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media/image1.png" ContentType="image/png"/>
  <Override PartName="/ppt/media/image2.png" ContentType="image/pn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r-R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r-R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r-R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r-R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r-R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r-R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r-R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r-R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r-R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sr-R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sr-R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sr-R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R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sr-R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sr-R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R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sr-R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sr-R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sr-R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sr-R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sr-R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  <a:endParaRPr b="0" lang="sr-R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sr-R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  <a:endParaRPr b="0" lang="sr-R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D1A9443E-54C6-4C65-95A9-EFB29E6A7B24}" type="slidenum">
              <a:rPr b="0" lang="sr-R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&lt;number&gt;</a:t>
            </a:fld>
            <a:endParaRPr b="0" lang="sr-R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hyperlink" Target="http://geocities.ws/eposlovanje/seminarski.html" TargetMode="External"/><Relationship Id="rId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sr-R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Jquery UI droppable</a:t>
            </a:r>
            <a:endParaRPr b="0" lang="sr-R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TextShape 2"/>
          <p:cNvSpPr txBox="1"/>
          <p:nvPr/>
        </p:nvSpPr>
        <p:spPr>
          <a:xfrm>
            <a:off x="504000" y="5728680"/>
            <a:ext cx="9071640" cy="456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Milosavljević Bogdan 053/2016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sr-R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Jqurey UI</a:t>
            </a:r>
            <a:endParaRPr b="0" lang="sr-R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JQuery UI predstavlja kolekciju vidžeta, vizuelnih efekata i tema implementiranih koristeći JQuery, HTML i CSS.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sr-R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JQuery interakcije</a:t>
            </a:r>
            <a:endParaRPr b="0" lang="sr-R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Jquery UI podržava sledeće interakcije: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1. Draggable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 Droppable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 Resizable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 Selectable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 Sortable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sr-R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JQuery UI vidžeti</a:t>
            </a:r>
            <a:endParaRPr b="0" lang="sr-R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Jquery UI podržava sledeće vidžete: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1. Accordion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 Autocomplete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 Buttton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 Datepicker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 Dialog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 Menu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 Progressbar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8. Selectmenu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9. Slider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10. Spinner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11. Tabs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12. Tooltip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sr-R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JQuery UI Droppable vidžet</a:t>
            </a:r>
            <a:endParaRPr b="0" lang="sr-R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JQuery UI Droppable vidžet je vidžet na koga je moguće drop – ovati draggable vidžete.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sr-R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JQuery UI Droppable CSS</a:t>
            </a:r>
            <a:endParaRPr b="0" lang="sr-R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Da bismo podešavali dizajn Droppable vidžeta koristeći CSS, koristimo CSS klasu ui-droppable . Podešavanje stila vidžeta nakon što je na njega dropovan draggable vidžet vršimo koristeći CSS klasu ui-droppable-active. Podešavanje stila vidžeta dok droppable vidžet hover – uje iznad njega koristimo CSS klasu ui-droppable-hover .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sr-R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JQuery Droppable demonstracija</a:t>
            </a:r>
            <a:endParaRPr b="0" lang="sr-R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Detaljan opis demonstracije možete naći u seminarskom radu a samu demonstraciju možete videti na </a:t>
            </a:r>
            <a:r>
              <a:rPr b="0" lang="sr-R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hlinkClick r:id="rId1"/>
              </a:rPr>
              <a:t>http://geocities.ws/eposlovanje/seminarski.html</a:t>
            </a: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sr-R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Application>LibreOffice/5.2.2.2$Windows_x86 LibreOffice_project/8f96e87c890bf8fa77463cd4b640a2312823f3ad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2019-04-14T13:41:35Z</dcterms:created>
  <dc:creator/>
  <dc:description/>
  <dc:language>sr-RS</dc:language>
  <cp:lastModifiedBy/>
  <dcterms:modified xsi:type="dcterms:W3CDTF">2019-04-14T13:48:34Z</dcterms:modified>
  <cp:revision>2</cp:revision>
  <dc:subject/>
  <dc:title/>
</cp:coreProperties>
</file>