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5" r:id="rId4"/>
    <p:sldId id="266" r:id="rId5"/>
    <p:sldId id="267" r:id="rId6"/>
    <p:sldId id="268" r:id="rId7"/>
    <p:sldId id="269" r:id="rId8"/>
    <p:sldId id="270" r:id="rId9"/>
    <p:sldId id="271" r:id="rId10"/>
    <p:sldId id="272" r:id="rId11"/>
    <p:sldId id="273" r:id="rId12"/>
    <p:sldId id="27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3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CFDBFF-A6FF-4B2B-8C3D-904CFE0816C6}" type="datetimeFigureOut">
              <a:rPr lang="en-US" smtClean="0"/>
              <a:t>2/21/2011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8B3D8-51F3-4A6F-A203-4AA8062C2A5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B3D8-51F3-4A6F-A203-4AA8062C2A59}"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B3D8-51F3-4A6F-A203-4AA8062C2A59}"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B3D8-51F3-4A6F-A203-4AA8062C2A59}"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B3D8-51F3-4A6F-A203-4AA8062C2A59}" type="slidenum">
              <a:rPr lang="en-US" smtClean="0"/>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B3D8-51F3-4A6F-A203-4AA8062C2A59}"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B3D8-51F3-4A6F-A203-4AA8062C2A59}"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B3D8-51F3-4A6F-A203-4AA8062C2A59}"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B3D8-51F3-4A6F-A203-4AA8062C2A59}"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B3D8-51F3-4A6F-A203-4AA8062C2A59}"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B3D8-51F3-4A6F-A203-4AA8062C2A59}"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B3D8-51F3-4A6F-A203-4AA8062C2A59}"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58B3D8-51F3-4A6F-A203-4AA8062C2A59}"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58D3C1-1E12-4B45-A752-5AB2B8CC49AC}" type="datetimeFigureOut">
              <a:rPr lang="en-US" smtClean="0"/>
              <a:t>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A3941-CE58-4441-B188-60854E8C751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8D3C1-1E12-4B45-A752-5AB2B8CC49AC}" type="datetimeFigureOut">
              <a:rPr lang="en-US" smtClean="0"/>
              <a:t>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A3941-CE58-4441-B188-60854E8C751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2"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8D3C1-1E12-4B45-A752-5AB2B8CC49AC}" type="datetimeFigureOut">
              <a:rPr lang="en-US" smtClean="0"/>
              <a:t>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A3941-CE58-4441-B188-60854E8C751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58D3C1-1E12-4B45-A752-5AB2B8CC49AC}" type="datetimeFigureOut">
              <a:rPr lang="en-US" smtClean="0"/>
              <a:t>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A3941-CE58-4441-B188-60854E8C751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58D3C1-1E12-4B45-A752-5AB2B8CC49AC}" type="datetimeFigureOut">
              <a:rPr lang="en-US" smtClean="0"/>
              <a:t>2/21/2011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AA3941-CE58-4441-B188-60854E8C751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58D3C1-1E12-4B45-A752-5AB2B8CC49AC}" type="datetimeFigureOut">
              <a:rPr lang="en-US" smtClean="0"/>
              <a:t>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A3941-CE58-4441-B188-60854E8C751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58D3C1-1E12-4B45-A752-5AB2B8CC49AC}" type="datetimeFigureOut">
              <a:rPr lang="en-US" smtClean="0"/>
              <a:t>2/21/2011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AA3941-CE58-4441-B188-60854E8C751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58D3C1-1E12-4B45-A752-5AB2B8CC49AC}" type="datetimeFigureOut">
              <a:rPr lang="en-US" smtClean="0"/>
              <a:t>2/21/2011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AA3941-CE58-4441-B188-60854E8C751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58D3C1-1E12-4B45-A752-5AB2B8CC49AC}" type="datetimeFigureOut">
              <a:rPr lang="en-US" smtClean="0"/>
              <a:t>2/21/2011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AA3941-CE58-4441-B188-60854E8C751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8D3C1-1E12-4B45-A752-5AB2B8CC49AC}" type="datetimeFigureOut">
              <a:rPr lang="en-US" smtClean="0"/>
              <a:t>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A3941-CE58-4441-B188-60854E8C751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58D3C1-1E12-4B45-A752-5AB2B8CC49AC}" type="datetimeFigureOut">
              <a:rPr lang="en-US" smtClean="0"/>
              <a:t>2/21/2011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AA3941-CE58-4441-B188-60854E8C751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58D3C1-1E12-4B45-A752-5AB2B8CC49AC}" type="datetimeFigureOut">
              <a:rPr lang="en-US" smtClean="0"/>
              <a:t>2/21/2011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A3941-CE58-4441-B188-60854E8C751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219200"/>
            <a:ext cx="9144000" cy="5638800"/>
          </a:xfrm>
          <a:prstGeom prst="rect">
            <a:avLst/>
          </a:prstGeom>
          <a:noFill/>
          <a:ln w="9525">
            <a:noFill/>
            <a:miter lim="800000"/>
            <a:headEnd/>
            <a:tailEnd/>
          </a:ln>
        </p:spPr>
      </p:pic>
      <p:sp>
        <p:nvSpPr>
          <p:cNvPr id="5" name="TextBox 4"/>
          <p:cNvSpPr txBox="1"/>
          <p:nvPr/>
        </p:nvSpPr>
        <p:spPr>
          <a:xfrm>
            <a:off x="304800" y="0"/>
            <a:ext cx="8610600" cy="1200329"/>
          </a:xfrm>
          <a:prstGeom prst="rect">
            <a:avLst/>
          </a:prstGeom>
          <a:noFill/>
        </p:spPr>
        <p:txBody>
          <a:bodyPr wrap="square" rtlCol="0">
            <a:spAutoFit/>
          </a:bodyPr>
          <a:lstStyle/>
          <a:p>
            <a:r>
              <a:rPr lang="en-US" dirty="0" smtClean="0"/>
              <a:t>This is for a web order service.  A customer can call and you ask them for the appropriate information.  To start off, “Is this a business site or a personal site?”  Then we go from there.  I will be showing both of these check boxes as well as the partial coding that I have done.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017306"/>
          </a:xfrm>
          <a:prstGeom prst="rect">
            <a:avLst/>
          </a:prstGeom>
          <a:noFill/>
        </p:spPr>
        <p:txBody>
          <a:bodyPr wrap="square" rtlCol="0">
            <a:spAutoFit/>
          </a:bodyPr>
          <a:lstStyle/>
          <a:p>
            <a:r>
              <a:rPr lang="en-US" dirty="0" smtClean="0"/>
              <a:t>Private Sub </a:t>
            </a:r>
            <a:r>
              <a:rPr lang="en-US" dirty="0" err="1" smtClean="0"/>
              <a:t>SubmitButton_Click</a:t>
            </a:r>
            <a:r>
              <a:rPr lang="en-US" dirty="0" smtClean="0"/>
              <a:t>(</a:t>
            </a:r>
            <a:r>
              <a:rPr lang="en-US" dirty="0" err="1" smtClean="0"/>
              <a:t>ByVal</a:t>
            </a:r>
            <a:r>
              <a:rPr lang="en-US" dirty="0" smtClean="0"/>
              <a:t> sender As </a:t>
            </a:r>
            <a:r>
              <a:rPr lang="en-US" dirty="0" err="1" smtClean="0"/>
              <a:t>System.Object</a:t>
            </a:r>
            <a:r>
              <a:rPr lang="en-US" dirty="0" smtClean="0"/>
              <a:t>, </a:t>
            </a:r>
            <a:r>
              <a:rPr lang="en-US" dirty="0" err="1" smtClean="0"/>
              <a:t>ByVal</a:t>
            </a:r>
            <a:r>
              <a:rPr lang="en-US" dirty="0" smtClean="0"/>
              <a:t> e As </a:t>
            </a:r>
            <a:r>
              <a:rPr lang="en-US" dirty="0" err="1" smtClean="0"/>
              <a:t>System.EventArgs</a:t>
            </a:r>
            <a:r>
              <a:rPr lang="en-US" dirty="0" smtClean="0"/>
              <a:t>) Handles </a:t>
            </a:r>
            <a:r>
              <a:rPr lang="en-US" dirty="0" err="1" smtClean="0"/>
              <a:t>SubmitButton.Click</a:t>
            </a:r>
            <a:endParaRPr lang="en-US" dirty="0" smtClean="0"/>
          </a:p>
          <a:p>
            <a:r>
              <a:rPr lang="en-US" dirty="0" smtClean="0"/>
              <a:t>        Dim </a:t>
            </a:r>
            <a:r>
              <a:rPr lang="en-US" dirty="0" err="1" smtClean="0"/>
              <a:t>fileName</a:t>
            </a:r>
            <a:r>
              <a:rPr lang="en-US" dirty="0" smtClean="0"/>
              <a:t> As </a:t>
            </a:r>
            <a:r>
              <a:rPr lang="en-US" dirty="0" err="1" smtClean="0"/>
              <a:t>System.IO.FileStream</a:t>
            </a:r>
            <a:endParaRPr lang="en-US" dirty="0" smtClean="0"/>
          </a:p>
          <a:p>
            <a:r>
              <a:rPr lang="en-US" dirty="0" smtClean="0"/>
              <a:t>        </a:t>
            </a:r>
            <a:r>
              <a:rPr lang="en-US" dirty="0" err="1" smtClean="0"/>
              <a:t>fileName</a:t>
            </a:r>
            <a:r>
              <a:rPr lang="en-US" dirty="0" smtClean="0"/>
              <a:t> = </a:t>
            </a:r>
            <a:r>
              <a:rPr lang="en-US" dirty="0" err="1" smtClean="0"/>
              <a:t>System.IO.File.Create</a:t>
            </a:r>
            <a:r>
              <a:rPr lang="en-US" dirty="0" smtClean="0"/>
              <a:t>("C:\Users\James Smith\Desktop\My Portfolio\Visual Basic\</a:t>
            </a:r>
            <a:r>
              <a:rPr lang="en-US" dirty="0" err="1" smtClean="0"/>
              <a:t>Side_Projects</a:t>
            </a:r>
            <a:r>
              <a:rPr lang="en-US" dirty="0" smtClean="0"/>
              <a:t>\</a:t>
            </a:r>
            <a:r>
              <a:rPr lang="en-US" dirty="0" err="1" smtClean="0"/>
              <a:t>TestDocuments</a:t>
            </a:r>
            <a:r>
              <a:rPr lang="en-US" dirty="0" smtClean="0"/>
              <a:t>\" + FirstNameTextBox1.Text + ".txt")</a:t>
            </a:r>
          </a:p>
          <a:p>
            <a:endParaRPr lang="en-US" dirty="0" smtClean="0"/>
          </a:p>
          <a:p>
            <a:r>
              <a:rPr lang="en-US" dirty="0" smtClean="0"/>
              <a:t>        If </a:t>
            </a:r>
            <a:r>
              <a:rPr lang="en-US" dirty="0" err="1" smtClean="0"/>
              <a:t>BusinessSiteCheckBox.Checked</a:t>
            </a:r>
            <a:r>
              <a:rPr lang="en-US" dirty="0" smtClean="0"/>
              <a:t> Then</a:t>
            </a:r>
          </a:p>
          <a:p>
            <a:r>
              <a:rPr lang="en-US" dirty="0" smtClean="0"/>
              <a:t>            Dim </a:t>
            </a:r>
            <a:r>
              <a:rPr lang="en-US" dirty="0" err="1" smtClean="0"/>
              <a:t>i</a:t>
            </a:r>
            <a:r>
              <a:rPr lang="en-US" dirty="0" smtClean="0"/>
              <a:t> As Integer</a:t>
            </a:r>
          </a:p>
          <a:p>
            <a:r>
              <a:rPr lang="en-US" dirty="0" smtClean="0"/>
              <a:t>            Dim </a:t>
            </a:r>
            <a:r>
              <a:rPr lang="en-US" dirty="0" err="1" smtClean="0"/>
              <a:t>arrayString</a:t>
            </a:r>
            <a:r>
              <a:rPr lang="en-US" dirty="0" smtClean="0"/>
              <a:t>(5)</a:t>
            </a:r>
          </a:p>
          <a:p>
            <a:r>
              <a:rPr lang="en-US" dirty="0" smtClean="0"/>
              <a:t>            Dim </a:t>
            </a:r>
            <a:r>
              <a:rPr lang="en-US" dirty="0" err="1" smtClean="0"/>
              <a:t>objWriter</a:t>
            </a:r>
            <a:r>
              <a:rPr lang="en-US" dirty="0" smtClean="0"/>
              <a:t> As New </a:t>
            </a:r>
            <a:r>
              <a:rPr lang="en-US" dirty="0" err="1" smtClean="0"/>
              <a:t>System.IO.StreamWriter</a:t>
            </a:r>
            <a:r>
              <a:rPr lang="en-US" dirty="0" smtClean="0"/>
              <a:t>(</a:t>
            </a:r>
            <a:r>
              <a:rPr lang="en-US" dirty="0" err="1" smtClean="0"/>
              <a:t>fileName</a:t>
            </a:r>
            <a:r>
              <a:rPr lang="en-US" dirty="0" smtClean="0"/>
              <a:t>)</a:t>
            </a:r>
          </a:p>
          <a:p>
            <a:endParaRPr lang="en-US" dirty="0" smtClean="0"/>
          </a:p>
          <a:p>
            <a:r>
              <a:rPr lang="en-US" dirty="0" smtClean="0"/>
              <a:t>            </a:t>
            </a:r>
            <a:r>
              <a:rPr lang="en-US" dirty="0" err="1" smtClean="0"/>
              <a:t>arrayString</a:t>
            </a:r>
            <a:r>
              <a:rPr lang="en-US" dirty="0" smtClean="0"/>
              <a:t>(0) = </a:t>
            </a:r>
            <a:r>
              <a:rPr lang="en-US" dirty="0" err="1" smtClean="0"/>
              <a:t>CustComanyNameTextBox.Text</a:t>
            </a:r>
            <a:endParaRPr lang="en-US" dirty="0" smtClean="0"/>
          </a:p>
          <a:p>
            <a:r>
              <a:rPr lang="en-US" dirty="0" smtClean="0"/>
              <a:t>            </a:t>
            </a:r>
            <a:r>
              <a:rPr lang="en-US" dirty="0" err="1" smtClean="0"/>
              <a:t>arrayString</a:t>
            </a:r>
            <a:r>
              <a:rPr lang="en-US" dirty="0" smtClean="0"/>
              <a:t>(1) = </a:t>
            </a:r>
            <a:r>
              <a:rPr lang="en-US" dirty="0" err="1" smtClean="0"/>
              <a:t>CompanyAddressTextBox.Text</a:t>
            </a:r>
            <a:endParaRPr lang="en-US" dirty="0" smtClean="0"/>
          </a:p>
          <a:p>
            <a:r>
              <a:rPr lang="en-US" dirty="0" smtClean="0"/>
              <a:t>            </a:t>
            </a:r>
            <a:r>
              <a:rPr lang="en-US" dirty="0" err="1" smtClean="0"/>
              <a:t>arrayString</a:t>
            </a:r>
            <a:r>
              <a:rPr lang="en-US" dirty="0" smtClean="0"/>
              <a:t>(2) = CityTextBox1.Text + ", " + StateTextBox1.Text + " " + ZipCodeTextBox1.Text</a:t>
            </a:r>
          </a:p>
          <a:p>
            <a:r>
              <a:rPr lang="en-US" dirty="0" smtClean="0"/>
              <a:t>            </a:t>
            </a:r>
            <a:r>
              <a:rPr lang="en-US" dirty="0" err="1" smtClean="0"/>
              <a:t>arrayString</a:t>
            </a:r>
            <a:r>
              <a:rPr lang="en-US" dirty="0" smtClean="0"/>
              <a:t>(3) = FirstNameTextBox1.Text + " " + LastNameTextBox1.Text</a:t>
            </a:r>
          </a:p>
          <a:p>
            <a:r>
              <a:rPr lang="en-US" dirty="0" smtClean="0"/>
              <a:t>            </a:t>
            </a:r>
            <a:r>
              <a:rPr lang="en-US" dirty="0" err="1" smtClean="0"/>
              <a:t>arrayString</a:t>
            </a:r>
            <a:r>
              <a:rPr lang="en-US" dirty="0" smtClean="0"/>
              <a:t>(4) = ContactNumberTextBox1.Text</a:t>
            </a:r>
          </a:p>
          <a:p>
            <a:r>
              <a:rPr lang="en-US" dirty="0" smtClean="0"/>
              <a:t>            </a:t>
            </a:r>
            <a:r>
              <a:rPr lang="en-US" dirty="0" err="1" smtClean="0"/>
              <a:t>arrayString</a:t>
            </a:r>
            <a:r>
              <a:rPr lang="en-US" dirty="0" smtClean="0"/>
              <a:t>(5) = EmailTextBox1.Text</a:t>
            </a:r>
          </a:p>
          <a:p>
            <a:endParaRPr lang="en-US" dirty="0" smtClean="0"/>
          </a:p>
          <a:p>
            <a:r>
              <a:rPr lang="en-US" dirty="0" smtClean="0"/>
              <a:t>            For </a:t>
            </a:r>
            <a:r>
              <a:rPr lang="en-US" dirty="0" err="1" smtClean="0"/>
              <a:t>i</a:t>
            </a:r>
            <a:r>
              <a:rPr lang="en-US" dirty="0" smtClean="0"/>
              <a:t> = 0 To 5</a:t>
            </a:r>
          </a:p>
          <a:p>
            <a:r>
              <a:rPr lang="en-US" dirty="0" smtClean="0"/>
              <a:t>                </a:t>
            </a:r>
            <a:r>
              <a:rPr lang="en-US" dirty="0" err="1" smtClean="0"/>
              <a:t>objWriter.WriteLine</a:t>
            </a:r>
            <a:r>
              <a:rPr lang="en-US" dirty="0" smtClean="0"/>
              <a:t>(</a:t>
            </a:r>
            <a:r>
              <a:rPr lang="en-US" dirty="0" err="1" smtClean="0"/>
              <a:t>arrayString</a:t>
            </a:r>
            <a:r>
              <a:rPr lang="en-US" dirty="0" smtClean="0"/>
              <a:t>(</a:t>
            </a:r>
            <a:r>
              <a:rPr lang="en-US" dirty="0" err="1" smtClean="0"/>
              <a:t>i</a:t>
            </a:r>
            <a:r>
              <a:rPr lang="en-US" dirty="0" smtClean="0"/>
              <a:t>))</a:t>
            </a:r>
          </a:p>
          <a:p>
            <a:r>
              <a:rPr lang="en-US" dirty="0" smtClean="0"/>
              <a:t>            Next</a:t>
            </a:r>
          </a:p>
          <a:p>
            <a:endParaRPr lang="en-US" dirty="0" smtClean="0"/>
          </a:p>
          <a:p>
            <a:r>
              <a:rPr lang="en-US" dirty="0" smtClean="0"/>
              <a:t>            </a:t>
            </a:r>
            <a:r>
              <a:rPr lang="en-US" dirty="0" err="1" smtClean="0"/>
              <a:t>objWriter.Close</a:t>
            </a:r>
            <a:r>
              <a:rPr lang="en-US" dirty="0" smtClean="0"/>
              <a:t>()</a:t>
            </a:r>
          </a:p>
          <a:p>
            <a:endParaRPr lang="en-US" dirty="0" smtClean="0"/>
          </a:p>
          <a:p>
            <a:r>
              <a:rPr lang="en-US" dirty="0" smtClean="0"/>
              <a:t>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r>
              <a:rPr lang="en-US" dirty="0" err="1" smtClean="0"/>
              <a:t>MsgBox</a:t>
            </a:r>
            <a:r>
              <a:rPr lang="en-US" dirty="0" smtClean="0"/>
              <a:t>("File was written successfully.")</a:t>
            </a:r>
          </a:p>
          <a:p>
            <a:endParaRPr lang="en-US" dirty="0" smtClean="0"/>
          </a:p>
          <a:p>
            <a:r>
              <a:rPr lang="en-US" dirty="0" smtClean="0"/>
              <a:t>            </a:t>
            </a:r>
            <a:r>
              <a:rPr lang="en-US" dirty="0" err="1" smtClean="0"/>
              <a:t>CustComanyNameTextBox.Text</a:t>
            </a:r>
            <a:r>
              <a:rPr lang="en-US" dirty="0" smtClean="0"/>
              <a:t> = ""</a:t>
            </a:r>
          </a:p>
          <a:p>
            <a:r>
              <a:rPr lang="en-US" dirty="0" smtClean="0"/>
              <a:t>            </a:t>
            </a:r>
            <a:r>
              <a:rPr lang="en-US" dirty="0" err="1" smtClean="0"/>
              <a:t>CompanyAddressTextBox.Text</a:t>
            </a:r>
            <a:r>
              <a:rPr lang="en-US" dirty="0" smtClean="0"/>
              <a:t> = ""</a:t>
            </a:r>
          </a:p>
          <a:p>
            <a:r>
              <a:rPr lang="en-US" dirty="0" smtClean="0"/>
              <a:t>            CityTextBox1.Text = ""</a:t>
            </a:r>
          </a:p>
          <a:p>
            <a:r>
              <a:rPr lang="en-US" dirty="0" smtClean="0"/>
              <a:t>            StateTextBox1.Text = ""</a:t>
            </a:r>
          </a:p>
          <a:p>
            <a:r>
              <a:rPr lang="en-US" dirty="0" smtClean="0"/>
              <a:t>            ZipCodeTextBox1.Text = ""</a:t>
            </a:r>
          </a:p>
          <a:p>
            <a:r>
              <a:rPr lang="en-US" dirty="0" smtClean="0"/>
              <a:t>            FirstNameTextBox1.Text = ""</a:t>
            </a:r>
          </a:p>
          <a:p>
            <a:r>
              <a:rPr lang="en-US" dirty="0" smtClean="0"/>
              <a:t>            LastNameTextBox1.Text = ""</a:t>
            </a:r>
          </a:p>
          <a:p>
            <a:r>
              <a:rPr lang="en-US" dirty="0" smtClean="0"/>
              <a:t>            ContactNumberTextBox1.Text = ""</a:t>
            </a:r>
          </a:p>
          <a:p>
            <a:r>
              <a:rPr lang="en-US" dirty="0" smtClean="0"/>
              <a:t>            EmailTextBox1.Text = ""</a:t>
            </a:r>
          </a:p>
          <a:p>
            <a:r>
              <a:rPr lang="en-US" dirty="0" smtClean="0"/>
              <a:t>        End If</a:t>
            </a:r>
          </a:p>
          <a:p>
            <a:endParaRPr lang="en-US" dirty="0" smtClean="0"/>
          </a:p>
          <a:p>
            <a:r>
              <a:rPr lang="en-US" dirty="0" smtClean="0"/>
              <a:t>    End Sub</a:t>
            </a:r>
          </a:p>
          <a:p>
            <a:endParaRPr lang="en-US" dirty="0" smtClean="0"/>
          </a:p>
          <a:p>
            <a:r>
              <a:rPr lang="en-US" dirty="0" smtClean="0"/>
              <a:t>    Private Sub </a:t>
            </a:r>
            <a:r>
              <a:rPr lang="en-US" dirty="0" err="1" smtClean="0"/>
              <a:t>ClearButton_Click</a:t>
            </a:r>
            <a:r>
              <a:rPr lang="en-US" dirty="0" smtClean="0"/>
              <a:t>(</a:t>
            </a:r>
            <a:r>
              <a:rPr lang="en-US" dirty="0" err="1" smtClean="0"/>
              <a:t>ByVal</a:t>
            </a:r>
            <a:r>
              <a:rPr lang="en-US" dirty="0" smtClean="0"/>
              <a:t> sender As </a:t>
            </a:r>
            <a:r>
              <a:rPr lang="en-US" dirty="0" err="1" smtClean="0"/>
              <a:t>System.Object</a:t>
            </a:r>
            <a:r>
              <a:rPr lang="en-US" dirty="0" smtClean="0"/>
              <a:t>, </a:t>
            </a:r>
            <a:r>
              <a:rPr lang="en-US" dirty="0" err="1" smtClean="0"/>
              <a:t>ByVal</a:t>
            </a:r>
            <a:r>
              <a:rPr lang="en-US" dirty="0" smtClean="0"/>
              <a:t> e As </a:t>
            </a:r>
            <a:r>
              <a:rPr lang="en-US" dirty="0" err="1" smtClean="0"/>
              <a:t>System.EventArgs</a:t>
            </a:r>
            <a:r>
              <a:rPr lang="en-US" dirty="0" smtClean="0"/>
              <a:t>) Handles </a:t>
            </a:r>
            <a:r>
              <a:rPr lang="en-US" dirty="0" err="1" smtClean="0"/>
              <a:t>ClearButton.Click</a:t>
            </a:r>
            <a:endParaRPr lang="en-US" dirty="0" smtClean="0"/>
          </a:p>
          <a:p>
            <a:r>
              <a:rPr lang="en-US" dirty="0" smtClean="0"/>
              <a:t>        If </a:t>
            </a:r>
            <a:r>
              <a:rPr lang="en-US" dirty="0" err="1" smtClean="0"/>
              <a:t>BusinessSiteCheckBox.Checked</a:t>
            </a:r>
            <a:r>
              <a:rPr lang="en-US" dirty="0" smtClean="0"/>
              <a:t> Then</a:t>
            </a:r>
          </a:p>
          <a:p>
            <a:r>
              <a:rPr lang="en-US" dirty="0" smtClean="0"/>
              <a:t>            </a:t>
            </a:r>
            <a:r>
              <a:rPr lang="en-US" dirty="0" err="1" smtClean="0"/>
              <a:t>CustComanyNameTextBox.Text</a:t>
            </a:r>
            <a:r>
              <a:rPr lang="en-US" dirty="0" smtClean="0"/>
              <a:t> = ""</a:t>
            </a:r>
          </a:p>
          <a:p>
            <a:r>
              <a:rPr lang="en-US" dirty="0" smtClean="0"/>
              <a:t>            </a:t>
            </a:r>
            <a:r>
              <a:rPr lang="en-US" dirty="0" err="1" smtClean="0"/>
              <a:t>CompanyAddressTextBox.Text</a:t>
            </a:r>
            <a:r>
              <a:rPr lang="en-US" dirty="0" smtClean="0"/>
              <a:t> = ""</a:t>
            </a:r>
          </a:p>
          <a:p>
            <a:r>
              <a:rPr lang="en-US" dirty="0" smtClean="0"/>
              <a:t>            CityTextBox1.Text = ""</a:t>
            </a:r>
          </a:p>
          <a:p>
            <a:r>
              <a:rPr lang="en-US" dirty="0" smtClean="0"/>
              <a:t>            StateTextBox1.Text = ""</a:t>
            </a:r>
          </a:p>
          <a:p>
            <a:r>
              <a:rPr lang="en-US" dirty="0" smtClean="0"/>
              <a:t>            ZipCodeTextBox1.Text = ""</a:t>
            </a:r>
          </a:p>
          <a:p>
            <a:r>
              <a:rPr lang="en-US" dirty="0" smtClean="0"/>
              <a:t>            FirstNameTextBox1.Text =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416320"/>
          </a:xfrm>
          <a:prstGeom prst="rect">
            <a:avLst/>
          </a:prstGeom>
        </p:spPr>
        <p:txBody>
          <a:bodyPr wrap="square">
            <a:spAutoFit/>
          </a:bodyPr>
          <a:lstStyle/>
          <a:p>
            <a:r>
              <a:rPr lang="en-US" dirty="0" smtClean="0"/>
              <a:t> LastNameTextBox1.Text = ""</a:t>
            </a:r>
          </a:p>
          <a:p>
            <a:r>
              <a:rPr lang="en-US" dirty="0" smtClean="0"/>
              <a:t>            ContactNumberTextBox1.Text = ""</a:t>
            </a:r>
          </a:p>
          <a:p>
            <a:r>
              <a:rPr lang="en-US" dirty="0" smtClean="0"/>
              <a:t>            EmailTextBox1.Text = ""</a:t>
            </a:r>
          </a:p>
          <a:p>
            <a:r>
              <a:rPr lang="en-US" dirty="0" smtClean="0"/>
              <a:t>        End If</a:t>
            </a:r>
          </a:p>
          <a:p>
            <a:endParaRPr lang="en-US" dirty="0" smtClean="0"/>
          </a:p>
          <a:p>
            <a:r>
              <a:rPr lang="en-US" dirty="0" smtClean="0"/>
              <a:t>    End Sub</a:t>
            </a:r>
          </a:p>
          <a:p>
            <a:endParaRPr lang="en-US" dirty="0" smtClean="0"/>
          </a:p>
          <a:p>
            <a:r>
              <a:rPr lang="en-US" dirty="0" smtClean="0"/>
              <a:t>    Private Sub </a:t>
            </a:r>
            <a:r>
              <a:rPr lang="en-US" dirty="0" err="1" smtClean="0"/>
              <a:t>CloseButton_Click</a:t>
            </a:r>
            <a:r>
              <a:rPr lang="en-US" dirty="0" smtClean="0"/>
              <a:t>(</a:t>
            </a:r>
            <a:r>
              <a:rPr lang="en-US" dirty="0" err="1" smtClean="0"/>
              <a:t>ByVal</a:t>
            </a:r>
            <a:r>
              <a:rPr lang="en-US" dirty="0" smtClean="0"/>
              <a:t> sender As </a:t>
            </a:r>
            <a:r>
              <a:rPr lang="en-US" dirty="0" err="1" smtClean="0"/>
              <a:t>System.Object</a:t>
            </a:r>
            <a:r>
              <a:rPr lang="en-US" dirty="0" smtClean="0"/>
              <a:t>, </a:t>
            </a:r>
            <a:r>
              <a:rPr lang="en-US" dirty="0" err="1" smtClean="0"/>
              <a:t>ByVal</a:t>
            </a:r>
            <a:r>
              <a:rPr lang="en-US" dirty="0" smtClean="0"/>
              <a:t> e As </a:t>
            </a:r>
            <a:r>
              <a:rPr lang="en-US" dirty="0" err="1" smtClean="0"/>
              <a:t>System.EventArgs</a:t>
            </a:r>
            <a:r>
              <a:rPr lang="en-US" dirty="0" smtClean="0"/>
              <a:t>) Handles </a:t>
            </a:r>
            <a:r>
              <a:rPr lang="en-US" dirty="0" err="1" smtClean="0"/>
              <a:t>CloseButton.Click</a:t>
            </a:r>
            <a:endParaRPr lang="en-US" dirty="0" smtClean="0"/>
          </a:p>
          <a:p>
            <a:r>
              <a:rPr lang="en-US" dirty="0" smtClean="0"/>
              <a:t>        </a:t>
            </a:r>
            <a:r>
              <a:rPr lang="en-US" dirty="0" err="1" smtClean="0"/>
              <a:t>Me.Close</a:t>
            </a:r>
            <a:r>
              <a:rPr lang="en-US" dirty="0" smtClean="0"/>
              <a:t>()</a:t>
            </a:r>
          </a:p>
          <a:p>
            <a:r>
              <a:rPr lang="en-US" dirty="0" smtClean="0"/>
              <a:t>    End Sub</a:t>
            </a:r>
          </a:p>
          <a:p>
            <a:r>
              <a:rPr lang="en-US" dirty="0" smtClean="0"/>
              <a:t>End Class</a:t>
            </a:r>
            <a:endParaRPr lang="en-US" dirty="0" smtClean="0"/>
          </a:p>
        </p:txBody>
      </p:sp>
      <p:sp>
        <p:nvSpPr>
          <p:cNvPr id="3" name="TextBox 2"/>
          <p:cNvSpPr txBox="1"/>
          <p:nvPr/>
        </p:nvSpPr>
        <p:spPr>
          <a:xfrm>
            <a:off x="0" y="5943600"/>
            <a:ext cx="9144000" cy="369332"/>
          </a:xfrm>
          <a:prstGeom prst="rect">
            <a:avLst/>
          </a:prstGeom>
          <a:noFill/>
        </p:spPr>
        <p:txBody>
          <a:bodyPr wrap="square" rtlCol="0">
            <a:spAutoFit/>
          </a:bodyPr>
          <a:lstStyle/>
          <a:p>
            <a:r>
              <a:rPr lang="en-US" dirty="0" smtClean="0"/>
              <a:t>This is the incomplete code that I have written so far.  There is plenty more to come.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
        <p:nvSpPr>
          <p:cNvPr id="5" name="TextBox 4"/>
          <p:cNvSpPr txBox="1"/>
          <p:nvPr/>
        </p:nvSpPr>
        <p:spPr>
          <a:xfrm>
            <a:off x="0" y="0"/>
            <a:ext cx="9144000" cy="923330"/>
          </a:xfrm>
          <a:prstGeom prst="rect">
            <a:avLst/>
          </a:prstGeom>
          <a:noFill/>
        </p:spPr>
        <p:txBody>
          <a:bodyPr wrap="square" rtlCol="0">
            <a:spAutoFit/>
          </a:bodyPr>
          <a:lstStyle/>
          <a:p>
            <a:r>
              <a:rPr lang="en-US" dirty="0" smtClean="0"/>
              <a:t>This is what displays upon clicking the “Business Site” check box.  This is the one that I have the most coding for.  I have this written to write the information to a text file that it creates using the customer’s first name.  I will demonstrate this.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
        <p:nvSpPr>
          <p:cNvPr id="5" name="TextBox 4"/>
          <p:cNvSpPr txBox="1"/>
          <p:nvPr/>
        </p:nvSpPr>
        <p:spPr>
          <a:xfrm>
            <a:off x="0" y="0"/>
            <a:ext cx="9144000" cy="369332"/>
          </a:xfrm>
          <a:prstGeom prst="rect">
            <a:avLst/>
          </a:prstGeom>
          <a:noFill/>
        </p:spPr>
        <p:txBody>
          <a:bodyPr wrap="square" rtlCol="0">
            <a:spAutoFit/>
          </a:bodyPr>
          <a:lstStyle/>
          <a:p>
            <a:r>
              <a:rPr lang="en-US" dirty="0" smtClean="0"/>
              <a:t>This is the “Business Site” form filled out.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
        <p:nvSpPr>
          <p:cNvPr id="3" name="TextBox 2"/>
          <p:cNvSpPr txBox="1"/>
          <p:nvPr/>
        </p:nvSpPr>
        <p:spPr>
          <a:xfrm>
            <a:off x="0" y="0"/>
            <a:ext cx="9144000" cy="646331"/>
          </a:xfrm>
          <a:prstGeom prst="rect">
            <a:avLst/>
          </a:prstGeom>
          <a:noFill/>
        </p:spPr>
        <p:txBody>
          <a:bodyPr wrap="square" rtlCol="0">
            <a:spAutoFit/>
          </a:bodyPr>
          <a:lstStyle/>
          <a:p>
            <a:r>
              <a:rPr lang="en-US" dirty="0" smtClean="0"/>
              <a:t>When you click “Submit” a message box pops up that says “File was written successfully.”  Once you click “OK” the fields on the form will clear.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
        <p:nvSpPr>
          <p:cNvPr id="3" name="TextBox 2"/>
          <p:cNvSpPr txBox="1"/>
          <p:nvPr/>
        </p:nvSpPr>
        <p:spPr>
          <a:xfrm>
            <a:off x="0" y="0"/>
            <a:ext cx="9144000" cy="646331"/>
          </a:xfrm>
          <a:prstGeom prst="rect">
            <a:avLst/>
          </a:prstGeom>
          <a:noFill/>
        </p:spPr>
        <p:txBody>
          <a:bodyPr wrap="square" rtlCol="0">
            <a:spAutoFit/>
          </a:bodyPr>
          <a:lstStyle/>
          <a:p>
            <a:r>
              <a:rPr lang="en-US" dirty="0" smtClean="0"/>
              <a:t>The file that was just created is titled “Justin” since that is the customer’s first name that was entered.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
        <p:nvSpPr>
          <p:cNvPr id="3" name="TextBox 2"/>
          <p:cNvSpPr txBox="1"/>
          <p:nvPr/>
        </p:nvSpPr>
        <p:spPr>
          <a:xfrm>
            <a:off x="0" y="0"/>
            <a:ext cx="9144000" cy="923330"/>
          </a:xfrm>
          <a:prstGeom prst="rect">
            <a:avLst/>
          </a:prstGeom>
          <a:noFill/>
        </p:spPr>
        <p:txBody>
          <a:bodyPr wrap="square" rtlCol="0">
            <a:spAutoFit/>
          </a:bodyPr>
          <a:lstStyle/>
          <a:p>
            <a:r>
              <a:rPr lang="en-US" dirty="0" smtClean="0"/>
              <a:t>Here is the opened file that was just created.  As you can see, it contains the information that was just entered into the form.  And that is it for the “Business Site” check box.  This is just a small taste of the possibilities that are available.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1143000"/>
            <a:ext cx="9144000" cy="5715000"/>
          </a:xfrm>
          <a:prstGeom prst="rect">
            <a:avLst/>
          </a:prstGeom>
          <a:noFill/>
          <a:ln w="9525">
            <a:noFill/>
            <a:miter lim="800000"/>
            <a:headEnd/>
            <a:tailEnd/>
          </a:ln>
        </p:spPr>
      </p:pic>
      <p:sp>
        <p:nvSpPr>
          <p:cNvPr id="3" name="TextBox 2"/>
          <p:cNvSpPr txBox="1"/>
          <p:nvPr/>
        </p:nvSpPr>
        <p:spPr>
          <a:xfrm>
            <a:off x="0" y="0"/>
            <a:ext cx="9144000" cy="923330"/>
          </a:xfrm>
          <a:prstGeom prst="rect">
            <a:avLst/>
          </a:prstGeom>
          <a:noFill/>
        </p:spPr>
        <p:txBody>
          <a:bodyPr wrap="square" rtlCol="0">
            <a:spAutoFit/>
          </a:bodyPr>
          <a:lstStyle/>
          <a:p>
            <a:r>
              <a:rPr lang="en-US" dirty="0" smtClean="0"/>
              <a:t>This is the form that appears upon clicking the “Personal Site” check box.  I do not have this coded yet.  Once it is coded, it will do the same thing as the other one.  As far as the final product goes,  there will be small changes to the final code.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32311"/>
          </a:xfrm>
          <a:prstGeom prst="rect">
            <a:avLst/>
          </a:prstGeom>
          <a:noFill/>
        </p:spPr>
        <p:txBody>
          <a:bodyPr wrap="square" rtlCol="0">
            <a:spAutoFit/>
          </a:bodyPr>
          <a:lstStyle/>
          <a:p>
            <a:r>
              <a:rPr lang="en-US" dirty="0"/>
              <a:t>Public Class Form1</a:t>
            </a:r>
          </a:p>
          <a:p>
            <a:endParaRPr lang="en-US" dirty="0"/>
          </a:p>
          <a:p>
            <a:r>
              <a:rPr lang="en-US" dirty="0"/>
              <a:t>    Private Sub Form1_Load(</a:t>
            </a:r>
            <a:r>
              <a:rPr lang="en-US" dirty="0" err="1"/>
              <a:t>ByVal</a:t>
            </a:r>
            <a:r>
              <a:rPr lang="en-US" dirty="0"/>
              <a:t> sender As </a:t>
            </a:r>
            <a:r>
              <a:rPr lang="en-US" dirty="0" err="1"/>
              <a:t>System.Object</a:t>
            </a:r>
            <a:r>
              <a:rPr lang="en-US" dirty="0"/>
              <a:t>, </a:t>
            </a:r>
            <a:r>
              <a:rPr lang="en-US" dirty="0" err="1"/>
              <a:t>ByVal</a:t>
            </a:r>
            <a:r>
              <a:rPr lang="en-US" dirty="0"/>
              <a:t> e As </a:t>
            </a:r>
            <a:r>
              <a:rPr lang="en-US" dirty="0" err="1"/>
              <a:t>System.EventArgs</a:t>
            </a:r>
            <a:r>
              <a:rPr lang="en-US" dirty="0"/>
              <a:t>) Handles </a:t>
            </a:r>
            <a:r>
              <a:rPr lang="en-US" dirty="0" err="1"/>
              <a:t>MyBase.Load</a:t>
            </a:r>
            <a:endParaRPr lang="en-US" dirty="0"/>
          </a:p>
          <a:p>
            <a:r>
              <a:rPr lang="en-US" dirty="0"/>
              <a:t>        </a:t>
            </a:r>
          </a:p>
          <a:p>
            <a:r>
              <a:rPr lang="en-US" dirty="0"/>
              <a:t>    End Sub</a:t>
            </a:r>
          </a:p>
          <a:p>
            <a:endParaRPr lang="en-US" dirty="0"/>
          </a:p>
          <a:p>
            <a:r>
              <a:rPr lang="en-US" dirty="0"/>
              <a:t>    Private Sub </a:t>
            </a:r>
            <a:r>
              <a:rPr lang="en-US" dirty="0" err="1"/>
              <a:t>BusinessSiteCheckBox_CheckedChanged</a:t>
            </a:r>
            <a:r>
              <a:rPr lang="en-US" dirty="0"/>
              <a:t>(</a:t>
            </a:r>
            <a:r>
              <a:rPr lang="en-US" dirty="0" err="1"/>
              <a:t>ByVal</a:t>
            </a:r>
            <a:r>
              <a:rPr lang="en-US" dirty="0"/>
              <a:t> sender As </a:t>
            </a:r>
            <a:r>
              <a:rPr lang="en-US" dirty="0" err="1"/>
              <a:t>System.Object</a:t>
            </a:r>
            <a:r>
              <a:rPr lang="en-US" dirty="0"/>
              <a:t>, </a:t>
            </a:r>
            <a:r>
              <a:rPr lang="en-US" dirty="0" err="1"/>
              <a:t>ByVal</a:t>
            </a:r>
            <a:r>
              <a:rPr lang="en-US" dirty="0"/>
              <a:t> e As </a:t>
            </a:r>
            <a:r>
              <a:rPr lang="en-US" dirty="0" err="1"/>
              <a:t>System.EventArgs</a:t>
            </a:r>
            <a:r>
              <a:rPr lang="en-US" dirty="0"/>
              <a:t>) Handles </a:t>
            </a:r>
            <a:r>
              <a:rPr lang="en-US" dirty="0" err="1"/>
              <a:t>BusinessSiteCheckBox.CheckedChanged</a:t>
            </a:r>
            <a:endParaRPr lang="en-US" dirty="0"/>
          </a:p>
          <a:p>
            <a:r>
              <a:rPr lang="en-US" dirty="0"/>
              <a:t>        If </a:t>
            </a:r>
            <a:r>
              <a:rPr lang="en-US" dirty="0" err="1"/>
              <a:t>BusinessSiteCheckBox.Checked</a:t>
            </a:r>
            <a:r>
              <a:rPr lang="en-US" dirty="0"/>
              <a:t> = True Then</a:t>
            </a:r>
          </a:p>
          <a:p>
            <a:r>
              <a:rPr lang="en-US" dirty="0"/>
              <a:t>            </a:t>
            </a:r>
            <a:r>
              <a:rPr lang="en-US" dirty="0" err="1"/>
              <a:t>BusinessPanel.Visible</a:t>
            </a:r>
            <a:r>
              <a:rPr lang="en-US" dirty="0"/>
              <a:t> = True</a:t>
            </a:r>
          </a:p>
          <a:p>
            <a:r>
              <a:rPr lang="en-US" dirty="0"/>
              <a:t>        Else</a:t>
            </a:r>
          </a:p>
          <a:p>
            <a:r>
              <a:rPr lang="en-US" dirty="0"/>
              <a:t>            </a:t>
            </a:r>
            <a:r>
              <a:rPr lang="en-US" dirty="0" err="1"/>
              <a:t>BusinessPanel.Visible</a:t>
            </a:r>
            <a:r>
              <a:rPr lang="en-US" dirty="0"/>
              <a:t> = False</a:t>
            </a:r>
          </a:p>
          <a:p>
            <a:r>
              <a:rPr lang="en-US" dirty="0"/>
              <a:t>        End If</a:t>
            </a:r>
          </a:p>
          <a:p>
            <a:endParaRPr lang="en-US" dirty="0"/>
          </a:p>
          <a:p>
            <a:r>
              <a:rPr lang="en-US" dirty="0"/>
              <a:t>        If </a:t>
            </a:r>
            <a:r>
              <a:rPr lang="en-US" dirty="0" err="1"/>
              <a:t>BusinessSiteCheckBox.Checked</a:t>
            </a:r>
            <a:r>
              <a:rPr lang="en-US" dirty="0"/>
              <a:t> = True Then</a:t>
            </a:r>
          </a:p>
          <a:p>
            <a:r>
              <a:rPr lang="en-US" dirty="0"/>
              <a:t>            </a:t>
            </a:r>
            <a:r>
              <a:rPr lang="en-US" dirty="0" err="1"/>
              <a:t>PersonalSiteCheckBox.Checked</a:t>
            </a:r>
            <a:r>
              <a:rPr lang="en-US" dirty="0"/>
              <a:t> = False</a:t>
            </a:r>
          </a:p>
          <a:p>
            <a:r>
              <a:rPr lang="en-US" dirty="0"/>
              <a:t>        End If</a:t>
            </a:r>
          </a:p>
          <a:p>
            <a:r>
              <a:rPr lang="en-US" dirty="0"/>
              <a:t>    End Sub</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909310"/>
          </a:xfrm>
          <a:prstGeom prst="rect">
            <a:avLst/>
          </a:prstGeom>
          <a:noFill/>
        </p:spPr>
        <p:txBody>
          <a:bodyPr wrap="square" rtlCol="0">
            <a:spAutoFit/>
          </a:bodyPr>
          <a:lstStyle/>
          <a:p>
            <a:r>
              <a:rPr lang="en-US" dirty="0" smtClean="0"/>
              <a:t> Private Sub </a:t>
            </a:r>
            <a:r>
              <a:rPr lang="en-US" dirty="0" err="1" smtClean="0"/>
              <a:t>PersonalSiteCheckBox_CheckedChanged</a:t>
            </a:r>
            <a:r>
              <a:rPr lang="en-US" dirty="0" smtClean="0"/>
              <a:t>(</a:t>
            </a:r>
            <a:r>
              <a:rPr lang="en-US" dirty="0" err="1" smtClean="0"/>
              <a:t>ByVal</a:t>
            </a:r>
            <a:r>
              <a:rPr lang="en-US" dirty="0" smtClean="0"/>
              <a:t> sender As </a:t>
            </a:r>
            <a:r>
              <a:rPr lang="en-US" dirty="0" err="1" smtClean="0"/>
              <a:t>System.Object</a:t>
            </a:r>
            <a:r>
              <a:rPr lang="en-US" dirty="0" smtClean="0"/>
              <a:t>, </a:t>
            </a:r>
            <a:r>
              <a:rPr lang="en-US" dirty="0" err="1" smtClean="0"/>
              <a:t>ByVal</a:t>
            </a:r>
            <a:r>
              <a:rPr lang="en-US" dirty="0" smtClean="0"/>
              <a:t> e As </a:t>
            </a:r>
            <a:r>
              <a:rPr lang="en-US" dirty="0" err="1" smtClean="0"/>
              <a:t>System.EventArgs</a:t>
            </a:r>
            <a:r>
              <a:rPr lang="en-US" dirty="0" smtClean="0"/>
              <a:t>) Handles </a:t>
            </a:r>
            <a:r>
              <a:rPr lang="en-US" dirty="0" err="1" smtClean="0"/>
              <a:t>PersonalSiteCheckBox.CheckedChanged</a:t>
            </a:r>
            <a:endParaRPr lang="en-US" dirty="0" smtClean="0"/>
          </a:p>
          <a:p>
            <a:r>
              <a:rPr lang="en-US" dirty="0" smtClean="0"/>
              <a:t>        If </a:t>
            </a:r>
            <a:r>
              <a:rPr lang="en-US" dirty="0" err="1" smtClean="0"/>
              <a:t>PersonalSiteCheckBox.Checked</a:t>
            </a:r>
            <a:r>
              <a:rPr lang="en-US" dirty="0" smtClean="0"/>
              <a:t> = True Then</a:t>
            </a:r>
          </a:p>
          <a:p>
            <a:r>
              <a:rPr lang="en-US" dirty="0" smtClean="0"/>
              <a:t>            </a:t>
            </a:r>
            <a:r>
              <a:rPr lang="en-US" dirty="0" err="1" smtClean="0"/>
              <a:t>PersonalPanel.Visible</a:t>
            </a:r>
            <a:r>
              <a:rPr lang="en-US" dirty="0" smtClean="0"/>
              <a:t> = True</a:t>
            </a:r>
          </a:p>
          <a:p>
            <a:r>
              <a:rPr lang="en-US" dirty="0" smtClean="0"/>
              <a:t>        Else</a:t>
            </a:r>
          </a:p>
          <a:p>
            <a:r>
              <a:rPr lang="en-US" dirty="0" smtClean="0"/>
              <a:t>            </a:t>
            </a:r>
            <a:r>
              <a:rPr lang="en-US" dirty="0" err="1" smtClean="0"/>
              <a:t>PersonalPanel.Visible</a:t>
            </a:r>
            <a:r>
              <a:rPr lang="en-US" dirty="0" smtClean="0"/>
              <a:t> = False</a:t>
            </a:r>
          </a:p>
          <a:p>
            <a:r>
              <a:rPr lang="en-US" dirty="0" smtClean="0"/>
              <a:t>        End If</a:t>
            </a:r>
          </a:p>
          <a:p>
            <a:endParaRPr lang="en-US" dirty="0" smtClean="0"/>
          </a:p>
          <a:p>
            <a:r>
              <a:rPr lang="en-US" dirty="0" smtClean="0"/>
              <a:t>        If </a:t>
            </a:r>
            <a:r>
              <a:rPr lang="en-US" dirty="0" err="1" smtClean="0"/>
              <a:t>PersonalSiteCheckBox.Checked</a:t>
            </a:r>
            <a:r>
              <a:rPr lang="en-US" dirty="0" smtClean="0"/>
              <a:t> = True Then</a:t>
            </a:r>
          </a:p>
          <a:p>
            <a:r>
              <a:rPr lang="en-US" dirty="0" smtClean="0"/>
              <a:t>            </a:t>
            </a:r>
            <a:r>
              <a:rPr lang="en-US" dirty="0" err="1" smtClean="0"/>
              <a:t>BusinessSiteCheckBox.Checked</a:t>
            </a:r>
            <a:r>
              <a:rPr lang="en-US" dirty="0" smtClean="0"/>
              <a:t> = False</a:t>
            </a:r>
          </a:p>
          <a:p>
            <a:r>
              <a:rPr lang="en-US" dirty="0" smtClean="0"/>
              <a:t>            </a:t>
            </a:r>
            <a:r>
              <a:rPr lang="en-US" dirty="0" err="1" smtClean="0"/>
              <a:t>CustComanyNameTextBox.Text</a:t>
            </a:r>
            <a:r>
              <a:rPr lang="en-US" dirty="0" smtClean="0"/>
              <a:t> = ""</a:t>
            </a:r>
          </a:p>
          <a:p>
            <a:r>
              <a:rPr lang="en-US" dirty="0" smtClean="0"/>
              <a:t>            </a:t>
            </a:r>
            <a:r>
              <a:rPr lang="en-US" dirty="0" err="1" smtClean="0"/>
              <a:t>CompanyAddressTextBox.Text</a:t>
            </a:r>
            <a:r>
              <a:rPr lang="en-US" dirty="0" smtClean="0"/>
              <a:t> = ""</a:t>
            </a:r>
          </a:p>
          <a:p>
            <a:r>
              <a:rPr lang="en-US" dirty="0" smtClean="0"/>
              <a:t>            CityTextBox1.Text = ""</a:t>
            </a:r>
          </a:p>
          <a:p>
            <a:r>
              <a:rPr lang="en-US" dirty="0" smtClean="0"/>
              <a:t>            StateTextBox1.Text = ""</a:t>
            </a:r>
          </a:p>
          <a:p>
            <a:r>
              <a:rPr lang="en-US" dirty="0" smtClean="0"/>
              <a:t>            ZipCodeTextBox1.Text = ""</a:t>
            </a:r>
          </a:p>
          <a:p>
            <a:r>
              <a:rPr lang="en-US" dirty="0" smtClean="0"/>
              <a:t>            FirstNameTextBox1.Text = ""</a:t>
            </a:r>
          </a:p>
          <a:p>
            <a:r>
              <a:rPr lang="en-US" dirty="0" smtClean="0"/>
              <a:t>            LastNameTextBox1.Text = ""</a:t>
            </a:r>
          </a:p>
          <a:p>
            <a:r>
              <a:rPr lang="en-US" dirty="0" smtClean="0"/>
              <a:t>            ContactNumberTextBox1.Text = ""</a:t>
            </a:r>
          </a:p>
          <a:p>
            <a:r>
              <a:rPr lang="en-US" dirty="0" smtClean="0"/>
              <a:t>            EmailTextBox1.Text = ""</a:t>
            </a:r>
          </a:p>
          <a:p>
            <a:r>
              <a:rPr lang="en-US" dirty="0" smtClean="0"/>
              <a:t>        End If</a:t>
            </a:r>
          </a:p>
          <a:p>
            <a:r>
              <a:rPr lang="en-US" dirty="0" smtClean="0"/>
              <a:t>    End Sub</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731</Words>
  <Application>Microsoft Office PowerPoint</Application>
  <PresentationFormat>On-screen Show (4:3)</PresentationFormat>
  <Paragraphs>114</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Smith</dc:creator>
  <cp:lastModifiedBy>James Smith</cp:lastModifiedBy>
  <cp:revision>4</cp:revision>
  <dcterms:created xsi:type="dcterms:W3CDTF">2011-02-21T17:03:07Z</dcterms:created>
  <dcterms:modified xsi:type="dcterms:W3CDTF">2011-02-21T17:40:02Z</dcterms:modified>
</cp:coreProperties>
</file>