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/>
    <p:restoredTop sz="94582"/>
  </p:normalViewPr>
  <p:slideViewPr>
    <p:cSldViewPr snapToGrid="0" snapToObjects="1">
      <p:cViewPr varScale="1">
        <p:scale>
          <a:sx n="99" d="100"/>
          <a:sy n="99" d="100"/>
        </p:scale>
        <p:origin x="17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56B1E-06B1-3345-9D90-E736FBC71D61}" type="datetimeFigureOut">
              <a:rPr lang="en-US" smtClean="0"/>
              <a:t>1/31/19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CD83A-22B3-A244-A8BA-CAECEC091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2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CD83A-22B3-A244-A8BA-CAECEC0912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58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46E67-6C6A-6546-94C2-C13ACDEAFB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2C217E-8354-D04B-AB30-15A0C8DF9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757472-FFC8-5942-8404-CC0789E02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CE1A5-D9DA-E043-A42A-66B773B1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B3969-151A-DC44-B7E3-FAE92828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10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F43EF-8A38-6246-ADC9-6FF377F70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5F711-6C40-D04F-B26E-DB73B51E1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510E7-4BAE-C242-9AEA-CF1A6B91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93FD2-5AC3-C54D-B52F-4831C4755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7BF12-8C03-9840-84D2-0F5E5540F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7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E86413-38EA-5446-8509-4D2807C7F1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60C534-8D35-B648-B402-C11E11A16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3EF24-1230-6B46-9D84-0B3A35BCA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EA1C2-6BB0-784C-83C6-C5280B7D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09103-F49D-D449-9EA8-C4A8477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025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7BAAB-792D-C044-BA66-8214263D5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9AF65-E185-AD47-8197-5F4B7D020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EF44D-7A3C-9B49-AD22-258B99679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48F59-24B9-6E44-A7EA-27174C7C6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80038-81A5-294B-A18D-0549F81E7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322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48568-A58B-F34A-89AA-6674B1296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DFEC7-6A35-EC42-8190-BA423DDCD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FB694-A470-7E4C-B467-DBBD33EE0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A66DD-1E2E-294E-B78F-FCDD74F78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8CBB8-F397-AA41-B0F4-A25B2BDED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483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49E7-5000-4641-90B5-1368163B9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D7A89-136B-3C43-92DE-F92B0714E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B7A38-FC40-8341-8806-18E5AE997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EAB7C-351A-4F44-A0DF-DB32FE5AA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08995-7C79-C848-ADFF-B8FB9E018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8E90F-8E3E-E940-866C-BBD3EF011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42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BFC54-6F55-DD4D-AD0F-F98546FF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4601B-6D58-FF4B-B9D5-2AFB7D46E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96BE53-7159-E84D-A676-64D82D9BF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6A0C18-F083-FD4C-97EE-688754EFE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E00D34-754A-AC45-B243-2293580B3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FE36C-A0EE-114B-A2DE-E31DA31B5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95B8C3-0914-C742-A2CA-57D312E41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90C6E5-FAF6-0349-813E-F61878EB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3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C9408-D308-0F40-B105-D5B028D28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13F044-81F7-0340-A578-1E141D557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9F07C5-1D62-054F-84ED-D2834F1F0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80C29D-D856-A74E-AF14-611EBC45A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34AC25-753E-ED40-BED4-8297B27F2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A55A8-56E2-284D-8508-A8CFDFF5D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4846B-571A-5B46-8609-7DC856B16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8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6A450-15C6-B64C-BB83-B14DE66EA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485E5-2E0D-8244-8D4E-3280C60D1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A20DE7-ED6C-FE41-BDC8-62558115D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E514B-1957-9D4B-9B18-4D151F7A0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B5647-0224-F148-9551-009DB8A51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0EF3A-3CB7-6E46-8E00-6A8A9D46B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3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5BE77-0F77-9847-8127-BB469FCA0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A72BFC-805E-BB41-BBAC-6E2BDC8A72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D1C39A-2D9C-3847-A817-C5642029B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89064F-13C8-EC4F-B3E4-4CBB0099E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D5CEF7-BF5D-AE48-8479-681470E69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157DF-EDA8-9547-AB10-AA321BFDE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6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339999-8616-2B40-A9FA-47006168B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3E440-0BFF-4242-B15F-E5C4F63F0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1407B-FD68-A843-A413-68CA347719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6BBF3-12D4-C940-990A-E87ED0FAFF99}" type="datetimeFigureOut">
              <a:rPr lang="en-US" smtClean="0"/>
              <a:t>1/31/19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8EC234-2326-5F4D-B3BC-3B09BF3F2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0D615-59B7-364C-A2F8-A8C5318F81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74241-2634-F244-9BB0-A3917691A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83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603933F-BCC3-DE48-8A61-0B6929364705}"/>
              </a:ext>
            </a:extLst>
          </p:cNvPr>
          <p:cNvSpPr/>
          <p:nvPr/>
        </p:nvSpPr>
        <p:spPr>
          <a:xfrm>
            <a:off x="133081" y="183524"/>
            <a:ext cx="11925837" cy="65682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5F7528-461C-5D4B-8B11-703686CCA8DD}"/>
              </a:ext>
            </a:extLst>
          </p:cNvPr>
          <p:cNvSpPr/>
          <p:nvPr/>
        </p:nvSpPr>
        <p:spPr>
          <a:xfrm>
            <a:off x="321972" y="321972"/>
            <a:ext cx="11616743" cy="137803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Athelas" panose="02000503000000020003" pitchFamily="2" charset="77"/>
              </a:rPr>
              <a:t>TOWN LOGO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6EAFB6-CC4F-6B46-B339-10E43130A725}"/>
              </a:ext>
            </a:extLst>
          </p:cNvPr>
          <p:cNvSpPr/>
          <p:nvPr/>
        </p:nvSpPr>
        <p:spPr>
          <a:xfrm>
            <a:off x="2730321" y="1883534"/>
            <a:ext cx="4533363" cy="47909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5387DF-B46E-1147-9C6C-722E3C4B490B}"/>
              </a:ext>
            </a:extLst>
          </p:cNvPr>
          <p:cNvSpPr/>
          <p:nvPr/>
        </p:nvSpPr>
        <p:spPr>
          <a:xfrm>
            <a:off x="7405352" y="1883535"/>
            <a:ext cx="4533363" cy="47909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43F3F53-08FF-384B-9B4B-A9257EB0C713}"/>
              </a:ext>
            </a:extLst>
          </p:cNvPr>
          <p:cNvSpPr/>
          <p:nvPr/>
        </p:nvSpPr>
        <p:spPr>
          <a:xfrm>
            <a:off x="309093" y="1899634"/>
            <a:ext cx="2266682" cy="34322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/>
          </a:p>
          <a:p>
            <a:endParaRPr lang="en-US" dirty="0">
              <a:latin typeface="Athelas" panose="02000503000000020003" pitchFamily="2" charset="77"/>
            </a:endParaRPr>
          </a:p>
          <a:p>
            <a:r>
              <a:rPr lang="en-US" dirty="0">
                <a:latin typeface="Athelas" panose="02000503000000020003" pitchFamily="2" charset="77"/>
              </a:rPr>
              <a:t>Links to other areas of the site:</a:t>
            </a:r>
          </a:p>
          <a:p>
            <a:r>
              <a:rPr lang="en-US" dirty="0">
                <a:latin typeface="Athelas" panose="02000503000000020003" pitchFamily="2" charset="77"/>
              </a:rPr>
              <a:t>*About US </a:t>
            </a:r>
          </a:p>
          <a:p>
            <a:r>
              <a:rPr lang="en-US" dirty="0">
                <a:latin typeface="Athelas" panose="02000503000000020003" pitchFamily="2" charset="77"/>
              </a:rPr>
              <a:t>     -</a:t>
            </a:r>
            <a:r>
              <a:rPr lang="en-US" i="1" dirty="0">
                <a:latin typeface="Athelas" panose="02000503000000020003" pitchFamily="2" charset="77"/>
              </a:rPr>
              <a:t>Our history</a:t>
            </a:r>
          </a:p>
          <a:p>
            <a:r>
              <a:rPr lang="en-US" i="1" dirty="0">
                <a:latin typeface="Athelas" panose="02000503000000020003" pitchFamily="2" charset="77"/>
              </a:rPr>
              <a:t>     -Vision</a:t>
            </a:r>
          </a:p>
          <a:p>
            <a:r>
              <a:rPr lang="en-US" i="1" dirty="0">
                <a:latin typeface="Athelas" panose="02000503000000020003" pitchFamily="2" charset="77"/>
              </a:rPr>
              <a:t>     -Mission</a:t>
            </a:r>
            <a:endParaRPr lang="en-US" dirty="0">
              <a:latin typeface="Athelas" panose="02000503000000020003" pitchFamily="2" charset="77"/>
            </a:endParaRPr>
          </a:p>
          <a:p>
            <a:r>
              <a:rPr lang="en-US" dirty="0">
                <a:latin typeface="Athelas" panose="02000503000000020003" pitchFamily="2" charset="77"/>
              </a:rPr>
              <a:t>*Locations </a:t>
            </a:r>
          </a:p>
          <a:p>
            <a:r>
              <a:rPr lang="en-US" dirty="0">
                <a:latin typeface="Athelas" panose="02000503000000020003" pitchFamily="2" charset="77"/>
              </a:rPr>
              <a:t>*Contact US</a:t>
            </a:r>
          </a:p>
          <a:p>
            <a:r>
              <a:rPr lang="en-US" dirty="0">
                <a:latin typeface="Athelas" panose="02000503000000020003" pitchFamily="2" charset="77"/>
              </a:rPr>
              <a:t>*Careers</a:t>
            </a:r>
          </a:p>
          <a:p>
            <a:r>
              <a:rPr lang="en-US" dirty="0">
                <a:latin typeface="Athelas" panose="02000503000000020003" pitchFamily="2" charset="77"/>
              </a:rPr>
              <a:t>*Links to TOWN’s Social Media Accounts</a:t>
            </a:r>
          </a:p>
          <a:p>
            <a:endParaRPr lang="en-US" dirty="0"/>
          </a:p>
          <a:p>
            <a:r>
              <a:rPr lang="en-US" dirty="0"/>
              <a:t>	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6546C5-6D69-D348-BF0E-B6147DDB1061}"/>
              </a:ext>
            </a:extLst>
          </p:cNvPr>
          <p:cNvSpPr txBox="1"/>
          <p:nvPr/>
        </p:nvSpPr>
        <p:spPr>
          <a:xfrm>
            <a:off x="4237148" y="3657187"/>
            <a:ext cx="1519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thelas" panose="02000503000000020003" pitchFamily="2" charset="77"/>
              </a:rPr>
              <a:t>Food picture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2AD00E-DB41-834C-A26A-32FECC9483DD}"/>
              </a:ext>
            </a:extLst>
          </p:cNvPr>
          <p:cNvSpPr txBox="1"/>
          <p:nvPr/>
        </p:nvSpPr>
        <p:spPr>
          <a:xfrm>
            <a:off x="8114477" y="3648773"/>
            <a:ext cx="3424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thelas" panose="02000503000000020003" pitchFamily="2" charset="77"/>
              </a:rPr>
              <a:t>Picture of the restaurant’s interior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FC5AC62-9037-2248-B056-E1A69C62EFF1}"/>
              </a:ext>
            </a:extLst>
          </p:cNvPr>
          <p:cNvSpPr/>
          <p:nvPr/>
        </p:nvSpPr>
        <p:spPr>
          <a:xfrm>
            <a:off x="304801" y="5331854"/>
            <a:ext cx="2266682" cy="134262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thelas" panose="02000503000000020003" pitchFamily="2" charset="77"/>
              </a:rPr>
              <a:t>*Link to Reviews &amp; Testimonials</a:t>
            </a:r>
          </a:p>
          <a:p>
            <a:r>
              <a:rPr lang="en-US" dirty="0">
                <a:latin typeface="Athelas" panose="02000503000000020003" pitchFamily="2" charset="77"/>
              </a:rPr>
              <a:t>*TOWN in the News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1CBE732-8142-934C-8308-E2F9C7DC5586}"/>
              </a:ext>
            </a:extLst>
          </p:cNvPr>
          <p:cNvSpPr/>
          <p:nvPr/>
        </p:nvSpPr>
        <p:spPr>
          <a:xfrm>
            <a:off x="9375821" y="1300766"/>
            <a:ext cx="2494208" cy="39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>
                <a:latin typeface="Athelas" panose="02000503000000020003" pitchFamily="2" charset="77"/>
              </a:rPr>
              <a:t>Search</a:t>
            </a:r>
            <a:r>
              <a:rPr lang="en-US" dirty="0">
                <a:latin typeface="Athelas" panose="02000503000000020003" pitchFamily="2" charset="77"/>
              </a:rPr>
              <a:t>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88F475-6C36-EF4A-8575-63E0FF8B5EF7}"/>
              </a:ext>
            </a:extLst>
          </p:cNvPr>
          <p:cNvSpPr/>
          <p:nvPr/>
        </p:nvSpPr>
        <p:spPr>
          <a:xfrm>
            <a:off x="2730321" y="1883534"/>
            <a:ext cx="1854558" cy="4217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>
                <a:latin typeface="Athelas" panose="02000503000000020003" pitchFamily="2" charset="77"/>
              </a:rPr>
              <a:t>Link to Full Menu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F2D5F0B-9378-2E4F-94C4-C10E74FA9403}"/>
              </a:ext>
            </a:extLst>
          </p:cNvPr>
          <p:cNvCxnSpPr/>
          <p:nvPr/>
        </p:nvCxnSpPr>
        <p:spPr>
          <a:xfrm>
            <a:off x="2730321" y="2305318"/>
            <a:ext cx="4533363" cy="4369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08B135D-6648-B845-A1C1-4BAEC8706D0E}"/>
              </a:ext>
            </a:extLst>
          </p:cNvPr>
          <p:cNvCxnSpPr/>
          <p:nvPr/>
        </p:nvCxnSpPr>
        <p:spPr>
          <a:xfrm flipH="1">
            <a:off x="2730321" y="1883534"/>
            <a:ext cx="4533363" cy="4790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7B2C797-856A-1549-8E49-F3D3EF7F5A81}"/>
              </a:ext>
            </a:extLst>
          </p:cNvPr>
          <p:cNvCxnSpPr/>
          <p:nvPr/>
        </p:nvCxnSpPr>
        <p:spPr>
          <a:xfrm>
            <a:off x="7405352" y="1883534"/>
            <a:ext cx="4533363" cy="4790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C7574B3-BAE1-7A46-AE0D-BB7E22CD0217}"/>
              </a:ext>
            </a:extLst>
          </p:cNvPr>
          <p:cNvCxnSpPr/>
          <p:nvPr/>
        </p:nvCxnSpPr>
        <p:spPr>
          <a:xfrm flipH="1">
            <a:off x="7405352" y="1883534"/>
            <a:ext cx="4533363" cy="4790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452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7CAEB0-6418-F640-9BB1-6780B8540B3D}"/>
              </a:ext>
            </a:extLst>
          </p:cNvPr>
          <p:cNvSpPr/>
          <p:nvPr/>
        </p:nvSpPr>
        <p:spPr>
          <a:xfrm>
            <a:off x="154546" y="167425"/>
            <a:ext cx="11925837" cy="65682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DBB0DC-0FD1-1449-A36D-8EB7170759AF}"/>
              </a:ext>
            </a:extLst>
          </p:cNvPr>
          <p:cNvSpPr/>
          <p:nvPr/>
        </p:nvSpPr>
        <p:spPr>
          <a:xfrm>
            <a:off x="154545" y="167423"/>
            <a:ext cx="5061400" cy="28333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Athelas" panose="02000503000000020003" pitchFamily="2" charset="77"/>
              </a:rPr>
              <a:t>TOWN LOGO</a:t>
            </a:r>
            <a:endParaRPr lang="en-US" b="1" dirty="0">
              <a:latin typeface="Athelas" panose="02000503000000020003" pitchFamily="2" charset="77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FCEDEF-726B-2E41-BE26-233E0574F70B}"/>
              </a:ext>
            </a:extLst>
          </p:cNvPr>
          <p:cNvSpPr/>
          <p:nvPr/>
        </p:nvSpPr>
        <p:spPr>
          <a:xfrm>
            <a:off x="9813701" y="553790"/>
            <a:ext cx="2266682" cy="466215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thelas" panose="02000503000000020003" pitchFamily="2" charset="77"/>
              </a:rPr>
              <a:t>Links to other areas of the site:</a:t>
            </a:r>
          </a:p>
          <a:p>
            <a:endParaRPr lang="en-US" dirty="0">
              <a:latin typeface="Athelas" panose="02000503000000020003" pitchFamily="2" charset="77"/>
            </a:endParaRPr>
          </a:p>
          <a:p>
            <a:r>
              <a:rPr lang="en-US" dirty="0">
                <a:latin typeface="Athelas" panose="02000503000000020003" pitchFamily="2" charset="77"/>
              </a:rPr>
              <a:t>*About US </a:t>
            </a:r>
          </a:p>
          <a:p>
            <a:r>
              <a:rPr lang="en-US" dirty="0">
                <a:latin typeface="Athelas" panose="02000503000000020003" pitchFamily="2" charset="77"/>
              </a:rPr>
              <a:t>     -</a:t>
            </a:r>
            <a:r>
              <a:rPr lang="en-US" i="1" dirty="0">
                <a:latin typeface="Athelas" panose="02000503000000020003" pitchFamily="2" charset="77"/>
              </a:rPr>
              <a:t>Our history</a:t>
            </a:r>
          </a:p>
          <a:p>
            <a:r>
              <a:rPr lang="en-US" i="1" dirty="0">
                <a:latin typeface="Athelas" panose="02000503000000020003" pitchFamily="2" charset="77"/>
              </a:rPr>
              <a:t>     -Vision</a:t>
            </a:r>
          </a:p>
          <a:p>
            <a:r>
              <a:rPr lang="en-US" i="1" dirty="0">
                <a:latin typeface="Athelas" panose="02000503000000020003" pitchFamily="2" charset="77"/>
              </a:rPr>
              <a:t>     -Mission</a:t>
            </a:r>
            <a:endParaRPr lang="en-US" dirty="0">
              <a:latin typeface="Athelas" panose="02000503000000020003" pitchFamily="2" charset="77"/>
            </a:endParaRPr>
          </a:p>
          <a:p>
            <a:r>
              <a:rPr lang="en-US" dirty="0">
                <a:latin typeface="Athelas" panose="02000503000000020003" pitchFamily="2" charset="77"/>
              </a:rPr>
              <a:t>*Locations </a:t>
            </a:r>
          </a:p>
          <a:p>
            <a:r>
              <a:rPr lang="en-US" dirty="0">
                <a:latin typeface="Athelas" panose="02000503000000020003" pitchFamily="2" charset="77"/>
              </a:rPr>
              <a:t>*Contact US</a:t>
            </a:r>
          </a:p>
          <a:p>
            <a:r>
              <a:rPr lang="en-US" dirty="0">
                <a:latin typeface="Athelas" panose="02000503000000020003" pitchFamily="2" charset="77"/>
              </a:rPr>
              <a:t>*Careers</a:t>
            </a:r>
          </a:p>
          <a:p>
            <a:r>
              <a:rPr lang="en-US" dirty="0">
                <a:latin typeface="Athelas" panose="02000503000000020003" pitchFamily="2" charset="77"/>
              </a:rPr>
              <a:t>*Links to TOWN’s Social Media Accounts</a:t>
            </a:r>
          </a:p>
          <a:p>
            <a:r>
              <a:rPr lang="en-US" dirty="0">
                <a:latin typeface="Athelas" panose="02000503000000020003" pitchFamily="2" charset="77"/>
              </a:rPr>
              <a:t>		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7A7A244-2168-644E-B1F2-60392ECEA320}"/>
              </a:ext>
            </a:extLst>
          </p:cNvPr>
          <p:cNvSpPr/>
          <p:nvPr/>
        </p:nvSpPr>
        <p:spPr>
          <a:xfrm>
            <a:off x="9813701" y="5232046"/>
            <a:ext cx="2266682" cy="150360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thelas" panose="02000503000000020003" pitchFamily="2" charset="77"/>
              </a:rPr>
              <a:t>*Link to Reviews &amp; Testimonials</a:t>
            </a:r>
          </a:p>
          <a:p>
            <a:r>
              <a:rPr lang="en-US" dirty="0">
                <a:latin typeface="Athelas" panose="02000503000000020003" pitchFamily="2" charset="77"/>
              </a:rPr>
              <a:t>*TOWN in the News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96853E-A94D-3045-B4E9-5CCB2949BD66}"/>
              </a:ext>
            </a:extLst>
          </p:cNvPr>
          <p:cNvSpPr/>
          <p:nvPr/>
        </p:nvSpPr>
        <p:spPr>
          <a:xfrm>
            <a:off x="9813700" y="167424"/>
            <a:ext cx="2266683" cy="3863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>
                <a:latin typeface="Athelas" panose="02000503000000020003" pitchFamily="2" charset="77"/>
              </a:rPr>
              <a:t>Search</a:t>
            </a:r>
            <a:r>
              <a:rPr lang="en-US"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9C06F3-E06E-5E40-A9F2-573AC80D7916}"/>
              </a:ext>
            </a:extLst>
          </p:cNvPr>
          <p:cNvSpPr/>
          <p:nvPr/>
        </p:nvSpPr>
        <p:spPr>
          <a:xfrm>
            <a:off x="5215945" y="167423"/>
            <a:ext cx="4597755" cy="65682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CEE279-7180-744C-805D-4859AE1D9A2F}"/>
              </a:ext>
            </a:extLst>
          </p:cNvPr>
          <p:cNvSpPr txBox="1"/>
          <p:nvPr/>
        </p:nvSpPr>
        <p:spPr>
          <a:xfrm>
            <a:off x="6606861" y="2828835"/>
            <a:ext cx="2137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thelas" panose="02000503000000020003" pitchFamily="2" charset="77"/>
              </a:rPr>
              <a:t>Slide of Weekly Special Offers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AB0542-BEC8-7A4C-BD11-ADEF144A7FFE}"/>
              </a:ext>
            </a:extLst>
          </p:cNvPr>
          <p:cNvSpPr txBox="1"/>
          <p:nvPr/>
        </p:nvSpPr>
        <p:spPr>
          <a:xfrm>
            <a:off x="1745087" y="4015614"/>
            <a:ext cx="18803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thelas" panose="02000503000000020003" pitchFamily="2" charset="77"/>
              </a:rPr>
              <a:t>Slide show of + Pictures of some of the specialty dishes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0E72B9-04C3-1244-84D0-F82D705B5791}"/>
              </a:ext>
            </a:extLst>
          </p:cNvPr>
          <p:cNvSpPr/>
          <p:nvPr/>
        </p:nvSpPr>
        <p:spPr>
          <a:xfrm>
            <a:off x="5215944" y="167422"/>
            <a:ext cx="1854558" cy="4217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>
                <a:latin typeface="Athelas" panose="02000503000000020003" pitchFamily="2" charset="77"/>
              </a:rPr>
              <a:t>Link to Full Menu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D7B9DE-FF33-1A48-9AC3-873EF36DF661}"/>
              </a:ext>
            </a:extLst>
          </p:cNvPr>
          <p:cNvCxnSpPr/>
          <p:nvPr/>
        </p:nvCxnSpPr>
        <p:spPr>
          <a:xfrm>
            <a:off x="154545" y="3000777"/>
            <a:ext cx="5061399" cy="37348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083DD0E-2BC5-A04B-80A6-120E49859E28}"/>
              </a:ext>
            </a:extLst>
          </p:cNvPr>
          <p:cNvCxnSpPr/>
          <p:nvPr/>
        </p:nvCxnSpPr>
        <p:spPr>
          <a:xfrm flipH="1">
            <a:off x="154545" y="3000777"/>
            <a:ext cx="5061399" cy="3689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2D73659-7158-ED46-B1AE-B3743F5682AE}"/>
              </a:ext>
            </a:extLst>
          </p:cNvPr>
          <p:cNvCxnSpPr/>
          <p:nvPr/>
        </p:nvCxnSpPr>
        <p:spPr>
          <a:xfrm>
            <a:off x="5215944" y="589206"/>
            <a:ext cx="4597756" cy="6146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5A81D0F-6399-A048-A95A-081CF43884BA}"/>
              </a:ext>
            </a:extLst>
          </p:cNvPr>
          <p:cNvCxnSpPr/>
          <p:nvPr/>
        </p:nvCxnSpPr>
        <p:spPr>
          <a:xfrm flipH="1">
            <a:off x="5215944" y="167422"/>
            <a:ext cx="4597756" cy="6568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281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A6F162-E133-E946-8C1D-5D352EE89CF0}"/>
              </a:ext>
            </a:extLst>
          </p:cNvPr>
          <p:cNvSpPr/>
          <p:nvPr/>
        </p:nvSpPr>
        <p:spPr>
          <a:xfrm>
            <a:off x="133081" y="183524"/>
            <a:ext cx="11925837" cy="65682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B2DD8B-FB92-D844-8E8F-2838BB7352B6}"/>
              </a:ext>
            </a:extLst>
          </p:cNvPr>
          <p:cNvSpPr/>
          <p:nvPr/>
        </p:nvSpPr>
        <p:spPr>
          <a:xfrm>
            <a:off x="133081" y="183524"/>
            <a:ext cx="11925837" cy="137803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Athelas" panose="02000503000000020003" pitchFamily="2" charset="77"/>
              </a:rPr>
              <a:t>TOWN LOGO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813937-5898-AC47-8664-19D7E0330E35}"/>
              </a:ext>
            </a:extLst>
          </p:cNvPr>
          <p:cNvSpPr/>
          <p:nvPr/>
        </p:nvSpPr>
        <p:spPr>
          <a:xfrm>
            <a:off x="9792236" y="1957587"/>
            <a:ext cx="2266682" cy="35416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dirty="0">
              <a:latin typeface="Athelas" panose="02000503000000020003" pitchFamily="2" charset="77"/>
            </a:endParaRPr>
          </a:p>
          <a:p>
            <a:r>
              <a:rPr lang="en-US" dirty="0">
                <a:latin typeface="Athelas" panose="02000503000000020003" pitchFamily="2" charset="77"/>
              </a:rPr>
              <a:t>Links to other areas of the site:</a:t>
            </a:r>
          </a:p>
          <a:p>
            <a:r>
              <a:rPr lang="en-US" dirty="0">
                <a:latin typeface="Athelas" panose="02000503000000020003" pitchFamily="2" charset="77"/>
              </a:rPr>
              <a:t>*About US </a:t>
            </a:r>
          </a:p>
          <a:p>
            <a:r>
              <a:rPr lang="en-US" dirty="0">
                <a:latin typeface="Athelas" panose="02000503000000020003" pitchFamily="2" charset="77"/>
              </a:rPr>
              <a:t>     -</a:t>
            </a:r>
            <a:r>
              <a:rPr lang="en-US" i="1" dirty="0">
                <a:latin typeface="Athelas" panose="02000503000000020003" pitchFamily="2" charset="77"/>
              </a:rPr>
              <a:t>Our history</a:t>
            </a:r>
          </a:p>
          <a:p>
            <a:r>
              <a:rPr lang="en-US" i="1" dirty="0">
                <a:latin typeface="Athelas" panose="02000503000000020003" pitchFamily="2" charset="77"/>
              </a:rPr>
              <a:t>     -Vision</a:t>
            </a:r>
          </a:p>
          <a:p>
            <a:r>
              <a:rPr lang="en-US" i="1" dirty="0">
                <a:latin typeface="Athelas" panose="02000503000000020003" pitchFamily="2" charset="77"/>
              </a:rPr>
              <a:t>     -Mission</a:t>
            </a:r>
            <a:endParaRPr lang="en-US" dirty="0">
              <a:latin typeface="Athelas" panose="02000503000000020003" pitchFamily="2" charset="77"/>
            </a:endParaRPr>
          </a:p>
          <a:p>
            <a:r>
              <a:rPr lang="en-US" dirty="0">
                <a:latin typeface="Athelas" panose="02000503000000020003" pitchFamily="2" charset="77"/>
              </a:rPr>
              <a:t>*Locations </a:t>
            </a:r>
          </a:p>
          <a:p>
            <a:r>
              <a:rPr lang="en-US" dirty="0">
                <a:latin typeface="Athelas" panose="02000503000000020003" pitchFamily="2" charset="77"/>
              </a:rPr>
              <a:t>*Contact US</a:t>
            </a:r>
          </a:p>
          <a:p>
            <a:r>
              <a:rPr lang="en-US" dirty="0">
                <a:latin typeface="Athelas" panose="02000503000000020003" pitchFamily="2" charset="77"/>
              </a:rPr>
              <a:t>*Careers</a:t>
            </a:r>
          </a:p>
          <a:p>
            <a:r>
              <a:rPr lang="en-US" dirty="0">
                <a:latin typeface="Athelas" panose="02000503000000020003" pitchFamily="2" charset="77"/>
              </a:rPr>
              <a:t>*Links to TOWN’s Social Media Accounts</a:t>
            </a:r>
          </a:p>
          <a:p>
            <a:endParaRPr lang="en-US" dirty="0"/>
          </a:p>
          <a:p>
            <a:r>
              <a:rPr lang="en-US" dirty="0"/>
              <a:t>		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4F2D9C-78F8-0749-820C-9E747976EFC1}"/>
              </a:ext>
            </a:extLst>
          </p:cNvPr>
          <p:cNvSpPr/>
          <p:nvPr/>
        </p:nvSpPr>
        <p:spPr>
          <a:xfrm>
            <a:off x="9792236" y="5499279"/>
            <a:ext cx="2266682" cy="12621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thelas" panose="02000503000000020003" pitchFamily="2" charset="77"/>
              </a:rPr>
              <a:t>*Link to Reviews &amp; Testimonials</a:t>
            </a:r>
          </a:p>
          <a:p>
            <a:r>
              <a:rPr lang="en-US" dirty="0">
                <a:latin typeface="Athelas" panose="02000503000000020003" pitchFamily="2" charset="77"/>
              </a:rPr>
              <a:t>*TOWN in the News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8D2C82-E618-6545-B34C-4EE1F3E30E89}"/>
              </a:ext>
            </a:extLst>
          </p:cNvPr>
          <p:cNvSpPr txBox="1"/>
          <p:nvPr/>
        </p:nvSpPr>
        <p:spPr>
          <a:xfrm>
            <a:off x="2161154" y="3282971"/>
            <a:ext cx="5818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thelas" panose="02000503000000020003" pitchFamily="2" charset="77"/>
              </a:rPr>
              <a:t>Slide show of TOWN’s Specialty Dishes and interior design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C641C9-EEB9-FC42-B43D-E08C772D14F3}"/>
              </a:ext>
            </a:extLst>
          </p:cNvPr>
          <p:cNvSpPr/>
          <p:nvPr/>
        </p:nvSpPr>
        <p:spPr>
          <a:xfrm>
            <a:off x="133081" y="1561563"/>
            <a:ext cx="1850265" cy="3960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>
                <a:latin typeface="Athelas" panose="02000503000000020003" pitchFamily="2" charset="77"/>
              </a:rPr>
              <a:t>Link to Menu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1C2FF2-5C32-4748-B835-0C31501CE219}"/>
              </a:ext>
            </a:extLst>
          </p:cNvPr>
          <p:cNvSpPr/>
          <p:nvPr/>
        </p:nvSpPr>
        <p:spPr>
          <a:xfrm>
            <a:off x="9792236" y="1551901"/>
            <a:ext cx="2266683" cy="4056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>
                <a:latin typeface="Athelas" panose="02000503000000020003" pitchFamily="2" charset="77"/>
              </a:rPr>
              <a:t>Search</a:t>
            </a:r>
            <a:r>
              <a:rPr lang="en-US" dirty="0"/>
              <a:t>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E4539BE-B405-C440-84B9-7AC676392B0E}"/>
              </a:ext>
            </a:extLst>
          </p:cNvPr>
          <p:cNvCxnSpPr/>
          <p:nvPr/>
        </p:nvCxnSpPr>
        <p:spPr>
          <a:xfrm>
            <a:off x="133081" y="1561563"/>
            <a:ext cx="9659155" cy="5190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5479481-63ED-174B-A085-5A96BE868433}"/>
              </a:ext>
            </a:extLst>
          </p:cNvPr>
          <p:cNvCxnSpPr/>
          <p:nvPr/>
        </p:nvCxnSpPr>
        <p:spPr>
          <a:xfrm flipH="1">
            <a:off x="133081" y="1561563"/>
            <a:ext cx="9659154" cy="5190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8245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191</Words>
  <Application>Microsoft Macintosh PowerPoint</Application>
  <PresentationFormat>Widescreen</PresentationFormat>
  <Paragraphs>57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Athelas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Villarreal-Naar, Diana</dc:creator>
  <cp:lastModifiedBy>Villarreal-Naar, Diana</cp:lastModifiedBy>
  <cp:revision>13</cp:revision>
  <cp:lastPrinted>2019-01-31T16:50:43Z</cp:lastPrinted>
  <dcterms:created xsi:type="dcterms:W3CDTF">2019-01-31T16:49:54Z</dcterms:created>
  <dcterms:modified xsi:type="dcterms:W3CDTF">2019-02-01T01:49:32Z</dcterms:modified>
</cp:coreProperties>
</file>