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302" r:id="rId3"/>
    <p:sldId id="257" r:id="rId4"/>
    <p:sldId id="258" r:id="rId5"/>
    <p:sldId id="298" r:id="rId6"/>
    <p:sldId id="259" r:id="rId7"/>
    <p:sldId id="260" r:id="rId8"/>
    <p:sldId id="261" r:id="rId9"/>
    <p:sldId id="300" r:id="rId10"/>
    <p:sldId id="262" r:id="rId11"/>
    <p:sldId id="263" r:id="rId12"/>
    <p:sldId id="264" r:id="rId13"/>
    <p:sldId id="299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8" r:id="rId22"/>
    <p:sldId id="279" r:id="rId23"/>
    <p:sldId id="272" r:id="rId24"/>
    <p:sldId id="273" r:id="rId25"/>
    <p:sldId id="274" r:id="rId26"/>
    <p:sldId id="275" r:id="rId27"/>
    <p:sldId id="276" r:id="rId28"/>
    <p:sldId id="277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301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7" r:id="rId47"/>
    <p:sldId id="296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68B3-1471-4330-B5E6-C5C315D80F13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18B0-F534-4816-9622-9B5B082AEE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9337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68B3-1471-4330-B5E6-C5C315D80F13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18B0-F534-4816-9622-9B5B082AEE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2681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68B3-1471-4330-B5E6-C5C315D80F13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18B0-F534-4816-9622-9B5B082AEE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0930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68B3-1471-4330-B5E6-C5C315D80F13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18B0-F534-4816-9622-9B5B082AEE8B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6174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68B3-1471-4330-B5E6-C5C315D80F13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18B0-F534-4816-9622-9B5B082AEE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0109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68B3-1471-4330-B5E6-C5C315D80F13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18B0-F534-4816-9622-9B5B082AEE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902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68B3-1471-4330-B5E6-C5C315D80F13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18B0-F534-4816-9622-9B5B082AEE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5229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68B3-1471-4330-B5E6-C5C315D80F13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18B0-F534-4816-9622-9B5B082AEE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136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68B3-1471-4330-B5E6-C5C315D80F13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18B0-F534-4816-9622-9B5B082AEE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0611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68B3-1471-4330-B5E6-C5C315D80F13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18B0-F534-4816-9622-9B5B082AEE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7551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68B3-1471-4330-B5E6-C5C315D80F13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18B0-F534-4816-9622-9B5B082AEE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4422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68B3-1471-4330-B5E6-C5C315D80F13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18B0-F534-4816-9622-9B5B082AEE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1933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68B3-1471-4330-B5E6-C5C315D80F13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18B0-F534-4816-9622-9B5B082AEE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2535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68B3-1471-4330-B5E6-C5C315D80F13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18B0-F534-4816-9622-9B5B082AEE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9139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68B3-1471-4330-B5E6-C5C315D80F13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18B0-F534-4816-9622-9B5B082AEE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59606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68B3-1471-4330-B5E6-C5C315D80F13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18B0-F534-4816-9622-9B5B082AEE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159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68B3-1471-4330-B5E6-C5C315D80F13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918B0-F534-4816-9622-9B5B082AEE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2792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88368B3-1471-4330-B5E6-C5C315D80F13}" type="datetimeFigureOut">
              <a:rPr lang="el-GR" smtClean="0"/>
              <a:t>18/3/2025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918B0-F534-4816-9622-9B5B082AEE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75490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8.wmf"/><Relationship Id="rId7" Type="http://schemas.openxmlformats.org/officeDocument/2006/relationships/image" Target="../media/image30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9.wmf"/><Relationship Id="rId10" Type="http://schemas.openxmlformats.org/officeDocument/2006/relationships/image" Target="../media/image32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4.emf"/><Relationship Id="rId12" Type="http://schemas.openxmlformats.org/officeDocument/2006/relationships/oleObject" Target="../embeddings/oleObject11.bin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6.emf"/><Relationship Id="rId5" Type="http://schemas.openxmlformats.org/officeDocument/2006/relationships/image" Target="../media/image43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E657BEB-96ED-0636-79FF-DD6E08694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813" y="259977"/>
            <a:ext cx="8825658" cy="1424581"/>
          </a:xfrm>
        </p:spPr>
        <p:txBody>
          <a:bodyPr/>
          <a:lstStyle/>
          <a:p>
            <a:r>
              <a:rPr lang="el-GR" dirty="0" err="1"/>
              <a:t>Πιζοθέματα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27F0153-7593-9D73-79C3-5396B7A71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813" y="4472580"/>
            <a:ext cx="7128433" cy="861420"/>
          </a:xfrm>
        </p:spPr>
        <p:txBody>
          <a:bodyPr>
            <a:normAutofit/>
          </a:bodyPr>
          <a:lstStyle/>
          <a:p>
            <a:r>
              <a:rPr lang="el-GR" sz="2800" dirty="0"/>
              <a:t>ΚΑΙ ΑΛΛΑ ΕΚΛΕΚΤΑ ΔΙΗΓΗΜΑΤΑ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4E1AA1B-B6FE-6FD2-4021-D93EC501C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078" y="421341"/>
            <a:ext cx="5287113" cy="56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20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02F76-F268-360E-9010-1EE0CE9AE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E20BB2C-D844-FECA-71FA-E7A445800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09917"/>
          </a:xfrm>
        </p:spPr>
        <p:txBody>
          <a:bodyPr/>
          <a:lstStyle/>
          <a:p>
            <a:r>
              <a:rPr lang="el-GR" dirty="0"/>
              <a:t>Η μόρφωση των Φιλολόγων.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442BBE-CB34-1273-4852-FB60E1CBC4D0}"/>
              </a:ext>
            </a:extLst>
          </p:cNvPr>
          <p:cNvSpPr txBox="1"/>
          <p:nvPr/>
        </p:nvSpPr>
        <p:spPr>
          <a:xfrm>
            <a:off x="646110" y="1362635"/>
            <a:ext cx="10048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Υποχρεώνονται μπροστά στους μαθητές τους να απαντήσουν στις ερωτήσεις σου: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34BEE-3EF4-E659-2B1A-F4991D797863}"/>
              </a:ext>
            </a:extLst>
          </p:cNvPr>
          <p:cNvSpPr txBox="1"/>
          <p:nvPr/>
        </p:nvSpPr>
        <p:spPr>
          <a:xfrm>
            <a:off x="5716262" y="1903220"/>
            <a:ext cx="332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Ποιος ήταν ο πρώτος Νώε;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C830E07-50A5-114A-7259-458BFDBA8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01" y="1872483"/>
            <a:ext cx="4764075" cy="3141225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52834774-CB8A-E4D1-40F2-E39F3A56C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01" y="2641884"/>
            <a:ext cx="5132552" cy="19948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71A2CB-4F45-025D-960F-B10C7B8D1E01}"/>
              </a:ext>
            </a:extLst>
          </p:cNvPr>
          <p:cNvSpPr txBox="1"/>
          <p:nvPr/>
        </p:nvSpPr>
        <p:spPr>
          <a:xfrm>
            <a:off x="5670501" y="4821388"/>
            <a:ext cx="332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Ουτναπιστίμ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7014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31E48-BE06-E1FA-28E6-6658F0C62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5A578AA-863A-E766-26F1-B07E37C5F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09917"/>
          </a:xfrm>
        </p:spPr>
        <p:txBody>
          <a:bodyPr/>
          <a:lstStyle/>
          <a:p>
            <a:r>
              <a:rPr lang="el-GR" dirty="0"/>
              <a:t>Η μόρφωση των Φιλολόγων.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616D5C-89DD-E8E8-1B35-253A482A5BD3}"/>
              </a:ext>
            </a:extLst>
          </p:cNvPr>
          <p:cNvSpPr txBox="1"/>
          <p:nvPr/>
        </p:nvSpPr>
        <p:spPr>
          <a:xfrm>
            <a:off x="646110" y="1362635"/>
            <a:ext cx="10048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Υποχρεώνονται μπροστά στους μαθητές τους να απαντήσουν στις ερωτήσεις σου: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7C6DE9F-8555-CA8D-C2C1-9ADF5CEBB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3" y="1870280"/>
            <a:ext cx="4607510" cy="32557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82FBC7-A41D-811D-75D2-E3122FC1D6F3}"/>
              </a:ext>
            </a:extLst>
          </p:cNvPr>
          <p:cNvSpPr txBox="1"/>
          <p:nvPr/>
        </p:nvSpPr>
        <p:spPr>
          <a:xfrm>
            <a:off x="5105726" y="2087886"/>
            <a:ext cx="2648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Τι ήταν ο Τριπτόλεμος;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2E770001-2B56-F94D-1DF7-C054234FC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68" y="2562126"/>
            <a:ext cx="3903525" cy="392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86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AB69F-D596-5FDD-A206-5E3C0DADE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604A00-EE22-B629-1279-A3BDFCDCB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09917"/>
          </a:xfrm>
        </p:spPr>
        <p:txBody>
          <a:bodyPr/>
          <a:lstStyle/>
          <a:p>
            <a:r>
              <a:rPr lang="el-GR" dirty="0"/>
              <a:t>Η μόρφωση των Φιλολόγων.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65024D-CBDF-3449-D480-35AE065A393A}"/>
              </a:ext>
            </a:extLst>
          </p:cNvPr>
          <p:cNvSpPr txBox="1"/>
          <p:nvPr/>
        </p:nvSpPr>
        <p:spPr>
          <a:xfrm>
            <a:off x="646110" y="1362635"/>
            <a:ext cx="10048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Υποχρεώνονται μπροστά στους μαθητές τους να απαντήσουν στις ερωτήσεις σου: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25D8D6-0B1B-FC7B-0518-3FD55D0413D4}"/>
              </a:ext>
            </a:extLst>
          </p:cNvPr>
          <p:cNvSpPr txBox="1"/>
          <p:nvPr/>
        </p:nvSpPr>
        <p:spPr>
          <a:xfrm>
            <a:off x="713020" y="1962380"/>
            <a:ext cx="2648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Τι ήταν ο </a:t>
            </a:r>
            <a:r>
              <a:rPr lang="el-GR" dirty="0" err="1"/>
              <a:t>Πειρίθους</a:t>
            </a:r>
            <a:r>
              <a:rPr lang="el-GR" dirty="0"/>
              <a:t>;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8819DBD-9201-33CB-B915-C53505D3E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20" y="2641884"/>
            <a:ext cx="4129616" cy="3330335"/>
          </a:xfrm>
          <a:prstGeom prst="rect">
            <a:avLst/>
          </a:prstGeom>
        </p:spPr>
      </p:pic>
      <p:pic>
        <p:nvPicPr>
          <p:cNvPr id="8" name="Picture 4" descr="j0343351">
            <a:extLst>
              <a:ext uri="{FF2B5EF4-FFF2-40B4-BE49-F238E27FC236}">
                <a16:creationId xmlns:a16="http://schemas.microsoft.com/office/drawing/2014/main" id="{7C884F6D-3CA2-7AF4-B081-7B6277B63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44" y="4140107"/>
            <a:ext cx="2427287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j0343343">
            <a:extLst>
              <a:ext uri="{FF2B5EF4-FFF2-40B4-BE49-F238E27FC236}">
                <a16:creationId xmlns:a16="http://schemas.microsoft.com/office/drawing/2014/main" id="{4382AF6E-AC16-D3A0-457E-8263276B0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0565" flipH="1">
            <a:off x="7118444" y="3836894"/>
            <a:ext cx="2230437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Φυσαλίδα ομιλίας: Ορθογώνιο 9">
            <a:extLst>
              <a:ext uri="{FF2B5EF4-FFF2-40B4-BE49-F238E27FC236}">
                <a16:creationId xmlns:a16="http://schemas.microsoft.com/office/drawing/2014/main" id="{7CE06B7C-3D81-12EF-07F4-8B7C26983458}"/>
              </a:ext>
            </a:extLst>
          </p:cNvPr>
          <p:cNvSpPr/>
          <p:nvPr/>
        </p:nvSpPr>
        <p:spPr>
          <a:xfrm>
            <a:off x="5186621" y="2191648"/>
            <a:ext cx="3564612" cy="980079"/>
          </a:xfrm>
          <a:prstGeom prst="wedgeRectCallout">
            <a:avLst>
              <a:gd name="adj1" fmla="val 55975"/>
              <a:gd name="adj2" fmla="val 134934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>
                    <a:lumMod val="85000"/>
                    <a:lumOff val="15000"/>
                  </a:schemeClr>
                </a:solidFill>
              </a:rPr>
              <a:t>Βόδι τελικά η κυρία Κατερίνα!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BFCBAB-B6B8-CE46-276C-8887823EEBFA}"/>
              </a:ext>
            </a:extLst>
          </p:cNvPr>
          <p:cNvSpPr txBox="1"/>
          <p:nvPr/>
        </p:nvSpPr>
        <p:spPr>
          <a:xfrm>
            <a:off x="596010" y="6220616"/>
            <a:ext cx="975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Τουλάχιστον το κοριτσάκι άκουσε τις ερωτήσεις. Οι </a:t>
            </a:r>
            <a:r>
              <a:rPr lang="el-GR" dirty="0" err="1"/>
              <a:t>στατιστικόφιλοι</a:t>
            </a:r>
            <a:r>
              <a:rPr lang="el-GR" dirty="0"/>
              <a:t> τις άκουσαν;</a:t>
            </a:r>
          </a:p>
        </p:txBody>
      </p:sp>
    </p:spTree>
    <p:extLst>
      <p:ext uri="{BB962C8B-B14F-4D97-AF65-F5344CB8AC3E}">
        <p14:creationId xmlns:p14="http://schemas.microsoft.com/office/powerpoint/2010/main" val="3040305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C687282-FD83-91AC-584B-4FD19C777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84" y="1247179"/>
            <a:ext cx="9135750" cy="452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12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9E59BA-F7F5-777A-887D-816953B52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τέχνη του απατεώνα.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D84A9F-DAB8-29C4-98C4-70D008DFD277}"/>
              </a:ext>
            </a:extLst>
          </p:cNvPr>
          <p:cNvSpPr txBox="1"/>
          <p:nvPr/>
        </p:nvSpPr>
        <p:spPr>
          <a:xfrm>
            <a:off x="806824" y="1541929"/>
            <a:ext cx="286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Ξέρει τι αγνοεί ο άλλος.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085362-8BC3-A6E5-09A5-898CDA70F054}"/>
              </a:ext>
            </a:extLst>
          </p:cNvPr>
          <p:cNvSpPr txBox="1"/>
          <p:nvPr/>
        </p:nvSpPr>
        <p:spPr>
          <a:xfrm>
            <a:off x="806823" y="2115670"/>
            <a:ext cx="1063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Ξέρει ότι ένας αδαής θεωρεί σοβαρή μια εξεζητημένη ερώτηση, ακριβώς γιατί δεν ξέρει τίποτα.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EB7036-38B5-5682-0CC6-6D4ADD72026F}"/>
              </a:ext>
            </a:extLst>
          </p:cNvPr>
          <p:cNvSpPr txBox="1"/>
          <p:nvPr/>
        </p:nvSpPr>
        <p:spPr>
          <a:xfrm>
            <a:off x="806823" y="2606024"/>
            <a:ext cx="1063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Ξέρει ότι πολλοί θα κοιτάξουν μόνο τα στατιστικά των αποτελεσμάτων του διαγωνισμού.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265524-5218-F3BC-E51E-ADAAF1B36D2A}"/>
              </a:ext>
            </a:extLst>
          </p:cNvPr>
          <p:cNvSpPr txBox="1"/>
          <p:nvPr/>
        </p:nvSpPr>
        <p:spPr>
          <a:xfrm>
            <a:off x="806823" y="3244334"/>
            <a:ext cx="1063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Μιλάει γενικά και όταν δεν κάνεις το ίδιο σου λέει ότι </a:t>
            </a:r>
            <a:r>
              <a:rPr lang="el-GR" dirty="0" err="1"/>
              <a:t>περιπτωσιολογείς</a:t>
            </a:r>
            <a:r>
              <a:rPr lang="el-GR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4015C8-1294-374F-4AD7-24907E31D06E}"/>
              </a:ext>
            </a:extLst>
          </p:cNvPr>
          <p:cNvSpPr txBox="1"/>
          <p:nvPr/>
        </p:nvSpPr>
        <p:spPr>
          <a:xfrm>
            <a:off x="806823" y="3809111"/>
            <a:ext cx="1063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Ως καλός </a:t>
            </a:r>
            <a:r>
              <a:rPr lang="el-GR" dirty="0" err="1"/>
              <a:t>απατεών</a:t>
            </a:r>
            <a:r>
              <a:rPr lang="el-GR" dirty="0"/>
              <a:t> γνωρίζω ότι οι Μαθηματικοί δεν διδάχτηκαν στο Πανεπιστήμιο Γεωμετρία.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98CA95-B009-B89D-B285-D8268660B7E0}"/>
              </a:ext>
            </a:extLst>
          </p:cNvPr>
          <p:cNvSpPr txBox="1"/>
          <p:nvPr/>
        </p:nvSpPr>
        <p:spPr>
          <a:xfrm>
            <a:off x="779929" y="4372999"/>
            <a:ext cx="1063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Γνωρίζω ότι ακόμα και συνομήλικοί μου κάποια τα έμαθαν από έξτρα βιβλία και όχι στο σχολείο.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9A1A29-BA97-26CD-2C57-664F88332437}"/>
              </a:ext>
            </a:extLst>
          </p:cNvPr>
          <p:cNvSpPr txBox="1"/>
          <p:nvPr/>
        </p:nvSpPr>
        <p:spPr>
          <a:xfrm>
            <a:off x="779929" y="4863353"/>
            <a:ext cx="1063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Γνωρίζω ότι αυτά δεν τα γνωρίζουν οι μαθητές και άλλοι πολλοί και τα θεωρούν βασικά.</a:t>
            </a:r>
          </a:p>
        </p:txBody>
      </p:sp>
    </p:spTree>
    <p:extLst>
      <p:ext uri="{BB962C8B-B14F-4D97-AF65-F5344CB8AC3E}">
        <p14:creationId xmlns:p14="http://schemas.microsoft.com/office/powerpoint/2010/main" val="1022951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FA361-1BBE-02C7-A7D2-223B6B8FC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DB054F-714E-23D1-962B-6548A46E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τέχνη του απατεώνα.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327F52-FDE8-EAA7-EB52-7026289012EC}"/>
              </a:ext>
            </a:extLst>
          </p:cNvPr>
          <p:cNvSpPr txBox="1"/>
          <p:nvPr/>
        </p:nvSpPr>
        <p:spPr>
          <a:xfrm>
            <a:off x="502023" y="1483916"/>
            <a:ext cx="1063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Μαζεύω τους Μαθηματικούς ενός Γυμνασίου μπροστά στους μαθητές τους και τους ρωτώ: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C7902B-3C8E-9023-278F-21BB773AF8C9}"/>
              </a:ext>
            </a:extLst>
          </p:cNvPr>
          <p:cNvSpPr txBox="1"/>
          <p:nvPr/>
        </p:nvSpPr>
        <p:spPr>
          <a:xfrm>
            <a:off x="502023" y="2182906"/>
            <a:ext cx="1063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Τι είναι ο ριζικός άξονας;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F3CEB6-ABD6-9EA9-7183-CFED39AD8EAE}"/>
              </a:ext>
            </a:extLst>
          </p:cNvPr>
          <p:cNvSpPr txBox="1"/>
          <p:nvPr/>
        </p:nvSpPr>
        <p:spPr>
          <a:xfrm>
            <a:off x="502023" y="2697230"/>
            <a:ext cx="10632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Πως κατασκευάζεται;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B6457-E179-300D-F1B0-AF5244C88AD5}"/>
              </a:ext>
            </a:extLst>
          </p:cNvPr>
          <p:cNvSpPr txBox="1"/>
          <p:nvPr/>
        </p:nvSpPr>
        <p:spPr>
          <a:xfrm>
            <a:off x="502023" y="3210408"/>
            <a:ext cx="340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Τι είναι το ριζικό κέντρο;</a:t>
            </a: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0B315DAF-8033-CB60-DEB3-12AA74498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882" y="2070847"/>
            <a:ext cx="4090095" cy="46089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DD10ED-6040-144C-EDC3-5EE1D6C868BB}"/>
              </a:ext>
            </a:extLst>
          </p:cNvPr>
          <p:cNvSpPr txBox="1"/>
          <p:nvPr/>
        </p:nvSpPr>
        <p:spPr>
          <a:xfrm>
            <a:off x="502023" y="3728977"/>
            <a:ext cx="515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Για να τους εκθέσω σε ευρύτερο πεδίο ρωτάω και για τα «ολοκληρωτικά υπόλοιπα». </a:t>
            </a:r>
          </a:p>
        </p:txBody>
      </p:sp>
    </p:spTree>
    <p:extLst>
      <p:ext uri="{BB962C8B-B14F-4D97-AF65-F5344CB8AC3E}">
        <p14:creationId xmlns:p14="http://schemas.microsoft.com/office/powerpoint/2010/main" val="3989436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Εικόνα 74">
            <a:extLst>
              <a:ext uri="{FF2B5EF4-FFF2-40B4-BE49-F238E27FC236}">
                <a16:creationId xmlns:a16="http://schemas.microsoft.com/office/drawing/2014/main" id="{6A9AE879-B537-DAD7-50BD-B46982B87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802" y="3076009"/>
            <a:ext cx="2038635" cy="2781688"/>
          </a:xfrm>
          <a:prstGeom prst="rect">
            <a:avLst/>
          </a:prstGeom>
        </p:spPr>
      </p:pic>
      <p:grpSp>
        <p:nvGrpSpPr>
          <p:cNvPr id="2" name="Group 261">
            <a:extLst>
              <a:ext uri="{FF2B5EF4-FFF2-40B4-BE49-F238E27FC236}">
                <a16:creationId xmlns:a16="http://schemas.microsoft.com/office/drawing/2014/main" id="{5C776D9C-D4D0-8526-495D-F41C762DEAED}"/>
              </a:ext>
            </a:extLst>
          </p:cNvPr>
          <p:cNvGrpSpPr>
            <a:grpSpLocks/>
          </p:cNvGrpSpPr>
          <p:nvPr/>
        </p:nvGrpSpPr>
        <p:grpSpPr bwMode="auto">
          <a:xfrm>
            <a:off x="1236850" y="3211140"/>
            <a:ext cx="1603375" cy="2733675"/>
            <a:chOff x="2253" y="2051"/>
            <a:chExt cx="1010" cy="1722"/>
          </a:xfrm>
        </p:grpSpPr>
        <p:sp>
          <p:nvSpPr>
            <p:cNvPr id="3" name="AutoShape 197">
              <a:extLst>
                <a:ext uri="{FF2B5EF4-FFF2-40B4-BE49-F238E27FC236}">
                  <a16:creationId xmlns:a16="http://schemas.microsoft.com/office/drawing/2014/main" id="{9976B6D3-C4D4-37C9-F881-A9C51B4F906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53" y="2051"/>
              <a:ext cx="1010" cy="1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" name="Freeform 199">
              <a:extLst>
                <a:ext uri="{FF2B5EF4-FFF2-40B4-BE49-F238E27FC236}">
                  <a16:creationId xmlns:a16="http://schemas.microsoft.com/office/drawing/2014/main" id="{CB43FF53-F271-335D-FE38-3C75145C3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2054"/>
              <a:ext cx="1007" cy="1718"/>
            </a:xfrm>
            <a:custGeom>
              <a:avLst/>
              <a:gdLst>
                <a:gd name="T0" fmla="*/ 2147483646 w 386"/>
                <a:gd name="T1" fmla="*/ 2147483646 h 613"/>
                <a:gd name="T2" fmla="*/ 2147483646 w 386"/>
                <a:gd name="T3" fmla="*/ 2147483646 h 613"/>
                <a:gd name="T4" fmla="*/ 2147483646 w 386"/>
                <a:gd name="T5" fmla="*/ 1953286552 h 613"/>
                <a:gd name="T6" fmla="*/ 2147483646 w 386"/>
                <a:gd name="T7" fmla="*/ 2147483646 h 613"/>
                <a:gd name="T8" fmla="*/ 2147483646 w 386"/>
                <a:gd name="T9" fmla="*/ 2147483646 h 613"/>
                <a:gd name="T10" fmla="*/ 2147483646 w 386"/>
                <a:gd name="T11" fmla="*/ 2147483646 h 613"/>
                <a:gd name="T12" fmla="*/ 2147483646 w 386"/>
                <a:gd name="T13" fmla="*/ 2147483646 h 613"/>
                <a:gd name="T14" fmla="*/ 2147483646 w 386"/>
                <a:gd name="T15" fmla="*/ 2147483646 h 613"/>
                <a:gd name="T16" fmla="*/ 2147483646 w 386"/>
                <a:gd name="T17" fmla="*/ 2147483646 h 613"/>
                <a:gd name="T18" fmla="*/ 2147483646 w 386"/>
                <a:gd name="T19" fmla="*/ 2147483646 h 613"/>
                <a:gd name="T20" fmla="*/ 2147483646 w 386"/>
                <a:gd name="T21" fmla="*/ 2147483646 h 613"/>
                <a:gd name="T22" fmla="*/ 2147483646 w 386"/>
                <a:gd name="T23" fmla="*/ 2147483646 h 613"/>
                <a:gd name="T24" fmla="*/ 2147483646 w 386"/>
                <a:gd name="T25" fmla="*/ 2147483646 h 613"/>
                <a:gd name="T26" fmla="*/ 2147483646 w 386"/>
                <a:gd name="T27" fmla="*/ 2147483646 h 613"/>
                <a:gd name="T28" fmla="*/ 2147483646 w 386"/>
                <a:gd name="T29" fmla="*/ 2147483646 h 613"/>
                <a:gd name="T30" fmla="*/ 2147483646 w 386"/>
                <a:gd name="T31" fmla="*/ 2147483646 h 613"/>
                <a:gd name="T32" fmla="*/ 2147483646 w 386"/>
                <a:gd name="T33" fmla="*/ 2147483646 h 613"/>
                <a:gd name="T34" fmla="*/ 2147483646 w 386"/>
                <a:gd name="T35" fmla="*/ 2147483646 h 613"/>
                <a:gd name="T36" fmla="*/ 2147483646 w 386"/>
                <a:gd name="T37" fmla="*/ 2147483646 h 613"/>
                <a:gd name="T38" fmla="*/ 2147483646 w 386"/>
                <a:gd name="T39" fmla="*/ 2147483646 h 613"/>
                <a:gd name="T40" fmla="*/ 2147483646 w 386"/>
                <a:gd name="T41" fmla="*/ 2147483646 h 613"/>
                <a:gd name="T42" fmla="*/ 2147483646 w 386"/>
                <a:gd name="T43" fmla="*/ 2147483646 h 613"/>
                <a:gd name="T44" fmla="*/ 2147483646 w 386"/>
                <a:gd name="T45" fmla="*/ 2147483646 h 613"/>
                <a:gd name="T46" fmla="*/ 2147483646 w 386"/>
                <a:gd name="T47" fmla="*/ 2147483646 h 613"/>
                <a:gd name="T48" fmla="*/ 2147483646 w 386"/>
                <a:gd name="T49" fmla="*/ 2147483646 h 613"/>
                <a:gd name="T50" fmla="*/ 2147483646 w 386"/>
                <a:gd name="T51" fmla="*/ 2147483646 h 613"/>
                <a:gd name="T52" fmla="*/ 2147483646 w 386"/>
                <a:gd name="T53" fmla="*/ 2147483646 h 613"/>
                <a:gd name="T54" fmla="*/ 2147483646 w 386"/>
                <a:gd name="T55" fmla="*/ 2147483646 h 613"/>
                <a:gd name="T56" fmla="*/ 2147483646 w 386"/>
                <a:gd name="T57" fmla="*/ 2147483646 h 613"/>
                <a:gd name="T58" fmla="*/ 2147483646 w 386"/>
                <a:gd name="T59" fmla="*/ 2147483646 h 613"/>
                <a:gd name="T60" fmla="*/ 2147483646 w 386"/>
                <a:gd name="T61" fmla="*/ 2147483646 h 613"/>
                <a:gd name="T62" fmla="*/ 2147483646 w 386"/>
                <a:gd name="T63" fmla="*/ 2147483646 h 613"/>
                <a:gd name="T64" fmla="*/ 2147483646 w 386"/>
                <a:gd name="T65" fmla="*/ 2147483646 h 613"/>
                <a:gd name="T66" fmla="*/ 2147483646 w 386"/>
                <a:gd name="T67" fmla="*/ 2147483646 h 613"/>
                <a:gd name="T68" fmla="*/ 2147483646 w 386"/>
                <a:gd name="T69" fmla="*/ 2147483646 h 613"/>
                <a:gd name="T70" fmla="*/ 2147483646 w 386"/>
                <a:gd name="T71" fmla="*/ 2147483646 h 613"/>
                <a:gd name="T72" fmla="*/ 2147483646 w 386"/>
                <a:gd name="T73" fmla="*/ 2147483646 h 613"/>
                <a:gd name="T74" fmla="*/ 2147483646 w 386"/>
                <a:gd name="T75" fmla="*/ 2147483646 h 613"/>
                <a:gd name="T76" fmla="*/ 2147483646 w 386"/>
                <a:gd name="T77" fmla="*/ 2147483646 h 613"/>
                <a:gd name="T78" fmla="*/ 2147483646 w 386"/>
                <a:gd name="T79" fmla="*/ 2147483646 h 613"/>
                <a:gd name="T80" fmla="*/ 2147483646 w 386"/>
                <a:gd name="T81" fmla="*/ 2147483646 h 613"/>
                <a:gd name="T82" fmla="*/ 2147483646 w 386"/>
                <a:gd name="T83" fmla="*/ 2147483646 h 613"/>
                <a:gd name="T84" fmla="*/ 2147483646 w 386"/>
                <a:gd name="T85" fmla="*/ 2147483646 h 613"/>
                <a:gd name="T86" fmla="*/ 2147483646 w 386"/>
                <a:gd name="T87" fmla="*/ 2147483646 h 613"/>
                <a:gd name="T88" fmla="*/ 2147483646 w 386"/>
                <a:gd name="T89" fmla="*/ 2147483646 h 613"/>
                <a:gd name="T90" fmla="*/ 2147483646 w 386"/>
                <a:gd name="T91" fmla="*/ 2147483646 h 613"/>
                <a:gd name="T92" fmla="*/ 2147483646 w 386"/>
                <a:gd name="T93" fmla="*/ 2147483646 h 613"/>
                <a:gd name="T94" fmla="*/ 2147483646 w 386"/>
                <a:gd name="T95" fmla="*/ 2147483646 h 613"/>
                <a:gd name="T96" fmla="*/ 1634144427 w 386"/>
                <a:gd name="T97" fmla="*/ 2147483646 h 613"/>
                <a:gd name="T98" fmla="*/ 409138935 w 386"/>
                <a:gd name="T99" fmla="*/ 2147483646 h 613"/>
                <a:gd name="T100" fmla="*/ 2147483646 w 386"/>
                <a:gd name="T101" fmla="*/ 2147483646 h 613"/>
                <a:gd name="T102" fmla="*/ 2147483646 w 386"/>
                <a:gd name="T103" fmla="*/ 2147483646 h 613"/>
                <a:gd name="T104" fmla="*/ 2147483646 w 386"/>
                <a:gd name="T105" fmla="*/ 2147483646 h 613"/>
                <a:gd name="T106" fmla="*/ 2147483646 w 386"/>
                <a:gd name="T107" fmla="*/ 2147483646 h 613"/>
                <a:gd name="T108" fmla="*/ 2147483646 w 386"/>
                <a:gd name="T109" fmla="*/ 2147483646 h 613"/>
                <a:gd name="T110" fmla="*/ 2147483646 w 386"/>
                <a:gd name="T111" fmla="*/ 2147483646 h 613"/>
                <a:gd name="T112" fmla="*/ 2147483646 w 386"/>
                <a:gd name="T113" fmla="*/ 2147483646 h 613"/>
                <a:gd name="T114" fmla="*/ 2147483646 w 386"/>
                <a:gd name="T115" fmla="*/ 2147483646 h 613"/>
                <a:gd name="T116" fmla="*/ 2147483646 w 386"/>
                <a:gd name="T117" fmla="*/ 2147483646 h 613"/>
                <a:gd name="T118" fmla="*/ 2147483646 w 386"/>
                <a:gd name="T119" fmla="*/ 2147483646 h 613"/>
                <a:gd name="T120" fmla="*/ 2147483646 w 386"/>
                <a:gd name="T121" fmla="*/ 2147483646 h 613"/>
                <a:gd name="T122" fmla="*/ 2147483646 w 386"/>
                <a:gd name="T123" fmla="*/ 2147483646 h 613"/>
                <a:gd name="T124" fmla="*/ 2147483646 w 386"/>
                <a:gd name="T125" fmla="*/ 2147483646 h 61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86"/>
                <a:gd name="T190" fmla="*/ 0 h 613"/>
                <a:gd name="T191" fmla="*/ 386 w 386"/>
                <a:gd name="T192" fmla="*/ 613 h 61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86" h="613">
                  <a:moveTo>
                    <a:pt x="92" y="9"/>
                  </a:moveTo>
                  <a:cubicBezTo>
                    <a:pt x="93" y="8"/>
                    <a:pt x="93" y="10"/>
                    <a:pt x="94" y="9"/>
                  </a:cubicBezTo>
                  <a:cubicBezTo>
                    <a:pt x="94" y="10"/>
                    <a:pt x="95" y="11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lnTo>
                    <a:pt x="96" y="11"/>
                  </a:lnTo>
                  <a:cubicBezTo>
                    <a:pt x="100" y="17"/>
                    <a:pt x="104" y="21"/>
                    <a:pt x="107" y="28"/>
                  </a:cubicBezTo>
                  <a:cubicBezTo>
                    <a:pt x="107" y="26"/>
                    <a:pt x="108" y="25"/>
                    <a:pt x="108" y="23"/>
                  </a:cubicBezTo>
                  <a:cubicBezTo>
                    <a:pt x="111" y="17"/>
                    <a:pt x="114" y="9"/>
                    <a:pt x="121" y="7"/>
                  </a:cubicBezTo>
                  <a:lnTo>
                    <a:pt x="122" y="6"/>
                  </a:lnTo>
                  <a:cubicBezTo>
                    <a:pt x="124" y="3"/>
                    <a:pt x="132" y="3"/>
                    <a:pt x="134" y="4"/>
                  </a:cubicBezTo>
                  <a:cubicBezTo>
                    <a:pt x="137" y="5"/>
                    <a:pt x="139" y="4"/>
                    <a:pt x="142" y="7"/>
                  </a:cubicBezTo>
                  <a:lnTo>
                    <a:pt x="142" y="6"/>
                  </a:lnTo>
                  <a:lnTo>
                    <a:pt x="143" y="8"/>
                  </a:lnTo>
                  <a:cubicBezTo>
                    <a:pt x="145" y="7"/>
                    <a:pt x="147" y="9"/>
                    <a:pt x="149" y="10"/>
                  </a:cubicBezTo>
                  <a:cubicBezTo>
                    <a:pt x="151" y="11"/>
                    <a:pt x="153" y="13"/>
                    <a:pt x="154" y="15"/>
                  </a:cubicBezTo>
                  <a:cubicBezTo>
                    <a:pt x="161" y="11"/>
                    <a:pt x="169" y="8"/>
                    <a:pt x="177" y="10"/>
                  </a:cubicBezTo>
                  <a:cubicBezTo>
                    <a:pt x="185" y="10"/>
                    <a:pt x="192" y="17"/>
                    <a:pt x="195" y="24"/>
                  </a:cubicBezTo>
                  <a:cubicBezTo>
                    <a:pt x="197" y="27"/>
                    <a:pt x="200" y="29"/>
                    <a:pt x="203" y="29"/>
                  </a:cubicBezTo>
                  <a:cubicBezTo>
                    <a:pt x="209" y="24"/>
                    <a:pt x="218" y="21"/>
                    <a:pt x="225" y="23"/>
                  </a:cubicBezTo>
                  <a:cubicBezTo>
                    <a:pt x="234" y="27"/>
                    <a:pt x="241" y="33"/>
                    <a:pt x="247" y="40"/>
                  </a:cubicBezTo>
                  <a:cubicBezTo>
                    <a:pt x="253" y="39"/>
                    <a:pt x="256" y="44"/>
                    <a:pt x="260" y="48"/>
                  </a:cubicBezTo>
                  <a:lnTo>
                    <a:pt x="261" y="48"/>
                  </a:lnTo>
                  <a:cubicBezTo>
                    <a:pt x="266" y="54"/>
                    <a:pt x="272" y="63"/>
                    <a:pt x="274" y="72"/>
                  </a:cubicBezTo>
                  <a:cubicBezTo>
                    <a:pt x="276" y="73"/>
                    <a:pt x="276" y="76"/>
                    <a:pt x="276" y="78"/>
                  </a:cubicBezTo>
                  <a:lnTo>
                    <a:pt x="277" y="78"/>
                  </a:lnTo>
                  <a:cubicBezTo>
                    <a:pt x="278" y="81"/>
                    <a:pt x="278" y="88"/>
                    <a:pt x="278" y="92"/>
                  </a:cubicBezTo>
                  <a:lnTo>
                    <a:pt x="279" y="92"/>
                  </a:lnTo>
                  <a:cubicBezTo>
                    <a:pt x="278" y="93"/>
                    <a:pt x="278" y="97"/>
                    <a:pt x="277" y="100"/>
                  </a:cubicBezTo>
                  <a:lnTo>
                    <a:pt x="276" y="100"/>
                  </a:lnTo>
                  <a:cubicBezTo>
                    <a:pt x="278" y="81"/>
                    <a:pt x="270" y="63"/>
                    <a:pt x="259" y="51"/>
                  </a:cubicBezTo>
                  <a:cubicBezTo>
                    <a:pt x="257" y="48"/>
                    <a:pt x="253" y="45"/>
                    <a:pt x="250" y="44"/>
                  </a:cubicBezTo>
                  <a:cubicBezTo>
                    <a:pt x="252" y="46"/>
                    <a:pt x="253" y="49"/>
                    <a:pt x="256" y="51"/>
                  </a:cubicBezTo>
                  <a:cubicBezTo>
                    <a:pt x="256" y="51"/>
                    <a:pt x="257" y="51"/>
                    <a:pt x="257" y="52"/>
                  </a:cubicBezTo>
                  <a:lnTo>
                    <a:pt x="258" y="51"/>
                  </a:lnTo>
                  <a:cubicBezTo>
                    <a:pt x="256" y="53"/>
                    <a:pt x="259" y="52"/>
                    <a:pt x="259" y="54"/>
                  </a:cubicBezTo>
                  <a:lnTo>
                    <a:pt x="259" y="53"/>
                  </a:lnTo>
                  <a:cubicBezTo>
                    <a:pt x="261" y="56"/>
                    <a:pt x="261" y="59"/>
                    <a:pt x="262" y="61"/>
                  </a:cubicBezTo>
                  <a:cubicBezTo>
                    <a:pt x="267" y="67"/>
                    <a:pt x="266" y="74"/>
                    <a:pt x="268" y="81"/>
                  </a:cubicBezTo>
                  <a:cubicBezTo>
                    <a:pt x="266" y="85"/>
                    <a:pt x="268" y="93"/>
                    <a:pt x="265" y="97"/>
                  </a:cubicBezTo>
                  <a:cubicBezTo>
                    <a:pt x="264" y="100"/>
                    <a:pt x="264" y="103"/>
                    <a:pt x="262" y="105"/>
                  </a:cubicBezTo>
                  <a:lnTo>
                    <a:pt x="260" y="105"/>
                  </a:lnTo>
                  <a:cubicBezTo>
                    <a:pt x="265" y="94"/>
                    <a:pt x="266" y="82"/>
                    <a:pt x="262" y="69"/>
                  </a:cubicBezTo>
                  <a:cubicBezTo>
                    <a:pt x="262" y="74"/>
                    <a:pt x="262" y="79"/>
                    <a:pt x="260" y="81"/>
                  </a:cubicBezTo>
                  <a:cubicBezTo>
                    <a:pt x="258" y="93"/>
                    <a:pt x="249" y="102"/>
                    <a:pt x="239" y="108"/>
                  </a:cubicBezTo>
                  <a:cubicBezTo>
                    <a:pt x="244" y="116"/>
                    <a:pt x="250" y="118"/>
                    <a:pt x="257" y="122"/>
                  </a:cubicBezTo>
                  <a:cubicBezTo>
                    <a:pt x="258" y="118"/>
                    <a:pt x="259" y="115"/>
                    <a:pt x="260" y="111"/>
                  </a:cubicBezTo>
                  <a:cubicBezTo>
                    <a:pt x="262" y="108"/>
                    <a:pt x="266" y="110"/>
                    <a:pt x="268" y="110"/>
                  </a:cubicBezTo>
                  <a:cubicBezTo>
                    <a:pt x="274" y="112"/>
                    <a:pt x="271" y="119"/>
                    <a:pt x="272" y="123"/>
                  </a:cubicBezTo>
                  <a:lnTo>
                    <a:pt x="279" y="124"/>
                  </a:lnTo>
                  <a:cubicBezTo>
                    <a:pt x="281" y="119"/>
                    <a:pt x="283" y="112"/>
                    <a:pt x="288" y="111"/>
                  </a:cubicBezTo>
                  <a:cubicBezTo>
                    <a:pt x="289" y="112"/>
                    <a:pt x="290" y="112"/>
                    <a:pt x="290" y="113"/>
                  </a:cubicBezTo>
                  <a:cubicBezTo>
                    <a:pt x="290" y="119"/>
                    <a:pt x="291" y="126"/>
                    <a:pt x="291" y="132"/>
                  </a:cubicBezTo>
                  <a:cubicBezTo>
                    <a:pt x="294" y="132"/>
                    <a:pt x="295" y="133"/>
                    <a:pt x="298" y="133"/>
                  </a:cubicBezTo>
                  <a:cubicBezTo>
                    <a:pt x="302" y="134"/>
                    <a:pt x="306" y="137"/>
                    <a:pt x="308" y="141"/>
                  </a:cubicBezTo>
                  <a:cubicBezTo>
                    <a:pt x="308" y="144"/>
                    <a:pt x="308" y="145"/>
                    <a:pt x="309" y="148"/>
                  </a:cubicBezTo>
                  <a:cubicBezTo>
                    <a:pt x="308" y="148"/>
                    <a:pt x="307" y="150"/>
                    <a:pt x="308" y="150"/>
                  </a:cubicBezTo>
                  <a:cubicBezTo>
                    <a:pt x="302" y="157"/>
                    <a:pt x="295" y="162"/>
                    <a:pt x="286" y="165"/>
                  </a:cubicBezTo>
                  <a:cubicBezTo>
                    <a:pt x="284" y="168"/>
                    <a:pt x="280" y="168"/>
                    <a:pt x="277" y="170"/>
                  </a:cubicBezTo>
                  <a:cubicBezTo>
                    <a:pt x="259" y="177"/>
                    <a:pt x="251" y="197"/>
                    <a:pt x="244" y="214"/>
                  </a:cubicBezTo>
                  <a:cubicBezTo>
                    <a:pt x="240" y="226"/>
                    <a:pt x="235" y="239"/>
                    <a:pt x="229" y="250"/>
                  </a:cubicBezTo>
                  <a:lnTo>
                    <a:pt x="228" y="250"/>
                  </a:lnTo>
                  <a:cubicBezTo>
                    <a:pt x="225" y="256"/>
                    <a:pt x="220" y="258"/>
                    <a:pt x="217" y="264"/>
                  </a:cubicBezTo>
                  <a:cubicBezTo>
                    <a:pt x="212" y="272"/>
                    <a:pt x="208" y="280"/>
                    <a:pt x="202" y="286"/>
                  </a:cubicBezTo>
                  <a:cubicBezTo>
                    <a:pt x="208" y="289"/>
                    <a:pt x="215" y="288"/>
                    <a:pt x="221" y="289"/>
                  </a:cubicBezTo>
                  <a:cubicBezTo>
                    <a:pt x="223" y="291"/>
                    <a:pt x="227" y="286"/>
                    <a:pt x="229" y="289"/>
                  </a:cubicBezTo>
                  <a:cubicBezTo>
                    <a:pt x="239" y="289"/>
                    <a:pt x="251" y="285"/>
                    <a:pt x="262" y="284"/>
                  </a:cubicBezTo>
                  <a:cubicBezTo>
                    <a:pt x="264" y="282"/>
                    <a:pt x="265" y="285"/>
                    <a:pt x="268" y="282"/>
                  </a:cubicBezTo>
                  <a:cubicBezTo>
                    <a:pt x="272" y="282"/>
                    <a:pt x="276" y="284"/>
                    <a:pt x="280" y="283"/>
                  </a:cubicBezTo>
                  <a:cubicBezTo>
                    <a:pt x="283" y="284"/>
                    <a:pt x="285" y="283"/>
                    <a:pt x="288" y="282"/>
                  </a:cubicBezTo>
                  <a:cubicBezTo>
                    <a:pt x="292" y="277"/>
                    <a:pt x="294" y="269"/>
                    <a:pt x="293" y="263"/>
                  </a:cubicBezTo>
                  <a:cubicBezTo>
                    <a:pt x="294" y="259"/>
                    <a:pt x="300" y="258"/>
                    <a:pt x="302" y="254"/>
                  </a:cubicBezTo>
                  <a:cubicBezTo>
                    <a:pt x="304" y="247"/>
                    <a:pt x="298" y="240"/>
                    <a:pt x="304" y="236"/>
                  </a:cubicBezTo>
                  <a:cubicBezTo>
                    <a:pt x="306" y="235"/>
                    <a:pt x="310" y="234"/>
                    <a:pt x="312" y="235"/>
                  </a:cubicBezTo>
                  <a:lnTo>
                    <a:pt x="314" y="237"/>
                  </a:lnTo>
                  <a:cubicBezTo>
                    <a:pt x="315" y="237"/>
                    <a:pt x="315" y="236"/>
                    <a:pt x="314" y="235"/>
                  </a:cubicBezTo>
                  <a:cubicBezTo>
                    <a:pt x="313" y="226"/>
                    <a:pt x="318" y="211"/>
                    <a:pt x="307" y="205"/>
                  </a:cubicBezTo>
                  <a:cubicBezTo>
                    <a:pt x="306" y="204"/>
                    <a:pt x="304" y="203"/>
                    <a:pt x="305" y="201"/>
                  </a:cubicBezTo>
                  <a:cubicBezTo>
                    <a:pt x="305" y="200"/>
                    <a:pt x="306" y="199"/>
                    <a:pt x="306" y="199"/>
                  </a:cubicBezTo>
                  <a:cubicBezTo>
                    <a:pt x="318" y="200"/>
                    <a:pt x="331" y="199"/>
                    <a:pt x="342" y="199"/>
                  </a:cubicBezTo>
                  <a:cubicBezTo>
                    <a:pt x="346" y="200"/>
                    <a:pt x="350" y="200"/>
                    <a:pt x="355" y="199"/>
                  </a:cubicBezTo>
                  <a:lnTo>
                    <a:pt x="357" y="201"/>
                  </a:lnTo>
                  <a:cubicBezTo>
                    <a:pt x="357" y="203"/>
                    <a:pt x="358" y="205"/>
                    <a:pt x="355" y="206"/>
                  </a:cubicBezTo>
                  <a:cubicBezTo>
                    <a:pt x="350" y="206"/>
                    <a:pt x="344" y="210"/>
                    <a:pt x="342" y="216"/>
                  </a:cubicBezTo>
                  <a:cubicBezTo>
                    <a:pt x="341" y="225"/>
                    <a:pt x="343" y="238"/>
                    <a:pt x="344" y="249"/>
                  </a:cubicBezTo>
                  <a:cubicBezTo>
                    <a:pt x="349" y="248"/>
                    <a:pt x="355" y="252"/>
                    <a:pt x="357" y="257"/>
                  </a:cubicBezTo>
                  <a:cubicBezTo>
                    <a:pt x="358" y="260"/>
                    <a:pt x="356" y="263"/>
                    <a:pt x="355" y="265"/>
                  </a:cubicBezTo>
                  <a:lnTo>
                    <a:pt x="354" y="265"/>
                  </a:lnTo>
                  <a:cubicBezTo>
                    <a:pt x="356" y="266"/>
                    <a:pt x="358" y="268"/>
                    <a:pt x="358" y="271"/>
                  </a:cubicBezTo>
                  <a:cubicBezTo>
                    <a:pt x="357" y="272"/>
                    <a:pt x="357" y="274"/>
                    <a:pt x="357" y="275"/>
                  </a:cubicBezTo>
                  <a:cubicBezTo>
                    <a:pt x="359" y="276"/>
                    <a:pt x="362" y="274"/>
                    <a:pt x="365" y="273"/>
                  </a:cubicBezTo>
                  <a:cubicBezTo>
                    <a:pt x="370" y="271"/>
                    <a:pt x="376" y="270"/>
                    <a:pt x="381" y="272"/>
                  </a:cubicBezTo>
                  <a:cubicBezTo>
                    <a:pt x="383" y="274"/>
                    <a:pt x="386" y="277"/>
                    <a:pt x="384" y="281"/>
                  </a:cubicBezTo>
                  <a:cubicBezTo>
                    <a:pt x="379" y="285"/>
                    <a:pt x="372" y="287"/>
                    <a:pt x="366" y="287"/>
                  </a:cubicBezTo>
                  <a:cubicBezTo>
                    <a:pt x="366" y="288"/>
                    <a:pt x="365" y="288"/>
                    <a:pt x="363" y="288"/>
                  </a:cubicBezTo>
                  <a:cubicBezTo>
                    <a:pt x="363" y="288"/>
                    <a:pt x="362" y="288"/>
                    <a:pt x="361" y="288"/>
                  </a:cubicBezTo>
                  <a:cubicBezTo>
                    <a:pt x="366" y="301"/>
                    <a:pt x="373" y="318"/>
                    <a:pt x="365" y="334"/>
                  </a:cubicBezTo>
                  <a:cubicBezTo>
                    <a:pt x="363" y="342"/>
                    <a:pt x="357" y="348"/>
                    <a:pt x="350" y="353"/>
                  </a:cubicBezTo>
                  <a:cubicBezTo>
                    <a:pt x="342" y="357"/>
                    <a:pt x="335" y="360"/>
                    <a:pt x="326" y="360"/>
                  </a:cubicBezTo>
                  <a:cubicBezTo>
                    <a:pt x="325" y="362"/>
                    <a:pt x="324" y="360"/>
                    <a:pt x="323" y="361"/>
                  </a:cubicBezTo>
                  <a:cubicBezTo>
                    <a:pt x="322" y="360"/>
                    <a:pt x="321" y="360"/>
                    <a:pt x="321" y="361"/>
                  </a:cubicBezTo>
                  <a:lnTo>
                    <a:pt x="321" y="360"/>
                  </a:lnTo>
                  <a:cubicBezTo>
                    <a:pt x="319" y="359"/>
                    <a:pt x="314" y="361"/>
                    <a:pt x="312" y="358"/>
                  </a:cubicBezTo>
                  <a:cubicBezTo>
                    <a:pt x="310" y="358"/>
                    <a:pt x="308" y="356"/>
                    <a:pt x="305" y="356"/>
                  </a:cubicBezTo>
                  <a:cubicBezTo>
                    <a:pt x="304" y="354"/>
                    <a:pt x="302" y="354"/>
                    <a:pt x="301" y="353"/>
                  </a:cubicBezTo>
                  <a:cubicBezTo>
                    <a:pt x="299" y="352"/>
                    <a:pt x="299" y="351"/>
                    <a:pt x="297" y="351"/>
                  </a:cubicBezTo>
                  <a:cubicBezTo>
                    <a:pt x="296" y="349"/>
                    <a:pt x="295" y="348"/>
                    <a:pt x="294" y="347"/>
                  </a:cubicBezTo>
                  <a:cubicBezTo>
                    <a:pt x="290" y="343"/>
                    <a:pt x="286" y="338"/>
                    <a:pt x="286" y="332"/>
                  </a:cubicBezTo>
                  <a:cubicBezTo>
                    <a:pt x="283" y="326"/>
                    <a:pt x="283" y="318"/>
                    <a:pt x="284" y="311"/>
                  </a:cubicBezTo>
                  <a:cubicBezTo>
                    <a:pt x="282" y="311"/>
                    <a:pt x="279" y="313"/>
                    <a:pt x="277" y="314"/>
                  </a:cubicBezTo>
                  <a:cubicBezTo>
                    <a:pt x="277" y="316"/>
                    <a:pt x="277" y="318"/>
                    <a:pt x="278" y="319"/>
                  </a:cubicBezTo>
                  <a:cubicBezTo>
                    <a:pt x="277" y="320"/>
                    <a:pt x="278" y="321"/>
                    <a:pt x="278" y="323"/>
                  </a:cubicBezTo>
                  <a:cubicBezTo>
                    <a:pt x="278" y="324"/>
                    <a:pt x="278" y="325"/>
                    <a:pt x="276" y="326"/>
                  </a:cubicBezTo>
                  <a:cubicBezTo>
                    <a:pt x="275" y="325"/>
                    <a:pt x="274" y="327"/>
                    <a:pt x="273" y="326"/>
                  </a:cubicBezTo>
                  <a:lnTo>
                    <a:pt x="272" y="327"/>
                  </a:lnTo>
                  <a:cubicBezTo>
                    <a:pt x="270" y="337"/>
                    <a:pt x="272" y="349"/>
                    <a:pt x="270" y="359"/>
                  </a:cubicBezTo>
                  <a:lnTo>
                    <a:pt x="269" y="360"/>
                  </a:lnTo>
                  <a:cubicBezTo>
                    <a:pt x="270" y="364"/>
                    <a:pt x="273" y="367"/>
                    <a:pt x="272" y="371"/>
                  </a:cubicBezTo>
                  <a:cubicBezTo>
                    <a:pt x="269" y="375"/>
                    <a:pt x="262" y="373"/>
                    <a:pt x="257" y="374"/>
                  </a:cubicBezTo>
                  <a:cubicBezTo>
                    <a:pt x="254" y="377"/>
                    <a:pt x="249" y="372"/>
                    <a:pt x="246" y="377"/>
                  </a:cubicBezTo>
                  <a:cubicBezTo>
                    <a:pt x="243" y="378"/>
                    <a:pt x="242" y="373"/>
                    <a:pt x="239" y="375"/>
                  </a:cubicBezTo>
                  <a:cubicBezTo>
                    <a:pt x="234" y="375"/>
                    <a:pt x="229" y="376"/>
                    <a:pt x="224" y="377"/>
                  </a:cubicBezTo>
                  <a:cubicBezTo>
                    <a:pt x="223" y="382"/>
                    <a:pt x="221" y="387"/>
                    <a:pt x="219" y="393"/>
                  </a:cubicBezTo>
                  <a:cubicBezTo>
                    <a:pt x="214" y="402"/>
                    <a:pt x="209" y="412"/>
                    <a:pt x="209" y="423"/>
                  </a:cubicBezTo>
                  <a:cubicBezTo>
                    <a:pt x="208" y="457"/>
                    <a:pt x="212" y="495"/>
                    <a:pt x="228" y="525"/>
                  </a:cubicBezTo>
                  <a:cubicBezTo>
                    <a:pt x="227" y="527"/>
                    <a:pt x="227" y="528"/>
                    <a:pt x="225" y="529"/>
                  </a:cubicBezTo>
                  <a:cubicBezTo>
                    <a:pt x="224" y="528"/>
                    <a:pt x="222" y="528"/>
                    <a:pt x="220" y="529"/>
                  </a:cubicBezTo>
                  <a:cubicBezTo>
                    <a:pt x="217" y="531"/>
                    <a:pt x="214" y="531"/>
                    <a:pt x="211" y="533"/>
                  </a:cubicBezTo>
                  <a:cubicBezTo>
                    <a:pt x="205" y="534"/>
                    <a:pt x="201" y="538"/>
                    <a:pt x="195" y="536"/>
                  </a:cubicBezTo>
                  <a:cubicBezTo>
                    <a:pt x="193" y="540"/>
                    <a:pt x="199" y="548"/>
                    <a:pt x="192" y="549"/>
                  </a:cubicBezTo>
                  <a:cubicBezTo>
                    <a:pt x="189" y="548"/>
                    <a:pt x="190" y="551"/>
                    <a:pt x="189" y="552"/>
                  </a:cubicBezTo>
                  <a:cubicBezTo>
                    <a:pt x="188" y="553"/>
                    <a:pt x="189" y="555"/>
                    <a:pt x="191" y="557"/>
                  </a:cubicBezTo>
                  <a:cubicBezTo>
                    <a:pt x="192" y="557"/>
                    <a:pt x="195" y="559"/>
                    <a:pt x="196" y="561"/>
                  </a:cubicBezTo>
                  <a:cubicBezTo>
                    <a:pt x="197" y="563"/>
                    <a:pt x="194" y="564"/>
                    <a:pt x="194" y="565"/>
                  </a:cubicBezTo>
                  <a:cubicBezTo>
                    <a:pt x="200" y="569"/>
                    <a:pt x="206" y="569"/>
                    <a:pt x="211" y="575"/>
                  </a:cubicBezTo>
                  <a:cubicBezTo>
                    <a:pt x="218" y="577"/>
                    <a:pt x="228" y="577"/>
                    <a:pt x="234" y="580"/>
                  </a:cubicBezTo>
                  <a:cubicBezTo>
                    <a:pt x="240" y="582"/>
                    <a:pt x="246" y="583"/>
                    <a:pt x="251" y="584"/>
                  </a:cubicBezTo>
                  <a:cubicBezTo>
                    <a:pt x="254" y="587"/>
                    <a:pt x="251" y="590"/>
                    <a:pt x="249" y="593"/>
                  </a:cubicBezTo>
                  <a:cubicBezTo>
                    <a:pt x="247" y="594"/>
                    <a:pt x="244" y="598"/>
                    <a:pt x="242" y="599"/>
                  </a:cubicBezTo>
                  <a:cubicBezTo>
                    <a:pt x="237" y="600"/>
                    <a:pt x="243" y="606"/>
                    <a:pt x="237" y="605"/>
                  </a:cubicBezTo>
                  <a:cubicBezTo>
                    <a:pt x="225" y="611"/>
                    <a:pt x="213" y="613"/>
                    <a:pt x="199" y="611"/>
                  </a:cubicBezTo>
                  <a:cubicBezTo>
                    <a:pt x="182" y="611"/>
                    <a:pt x="167" y="610"/>
                    <a:pt x="152" y="608"/>
                  </a:cubicBezTo>
                  <a:cubicBezTo>
                    <a:pt x="150" y="606"/>
                    <a:pt x="150" y="610"/>
                    <a:pt x="148" y="607"/>
                  </a:cubicBezTo>
                  <a:cubicBezTo>
                    <a:pt x="139" y="608"/>
                    <a:pt x="126" y="610"/>
                    <a:pt x="117" y="610"/>
                  </a:cubicBezTo>
                  <a:cubicBezTo>
                    <a:pt x="113" y="608"/>
                    <a:pt x="110" y="608"/>
                    <a:pt x="106" y="606"/>
                  </a:cubicBezTo>
                  <a:cubicBezTo>
                    <a:pt x="103" y="608"/>
                    <a:pt x="100" y="611"/>
                    <a:pt x="96" y="612"/>
                  </a:cubicBezTo>
                  <a:cubicBezTo>
                    <a:pt x="95" y="610"/>
                    <a:pt x="94" y="607"/>
                    <a:pt x="93" y="605"/>
                  </a:cubicBezTo>
                  <a:cubicBezTo>
                    <a:pt x="91" y="605"/>
                    <a:pt x="92" y="603"/>
                    <a:pt x="91" y="602"/>
                  </a:cubicBezTo>
                  <a:cubicBezTo>
                    <a:pt x="91" y="599"/>
                    <a:pt x="93" y="598"/>
                    <a:pt x="94" y="596"/>
                  </a:cubicBezTo>
                  <a:cubicBezTo>
                    <a:pt x="98" y="586"/>
                    <a:pt x="102" y="575"/>
                    <a:pt x="100" y="565"/>
                  </a:cubicBezTo>
                  <a:cubicBezTo>
                    <a:pt x="100" y="560"/>
                    <a:pt x="100" y="555"/>
                    <a:pt x="100" y="550"/>
                  </a:cubicBezTo>
                  <a:cubicBezTo>
                    <a:pt x="79" y="546"/>
                    <a:pt x="61" y="543"/>
                    <a:pt x="41" y="536"/>
                  </a:cubicBezTo>
                  <a:cubicBezTo>
                    <a:pt x="40" y="537"/>
                    <a:pt x="36" y="535"/>
                    <a:pt x="35" y="535"/>
                  </a:cubicBezTo>
                  <a:cubicBezTo>
                    <a:pt x="28" y="534"/>
                    <a:pt x="20" y="531"/>
                    <a:pt x="14" y="527"/>
                  </a:cubicBezTo>
                  <a:cubicBezTo>
                    <a:pt x="11" y="526"/>
                    <a:pt x="6" y="522"/>
                    <a:pt x="2" y="522"/>
                  </a:cubicBezTo>
                  <a:cubicBezTo>
                    <a:pt x="0" y="519"/>
                    <a:pt x="0" y="515"/>
                    <a:pt x="2" y="511"/>
                  </a:cubicBezTo>
                  <a:cubicBezTo>
                    <a:pt x="10" y="491"/>
                    <a:pt x="22" y="471"/>
                    <a:pt x="32" y="452"/>
                  </a:cubicBezTo>
                  <a:cubicBezTo>
                    <a:pt x="37" y="440"/>
                    <a:pt x="43" y="429"/>
                    <a:pt x="48" y="416"/>
                  </a:cubicBezTo>
                  <a:lnTo>
                    <a:pt x="50" y="410"/>
                  </a:lnTo>
                  <a:cubicBezTo>
                    <a:pt x="48" y="408"/>
                    <a:pt x="44" y="405"/>
                    <a:pt x="45" y="401"/>
                  </a:cubicBezTo>
                  <a:cubicBezTo>
                    <a:pt x="50" y="386"/>
                    <a:pt x="53" y="374"/>
                    <a:pt x="56" y="359"/>
                  </a:cubicBezTo>
                  <a:cubicBezTo>
                    <a:pt x="54" y="350"/>
                    <a:pt x="52" y="340"/>
                    <a:pt x="51" y="331"/>
                  </a:cubicBezTo>
                  <a:cubicBezTo>
                    <a:pt x="51" y="311"/>
                    <a:pt x="59" y="293"/>
                    <a:pt x="65" y="274"/>
                  </a:cubicBezTo>
                  <a:cubicBezTo>
                    <a:pt x="62" y="273"/>
                    <a:pt x="59" y="274"/>
                    <a:pt x="56" y="273"/>
                  </a:cubicBezTo>
                  <a:cubicBezTo>
                    <a:pt x="53" y="280"/>
                    <a:pt x="49" y="289"/>
                    <a:pt x="40" y="290"/>
                  </a:cubicBezTo>
                  <a:lnTo>
                    <a:pt x="38" y="289"/>
                  </a:lnTo>
                  <a:cubicBezTo>
                    <a:pt x="45" y="286"/>
                    <a:pt x="51" y="280"/>
                    <a:pt x="52" y="273"/>
                  </a:cubicBezTo>
                  <a:cubicBezTo>
                    <a:pt x="51" y="273"/>
                    <a:pt x="50" y="275"/>
                    <a:pt x="48" y="276"/>
                  </a:cubicBezTo>
                  <a:cubicBezTo>
                    <a:pt x="45" y="278"/>
                    <a:pt x="42" y="280"/>
                    <a:pt x="37" y="280"/>
                  </a:cubicBezTo>
                  <a:cubicBezTo>
                    <a:pt x="39" y="278"/>
                    <a:pt x="42" y="276"/>
                    <a:pt x="45" y="274"/>
                  </a:cubicBezTo>
                  <a:cubicBezTo>
                    <a:pt x="44" y="273"/>
                    <a:pt x="44" y="274"/>
                    <a:pt x="43" y="274"/>
                  </a:cubicBezTo>
                  <a:cubicBezTo>
                    <a:pt x="42" y="275"/>
                    <a:pt x="39" y="273"/>
                    <a:pt x="38" y="274"/>
                  </a:cubicBezTo>
                  <a:cubicBezTo>
                    <a:pt x="36" y="273"/>
                    <a:pt x="32" y="272"/>
                    <a:pt x="31" y="270"/>
                  </a:cubicBezTo>
                  <a:cubicBezTo>
                    <a:pt x="30" y="268"/>
                    <a:pt x="29" y="266"/>
                    <a:pt x="29" y="264"/>
                  </a:cubicBezTo>
                  <a:cubicBezTo>
                    <a:pt x="25" y="265"/>
                    <a:pt x="24" y="269"/>
                    <a:pt x="21" y="271"/>
                  </a:cubicBezTo>
                  <a:lnTo>
                    <a:pt x="20" y="270"/>
                  </a:lnTo>
                  <a:cubicBezTo>
                    <a:pt x="23" y="265"/>
                    <a:pt x="27" y="263"/>
                    <a:pt x="29" y="257"/>
                  </a:cubicBezTo>
                  <a:cubicBezTo>
                    <a:pt x="25" y="255"/>
                    <a:pt x="23" y="257"/>
                    <a:pt x="18" y="255"/>
                  </a:cubicBezTo>
                  <a:cubicBezTo>
                    <a:pt x="7" y="249"/>
                    <a:pt x="5" y="237"/>
                    <a:pt x="6" y="226"/>
                  </a:cubicBezTo>
                  <a:cubicBezTo>
                    <a:pt x="7" y="218"/>
                    <a:pt x="10" y="210"/>
                    <a:pt x="16" y="205"/>
                  </a:cubicBezTo>
                  <a:cubicBezTo>
                    <a:pt x="12" y="205"/>
                    <a:pt x="9" y="204"/>
                    <a:pt x="5" y="204"/>
                  </a:cubicBezTo>
                  <a:cubicBezTo>
                    <a:pt x="6" y="202"/>
                    <a:pt x="9" y="203"/>
                    <a:pt x="11" y="202"/>
                  </a:cubicBezTo>
                  <a:cubicBezTo>
                    <a:pt x="15" y="201"/>
                    <a:pt x="20" y="202"/>
                    <a:pt x="24" y="200"/>
                  </a:cubicBezTo>
                  <a:cubicBezTo>
                    <a:pt x="19" y="196"/>
                    <a:pt x="18" y="191"/>
                    <a:pt x="14" y="186"/>
                  </a:cubicBezTo>
                  <a:cubicBezTo>
                    <a:pt x="14" y="185"/>
                    <a:pt x="13" y="183"/>
                    <a:pt x="15" y="183"/>
                  </a:cubicBezTo>
                  <a:cubicBezTo>
                    <a:pt x="16" y="183"/>
                    <a:pt x="16" y="185"/>
                    <a:pt x="16" y="186"/>
                  </a:cubicBezTo>
                  <a:cubicBezTo>
                    <a:pt x="20" y="191"/>
                    <a:pt x="23" y="196"/>
                    <a:pt x="29" y="199"/>
                  </a:cubicBezTo>
                  <a:cubicBezTo>
                    <a:pt x="29" y="197"/>
                    <a:pt x="27" y="195"/>
                    <a:pt x="27" y="193"/>
                  </a:cubicBezTo>
                  <a:cubicBezTo>
                    <a:pt x="27" y="192"/>
                    <a:pt x="28" y="191"/>
                    <a:pt x="26" y="190"/>
                  </a:cubicBezTo>
                  <a:cubicBezTo>
                    <a:pt x="27" y="185"/>
                    <a:pt x="29" y="181"/>
                    <a:pt x="32" y="177"/>
                  </a:cubicBezTo>
                  <a:cubicBezTo>
                    <a:pt x="36" y="175"/>
                    <a:pt x="40" y="172"/>
                    <a:pt x="44" y="173"/>
                  </a:cubicBezTo>
                  <a:cubicBezTo>
                    <a:pt x="40" y="171"/>
                    <a:pt x="34" y="171"/>
                    <a:pt x="31" y="168"/>
                  </a:cubicBezTo>
                  <a:cubicBezTo>
                    <a:pt x="30" y="168"/>
                    <a:pt x="30" y="167"/>
                    <a:pt x="30" y="166"/>
                  </a:cubicBezTo>
                  <a:cubicBezTo>
                    <a:pt x="32" y="168"/>
                    <a:pt x="34" y="168"/>
                    <a:pt x="36" y="167"/>
                  </a:cubicBezTo>
                  <a:lnTo>
                    <a:pt x="37" y="168"/>
                  </a:lnTo>
                  <a:cubicBezTo>
                    <a:pt x="39" y="168"/>
                    <a:pt x="41" y="169"/>
                    <a:pt x="43" y="169"/>
                  </a:cubicBezTo>
                  <a:cubicBezTo>
                    <a:pt x="44" y="168"/>
                    <a:pt x="47" y="171"/>
                    <a:pt x="47" y="167"/>
                  </a:cubicBezTo>
                  <a:cubicBezTo>
                    <a:pt x="45" y="168"/>
                    <a:pt x="47" y="166"/>
                    <a:pt x="45" y="165"/>
                  </a:cubicBezTo>
                  <a:cubicBezTo>
                    <a:pt x="45" y="161"/>
                    <a:pt x="40" y="159"/>
                    <a:pt x="39" y="157"/>
                  </a:cubicBezTo>
                  <a:cubicBezTo>
                    <a:pt x="37" y="154"/>
                    <a:pt x="35" y="153"/>
                    <a:pt x="35" y="150"/>
                  </a:cubicBezTo>
                  <a:cubicBezTo>
                    <a:pt x="34" y="149"/>
                    <a:pt x="33" y="148"/>
                    <a:pt x="33" y="146"/>
                  </a:cubicBezTo>
                  <a:cubicBezTo>
                    <a:pt x="31" y="140"/>
                    <a:pt x="31" y="132"/>
                    <a:pt x="37" y="129"/>
                  </a:cubicBezTo>
                  <a:cubicBezTo>
                    <a:pt x="34" y="126"/>
                    <a:pt x="34" y="122"/>
                    <a:pt x="32" y="120"/>
                  </a:cubicBezTo>
                  <a:cubicBezTo>
                    <a:pt x="32" y="117"/>
                    <a:pt x="30" y="113"/>
                    <a:pt x="31" y="109"/>
                  </a:cubicBezTo>
                  <a:cubicBezTo>
                    <a:pt x="32" y="107"/>
                    <a:pt x="33" y="103"/>
                    <a:pt x="35" y="102"/>
                  </a:cubicBezTo>
                  <a:cubicBezTo>
                    <a:pt x="37" y="101"/>
                    <a:pt x="40" y="101"/>
                    <a:pt x="41" y="100"/>
                  </a:cubicBezTo>
                  <a:cubicBezTo>
                    <a:pt x="38" y="98"/>
                    <a:pt x="39" y="94"/>
                    <a:pt x="38" y="92"/>
                  </a:cubicBezTo>
                  <a:cubicBezTo>
                    <a:pt x="38" y="87"/>
                    <a:pt x="39" y="81"/>
                    <a:pt x="42" y="77"/>
                  </a:cubicBezTo>
                  <a:cubicBezTo>
                    <a:pt x="42" y="76"/>
                    <a:pt x="43" y="74"/>
                    <a:pt x="44" y="72"/>
                  </a:cubicBezTo>
                  <a:cubicBezTo>
                    <a:pt x="49" y="64"/>
                    <a:pt x="57" y="59"/>
                    <a:pt x="67" y="58"/>
                  </a:cubicBezTo>
                  <a:lnTo>
                    <a:pt x="67" y="59"/>
                  </a:lnTo>
                  <a:cubicBezTo>
                    <a:pt x="70" y="58"/>
                    <a:pt x="75" y="59"/>
                    <a:pt x="79" y="60"/>
                  </a:cubicBezTo>
                  <a:cubicBezTo>
                    <a:pt x="78" y="52"/>
                    <a:pt x="76" y="45"/>
                    <a:pt x="79" y="37"/>
                  </a:cubicBezTo>
                  <a:lnTo>
                    <a:pt x="80" y="37"/>
                  </a:lnTo>
                  <a:cubicBezTo>
                    <a:pt x="80" y="42"/>
                    <a:pt x="78" y="53"/>
                    <a:pt x="82" y="59"/>
                  </a:cubicBezTo>
                  <a:cubicBezTo>
                    <a:pt x="84" y="55"/>
                    <a:pt x="83" y="49"/>
                    <a:pt x="89" y="47"/>
                  </a:cubicBezTo>
                  <a:cubicBezTo>
                    <a:pt x="91" y="48"/>
                    <a:pt x="93" y="47"/>
                    <a:pt x="95" y="49"/>
                  </a:cubicBezTo>
                  <a:cubicBezTo>
                    <a:pt x="95" y="44"/>
                    <a:pt x="95" y="37"/>
                    <a:pt x="99" y="34"/>
                  </a:cubicBezTo>
                  <a:lnTo>
                    <a:pt x="100" y="34"/>
                  </a:lnTo>
                  <a:cubicBezTo>
                    <a:pt x="93" y="30"/>
                    <a:pt x="86" y="30"/>
                    <a:pt x="79" y="24"/>
                  </a:cubicBezTo>
                  <a:cubicBezTo>
                    <a:pt x="78" y="25"/>
                    <a:pt x="77" y="24"/>
                    <a:pt x="77" y="23"/>
                  </a:cubicBezTo>
                  <a:cubicBezTo>
                    <a:pt x="79" y="25"/>
                    <a:pt x="81" y="23"/>
                    <a:pt x="83" y="25"/>
                  </a:cubicBezTo>
                  <a:cubicBezTo>
                    <a:pt x="84" y="24"/>
                    <a:pt x="84" y="26"/>
                    <a:pt x="85" y="26"/>
                  </a:cubicBezTo>
                  <a:lnTo>
                    <a:pt x="85" y="25"/>
                  </a:lnTo>
                  <a:cubicBezTo>
                    <a:pt x="90" y="27"/>
                    <a:pt x="96" y="29"/>
                    <a:pt x="101" y="30"/>
                  </a:cubicBezTo>
                  <a:cubicBezTo>
                    <a:pt x="102" y="31"/>
                    <a:pt x="103" y="30"/>
                    <a:pt x="104" y="30"/>
                  </a:cubicBezTo>
                  <a:cubicBezTo>
                    <a:pt x="102" y="23"/>
                    <a:pt x="98" y="18"/>
                    <a:pt x="93" y="12"/>
                  </a:cubicBezTo>
                  <a:cubicBezTo>
                    <a:pt x="92" y="11"/>
                    <a:pt x="92" y="11"/>
                    <a:pt x="92" y="10"/>
                  </a:cubicBezTo>
                  <a:cubicBezTo>
                    <a:pt x="90" y="7"/>
                    <a:pt x="86" y="4"/>
                    <a:pt x="83" y="1"/>
                  </a:cubicBezTo>
                  <a:lnTo>
                    <a:pt x="83" y="0"/>
                  </a:lnTo>
                  <a:lnTo>
                    <a:pt x="92" y="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" name="Freeform 200">
              <a:extLst>
                <a:ext uri="{FF2B5EF4-FFF2-40B4-BE49-F238E27FC236}">
                  <a16:creationId xmlns:a16="http://schemas.microsoft.com/office/drawing/2014/main" id="{FC059414-7171-EA3B-544D-D5FA3ACF5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2073"/>
              <a:ext cx="650" cy="769"/>
            </a:xfrm>
            <a:custGeom>
              <a:avLst/>
              <a:gdLst>
                <a:gd name="T0" fmla="*/ 2147483646 w 249"/>
                <a:gd name="T1" fmla="*/ 2147483646 h 274"/>
                <a:gd name="T2" fmla="*/ 2147483646 w 249"/>
                <a:gd name="T3" fmla="*/ 2147483646 h 274"/>
                <a:gd name="T4" fmla="*/ 2147483646 w 249"/>
                <a:gd name="T5" fmla="*/ 2147483646 h 274"/>
                <a:gd name="T6" fmla="*/ 2147483646 w 249"/>
                <a:gd name="T7" fmla="*/ 2147483646 h 274"/>
                <a:gd name="T8" fmla="*/ 2147483646 w 249"/>
                <a:gd name="T9" fmla="*/ 2147483646 h 274"/>
                <a:gd name="T10" fmla="*/ 2147483646 w 249"/>
                <a:gd name="T11" fmla="*/ 2147483646 h 274"/>
                <a:gd name="T12" fmla="*/ 2147483646 w 249"/>
                <a:gd name="T13" fmla="*/ 2147483646 h 274"/>
                <a:gd name="T14" fmla="*/ 2147483646 w 249"/>
                <a:gd name="T15" fmla="*/ 2147483646 h 274"/>
                <a:gd name="T16" fmla="*/ 2147483646 w 249"/>
                <a:gd name="T17" fmla="*/ 2147483646 h 274"/>
                <a:gd name="T18" fmla="*/ 2147483646 w 249"/>
                <a:gd name="T19" fmla="*/ 2147483646 h 274"/>
                <a:gd name="T20" fmla="*/ 2147483646 w 249"/>
                <a:gd name="T21" fmla="*/ 2147483646 h 274"/>
                <a:gd name="T22" fmla="*/ 2147483646 w 249"/>
                <a:gd name="T23" fmla="*/ 2147483646 h 274"/>
                <a:gd name="T24" fmla="*/ 2147483646 w 249"/>
                <a:gd name="T25" fmla="*/ 2147483646 h 274"/>
                <a:gd name="T26" fmla="*/ 2147483646 w 249"/>
                <a:gd name="T27" fmla="*/ 2147483646 h 274"/>
                <a:gd name="T28" fmla="*/ 2147483646 w 249"/>
                <a:gd name="T29" fmla="*/ 2147483646 h 274"/>
                <a:gd name="T30" fmla="*/ 2147483646 w 249"/>
                <a:gd name="T31" fmla="*/ 2147483646 h 274"/>
                <a:gd name="T32" fmla="*/ 2147483646 w 249"/>
                <a:gd name="T33" fmla="*/ 2147483646 h 274"/>
                <a:gd name="T34" fmla="*/ 2147483646 w 249"/>
                <a:gd name="T35" fmla="*/ 2147483646 h 274"/>
                <a:gd name="T36" fmla="*/ 2147483646 w 249"/>
                <a:gd name="T37" fmla="*/ 2147483646 h 274"/>
                <a:gd name="T38" fmla="*/ 2147483646 w 249"/>
                <a:gd name="T39" fmla="*/ 2147483646 h 274"/>
                <a:gd name="T40" fmla="*/ 2147483646 w 249"/>
                <a:gd name="T41" fmla="*/ 2147483646 h 274"/>
                <a:gd name="T42" fmla="*/ 2147483646 w 249"/>
                <a:gd name="T43" fmla="*/ 2147483646 h 274"/>
                <a:gd name="T44" fmla="*/ 2147483646 w 249"/>
                <a:gd name="T45" fmla="*/ 2147483646 h 274"/>
                <a:gd name="T46" fmla="*/ 2147483646 w 249"/>
                <a:gd name="T47" fmla="*/ 2147483646 h 274"/>
                <a:gd name="T48" fmla="*/ 2147483646 w 249"/>
                <a:gd name="T49" fmla="*/ 2147483646 h 274"/>
                <a:gd name="T50" fmla="*/ 2147483646 w 249"/>
                <a:gd name="T51" fmla="*/ 2147483646 h 274"/>
                <a:gd name="T52" fmla="*/ 2147483646 w 249"/>
                <a:gd name="T53" fmla="*/ 2147483646 h 274"/>
                <a:gd name="T54" fmla="*/ 2147483646 w 249"/>
                <a:gd name="T55" fmla="*/ 2147483646 h 274"/>
                <a:gd name="T56" fmla="*/ 2147483646 w 249"/>
                <a:gd name="T57" fmla="*/ 2147483646 h 274"/>
                <a:gd name="T58" fmla="*/ 2147483646 w 249"/>
                <a:gd name="T59" fmla="*/ 2147483646 h 274"/>
                <a:gd name="T60" fmla="*/ 2147483646 w 249"/>
                <a:gd name="T61" fmla="*/ 2147483646 h 274"/>
                <a:gd name="T62" fmla="*/ 2064679980 w 249"/>
                <a:gd name="T63" fmla="*/ 2147483646 h 274"/>
                <a:gd name="T64" fmla="*/ 2147483646 w 249"/>
                <a:gd name="T65" fmla="*/ 2147483646 h 274"/>
                <a:gd name="T66" fmla="*/ 413535717 w 249"/>
                <a:gd name="T67" fmla="*/ 2147483646 h 274"/>
                <a:gd name="T68" fmla="*/ 2064679980 w 249"/>
                <a:gd name="T69" fmla="*/ 2147483646 h 274"/>
                <a:gd name="T70" fmla="*/ 2147483646 w 249"/>
                <a:gd name="T71" fmla="*/ 2147483646 h 274"/>
                <a:gd name="T72" fmla="*/ 2147483646 w 249"/>
                <a:gd name="T73" fmla="*/ 2147483646 h 274"/>
                <a:gd name="T74" fmla="*/ 2147483646 w 249"/>
                <a:gd name="T75" fmla="*/ 2147483646 h 274"/>
                <a:gd name="T76" fmla="*/ 2147483646 w 249"/>
                <a:gd name="T77" fmla="*/ 2147483646 h 274"/>
                <a:gd name="T78" fmla="*/ 2147483646 w 249"/>
                <a:gd name="T79" fmla="*/ 2147483646 h 274"/>
                <a:gd name="T80" fmla="*/ 2147483646 w 249"/>
                <a:gd name="T81" fmla="*/ 2147483646 h 274"/>
                <a:gd name="T82" fmla="*/ 2147483646 w 249"/>
                <a:gd name="T83" fmla="*/ 2147483646 h 274"/>
                <a:gd name="T84" fmla="*/ 2147483646 w 249"/>
                <a:gd name="T85" fmla="*/ 2147483646 h 274"/>
                <a:gd name="T86" fmla="*/ 2147483646 w 249"/>
                <a:gd name="T87" fmla="*/ 2147483646 h 274"/>
                <a:gd name="T88" fmla="*/ 2147483646 w 249"/>
                <a:gd name="T89" fmla="*/ 327207676 h 274"/>
                <a:gd name="T90" fmla="*/ 2147483646 w 249"/>
                <a:gd name="T91" fmla="*/ 0 h 274"/>
                <a:gd name="T92" fmla="*/ 2147483646 w 249"/>
                <a:gd name="T93" fmla="*/ 1288346648 h 274"/>
                <a:gd name="T94" fmla="*/ 2147483646 w 249"/>
                <a:gd name="T95" fmla="*/ 1288346648 h 2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9"/>
                <a:gd name="T145" fmla="*/ 0 h 274"/>
                <a:gd name="T146" fmla="*/ 249 w 249"/>
                <a:gd name="T147" fmla="*/ 274 h 2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9" h="274">
                  <a:moveTo>
                    <a:pt x="135" y="4"/>
                  </a:moveTo>
                  <a:cubicBezTo>
                    <a:pt x="138" y="5"/>
                    <a:pt x="142" y="8"/>
                    <a:pt x="143" y="11"/>
                  </a:cubicBezTo>
                  <a:cubicBezTo>
                    <a:pt x="145" y="13"/>
                    <a:pt x="145" y="13"/>
                    <a:pt x="147" y="13"/>
                  </a:cubicBezTo>
                  <a:cubicBezTo>
                    <a:pt x="151" y="10"/>
                    <a:pt x="158" y="5"/>
                    <a:pt x="164" y="6"/>
                  </a:cubicBezTo>
                  <a:cubicBezTo>
                    <a:pt x="167" y="5"/>
                    <a:pt x="170" y="7"/>
                    <a:pt x="173" y="8"/>
                  </a:cubicBezTo>
                  <a:cubicBezTo>
                    <a:pt x="177" y="11"/>
                    <a:pt x="183" y="15"/>
                    <a:pt x="182" y="21"/>
                  </a:cubicBezTo>
                  <a:cubicBezTo>
                    <a:pt x="184" y="24"/>
                    <a:pt x="187" y="23"/>
                    <a:pt x="189" y="25"/>
                  </a:cubicBezTo>
                  <a:cubicBezTo>
                    <a:pt x="199" y="33"/>
                    <a:pt x="205" y="15"/>
                    <a:pt x="216" y="21"/>
                  </a:cubicBezTo>
                  <a:cubicBezTo>
                    <a:pt x="231" y="29"/>
                    <a:pt x="246" y="44"/>
                    <a:pt x="249" y="63"/>
                  </a:cubicBezTo>
                  <a:cubicBezTo>
                    <a:pt x="249" y="68"/>
                    <a:pt x="246" y="69"/>
                    <a:pt x="247" y="74"/>
                  </a:cubicBezTo>
                  <a:cubicBezTo>
                    <a:pt x="244" y="83"/>
                    <a:pt x="238" y="93"/>
                    <a:pt x="228" y="98"/>
                  </a:cubicBezTo>
                  <a:cubicBezTo>
                    <a:pt x="229" y="91"/>
                    <a:pt x="227" y="85"/>
                    <a:pt x="228" y="79"/>
                  </a:cubicBezTo>
                  <a:cubicBezTo>
                    <a:pt x="227" y="70"/>
                    <a:pt x="227" y="61"/>
                    <a:pt x="221" y="54"/>
                  </a:cubicBezTo>
                  <a:lnTo>
                    <a:pt x="217" y="54"/>
                  </a:lnTo>
                  <a:cubicBezTo>
                    <a:pt x="216" y="56"/>
                    <a:pt x="217" y="57"/>
                    <a:pt x="217" y="58"/>
                  </a:cubicBezTo>
                  <a:cubicBezTo>
                    <a:pt x="218" y="57"/>
                    <a:pt x="219" y="58"/>
                    <a:pt x="220" y="57"/>
                  </a:cubicBezTo>
                  <a:cubicBezTo>
                    <a:pt x="223" y="63"/>
                    <a:pt x="224" y="71"/>
                    <a:pt x="224" y="78"/>
                  </a:cubicBezTo>
                  <a:cubicBezTo>
                    <a:pt x="221" y="78"/>
                    <a:pt x="220" y="82"/>
                    <a:pt x="219" y="81"/>
                  </a:cubicBezTo>
                  <a:cubicBezTo>
                    <a:pt x="217" y="80"/>
                    <a:pt x="217" y="75"/>
                    <a:pt x="216" y="75"/>
                  </a:cubicBezTo>
                  <a:cubicBezTo>
                    <a:pt x="215" y="72"/>
                    <a:pt x="215" y="69"/>
                    <a:pt x="215" y="65"/>
                  </a:cubicBezTo>
                  <a:cubicBezTo>
                    <a:pt x="213" y="67"/>
                    <a:pt x="212" y="66"/>
                    <a:pt x="213" y="68"/>
                  </a:cubicBezTo>
                  <a:lnTo>
                    <a:pt x="213" y="70"/>
                  </a:lnTo>
                  <a:cubicBezTo>
                    <a:pt x="213" y="72"/>
                    <a:pt x="212" y="77"/>
                    <a:pt x="213" y="80"/>
                  </a:cubicBezTo>
                  <a:cubicBezTo>
                    <a:pt x="214" y="82"/>
                    <a:pt x="216" y="85"/>
                    <a:pt x="217" y="86"/>
                  </a:cubicBezTo>
                  <a:cubicBezTo>
                    <a:pt x="215" y="89"/>
                    <a:pt x="214" y="94"/>
                    <a:pt x="209" y="93"/>
                  </a:cubicBezTo>
                  <a:cubicBezTo>
                    <a:pt x="206" y="93"/>
                    <a:pt x="209" y="88"/>
                    <a:pt x="205" y="88"/>
                  </a:cubicBezTo>
                  <a:cubicBezTo>
                    <a:pt x="200" y="89"/>
                    <a:pt x="194" y="90"/>
                    <a:pt x="191" y="95"/>
                  </a:cubicBezTo>
                  <a:cubicBezTo>
                    <a:pt x="191" y="97"/>
                    <a:pt x="191" y="97"/>
                    <a:pt x="192" y="99"/>
                  </a:cubicBezTo>
                  <a:cubicBezTo>
                    <a:pt x="192" y="105"/>
                    <a:pt x="192" y="110"/>
                    <a:pt x="187" y="114"/>
                  </a:cubicBezTo>
                  <a:cubicBezTo>
                    <a:pt x="184" y="113"/>
                    <a:pt x="181" y="112"/>
                    <a:pt x="178" y="110"/>
                  </a:cubicBezTo>
                  <a:cubicBezTo>
                    <a:pt x="176" y="110"/>
                    <a:pt x="176" y="110"/>
                    <a:pt x="175" y="112"/>
                  </a:cubicBezTo>
                  <a:cubicBezTo>
                    <a:pt x="173" y="115"/>
                    <a:pt x="178" y="116"/>
                    <a:pt x="175" y="119"/>
                  </a:cubicBezTo>
                  <a:cubicBezTo>
                    <a:pt x="173" y="121"/>
                    <a:pt x="167" y="122"/>
                    <a:pt x="167" y="126"/>
                  </a:cubicBezTo>
                  <a:cubicBezTo>
                    <a:pt x="167" y="129"/>
                    <a:pt x="168" y="130"/>
                    <a:pt x="168" y="133"/>
                  </a:cubicBezTo>
                  <a:cubicBezTo>
                    <a:pt x="164" y="135"/>
                    <a:pt x="162" y="136"/>
                    <a:pt x="160" y="141"/>
                  </a:cubicBezTo>
                  <a:cubicBezTo>
                    <a:pt x="160" y="141"/>
                    <a:pt x="159" y="144"/>
                    <a:pt x="160" y="146"/>
                  </a:cubicBezTo>
                  <a:lnTo>
                    <a:pt x="162" y="145"/>
                  </a:lnTo>
                  <a:cubicBezTo>
                    <a:pt x="162" y="148"/>
                    <a:pt x="164" y="150"/>
                    <a:pt x="165" y="152"/>
                  </a:cubicBezTo>
                  <a:cubicBezTo>
                    <a:pt x="167" y="156"/>
                    <a:pt x="170" y="159"/>
                    <a:pt x="170" y="164"/>
                  </a:cubicBezTo>
                  <a:cubicBezTo>
                    <a:pt x="169" y="164"/>
                    <a:pt x="167" y="165"/>
                    <a:pt x="167" y="167"/>
                  </a:cubicBezTo>
                  <a:cubicBezTo>
                    <a:pt x="168" y="167"/>
                    <a:pt x="167" y="170"/>
                    <a:pt x="169" y="170"/>
                  </a:cubicBezTo>
                  <a:cubicBezTo>
                    <a:pt x="174" y="175"/>
                    <a:pt x="176" y="184"/>
                    <a:pt x="174" y="192"/>
                  </a:cubicBezTo>
                  <a:cubicBezTo>
                    <a:pt x="173" y="198"/>
                    <a:pt x="167" y="195"/>
                    <a:pt x="165" y="200"/>
                  </a:cubicBezTo>
                  <a:cubicBezTo>
                    <a:pt x="169" y="207"/>
                    <a:pt x="169" y="213"/>
                    <a:pt x="169" y="221"/>
                  </a:cubicBezTo>
                  <a:cubicBezTo>
                    <a:pt x="169" y="227"/>
                    <a:pt x="167" y="234"/>
                    <a:pt x="162" y="236"/>
                  </a:cubicBezTo>
                  <a:cubicBezTo>
                    <a:pt x="160" y="238"/>
                    <a:pt x="158" y="236"/>
                    <a:pt x="156" y="236"/>
                  </a:cubicBezTo>
                  <a:cubicBezTo>
                    <a:pt x="153" y="236"/>
                    <a:pt x="153" y="229"/>
                    <a:pt x="148" y="232"/>
                  </a:cubicBezTo>
                  <a:cubicBezTo>
                    <a:pt x="146" y="232"/>
                    <a:pt x="147" y="235"/>
                    <a:pt x="147" y="236"/>
                  </a:cubicBezTo>
                  <a:cubicBezTo>
                    <a:pt x="151" y="238"/>
                    <a:pt x="150" y="243"/>
                    <a:pt x="151" y="247"/>
                  </a:cubicBezTo>
                  <a:cubicBezTo>
                    <a:pt x="150" y="250"/>
                    <a:pt x="149" y="254"/>
                    <a:pt x="147" y="257"/>
                  </a:cubicBezTo>
                  <a:cubicBezTo>
                    <a:pt x="146" y="260"/>
                    <a:pt x="143" y="261"/>
                    <a:pt x="142" y="263"/>
                  </a:cubicBezTo>
                  <a:lnTo>
                    <a:pt x="141" y="263"/>
                  </a:lnTo>
                  <a:cubicBezTo>
                    <a:pt x="135" y="270"/>
                    <a:pt x="125" y="274"/>
                    <a:pt x="115" y="272"/>
                  </a:cubicBezTo>
                  <a:cubicBezTo>
                    <a:pt x="108" y="270"/>
                    <a:pt x="102" y="263"/>
                    <a:pt x="100" y="257"/>
                  </a:cubicBezTo>
                  <a:cubicBezTo>
                    <a:pt x="99" y="253"/>
                    <a:pt x="99" y="250"/>
                    <a:pt x="100" y="247"/>
                  </a:cubicBezTo>
                  <a:cubicBezTo>
                    <a:pt x="100" y="246"/>
                    <a:pt x="99" y="245"/>
                    <a:pt x="98" y="244"/>
                  </a:cubicBezTo>
                  <a:cubicBezTo>
                    <a:pt x="97" y="244"/>
                    <a:pt x="94" y="245"/>
                    <a:pt x="94" y="247"/>
                  </a:cubicBezTo>
                  <a:cubicBezTo>
                    <a:pt x="95" y="249"/>
                    <a:pt x="92" y="250"/>
                    <a:pt x="90" y="251"/>
                  </a:cubicBezTo>
                  <a:lnTo>
                    <a:pt x="88" y="251"/>
                  </a:lnTo>
                  <a:cubicBezTo>
                    <a:pt x="88" y="249"/>
                    <a:pt x="87" y="251"/>
                    <a:pt x="87" y="250"/>
                  </a:cubicBezTo>
                  <a:cubicBezTo>
                    <a:pt x="85" y="249"/>
                    <a:pt x="85" y="244"/>
                    <a:pt x="81" y="246"/>
                  </a:cubicBezTo>
                  <a:cubicBezTo>
                    <a:pt x="78" y="248"/>
                    <a:pt x="81" y="250"/>
                    <a:pt x="78" y="252"/>
                  </a:cubicBezTo>
                  <a:cubicBezTo>
                    <a:pt x="74" y="258"/>
                    <a:pt x="70" y="247"/>
                    <a:pt x="66" y="253"/>
                  </a:cubicBezTo>
                  <a:cubicBezTo>
                    <a:pt x="65" y="256"/>
                    <a:pt x="69" y="257"/>
                    <a:pt x="66" y="260"/>
                  </a:cubicBezTo>
                  <a:cubicBezTo>
                    <a:pt x="62" y="264"/>
                    <a:pt x="56" y="263"/>
                    <a:pt x="51" y="263"/>
                  </a:cubicBezTo>
                  <a:cubicBezTo>
                    <a:pt x="48" y="262"/>
                    <a:pt x="50" y="257"/>
                    <a:pt x="46" y="257"/>
                  </a:cubicBezTo>
                  <a:lnTo>
                    <a:pt x="45" y="257"/>
                  </a:lnTo>
                  <a:cubicBezTo>
                    <a:pt x="45" y="257"/>
                    <a:pt x="44" y="258"/>
                    <a:pt x="44" y="258"/>
                  </a:cubicBezTo>
                  <a:cubicBezTo>
                    <a:pt x="43" y="261"/>
                    <a:pt x="42" y="262"/>
                    <a:pt x="40" y="263"/>
                  </a:cubicBezTo>
                  <a:cubicBezTo>
                    <a:pt x="37" y="264"/>
                    <a:pt x="33" y="264"/>
                    <a:pt x="30" y="263"/>
                  </a:cubicBezTo>
                  <a:cubicBezTo>
                    <a:pt x="28" y="263"/>
                    <a:pt x="26" y="260"/>
                    <a:pt x="25" y="258"/>
                  </a:cubicBezTo>
                  <a:cubicBezTo>
                    <a:pt x="25" y="256"/>
                    <a:pt x="25" y="255"/>
                    <a:pt x="25" y="253"/>
                  </a:cubicBezTo>
                  <a:cubicBezTo>
                    <a:pt x="26" y="252"/>
                    <a:pt x="30" y="252"/>
                    <a:pt x="29" y="249"/>
                  </a:cubicBezTo>
                  <a:cubicBezTo>
                    <a:pt x="31" y="249"/>
                    <a:pt x="31" y="248"/>
                    <a:pt x="32" y="247"/>
                  </a:cubicBezTo>
                  <a:cubicBezTo>
                    <a:pt x="31" y="245"/>
                    <a:pt x="30" y="244"/>
                    <a:pt x="28" y="244"/>
                  </a:cubicBezTo>
                  <a:cubicBezTo>
                    <a:pt x="26" y="244"/>
                    <a:pt x="24" y="245"/>
                    <a:pt x="22" y="247"/>
                  </a:cubicBezTo>
                  <a:cubicBezTo>
                    <a:pt x="15" y="246"/>
                    <a:pt x="7" y="244"/>
                    <a:pt x="5" y="237"/>
                  </a:cubicBezTo>
                  <a:cubicBezTo>
                    <a:pt x="0" y="226"/>
                    <a:pt x="2" y="211"/>
                    <a:pt x="10" y="202"/>
                  </a:cubicBezTo>
                  <a:cubicBezTo>
                    <a:pt x="13" y="199"/>
                    <a:pt x="15" y="197"/>
                    <a:pt x="20" y="196"/>
                  </a:cubicBezTo>
                  <a:cubicBezTo>
                    <a:pt x="22" y="199"/>
                    <a:pt x="24" y="195"/>
                    <a:pt x="25" y="198"/>
                  </a:cubicBezTo>
                  <a:cubicBezTo>
                    <a:pt x="27" y="198"/>
                    <a:pt x="29" y="197"/>
                    <a:pt x="29" y="195"/>
                  </a:cubicBezTo>
                  <a:cubicBezTo>
                    <a:pt x="28" y="192"/>
                    <a:pt x="24" y="191"/>
                    <a:pt x="24" y="187"/>
                  </a:cubicBezTo>
                  <a:cubicBezTo>
                    <a:pt x="22" y="182"/>
                    <a:pt x="24" y="177"/>
                    <a:pt x="27" y="174"/>
                  </a:cubicBezTo>
                  <a:cubicBezTo>
                    <a:pt x="29" y="173"/>
                    <a:pt x="31" y="171"/>
                    <a:pt x="33" y="170"/>
                  </a:cubicBezTo>
                  <a:cubicBezTo>
                    <a:pt x="37" y="170"/>
                    <a:pt x="41" y="168"/>
                    <a:pt x="45" y="169"/>
                  </a:cubicBezTo>
                  <a:cubicBezTo>
                    <a:pt x="46" y="169"/>
                    <a:pt x="47" y="168"/>
                    <a:pt x="47" y="167"/>
                  </a:cubicBezTo>
                  <a:cubicBezTo>
                    <a:pt x="47" y="163"/>
                    <a:pt x="39" y="161"/>
                    <a:pt x="42" y="155"/>
                  </a:cubicBezTo>
                  <a:cubicBezTo>
                    <a:pt x="42" y="154"/>
                    <a:pt x="42" y="152"/>
                    <a:pt x="40" y="152"/>
                  </a:cubicBezTo>
                  <a:cubicBezTo>
                    <a:pt x="39" y="152"/>
                    <a:pt x="37" y="151"/>
                    <a:pt x="36" y="150"/>
                  </a:cubicBezTo>
                  <a:cubicBezTo>
                    <a:pt x="31" y="144"/>
                    <a:pt x="26" y="138"/>
                    <a:pt x="28" y="130"/>
                  </a:cubicBezTo>
                  <a:cubicBezTo>
                    <a:pt x="29" y="129"/>
                    <a:pt x="30" y="127"/>
                    <a:pt x="32" y="126"/>
                  </a:cubicBezTo>
                  <a:cubicBezTo>
                    <a:pt x="33" y="127"/>
                    <a:pt x="34" y="126"/>
                    <a:pt x="35" y="125"/>
                  </a:cubicBezTo>
                  <a:cubicBezTo>
                    <a:pt x="35" y="121"/>
                    <a:pt x="31" y="119"/>
                    <a:pt x="30" y="115"/>
                  </a:cubicBezTo>
                  <a:cubicBezTo>
                    <a:pt x="28" y="111"/>
                    <a:pt x="25" y="105"/>
                    <a:pt x="28" y="101"/>
                  </a:cubicBezTo>
                  <a:cubicBezTo>
                    <a:pt x="31" y="99"/>
                    <a:pt x="33" y="98"/>
                    <a:pt x="35" y="99"/>
                  </a:cubicBezTo>
                  <a:cubicBezTo>
                    <a:pt x="38" y="99"/>
                    <a:pt x="40" y="102"/>
                    <a:pt x="42" y="99"/>
                  </a:cubicBezTo>
                  <a:cubicBezTo>
                    <a:pt x="45" y="93"/>
                    <a:pt x="35" y="95"/>
                    <a:pt x="35" y="90"/>
                  </a:cubicBezTo>
                  <a:cubicBezTo>
                    <a:pt x="32" y="79"/>
                    <a:pt x="37" y="69"/>
                    <a:pt x="45" y="61"/>
                  </a:cubicBezTo>
                  <a:cubicBezTo>
                    <a:pt x="51" y="56"/>
                    <a:pt x="61" y="53"/>
                    <a:pt x="68" y="57"/>
                  </a:cubicBezTo>
                  <a:cubicBezTo>
                    <a:pt x="71" y="57"/>
                    <a:pt x="74" y="64"/>
                    <a:pt x="78" y="60"/>
                  </a:cubicBezTo>
                  <a:cubicBezTo>
                    <a:pt x="78" y="59"/>
                    <a:pt x="77" y="57"/>
                    <a:pt x="79" y="56"/>
                  </a:cubicBezTo>
                  <a:cubicBezTo>
                    <a:pt x="79" y="55"/>
                    <a:pt x="78" y="54"/>
                    <a:pt x="78" y="54"/>
                  </a:cubicBezTo>
                  <a:cubicBezTo>
                    <a:pt x="78" y="50"/>
                    <a:pt x="79" y="46"/>
                    <a:pt x="83" y="45"/>
                  </a:cubicBezTo>
                  <a:cubicBezTo>
                    <a:pt x="84" y="46"/>
                    <a:pt x="87" y="44"/>
                    <a:pt x="87" y="47"/>
                  </a:cubicBezTo>
                  <a:cubicBezTo>
                    <a:pt x="88" y="48"/>
                    <a:pt x="89" y="50"/>
                    <a:pt x="91" y="49"/>
                  </a:cubicBezTo>
                  <a:cubicBezTo>
                    <a:pt x="93" y="47"/>
                    <a:pt x="91" y="44"/>
                    <a:pt x="91" y="42"/>
                  </a:cubicBezTo>
                  <a:cubicBezTo>
                    <a:pt x="91" y="38"/>
                    <a:pt x="90" y="33"/>
                    <a:pt x="94" y="31"/>
                  </a:cubicBezTo>
                  <a:cubicBezTo>
                    <a:pt x="97" y="30"/>
                    <a:pt x="98" y="33"/>
                    <a:pt x="101" y="35"/>
                  </a:cubicBezTo>
                  <a:cubicBezTo>
                    <a:pt x="106" y="32"/>
                    <a:pt x="100" y="25"/>
                    <a:pt x="103" y="21"/>
                  </a:cubicBezTo>
                  <a:cubicBezTo>
                    <a:pt x="105" y="12"/>
                    <a:pt x="110" y="4"/>
                    <a:pt x="119" y="1"/>
                  </a:cubicBezTo>
                  <a:lnTo>
                    <a:pt x="123" y="0"/>
                  </a:lnTo>
                  <a:cubicBezTo>
                    <a:pt x="126" y="1"/>
                    <a:pt x="132" y="1"/>
                    <a:pt x="135" y="4"/>
                  </a:cubicBezTo>
                  <a:close/>
                </a:path>
              </a:pathLst>
            </a:custGeom>
            <a:solidFill>
              <a:srgbClr val="AB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" name="Freeform 201">
              <a:extLst>
                <a:ext uri="{FF2B5EF4-FFF2-40B4-BE49-F238E27FC236}">
                  <a16:creationId xmlns:a16="http://schemas.microsoft.com/office/drawing/2014/main" id="{F3A1A885-A365-6819-C6DF-2B96D453F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5" y="2281"/>
              <a:ext cx="89" cy="300"/>
            </a:xfrm>
            <a:custGeom>
              <a:avLst/>
              <a:gdLst>
                <a:gd name="T0" fmla="*/ 2147483646 w 34"/>
                <a:gd name="T1" fmla="*/ 703165494 h 107"/>
                <a:gd name="T2" fmla="*/ 2147483646 w 34"/>
                <a:gd name="T3" fmla="*/ 2147483646 h 107"/>
                <a:gd name="T4" fmla="*/ 2147483646 w 34"/>
                <a:gd name="T5" fmla="*/ 2147483646 h 107"/>
                <a:gd name="T6" fmla="*/ 2147483646 w 34"/>
                <a:gd name="T7" fmla="*/ 1591823114 h 107"/>
                <a:gd name="T8" fmla="*/ 1730370530 w 34"/>
                <a:gd name="T9" fmla="*/ 1269074821 h 107"/>
                <a:gd name="T10" fmla="*/ 1501960102 w 34"/>
                <a:gd name="T11" fmla="*/ 1591823114 h 107"/>
                <a:gd name="T12" fmla="*/ 330580380 w 34"/>
                <a:gd name="T13" fmla="*/ 2147483646 h 107"/>
                <a:gd name="T14" fmla="*/ 1234637354 w 34"/>
                <a:gd name="T15" fmla="*/ 2147483646 h 107"/>
                <a:gd name="T16" fmla="*/ 1501960102 w 34"/>
                <a:gd name="T17" fmla="*/ 2147483646 h 107"/>
                <a:gd name="T18" fmla="*/ 1667262271 w 34"/>
                <a:gd name="T19" fmla="*/ 2147483646 h 107"/>
                <a:gd name="T20" fmla="*/ 1730370530 w 34"/>
                <a:gd name="T21" fmla="*/ 2147483646 h 107"/>
                <a:gd name="T22" fmla="*/ 1501960102 w 34"/>
                <a:gd name="T23" fmla="*/ 2147483646 h 107"/>
                <a:gd name="T24" fmla="*/ 1565098207 w 34"/>
                <a:gd name="T25" fmla="*/ 2147483646 h 107"/>
                <a:gd name="T26" fmla="*/ 597902838 w 34"/>
                <a:gd name="T27" fmla="*/ 2147483646 h 107"/>
                <a:gd name="T28" fmla="*/ 700071356 w 34"/>
                <a:gd name="T29" fmla="*/ 2147483646 h 107"/>
                <a:gd name="T30" fmla="*/ 2147483646 w 34"/>
                <a:gd name="T31" fmla="*/ 2147483646 h 107"/>
                <a:gd name="T32" fmla="*/ 2147483646 w 34"/>
                <a:gd name="T33" fmla="*/ 2147483646 h 107"/>
                <a:gd name="T34" fmla="*/ 2147483646 w 34"/>
                <a:gd name="T35" fmla="*/ 2147483646 h 107"/>
                <a:gd name="T36" fmla="*/ 2147483646 w 34"/>
                <a:gd name="T37" fmla="*/ 2147483646 h 107"/>
                <a:gd name="T38" fmla="*/ 2147483646 w 34"/>
                <a:gd name="T39" fmla="*/ 2147483646 h 107"/>
                <a:gd name="T40" fmla="*/ 2147483646 w 34"/>
                <a:gd name="T41" fmla="*/ 2147483646 h 107"/>
                <a:gd name="T42" fmla="*/ 2147483646 w 34"/>
                <a:gd name="T43" fmla="*/ 2147483646 h 107"/>
                <a:gd name="T44" fmla="*/ 1234637354 w 34"/>
                <a:gd name="T45" fmla="*/ 2147483646 h 107"/>
                <a:gd name="T46" fmla="*/ 967194362 w 34"/>
                <a:gd name="T47" fmla="*/ 2147483646 h 107"/>
                <a:gd name="T48" fmla="*/ 165273974 w 34"/>
                <a:gd name="T49" fmla="*/ 2147483646 h 107"/>
                <a:gd name="T50" fmla="*/ 700071356 w 34"/>
                <a:gd name="T51" fmla="*/ 2147483646 h 107"/>
                <a:gd name="T52" fmla="*/ 700071356 w 34"/>
                <a:gd name="T53" fmla="*/ 2147483646 h 107"/>
                <a:gd name="T54" fmla="*/ 700071356 w 34"/>
                <a:gd name="T55" fmla="*/ 2147483646 h 107"/>
                <a:gd name="T56" fmla="*/ 1297776606 w 34"/>
                <a:gd name="T57" fmla="*/ 2147483646 h 107"/>
                <a:gd name="T58" fmla="*/ 1297776606 w 34"/>
                <a:gd name="T59" fmla="*/ 2147483646 h 107"/>
                <a:gd name="T60" fmla="*/ 1297776606 w 34"/>
                <a:gd name="T61" fmla="*/ 2147483646 h 107"/>
                <a:gd name="T62" fmla="*/ 1132468982 w 34"/>
                <a:gd name="T63" fmla="*/ 2147483646 h 107"/>
                <a:gd name="T64" fmla="*/ 0 w 34"/>
                <a:gd name="T65" fmla="*/ 2147483646 h 107"/>
                <a:gd name="T66" fmla="*/ 102169340 w 34"/>
                <a:gd name="T67" fmla="*/ 2147483646 h 107"/>
                <a:gd name="T68" fmla="*/ 1934702106 w 34"/>
                <a:gd name="T69" fmla="*/ 0 h 107"/>
                <a:gd name="T70" fmla="*/ 2147483646 w 34"/>
                <a:gd name="T71" fmla="*/ 703165494 h 107"/>
                <a:gd name="T72" fmla="*/ 2147483646 w 34"/>
                <a:gd name="T73" fmla="*/ 703165494 h 107"/>
                <a:gd name="T74" fmla="*/ 2147483646 w 34"/>
                <a:gd name="T75" fmla="*/ 703165494 h 107"/>
                <a:gd name="T76" fmla="*/ 2147483646 w 34"/>
                <a:gd name="T77" fmla="*/ 703165494 h 1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4"/>
                <a:gd name="T118" fmla="*/ 0 h 107"/>
                <a:gd name="T119" fmla="*/ 34 w 34"/>
                <a:gd name="T120" fmla="*/ 107 h 10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4" h="107">
                  <a:moveTo>
                    <a:pt x="31" y="2"/>
                  </a:moveTo>
                  <a:cubicBezTo>
                    <a:pt x="33" y="4"/>
                    <a:pt x="34" y="5"/>
                    <a:pt x="34" y="7"/>
                  </a:cubicBezTo>
                  <a:cubicBezTo>
                    <a:pt x="33" y="8"/>
                    <a:pt x="32" y="8"/>
                    <a:pt x="31" y="8"/>
                  </a:cubicBezTo>
                  <a:cubicBezTo>
                    <a:pt x="31" y="7"/>
                    <a:pt x="30" y="6"/>
                    <a:pt x="29" y="5"/>
                  </a:cubicBezTo>
                  <a:cubicBezTo>
                    <a:pt x="26" y="3"/>
                    <a:pt x="22" y="3"/>
                    <a:pt x="20" y="4"/>
                  </a:cubicBezTo>
                  <a:cubicBezTo>
                    <a:pt x="20" y="5"/>
                    <a:pt x="18" y="4"/>
                    <a:pt x="17" y="5"/>
                  </a:cubicBezTo>
                  <a:cubicBezTo>
                    <a:pt x="7" y="13"/>
                    <a:pt x="2" y="25"/>
                    <a:pt x="4" y="37"/>
                  </a:cubicBezTo>
                  <a:cubicBezTo>
                    <a:pt x="5" y="43"/>
                    <a:pt x="8" y="49"/>
                    <a:pt x="14" y="51"/>
                  </a:cubicBezTo>
                  <a:cubicBezTo>
                    <a:pt x="15" y="51"/>
                    <a:pt x="15" y="50"/>
                    <a:pt x="17" y="49"/>
                  </a:cubicBezTo>
                  <a:cubicBezTo>
                    <a:pt x="17" y="50"/>
                    <a:pt x="18" y="50"/>
                    <a:pt x="19" y="50"/>
                  </a:cubicBezTo>
                  <a:cubicBezTo>
                    <a:pt x="20" y="51"/>
                    <a:pt x="21" y="53"/>
                    <a:pt x="20" y="54"/>
                  </a:cubicBezTo>
                  <a:cubicBezTo>
                    <a:pt x="20" y="57"/>
                    <a:pt x="16" y="55"/>
                    <a:pt x="17" y="58"/>
                  </a:cubicBezTo>
                  <a:cubicBezTo>
                    <a:pt x="17" y="61"/>
                    <a:pt x="21" y="66"/>
                    <a:pt x="18" y="69"/>
                  </a:cubicBezTo>
                  <a:cubicBezTo>
                    <a:pt x="14" y="68"/>
                    <a:pt x="10" y="70"/>
                    <a:pt x="7" y="75"/>
                  </a:cubicBezTo>
                  <a:cubicBezTo>
                    <a:pt x="4" y="80"/>
                    <a:pt x="6" y="88"/>
                    <a:pt x="8" y="93"/>
                  </a:cubicBezTo>
                  <a:cubicBezTo>
                    <a:pt x="13" y="101"/>
                    <a:pt x="22" y="103"/>
                    <a:pt x="31" y="104"/>
                  </a:cubicBezTo>
                  <a:cubicBezTo>
                    <a:pt x="32" y="104"/>
                    <a:pt x="33" y="105"/>
                    <a:pt x="34" y="104"/>
                  </a:cubicBezTo>
                  <a:lnTo>
                    <a:pt x="34" y="105"/>
                  </a:lnTo>
                  <a:cubicBezTo>
                    <a:pt x="29" y="106"/>
                    <a:pt x="19" y="107"/>
                    <a:pt x="14" y="102"/>
                  </a:cubicBezTo>
                  <a:cubicBezTo>
                    <a:pt x="13" y="103"/>
                    <a:pt x="12" y="101"/>
                    <a:pt x="11" y="101"/>
                  </a:cubicBezTo>
                  <a:cubicBezTo>
                    <a:pt x="4" y="97"/>
                    <a:pt x="3" y="89"/>
                    <a:pt x="2" y="82"/>
                  </a:cubicBezTo>
                  <a:cubicBezTo>
                    <a:pt x="2" y="76"/>
                    <a:pt x="4" y="71"/>
                    <a:pt x="8" y="67"/>
                  </a:cubicBezTo>
                  <a:lnTo>
                    <a:pt x="15" y="64"/>
                  </a:lnTo>
                  <a:cubicBezTo>
                    <a:pt x="13" y="61"/>
                    <a:pt x="14" y="58"/>
                    <a:pt x="13" y="55"/>
                  </a:cubicBezTo>
                  <a:cubicBezTo>
                    <a:pt x="1" y="49"/>
                    <a:pt x="0" y="37"/>
                    <a:pt x="0" y="25"/>
                  </a:cubicBezTo>
                  <a:cubicBezTo>
                    <a:pt x="1" y="25"/>
                    <a:pt x="1" y="23"/>
                    <a:pt x="1" y="22"/>
                  </a:cubicBezTo>
                  <a:cubicBezTo>
                    <a:pt x="4" y="12"/>
                    <a:pt x="11" y="1"/>
                    <a:pt x="22" y="0"/>
                  </a:cubicBezTo>
                  <a:cubicBezTo>
                    <a:pt x="25" y="0"/>
                    <a:pt x="29" y="1"/>
                    <a:pt x="31" y="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" name="Freeform 202">
              <a:extLst>
                <a:ext uri="{FF2B5EF4-FFF2-40B4-BE49-F238E27FC236}">
                  <a16:creationId xmlns:a16="http://schemas.microsoft.com/office/drawing/2014/main" id="{FF631224-13F2-9F8E-E50C-B0951ED22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2315"/>
              <a:ext cx="174" cy="106"/>
            </a:xfrm>
            <a:custGeom>
              <a:avLst/>
              <a:gdLst>
                <a:gd name="T0" fmla="*/ 2147483646 w 67"/>
                <a:gd name="T1" fmla="*/ 2147483646 h 38"/>
                <a:gd name="T2" fmla="*/ 2147483646 w 67"/>
                <a:gd name="T3" fmla="*/ 2147483646 h 38"/>
                <a:gd name="T4" fmla="*/ 2147483646 w 67"/>
                <a:gd name="T5" fmla="*/ 2147483646 h 38"/>
                <a:gd name="T6" fmla="*/ 2147483646 w 67"/>
                <a:gd name="T7" fmla="*/ 2147483646 h 38"/>
                <a:gd name="T8" fmla="*/ 2147483646 w 67"/>
                <a:gd name="T9" fmla="*/ 2147483646 h 38"/>
                <a:gd name="T10" fmla="*/ 2147483646 w 67"/>
                <a:gd name="T11" fmla="*/ 2147483646 h 38"/>
                <a:gd name="T12" fmla="*/ 2147483646 w 67"/>
                <a:gd name="T13" fmla="*/ 2147483646 h 38"/>
                <a:gd name="T14" fmla="*/ 2147483646 w 67"/>
                <a:gd name="T15" fmla="*/ 2147483646 h 38"/>
                <a:gd name="T16" fmla="*/ 2147483646 w 67"/>
                <a:gd name="T17" fmla="*/ 2147483646 h 38"/>
                <a:gd name="T18" fmla="*/ 2147483646 w 67"/>
                <a:gd name="T19" fmla="*/ 2147483646 h 38"/>
                <a:gd name="T20" fmla="*/ 2147483646 w 67"/>
                <a:gd name="T21" fmla="*/ 2147483646 h 38"/>
                <a:gd name="T22" fmla="*/ 2147483646 w 67"/>
                <a:gd name="T23" fmla="*/ 2147483646 h 38"/>
                <a:gd name="T24" fmla="*/ 2147483646 w 67"/>
                <a:gd name="T25" fmla="*/ 2147483646 h 38"/>
                <a:gd name="T26" fmla="*/ 2147483646 w 67"/>
                <a:gd name="T27" fmla="*/ 2147483646 h 38"/>
                <a:gd name="T28" fmla="*/ 2147483646 w 67"/>
                <a:gd name="T29" fmla="*/ 2147483646 h 38"/>
                <a:gd name="T30" fmla="*/ 2147483646 w 67"/>
                <a:gd name="T31" fmla="*/ 2147483646 h 38"/>
                <a:gd name="T32" fmla="*/ 2147483646 w 67"/>
                <a:gd name="T33" fmla="*/ 2147483646 h 38"/>
                <a:gd name="T34" fmla="*/ 2147483646 w 67"/>
                <a:gd name="T35" fmla="*/ 2147483646 h 38"/>
                <a:gd name="T36" fmla="*/ 2147483646 w 67"/>
                <a:gd name="T37" fmla="*/ 2147483646 h 38"/>
                <a:gd name="T38" fmla="*/ 2147483646 w 67"/>
                <a:gd name="T39" fmla="*/ 2147483646 h 38"/>
                <a:gd name="T40" fmla="*/ 2147483646 w 67"/>
                <a:gd name="T41" fmla="*/ 2147483646 h 38"/>
                <a:gd name="T42" fmla="*/ 522366597 w 67"/>
                <a:gd name="T43" fmla="*/ 2147483646 h 38"/>
                <a:gd name="T44" fmla="*/ 0 w 67"/>
                <a:gd name="T45" fmla="*/ 2147483646 h 38"/>
                <a:gd name="T46" fmla="*/ 145399906 w 67"/>
                <a:gd name="T47" fmla="*/ 2147483646 h 38"/>
                <a:gd name="T48" fmla="*/ 1120985983 w 67"/>
                <a:gd name="T49" fmla="*/ 2147483646 h 38"/>
                <a:gd name="T50" fmla="*/ 1356593324 w 67"/>
                <a:gd name="T51" fmla="*/ 2147483646 h 38"/>
                <a:gd name="T52" fmla="*/ 1790300120 w 67"/>
                <a:gd name="T53" fmla="*/ 2147483646 h 38"/>
                <a:gd name="T54" fmla="*/ 2147483646 w 67"/>
                <a:gd name="T55" fmla="*/ 2147483646 h 38"/>
                <a:gd name="T56" fmla="*/ 2147483646 w 67"/>
                <a:gd name="T57" fmla="*/ 2147483646 h 38"/>
                <a:gd name="T58" fmla="*/ 2147483646 w 67"/>
                <a:gd name="T59" fmla="*/ 0 h 38"/>
                <a:gd name="T60" fmla="*/ 2147483646 w 67"/>
                <a:gd name="T61" fmla="*/ 2147483646 h 38"/>
                <a:gd name="T62" fmla="*/ 2147483646 w 67"/>
                <a:gd name="T63" fmla="*/ 2147483646 h 38"/>
                <a:gd name="T64" fmla="*/ 2147483646 w 67"/>
                <a:gd name="T65" fmla="*/ 2147483646 h 38"/>
                <a:gd name="T66" fmla="*/ 2147483646 w 67"/>
                <a:gd name="T67" fmla="*/ 2147483646 h 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7"/>
                <a:gd name="T103" fmla="*/ 0 h 38"/>
                <a:gd name="T104" fmla="*/ 67 w 67"/>
                <a:gd name="T105" fmla="*/ 38 h 3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7" h="38">
                  <a:moveTo>
                    <a:pt x="42" y="13"/>
                  </a:moveTo>
                  <a:cubicBezTo>
                    <a:pt x="41" y="17"/>
                    <a:pt x="45" y="16"/>
                    <a:pt x="46" y="18"/>
                  </a:cubicBezTo>
                  <a:cubicBezTo>
                    <a:pt x="49" y="21"/>
                    <a:pt x="52" y="24"/>
                    <a:pt x="54" y="27"/>
                  </a:cubicBezTo>
                  <a:lnTo>
                    <a:pt x="67" y="34"/>
                  </a:lnTo>
                  <a:cubicBezTo>
                    <a:pt x="61" y="35"/>
                    <a:pt x="55" y="35"/>
                    <a:pt x="48" y="35"/>
                  </a:cubicBezTo>
                  <a:cubicBezTo>
                    <a:pt x="47" y="32"/>
                    <a:pt x="48" y="27"/>
                    <a:pt x="44" y="25"/>
                  </a:cubicBezTo>
                  <a:cubicBezTo>
                    <a:pt x="44" y="22"/>
                    <a:pt x="40" y="20"/>
                    <a:pt x="37" y="18"/>
                  </a:cubicBezTo>
                  <a:cubicBezTo>
                    <a:pt x="36" y="17"/>
                    <a:pt x="33" y="18"/>
                    <a:pt x="32" y="18"/>
                  </a:cubicBezTo>
                  <a:cubicBezTo>
                    <a:pt x="29" y="22"/>
                    <a:pt x="32" y="27"/>
                    <a:pt x="30" y="31"/>
                  </a:cubicBezTo>
                  <a:cubicBezTo>
                    <a:pt x="30" y="33"/>
                    <a:pt x="32" y="33"/>
                    <a:pt x="32" y="34"/>
                  </a:cubicBezTo>
                  <a:cubicBezTo>
                    <a:pt x="32" y="34"/>
                    <a:pt x="31" y="35"/>
                    <a:pt x="31" y="35"/>
                  </a:cubicBezTo>
                  <a:lnTo>
                    <a:pt x="32" y="36"/>
                  </a:lnTo>
                  <a:lnTo>
                    <a:pt x="30" y="36"/>
                  </a:lnTo>
                  <a:cubicBezTo>
                    <a:pt x="22" y="37"/>
                    <a:pt x="15" y="38"/>
                    <a:pt x="7" y="36"/>
                  </a:cubicBezTo>
                  <a:cubicBezTo>
                    <a:pt x="4" y="36"/>
                    <a:pt x="3" y="37"/>
                    <a:pt x="0" y="37"/>
                  </a:cubicBezTo>
                  <a:cubicBezTo>
                    <a:pt x="1" y="35"/>
                    <a:pt x="2" y="33"/>
                    <a:pt x="2" y="31"/>
                  </a:cubicBezTo>
                  <a:cubicBezTo>
                    <a:pt x="6" y="31"/>
                    <a:pt x="13" y="34"/>
                    <a:pt x="15" y="28"/>
                  </a:cubicBezTo>
                  <a:cubicBezTo>
                    <a:pt x="18" y="23"/>
                    <a:pt x="18" y="16"/>
                    <a:pt x="18" y="11"/>
                  </a:cubicBezTo>
                  <a:cubicBezTo>
                    <a:pt x="19" y="9"/>
                    <a:pt x="22" y="8"/>
                    <a:pt x="24" y="8"/>
                  </a:cubicBezTo>
                  <a:cubicBezTo>
                    <a:pt x="26" y="11"/>
                    <a:pt x="30" y="12"/>
                    <a:pt x="33" y="13"/>
                  </a:cubicBezTo>
                  <a:cubicBezTo>
                    <a:pt x="33" y="12"/>
                    <a:pt x="34" y="12"/>
                    <a:pt x="34" y="12"/>
                  </a:cubicBezTo>
                  <a:cubicBezTo>
                    <a:pt x="39" y="10"/>
                    <a:pt x="42" y="5"/>
                    <a:pt x="44" y="0"/>
                  </a:cubicBezTo>
                  <a:cubicBezTo>
                    <a:pt x="45" y="5"/>
                    <a:pt x="45" y="9"/>
                    <a:pt x="42" y="13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" name="Freeform 203">
              <a:extLst>
                <a:ext uri="{FF2B5EF4-FFF2-40B4-BE49-F238E27FC236}">
                  <a16:creationId xmlns:a16="http://schemas.microsoft.com/office/drawing/2014/main" id="{26D15004-7C98-36B7-E109-7302266AA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" y="2371"/>
              <a:ext cx="13" cy="36"/>
            </a:xfrm>
            <a:custGeom>
              <a:avLst/>
              <a:gdLst>
                <a:gd name="T0" fmla="*/ 383805279 w 5"/>
                <a:gd name="T1" fmla="*/ 1555093077 h 13"/>
                <a:gd name="T2" fmla="*/ 383805279 w 5"/>
                <a:gd name="T3" fmla="*/ 2147483646 h 13"/>
                <a:gd name="T4" fmla="*/ 0 w 5"/>
                <a:gd name="T5" fmla="*/ 2147483646 h 13"/>
                <a:gd name="T6" fmla="*/ 0 w 5"/>
                <a:gd name="T7" fmla="*/ 2147483646 h 13"/>
                <a:gd name="T8" fmla="*/ 0 w 5"/>
                <a:gd name="T9" fmla="*/ 2147483646 h 13"/>
                <a:gd name="T10" fmla="*/ 239896210 w 5"/>
                <a:gd name="T11" fmla="*/ 263590732 h 13"/>
                <a:gd name="T12" fmla="*/ 239896210 w 5"/>
                <a:gd name="T13" fmla="*/ 263590732 h 13"/>
                <a:gd name="T14" fmla="*/ 239896210 w 5"/>
                <a:gd name="T15" fmla="*/ 263590732 h 13"/>
                <a:gd name="T16" fmla="*/ 383805279 w 5"/>
                <a:gd name="T17" fmla="*/ 1555093077 h 13"/>
                <a:gd name="T18" fmla="*/ 383805279 w 5"/>
                <a:gd name="T19" fmla="*/ 1555093077 h 13"/>
                <a:gd name="T20" fmla="*/ 383805279 w 5"/>
                <a:gd name="T21" fmla="*/ 1555093077 h 13"/>
                <a:gd name="T22" fmla="*/ 383805279 w 5"/>
                <a:gd name="T23" fmla="*/ 1555093077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3"/>
                <a:gd name="T38" fmla="*/ 5 w 5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3">
                  <a:moveTo>
                    <a:pt x="5" y="6"/>
                  </a:moveTo>
                  <a:cubicBezTo>
                    <a:pt x="5" y="8"/>
                    <a:pt x="5" y="11"/>
                    <a:pt x="5" y="13"/>
                  </a:cubicBezTo>
                  <a:cubicBezTo>
                    <a:pt x="3" y="13"/>
                    <a:pt x="2" y="12"/>
                    <a:pt x="0" y="11"/>
                  </a:cubicBezTo>
                  <a:lnTo>
                    <a:pt x="3" y="1"/>
                  </a:lnTo>
                  <a:cubicBezTo>
                    <a:pt x="5" y="0"/>
                    <a:pt x="5" y="4"/>
                    <a:pt x="5" y="6"/>
                  </a:cubicBezTo>
                  <a:close/>
                </a:path>
              </a:pathLst>
            </a:custGeom>
            <a:solidFill>
              <a:srgbClr val="A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Freeform 204">
              <a:extLst>
                <a:ext uri="{FF2B5EF4-FFF2-40B4-BE49-F238E27FC236}">
                  <a16:creationId xmlns:a16="http://schemas.microsoft.com/office/drawing/2014/main" id="{AE1187C8-04A1-6131-5850-0E9F5E9A9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2376"/>
              <a:ext cx="13" cy="20"/>
            </a:xfrm>
            <a:custGeom>
              <a:avLst/>
              <a:gdLst>
                <a:gd name="T0" fmla="*/ 383805279 w 5"/>
                <a:gd name="T1" fmla="*/ 1753598774 h 7"/>
                <a:gd name="T2" fmla="*/ 92267815 w 5"/>
                <a:gd name="T3" fmla="*/ 2147483646 h 7"/>
                <a:gd name="T4" fmla="*/ 92267815 w 5"/>
                <a:gd name="T5" fmla="*/ 0 h 7"/>
                <a:gd name="T6" fmla="*/ 383805279 w 5"/>
                <a:gd name="T7" fmla="*/ 1753598774 h 7"/>
                <a:gd name="T8" fmla="*/ 383805279 w 5"/>
                <a:gd name="T9" fmla="*/ 1753598774 h 7"/>
                <a:gd name="T10" fmla="*/ 383805279 w 5"/>
                <a:gd name="T11" fmla="*/ 1753598774 h 7"/>
                <a:gd name="T12" fmla="*/ 383805279 w 5"/>
                <a:gd name="T13" fmla="*/ 1753598774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7"/>
                <a:gd name="T23" fmla="*/ 5 w 5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7">
                  <a:moveTo>
                    <a:pt x="5" y="4"/>
                  </a:moveTo>
                  <a:cubicBezTo>
                    <a:pt x="4" y="4"/>
                    <a:pt x="2" y="7"/>
                    <a:pt x="1" y="6"/>
                  </a:cubicBezTo>
                  <a:cubicBezTo>
                    <a:pt x="0" y="4"/>
                    <a:pt x="1" y="2"/>
                    <a:pt x="1" y="0"/>
                  </a:cubicBezTo>
                  <a:cubicBezTo>
                    <a:pt x="3" y="1"/>
                    <a:pt x="4" y="2"/>
                    <a:pt x="5" y="4"/>
                  </a:cubicBezTo>
                  <a:close/>
                </a:path>
              </a:pathLst>
            </a:custGeom>
            <a:solidFill>
              <a:srgbClr val="F89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Freeform 205">
              <a:extLst>
                <a:ext uri="{FF2B5EF4-FFF2-40B4-BE49-F238E27FC236}">
                  <a16:creationId xmlns:a16="http://schemas.microsoft.com/office/drawing/2014/main" id="{4A8D0F66-7470-F7D1-CD8E-269214561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" y="2390"/>
              <a:ext cx="5" cy="28"/>
            </a:xfrm>
            <a:custGeom>
              <a:avLst/>
              <a:gdLst>
                <a:gd name="T0" fmla="*/ 69541438 w 2"/>
                <a:gd name="T1" fmla="*/ 2147483646 h 10"/>
                <a:gd name="T2" fmla="*/ 0 w 2"/>
                <a:gd name="T3" fmla="*/ 2147483646 h 10"/>
                <a:gd name="T4" fmla="*/ 0 w 2"/>
                <a:gd name="T5" fmla="*/ 2147483646 h 10"/>
                <a:gd name="T6" fmla="*/ 0 w 2"/>
                <a:gd name="T7" fmla="*/ 2147483646 h 10"/>
                <a:gd name="T8" fmla="*/ 69541438 w 2"/>
                <a:gd name="T9" fmla="*/ 0 h 10"/>
                <a:gd name="T10" fmla="*/ 69541438 w 2"/>
                <a:gd name="T11" fmla="*/ 0 h 10"/>
                <a:gd name="T12" fmla="*/ 69541438 w 2"/>
                <a:gd name="T13" fmla="*/ 0 h 10"/>
                <a:gd name="T14" fmla="*/ 69541438 w 2"/>
                <a:gd name="T15" fmla="*/ 2147483646 h 10"/>
                <a:gd name="T16" fmla="*/ 69541438 w 2"/>
                <a:gd name="T17" fmla="*/ 2147483646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0"/>
                <a:gd name="T29" fmla="*/ 2 w 2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0">
                  <a:moveTo>
                    <a:pt x="2" y="10"/>
                  </a:moveTo>
                  <a:lnTo>
                    <a:pt x="0" y="10"/>
                  </a:lnTo>
                  <a:cubicBezTo>
                    <a:pt x="0" y="7"/>
                    <a:pt x="0" y="3"/>
                    <a:pt x="2" y="0"/>
                  </a:cubicBezTo>
                  <a:lnTo>
                    <a:pt x="2" y="10"/>
                  </a:lnTo>
                  <a:close/>
                </a:path>
              </a:pathLst>
            </a:custGeom>
            <a:solidFill>
              <a:srgbClr val="A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" name="Freeform 206">
              <a:extLst>
                <a:ext uri="{FF2B5EF4-FFF2-40B4-BE49-F238E27FC236}">
                  <a16:creationId xmlns:a16="http://schemas.microsoft.com/office/drawing/2014/main" id="{35AEB084-D6E0-D6E3-83EF-3E209AEA6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2396"/>
              <a:ext cx="26" cy="19"/>
            </a:xfrm>
            <a:custGeom>
              <a:avLst/>
              <a:gdLst>
                <a:gd name="T0" fmla="*/ 771646564 w 10"/>
                <a:gd name="T1" fmla="*/ 895472082 h 7"/>
                <a:gd name="T2" fmla="*/ 92267815 w 10"/>
                <a:gd name="T3" fmla="*/ 1225214639 h 7"/>
                <a:gd name="T4" fmla="*/ 92267815 w 10"/>
                <a:gd name="T5" fmla="*/ 703122580 h 7"/>
                <a:gd name="T6" fmla="*/ 92267815 w 10"/>
                <a:gd name="T7" fmla="*/ 703122580 h 7"/>
                <a:gd name="T8" fmla="*/ 92267815 w 10"/>
                <a:gd name="T9" fmla="*/ 703122580 h 7"/>
                <a:gd name="T10" fmla="*/ 147617465 w 10"/>
                <a:gd name="T11" fmla="*/ 520786808 h 7"/>
                <a:gd name="T12" fmla="*/ 147617465 w 10"/>
                <a:gd name="T13" fmla="*/ 520786808 h 7"/>
                <a:gd name="T14" fmla="*/ 147617465 w 10"/>
                <a:gd name="T15" fmla="*/ 520786808 h 7"/>
                <a:gd name="T16" fmla="*/ 474869450 w 10"/>
                <a:gd name="T17" fmla="*/ 1016546876 h 7"/>
                <a:gd name="T18" fmla="*/ 681357706 w 10"/>
                <a:gd name="T19" fmla="*/ 520786808 h 7"/>
                <a:gd name="T20" fmla="*/ 681357706 w 10"/>
                <a:gd name="T21" fmla="*/ 520786808 h 7"/>
                <a:gd name="T22" fmla="*/ 681357706 w 10"/>
                <a:gd name="T23" fmla="*/ 520786808 h 7"/>
                <a:gd name="T24" fmla="*/ 623729821 w 10"/>
                <a:gd name="T25" fmla="*/ 0 h 7"/>
                <a:gd name="T26" fmla="*/ 623729821 w 10"/>
                <a:gd name="T27" fmla="*/ 0 h 7"/>
                <a:gd name="T28" fmla="*/ 623729821 w 10"/>
                <a:gd name="T29" fmla="*/ 0 h 7"/>
                <a:gd name="T30" fmla="*/ 771646564 w 10"/>
                <a:gd name="T31" fmla="*/ 895472082 h 7"/>
                <a:gd name="T32" fmla="*/ 771646564 w 10"/>
                <a:gd name="T33" fmla="*/ 895472082 h 7"/>
                <a:gd name="T34" fmla="*/ 771646564 w 10"/>
                <a:gd name="T35" fmla="*/ 895472082 h 7"/>
                <a:gd name="T36" fmla="*/ 771646564 w 10"/>
                <a:gd name="T37" fmla="*/ 895472082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"/>
                <a:gd name="T58" fmla="*/ 0 h 7"/>
                <a:gd name="T59" fmla="*/ 10 w 10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" h="7">
                  <a:moveTo>
                    <a:pt x="10" y="5"/>
                  </a:moveTo>
                  <a:cubicBezTo>
                    <a:pt x="7" y="7"/>
                    <a:pt x="4" y="6"/>
                    <a:pt x="1" y="7"/>
                  </a:cubicBezTo>
                  <a:cubicBezTo>
                    <a:pt x="0" y="6"/>
                    <a:pt x="0" y="5"/>
                    <a:pt x="1" y="4"/>
                  </a:cubicBezTo>
                  <a:lnTo>
                    <a:pt x="2" y="3"/>
                  </a:lnTo>
                  <a:cubicBezTo>
                    <a:pt x="3" y="4"/>
                    <a:pt x="4" y="6"/>
                    <a:pt x="6" y="6"/>
                  </a:cubicBezTo>
                  <a:cubicBezTo>
                    <a:pt x="8" y="6"/>
                    <a:pt x="8" y="4"/>
                    <a:pt x="9" y="3"/>
                  </a:cubicBezTo>
                  <a:lnTo>
                    <a:pt x="8" y="0"/>
                  </a:lnTo>
                  <a:cubicBezTo>
                    <a:pt x="10" y="1"/>
                    <a:pt x="9" y="4"/>
                    <a:pt x="1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" name="Freeform 207">
              <a:extLst>
                <a:ext uri="{FF2B5EF4-FFF2-40B4-BE49-F238E27FC236}">
                  <a16:creationId xmlns:a16="http://schemas.microsoft.com/office/drawing/2014/main" id="{04E7660C-A0C6-964A-9B5F-2EEB140BD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2418"/>
              <a:ext cx="114" cy="121"/>
            </a:xfrm>
            <a:custGeom>
              <a:avLst/>
              <a:gdLst>
                <a:gd name="T0" fmla="*/ 1495679373 w 44"/>
                <a:gd name="T1" fmla="*/ 741405337 h 43"/>
                <a:gd name="T2" fmla="*/ 503072367 w 44"/>
                <a:gd name="T3" fmla="*/ 2147483646 h 43"/>
                <a:gd name="T4" fmla="*/ 503072367 w 44"/>
                <a:gd name="T5" fmla="*/ 2147483646 h 43"/>
                <a:gd name="T6" fmla="*/ 1355567207 w 44"/>
                <a:gd name="T7" fmla="*/ 2147483646 h 43"/>
                <a:gd name="T8" fmla="*/ 1658271811 w 44"/>
                <a:gd name="T9" fmla="*/ 2147483646 h 43"/>
                <a:gd name="T10" fmla="*/ 1793429540 w 44"/>
                <a:gd name="T11" fmla="*/ 2147483646 h 43"/>
                <a:gd name="T12" fmla="*/ 1658271811 w 44"/>
                <a:gd name="T13" fmla="*/ 2147483646 h 43"/>
                <a:gd name="T14" fmla="*/ 1793429540 w 44"/>
                <a:gd name="T15" fmla="*/ 2147483646 h 43"/>
                <a:gd name="T16" fmla="*/ 2020790251 w 44"/>
                <a:gd name="T17" fmla="*/ 2147483646 h 43"/>
                <a:gd name="T18" fmla="*/ 2147483646 w 44"/>
                <a:gd name="T19" fmla="*/ 2147483646 h 43"/>
                <a:gd name="T20" fmla="*/ 2147483646 w 44"/>
                <a:gd name="T21" fmla="*/ 2147483646 h 43"/>
                <a:gd name="T22" fmla="*/ 2147483646 w 44"/>
                <a:gd name="T23" fmla="*/ 2147483646 h 43"/>
                <a:gd name="T24" fmla="*/ 2147483646 w 44"/>
                <a:gd name="T25" fmla="*/ 2147483646 h 43"/>
                <a:gd name="T26" fmla="*/ 2147483646 w 44"/>
                <a:gd name="T27" fmla="*/ 2147483646 h 43"/>
                <a:gd name="T28" fmla="*/ 2147483646 w 44"/>
                <a:gd name="T29" fmla="*/ 2147483646 h 43"/>
                <a:gd name="T30" fmla="*/ 2147483646 w 44"/>
                <a:gd name="T31" fmla="*/ 2147483646 h 43"/>
                <a:gd name="T32" fmla="*/ 2147483646 w 44"/>
                <a:gd name="T33" fmla="*/ 2147483646 h 43"/>
                <a:gd name="T34" fmla="*/ 2147483646 w 44"/>
                <a:gd name="T35" fmla="*/ 2147483646 h 43"/>
                <a:gd name="T36" fmla="*/ 2147483646 w 44"/>
                <a:gd name="T37" fmla="*/ 2147483646 h 43"/>
                <a:gd name="T38" fmla="*/ 2147483646 w 44"/>
                <a:gd name="T39" fmla="*/ 2147483646 h 43"/>
                <a:gd name="T40" fmla="*/ 2147483646 w 44"/>
                <a:gd name="T41" fmla="*/ 2147483646 h 43"/>
                <a:gd name="T42" fmla="*/ 2147483646 w 44"/>
                <a:gd name="T43" fmla="*/ 2147483646 h 43"/>
                <a:gd name="T44" fmla="*/ 1933525003 w 44"/>
                <a:gd name="T45" fmla="*/ 2147483646 h 43"/>
                <a:gd name="T46" fmla="*/ 1303414875 w 44"/>
                <a:gd name="T47" fmla="*/ 2147483646 h 43"/>
                <a:gd name="T48" fmla="*/ 362973562 w 44"/>
                <a:gd name="T49" fmla="*/ 2147483646 h 43"/>
                <a:gd name="T50" fmla="*/ 437847161 w 44"/>
                <a:gd name="T51" fmla="*/ 2147483646 h 43"/>
                <a:gd name="T52" fmla="*/ 1355567207 w 44"/>
                <a:gd name="T53" fmla="*/ 0 h 43"/>
                <a:gd name="T54" fmla="*/ 1495679373 w 44"/>
                <a:gd name="T55" fmla="*/ 741405337 h 43"/>
                <a:gd name="T56" fmla="*/ 1495679373 w 44"/>
                <a:gd name="T57" fmla="*/ 741405337 h 43"/>
                <a:gd name="T58" fmla="*/ 1495679373 w 44"/>
                <a:gd name="T59" fmla="*/ 741405337 h 43"/>
                <a:gd name="T60" fmla="*/ 1495679373 w 44"/>
                <a:gd name="T61" fmla="*/ 741405337 h 4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4"/>
                <a:gd name="T94" fmla="*/ 0 h 43"/>
                <a:gd name="T95" fmla="*/ 44 w 44"/>
                <a:gd name="T96" fmla="*/ 43 h 4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4" h="43">
                  <a:moveTo>
                    <a:pt x="21" y="2"/>
                  </a:moveTo>
                  <a:cubicBezTo>
                    <a:pt x="14" y="5"/>
                    <a:pt x="8" y="11"/>
                    <a:pt x="7" y="19"/>
                  </a:cubicBezTo>
                  <a:cubicBezTo>
                    <a:pt x="6" y="20"/>
                    <a:pt x="6" y="22"/>
                    <a:pt x="7" y="25"/>
                  </a:cubicBezTo>
                  <a:cubicBezTo>
                    <a:pt x="10" y="28"/>
                    <a:pt x="14" y="28"/>
                    <a:pt x="19" y="27"/>
                  </a:cubicBezTo>
                  <a:cubicBezTo>
                    <a:pt x="20" y="25"/>
                    <a:pt x="21" y="23"/>
                    <a:pt x="23" y="23"/>
                  </a:cubicBezTo>
                  <a:cubicBezTo>
                    <a:pt x="26" y="22"/>
                    <a:pt x="26" y="25"/>
                    <a:pt x="25" y="27"/>
                  </a:cubicBezTo>
                  <a:cubicBezTo>
                    <a:pt x="25" y="28"/>
                    <a:pt x="24" y="28"/>
                    <a:pt x="23" y="29"/>
                  </a:cubicBezTo>
                  <a:cubicBezTo>
                    <a:pt x="23" y="31"/>
                    <a:pt x="23" y="34"/>
                    <a:pt x="25" y="35"/>
                  </a:cubicBezTo>
                  <a:cubicBezTo>
                    <a:pt x="26" y="36"/>
                    <a:pt x="27" y="38"/>
                    <a:pt x="28" y="38"/>
                  </a:cubicBezTo>
                  <a:cubicBezTo>
                    <a:pt x="33" y="40"/>
                    <a:pt x="38" y="38"/>
                    <a:pt x="42" y="35"/>
                  </a:cubicBezTo>
                  <a:lnTo>
                    <a:pt x="43" y="35"/>
                  </a:lnTo>
                  <a:cubicBezTo>
                    <a:pt x="44" y="38"/>
                    <a:pt x="41" y="38"/>
                    <a:pt x="41" y="39"/>
                  </a:cubicBezTo>
                  <a:cubicBezTo>
                    <a:pt x="37" y="42"/>
                    <a:pt x="33" y="42"/>
                    <a:pt x="30" y="42"/>
                  </a:cubicBezTo>
                  <a:cubicBezTo>
                    <a:pt x="29" y="41"/>
                    <a:pt x="28" y="43"/>
                    <a:pt x="27" y="42"/>
                  </a:cubicBezTo>
                  <a:cubicBezTo>
                    <a:pt x="21" y="40"/>
                    <a:pt x="20" y="35"/>
                    <a:pt x="18" y="31"/>
                  </a:cubicBezTo>
                  <a:cubicBezTo>
                    <a:pt x="14" y="32"/>
                    <a:pt x="9" y="31"/>
                    <a:pt x="5" y="29"/>
                  </a:cubicBezTo>
                  <a:cubicBezTo>
                    <a:pt x="0" y="24"/>
                    <a:pt x="4" y="17"/>
                    <a:pt x="6" y="11"/>
                  </a:cubicBezTo>
                  <a:cubicBezTo>
                    <a:pt x="9" y="6"/>
                    <a:pt x="14" y="2"/>
                    <a:pt x="19" y="0"/>
                  </a:cubicBezTo>
                  <a:cubicBezTo>
                    <a:pt x="19" y="1"/>
                    <a:pt x="22" y="1"/>
                    <a:pt x="21" y="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208">
              <a:extLst>
                <a:ext uri="{FF2B5EF4-FFF2-40B4-BE49-F238E27FC236}">
                  <a16:creationId xmlns:a16="http://schemas.microsoft.com/office/drawing/2014/main" id="{AE0B7EDA-9154-1781-41A0-790EC7B5C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2421"/>
              <a:ext cx="21" cy="65"/>
            </a:xfrm>
            <a:custGeom>
              <a:avLst/>
              <a:gdLst>
                <a:gd name="T0" fmla="*/ 731633986 w 8"/>
                <a:gd name="T1" fmla="*/ 381522188 h 23"/>
                <a:gd name="T2" fmla="*/ 172523453 w 8"/>
                <a:gd name="T3" fmla="*/ 2147483646 h 23"/>
                <a:gd name="T4" fmla="*/ 278717835 w 8"/>
                <a:gd name="T5" fmla="*/ 0 h 23"/>
                <a:gd name="T6" fmla="*/ 731633986 w 8"/>
                <a:gd name="T7" fmla="*/ 381522188 h 23"/>
                <a:gd name="T8" fmla="*/ 731633986 w 8"/>
                <a:gd name="T9" fmla="*/ 381522188 h 23"/>
                <a:gd name="T10" fmla="*/ 731633986 w 8"/>
                <a:gd name="T11" fmla="*/ 381522188 h 23"/>
                <a:gd name="T12" fmla="*/ 731633986 w 8"/>
                <a:gd name="T13" fmla="*/ 381522188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23"/>
                <a:gd name="T23" fmla="*/ 8 w 8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23">
                  <a:moveTo>
                    <a:pt x="8" y="1"/>
                  </a:moveTo>
                  <a:cubicBezTo>
                    <a:pt x="8" y="8"/>
                    <a:pt x="8" y="18"/>
                    <a:pt x="2" y="23"/>
                  </a:cubicBezTo>
                  <a:cubicBezTo>
                    <a:pt x="0" y="15"/>
                    <a:pt x="2" y="8"/>
                    <a:pt x="3" y="0"/>
                  </a:cubicBezTo>
                  <a:cubicBezTo>
                    <a:pt x="4" y="0"/>
                    <a:pt x="6" y="1"/>
                    <a:pt x="8" y="1"/>
                  </a:cubicBezTo>
                  <a:close/>
                </a:path>
              </a:pathLst>
            </a:custGeom>
            <a:solidFill>
              <a:srgbClr val="A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209">
              <a:extLst>
                <a:ext uri="{FF2B5EF4-FFF2-40B4-BE49-F238E27FC236}">
                  <a16:creationId xmlns:a16="http://schemas.microsoft.com/office/drawing/2014/main" id="{49A2F8FC-078A-5BEB-4FA6-F01D05A2E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424"/>
              <a:ext cx="400" cy="521"/>
            </a:xfrm>
            <a:custGeom>
              <a:avLst/>
              <a:gdLst>
                <a:gd name="T0" fmla="*/ 2147483646 w 153"/>
                <a:gd name="T1" fmla="*/ 686102427 h 186"/>
                <a:gd name="T2" fmla="*/ 2147483646 w 153"/>
                <a:gd name="T3" fmla="*/ 686102427 h 186"/>
                <a:gd name="T4" fmla="*/ 2147483646 w 153"/>
                <a:gd name="T5" fmla="*/ 2147483646 h 186"/>
                <a:gd name="T6" fmla="*/ 2147483646 w 153"/>
                <a:gd name="T7" fmla="*/ 2147483646 h 186"/>
                <a:gd name="T8" fmla="*/ 2147483646 w 153"/>
                <a:gd name="T9" fmla="*/ 2147483646 h 186"/>
                <a:gd name="T10" fmla="*/ 2147483646 w 153"/>
                <a:gd name="T11" fmla="*/ 2147483646 h 186"/>
                <a:gd name="T12" fmla="*/ 2147483646 w 153"/>
                <a:gd name="T13" fmla="*/ 2147483646 h 186"/>
                <a:gd name="T14" fmla="*/ 2147483646 w 153"/>
                <a:gd name="T15" fmla="*/ 2147483646 h 186"/>
                <a:gd name="T16" fmla="*/ 2147483646 w 153"/>
                <a:gd name="T17" fmla="*/ 2147483646 h 186"/>
                <a:gd name="T18" fmla="*/ 2147483646 w 153"/>
                <a:gd name="T19" fmla="*/ 2147483646 h 186"/>
                <a:gd name="T20" fmla="*/ 2147483646 w 153"/>
                <a:gd name="T21" fmla="*/ 2147483646 h 186"/>
                <a:gd name="T22" fmla="*/ 2147483646 w 153"/>
                <a:gd name="T23" fmla="*/ 2147483646 h 186"/>
                <a:gd name="T24" fmla="*/ 2147483646 w 153"/>
                <a:gd name="T25" fmla="*/ 2147483646 h 186"/>
                <a:gd name="T26" fmla="*/ 2147483646 w 153"/>
                <a:gd name="T27" fmla="*/ 2147483646 h 186"/>
                <a:gd name="T28" fmla="*/ 2147483646 w 153"/>
                <a:gd name="T29" fmla="*/ 2147483646 h 186"/>
                <a:gd name="T30" fmla="*/ 2147483646 w 153"/>
                <a:gd name="T31" fmla="*/ 2147483646 h 186"/>
                <a:gd name="T32" fmla="*/ 2147483646 w 153"/>
                <a:gd name="T33" fmla="*/ 2147483646 h 186"/>
                <a:gd name="T34" fmla="*/ 2147483646 w 153"/>
                <a:gd name="T35" fmla="*/ 2147483646 h 186"/>
                <a:gd name="T36" fmla="*/ 2147483646 w 153"/>
                <a:gd name="T37" fmla="*/ 2147483646 h 186"/>
                <a:gd name="T38" fmla="*/ 2147483646 w 153"/>
                <a:gd name="T39" fmla="*/ 2147483646 h 186"/>
                <a:gd name="T40" fmla="*/ 2147483646 w 153"/>
                <a:gd name="T41" fmla="*/ 2147483646 h 186"/>
                <a:gd name="T42" fmla="*/ 2147483646 w 153"/>
                <a:gd name="T43" fmla="*/ 2147483646 h 186"/>
                <a:gd name="T44" fmla="*/ 2147483646 w 153"/>
                <a:gd name="T45" fmla="*/ 2147483646 h 186"/>
                <a:gd name="T46" fmla="*/ 2147483646 w 153"/>
                <a:gd name="T47" fmla="*/ 2147483646 h 186"/>
                <a:gd name="T48" fmla="*/ 2147483646 w 153"/>
                <a:gd name="T49" fmla="*/ 2147483646 h 186"/>
                <a:gd name="T50" fmla="*/ 2147483646 w 153"/>
                <a:gd name="T51" fmla="*/ 2147483646 h 186"/>
                <a:gd name="T52" fmla="*/ 2053024290 w 153"/>
                <a:gd name="T53" fmla="*/ 2147483646 h 186"/>
                <a:gd name="T54" fmla="*/ 2147483646 w 153"/>
                <a:gd name="T55" fmla="*/ 2147483646 h 186"/>
                <a:gd name="T56" fmla="*/ 2147483646 w 153"/>
                <a:gd name="T57" fmla="*/ 2147483646 h 186"/>
                <a:gd name="T58" fmla="*/ 1628678152 w 153"/>
                <a:gd name="T59" fmla="*/ 2147483646 h 186"/>
                <a:gd name="T60" fmla="*/ 2147483646 w 153"/>
                <a:gd name="T61" fmla="*/ 2147483646 h 186"/>
                <a:gd name="T62" fmla="*/ 1109400152 w 153"/>
                <a:gd name="T63" fmla="*/ 2147483646 h 186"/>
                <a:gd name="T64" fmla="*/ 0 w 153"/>
                <a:gd name="T65" fmla="*/ 2147483646 h 186"/>
                <a:gd name="T66" fmla="*/ 162312314 w 153"/>
                <a:gd name="T67" fmla="*/ 2147483646 h 186"/>
                <a:gd name="T68" fmla="*/ 162312314 w 153"/>
                <a:gd name="T69" fmla="*/ 2147483646 h 186"/>
                <a:gd name="T70" fmla="*/ 524887932 w 153"/>
                <a:gd name="T71" fmla="*/ 2147483646 h 186"/>
                <a:gd name="T72" fmla="*/ 1209942659 w 153"/>
                <a:gd name="T73" fmla="*/ 2147483646 h 186"/>
                <a:gd name="T74" fmla="*/ 2147483646 w 153"/>
                <a:gd name="T75" fmla="*/ 2147483646 h 186"/>
                <a:gd name="T76" fmla="*/ 2147483646 w 153"/>
                <a:gd name="T77" fmla="*/ 2147483646 h 186"/>
                <a:gd name="T78" fmla="*/ 2053024290 w 153"/>
                <a:gd name="T79" fmla="*/ 2147483646 h 186"/>
                <a:gd name="T80" fmla="*/ 2053024290 w 153"/>
                <a:gd name="T81" fmla="*/ 2147483646 h 186"/>
                <a:gd name="T82" fmla="*/ 1953306630 w 153"/>
                <a:gd name="T83" fmla="*/ 2147483646 h 186"/>
                <a:gd name="T84" fmla="*/ 1891221258 w 153"/>
                <a:gd name="T85" fmla="*/ 2147483646 h 186"/>
                <a:gd name="T86" fmla="*/ 2147483646 w 153"/>
                <a:gd name="T87" fmla="*/ 2147483646 h 186"/>
                <a:gd name="T88" fmla="*/ 2147483646 w 153"/>
                <a:gd name="T89" fmla="*/ 1249967492 h 186"/>
                <a:gd name="T90" fmla="*/ 2147483646 w 153"/>
                <a:gd name="T91" fmla="*/ 1249967492 h 186"/>
                <a:gd name="T92" fmla="*/ 2147483646 w 153"/>
                <a:gd name="T93" fmla="*/ 891409897 h 186"/>
                <a:gd name="T94" fmla="*/ 2147483646 w 153"/>
                <a:gd name="T95" fmla="*/ 318238500 h 186"/>
                <a:gd name="T96" fmla="*/ 2147483646 w 153"/>
                <a:gd name="T97" fmla="*/ 686102427 h 186"/>
                <a:gd name="T98" fmla="*/ 2147483646 w 153"/>
                <a:gd name="T99" fmla="*/ 686102427 h 18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3"/>
                <a:gd name="T151" fmla="*/ 0 h 186"/>
                <a:gd name="T152" fmla="*/ 153 w 153"/>
                <a:gd name="T153" fmla="*/ 186 h 18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3" h="186">
                  <a:moveTo>
                    <a:pt x="105" y="2"/>
                  </a:moveTo>
                  <a:lnTo>
                    <a:pt x="105" y="2"/>
                  </a:lnTo>
                  <a:cubicBezTo>
                    <a:pt x="106" y="12"/>
                    <a:pt x="102" y="20"/>
                    <a:pt x="108" y="29"/>
                  </a:cubicBezTo>
                  <a:cubicBezTo>
                    <a:pt x="110" y="32"/>
                    <a:pt x="112" y="28"/>
                    <a:pt x="114" y="28"/>
                  </a:cubicBezTo>
                  <a:cubicBezTo>
                    <a:pt x="121" y="21"/>
                    <a:pt x="122" y="11"/>
                    <a:pt x="123" y="2"/>
                  </a:cubicBezTo>
                  <a:cubicBezTo>
                    <a:pt x="131" y="3"/>
                    <a:pt x="139" y="6"/>
                    <a:pt x="146" y="7"/>
                  </a:cubicBezTo>
                  <a:cubicBezTo>
                    <a:pt x="149" y="10"/>
                    <a:pt x="153" y="9"/>
                    <a:pt x="153" y="14"/>
                  </a:cubicBezTo>
                  <a:cubicBezTo>
                    <a:pt x="153" y="20"/>
                    <a:pt x="144" y="24"/>
                    <a:pt x="139" y="28"/>
                  </a:cubicBezTo>
                  <a:cubicBezTo>
                    <a:pt x="138" y="27"/>
                    <a:pt x="138" y="29"/>
                    <a:pt x="136" y="29"/>
                  </a:cubicBezTo>
                  <a:cubicBezTo>
                    <a:pt x="136" y="29"/>
                    <a:pt x="135" y="30"/>
                    <a:pt x="135" y="30"/>
                  </a:cubicBezTo>
                  <a:cubicBezTo>
                    <a:pt x="135" y="30"/>
                    <a:pt x="135" y="30"/>
                    <a:pt x="135" y="29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2" y="30"/>
                    <a:pt x="130" y="33"/>
                    <a:pt x="127" y="33"/>
                  </a:cubicBezTo>
                  <a:cubicBezTo>
                    <a:pt x="126" y="33"/>
                    <a:pt x="126" y="34"/>
                    <a:pt x="125" y="35"/>
                  </a:cubicBezTo>
                  <a:cubicBezTo>
                    <a:pt x="108" y="44"/>
                    <a:pt x="97" y="60"/>
                    <a:pt x="90" y="78"/>
                  </a:cubicBezTo>
                  <a:lnTo>
                    <a:pt x="88" y="82"/>
                  </a:lnTo>
                  <a:cubicBezTo>
                    <a:pt x="86" y="74"/>
                    <a:pt x="81" y="70"/>
                    <a:pt x="76" y="64"/>
                  </a:cubicBezTo>
                  <a:cubicBezTo>
                    <a:pt x="76" y="63"/>
                    <a:pt x="76" y="61"/>
                    <a:pt x="75" y="61"/>
                  </a:cubicBezTo>
                  <a:cubicBezTo>
                    <a:pt x="73" y="61"/>
                    <a:pt x="70" y="61"/>
                    <a:pt x="70" y="63"/>
                  </a:cubicBezTo>
                  <a:cubicBezTo>
                    <a:pt x="73" y="70"/>
                    <a:pt x="73" y="80"/>
                    <a:pt x="74" y="89"/>
                  </a:cubicBezTo>
                  <a:cubicBezTo>
                    <a:pt x="72" y="92"/>
                    <a:pt x="67" y="90"/>
                    <a:pt x="64" y="93"/>
                  </a:cubicBezTo>
                  <a:cubicBezTo>
                    <a:pt x="63" y="92"/>
                    <a:pt x="62" y="94"/>
                    <a:pt x="62" y="95"/>
                  </a:cubicBezTo>
                  <a:cubicBezTo>
                    <a:pt x="62" y="97"/>
                    <a:pt x="64" y="97"/>
                    <a:pt x="64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8" y="99"/>
                    <a:pt x="70" y="97"/>
                    <a:pt x="72" y="99"/>
                  </a:cubicBezTo>
                  <a:cubicBezTo>
                    <a:pt x="72" y="103"/>
                    <a:pt x="72" y="109"/>
                    <a:pt x="76" y="111"/>
                  </a:cubicBezTo>
                  <a:cubicBezTo>
                    <a:pt x="75" y="116"/>
                    <a:pt x="71" y="121"/>
                    <a:pt x="67" y="125"/>
                  </a:cubicBezTo>
                  <a:cubicBezTo>
                    <a:pt x="64" y="125"/>
                    <a:pt x="62" y="122"/>
                    <a:pt x="60" y="120"/>
                  </a:cubicBezTo>
                  <a:lnTo>
                    <a:pt x="60" y="124"/>
                  </a:lnTo>
                  <a:cubicBezTo>
                    <a:pt x="61" y="128"/>
                    <a:pt x="65" y="127"/>
                    <a:pt x="64" y="131"/>
                  </a:cubicBezTo>
                  <a:cubicBezTo>
                    <a:pt x="60" y="135"/>
                    <a:pt x="56" y="140"/>
                    <a:pt x="54" y="145"/>
                  </a:cubicBezTo>
                  <a:cubicBezTo>
                    <a:pt x="53" y="146"/>
                    <a:pt x="52" y="145"/>
                    <a:pt x="53" y="147"/>
                  </a:cubicBezTo>
                  <a:cubicBezTo>
                    <a:pt x="50" y="149"/>
                    <a:pt x="48" y="148"/>
                    <a:pt x="44" y="147"/>
                  </a:cubicBezTo>
                  <a:cubicBezTo>
                    <a:pt x="34" y="140"/>
                    <a:pt x="34" y="127"/>
                    <a:pt x="24" y="119"/>
                  </a:cubicBezTo>
                  <a:cubicBezTo>
                    <a:pt x="24" y="120"/>
                    <a:pt x="24" y="120"/>
                    <a:pt x="23" y="119"/>
                  </a:cubicBezTo>
                  <a:cubicBezTo>
                    <a:pt x="20" y="123"/>
                    <a:pt x="25" y="127"/>
                    <a:pt x="26" y="131"/>
                  </a:cubicBezTo>
                  <a:cubicBezTo>
                    <a:pt x="29" y="138"/>
                    <a:pt x="32" y="146"/>
                    <a:pt x="39" y="151"/>
                  </a:cubicBezTo>
                  <a:cubicBezTo>
                    <a:pt x="39" y="153"/>
                    <a:pt x="37" y="153"/>
                    <a:pt x="36" y="154"/>
                  </a:cubicBezTo>
                  <a:cubicBezTo>
                    <a:pt x="33" y="155"/>
                    <a:pt x="30" y="157"/>
                    <a:pt x="27" y="157"/>
                  </a:cubicBezTo>
                  <a:cubicBezTo>
                    <a:pt x="24" y="157"/>
                    <a:pt x="21" y="157"/>
                    <a:pt x="19" y="157"/>
                  </a:cubicBezTo>
                  <a:cubicBezTo>
                    <a:pt x="18" y="157"/>
                    <a:pt x="18" y="158"/>
                    <a:pt x="18" y="159"/>
                  </a:cubicBezTo>
                  <a:cubicBezTo>
                    <a:pt x="21" y="160"/>
                    <a:pt x="23" y="162"/>
                    <a:pt x="26" y="162"/>
                  </a:cubicBezTo>
                  <a:cubicBezTo>
                    <a:pt x="26" y="170"/>
                    <a:pt x="28" y="179"/>
                    <a:pt x="29" y="186"/>
                  </a:cubicBezTo>
                  <a:cubicBezTo>
                    <a:pt x="23" y="179"/>
                    <a:pt x="19" y="170"/>
                    <a:pt x="13" y="163"/>
                  </a:cubicBezTo>
                  <a:cubicBezTo>
                    <a:pt x="9" y="157"/>
                    <a:pt x="4" y="150"/>
                    <a:pt x="0" y="144"/>
                  </a:cubicBezTo>
                  <a:lnTo>
                    <a:pt x="2" y="143"/>
                  </a:lnTo>
                  <a:cubicBezTo>
                    <a:pt x="3" y="140"/>
                    <a:pt x="5" y="140"/>
                    <a:pt x="6" y="138"/>
                  </a:cubicBezTo>
                  <a:cubicBezTo>
                    <a:pt x="10" y="136"/>
                    <a:pt x="11" y="131"/>
                    <a:pt x="13" y="127"/>
                  </a:cubicBezTo>
                  <a:cubicBezTo>
                    <a:pt x="14" y="123"/>
                    <a:pt x="15" y="120"/>
                    <a:pt x="14" y="116"/>
                  </a:cubicBezTo>
                  <a:cubicBezTo>
                    <a:pt x="19" y="117"/>
                    <a:pt x="23" y="116"/>
                    <a:pt x="27" y="114"/>
                  </a:cubicBezTo>
                  <a:cubicBezTo>
                    <a:pt x="30" y="110"/>
                    <a:pt x="31" y="106"/>
                    <a:pt x="32" y="103"/>
                  </a:cubicBezTo>
                  <a:cubicBezTo>
                    <a:pt x="34" y="95"/>
                    <a:pt x="32" y="84"/>
                    <a:pt x="31" y="76"/>
                  </a:cubicBezTo>
                  <a:cubicBezTo>
                    <a:pt x="36" y="74"/>
                    <a:pt x="38" y="68"/>
                    <a:pt x="38" y="63"/>
                  </a:cubicBezTo>
                  <a:cubicBezTo>
                    <a:pt x="38" y="57"/>
                    <a:pt x="38" y="48"/>
                    <a:pt x="33" y="42"/>
                  </a:cubicBezTo>
                  <a:cubicBezTo>
                    <a:pt x="36" y="34"/>
                    <a:pt x="29" y="26"/>
                    <a:pt x="24" y="20"/>
                  </a:cubicBezTo>
                  <a:lnTo>
                    <a:pt x="23" y="20"/>
                  </a:lnTo>
                  <a:cubicBezTo>
                    <a:pt x="23" y="20"/>
                    <a:pt x="23" y="19"/>
                    <a:pt x="22" y="19"/>
                  </a:cubicBezTo>
                  <a:cubicBezTo>
                    <a:pt x="23" y="18"/>
                    <a:pt x="26" y="15"/>
                    <a:pt x="26" y="14"/>
                  </a:cubicBezTo>
                  <a:cubicBezTo>
                    <a:pt x="28" y="15"/>
                    <a:pt x="29" y="12"/>
                    <a:pt x="31" y="11"/>
                  </a:cubicBezTo>
                  <a:cubicBezTo>
                    <a:pt x="32" y="8"/>
                    <a:pt x="32" y="6"/>
                    <a:pt x="31" y="3"/>
                  </a:cubicBezTo>
                  <a:cubicBezTo>
                    <a:pt x="37" y="4"/>
                    <a:pt x="44" y="4"/>
                    <a:pt x="50" y="4"/>
                  </a:cubicBezTo>
                  <a:lnTo>
                    <a:pt x="50" y="3"/>
                  </a:lnTo>
                  <a:cubicBezTo>
                    <a:pt x="68" y="3"/>
                    <a:pt x="85" y="0"/>
                    <a:pt x="103" y="1"/>
                  </a:cubicBezTo>
                  <a:cubicBezTo>
                    <a:pt x="104" y="2"/>
                    <a:pt x="104" y="2"/>
                    <a:pt x="105" y="2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210">
              <a:extLst>
                <a:ext uri="{FF2B5EF4-FFF2-40B4-BE49-F238E27FC236}">
                  <a16:creationId xmlns:a16="http://schemas.microsoft.com/office/drawing/2014/main" id="{C1CF1C60-2AA5-4741-9D86-5D771A066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4" y="2441"/>
              <a:ext cx="136" cy="185"/>
            </a:xfrm>
            <a:custGeom>
              <a:avLst/>
              <a:gdLst>
                <a:gd name="T0" fmla="*/ 2147483646 w 52"/>
                <a:gd name="T1" fmla="*/ 2147483646 h 66"/>
                <a:gd name="T2" fmla="*/ 2147483646 w 52"/>
                <a:gd name="T3" fmla="*/ 2147483646 h 66"/>
                <a:gd name="T4" fmla="*/ 2147483646 w 52"/>
                <a:gd name="T5" fmla="*/ 2147483646 h 66"/>
                <a:gd name="T6" fmla="*/ 2147483646 w 52"/>
                <a:gd name="T7" fmla="*/ 1959202647 h 66"/>
                <a:gd name="T8" fmla="*/ 1907976248 w 52"/>
                <a:gd name="T9" fmla="*/ 2147483646 h 66"/>
                <a:gd name="T10" fmla="*/ 2147483646 w 52"/>
                <a:gd name="T11" fmla="*/ 2147483646 h 66"/>
                <a:gd name="T12" fmla="*/ 2147483646 w 52"/>
                <a:gd name="T13" fmla="*/ 2147483646 h 66"/>
                <a:gd name="T14" fmla="*/ 1705965844 w 52"/>
                <a:gd name="T15" fmla="*/ 2147483646 h 66"/>
                <a:gd name="T16" fmla="*/ 1379642483 w 52"/>
                <a:gd name="T17" fmla="*/ 2147483646 h 66"/>
                <a:gd name="T18" fmla="*/ 527510408 w 52"/>
                <a:gd name="T19" fmla="*/ 2147483646 h 66"/>
                <a:gd name="T20" fmla="*/ 527510408 w 52"/>
                <a:gd name="T21" fmla="*/ 2147483646 h 66"/>
                <a:gd name="T22" fmla="*/ 527510408 w 52"/>
                <a:gd name="T23" fmla="*/ 2147483646 h 66"/>
                <a:gd name="T24" fmla="*/ 426733330 w 52"/>
                <a:gd name="T25" fmla="*/ 2147483646 h 66"/>
                <a:gd name="T26" fmla="*/ 326553638 w 52"/>
                <a:gd name="T27" fmla="*/ 2147483646 h 66"/>
                <a:gd name="T28" fmla="*/ 326553638 w 52"/>
                <a:gd name="T29" fmla="*/ 2147483646 h 66"/>
                <a:gd name="T30" fmla="*/ 326553638 w 52"/>
                <a:gd name="T31" fmla="*/ 2147483646 h 66"/>
                <a:gd name="T32" fmla="*/ 163162752 w 52"/>
                <a:gd name="T33" fmla="*/ 2147483646 h 66"/>
                <a:gd name="T34" fmla="*/ 264168244 w 52"/>
                <a:gd name="T35" fmla="*/ 2147483646 h 66"/>
                <a:gd name="T36" fmla="*/ 264168244 w 52"/>
                <a:gd name="T37" fmla="*/ 2147483646 h 66"/>
                <a:gd name="T38" fmla="*/ 264168244 w 52"/>
                <a:gd name="T39" fmla="*/ 2147483646 h 66"/>
                <a:gd name="T40" fmla="*/ 264168244 w 52"/>
                <a:gd name="T41" fmla="*/ 2147483646 h 66"/>
                <a:gd name="T42" fmla="*/ 264168244 w 52"/>
                <a:gd name="T43" fmla="*/ 2147483646 h 66"/>
                <a:gd name="T44" fmla="*/ 264168244 w 52"/>
                <a:gd name="T45" fmla="*/ 2147483646 h 66"/>
                <a:gd name="T46" fmla="*/ 264168244 w 52"/>
                <a:gd name="T47" fmla="*/ 2147483646 h 66"/>
                <a:gd name="T48" fmla="*/ 264168244 w 52"/>
                <a:gd name="T49" fmla="*/ 2147483646 h 66"/>
                <a:gd name="T50" fmla="*/ 264168244 w 52"/>
                <a:gd name="T51" fmla="*/ 2147483646 h 66"/>
                <a:gd name="T52" fmla="*/ 326553638 w 52"/>
                <a:gd name="T53" fmla="*/ 2147483646 h 66"/>
                <a:gd name="T54" fmla="*/ 1279461647 w 52"/>
                <a:gd name="T55" fmla="*/ 2147483646 h 66"/>
                <a:gd name="T56" fmla="*/ 2147483646 w 52"/>
                <a:gd name="T57" fmla="*/ 1585803787 h 66"/>
                <a:gd name="T58" fmla="*/ 2147483646 w 52"/>
                <a:gd name="T59" fmla="*/ 0 h 66"/>
                <a:gd name="T60" fmla="*/ 2147483646 w 52"/>
                <a:gd name="T61" fmla="*/ 2147483646 h 66"/>
                <a:gd name="T62" fmla="*/ 2147483646 w 52"/>
                <a:gd name="T63" fmla="*/ 2147483646 h 66"/>
                <a:gd name="T64" fmla="*/ 2147483646 w 52"/>
                <a:gd name="T65" fmla="*/ 2147483646 h 66"/>
                <a:gd name="T66" fmla="*/ 2147483646 w 52"/>
                <a:gd name="T67" fmla="*/ 2147483646 h 6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2"/>
                <a:gd name="T103" fmla="*/ 0 h 66"/>
                <a:gd name="T104" fmla="*/ 52 w 52"/>
                <a:gd name="T105" fmla="*/ 66 h 6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2" h="66">
                  <a:moveTo>
                    <a:pt x="52" y="11"/>
                  </a:moveTo>
                  <a:cubicBezTo>
                    <a:pt x="52" y="12"/>
                    <a:pt x="52" y="13"/>
                    <a:pt x="50" y="13"/>
                  </a:cubicBezTo>
                  <a:cubicBezTo>
                    <a:pt x="47" y="13"/>
                    <a:pt x="46" y="8"/>
                    <a:pt x="43" y="8"/>
                  </a:cubicBezTo>
                  <a:cubicBezTo>
                    <a:pt x="41" y="6"/>
                    <a:pt x="37" y="5"/>
                    <a:pt x="34" y="6"/>
                  </a:cubicBezTo>
                  <a:cubicBezTo>
                    <a:pt x="26" y="10"/>
                    <a:pt x="21" y="22"/>
                    <a:pt x="22" y="30"/>
                  </a:cubicBezTo>
                  <a:cubicBezTo>
                    <a:pt x="24" y="34"/>
                    <a:pt x="27" y="32"/>
                    <a:pt x="30" y="34"/>
                  </a:cubicBezTo>
                  <a:cubicBezTo>
                    <a:pt x="32" y="35"/>
                    <a:pt x="35" y="35"/>
                    <a:pt x="35" y="38"/>
                  </a:cubicBezTo>
                  <a:cubicBezTo>
                    <a:pt x="30" y="40"/>
                    <a:pt x="25" y="38"/>
                    <a:pt x="20" y="38"/>
                  </a:cubicBezTo>
                  <a:cubicBezTo>
                    <a:pt x="19" y="37"/>
                    <a:pt x="17" y="36"/>
                    <a:pt x="16" y="35"/>
                  </a:cubicBezTo>
                  <a:cubicBezTo>
                    <a:pt x="13" y="43"/>
                    <a:pt x="9" y="48"/>
                    <a:pt x="6" y="55"/>
                  </a:cubicBezTo>
                  <a:lnTo>
                    <a:pt x="5" y="58"/>
                  </a:lnTo>
                  <a:lnTo>
                    <a:pt x="4" y="58"/>
                  </a:lnTo>
                  <a:cubicBezTo>
                    <a:pt x="4" y="60"/>
                    <a:pt x="2" y="63"/>
                    <a:pt x="2" y="66"/>
                  </a:cubicBezTo>
                  <a:cubicBezTo>
                    <a:pt x="0" y="64"/>
                    <a:pt x="2" y="62"/>
                    <a:pt x="3" y="61"/>
                  </a:cubicBezTo>
                  <a:lnTo>
                    <a:pt x="3" y="57"/>
                  </a:lnTo>
                  <a:lnTo>
                    <a:pt x="3" y="58"/>
                  </a:lnTo>
                  <a:cubicBezTo>
                    <a:pt x="5" y="58"/>
                    <a:pt x="4" y="55"/>
                    <a:pt x="4" y="54"/>
                  </a:cubicBezTo>
                  <a:cubicBezTo>
                    <a:pt x="7" y="45"/>
                    <a:pt x="14" y="36"/>
                    <a:pt x="15" y="25"/>
                  </a:cubicBezTo>
                  <a:cubicBezTo>
                    <a:pt x="18" y="18"/>
                    <a:pt x="20" y="10"/>
                    <a:pt x="26" y="5"/>
                  </a:cubicBezTo>
                  <a:cubicBezTo>
                    <a:pt x="28" y="0"/>
                    <a:pt x="33" y="2"/>
                    <a:pt x="36" y="0"/>
                  </a:cubicBezTo>
                  <a:cubicBezTo>
                    <a:pt x="42" y="3"/>
                    <a:pt x="48" y="6"/>
                    <a:pt x="52" y="1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211">
              <a:extLst>
                <a:ext uri="{FF2B5EF4-FFF2-40B4-BE49-F238E27FC236}">
                  <a16:creationId xmlns:a16="http://schemas.microsoft.com/office/drawing/2014/main" id="{FBB95734-43AB-D34C-E31C-573BBB9FE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3" y="2480"/>
              <a:ext cx="144" cy="308"/>
            </a:xfrm>
            <a:custGeom>
              <a:avLst/>
              <a:gdLst>
                <a:gd name="T0" fmla="*/ 2147483646 w 55"/>
                <a:gd name="T1" fmla="*/ 2147483646 h 110"/>
                <a:gd name="T2" fmla="*/ 2147483646 w 55"/>
                <a:gd name="T3" fmla="*/ 2147483646 h 110"/>
                <a:gd name="T4" fmla="*/ 2147483646 w 55"/>
                <a:gd name="T5" fmla="*/ 2147483646 h 110"/>
                <a:gd name="T6" fmla="*/ 2147483646 w 55"/>
                <a:gd name="T7" fmla="*/ 2147483646 h 110"/>
                <a:gd name="T8" fmla="*/ 2147483646 w 55"/>
                <a:gd name="T9" fmla="*/ 2147483646 h 110"/>
                <a:gd name="T10" fmla="*/ 2147483646 w 55"/>
                <a:gd name="T11" fmla="*/ 2147483646 h 110"/>
                <a:gd name="T12" fmla="*/ 2147483646 w 55"/>
                <a:gd name="T13" fmla="*/ 2147483646 h 110"/>
                <a:gd name="T14" fmla="*/ 2147483646 w 55"/>
                <a:gd name="T15" fmla="*/ 2147483646 h 110"/>
                <a:gd name="T16" fmla="*/ 2147483646 w 55"/>
                <a:gd name="T17" fmla="*/ 2147483646 h 110"/>
                <a:gd name="T18" fmla="*/ 867568506 w 55"/>
                <a:gd name="T19" fmla="*/ 2147483646 h 110"/>
                <a:gd name="T20" fmla="*/ 102391360 w 55"/>
                <a:gd name="T21" fmla="*/ 2147483646 h 110"/>
                <a:gd name="T22" fmla="*/ 102391360 w 55"/>
                <a:gd name="T23" fmla="*/ 2147483646 h 110"/>
                <a:gd name="T24" fmla="*/ 331363139 w 55"/>
                <a:gd name="T25" fmla="*/ 2147483646 h 110"/>
                <a:gd name="T26" fmla="*/ 433800623 w 55"/>
                <a:gd name="T27" fmla="*/ 2147483646 h 110"/>
                <a:gd name="T28" fmla="*/ 433800623 w 55"/>
                <a:gd name="T29" fmla="*/ 2147483646 h 110"/>
                <a:gd name="T30" fmla="*/ 433800623 w 55"/>
                <a:gd name="T31" fmla="*/ 2147483646 h 110"/>
                <a:gd name="T32" fmla="*/ 433800623 w 55"/>
                <a:gd name="T33" fmla="*/ 2147483646 h 110"/>
                <a:gd name="T34" fmla="*/ 433800623 w 55"/>
                <a:gd name="T35" fmla="*/ 2147483646 h 110"/>
                <a:gd name="T36" fmla="*/ 433800623 w 55"/>
                <a:gd name="T37" fmla="*/ 2147483646 h 110"/>
                <a:gd name="T38" fmla="*/ 701879545 w 55"/>
                <a:gd name="T39" fmla="*/ 2147483646 h 110"/>
                <a:gd name="T40" fmla="*/ 1403883135 w 55"/>
                <a:gd name="T41" fmla="*/ 2147483646 h 110"/>
                <a:gd name="T42" fmla="*/ 2147483646 w 55"/>
                <a:gd name="T43" fmla="*/ 2147483646 h 110"/>
                <a:gd name="T44" fmla="*/ 2147483646 w 55"/>
                <a:gd name="T45" fmla="*/ 2147483646 h 110"/>
                <a:gd name="T46" fmla="*/ 2147483646 w 55"/>
                <a:gd name="T47" fmla="*/ 2147483646 h 110"/>
                <a:gd name="T48" fmla="*/ 2147483646 w 55"/>
                <a:gd name="T49" fmla="*/ 2147483646 h 110"/>
                <a:gd name="T50" fmla="*/ 2147483646 w 55"/>
                <a:gd name="T51" fmla="*/ 2147483646 h 110"/>
                <a:gd name="T52" fmla="*/ 2147483646 w 55"/>
                <a:gd name="T53" fmla="*/ 2147483646 h 110"/>
                <a:gd name="T54" fmla="*/ 2147483646 w 55"/>
                <a:gd name="T55" fmla="*/ 2147483646 h 110"/>
                <a:gd name="T56" fmla="*/ 2147483646 w 55"/>
                <a:gd name="T57" fmla="*/ 2147483646 h 110"/>
                <a:gd name="T58" fmla="*/ 2147483646 w 55"/>
                <a:gd name="T59" fmla="*/ 2147483646 h 110"/>
                <a:gd name="T60" fmla="*/ 2147483646 w 55"/>
                <a:gd name="T61" fmla="*/ 2147483646 h 110"/>
                <a:gd name="T62" fmla="*/ 2147483646 w 55"/>
                <a:gd name="T63" fmla="*/ 2147483646 h 110"/>
                <a:gd name="T64" fmla="*/ 2147483646 w 55"/>
                <a:gd name="T65" fmla="*/ 2147483646 h 110"/>
                <a:gd name="T66" fmla="*/ 2147483646 w 55"/>
                <a:gd name="T67" fmla="*/ 2147483646 h 110"/>
                <a:gd name="T68" fmla="*/ 2147483646 w 55"/>
                <a:gd name="T69" fmla="*/ 2147483646 h 110"/>
                <a:gd name="T70" fmla="*/ 2147483646 w 55"/>
                <a:gd name="T71" fmla="*/ 1554702027 h 110"/>
                <a:gd name="T72" fmla="*/ 2147483646 w 55"/>
                <a:gd name="T73" fmla="*/ 682733526 h 110"/>
                <a:gd name="T74" fmla="*/ 2147483646 w 55"/>
                <a:gd name="T75" fmla="*/ 682733526 h 110"/>
                <a:gd name="T76" fmla="*/ 2147483646 w 55"/>
                <a:gd name="T77" fmla="*/ 2147483646 h 110"/>
                <a:gd name="T78" fmla="*/ 2147483646 w 55"/>
                <a:gd name="T79" fmla="*/ 2147483646 h 110"/>
                <a:gd name="T80" fmla="*/ 2147483646 w 55"/>
                <a:gd name="T81" fmla="*/ 2147483646 h 110"/>
                <a:gd name="T82" fmla="*/ 2147483646 w 55"/>
                <a:gd name="T83" fmla="*/ 2147483646 h 1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5"/>
                <a:gd name="T127" fmla="*/ 0 h 110"/>
                <a:gd name="T128" fmla="*/ 55 w 55"/>
                <a:gd name="T129" fmla="*/ 110 h 1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5" h="110">
                  <a:moveTo>
                    <a:pt x="53" y="26"/>
                  </a:moveTo>
                  <a:lnTo>
                    <a:pt x="52" y="27"/>
                  </a:lnTo>
                  <a:cubicBezTo>
                    <a:pt x="52" y="29"/>
                    <a:pt x="50" y="31"/>
                    <a:pt x="48" y="32"/>
                  </a:cubicBezTo>
                  <a:cubicBezTo>
                    <a:pt x="48" y="33"/>
                    <a:pt x="47" y="33"/>
                    <a:pt x="47" y="34"/>
                  </a:cubicBezTo>
                  <a:cubicBezTo>
                    <a:pt x="54" y="39"/>
                    <a:pt x="55" y="50"/>
                    <a:pt x="53" y="57"/>
                  </a:cubicBezTo>
                  <a:cubicBezTo>
                    <a:pt x="51" y="64"/>
                    <a:pt x="44" y="71"/>
                    <a:pt x="37" y="72"/>
                  </a:cubicBezTo>
                  <a:cubicBezTo>
                    <a:pt x="37" y="76"/>
                    <a:pt x="39" y="81"/>
                    <a:pt x="38" y="86"/>
                  </a:cubicBezTo>
                  <a:cubicBezTo>
                    <a:pt x="34" y="98"/>
                    <a:pt x="24" y="109"/>
                    <a:pt x="10" y="110"/>
                  </a:cubicBezTo>
                  <a:cubicBezTo>
                    <a:pt x="7" y="109"/>
                    <a:pt x="1" y="106"/>
                    <a:pt x="1" y="102"/>
                  </a:cubicBezTo>
                  <a:cubicBezTo>
                    <a:pt x="1" y="102"/>
                    <a:pt x="0" y="100"/>
                    <a:pt x="1" y="100"/>
                  </a:cubicBezTo>
                  <a:cubicBezTo>
                    <a:pt x="3" y="99"/>
                    <a:pt x="4" y="101"/>
                    <a:pt x="4" y="102"/>
                  </a:cubicBezTo>
                  <a:cubicBezTo>
                    <a:pt x="3" y="102"/>
                    <a:pt x="5" y="103"/>
                    <a:pt x="5" y="103"/>
                  </a:cubicBezTo>
                  <a:lnTo>
                    <a:pt x="5" y="104"/>
                  </a:lnTo>
                  <a:cubicBezTo>
                    <a:pt x="6" y="104"/>
                    <a:pt x="7" y="105"/>
                    <a:pt x="8" y="105"/>
                  </a:cubicBezTo>
                  <a:cubicBezTo>
                    <a:pt x="11" y="107"/>
                    <a:pt x="13" y="105"/>
                    <a:pt x="16" y="105"/>
                  </a:cubicBezTo>
                  <a:cubicBezTo>
                    <a:pt x="25" y="102"/>
                    <a:pt x="33" y="94"/>
                    <a:pt x="34" y="85"/>
                  </a:cubicBezTo>
                  <a:cubicBezTo>
                    <a:pt x="36" y="80"/>
                    <a:pt x="34" y="75"/>
                    <a:pt x="34" y="71"/>
                  </a:cubicBezTo>
                  <a:cubicBezTo>
                    <a:pt x="35" y="70"/>
                    <a:pt x="34" y="67"/>
                    <a:pt x="36" y="67"/>
                  </a:cubicBezTo>
                  <a:cubicBezTo>
                    <a:pt x="42" y="69"/>
                    <a:pt x="46" y="63"/>
                    <a:pt x="49" y="58"/>
                  </a:cubicBezTo>
                  <a:cubicBezTo>
                    <a:pt x="51" y="54"/>
                    <a:pt x="52" y="46"/>
                    <a:pt x="49" y="41"/>
                  </a:cubicBezTo>
                  <a:cubicBezTo>
                    <a:pt x="46" y="38"/>
                    <a:pt x="43" y="35"/>
                    <a:pt x="39" y="34"/>
                  </a:cubicBezTo>
                  <a:cubicBezTo>
                    <a:pt x="39" y="32"/>
                    <a:pt x="41" y="31"/>
                    <a:pt x="42" y="30"/>
                  </a:cubicBezTo>
                  <a:cubicBezTo>
                    <a:pt x="44" y="32"/>
                    <a:pt x="46" y="29"/>
                    <a:pt x="47" y="29"/>
                  </a:cubicBezTo>
                  <a:cubicBezTo>
                    <a:pt x="50" y="27"/>
                    <a:pt x="48" y="23"/>
                    <a:pt x="49" y="19"/>
                  </a:cubicBezTo>
                  <a:cubicBezTo>
                    <a:pt x="47" y="13"/>
                    <a:pt x="41" y="6"/>
                    <a:pt x="35" y="5"/>
                  </a:cubicBezTo>
                  <a:cubicBezTo>
                    <a:pt x="34" y="4"/>
                    <a:pt x="34" y="3"/>
                    <a:pt x="35" y="2"/>
                  </a:cubicBezTo>
                  <a:cubicBezTo>
                    <a:pt x="36" y="0"/>
                    <a:pt x="37" y="1"/>
                    <a:pt x="38" y="2"/>
                  </a:cubicBezTo>
                  <a:cubicBezTo>
                    <a:pt x="45" y="6"/>
                    <a:pt x="54" y="15"/>
                    <a:pt x="53" y="2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212">
              <a:extLst>
                <a:ext uri="{FF2B5EF4-FFF2-40B4-BE49-F238E27FC236}">
                  <a16:creationId xmlns:a16="http://schemas.microsoft.com/office/drawing/2014/main" id="{BA957CBE-E704-E0CD-C5D0-9F02EACED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" y="2494"/>
              <a:ext cx="70" cy="48"/>
            </a:xfrm>
            <a:custGeom>
              <a:avLst/>
              <a:gdLst>
                <a:gd name="T0" fmla="*/ 1004151480 w 27"/>
                <a:gd name="T1" fmla="*/ 376931130 h 17"/>
                <a:gd name="T2" fmla="*/ 1878741249 w 27"/>
                <a:gd name="T3" fmla="*/ 2147483646 h 17"/>
                <a:gd name="T4" fmla="*/ 1954249954 w 27"/>
                <a:gd name="T5" fmla="*/ 2147483646 h 17"/>
                <a:gd name="T6" fmla="*/ 1600410537 w 27"/>
                <a:gd name="T7" fmla="*/ 2147483646 h 17"/>
                <a:gd name="T8" fmla="*/ 1004151480 w 27"/>
                <a:gd name="T9" fmla="*/ 2147483646 h 17"/>
                <a:gd name="T10" fmla="*/ 648813133 w 27"/>
                <a:gd name="T11" fmla="*/ 2147483646 h 17"/>
                <a:gd name="T12" fmla="*/ 279510747 w 27"/>
                <a:gd name="T13" fmla="*/ 2147483646 h 17"/>
                <a:gd name="T14" fmla="*/ 0 w 27"/>
                <a:gd name="T15" fmla="*/ 2147483646 h 17"/>
                <a:gd name="T16" fmla="*/ 724657531 w 27"/>
                <a:gd name="T17" fmla="*/ 376931130 h 17"/>
                <a:gd name="T18" fmla="*/ 862886054 w 27"/>
                <a:gd name="T19" fmla="*/ 0 h 17"/>
                <a:gd name="T20" fmla="*/ 1004151480 w 27"/>
                <a:gd name="T21" fmla="*/ 376931130 h 17"/>
                <a:gd name="T22" fmla="*/ 1004151480 w 27"/>
                <a:gd name="T23" fmla="*/ 376931130 h 17"/>
                <a:gd name="T24" fmla="*/ 1004151480 w 27"/>
                <a:gd name="T25" fmla="*/ 376931130 h 17"/>
                <a:gd name="T26" fmla="*/ 1004151480 w 27"/>
                <a:gd name="T27" fmla="*/ 376931130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"/>
                <a:gd name="T43" fmla="*/ 0 h 17"/>
                <a:gd name="T44" fmla="*/ 27 w 27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" h="17">
                  <a:moveTo>
                    <a:pt x="14" y="1"/>
                  </a:moveTo>
                  <a:cubicBezTo>
                    <a:pt x="18" y="4"/>
                    <a:pt x="24" y="4"/>
                    <a:pt x="26" y="10"/>
                  </a:cubicBezTo>
                  <a:cubicBezTo>
                    <a:pt x="26" y="11"/>
                    <a:pt x="27" y="12"/>
                    <a:pt x="27" y="14"/>
                  </a:cubicBezTo>
                  <a:cubicBezTo>
                    <a:pt x="26" y="15"/>
                    <a:pt x="24" y="16"/>
                    <a:pt x="22" y="16"/>
                  </a:cubicBezTo>
                  <a:cubicBezTo>
                    <a:pt x="19" y="14"/>
                    <a:pt x="18" y="11"/>
                    <a:pt x="14" y="11"/>
                  </a:cubicBezTo>
                  <a:cubicBezTo>
                    <a:pt x="14" y="15"/>
                    <a:pt x="11" y="14"/>
                    <a:pt x="9" y="16"/>
                  </a:cubicBezTo>
                  <a:cubicBezTo>
                    <a:pt x="7" y="15"/>
                    <a:pt x="5" y="17"/>
                    <a:pt x="4" y="15"/>
                  </a:cubicBezTo>
                  <a:cubicBezTo>
                    <a:pt x="3" y="15"/>
                    <a:pt x="1" y="15"/>
                    <a:pt x="0" y="13"/>
                  </a:cubicBezTo>
                  <a:cubicBezTo>
                    <a:pt x="1" y="7"/>
                    <a:pt x="6" y="5"/>
                    <a:pt x="10" y="1"/>
                  </a:cubicBezTo>
                  <a:cubicBezTo>
                    <a:pt x="10" y="1"/>
                    <a:pt x="12" y="2"/>
                    <a:pt x="12" y="0"/>
                  </a:cubicBezTo>
                  <a:cubicBezTo>
                    <a:pt x="12" y="1"/>
                    <a:pt x="13" y="1"/>
                    <a:pt x="14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213">
              <a:extLst>
                <a:ext uri="{FF2B5EF4-FFF2-40B4-BE49-F238E27FC236}">
                  <a16:creationId xmlns:a16="http://schemas.microsoft.com/office/drawing/2014/main" id="{95A6E434-1FBB-9763-DC9C-51CA8EF66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" y="2556"/>
              <a:ext cx="238" cy="196"/>
            </a:xfrm>
            <a:custGeom>
              <a:avLst/>
              <a:gdLst>
                <a:gd name="T0" fmla="*/ 2070295737 w 91"/>
                <a:gd name="T1" fmla="*/ 886813698 h 70"/>
                <a:gd name="T2" fmla="*/ 1970119478 w 91"/>
                <a:gd name="T3" fmla="*/ 1911653089 h 70"/>
                <a:gd name="T4" fmla="*/ 1441797182 w 91"/>
                <a:gd name="T5" fmla="*/ 1911653089 h 70"/>
                <a:gd name="T6" fmla="*/ 1217074407 w 91"/>
                <a:gd name="T7" fmla="*/ 2147483646 h 70"/>
                <a:gd name="T8" fmla="*/ 1015295580 w 91"/>
                <a:gd name="T9" fmla="*/ 2147483646 h 70"/>
                <a:gd name="T10" fmla="*/ 1705965776 w 91"/>
                <a:gd name="T11" fmla="*/ 2147483646 h 70"/>
                <a:gd name="T12" fmla="*/ 1279461592 w 91"/>
                <a:gd name="T13" fmla="*/ 2147483646 h 70"/>
                <a:gd name="T14" fmla="*/ 791583797 w 91"/>
                <a:gd name="T15" fmla="*/ 2147483646 h 70"/>
                <a:gd name="T16" fmla="*/ 1970119478 w 91"/>
                <a:gd name="T17" fmla="*/ 2147483646 h 70"/>
                <a:gd name="T18" fmla="*/ 2147483646 w 91"/>
                <a:gd name="T19" fmla="*/ 2147483646 h 70"/>
                <a:gd name="T20" fmla="*/ 2147483646 w 91"/>
                <a:gd name="T21" fmla="*/ 2147483646 h 70"/>
                <a:gd name="T22" fmla="*/ 2147483646 w 91"/>
                <a:gd name="T23" fmla="*/ 2147483646 h 70"/>
                <a:gd name="T24" fmla="*/ 2147483646 w 91"/>
                <a:gd name="T25" fmla="*/ 2147483646 h 70"/>
                <a:gd name="T26" fmla="*/ 2147483646 w 91"/>
                <a:gd name="T27" fmla="*/ 2147483646 h 70"/>
                <a:gd name="T28" fmla="*/ 2147483646 w 91"/>
                <a:gd name="T29" fmla="*/ 2147483646 h 70"/>
                <a:gd name="T30" fmla="*/ 2147483646 w 91"/>
                <a:gd name="T31" fmla="*/ 2147483646 h 70"/>
                <a:gd name="T32" fmla="*/ 2147483646 w 91"/>
                <a:gd name="T33" fmla="*/ 2147483646 h 70"/>
                <a:gd name="T34" fmla="*/ 2147483646 w 91"/>
                <a:gd name="T35" fmla="*/ 2147483646 h 70"/>
                <a:gd name="T36" fmla="*/ 2147483646 w 91"/>
                <a:gd name="T37" fmla="*/ 2147483646 h 70"/>
                <a:gd name="T38" fmla="*/ 2147483646 w 91"/>
                <a:gd name="T39" fmla="*/ 2147483646 h 70"/>
                <a:gd name="T40" fmla="*/ 2147483646 w 91"/>
                <a:gd name="T41" fmla="*/ 2147483646 h 70"/>
                <a:gd name="T42" fmla="*/ 2147483646 w 91"/>
                <a:gd name="T43" fmla="*/ 2147483646 h 70"/>
                <a:gd name="T44" fmla="*/ 2147483646 w 91"/>
                <a:gd name="T45" fmla="*/ 2147483646 h 70"/>
                <a:gd name="T46" fmla="*/ 2147483646 w 91"/>
                <a:gd name="T47" fmla="*/ 2147483646 h 70"/>
                <a:gd name="T48" fmla="*/ 2147483646 w 91"/>
                <a:gd name="T49" fmla="*/ 2147483646 h 70"/>
                <a:gd name="T50" fmla="*/ 2147483646 w 91"/>
                <a:gd name="T51" fmla="*/ 2147483646 h 70"/>
                <a:gd name="T52" fmla="*/ 2147483646 w 91"/>
                <a:gd name="T53" fmla="*/ 2147483646 h 70"/>
                <a:gd name="T54" fmla="*/ 2147483646 w 91"/>
                <a:gd name="T55" fmla="*/ 2147483646 h 70"/>
                <a:gd name="T56" fmla="*/ 2147483646 w 91"/>
                <a:gd name="T57" fmla="*/ 2147483646 h 70"/>
                <a:gd name="T58" fmla="*/ 2147483646 w 91"/>
                <a:gd name="T59" fmla="*/ 2147483646 h 70"/>
                <a:gd name="T60" fmla="*/ 2147483646 w 91"/>
                <a:gd name="T61" fmla="*/ 2147483646 h 70"/>
                <a:gd name="T62" fmla="*/ 2147483646 w 91"/>
                <a:gd name="T63" fmla="*/ 2147483646 h 70"/>
                <a:gd name="T64" fmla="*/ 1217074407 w 91"/>
                <a:gd name="T65" fmla="*/ 2147483646 h 70"/>
                <a:gd name="T66" fmla="*/ 426732742 w 91"/>
                <a:gd name="T67" fmla="*/ 2147483646 h 70"/>
                <a:gd name="T68" fmla="*/ 952907826 w 91"/>
                <a:gd name="T69" fmla="*/ 2147483646 h 70"/>
                <a:gd name="T70" fmla="*/ 1379642428 w 91"/>
                <a:gd name="T71" fmla="*/ 2147483646 h 70"/>
                <a:gd name="T72" fmla="*/ 690900329 w 91"/>
                <a:gd name="T73" fmla="*/ 2147483646 h 70"/>
                <a:gd name="T74" fmla="*/ 1643807580 w 91"/>
                <a:gd name="T75" fmla="*/ 316719362 h 70"/>
                <a:gd name="T76" fmla="*/ 2070295737 w 91"/>
                <a:gd name="T77" fmla="*/ 886813698 h 70"/>
                <a:gd name="T78" fmla="*/ 2070295737 w 91"/>
                <a:gd name="T79" fmla="*/ 886813698 h 70"/>
                <a:gd name="T80" fmla="*/ 2070295737 w 91"/>
                <a:gd name="T81" fmla="*/ 886813698 h 70"/>
                <a:gd name="T82" fmla="*/ 2070295737 w 91"/>
                <a:gd name="T83" fmla="*/ 886813698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1"/>
                <a:gd name="T127" fmla="*/ 0 h 70"/>
                <a:gd name="T128" fmla="*/ 91 w 91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1" h="70">
                  <a:moveTo>
                    <a:pt x="24" y="3"/>
                  </a:moveTo>
                  <a:cubicBezTo>
                    <a:pt x="25" y="4"/>
                    <a:pt x="23" y="5"/>
                    <a:pt x="23" y="6"/>
                  </a:cubicBezTo>
                  <a:cubicBezTo>
                    <a:pt x="21" y="5"/>
                    <a:pt x="19" y="5"/>
                    <a:pt x="17" y="6"/>
                  </a:cubicBezTo>
                  <a:cubicBezTo>
                    <a:pt x="16" y="7"/>
                    <a:pt x="15" y="8"/>
                    <a:pt x="14" y="9"/>
                  </a:cubicBezTo>
                  <a:cubicBezTo>
                    <a:pt x="13" y="12"/>
                    <a:pt x="11" y="16"/>
                    <a:pt x="12" y="19"/>
                  </a:cubicBezTo>
                  <a:cubicBezTo>
                    <a:pt x="13" y="25"/>
                    <a:pt x="25" y="25"/>
                    <a:pt x="20" y="31"/>
                  </a:cubicBezTo>
                  <a:cubicBezTo>
                    <a:pt x="19" y="28"/>
                    <a:pt x="17" y="31"/>
                    <a:pt x="15" y="32"/>
                  </a:cubicBezTo>
                  <a:cubicBezTo>
                    <a:pt x="10" y="39"/>
                    <a:pt x="4" y="51"/>
                    <a:pt x="9" y="61"/>
                  </a:cubicBezTo>
                  <a:cubicBezTo>
                    <a:pt x="12" y="66"/>
                    <a:pt x="18" y="66"/>
                    <a:pt x="23" y="65"/>
                  </a:cubicBezTo>
                  <a:cubicBezTo>
                    <a:pt x="29" y="63"/>
                    <a:pt x="38" y="61"/>
                    <a:pt x="37" y="54"/>
                  </a:cubicBezTo>
                  <a:cubicBezTo>
                    <a:pt x="37" y="53"/>
                    <a:pt x="37" y="50"/>
                    <a:pt x="39" y="50"/>
                  </a:cubicBezTo>
                  <a:cubicBezTo>
                    <a:pt x="42" y="50"/>
                    <a:pt x="43" y="54"/>
                    <a:pt x="46" y="53"/>
                  </a:cubicBezTo>
                  <a:cubicBezTo>
                    <a:pt x="51" y="53"/>
                    <a:pt x="53" y="52"/>
                    <a:pt x="56" y="49"/>
                  </a:cubicBezTo>
                  <a:cubicBezTo>
                    <a:pt x="57" y="47"/>
                    <a:pt x="56" y="45"/>
                    <a:pt x="59" y="44"/>
                  </a:cubicBezTo>
                  <a:lnTo>
                    <a:pt x="59" y="45"/>
                  </a:lnTo>
                  <a:lnTo>
                    <a:pt x="60" y="45"/>
                  </a:lnTo>
                  <a:cubicBezTo>
                    <a:pt x="61" y="48"/>
                    <a:pt x="65" y="42"/>
                    <a:pt x="66" y="47"/>
                  </a:cubicBezTo>
                  <a:cubicBezTo>
                    <a:pt x="65" y="50"/>
                    <a:pt x="64" y="54"/>
                    <a:pt x="65" y="56"/>
                  </a:cubicBezTo>
                  <a:cubicBezTo>
                    <a:pt x="69" y="59"/>
                    <a:pt x="75" y="61"/>
                    <a:pt x="80" y="58"/>
                  </a:cubicBezTo>
                  <a:cubicBezTo>
                    <a:pt x="83" y="57"/>
                    <a:pt x="85" y="54"/>
                    <a:pt x="86" y="51"/>
                  </a:cubicBezTo>
                  <a:cubicBezTo>
                    <a:pt x="86" y="49"/>
                    <a:pt x="86" y="48"/>
                    <a:pt x="87" y="47"/>
                  </a:cubicBezTo>
                  <a:cubicBezTo>
                    <a:pt x="89" y="48"/>
                    <a:pt x="91" y="48"/>
                    <a:pt x="91" y="50"/>
                  </a:cubicBezTo>
                  <a:cubicBezTo>
                    <a:pt x="89" y="54"/>
                    <a:pt x="88" y="57"/>
                    <a:pt x="85" y="60"/>
                  </a:cubicBezTo>
                  <a:cubicBezTo>
                    <a:pt x="83" y="59"/>
                    <a:pt x="83" y="62"/>
                    <a:pt x="81" y="62"/>
                  </a:cubicBezTo>
                  <a:cubicBezTo>
                    <a:pt x="75" y="64"/>
                    <a:pt x="68" y="63"/>
                    <a:pt x="64" y="59"/>
                  </a:cubicBezTo>
                  <a:cubicBezTo>
                    <a:pt x="62" y="56"/>
                    <a:pt x="60" y="55"/>
                    <a:pt x="61" y="51"/>
                  </a:cubicBezTo>
                  <a:cubicBezTo>
                    <a:pt x="58" y="51"/>
                    <a:pt x="55" y="56"/>
                    <a:pt x="52" y="56"/>
                  </a:cubicBezTo>
                  <a:cubicBezTo>
                    <a:pt x="47" y="60"/>
                    <a:pt x="39" y="53"/>
                    <a:pt x="38" y="62"/>
                  </a:cubicBezTo>
                  <a:cubicBezTo>
                    <a:pt x="32" y="67"/>
                    <a:pt x="22" y="70"/>
                    <a:pt x="14" y="68"/>
                  </a:cubicBezTo>
                  <a:cubicBezTo>
                    <a:pt x="10" y="68"/>
                    <a:pt x="8" y="65"/>
                    <a:pt x="5" y="62"/>
                  </a:cubicBezTo>
                  <a:cubicBezTo>
                    <a:pt x="0" y="51"/>
                    <a:pt x="5" y="39"/>
                    <a:pt x="11" y="30"/>
                  </a:cubicBezTo>
                  <a:cubicBezTo>
                    <a:pt x="13" y="29"/>
                    <a:pt x="14" y="28"/>
                    <a:pt x="16" y="27"/>
                  </a:cubicBezTo>
                  <a:cubicBezTo>
                    <a:pt x="12" y="24"/>
                    <a:pt x="9" y="21"/>
                    <a:pt x="8" y="16"/>
                  </a:cubicBezTo>
                  <a:cubicBezTo>
                    <a:pt x="8" y="9"/>
                    <a:pt x="12" y="3"/>
                    <a:pt x="19" y="1"/>
                  </a:cubicBezTo>
                  <a:cubicBezTo>
                    <a:pt x="21" y="1"/>
                    <a:pt x="23" y="0"/>
                    <a:pt x="24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214">
              <a:extLst>
                <a:ext uri="{FF2B5EF4-FFF2-40B4-BE49-F238E27FC236}">
                  <a16:creationId xmlns:a16="http://schemas.microsoft.com/office/drawing/2014/main" id="{E7171AB0-E083-703C-D36C-0CB5EF03C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5" y="2575"/>
              <a:ext cx="89" cy="40"/>
            </a:xfrm>
            <a:custGeom>
              <a:avLst/>
              <a:gdLst>
                <a:gd name="T0" fmla="*/ 2147483646 w 34"/>
                <a:gd name="T1" fmla="*/ 1456891503 h 14"/>
                <a:gd name="T2" fmla="*/ 2147483646 w 34"/>
                <a:gd name="T3" fmla="*/ 2147483646 h 14"/>
                <a:gd name="T4" fmla="*/ 2147483646 w 34"/>
                <a:gd name="T5" fmla="*/ 2147483646 h 14"/>
                <a:gd name="T6" fmla="*/ 2147483646 w 34"/>
                <a:gd name="T7" fmla="*/ 2147483646 h 14"/>
                <a:gd name="T8" fmla="*/ 2147483646 w 34"/>
                <a:gd name="T9" fmla="*/ 2147483646 h 14"/>
                <a:gd name="T10" fmla="*/ 2147483646 w 34"/>
                <a:gd name="T11" fmla="*/ 2147483646 h 14"/>
                <a:gd name="T12" fmla="*/ 2147483646 w 34"/>
                <a:gd name="T13" fmla="*/ 2147483646 h 14"/>
                <a:gd name="T14" fmla="*/ 267443204 w 34"/>
                <a:gd name="T15" fmla="*/ 2147483646 h 14"/>
                <a:gd name="T16" fmla="*/ 0 w 34"/>
                <a:gd name="T17" fmla="*/ 1456891503 h 14"/>
                <a:gd name="T18" fmla="*/ 0 w 34"/>
                <a:gd name="T19" fmla="*/ 1456891503 h 14"/>
                <a:gd name="T20" fmla="*/ 0 w 34"/>
                <a:gd name="T21" fmla="*/ 1456891503 h 14"/>
                <a:gd name="T22" fmla="*/ 0 w 34"/>
                <a:gd name="T23" fmla="*/ 1456891503 h 14"/>
                <a:gd name="T24" fmla="*/ 102169340 w 34"/>
                <a:gd name="T25" fmla="*/ 966442654 h 14"/>
                <a:gd name="T26" fmla="*/ 102169340 w 34"/>
                <a:gd name="T27" fmla="*/ 966442654 h 14"/>
                <a:gd name="T28" fmla="*/ 102169340 w 34"/>
                <a:gd name="T29" fmla="*/ 966442654 h 14"/>
                <a:gd name="T30" fmla="*/ 865342526 w 34"/>
                <a:gd name="T31" fmla="*/ 2147483646 h 14"/>
                <a:gd name="T32" fmla="*/ 2147483646 w 34"/>
                <a:gd name="T33" fmla="*/ 0 h 14"/>
                <a:gd name="T34" fmla="*/ 2147483646 w 34"/>
                <a:gd name="T35" fmla="*/ 1456891503 h 14"/>
                <a:gd name="T36" fmla="*/ 2147483646 w 34"/>
                <a:gd name="T37" fmla="*/ 1456891503 h 14"/>
                <a:gd name="T38" fmla="*/ 2147483646 w 34"/>
                <a:gd name="T39" fmla="*/ 1456891503 h 14"/>
                <a:gd name="T40" fmla="*/ 2147483646 w 34"/>
                <a:gd name="T41" fmla="*/ 1456891503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4"/>
                <a:gd name="T64" fmla="*/ 0 h 14"/>
                <a:gd name="T65" fmla="*/ 34 w 34"/>
                <a:gd name="T66" fmla="*/ 14 h 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4" h="14">
                  <a:moveTo>
                    <a:pt x="33" y="3"/>
                  </a:moveTo>
                  <a:cubicBezTo>
                    <a:pt x="32" y="5"/>
                    <a:pt x="30" y="8"/>
                    <a:pt x="26" y="8"/>
                  </a:cubicBezTo>
                  <a:lnTo>
                    <a:pt x="27" y="9"/>
                  </a:lnTo>
                  <a:cubicBezTo>
                    <a:pt x="20" y="11"/>
                    <a:pt x="9" y="14"/>
                    <a:pt x="3" y="8"/>
                  </a:cubicBezTo>
                  <a:cubicBezTo>
                    <a:pt x="1" y="7"/>
                    <a:pt x="0" y="5"/>
                    <a:pt x="0" y="3"/>
                  </a:cubicBezTo>
                  <a:lnTo>
                    <a:pt x="1" y="2"/>
                  </a:lnTo>
                  <a:cubicBezTo>
                    <a:pt x="4" y="4"/>
                    <a:pt x="6" y="8"/>
                    <a:pt x="10" y="8"/>
                  </a:cubicBezTo>
                  <a:cubicBezTo>
                    <a:pt x="17" y="9"/>
                    <a:pt x="27" y="7"/>
                    <a:pt x="32" y="0"/>
                  </a:cubicBezTo>
                  <a:cubicBezTo>
                    <a:pt x="34" y="0"/>
                    <a:pt x="34" y="2"/>
                    <a:pt x="33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215">
              <a:extLst>
                <a:ext uri="{FF2B5EF4-FFF2-40B4-BE49-F238E27FC236}">
                  <a16:creationId xmlns:a16="http://schemas.microsoft.com/office/drawing/2014/main" id="{8634869F-8328-415D-3345-7749649D9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" y="2620"/>
              <a:ext cx="26" cy="67"/>
            </a:xfrm>
            <a:custGeom>
              <a:avLst/>
              <a:gdLst>
                <a:gd name="T0" fmla="*/ 296787241 w 10"/>
                <a:gd name="T1" fmla="*/ 1184145672 h 24"/>
                <a:gd name="T2" fmla="*/ 681357706 w 10"/>
                <a:gd name="T3" fmla="*/ 2147483646 h 24"/>
                <a:gd name="T4" fmla="*/ 681357706 w 10"/>
                <a:gd name="T5" fmla="*/ 2147483646 h 24"/>
                <a:gd name="T6" fmla="*/ 681357706 w 10"/>
                <a:gd name="T7" fmla="*/ 2147483646 h 24"/>
                <a:gd name="T8" fmla="*/ 681357706 w 10"/>
                <a:gd name="T9" fmla="*/ 2147483646 h 24"/>
                <a:gd name="T10" fmla="*/ 681357706 w 10"/>
                <a:gd name="T11" fmla="*/ 2147483646 h 24"/>
                <a:gd name="T12" fmla="*/ 681357706 w 10"/>
                <a:gd name="T13" fmla="*/ 2147483646 h 24"/>
                <a:gd name="T14" fmla="*/ 681357706 w 10"/>
                <a:gd name="T15" fmla="*/ 2147483646 h 24"/>
                <a:gd name="T16" fmla="*/ 239896210 w 10"/>
                <a:gd name="T17" fmla="*/ 2147483646 h 24"/>
                <a:gd name="T18" fmla="*/ 239896210 w 10"/>
                <a:gd name="T19" fmla="*/ 2147483646 h 24"/>
                <a:gd name="T20" fmla="*/ 239896210 w 10"/>
                <a:gd name="T21" fmla="*/ 2147483646 h 24"/>
                <a:gd name="T22" fmla="*/ 147617465 w 10"/>
                <a:gd name="T23" fmla="*/ 2147483646 h 24"/>
                <a:gd name="T24" fmla="*/ 147617465 w 10"/>
                <a:gd name="T25" fmla="*/ 2147483646 h 24"/>
                <a:gd name="T26" fmla="*/ 147617465 w 10"/>
                <a:gd name="T27" fmla="*/ 2147483646 h 24"/>
                <a:gd name="T28" fmla="*/ 92267815 w 10"/>
                <a:gd name="T29" fmla="*/ 2147483646 h 24"/>
                <a:gd name="T30" fmla="*/ 0 w 10"/>
                <a:gd name="T31" fmla="*/ 0 h 24"/>
                <a:gd name="T32" fmla="*/ 296787241 w 10"/>
                <a:gd name="T33" fmla="*/ 1184145672 h 24"/>
                <a:gd name="T34" fmla="*/ 296787241 w 10"/>
                <a:gd name="T35" fmla="*/ 1184145672 h 24"/>
                <a:gd name="T36" fmla="*/ 296787241 w 10"/>
                <a:gd name="T37" fmla="*/ 1184145672 h 24"/>
                <a:gd name="T38" fmla="*/ 296787241 w 10"/>
                <a:gd name="T39" fmla="*/ 1184145672 h 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"/>
                <a:gd name="T61" fmla="*/ 0 h 24"/>
                <a:gd name="T62" fmla="*/ 10 w 10"/>
                <a:gd name="T63" fmla="*/ 24 h 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" h="24">
                  <a:moveTo>
                    <a:pt x="4" y="4"/>
                  </a:moveTo>
                  <a:cubicBezTo>
                    <a:pt x="6" y="8"/>
                    <a:pt x="9" y="12"/>
                    <a:pt x="9" y="17"/>
                  </a:cubicBezTo>
                  <a:cubicBezTo>
                    <a:pt x="9" y="18"/>
                    <a:pt x="10" y="20"/>
                    <a:pt x="9" y="21"/>
                  </a:cubicBezTo>
                  <a:lnTo>
                    <a:pt x="9" y="20"/>
                  </a:lnTo>
                  <a:cubicBezTo>
                    <a:pt x="8" y="21"/>
                    <a:pt x="5" y="24"/>
                    <a:pt x="3" y="23"/>
                  </a:cubicBezTo>
                  <a:lnTo>
                    <a:pt x="2" y="17"/>
                  </a:lnTo>
                  <a:cubicBezTo>
                    <a:pt x="2" y="16"/>
                    <a:pt x="2" y="14"/>
                    <a:pt x="1" y="12"/>
                  </a:cubicBezTo>
                  <a:cubicBezTo>
                    <a:pt x="2" y="8"/>
                    <a:pt x="0" y="3"/>
                    <a:pt x="0" y="0"/>
                  </a:cubicBezTo>
                  <a:cubicBezTo>
                    <a:pt x="2" y="0"/>
                    <a:pt x="2" y="3"/>
                    <a:pt x="4" y="4"/>
                  </a:cubicBezTo>
                  <a:close/>
                </a:path>
              </a:pathLst>
            </a:custGeom>
            <a:solidFill>
              <a:srgbClr val="FB8B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216">
              <a:extLst>
                <a:ext uri="{FF2B5EF4-FFF2-40B4-BE49-F238E27FC236}">
                  <a16:creationId xmlns:a16="http://schemas.microsoft.com/office/drawing/2014/main" id="{FCB722E9-275A-90D4-96A1-D277D37E8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7" y="2626"/>
              <a:ext cx="196" cy="426"/>
            </a:xfrm>
            <a:custGeom>
              <a:avLst/>
              <a:gdLst>
                <a:gd name="T0" fmla="*/ 2147483646 w 75"/>
                <a:gd name="T1" fmla="*/ 0 h 152"/>
                <a:gd name="T2" fmla="*/ 2147483646 w 75"/>
                <a:gd name="T3" fmla="*/ 0 h 152"/>
                <a:gd name="T4" fmla="*/ 2147483646 w 75"/>
                <a:gd name="T5" fmla="*/ 0 h 152"/>
                <a:gd name="T6" fmla="*/ 2147483646 w 75"/>
                <a:gd name="T7" fmla="*/ 0 h 152"/>
                <a:gd name="T8" fmla="*/ 2147483646 w 75"/>
                <a:gd name="T9" fmla="*/ 0 h 152"/>
                <a:gd name="T10" fmla="*/ 2147483646 w 75"/>
                <a:gd name="T11" fmla="*/ 0 h 152"/>
                <a:gd name="T12" fmla="*/ 2147483646 w 75"/>
                <a:gd name="T13" fmla="*/ 0 h 152"/>
                <a:gd name="T14" fmla="*/ 2147483646 w 75"/>
                <a:gd name="T15" fmla="*/ 900377709 h 152"/>
                <a:gd name="T16" fmla="*/ 2147483646 w 75"/>
                <a:gd name="T17" fmla="*/ 2147483646 h 152"/>
                <a:gd name="T18" fmla="*/ 2147483646 w 75"/>
                <a:gd name="T19" fmla="*/ 2147483646 h 152"/>
                <a:gd name="T20" fmla="*/ 2147483646 w 75"/>
                <a:gd name="T21" fmla="*/ 2147483646 h 152"/>
                <a:gd name="T22" fmla="*/ 2147483646 w 75"/>
                <a:gd name="T23" fmla="*/ 2147483646 h 152"/>
                <a:gd name="T24" fmla="*/ 2147483646 w 75"/>
                <a:gd name="T25" fmla="*/ 2147483646 h 152"/>
                <a:gd name="T26" fmla="*/ 2147483646 w 75"/>
                <a:gd name="T27" fmla="*/ 2147483646 h 152"/>
                <a:gd name="T28" fmla="*/ 2147483646 w 75"/>
                <a:gd name="T29" fmla="*/ 2147483646 h 152"/>
                <a:gd name="T30" fmla="*/ 2147483646 w 75"/>
                <a:gd name="T31" fmla="*/ 2147483646 h 152"/>
                <a:gd name="T32" fmla="*/ 2147483646 w 75"/>
                <a:gd name="T33" fmla="*/ 2147483646 h 152"/>
                <a:gd name="T34" fmla="*/ 1618852064 w 75"/>
                <a:gd name="T35" fmla="*/ 2147483646 h 152"/>
                <a:gd name="T36" fmla="*/ 1264112409 w 75"/>
                <a:gd name="T37" fmla="*/ 2147483646 h 152"/>
                <a:gd name="T38" fmla="*/ 260693913 w 75"/>
                <a:gd name="T39" fmla="*/ 2147483646 h 152"/>
                <a:gd name="T40" fmla="*/ 99755358 w 75"/>
                <a:gd name="T41" fmla="*/ 2147483646 h 152"/>
                <a:gd name="T42" fmla="*/ 2100430333 w 75"/>
                <a:gd name="T43" fmla="*/ 2147483646 h 152"/>
                <a:gd name="T44" fmla="*/ 2147483646 w 75"/>
                <a:gd name="T45" fmla="*/ 2147483646 h 152"/>
                <a:gd name="T46" fmla="*/ 2147483646 w 75"/>
                <a:gd name="T47" fmla="*/ 2147483646 h 152"/>
                <a:gd name="T48" fmla="*/ 2147483646 w 75"/>
                <a:gd name="T49" fmla="*/ 2147483646 h 152"/>
                <a:gd name="T50" fmla="*/ 2147483646 w 75"/>
                <a:gd name="T51" fmla="*/ 2147483646 h 152"/>
                <a:gd name="T52" fmla="*/ 2147483646 w 75"/>
                <a:gd name="T53" fmla="*/ 1953463857 h 152"/>
                <a:gd name="T54" fmla="*/ 2100430333 w 75"/>
                <a:gd name="T55" fmla="*/ 0 h 152"/>
                <a:gd name="T56" fmla="*/ 2147483646 w 75"/>
                <a:gd name="T57" fmla="*/ 0 h 152"/>
                <a:gd name="T58" fmla="*/ 2147483646 w 75"/>
                <a:gd name="T59" fmla="*/ 0 h 152"/>
                <a:gd name="T60" fmla="*/ 2147483646 w 75"/>
                <a:gd name="T61" fmla="*/ 0 h 152"/>
                <a:gd name="T62" fmla="*/ 2147483646 w 75"/>
                <a:gd name="T63" fmla="*/ 0 h 152"/>
                <a:gd name="T64" fmla="*/ 2147483646 w 75"/>
                <a:gd name="T65" fmla="*/ 0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5"/>
                <a:gd name="T100" fmla="*/ 0 h 152"/>
                <a:gd name="T101" fmla="*/ 75 w 75"/>
                <a:gd name="T102" fmla="*/ 152 h 1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5" h="152">
                  <a:moveTo>
                    <a:pt x="42" y="0"/>
                  </a:moveTo>
                  <a:cubicBezTo>
                    <a:pt x="44" y="0"/>
                    <a:pt x="47" y="0"/>
                    <a:pt x="49" y="0"/>
                  </a:cubicBezTo>
                  <a:lnTo>
                    <a:pt x="58" y="0"/>
                  </a:lnTo>
                  <a:cubicBezTo>
                    <a:pt x="57" y="2"/>
                    <a:pt x="55" y="2"/>
                    <a:pt x="53" y="3"/>
                  </a:cubicBezTo>
                  <a:cubicBezTo>
                    <a:pt x="51" y="4"/>
                    <a:pt x="50" y="6"/>
                    <a:pt x="49" y="7"/>
                  </a:cubicBezTo>
                  <a:cubicBezTo>
                    <a:pt x="49" y="19"/>
                    <a:pt x="50" y="31"/>
                    <a:pt x="50" y="44"/>
                  </a:cubicBezTo>
                  <a:cubicBezTo>
                    <a:pt x="45" y="44"/>
                    <a:pt x="41" y="45"/>
                    <a:pt x="38" y="49"/>
                  </a:cubicBezTo>
                  <a:cubicBezTo>
                    <a:pt x="35" y="52"/>
                    <a:pt x="34" y="58"/>
                    <a:pt x="36" y="61"/>
                  </a:cubicBezTo>
                  <a:cubicBezTo>
                    <a:pt x="33" y="64"/>
                    <a:pt x="35" y="68"/>
                    <a:pt x="35" y="70"/>
                  </a:cubicBezTo>
                  <a:cubicBezTo>
                    <a:pt x="39" y="78"/>
                    <a:pt x="45" y="79"/>
                    <a:pt x="53" y="80"/>
                  </a:cubicBezTo>
                  <a:cubicBezTo>
                    <a:pt x="56" y="82"/>
                    <a:pt x="60" y="76"/>
                    <a:pt x="62" y="81"/>
                  </a:cubicBezTo>
                  <a:cubicBezTo>
                    <a:pt x="69" y="89"/>
                    <a:pt x="72" y="99"/>
                    <a:pt x="74" y="109"/>
                  </a:cubicBezTo>
                  <a:cubicBezTo>
                    <a:pt x="75" y="122"/>
                    <a:pt x="70" y="136"/>
                    <a:pt x="59" y="143"/>
                  </a:cubicBezTo>
                  <a:cubicBezTo>
                    <a:pt x="47" y="150"/>
                    <a:pt x="33" y="152"/>
                    <a:pt x="19" y="144"/>
                  </a:cubicBezTo>
                  <a:cubicBezTo>
                    <a:pt x="18" y="145"/>
                    <a:pt x="16" y="143"/>
                    <a:pt x="15" y="142"/>
                  </a:cubicBezTo>
                  <a:cubicBezTo>
                    <a:pt x="9" y="138"/>
                    <a:pt x="5" y="132"/>
                    <a:pt x="3" y="125"/>
                  </a:cubicBezTo>
                  <a:cubicBezTo>
                    <a:pt x="2" y="124"/>
                    <a:pt x="2" y="121"/>
                    <a:pt x="1" y="119"/>
                  </a:cubicBezTo>
                  <a:cubicBezTo>
                    <a:pt x="0" y="102"/>
                    <a:pt x="11" y="84"/>
                    <a:pt x="25" y="76"/>
                  </a:cubicBezTo>
                  <a:cubicBezTo>
                    <a:pt x="25" y="72"/>
                    <a:pt x="29" y="71"/>
                    <a:pt x="31" y="68"/>
                  </a:cubicBezTo>
                  <a:cubicBezTo>
                    <a:pt x="34" y="64"/>
                    <a:pt x="29" y="58"/>
                    <a:pt x="34" y="55"/>
                  </a:cubicBezTo>
                  <a:cubicBezTo>
                    <a:pt x="35" y="51"/>
                    <a:pt x="36" y="44"/>
                    <a:pt x="33" y="40"/>
                  </a:cubicBezTo>
                  <a:cubicBezTo>
                    <a:pt x="32" y="40"/>
                    <a:pt x="33" y="39"/>
                    <a:pt x="31" y="38"/>
                  </a:cubicBezTo>
                  <a:cubicBezTo>
                    <a:pt x="32" y="27"/>
                    <a:pt x="31" y="16"/>
                    <a:pt x="31" y="6"/>
                  </a:cubicBezTo>
                  <a:cubicBezTo>
                    <a:pt x="29" y="3"/>
                    <a:pt x="27" y="3"/>
                    <a:pt x="25" y="0"/>
                  </a:cubicBezTo>
                  <a:cubicBezTo>
                    <a:pt x="31" y="0"/>
                    <a:pt x="35" y="2"/>
                    <a:pt x="42" y="0"/>
                  </a:cubicBezTo>
                  <a:cubicBezTo>
                    <a:pt x="41" y="0"/>
                    <a:pt x="42" y="0"/>
                    <a:pt x="42" y="0"/>
                  </a:cubicBezTo>
                  <a:close/>
                </a:path>
              </a:pathLst>
            </a:custGeom>
            <a:solidFill>
              <a:srgbClr val="9ED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217">
              <a:extLst>
                <a:ext uri="{FF2B5EF4-FFF2-40B4-BE49-F238E27FC236}">
                  <a16:creationId xmlns:a16="http://schemas.microsoft.com/office/drawing/2014/main" id="{36CD3472-2A9D-DA89-99B0-308D85320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2693"/>
              <a:ext cx="16" cy="25"/>
            </a:xfrm>
            <a:custGeom>
              <a:avLst/>
              <a:gdLst>
                <a:gd name="T0" fmla="*/ 753107008 w 6"/>
                <a:gd name="T1" fmla="*/ 274958303 h 9"/>
                <a:gd name="T2" fmla="*/ 227950749 w 6"/>
                <a:gd name="T3" fmla="*/ 2147483646 h 9"/>
                <a:gd name="T4" fmla="*/ 227950749 w 6"/>
                <a:gd name="T5" fmla="*/ 2147483646 h 9"/>
                <a:gd name="T6" fmla="*/ 227950749 w 6"/>
                <a:gd name="T7" fmla="*/ 2147483646 h 9"/>
                <a:gd name="T8" fmla="*/ 0 w 6"/>
                <a:gd name="T9" fmla="*/ 2121591011 h 9"/>
                <a:gd name="T10" fmla="*/ 0 w 6"/>
                <a:gd name="T11" fmla="*/ 592613433 h 9"/>
                <a:gd name="T12" fmla="*/ 0 w 6"/>
                <a:gd name="T13" fmla="*/ 592613433 h 9"/>
                <a:gd name="T14" fmla="*/ 0 w 6"/>
                <a:gd name="T15" fmla="*/ 592613433 h 9"/>
                <a:gd name="T16" fmla="*/ 753107008 w 6"/>
                <a:gd name="T17" fmla="*/ 274958303 h 9"/>
                <a:gd name="T18" fmla="*/ 753107008 w 6"/>
                <a:gd name="T19" fmla="*/ 274958303 h 9"/>
                <a:gd name="T20" fmla="*/ 753107008 w 6"/>
                <a:gd name="T21" fmla="*/ 274958303 h 9"/>
                <a:gd name="T22" fmla="*/ 753107008 w 6"/>
                <a:gd name="T23" fmla="*/ 274958303 h 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9"/>
                <a:gd name="T38" fmla="*/ 6 w 6"/>
                <a:gd name="T39" fmla="*/ 9 h 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9">
                  <a:moveTo>
                    <a:pt x="6" y="1"/>
                  </a:moveTo>
                  <a:cubicBezTo>
                    <a:pt x="4" y="4"/>
                    <a:pt x="3" y="6"/>
                    <a:pt x="2" y="9"/>
                  </a:cubicBezTo>
                  <a:lnTo>
                    <a:pt x="0" y="8"/>
                  </a:lnTo>
                  <a:lnTo>
                    <a:pt x="0" y="2"/>
                  </a:lnTo>
                  <a:cubicBezTo>
                    <a:pt x="2" y="3"/>
                    <a:pt x="4" y="0"/>
                    <a:pt x="6" y="1"/>
                  </a:cubicBezTo>
                  <a:close/>
                </a:path>
              </a:pathLst>
            </a:custGeom>
            <a:solidFill>
              <a:srgbClr val="FB8B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218">
              <a:extLst>
                <a:ext uri="{FF2B5EF4-FFF2-40B4-BE49-F238E27FC236}">
                  <a16:creationId xmlns:a16="http://schemas.microsoft.com/office/drawing/2014/main" id="{C8931A13-EF76-2814-BCA3-172E25D54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" y="2721"/>
              <a:ext cx="107" cy="196"/>
            </a:xfrm>
            <a:custGeom>
              <a:avLst/>
              <a:gdLst>
                <a:gd name="T0" fmla="*/ 2147483646 w 41"/>
                <a:gd name="T1" fmla="*/ 2147483646 h 70"/>
                <a:gd name="T2" fmla="*/ 2147483646 w 41"/>
                <a:gd name="T3" fmla="*/ 2147483646 h 70"/>
                <a:gd name="T4" fmla="*/ 2147483646 w 41"/>
                <a:gd name="T5" fmla="*/ 2147483646 h 70"/>
                <a:gd name="T6" fmla="*/ 2147483646 w 41"/>
                <a:gd name="T7" fmla="*/ 2147483646 h 70"/>
                <a:gd name="T8" fmla="*/ 2147483646 w 41"/>
                <a:gd name="T9" fmla="*/ 2147483646 h 70"/>
                <a:gd name="T10" fmla="*/ 2147483646 w 41"/>
                <a:gd name="T11" fmla="*/ 2147483646 h 70"/>
                <a:gd name="T12" fmla="*/ 1740390626 w 41"/>
                <a:gd name="T13" fmla="*/ 2147483646 h 70"/>
                <a:gd name="T14" fmla="*/ 666879029 w 41"/>
                <a:gd name="T15" fmla="*/ 2147483646 h 70"/>
                <a:gd name="T16" fmla="*/ 255533269 w 41"/>
                <a:gd name="T17" fmla="*/ 2147483646 h 70"/>
                <a:gd name="T18" fmla="*/ 255533269 w 41"/>
                <a:gd name="T19" fmla="*/ 2147483646 h 70"/>
                <a:gd name="T20" fmla="*/ 255533269 w 41"/>
                <a:gd name="T21" fmla="*/ 2147483646 h 70"/>
                <a:gd name="T22" fmla="*/ 157620304 w 41"/>
                <a:gd name="T23" fmla="*/ 2147483646 h 70"/>
                <a:gd name="T24" fmla="*/ 157620304 w 41"/>
                <a:gd name="T25" fmla="*/ 2147483646 h 70"/>
                <a:gd name="T26" fmla="*/ 157620304 w 41"/>
                <a:gd name="T27" fmla="*/ 2147483646 h 70"/>
                <a:gd name="T28" fmla="*/ 0 w 41"/>
                <a:gd name="T29" fmla="*/ 2147483646 h 70"/>
                <a:gd name="T30" fmla="*/ 97914640 w 41"/>
                <a:gd name="T31" fmla="*/ 2147483646 h 70"/>
                <a:gd name="T32" fmla="*/ 157620304 w 41"/>
                <a:gd name="T33" fmla="*/ 2147483646 h 70"/>
                <a:gd name="T34" fmla="*/ 1486850456 w 41"/>
                <a:gd name="T35" fmla="*/ 2147483646 h 70"/>
                <a:gd name="T36" fmla="*/ 1740390626 w 41"/>
                <a:gd name="T37" fmla="*/ 2147483646 h 70"/>
                <a:gd name="T38" fmla="*/ 1740390626 w 41"/>
                <a:gd name="T39" fmla="*/ 2147483646 h 70"/>
                <a:gd name="T40" fmla="*/ 2147483646 w 41"/>
                <a:gd name="T41" fmla="*/ 2147483646 h 70"/>
                <a:gd name="T42" fmla="*/ 2147483646 w 41"/>
                <a:gd name="T43" fmla="*/ 682733416 h 70"/>
                <a:gd name="T44" fmla="*/ 2147483646 w 41"/>
                <a:gd name="T45" fmla="*/ 682733416 h 70"/>
                <a:gd name="T46" fmla="*/ 2147483646 w 41"/>
                <a:gd name="T47" fmla="*/ 2147483646 h 70"/>
                <a:gd name="T48" fmla="*/ 2147483646 w 41"/>
                <a:gd name="T49" fmla="*/ 2147483646 h 70"/>
                <a:gd name="T50" fmla="*/ 2147483646 w 41"/>
                <a:gd name="T51" fmla="*/ 2147483646 h 70"/>
                <a:gd name="T52" fmla="*/ 2147483646 w 41"/>
                <a:gd name="T53" fmla="*/ 2147483646 h 7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1"/>
                <a:gd name="T82" fmla="*/ 0 h 70"/>
                <a:gd name="T83" fmla="*/ 41 w 41"/>
                <a:gd name="T84" fmla="*/ 70 h 7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1" h="70">
                  <a:moveTo>
                    <a:pt x="41" y="12"/>
                  </a:moveTo>
                  <a:cubicBezTo>
                    <a:pt x="41" y="14"/>
                    <a:pt x="41" y="16"/>
                    <a:pt x="39" y="18"/>
                  </a:cubicBezTo>
                  <a:cubicBezTo>
                    <a:pt x="38" y="18"/>
                    <a:pt x="38" y="20"/>
                    <a:pt x="37" y="19"/>
                  </a:cubicBezTo>
                  <a:cubicBezTo>
                    <a:pt x="33" y="23"/>
                    <a:pt x="40" y="26"/>
                    <a:pt x="37" y="31"/>
                  </a:cubicBezTo>
                  <a:cubicBezTo>
                    <a:pt x="37" y="33"/>
                    <a:pt x="35" y="34"/>
                    <a:pt x="34" y="35"/>
                  </a:cubicBezTo>
                  <a:cubicBezTo>
                    <a:pt x="33" y="35"/>
                    <a:pt x="31" y="37"/>
                    <a:pt x="30" y="38"/>
                  </a:cubicBezTo>
                  <a:cubicBezTo>
                    <a:pt x="27" y="40"/>
                    <a:pt x="24" y="44"/>
                    <a:pt x="21" y="45"/>
                  </a:cubicBezTo>
                  <a:cubicBezTo>
                    <a:pt x="16" y="52"/>
                    <a:pt x="10" y="61"/>
                    <a:pt x="8" y="70"/>
                  </a:cubicBezTo>
                  <a:cubicBezTo>
                    <a:pt x="7" y="69"/>
                    <a:pt x="4" y="70"/>
                    <a:pt x="3" y="69"/>
                  </a:cubicBezTo>
                  <a:lnTo>
                    <a:pt x="2" y="70"/>
                  </a:lnTo>
                  <a:cubicBezTo>
                    <a:pt x="2" y="69"/>
                    <a:pt x="1" y="70"/>
                    <a:pt x="0" y="70"/>
                  </a:cubicBezTo>
                  <a:cubicBezTo>
                    <a:pt x="0" y="66"/>
                    <a:pt x="2" y="61"/>
                    <a:pt x="1" y="57"/>
                  </a:cubicBezTo>
                  <a:cubicBezTo>
                    <a:pt x="1" y="55"/>
                    <a:pt x="3" y="54"/>
                    <a:pt x="2" y="51"/>
                  </a:cubicBezTo>
                  <a:cubicBezTo>
                    <a:pt x="9" y="50"/>
                    <a:pt x="16" y="50"/>
                    <a:pt x="18" y="42"/>
                  </a:cubicBezTo>
                  <a:cubicBezTo>
                    <a:pt x="20" y="38"/>
                    <a:pt x="21" y="34"/>
                    <a:pt x="21" y="29"/>
                  </a:cubicBezTo>
                  <a:cubicBezTo>
                    <a:pt x="22" y="29"/>
                    <a:pt x="21" y="28"/>
                    <a:pt x="21" y="28"/>
                  </a:cubicBezTo>
                  <a:cubicBezTo>
                    <a:pt x="26" y="24"/>
                    <a:pt x="32" y="17"/>
                    <a:pt x="30" y="9"/>
                  </a:cubicBezTo>
                  <a:cubicBezTo>
                    <a:pt x="30" y="7"/>
                    <a:pt x="28" y="5"/>
                    <a:pt x="29" y="2"/>
                  </a:cubicBezTo>
                  <a:cubicBezTo>
                    <a:pt x="31" y="2"/>
                    <a:pt x="33" y="0"/>
                    <a:pt x="34" y="2"/>
                  </a:cubicBezTo>
                  <a:cubicBezTo>
                    <a:pt x="37" y="5"/>
                    <a:pt x="40" y="8"/>
                    <a:pt x="41" y="12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219">
              <a:extLst>
                <a:ext uri="{FF2B5EF4-FFF2-40B4-BE49-F238E27FC236}">
                  <a16:creationId xmlns:a16="http://schemas.microsoft.com/office/drawing/2014/main" id="{300D3645-A98D-E3A5-C8A8-F25090F53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" y="2763"/>
              <a:ext cx="63" cy="34"/>
            </a:xfrm>
            <a:custGeom>
              <a:avLst/>
              <a:gdLst>
                <a:gd name="T0" fmla="*/ 2147483646 w 24"/>
                <a:gd name="T1" fmla="*/ 1949001037 h 12"/>
                <a:gd name="T2" fmla="*/ 910080208 w 24"/>
                <a:gd name="T3" fmla="*/ 2147483646 h 12"/>
                <a:gd name="T4" fmla="*/ 106189451 w 24"/>
                <a:gd name="T5" fmla="*/ 2147483646 h 12"/>
                <a:gd name="T6" fmla="*/ 106189451 w 24"/>
                <a:gd name="T7" fmla="*/ 1949001037 h 12"/>
                <a:gd name="T8" fmla="*/ 910080208 w 24"/>
                <a:gd name="T9" fmla="*/ 0 h 12"/>
                <a:gd name="T10" fmla="*/ 2147483646 w 24"/>
                <a:gd name="T11" fmla="*/ 1949001037 h 12"/>
                <a:gd name="T12" fmla="*/ 2147483646 w 24"/>
                <a:gd name="T13" fmla="*/ 1949001037 h 12"/>
                <a:gd name="T14" fmla="*/ 2147483646 w 24"/>
                <a:gd name="T15" fmla="*/ 1949001037 h 12"/>
                <a:gd name="T16" fmla="*/ 2147483646 w 24"/>
                <a:gd name="T17" fmla="*/ 1949001037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2"/>
                <a:gd name="T29" fmla="*/ 24 w 2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2">
                  <a:moveTo>
                    <a:pt x="24" y="5"/>
                  </a:moveTo>
                  <a:cubicBezTo>
                    <a:pt x="22" y="11"/>
                    <a:pt x="14" y="10"/>
                    <a:pt x="10" y="12"/>
                  </a:cubicBezTo>
                  <a:cubicBezTo>
                    <a:pt x="7" y="11"/>
                    <a:pt x="3" y="12"/>
                    <a:pt x="1" y="10"/>
                  </a:cubicBezTo>
                  <a:cubicBezTo>
                    <a:pt x="0" y="9"/>
                    <a:pt x="0" y="6"/>
                    <a:pt x="1" y="5"/>
                  </a:cubicBezTo>
                  <a:cubicBezTo>
                    <a:pt x="2" y="1"/>
                    <a:pt x="7" y="0"/>
                    <a:pt x="10" y="0"/>
                  </a:cubicBezTo>
                  <a:cubicBezTo>
                    <a:pt x="15" y="0"/>
                    <a:pt x="20" y="0"/>
                    <a:pt x="24" y="5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220">
              <a:extLst>
                <a:ext uri="{FF2B5EF4-FFF2-40B4-BE49-F238E27FC236}">
                  <a16:creationId xmlns:a16="http://schemas.microsoft.com/office/drawing/2014/main" id="{DFC96889-2FE7-85F4-9CC1-11B63196D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2783"/>
              <a:ext cx="198" cy="359"/>
            </a:xfrm>
            <a:custGeom>
              <a:avLst/>
              <a:gdLst>
                <a:gd name="T0" fmla="*/ 2147483646 w 76"/>
                <a:gd name="T1" fmla="*/ 324376848 h 128"/>
                <a:gd name="T2" fmla="*/ 2147483646 w 76"/>
                <a:gd name="T3" fmla="*/ 2147483646 h 128"/>
                <a:gd name="T4" fmla="*/ 2147483646 w 76"/>
                <a:gd name="T5" fmla="*/ 2147483646 h 128"/>
                <a:gd name="T6" fmla="*/ 2147483646 w 76"/>
                <a:gd name="T7" fmla="*/ 2147483646 h 128"/>
                <a:gd name="T8" fmla="*/ 2147483646 w 76"/>
                <a:gd name="T9" fmla="*/ 2147483646 h 128"/>
                <a:gd name="T10" fmla="*/ 2147483646 w 76"/>
                <a:gd name="T11" fmla="*/ 2147483646 h 128"/>
                <a:gd name="T12" fmla="*/ 2147483646 w 76"/>
                <a:gd name="T13" fmla="*/ 2147483646 h 128"/>
                <a:gd name="T14" fmla="*/ 2147483646 w 76"/>
                <a:gd name="T15" fmla="*/ 2147483646 h 128"/>
                <a:gd name="T16" fmla="*/ 2147483646 w 76"/>
                <a:gd name="T17" fmla="*/ 2147483646 h 128"/>
                <a:gd name="T18" fmla="*/ 2147483646 w 76"/>
                <a:gd name="T19" fmla="*/ 2147483646 h 128"/>
                <a:gd name="T20" fmla="*/ 2147483646 w 76"/>
                <a:gd name="T21" fmla="*/ 2147483646 h 128"/>
                <a:gd name="T22" fmla="*/ 2147483646 w 76"/>
                <a:gd name="T23" fmla="*/ 2147483646 h 128"/>
                <a:gd name="T24" fmla="*/ 2147483646 w 76"/>
                <a:gd name="T25" fmla="*/ 2147483646 h 128"/>
                <a:gd name="T26" fmla="*/ 2147483646 w 76"/>
                <a:gd name="T27" fmla="*/ 2147483646 h 128"/>
                <a:gd name="T28" fmla="*/ 2147483646 w 76"/>
                <a:gd name="T29" fmla="*/ 2147483646 h 128"/>
                <a:gd name="T30" fmla="*/ 2147483646 w 76"/>
                <a:gd name="T31" fmla="*/ 2147483646 h 128"/>
                <a:gd name="T32" fmla="*/ 1431575653 w 76"/>
                <a:gd name="T33" fmla="*/ 2147483646 h 128"/>
                <a:gd name="T34" fmla="*/ 305937741 w 76"/>
                <a:gd name="T35" fmla="*/ 2147483646 h 128"/>
                <a:gd name="T36" fmla="*/ 305937741 w 76"/>
                <a:gd name="T37" fmla="*/ 2147483646 h 128"/>
                <a:gd name="T38" fmla="*/ 305937741 w 76"/>
                <a:gd name="T39" fmla="*/ 2147483646 h 128"/>
                <a:gd name="T40" fmla="*/ 0 w 76"/>
                <a:gd name="T41" fmla="*/ 2147483646 h 128"/>
                <a:gd name="T42" fmla="*/ 0 w 76"/>
                <a:gd name="T43" fmla="*/ 2147483646 h 128"/>
                <a:gd name="T44" fmla="*/ 0 w 76"/>
                <a:gd name="T45" fmla="*/ 2147483646 h 128"/>
                <a:gd name="T46" fmla="*/ 400963063 w 76"/>
                <a:gd name="T47" fmla="*/ 2147483646 h 128"/>
                <a:gd name="T48" fmla="*/ 400963063 w 76"/>
                <a:gd name="T49" fmla="*/ 2147483646 h 128"/>
                <a:gd name="T50" fmla="*/ 400963063 w 76"/>
                <a:gd name="T51" fmla="*/ 2147483646 h 128"/>
                <a:gd name="T52" fmla="*/ 400963063 w 76"/>
                <a:gd name="T53" fmla="*/ 2147483646 h 128"/>
                <a:gd name="T54" fmla="*/ 400963063 w 76"/>
                <a:gd name="T55" fmla="*/ 2147483646 h 128"/>
                <a:gd name="T56" fmla="*/ 400963063 w 76"/>
                <a:gd name="T57" fmla="*/ 2147483646 h 128"/>
                <a:gd name="T58" fmla="*/ 1431575653 w 76"/>
                <a:gd name="T59" fmla="*/ 2147483646 h 128"/>
                <a:gd name="T60" fmla="*/ 1981462652 w 76"/>
                <a:gd name="T61" fmla="*/ 1274405748 h 128"/>
                <a:gd name="T62" fmla="*/ 2147483646 w 76"/>
                <a:gd name="T63" fmla="*/ 0 h 128"/>
                <a:gd name="T64" fmla="*/ 2147483646 w 76"/>
                <a:gd name="T65" fmla="*/ 324376848 h 128"/>
                <a:gd name="T66" fmla="*/ 2147483646 w 76"/>
                <a:gd name="T67" fmla="*/ 324376848 h 128"/>
                <a:gd name="T68" fmla="*/ 2147483646 w 76"/>
                <a:gd name="T69" fmla="*/ 324376848 h 128"/>
                <a:gd name="T70" fmla="*/ 2147483646 w 76"/>
                <a:gd name="T71" fmla="*/ 324376848 h 12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6"/>
                <a:gd name="T109" fmla="*/ 0 h 128"/>
                <a:gd name="T110" fmla="*/ 76 w 76"/>
                <a:gd name="T111" fmla="*/ 128 h 12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6" h="128">
                  <a:moveTo>
                    <a:pt x="48" y="1"/>
                  </a:moveTo>
                  <a:cubicBezTo>
                    <a:pt x="50" y="10"/>
                    <a:pt x="56" y="20"/>
                    <a:pt x="66" y="22"/>
                  </a:cubicBezTo>
                  <a:cubicBezTo>
                    <a:pt x="68" y="23"/>
                    <a:pt x="73" y="22"/>
                    <a:pt x="72" y="26"/>
                  </a:cubicBezTo>
                  <a:cubicBezTo>
                    <a:pt x="72" y="30"/>
                    <a:pt x="71" y="35"/>
                    <a:pt x="68" y="38"/>
                  </a:cubicBezTo>
                  <a:cubicBezTo>
                    <a:pt x="69" y="40"/>
                    <a:pt x="68" y="41"/>
                    <a:pt x="69" y="42"/>
                  </a:cubicBezTo>
                  <a:cubicBezTo>
                    <a:pt x="70" y="42"/>
                    <a:pt x="71" y="44"/>
                    <a:pt x="71" y="42"/>
                  </a:cubicBezTo>
                  <a:lnTo>
                    <a:pt x="72" y="42"/>
                  </a:lnTo>
                  <a:cubicBezTo>
                    <a:pt x="69" y="47"/>
                    <a:pt x="73" y="52"/>
                    <a:pt x="72" y="58"/>
                  </a:cubicBezTo>
                  <a:cubicBezTo>
                    <a:pt x="73" y="76"/>
                    <a:pt x="73" y="97"/>
                    <a:pt x="76" y="116"/>
                  </a:cubicBezTo>
                  <a:cubicBezTo>
                    <a:pt x="69" y="122"/>
                    <a:pt x="60" y="127"/>
                    <a:pt x="52" y="126"/>
                  </a:cubicBezTo>
                  <a:cubicBezTo>
                    <a:pt x="48" y="128"/>
                    <a:pt x="42" y="128"/>
                    <a:pt x="38" y="128"/>
                  </a:cubicBezTo>
                  <a:cubicBezTo>
                    <a:pt x="35" y="127"/>
                    <a:pt x="32" y="128"/>
                    <a:pt x="29" y="127"/>
                  </a:cubicBezTo>
                  <a:cubicBezTo>
                    <a:pt x="25" y="126"/>
                    <a:pt x="21" y="126"/>
                    <a:pt x="18" y="125"/>
                  </a:cubicBezTo>
                  <a:cubicBezTo>
                    <a:pt x="13" y="124"/>
                    <a:pt x="8" y="123"/>
                    <a:pt x="4" y="120"/>
                  </a:cubicBezTo>
                  <a:lnTo>
                    <a:pt x="0" y="119"/>
                  </a:lnTo>
                  <a:cubicBezTo>
                    <a:pt x="2" y="113"/>
                    <a:pt x="2" y="105"/>
                    <a:pt x="5" y="100"/>
                  </a:cubicBezTo>
                  <a:cubicBezTo>
                    <a:pt x="9" y="73"/>
                    <a:pt x="13" y="43"/>
                    <a:pt x="18" y="16"/>
                  </a:cubicBezTo>
                  <a:cubicBezTo>
                    <a:pt x="17" y="10"/>
                    <a:pt x="25" y="10"/>
                    <a:pt x="25" y="4"/>
                  </a:cubicBezTo>
                  <a:cubicBezTo>
                    <a:pt x="29" y="4"/>
                    <a:pt x="34" y="4"/>
                    <a:pt x="36" y="0"/>
                  </a:cubicBezTo>
                  <a:cubicBezTo>
                    <a:pt x="40" y="3"/>
                    <a:pt x="44" y="2"/>
                    <a:pt x="48" y="1"/>
                  </a:cubicBez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221">
              <a:extLst>
                <a:ext uri="{FF2B5EF4-FFF2-40B4-BE49-F238E27FC236}">
                  <a16:creationId xmlns:a16="http://schemas.microsoft.com/office/drawing/2014/main" id="{DDF67804-4090-C760-A63A-1FB6ACF4A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" y="2802"/>
              <a:ext cx="63" cy="37"/>
            </a:xfrm>
            <a:custGeom>
              <a:avLst/>
              <a:gdLst>
                <a:gd name="T0" fmla="*/ 2147483646 w 24"/>
                <a:gd name="T1" fmla="*/ 1629199204 h 13"/>
                <a:gd name="T2" fmla="*/ 1747970939 w 24"/>
                <a:gd name="T3" fmla="*/ 2147483646 h 13"/>
                <a:gd name="T4" fmla="*/ 1363073484 w 24"/>
                <a:gd name="T5" fmla="*/ 2147483646 h 13"/>
                <a:gd name="T6" fmla="*/ 625444620 w 24"/>
                <a:gd name="T7" fmla="*/ 2147483646 h 13"/>
                <a:gd name="T8" fmla="*/ 106189451 w 24"/>
                <a:gd name="T9" fmla="*/ 2147483646 h 13"/>
                <a:gd name="T10" fmla="*/ 0 w 24"/>
                <a:gd name="T11" fmla="*/ 1376079432 h 13"/>
                <a:gd name="T12" fmla="*/ 1363073484 w 24"/>
                <a:gd name="T13" fmla="*/ 892593670 h 13"/>
                <a:gd name="T14" fmla="*/ 2147483646 w 24"/>
                <a:gd name="T15" fmla="*/ 1629199204 h 13"/>
                <a:gd name="T16" fmla="*/ 2147483646 w 24"/>
                <a:gd name="T17" fmla="*/ 1629199204 h 13"/>
                <a:gd name="T18" fmla="*/ 2147483646 w 24"/>
                <a:gd name="T19" fmla="*/ 1629199204 h 13"/>
                <a:gd name="T20" fmla="*/ 2147483646 w 24"/>
                <a:gd name="T21" fmla="*/ 1629199204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3"/>
                <a:gd name="T35" fmla="*/ 24 w 24"/>
                <a:gd name="T36" fmla="*/ 13 h 1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3">
                  <a:moveTo>
                    <a:pt x="24" y="4"/>
                  </a:moveTo>
                  <a:cubicBezTo>
                    <a:pt x="24" y="7"/>
                    <a:pt x="21" y="8"/>
                    <a:pt x="19" y="10"/>
                  </a:cubicBezTo>
                  <a:cubicBezTo>
                    <a:pt x="18" y="9"/>
                    <a:pt x="17" y="9"/>
                    <a:pt x="15" y="9"/>
                  </a:cubicBezTo>
                  <a:cubicBezTo>
                    <a:pt x="14" y="13"/>
                    <a:pt x="9" y="10"/>
                    <a:pt x="7" y="10"/>
                  </a:cubicBezTo>
                  <a:cubicBezTo>
                    <a:pt x="5" y="9"/>
                    <a:pt x="2" y="7"/>
                    <a:pt x="1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5" y="2"/>
                    <a:pt x="10" y="4"/>
                    <a:pt x="15" y="2"/>
                  </a:cubicBezTo>
                  <a:cubicBezTo>
                    <a:pt x="18" y="1"/>
                    <a:pt x="22" y="0"/>
                    <a:pt x="24" y="4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222">
              <a:extLst>
                <a:ext uri="{FF2B5EF4-FFF2-40B4-BE49-F238E27FC236}">
                  <a16:creationId xmlns:a16="http://schemas.microsoft.com/office/drawing/2014/main" id="{38AD467F-FBB2-F490-0524-FF1574ADA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9" y="2816"/>
              <a:ext cx="68" cy="34"/>
            </a:xfrm>
            <a:custGeom>
              <a:avLst/>
              <a:gdLst>
                <a:gd name="T0" fmla="*/ 2147483646 w 26"/>
                <a:gd name="T1" fmla="*/ 1949001037 h 12"/>
                <a:gd name="T2" fmla="*/ 1441797244 w 26"/>
                <a:gd name="T3" fmla="*/ 2147483646 h 12"/>
                <a:gd name="T4" fmla="*/ 326553638 w 26"/>
                <a:gd name="T5" fmla="*/ 2147483646 h 12"/>
                <a:gd name="T6" fmla="*/ 326553638 w 26"/>
                <a:gd name="T7" fmla="*/ 2147483646 h 12"/>
                <a:gd name="T8" fmla="*/ 326553638 w 26"/>
                <a:gd name="T9" fmla="*/ 2147483646 h 12"/>
                <a:gd name="T10" fmla="*/ 0 w 26"/>
                <a:gd name="T11" fmla="*/ 2147483646 h 12"/>
                <a:gd name="T12" fmla="*/ 0 w 26"/>
                <a:gd name="T13" fmla="*/ 2147483646 h 12"/>
                <a:gd name="T14" fmla="*/ 0 w 26"/>
                <a:gd name="T15" fmla="*/ 2147483646 h 12"/>
                <a:gd name="T16" fmla="*/ 854063183 w 26"/>
                <a:gd name="T17" fmla="*/ 1949001037 h 12"/>
                <a:gd name="T18" fmla="*/ 2147483646 w 26"/>
                <a:gd name="T19" fmla="*/ 1949001037 h 12"/>
                <a:gd name="T20" fmla="*/ 2147483646 w 26"/>
                <a:gd name="T21" fmla="*/ 1949001037 h 12"/>
                <a:gd name="T22" fmla="*/ 2147483646 w 26"/>
                <a:gd name="T23" fmla="*/ 1949001037 h 12"/>
                <a:gd name="T24" fmla="*/ 2147483646 w 26"/>
                <a:gd name="T25" fmla="*/ 1949001037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12"/>
                <a:gd name="T41" fmla="*/ 26 w 26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12">
                  <a:moveTo>
                    <a:pt x="26" y="5"/>
                  </a:moveTo>
                  <a:cubicBezTo>
                    <a:pt x="25" y="8"/>
                    <a:pt x="21" y="9"/>
                    <a:pt x="17" y="10"/>
                  </a:cubicBezTo>
                  <a:cubicBezTo>
                    <a:pt x="13" y="11"/>
                    <a:pt x="9" y="12"/>
                    <a:pt x="4" y="12"/>
                  </a:cubicBezTo>
                  <a:lnTo>
                    <a:pt x="0" y="8"/>
                  </a:lnTo>
                  <a:cubicBezTo>
                    <a:pt x="3" y="8"/>
                    <a:pt x="7" y="7"/>
                    <a:pt x="10" y="5"/>
                  </a:cubicBezTo>
                  <a:cubicBezTo>
                    <a:pt x="15" y="5"/>
                    <a:pt x="21" y="0"/>
                    <a:pt x="26" y="5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223">
              <a:extLst>
                <a:ext uri="{FF2B5EF4-FFF2-40B4-BE49-F238E27FC236}">
                  <a16:creationId xmlns:a16="http://schemas.microsoft.com/office/drawing/2014/main" id="{3917358B-B3F1-F214-4C13-A89C29FE4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2825"/>
              <a:ext cx="0" cy="5"/>
            </a:xfrm>
            <a:custGeom>
              <a:avLst/>
              <a:gdLst>
                <a:gd name="T0" fmla="*/ 0 h 2"/>
                <a:gd name="T1" fmla="*/ 69541438 h 2"/>
                <a:gd name="T2" fmla="*/ 0 h 2"/>
                <a:gd name="T3" fmla="*/ 0 h 2"/>
                <a:gd name="T4" fmla="*/ 0 60000 65536"/>
                <a:gd name="T5" fmla="*/ 0 60000 65536"/>
                <a:gd name="T6" fmla="*/ 0 60000 65536"/>
                <a:gd name="T7" fmla="*/ 0 60000 65536"/>
                <a:gd name="T8" fmla="*/ 0 h 2"/>
                <a:gd name="T9" fmla="*/ 2 h 2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T8" r="0" b="T9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224">
              <a:extLst>
                <a:ext uri="{FF2B5EF4-FFF2-40B4-BE49-F238E27FC236}">
                  <a16:creationId xmlns:a16="http://schemas.microsoft.com/office/drawing/2014/main" id="{C5B6395E-AAA0-E971-178C-A7395FF59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2836"/>
              <a:ext cx="34" cy="185"/>
            </a:xfrm>
            <a:custGeom>
              <a:avLst/>
              <a:gdLst>
                <a:gd name="T0" fmla="*/ 426733330 w 13"/>
                <a:gd name="T1" fmla="*/ 2147483646 h 66"/>
                <a:gd name="T2" fmla="*/ 264168244 w 13"/>
                <a:gd name="T3" fmla="*/ 2147483646 h 66"/>
                <a:gd name="T4" fmla="*/ 326553638 w 13"/>
                <a:gd name="T5" fmla="*/ 2147483646 h 66"/>
                <a:gd name="T6" fmla="*/ 1116071260 w 13"/>
                <a:gd name="T7" fmla="*/ 0 h 66"/>
                <a:gd name="T8" fmla="*/ 426733330 w 13"/>
                <a:gd name="T9" fmla="*/ 2147483646 h 66"/>
                <a:gd name="T10" fmla="*/ 426733330 w 13"/>
                <a:gd name="T11" fmla="*/ 2147483646 h 66"/>
                <a:gd name="T12" fmla="*/ 426733330 w 13"/>
                <a:gd name="T13" fmla="*/ 2147483646 h 66"/>
                <a:gd name="T14" fmla="*/ 426733330 w 13"/>
                <a:gd name="T15" fmla="*/ 2147483646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66"/>
                <a:gd name="T26" fmla="*/ 13 w 1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66">
                  <a:moveTo>
                    <a:pt x="5" y="56"/>
                  </a:moveTo>
                  <a:cubicBezTo>
                    <a:pt x="4" y="60"/>
                    <a:pt x="4" y="63"/>
                    <a:pt x="3" y="66"/>
                  </a:cubicBezTo>
                  <a:cubicBezTo>
                    <a:pt x="1" y="55"/>
                    <a:pt x="0" y="41"/>
                    <a:pt x="4" y="29"/>
                  </a:cubicBezTo>
                  <a:cubicBezTo>
                    <a:pt x="5" y="19"/>
                    <a:pt x="10" y="9"/>
                    <a:pt x="13" y="0"/>
                  </a:cubicBezTo>
                  <a:cubicBezTo>
                    <a:pt x="9" y="19"/>
                    <a:pt x="10" y="37"/>
                    <a:pt x="5" y="56"/>
                  </a:cubicBez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225">
              <a:extLst>
                <a:ext uri="{FF2B5EF4-FFF2-40B4-BE49-F238E27FC236}">
                  <a16:creationId xmlns:a16="http://schemas.microsoft.com/office/drawing/2014/main" id="{D8DE5A64-9F29-FF32-C1C2-54585AFEE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" y="2839"/>
              <a:ext cx="100" cy="95"/>
            </a:xfrm>
            <a:custGeom>
              <a:avLst/>
              <a:gdLst>
                <a:gd name="T0" fmla="*/ 1543715374 w 38"/>
                <a:gd name="T1" fmla="*/ 839644608 h 34"/>
                <a:gd name="T2" fmla="*/ 1835707674 w 38"/>
                <a:gd name="T3" fmla="*/ 2147483646 h 34"/>
                <a:gd name="T4" fmla="*/ 2147483646 w 38"/>
                <a:gd name="T5" fmla="*/ 2147483646 h 34"/>
                <a:gd name="T6" fmla="*/ 2147483646 w 38"/>
                <a:gd name="T7" fmla="*/ 2147483646 h 34"/>
                <a:gd name="T8" fmla="*/ 2147483646 w 38"/>
                <a:gd name="T9" fmla="*/ 2147483646 h 34"/>
                <a:gd name="T10" fmla="*/ 2147483646 w 38"/>
                <a:gd name="T11" fmla="*/ 2147483646 h 34"/>
                <a:gd name="T12" fmla="*/ 2147483646 w 38"/>
                <a:gd name="T13" fmla="*/ 2147483646 h 34"/>
                <a:gd name="T14" fmla="*/ 2147483646 w 38"/>
                <a:gd name="T15" fmla="*/ 2147483646 h 34"/>
                <a:gd name="T16" fmla="*/ 1238279716 w 38"/>
                <a:gd name="T17" fmla="*/ 2147483646 h 34"/>
                <a:gd name="T18" fmla="*/ 0 w 38"/>
                <a:gd name="T19" fmla="*/ 2147483646 h 34"/>
                <a:gd name="T20" fmla="*/ 0 w 38"/>
                <a:gd name="T21" fmla="*/ 2147483646 h 34"/>
                <a:gd name="T22" fmla="*/ 0 w 38"/>
                <a:gd name="T23" fmla="*/ 2147483646 h 34"/>
                <a:gd name="T24" fmla="*/ 0 w 38"/>
                <a:gd name="T25" fmla="*/ 2147483646 h 34"/>
                <a:gd name="T26" fmla="*/ 0 w 38"/>
                <a:gd name="T27" fmla="*/ 2147483646 h 34"/>
                <a:gd name="T28" fmla="*/ 0 w 38"/>
                <a:gd name="T29" fmla="*/ 2147483646 h 34"/>
                <a:gd name="T30" fmla="*/ 0 w 38"/>
                <a:gd name="T31" fmla="*/ 2147483646 h 34"/>
                <a:gd name="T32" fmla="*/ 110872058 w 38"/>
                <a:gd name="T33" fmla="*/ 839644608 h 34"/>
                <a:gd name="T34" fmla="*/ 1238279716 w 38"/>
                <a:gd name="T35" fmla="*/ 0 h 34"/>
                <a:gd name="T36" fmla="*/ 1543715374 w 38"/>
                <a:gd name="T37" fmla="*/ 839644608 h 34"/>
                <a:gd name="T38" fmla="*/ 1543715374 w 38"/>
                <a:gd name="T39" fmla="*/ 839644608 h 34"/>
                <a:gd name="T40" fmla="*/ 1543715374 w 38"/>
                <a:gd name="T41" fmla="*/ 839644608 h 34"/>
                <a:gd name="T42" fmla="*/ 1543715374 w 38"/>
                <a:gd name="T43" fmla="*/ 839644608 h 3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8"/>
                <a:gd name="T67" fmla="*/ 0 h 34"/>
                <a:gd name="T68" fmla="*/ 38 w 38"/>
                <a:gd name="T69" fmla="*/ 34 h 3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8" h="34">
                  <a:moveTo>
                    <a:pt x="16" y="3"/>
                  </a:moveTo>
                  <a:cubicBezTo>
                    <a:pt x="18" y="4"/>
                    <a:pt x="19" y="5"/>
                    <a:pt x="19" y="7"/>
                  </a:cubicBezTo>
                  <a:cubicBezTo>
                    <a:pt x="26" y="16"/>
                    <a:pt x="32" y="24"/>
                    <a:pt x="38" y="33"/>
                  </a:cubicBezTo>
                  <a:lnTo>
                    <a:pt x="38" y="34"/>
                  </a:lnTo>
                  <a:cubicBezTo>
                    <a:pt x="31" y="27"/>
                    <a:pt x="22" y="23"/>
                    <a:pt x="13" y="20"/>
                  </a:cubicBezTo>
                  <a:cubicBezTo>
                    <a:pt x="10" y="18"/>
                    <a:pt x="5" y="18"/>
                    <a:pt x="0" y="18"/>
                  </a:cubicBezTo>
                  <a:lnTo>
                    <a:pt x="0" y="17"/>
                  </a:lnTo>
                  <a:cubicBezTo>
                    <a:pt x="1" y="13"/>
                    <a:pt x="2" y="7"/>
                    <a:pt x="1" y="3"/>
                  </a:cubicBezTo>
                  <a:cubicBezTo>
                    <a:pt x="5" y="2"/>
                    <a:pt x="9" y="3"/>
                    <a:pt x="13" y="0"/>
                  </a:cubicBezTo>
                  <a:cubicBezTo>
                    <a:pt x="13" y="1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226">
              <a:extLst>
                <a:ext uri="{FF2B5EF4-FFF2-40B4-BE49-F238E27FC236}">
                  <a16:creationId xmlns:a16="http://schemas.microsoft.com/office/drawing/2014/main" id="{7FB6A0EE-E15C-6469-B943-1CD1CEA63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0" y="2847"/>
              <a:ext cx="177" cy="188"/>
            </a:xfrm>
            <a:custGeom>
              <a:avLst/>
              <a:gdLst>
                <a:gd name="T0" fmla="*/ 2147483646 w 68"/>
                <a:gd name="T1" fmla="*/ 1610900549 h 67"/>
                <a:gd name="T2" fmla="*/ 2147483646 w 68"/>
                <a:gd name="T3" fmla="*/ 2147483646 h 67"/>
                <a:gd name="T4" fmla="*/ 2147483646 w 68"/>
                <a:gd name="T5" fmla="*/ 2147483646 h 67"/>
                <a:gd name="T6" fmla="*/ 2147483646 w 68"/>
                <a:gd name="T7" fmla="*/ 2147483646 h 67"/>
                <a:gd name="T8" fmla="*/ 2147483646 w 68"/>
                <a:gd name="T9" fmla="*/ 2147483646 h 67"/>
                <a:gd name="T10" fmla="*/ 2147483646 w 68"/>
                <a:gd name="T11" fmla="*/ 2147483646 h 67"/>
                <a:gd name="T12" fmla="*/ 1953116982 w 68"/>
                <a:gd name="T13" fmla="*/ 2147483646 h 67"/>
                <a:gd name="T14" fmla="*/ 484454698 w 68"/>
                <a:gd name="T15" fmla="*/ 2147483646 h 67"/>
                <a:gd name="T16" fmla="*/ 634480525 w 68"/>
                <a:gd name="T17" fmla="*/ 2147483646 h 67"/>
                <a:gd name="T18" fmla="*/ 1327149288 w 68"/>
                <a:gd name="T19" fmla="*/ 2147483646 h 67"/>
                <a:gd name="T20" fmla="*/ 1327149288 w 68"/>
                <a:gd name="T21" fmla="*/ 2147483646 h 67"/>
                <a:gd name="T22" fmla="*/ 1327149288 w 68"/>
                <a:gd name="T23" fmla="*/ 2147483646 h 67"/>
                <a:gd name="T24" fmla="*/ 1177123596 w 68"/>
                <a:gd name="T25" fmla="*/ 2147483646 h 67"/>
                <a:gd name="T26" fmla="*/ 1177123596 w 68"/>
                <a:gd name="T27" fmla="*/ 2147483646 h 67"/>
                <a:gd name="T28" fmla="*/ 1177123596 w 68"/>
                <a:gd name="T29" fmla="*/ 2147483646 h 67"/>
                <a:gd name="T30" fmla="*/ 2105182487 w 68"/>
                <a:gd name="T31" fmla="*/ 915069693 h 67"/>
                <a:gd name="T32" fmla="*/ 2147483646 w 68"/>
                <a:gd name="T33" fmla="*/ 710621481 h 67"/>
                <a:gd name="T34" fmla="*/ 2147483646 w 68"/>
                <a:gd name="T35" fmla="*/ 710621481 h 67"/>
                <a:gd name="T36" fmla="*/ 2147483646 w 68"/>
                <a:gd name="T37" fmla="*/ 1610900549 h 67"/>
                <a:gd name="T38" fmla="*/ 2147483646 w 68"/>
                <a:gd name="T39" fmla="*/ 1610900549 h 67"/>
                <a:gd name="T40" fmla="*/ 2147483646 w 68"/>
                <a:gd name="T41" fmla="*/ 1610900549 h 67"/>
                <a:gd name="T42" fmla="*/ 2147483646 w 68"/>
                <a:gd name="T43" fmla="*/ 1610900549 h 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8"/>
                <a:gd name="T67" fmla="*/ 0 h 67"/>
                <a:gd name="T68" fmla="*/ 68 w 68"/>
                <a:gd name="T69" fmla="*/ 67 h 6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8" h="67">
                  <a:moveTo>
                    <a:pt x="60" y="5"/>
                  </a:moveTo>
                  <a:cubicBezTo>
                    <a:pt x="62" y="9"/>
                    <a:pt x="64" y="15"/>
                    <a:pt x="65" y="20"/>
                  </a:cubicBezTo>
                  <a:cubicBezTo>
                    <a:pt x="68" y="30"/>
                    <a:pt x="67" y="42"/>
                    <a:pt x="61" y="51"/>
                  </a:cubicBezTo>
                  <a:cubicBezTo>
                    <a:pt x="56" y="57"/>
                    <a:pt x="50" y="64"/>
                    <a:pt x="41" y="65"/>
                  </a:cubicBezTo>
                  <a:cubicBezTo>
                    <a:pt x="36" y="66"/>
                    <a:pt x="34" y="66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28" y="67"/>
                    <a:pt x="27" y="64"/>
                    <a:pt x="25" y="65"/>
                  </a:cubicBezTo>
                  <a:cubicBezTo>
                    <a:pt x="18" y="62"/>
                    <a:pt x="10" y="58"/>
                    <a:pt x="6" y="50"/>
                  </a:cubicBezTo>
                  <a:cubicBezTo>
                    <a:pt x="0" y="41"/>
                    <a:pt x="2" y="28"/>
                    <a:pt x="8" y="18"/>
                  </a:cubicBezTo>
                  <a:cubicBezTo>
                    <a:pt x="10" y="14"/>
                    <a:pt x="13" y="12"/>
                    <a:pt x="17" y="8"/>
                  </a:cubicBezTo>
                  <a:lnTo>
                    <a:pt x="15" y="7"/>
                  </a:lnTo>
                  <a:cubicBezTo>
                    <a:pt x="16" y="1"/>
                    <a:pt x="22" y="4"/>
                    <a:pt x="27" y="3"/>
                  </a:cubicBezTo>
                  <a:cubicBezTo>
                    <a:pt x="34" y="3"/>
                    <a:pt x="42" y="1"/>
                    <a:pt x="49" y="2"/>
                  </a:cubicBezTo>
                  <a:cubicBezTo>
                    <a:pt x="50" y="2"/>
                    <a:pt x="52" y="2"/>
                    <a:pt x="53" y="2"/>
                  </a:cubicBezTo>
                  <a:cubicBezTo>
                    <a:pt x="56" y="0"/>
                    <a:pt x="59" y="1"/>
                    <a:pt x="60" y="5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227">
              <a:extLst>
                <a:ext uri="{FF2B5EF4-FFF2-40B4-BE49-F238E27FC236}">
                  <a16:creationId xmlns:a16="http://schemas.microsoft.com/office/drawing/2014/main" id="{8CA83022-62E9-C65F-72DE-B3E132590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" y="2853"/>
              <a:ext cx="135" cy="244"/>
            </a:xfrm>
            <a:custGeom>
              <a:avLst/>
              <a:gdLst>
                <a:gd name="T0" fmla="*/ 1026834744 w 52"/>
                <a:gd name="T1" fmla="*/ 1980152297 h 87"/>
                <a:gd name="T2" fmla="*/ 2147483646 w 52"/>
                <a:gd name="T3" fmla="*/ 2147483646 h 87"/>
                <a:gd name="T4" fmla="*/ 2147483646 w 52"/>
                <a:gd name="T5" fmla="*/ 2147483646 h 87"/>
                <a:gd name="T6" fmla="*/ 2147483646 w 52"/>
                <a:gd name="T7" fmla="*/ 2147483646 h 87"/>
                <a:gd name="T8" fmla="*/ 2147483646 w 52"/>
                <a:gd name="T9" fmla="*/ 2147483646 h 87"/>
                <a:gd name="T10" fmla="*/ 2147483646 w 52"/>
                <a:gd name="T11" fmla="*/ 2147483646 h 87"/>
                <a:gd name="T12" fmla="*/ 2147483646 w 52"/>
                <a:gd name="T13" fmla="*/ 2147483646 h 87"/>
                <a:gd name="T14" fmla="*/ 2147483646 w 52"/>
                <a:gd name="T15" fmla="*/ 2147483646 h 87"/>
                <a:gd name="T16" fmla="*/ 2147483646 w 52"/>
                <a:gd name="T17" fmla="*/ 2147483646 h 87"/>
                <a:gd name="T18" fmla="*/ 2147483646 w 52"/>
                <a:gd name="T19" fmla="*/ 2147483646 h 87"/>
                <a:gd name="T20" fmla="*/ 2147483646 w 52"/>
                <a:gd name="T21" fmla="*/ 2147483646 h 87"/>
                <a:gd name="T22" fmla="*/ 2147483646 w 52"/>
                <a:gd name="T23" fmla="*/ 2147483646 h 87"/>
                <a:gd name="T24" fmla="*/ 2147483646 w 52"/>
                <a:gd name="T25" fmla="*/ 2147483646 h 87"/>
                <a:gd name="T26" fmla="*/ 2147483646 w 52"/>
                <a:gd name="T27" fmla="*/ 2147483646 h 87"/>
                <a:gd name="T28" fmla="*/ 2147483646 w 52"/>
                <a:gd name="T29" fmla="*/ 2147483646 h 87"/>
                <a:gd name="T30" fmla="*/ 2147483646 w 52"/>
                <a:gd name="T31" fmla="*/ 2147483646 h 87"/>
                <a:gd name="T32" fmla="*/ 2147483646 w 52"/>
                <a:gd name="T33" fmla="*/ 2147483646 h 87"/>
                <a:gd name="T34" fmla="*/ 2147483646 w 52"/>
                <a:gd name="T35" fmla="*/ 2147483646 h 87"/>
                <a:gd name="T36" fmla="*/ 2147483646 w 52"/>
                <a:gd name="T37" fmla="*/ 2147483646 h 87"/>
                <a:gd name="T38" fmla="*/ 2147483646 w 52"/>
                <a:gd name="T39" fmla="*/ 2147483646 h 87"/>
                <a:gd name="T40" fmla="*/ 2147483646 w 52"/>
                <a:gd name="T41" fmla="*/ 2147483646 h 87"/>
                <a:gd name="T42" fmla="*/ 2147483646 w 52"/>
                <a:gd name="T43" fmla="*/ 2147483646 h 87"/>
                <a:gd name="T44" fmla="*/ 2147483646 w 52"/>
                <a:gd name="T45" fmla="*/ 2147483646 h 87"/>
                <a:gd name="T46" fmla="*/ 1350243210 w 52"/>
                <a:gd name="T47" fmla="*/ 2147483646 h 87"/>
                <a:gd name="T48" fmla="*/ 1350243210 w 52"/>
                <a:gd name="T49" fmla="*/ 2147483646 h 87"/>
                <a:gd name="T50" fmla="*/ 1350243210 w 52"/>
                <a:gd name="T51" fmla="*/ 2147483646 h 87"/>
                <a:gd name="T52" fmla="*/ 1350243210 w 52"/>
                <a:gd name="T53" fmla="*/ 2147483646 h 87"/>
                <a:gd name="T54" fmla="*/ 1350243210 w 52"/>
                <a:gd name="T55" fmla="*/ 2147483646 h 87"/>
                <a:gd name="T56" fmla="*/ 1350243210 w 52"/>
                <a:gd name="T57" fmla="*/ 2147483646 h 87"/>
                <a:gd name="T58" fmla="*/ 1259970883 w 52"/>
                <a:gd name="T59" fmla="*/ 2147483646 h 87"/>
                <a:gd name="T60" fmla="*/ 290620305 w 52"/>
                <a:gd name="T61" fmla="*/ 2147483646 h 87"/>
                <a:gd name="T62" fmla="*/ 0 w 52"/>
                <a:gd name="T63" fmla="*/ 1273943251 h 87"/>
                <a:gd name="T64" fmla="*/ 290620305 w 52"/>
                <a:gd name="T65" fmla="*/ 0 h 87"/>
                <a:gd name="T66" fmla="*/ 1026834744 w 52"/>
                <a:gd name="T67" fmla="*/ 1980152297 h 87"/>
                <a:gd name="T68" fmla="*/ 1026834744 w 52"/>
                <a:gd name="T69" fmla="*/ 1980152297 h 87"/>
                <a:gd name="T70" fmla="*/ 1026834744 w 52"/>
                <a:gd name="T71" fmla="*/ 1980152297 h 87"/>
                <a:gd name="T72" fmla="*/ 1026834744 w 52"/>
                <a:gd name="T73" fmla="*/ 1980152297 h 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2"/>
                <a:gd name="T112" fmla="*/ 0 h 87"/>
                <a:gd name="T113" fmla="*/ 52 w 52"/>
                <a:gd name="T114" fmla="*/ 87 h 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2" h="87">
                  <a:moveTo>
                    <a:pt x="14" y="6"/>
                  </a:moveTo>
                  <a:cubicBezTo>
                    <a:pt x="20" y="8"/>
                    <a:pt x="24" y="7"/>
                    <a:pt x="32" y="8"/>
                  </a:cubicBezTo>
                  <a:cubicBezTo>
                    <a:pt x="32" y="7"/>
                    <a:pt x="33" y="8"/>
                    <a:pt x="33" y="7"/>
                  </a:cubicBezTo>
                  <a:cubicBezTo>
                    <a:pt x="32" y="11"/>
                    <a:pt x="31" y="15"/>
                    <a:pt x="31" y="19"/>
                  </a:cubicBezTo>
                  <a:cubicBezTo>
                    <a:pt x="32" y="20"/>
                    <a:pt x="32" y="22"/>
                    <a:pt x="34" y="23"/>
                  </a:cubicBezTo>
                  <a:cubicBezTo>
                    <a:pt x="35" y="24"/>
                    <a:pt x="36" y="23"/>
                    <a:pt x="36" y="22"/>
                  </a:cubicBezTo>
                  <a:cubicBezTo>
                    <a:pt x="35" y="18"/>
                    <a:pt x="36" y="12"/>
                    <a:pt x="38" y="9"/>
                  </a:cubicBezTo>
                  <a:lnTo>
                    <a:pt x="40" y="8"/>
                  </a:lnTo>
                  <a:cubicBezTo>
                    <a:pt x="40" y="14"/>
                    <a:pt x="38" y="20"/>
                    <a:pt x="41" y="24"/>
                  </a:cubicBezTo>
                  <a:lnTo>
                    <a:pt x="43" y="24"/>
                  </a:lnTo>
                  <a:lnTo>
                    <a:pt x="43" y="23"/>
                  </a:lnTo>
                  <a:cubicBezTo>
                    <a:pt x="44" y="19"/>
                    <a:pt x="43" y="13"/>
                    <a:pt x="45" y="9"/>
                  </a:cubicBezTo>
                  <a:cubicBezTo>
                    <a:pt x="47" y="8"/>
                    <a:pt x="49" y="7"/>
                    <a:pt x="52" y="7"/>
                  </a:cubicBezTo>
                  <a:cubicBezTo>
                    <a:pt x="45" y="31"/>
                    <a:pt x="41" y="60"/>
                    <a:pt x="49" y="85"/>
                  </a:cubicBezTo>
                  <a:cubicBezTo>
                    <a:pt x="44" y="85"/>
                    <a:pt x="38" y="87"/>
                    <a:pt x="34" y="87"/>
                  </a:cubicBezTo>
                  <a:cubicBezTo>
                    <a:pt x="31" y="73"/>
                    <a:pt x="24" y="59"/>
                    <a:pt x="18" y="45"/>
                  </a:cubicBezTo>
                  <a:cubicBezTo>
                    <a:pt x="18" y="44"/>
                    <a:pt x="17" y="44"/>
                    <a:pt x="17" y="43"/>
                  </a:cubicBezTo>
                  <a:cubicBezTo>
                    <a:pt x="13" y="34"/>
                    <a:pt x="10" y="25"/>
                    <a:pt x="4" y="17"/>
                  </a:cubicBezTo>
                  <a:cubicBezTo>
                    <a:pt x="6" y="12"/>
                    <a:pt x="1" y="9"/>
                    <a:pt x="0" y="4"/>
                  </a:cubicBezTo>
                  <a:cubicBezTo>
                    <a:pt x="2" y="3"/>
                    <a:pt x="4" y="3"/>
                    <a:pt x="4" y="0"/>
                  </a:cubicBezTo>
                  <a:cubicBezTo>
                    <a:pt x="6" y="4"/>
                    <a:pt x="10" y="5"/>
                    <a:pt x="14" y="6"/>
                  </a:cubicBez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228">
              <a:extLst>
                <a:ext uri="{FF2B5EF4-FFF2-40B4-BE49-F238E27FC236}">
                  <a16:creationId xmlns:a16="http://schemas.microsoft.com/office/drawing/2014/main" id="{949BE427-4739-F25D-AC63-96F5D5EC7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6"/>
              <a:ext cx="29" cy="103"/>
            </a:xfrm>
            <a:custGeom>
              <a:avLst/>
              <a:gdLst>
                <a:gd name="T0" fmla="*/ 1088336703 w 11"/>
                <a:gd name="T1" fmla="*/ 285219121 h 37"/>
                <a:gd name="T2" fmla="*/ 991175946 w 11"/>
                <a:gd name="T3" fmla="*/ 2147483646 h 37"/>
                <a:gd name="T4" fmla="*/ 113543381 w 11"/>
                <a:gd name="T5" fmla="*/ 2147483646 h 37"/>
                <a:gd name="T6" fmla="*/ 489845143 w 11"/>
                <a:gd name="T7" fmla="*/ 285219121 h 37"/>
                <a:gd name="T8" fmla="*/ 1088336703 w 11"/>
                <a:gd name="T9" fmla="*/ 285219121 h 37"/>
                <a:gd name="T10" fmla="*/ 1088336703 w 11"/>
                <a:gd name="T11" fmla="*/ 285219121 h 37"/>
                <a:gd name="T12" fmla="*/ 1088336703 w 11"/>
                <a:gd name="T13" fmla="*/ 285219121 h 37"/>
                <a:gd name="T14" fmla="*/ 1088336703 w 11"/>
                <a:gd name="T15" fmla="*/ 285219121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37"/>
                <a:gd name="T26" fmla="*/ 11 w 11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37">
                  <a:moveTo>
                    <a:pt x="11" y="1"/>
                  </a:moveTo>
                  <a:cubicBezTo>
                    <a:pt x="11" y="12"/>
                    <a:pt x="9" y="23"/>
                    <a:pt x="10" y="35"/>
                  </a:cubicBezTo>
                  <a:cubicBezTo>
                    <a:pt x="8" y="36"/>
                    <a:pt x="4" y="35"/>
                    <a:pt x="1" y="37"/>
                  </a:cubicBezTo>
                  <a:cubicBezTo>
                    <a:pt x="0" y="24"/>
                    <a:pt x="2" y="12"/>
                    <a:pt x="5" y="1"/>
                  </a:cubicBezTo>
                  <a:cubicBezTo>
                    <a:pt x="7" y="0"/>
                    <a:pt x="9" y="1"/>
                    <a:pt x="11" y="1"/>
                  </a:cubicBezTo>
                  <a:close/>
                </a:path>
              </a:pathLst>
            </a:custGeom>
            <a:solidFill>
              <a:srgbClr val="FFBA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229">
              <a:extLst>
                <a:ext uri="{FF2B5EF4-FFF2-40B4-BE49-F238E27FC236}">
                  <a16:creationId xmlns:a16="http://schemas.microsoft.com/office/drawing/2014/main" id="{DC50CA69-14C1-9D16-C09E-04E5A268A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" y="2861"/>
              <a:ext cx="73" cy="230"/>
            </a:xfrm>
            <a:custGeom>
              <a:avLst/>
              <a:gdLst>
                <a:gd name="T0" fmla="*/ 1768501992 w 28"/>
                <a:gd name="T1" fmla="*/ 2147483646 h 82"/>
                <a:gd name="T2" fmla="*/ 1698780633 w 28"/>
                <a:gd name="T3" fmla="*/ 2147483646 h 82"/>
                <a:gd name="T4" fmla="*/ 1698780633 w 28"/>
                <a:gd name="T5" fmla="*/ 2147483646 h 82"/>
                <a:gd name="T6" fmla="*/ 1698780633 w 28"/>
                <a:gd name="T7" fmla="*/ 2147483646 h 82"/>
                <a:gd name="T8" fmla="*/ 1698780633 w 28"/>
                <a:gd name="T9" fmla="*/ 2147483646 h 82"/>
                <a:gd name="T10" fmla="*/ 1698780633 w 28"/>
                <a:gd name="T11" fmla="*/ 2147483646 h 82"/>
                <a:gd name="T12" fmla="*/ 1698780633 w 28"/>
                <a:gd name="T13" fmla="*/ 2147483646 h 82"/>
                <a:gd name="T14" fmla="*/ 1698780633 w 28"/>
                <a:gd name="T15" fmla="*/ 2147483646 h 82"/>
                <a:gd name="T16" fmla="*/ 2147483646 w 28"/>
                <a:gd name="T17" fmla="*/ 2147483646 h 82"/>
                <a:gd name="T18" fmla="*/ 1212575302 w 28"/>
                <a:gd name="T19" fmla="*/ 2147483646 h 82"/>
                <a:gd name="T20" fmla="*/ 651587133 w 28"/>
                <a:gd name="T21" fmla="*/ 2147483646 h 82"/>
                <a:gd name="T22" fmla="*/ 561065431 w 28"/>
                <a:gd name="T23" fmla="*/ 2147483646 h 82"/>
                <a:gd name="T24" fmla="*/ 651587133 w 28"/>
                <a:gd name="T25" fmla="*/ 2147483646 h 82"/>
                <a:gd name="T26" fmla="*/ 651587133 w 28"/>
                <a:gd name="T27" fmla="*/ 1276445829 h 82"/>
                <a:gd name="T28" fmla="*/ 651587133 w 28"/>
                <a:gd name="T29" fmla="*/ 1276445829 h 82"/>
                <a:gd name="T30" fmla="*/ 651587133 w 28"/>
                <a:gd name="T31" fmla="*/ 1276445829 h 82"/>
                <a:gd name="T32" fmla="*/ 651587133 w 28"/>
                <a:gd name="T33" fmla="*/ 910549409 h 82"/>
                <a:gd name="T34" fmla="*/ 651587133 w 28"/>
                <a:gd name="T35" fmla="*/ 910549409 h 82"/>
                <a:gd name="T36" fmla="*/ 651587133 w 28"/>
                <a:gd name="T37" fmla="*/ 910549409 h 82"/>
                <a:gd name="T38" fmla="*/ 1854107259 w 28"/>
                <a:gd name="T39" fmla="*/ 0 h 82"/>
                <a:gd name="T40" fmla="*/ 1768501992 w 28"/>
                <a:gd name="T41" fmla="*/ 2147483646 h 82"/>
                <a:gd name="T42" fmla="*/ 1768501992 w 28"/>
                <a:gd name="T43" fmla="*/ 2147483646 h 82"/>
                <a:gd name="T44" fmla="*/ 1768501992 w 28"/>
                <a:gd name="T45" fmla="*/ 2147483646 h 82"/>
                <a:gd name="T46" fmla="*/ 1768501992 w 28"/>
                <a:gd name="T47" fmla="*/ 2147483646 h 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8"/>
                <a:gd name="T73" fmla="*/ 0 h 82"/>
                <a:gd name="T74" fmla="*/ 28 w 28"/>
                <a:gd name="T75" fmla="*/ 82 h 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8" h="82">
                  <a:moveTo>
                    <a:pt x="22" y="7"/>
                  </a:moveTo>
                  <a:cubicBezTo>
                    <a:pt x="19" y="22"/>
                    <a:pt x="19" y="40"/>
                    <a:pt x="21" y="56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2" y="64"/>
                    <a:pt x="26" y="72"/>
                    <a:pt x="28" y="80"/>
                  </a:cubicBezTo>
                  <a:cubicBezTo>
                    <a:pt x="25" y="81"/>
                    <a:pt x="19" y="81"/>
                    <a:pt x="15" y="81"/>
                  </a:cubicBezTo>
                  <a:cubicBezTo>
                    <a:pt x="13" y="81"/>
                    <a:pt x="10" y="82"/>
                    <a:pt x="8" y="81"/>
                  </a:cubicBezTo>
                  <a:cubicBezTo>
                    <a:pt x="0" y="60"/>
                    <a:pt x="4" y="36"/>
                    <a:pt x="7" y="13"/>
                  </a:cubicBezTo>
                  <a:cubicBezTo>
                    <a:pt x="8" y="12"/>
                    <a:pt x="7" y="11"/>
                    <a:pt x="8" y="10"/>
                  </a:cubicBezTo>
                  <a:cubicBezTo>
                    <a:pt x="8" y="8"/>
                    <a:pt x="10" y="6"/>
                    <a:pt x="8" y="4"/>
                  </a:cubicBezTo>
                  <a:lnTo>
                    <a:pt x="8" y="3"/>
                  </a:lnTo>
                  <a:cubicBezTo>
                    <a:pt x="13" y="2"/>
                    <a:pt x="18" y="1"/>
                    <a:pt x="23" y="0"/>
                  </a:cubicBezTo>
                  <a:cubicBezTo>
                    <a:pt x="24" y="2"/>
                    <a:pt x="22" y="4"/>
                    <a:pt x="22" y="7"/>
                  </a:cubicBez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230">
              <a:extLst>
                <a:ext uri="{FF2B5EF4-FFF2-40B4-BE49-F238E27FC236}">
                  <a16:creationId xmlns:a16="http://schemas.microsoft.com/office/drawing/2014/main" id="{BCAD8AB3-1779-03AE-9084-C8B12A56D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1" y="2864"/>
              <a:ext cx="146" cy="149"/>
            </a:xfrm>
            <a:custGeom>
              <a:avLst/>
              <a:gdLst>
                <a:gd name="T0" fmla="*/ 2147483646 w 56"/>
                <a:gd name="T1" fmla="*/ 1327348631 h 53"/>
                <a:gd name="T2" fmla="*/ 2147483646 w 56"/>
                <a:gd name="T3" fmla="*/ 2147483646 h 53"/>
                <a:gd name="T4" fmla="*/ 2147483646 w 56"/>
                <a:gd name="T5" fmla="*/ 2147483646 h 53"/>
                <a:gd name="T6" fmla="*/ 2147483646 w 56"/>
                <a:gd name="T7" fmla="*/ 2147483646 h 53"/>
                <a:gd name="T8" fmla="*/ 2147483646 w 56"/>
                <a:gd name="T9" fmla="*/ 2147483646 h 53"/>
                <a:gd name="T10" fmla="*/ 2147483646 w 56"/>
                <a:gd name="T11" fmla="*/ 2147483646 h 53"/>
                <a:gd name="T12" fmla="*/ 2147483646 w 56"/>
                <a:gd name="T13" fmla="*/ 2147483646 h 53"/>
                <a:gd name="T14" fmla="*/ 2147483646 w 56"/>
                <a:gd name="T15" fmla="*/ 2147483646 h 53"/>
                <a:gd name="T16" fmla="*/ 2147483646 w 56"/>
                <a:gd name="T17" fmla="*/ 2147483646 h 53"/>
                <a:gd name="T18" fmla="*/ 2147483646 w 56"/>
                <a:gd name="T19" fmla="*/ 2147483646 h 53"/>
                <a:gd name="T20" fmla="*/ 1462777812 w 56"/>
                <a:gd name="T21" fmla="*/ 2147483646 h 53"/>
                <a:gd name="T22" fmla="*/ 1462777812 w 56"/>
                <a:gd name="T23" fmla="*/ 2147483646 h 53"/>
                <a:gd name="T24" fmla="*/ 1462777812 w 56"/>
                <a:gd name="T25" fmla="*/ 2147483646 h 53"/>
                <a:gd name="T26" fmla="*/ 1366909532 w 56"/>
                <a:gd name="T27" fmla="*/ 2147483646 h 53"/>
                <a:gd name="T28" fmla="*/ 1366909532 w 56"/>
                <a:gd name="T29" fmla="*/ 2147483646 h 53"/>
                <a:gd name="T30" fmla="*/ 1366909532 w 56"/>
                <a:gd name="T31" fmla="*/ 2147483646 h 53"/>
                <a:gd name="T32" fmla="*/ 711164558 w 56"/>
                <a:gd name="T33" fmla="*/ 2147483646 h 53"/>
                <a:gd name="T34" fmla="*/ 711164558 w 56"/>
                <a:gd name="T35" fmla="*/ 2147483646 h 53"/>
                <a:gd name="T36" fmla="*/ 711164558 w 56"/>
                <a:gd name="T37" fmla="*/ 2147483646 h 53"/>
                <a:gd name="T38" fmla="*/ 405432299 w 56"/>
                <a:gd name="T39" fmla="*/ 2147483646 h 53"/>
                <a:gd name="T40" fmla="*/ 405432299 w 56"/>
                <a:gd name="T41" fmla="*/ 2147483646 h 53"/>
                <a:gd name="T42" fmla="*/ 405432299 w 56"/>
                <a:gd name="T43" fmla="*/ 2147483646 h 53"/>
                <a:gd name="T44" fmla="*/ 249924002 w 56"/>
                <a:gd name="T45" fmla="*/ 2147483646 h 53"/>
                <a:gd name="T46" fmla="*/ 249924002 w 56"/>
                <a:gd name="T47" fmla="*/ 2147483646 h 53"/>
                <a:gd name="T48" fmla="*/ 249924002 w 56"/>
                <a:gd name="T49" fmla="*/ 2147483646 h 53"/>
                <a:gd name="T50" fmla="*/ 249924002 w 56"/>
                <a:gd name="T51" fmla="*/ 2147483646 h 53"/>
                <a:gd name="T52" fmla="*/ 249924002 w 56"/>
                <a:gd name="T53" fmla="*/ 2147483646 h 53"/>
                <a:gd name="T54" fmla="*/ 249924002 w 56"/>
                <a:gd name="T55" fmla="*/ 2147483646 h 53"/>
                <a:gd name="T56" fmla="*/ 961359703 w 56"/>
                <a:gd name="T57" fmla="*/ 2057195511 h 53"/>
                <a:gd name="T58" fmla="*/ 1139607698 w 56"/>
                <a:gd name="T59" fmla="*/ 942328431 h 53"/>
                <a:gd name="T60" fmla="*/ 1212575302 w 56"/>
                <a:gd name="T61" fmla="*/ 942328431 h 53"/>
                <a:gd name="T62" fmla="*/ 1212575302 w 56"/>
                <a:gd name="T63" fmla="*/ 942328431 h 53"/>
                <a:gd name="T64" fmla="*/ 1212575302 w 56"/>
                <a:gd name="T65" fmla="*/ 942328431 h 53"/>
                <a:gd name="T66" fmla="*/ 1307261782 w 56"/>
                <a:gd name="T67" fmla="*/ 942328431 h 53"/>
                <a:gd name="T68" fmla="*/ 1307261782 w 56"/>
                <a:gd name="T69" fmla="*/ 942328431 h 53"/>
                <a:gd name="T70" fmla="*/ 1307261782 w 56"/>
                <a:gd name="T71" fmla="*/ 942328431 h 53"/>
                <a:gd name="T72" fmla="*/ 1307261782 w 56"/>
                <a:gd name="T73" fmla="*/ 942328431 h 53"/>
                <a:gd name="T74" fmla="*/ 2100968527 w 56"/>
                <a:gd name="T75" fmla="*/ 731754358 h 53"/>
                <a:gd name="T76" fmla="*/ 2147483646 w 56"/>
                <a:gd name="T77" fmla="*/ 335190676 h 53"/>
                <a:gd name="T78" fmla="*/ 2147483646 w 56"/>
                <a:gd name="T79" fmla="*/ 1327348631 h 53"/>
                <a:gd name="T80" fmla="*/ 2147483646 w 56"/>
                <a:gd name="T81" fmla="*/ 1327348631 h 53"/>
                <a:gd name="T82" fmla="*/ 2147483646 w 56"/>
                <a:gd name="T83" fmla="*/ 1327348631 h 53"/>
                <a:gd name="T84" fmla="*/ 2147483646 w 56"/>
                <a:gd name="T85" fmla="*/ 1327348631 h 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6"/>
                <a:gd name="T130" fmla="*/ 0 h 53"/>
                <a:gd name="T131" fmla="*/ 56 w 56"/>
                <a:gd name="T132" fmla="*/ 53 h 5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6" h="53">
                  <a:moveTo>
                    <a:pt x="47" y="4"/>
                  </a:moveTo>
                  <a:cubicBezTo>
                    <a:pt x="50" y="14"/>
                    <a:pt x="56" y="28"/>
                    <a:pt x="48" y="39"/>
                  </a:cubicBezTo>
                  <a:cubicBezTo>
                    <a:pt x="46" y="43"/>
                    <a:pt x="43" y="48"/>
                    <a:pt x="39" y="50"/>
                  </a:cubicBezTo>
                  <a:cubicBezTo>
                    <a:pt x="38" y="51"/>
                    <a:pt x="35" y="52"/>
                    <a:pt x="34" y="52"/>
                  </a:cubicBezTo>
                  <a:cubicBezTo>
                    <a:pt x="32" y="52"/>
                    <a:pt x="30" y="53"/>
                    <a:pt x="30" y="53"/>
                  </a:cubicBezTo>
                  <a:cubicBezTo>
                    <a:pt x="26" y="53"/>
                    <a:pt x="21" y="53"/>
                    <a:pt x="18" y="51"/>
                  </a:cubicBezTo>
                  <a:lnTo>
                    <a:pt x="17" y="51"/>
                  </a:lnTo>
                  <a:cubicBezTo>
                    <a:pt x="15" y="51"/>
                    <a:pt x="12" y="48"/>
                    <a:pt x="9" y="47"/>
                  </a:cubicBezTo>
                  <a:lnTo>
                    <a:pt x="5" y="42"/>
                  </a:lnTo>
                  <a:cubicBezTo>
                    <a:pt x="0" y="36"/>
                    <a:pt x="0" y="27"/>
                    <a:pt x="3" y="20"/>
                  </a:cubicBezTo>
                  <a:cubicBezTo>
                    <a:pt x="4" y="15"/>
                    <a:pt x="8" y="10"/>
                    <a:pt x="12" y="6"/>
                  </a:cubicBezTo>
                  <a:cubicBezTo>
                    <a:pt x="13" y="7"/>
                    <a:pt x="14" y="4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lnTo>
                    <a:pt x="16" y="3"/>
                  </a:lnTo>
                  <a:cubicBezTo>
                    <a:pt x="19" y="3"/>
                    <a:pt x="22" y="3"/>
                    <a:pt x="26" y="2"/>
                  </a:cubicBezTo>
                  <a:cubicBezTo>
                    <a:pt x="31" y="1"/>
                    <a:pt x="36" y="2"/>
                    <a:pt x="41" y="1"/>
                  </a:cubicBezTo>
                  <a:cubicBezTo>
                    <a:pt x="43" y="2"/>
                    <a:pt x="48" y="0"/>
                    <a:pt x="47" y="4"/>
                  </a:cubicBezTo>
                  <a:close/>
                </a:path>
              </a:pathLst>
            </a:custGeom>
            <a:solidFill>
              <a:srgbClr val="F27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231">
              <a:extLst>
                <a:ext uri="{FF2B5EF4-FFF2-40B4-BE49-F238E27FC236}">
                  <a16:creationId xmlns:a16="http://schemas.microsoft.com/office/drawing/2014/main" id="{5E0F4177-981D-828B-C73B-38AFD3DBC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" y="2861"/>
              <a:ext cx="23" cy="56"/>
            </a:xfrm>
            <a:custGeom>
              <a:avLst/>
              <a:gdLst>
                <a:gd name="T0" fmla="*/ 499701583 w 9"/>
                <a:gd name="T1" fmla="*/ 2147483646 h 20"/>
                <a:gd name="T2" fmla="*/ 108853879 w 9"/>
                <a:gd name="T3" fmla="*/ 2147483646 h 20"/>
                <a:gd name="T4" fmla="*/ 108853879 w 9"/>
                <a:gd name="T5" fmla="*/ 2147483646 h 20"/>
                <a:gd name="T6" fmla="*/ 108853879 w 9"/>
                <a:gd name="T7" fmla="*/ 2147483646 h 20"/>
                <a:gd name="T8" fmla="*/ 108853879 w 9"/>
                <a:gd name="T9" fmla="*/ 2147483646 h 20"/>
                <a:gd name="T10" fmla="*/ 108853879 w 9"/>
                <a:gd name="T11" fmla="*/ 2147483646 h 20"/>
                <a:gd name="T12" fmla="*/ 108853879 w 9"/>
                <a:gd name="T13" fmla="*/ 2147483646 h 20"/>
                <a:gd name="T14" fmla="*/ 65798960 w 9"/>
                <a:gd name="T15" fmla="*/ 1911653190 h 20"/>
                <a:gd name="T16" fmla="*/ 429723569 w 9"/>
                <a:gd name="T17" fmla="*/ 1911653190 h 20"/>
                <a:gd name="T18" fmla="*/ 499701583 w 9"/>
                <a:gd name="T19" fmla="*/ 2147483646 h 20"/>
                <a:gd name="T20" fmla="*/ 499701583 w 9"/>
                <a:gd name="T21" fmla="*/ 2147483646 h 20"/>
                <a:gd name="T22" fmla="*/ 499701583 w 9"/>
                <a:gd name="T23" fmla="*/ 2147483646 h 20"/>
                <a:gd name="T24" fmla="*/ 499701583 w 9"/>
                <a:gd name="T25" fmla="*/ 2147483646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20"/>
                <a:gd name="T41" fmla="*/ 9 w 9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20">
                  <a:moveTo>
                    <a:pt x="9" y="11"/>
                  </a:moveTo>
                  <a:cubicBezTo>
                    <a:pt x="6" y="12"/>
                    <a:pt x="3" y="16"/>
                    <a:pt x="2" y="20"/>
                  </a:cubicBezTo>
                  <a:cubicBezTo>
                    <a:pt x="1" y="16"/>
                    <a:pt x="0" y="10"/>
                    <a:pt x="1" y="6"/>
                  </a:cubicBezTo>
                  <a:cubicBezTo>
                    <a:pt x="3" y="7"/>
                    <a:pt x="7" y="0"/>
                    <a:pt x="8" y="6"/>
                  </a:cubicBezTo>
                  <a:cubicBezTo>
                    <a:pt x="8" y="8"/>
                    <a:pt x="9" y="9"/>
                    <a:pt x="9" y="11"/>
                  </a:cubicBez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232">
              <a:extLst>
                <a:ext uri="{FF2B5EF4-FFF2-40B4-BE49-F238E27FC236}">
                  <a16:creationId xmlns:a16="http://schemas.microsoft.com/office/drawing/2014/main" id="{B3694A2D-F49C-7D42-BC62-12D17C6C8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892"/>
              <a:ext cx="16" cy="20"/>
            </a:xfrm>
            <a:custGeom>
              <a:avLst/>
              <a:gdLst>
                <a:gd name="T0" fmla="*/ 227950749 w 6"/>
                <a:gd name="T1" fmla="*/ 0 h 7"/>
                <a:gd name="T2" fmla="*/ 607868509 w 6"/>
                <a:gd name="T3" fmla="*/ 966442654 h 7"/>
                <a:gd name="T4" fmla="*/ 607868509 w 6"/>
                <a:gd name="T5" fmla="*/ 966442654 h 7"/>
                <a:gd name="T6" fmla="*/ 607868509 w 6"/>
                <a:gd name="T7" fmla="*/ 966442654 h 7"/>
                <a:gd name="T8" fmla="*/ 607868509 w 6"/>
                <a:gd name="T9" fmla="*/ 509912114 h 7"/>
                <a:gd name="T10" fmla="*/ 607868509 w 6"/>
                <a:gd name="T11" fmla="*/ 509912114 h 7"/>
                <a:gd name="T12" fmla="*/ 607868509 w 6"/>
                <a:gd name="T13" fmla="*/ 509912114 h 7"/>
                <a:gd name="T14" fmla="*/ 607868509 w 6"/>
                <a:gd name="T15" fmla="*/ 2147483646 h 7"/>
                <a:gd name="T16" fmla="*/ 0 w 6"/>
                <a:gd name="T17" fmla="*/ 1753598774 h 7"/>
                <a:gd name="T18" fmla="*/ 227950749 w 6"/>
                <a:gd name="T19" fmla="*/ 0 h 7"/>
                <a:gd name="T20" fmla="*/ 227950749 w 6"/>
                <a:gd name="T21" fmla="*/ 0 h 7"/>
                <a:gd name="T22" fmla="*/ 227950749 w 6"/>
                <a:gd name="T23" fmla="*/ 0 h 7"/>
                <a:gd name="T24" fmla="*/ 227950749 w 6"/>
                <a:gd name="T25" fmla="*/ 0 h 7"/>
                <a:gd name="T26" fmla="*/ 227950749 w 6"/>
                <a:gd name="T27" fmla="*/ 0 h 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7"/>
                <a:gd name="T44" fmla="*/ 6 w 6"/>
                <a:gd name="T45" fmla="*/ 7 h 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7">
                  <a:moveTo>
                    <a:pt x="2" y="0"/>
                  </a:moveTo>
                  <a:cubicBezTo>
                    <a:pt x="3" y="0"/>
                    <a:pt x="5" y="0"/>
                    <a:pt x="5" y="2"/>
                  </a:cubicBezTo>
                  <a:lnTo>
                    <a:pt x="5" y="1"/>
                  </a:lnTo>
                  <a:cubicBezTo>
                    <a:pt x="6" y="3"/>
                    <a:pt x="6" y="5"/>
                    <a:pt x="5" y="6"/>
                  </a:cubicBezTo>
                  <a:cubicBezTo>
                    <a:pt x="3" y="7"/>
                    <a:pt x="0" y="6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233">
              <a:extLst>
                <a:ext uri="{FF2B5EF4-FFF2-40B4-BE49-F238E27FC236}">
                  <a16:creationId xmlns:a16="http://schemas.microsoft.com/office/drawing/2014/main" id="{092868C9-53EE-D6D3-B040-D0E4A2DC3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8" y="2895"/>
              <a:ext cx="54" cy="48"/>
            </a:xfrm>
            <a:custGeom>
              <a:avLst/>
              <a:gdLst>
                <a:gd name="T0" fmla="*/ 676312344 w 21"/>
                <a:gd name="T1" fmla="*/ 376931130 h 17"/>
                <a:gd name="T2" fmla="*/ 1183717515 w 21"/>
                <a:gd name="T3" fmla="*/ 2147483646 h 17"/>
                <a:gd name="T4" fmla="*/ 1062774054 w 21"/>
                <a:gd name="T5" fmla="*/ 2147483646 h 17"/>
                <a:gd name="T6" fmla="*/ 244395535 w 21"/>
                <a:gd name="T7" fmla="*/ 2147483646 h 17"/>
                <a:gd name="T8" fmla="*/ 76737356 w 21"/>
                <a:gd name="T9" fmla="*/ 2147483646 h 17"/>
                <a:gd name="T10" fmla="*/ 311142219 w 21"/>
                <a:gd name="T11" fmla="*/ 376931130 h 17"/>
                <a:gd name="T12" fmla="*/ 676312344 w 21"/>
                <a:gd name="T13" fmla="*/ 376931130 h 17"/>
                <a:gd name="T14" fmla="*/ 676312344 w 21"/>
                <a:gd name="T15" fmla="*/ 376931130 h 17"/>
                <a:gd name="T16" fmla="*/ 676312344 w 21"/>
                <a:gd name="T17" fmla="*/ 376931130 h 17"/>
                <a:gd name="T18" fmla="*/ 676312344 w 21"/>
                <a:gd name="T19" fmla="*/ 376931130 h 17"/>
                <a:gd name="T20" fmla="*/ 676312344 w 21"/>
                <a:gd name="T21" fmla="*/ 376931130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17"/>
                <a:gd name="T35" fmla="*/ 21 w 21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17">
                  <a:moveTo>
                    <a:pt x="11" y="1"/>
                  </a:moveTo>
                  <a:cubicBezTo>
                    <a:pt x="14" y="1"/>
                    <a:pt x="17" y="3"/>
                    <a:pt x="19" y="6"/>
                  </a:cubicBezTo>
                  <a:cubicBezTo>
                    <a:pt x="21" y="9"/>
                    <a:pt x="18" y="11"/>
                    <a:pt x="17" y="13"/>
                  </a:cubicBezTo>
                  <a:cubicBezTo>
                    <a:pt x="14" y="16"/>
                    <a:pt x="9" y="17"/>
                    <a:pt x="4" y="15"/>
                  </a:cubicBezTo>
                  <a:cubicBezTo>
                    <a:pt x="1" y="14"/>
                    <a:pt x="1" y="11"/>
                    <a:pt x="1" y="8"/>
                  </a:cubicBezTo>
                  <a:cubicBezTo>
                    <a:pt x="0" y="5"/>
                    <a:pt x="3" y="4"/>
                    <a:pt x="5" y="1"/>
                  </a:cubicBezTo>
                  <a:cubicBezTo>
                    <a:pt x="7" y="1"/>
                    <a:pt x="9" y="0"/>
                    <a:pt x="11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9" name="Freeform 234">
              <a:extLst>
                <a:ext uri="{FF2B5EF4-FFF2-40B4-BE49-F238E27FC236}">
                  <a16:creationId xmlns:a16="http://schemas.microsoft.com/office/drawing/2014/main" id="{2E1A5685-A246-F598-B64F-0545E5847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" y="3130"/>
              <a:ext cx="10" cy="9"/>
            </a:xfrm>
            <a:custGeom>
              <a:avLst/>
              <a:gdLst>
                <a:gd name="T0" fmla="*/ 0 w 4"/>
                <a:gd name="T1" fmla="*/ 0 h 3"/>
                <a:gd name="T2" fmla="*/ 144050120 w 4"/>
                <a:gd name="T3" fmla="*/ 1162260639 h 3"/>
                <a:gd name="T4" fmla="*/ 97559675 w 4"/>
                <a:gd name="T5" fmla="*/ 2147483646 h 3"/>
                <a:gd name="T6" fmla="*/ 97559675 w 4"/>
                <a:gd name="T7" fmla="*/ 2147483646 h 3"/>
                <a:gd name="T8" fmla="*/ 0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0" y="0"/>
                  </a:moveTo>
                  <a:cubicBezTo>
                    <a:pt x="2" y="0"/>
                    <a:pt x="2" y="1"/>
                    <a:pt x="4" y="1"/>
                  </a:cubicBezTo>
                  <a:cubicBezTo>
                    <a:pt x="3" y="1"/>
                    <a:pt x="4" y="2"/>
                    <a:pt x="3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0" name="Freeform 235">
              <a:extLst>
                <a:ext uri="{FF2B5EF4-FFF2-40B4-BE49-F238E27FC236}">
                  <a16:creationId xmlns:a16="http://schemas.microsoft.com/office/drawing/2014/main" id="{C871CCAD-7193-39FE-157B-FDA2688B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1" y="2900"/>
              <a:ext cx="514" cy="693"/>
            </a:xfrm>
            <a:custGeom>
              <a:avLst/>
              <a:gdLst>
                <a:gd name="T0" fmla="*/ 2147483646 w 197"/>
                <a:gd name="T1" fmla="*/ 2147483646 h 247"/>
                <a:gd name="T2" fmla="*/ 2147483646 w 197"/>
                <a:gd name="T3" fmla="*/ 2147483646 h 247"/>
                <a:gd name="T4" fmla="*/ 2147483646 w 197"/>
                <a:gd name="T5" fmla="*/ 2147483646 h 247"/>
                <a:gd name="T6" fmla="*/ 2147483646 w 197"/>
                <a:gd name="T7" fmla="*/ 2147483646 h 247"/>
                <a:gd name="T8" fmla="*/ 2147483646 w 197"/>
                <a:gd name="T9" fmla="*/ 2147483646 h 247"/>
                <a:gd name="T10" fmla="*/ 2147483646 w 197"/>
                <a:gd name="T11" fmla="*/ 2147483646 h 247"/>
                <a:gd name="T12" fmla="*/ 97650101 w 197"/>
                <a:gd name="T13" fmla="*/ 2147483646 h 247"/>
                <a:gd name="T14" fmla="*/ 2147483646 w 197"/>
                <a:gd name="T15" fmla="*/ 2147483646 h 247"/>
                <a:gd name="T16" fmla="*/ 2147483646 w 197"/>
                <a:gd name="T17" fmla="*/ 2147483646 h 247"/>
                <a:gd name="T18" fmla="*/ 2147483646 w 197"/>
                <a:gd name="T19" fmla="*/ 2147483646 h 247"/>
                <a:gd name="T20" fmla="*/ 2147483646 w 197"/>
                <a:gd name="T21" fmla="*/ 2147483646 h 247"/>
                <a:gd name="T22" fmla="*/ 2147483646 w 197"/>
                <a:gd name="T23" fmla="*/ 2147483646 h 247"/>
                <a:gd name="T24" fmla="*/ 2147483646 w 197"/>
                <a:gd name="T25" fmla="*/ 2147483646 h 247"/>
                <a:gd name="T26" fmla="*/ 2147483646 w 197"/>
                <a:gd name="T27" fmla="*/ 2147483646 h 247"/>
                <a:gd name="T28" fmla="*/ 2147483646 w 197"/>
                <a:gd name="T29" fmla="*/ 2147483646 h 247"/>
                <a:gd name="T30" fmla="*/ 2147483646 w 197"/>
                <a:gd name="T31" fmla="*/ 2147483646 h 247"/>
                <a:gd name="T32" fmla="*/ 2147483646 w 197"/>
                <a:gd name="T33" fmla="*/ 2147483646 h 247"/>
                <a:gd name="T34" fmla="*/ 2147483646 w 197"/>
                <a:gd name="T35" fmla="*/ 2147483646 h 247"/>
                <a:gd name="T36" fmla="*/ 2147483646 w 197"/>
                <a:gd name="T37" fmla="*/ 2147483646 h 247"/>
                <a:gd name="T38" fmla="*/ 2147483646 w 197"/>
                <a:gd name="T39" fmla="*/ 2147483646 h 247"/>
                <a:gd name="T40" fmla="*/ 2147483646 w 197"/>
                <a:gd name="T41" fmla="*/ 2147483646 h 247"/>
                <a:gd name="T42" fmla="*/ 2147483646 w 197"/>
                <a:gd name="T43" fmla="*/ 2147483646 h 247"/>
                <a:gd name="T44" fmla="*/ 2147483646 w 197"/>
                <a:gd name="T45" fmla="*/ 2147483646 h 247"/>
                <a:gd name="T46" fmla="*/ 2147483646 w 197"/>
                <a:gd name="T47" fmla="*/ 2147483646 h 247"/>
                <a:gd name="T48" fmla="*/ 2147483646 w 197"/>
                <a:gd name="T49" fmla="*/ 2147483646 h 247"/>
                <a:gd name="T50" fmla="*/ 2147483646 w 197"/>
                <a:gd name="T51" fmla="*/ 2147483646 h 247"/>
                <a:gd name="T52" fmla="*/ 2147483646 w 197"/>
                <a:gd name="T53" fmla="*/ 2147483646 h 247"/>
                <a:gd name="T54" fmla="*/ 2147483646 w 197"/>
                <a:gd name="T55" fmla="*/ 2147483646 h 247"/>
                <a:gd name="T56" fmla="*/ 2147483646 w 197"/>
                <a:gd name="T57" fmla="*/ 2147483646 h 247"/>
                <a:gd name="T58" fmla="*/ 2147483646 w 197"/>
                <a:gd name="T59" fmla="*/ 2147483646 h 247"/>
                <a:gd name="T60" fmla="*/ 2147483646 w 197"/>
                <a:gd name="T61" fmla="*/ 2147483646 h 247"/>
                <a:gd name="T62" fmla="*/ 2147483646 w 197"/>
                <a:gd name="T63" fmla="*/ 325735661 h 247"/>
                <a:gd name="T64" fmla="*/ 2147483646 w 197"/>
                <a:gd name="T65" fmla="*/ 1282860667 h 247"/>
                <a:gd name="T66" fmla="*/ 2147483646 w 197"/>
                <a:gd name="T67" fmla="*/ 1282860667 h 247"/>
                <a:gd name="T68" fmla="*/ 2147483646 w 197"/>
                <a:gd name="T69" fmla="*/ 1282860667 h 247"/>
                <a:gd name="T70" fmla="*/ 2147483646 w 197"/>
                <a:gd name="T71" fmla="*/ 2147483646 h 247"/>
                <a:gd name="T72" fmla="*/ 2147483646 w 197"/>
                <a:gd name="T73" fmla="*/ 2147483646 h 24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7"/>
                <a:gd name="T112" fmla="*/ 0 h 247"/>
                <a:gd name="T113" fmla="*/ 197 w 197"/>
                <a:gd name="T114" fmla="*/ 247 h 24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7" h="247">
                  <a:moveTo>
                    <a:pt x="193" y="87"/>
                  </a:moveTo>
                  <a:cubicBezTo>
                    <a:pt x="191" y="92"/>
                    <a:pt x="189" y="97"/>
                    <a:pt x="186" y="103"/>
                  </a:cubicBezTo>
                  <a:cubicBezTo>
                    <a:pt x="185" y="105"/>
                    <a:pt x="185" y="108"/>
                    <a:pt x="183" y="110"/>
                  </a:cubicBezTo>
                  <a:cubicBezTo>
                    <a:pt x="181" y="126"/>
                    <a:pt x="180" y="140"/>
                    <a:pt x="179" y="156"/>
                  </a:cubicBezTo>
                  <a:cubicBezTo>
                    <a:pt x="179" y="186"/>
                    <a:pt x="181" y="213"/>
                    <a:pt x="184" y="242"/>
                  </a:cubicBezTo>
                  <a:cubicBezTo>
                    <a:pt x="179" y="244"/>
                    <a:pt x="175" y="244"/>
                    <a:pt x="169" y="244"/>
                  </a:cubicBezTo>
                  <a:cubicBezTo>
                    <a:pt x="167" y="245"/>
                    <a:pt x="165" y="245"/>
                    <a:pt x="163" y="245"/>
                  </a:cubicBezTo>
                  <a:cubicBezTo>
                    <a:pt x="151" y="247"/>
                    <a:pt x="132" y="247"/>
                    <a:pt x="119" y="245"/>
                  </a:cubicBezTo>
                  <a:cubicBezTo>
                    <a:pt x="115" y="246"/>
                    <a:pt x="109" y="245"/>
                    <a:pt x="104" y="244"/>
                  </a:cubicBezTo>
                  <a:cubicBezTo>
                    <a:pt x="102" y="243"/>
                    <a:pt x="98" y="243"/>
                    <a:pt x="95" y="242"/>
                  </a:cubicBezTo>
                  <a:cubicBezTo>
                    <a:pt x="88" y="242"/>
                    <a:pt x="81" y="240"/>
                    <a:pt x="74" y="239"/>
                  </a:cubicBezTo>
                  <a:cubicBezTo>
                    <a:pt x="72" y="237"/>
                    <a:pt x="71" y="238"/>
                    <a:pt x="68" y="237"/>
                  </a:cubicBezTo>
                  <a:cubicBezTo>
                    <a:pt x="64" y="236"/>
                    <a:pt x="61" y="235"/>
                    <a:pt x="57" y="235"/>
                  </a:cubicBezTo>
                  <a:cubicBezTo>
                    <a:pt x="38" y="229"/>
                    <a:pt x="18" y="227"/>
                    <a:pt x="1" y="215"/>
                  </a:cubicBezTo>
                  <a:cubicBezTo>
                    <a:pt x="0" y="209"/>
                    <a:pt x="5" y="203"/>
                    <a:pt x="7" y="197"/>
                  </a:cubicBezTo>
                  <a:cubicBezTo>
                    <a:pt x="22" y="172"/>
                    <a:pt x="33" y="147"/>
                    <a:pt x="46" y="122"/>
                  </a:cubicBezTo>
                  <a:cubicBezTo>
                    <a:pt x="47" y="119"/>
                    <a:pt x="46" y="115"/>
                    <a:pt x="48" y="113"/>
                  </a:cubicBezTo>
                  <a:cubicBezTo>
                    <a:pt x="50" y="113"/>
                    <a:pt x="52" y="115"/>
                    <a:pt x="54" y="116"/>
                  </a:cubicBezTo>
                  <a:cubicBezTo>
                    <a:pt x="56" y="116"/>
                    <a:pt x="58" y="117"/>
                    <a:pt x="60" y="117"/>
                  </a:cubicBezTo>
                  <a:cubicBezTo>
                    <a:pt x="59" y="118"/>
                    <a:pt x="60" y="120"/>
                    <a:pt x="59" y="120"/>
                  </a:cubicBezTo>
                  <a:cubicBezTo>
                    <a:pt x="58" y="130"/>
                    <a:pt x="49" y="133"/>
                    <a:pt x="45" y="140"/>
                  </a:cubicBezTo>
                  <a:cubicBezTo>
                    <a:pt x="43" y="142"/>
                    <a:pt x="40" y="144"/>
                    <a:pt x="40" y="147"/>
                  </a:cubicBezTo>
                  <a:cubicBezTo>
                    <a:pt x="41" y="151"/>
                    <a:pt x="44" y="151"/>
                    <a:pt x="46" y="152"/>
                  </a:cubicBezTo>
                  <a:cubicBezTo>
                    <a:pt x="50" y="152"/>
                    <a:pt x="55" y="151"/>
                    <a:pt x="58" y="150"/>
                  </a:cubicBezTo>
                  <a:cubicBezTo>
                    <a:pt x="55" y="152"/>
                    <a:pt x="51" y="155"/>
                    <a:pt x="53" y="159"/>
                  </a:cubicBezTo>
                  <a:cubicBezTo>
                    <a:pt x="52" y="160"/>
                    <a:pt x="53" y="162"/>
                    <a:pt x="53" y="163"/>
                  </a:cubicBezTo>
                  <a:cubicBezTo>
                    <a:pt x="55" y="165"/>
                    <a:pt x="57" y="163"/>
                    <a:pt x="59" y="164"/>
                  </a:cubicBezTo>
                  <a:cubicBezTo>
                    <a:pt x="65" y="162"/>
                    <a:pt x="70" y="162"/>
                    <a:pt x="75" y="157"/>
                  </a:cubicBezTo>
                  <a:cubicBezTo>
                    <a:pt x="74" y="161"/>
                    <a:pt x="73" y="165"/>
                    <a:pt x="74" y="169"/>
                  </a:cubicBezTo>
                  <a:cubicBezTo>
                    <a:pt x="76" y="171"/>
                    <a:pt x="76" y="174"/>
                    <a:pt x="79" y="175"/>
                  </a:cubicBezTo>
                  <a:cubicBezTo>
                    <a:pt x="84" y="174"/>
                    <a:pt x="90" y="168"/>
                    <a:pt x="94" y="164"/>
                  </a:cubicBezTo>
                  <a:cubicBezTo>
                    <a:pt x="98" y="157"/>
                    <a:pt x="102" y="154"/>
                    <a:pt x="104" y="146"/>
                  </a:cubicBezTo>
                  <a:lnTo>
                    <a:pt x="105" y="146"/>
                  </a:lnTo>
                  <a:cubicBezTo>
                    <a:pt x="110" y="135"/>
                    <a:pt x="114" y="125"/>
                    <a:pt x="114" y="113"/>
                  </a:cubicBezTo>
                  <a:cubicBezTo>
                    <a:pt x="121" y="110"/>
                    <a:pt x="129" y="106"/>
                    <a:pt x="132" y="99"/>
                  </a:cubicBezTo>
                  <a:lnTo>
                    <a:pt x="133" y="99"/>
                  </a:lnTo>
                  <a:cubicBezTo>
                    <a:pt x="134" y="92"/>
                    <a:pt x="134" y="84"/>
                    <a:pt x="132" y="77"/>
                  </a:cubicBezTo>
                  <a:cubicBezTo>
                    <a:pt x="130" y="66"/>
                    <a:pt x="130" y="58"/>
                    <a:pt x="129" y="47"/>
                  </a:cubicBezTo>
                  <a:lnTo>
                    <a:pt x="132" y="46"/>
                  </a:lnTo>
                  <a:cubicBezTo>
                    <a:pt x="137" y="42"/>
                    <a:pt x="140" y="36"/>
                    <a:pt x="142" y="30"/>
                  </a:cubicBezTo>
                  <a:cubicBezTo>
                    <a:pt x="141" y="28"/>
                    <a:pt x="139" y="31"/>
                    <a:pt x="138" y="32"/>
                  </a:cubicBezTo>
                  <a:cubicBezTo>
                    <a:pt x="137" y="35"/>
                    <a:pt x="135" y="36"/>
                    <a:pt x="134" y="38"/>
                  </a:cubicBezTo>
                  <a:cubicBezTo>
                    <a:pt x="132" y="38"/>
                    <a:pt x="131" y="43"/>
                    <a:pt x="129" y="41"/>
                  </a:cubicBezTo>
                  <a:cubicBezTo>
                    <a:pt x="129" y="40"/>
                    <a:pt x="131" y="39"/>
                    <a:pt x="132" y="37"/>
                  </a:cubicBezTo>
                  <a:lnTo>
                    <a:pt x="131" y="36"/>
                  </a:lnTo>
                  <a:cubicBezTo>
                    <a:pt x="134" y="31"/>
                    <a:pt x="140" y="25"/>
                    <a:pt x="138" y="19"/>
                  </a:cubicBezTo>
                  <a:cubicBezTo>
                    <a:pt x="134" y="23"/>
                    <a:pt x="132" y="29"/>
                    <a:pt x="128" y="33"/>
                  </a:cubicBezTo>
                  <a:cubicBezTo>
                    <a:pt x="128" y="22"/>
                    <a:pt x="128" y="10"/>
                    <a:pt x="126" y="1"/>
                  </a:cubicBezTo>
                  <a:cubicBezTo>
                    <a:pt x="132" y="0"/>
                    <a:pt x="137" y="2"/>
                    <a:pt x="141" y="4"/>
                  </a:cubicBezTo>
                  <a:cubicBezTo>
                    <a:pt x="155" y="9"/>
                    <a:pt x="166" y="22"/>
                    <a:pt x="176" y="32"/>
                  </a:cubicBezTo>
                  <a:cubicBezTo>
                    <a:pt x="181" y="48"/>
                    <a:pt x="197" y="60"/>
                    <a:pt x="195" y="77"/>
                  </a:cubicBezTo>
                  <a:cubicBezTo>
                    <a:pt x="195" y="78"/>
                    <a:pt x="195" y="79"/>
                    <a:pt x="195" y="80"/>
                  </a:cubicBezTo>
                  <a:lnTo>
                    <a:pt x="193" y="87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1" name="Freeform 236">
              <a:extLst>
                <a:ext uri="{FF2B5EF4-FFF2-40B4-BE49-F238E27FC236}">
                  <a16:creationId xmlns:a16="http://schemas.microsoft.com/office/drawing/2014/main" id="{BF330968-530B-1639-E777-A83CF22C5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1" y="2909"/>
              <a:ext cx="101" cy="636"/>
            </a:xfrm>
            <a:custGeom>
              <a:avLst/>
              <a:gdLst>
                <a:gd name="T0" fmla="*/ 1846387042 w 39"/>
                <a:gd name="T1" fmla="*/ 2147483646 h 227"/>
                <a:gd name="T2" fmla="*/ 1781581640 w 39"/>
                <a:gd name="T3" fmla="*/ 2147483646 h 227"/>
                <a:gd name="T4" fmla="*/ 1781581640 w 39"/>
                <a:gd name="T5" fmla="*/ 2147483646 h 227"/>
                <a:gd name="T6" fmla="*/ 1781581640 w 39"/>
                <a:gd name="T7" fmla="*/ 2147483646 h 227"/>
                <a:gd name="T8" fmla="*/ 1432028868 w 39"/>
                <a:gd name="T9" fmla="*/ 2147483646 h 227"/>
                <a:gd name="T10" fmla="*/ 932663829 w 39"/>
                <a:gd name="T11" fmla="*/ 2147483646 h 227"/>
                <a:gd name="T12" fmla="*/ 932663829 w 39"/>
                <a:gd name="T13" fmla="*/ 2147483646 h 227"/>
                <a:gd name="T14" fmla="*/ 932663829 w 39"/>
                <a:gd name="T15" fmla="*/ 2147483646 h 227"/>
                <a:gd name="T16" fmla="*/ 986361530 w 39"/>
                <a:gd name="T17" fmla="*/ 2147483646 h 227"/>
                <a:gd name="T18" fmla="*/ 986361530 w 39"/>
                <a:gd name="T19" fmla="*/ 2147483646 h 227"/>
                <a:gd name="T20" fmla="*/ 986361530 w 39"/>
                <a:gd name="T21" fmla="*/ 2147483646 h 227"/>
                <a:gd name="T22" fmla="*/ 434570333 w 39"/>
                <a:gd name="T23" fmla="*/ 2147483646 h 227"/>
                <a:gd name="T24" fmla="*/ 275302141 w 39"/>
                <a:gd name="T25" fmla="*/ 1930518802 h 227"/>
                <a:gd name="T26" fmla="*/ 499185370 w 39"/>
                <a:gd name="T27" fmla="*/ 0 h 227"/>
                <a:gd name="T28" fmla="*/ 1781581640 w 39"/>
                <a:gd name="T29" fmla="*/ 2147483646 h 227"/>
                <a:gd name="T30" fmla="*/ 2147483646 w 39"/>
                <a:gd name="T31" fmla="*/ 2147483646 h 227"/>
                <a:gd name="T32" fmla="*/ 2147483646 w 39"/>
                <a:gd name="T33" fmla="*/ 2147483646 h 227"/>
                <a:gd name="T34" fmla="*/ 1781581640 w 39"/>
                <a:gd name="T35" fmla="*/ 2147483646 h 227"/>
                <a:gd name="T36" fmla="*/ 1568061409 w 39"/>
                <a:gd name="T37" fmla="*/ 2147483646 h 227"/>
                <a:gd name="T38" fmla="*/ 2147483646 w 39"/>
                <a:gd name="T39" fmla="*/ 2147483646 h 227"/>
                <a:gd name="T40" fmla="*/ 2055238540 w 39"/>
                <a:gd name="T41" fmla="*/ 2147483646 h 227"/>
                <a:gd name="T42" fmla="*/ 847298756 w 39"/>
                <a:gd name="T43" fmla="*/ 2147483646 h 227"/>
                <a:gd name="T44" fmla="*/ 633495621 w 39"/>
                <a:gd name="T45" fmla="*/ 2147483646 h 227"/>
                <a:gd name="T46" fmla="*/ 1485519250 w 39"/>
                <a:gd name="T47" fmla="*/ 2147483646 h 227"/>
                <a:gd name="T48" fmla="*/ 1707324267 w 39"/>
                <a:gd name="T49" fmla="*/ 2147483646 h 227"/>
                <a:gd name="T50" fmla="*/ 1707324267 w 39"/>
                <a:gd name="T51" fmla="*/ 2147483646 h 227"/>
                <a:gd name="T52" fmla="*/ 1846387042 w 39"/>
                <a:gd name="T53" fmla="*/ 2147483646 h 2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9"/>
                <a:gd name="T82" fmla="*/ 0 h 227"/>
                <a:gd name="T83" fmla="*/ 39 w 39"/>
                <a:gd name="T84" fmla="*/ 227 h 2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9" h="227">
                  <a:moveTo>
                    <a:pt x="26" y="78"/>
                  </a:moveTo>
                  <a:lnTo>
                    <a:pt x="25" y="78"/>
                  </a:lnTo>
                  <a:cubicBezTo>
                    <a:pt x="28" y="70"/>
                    <a:pt x="23" y="62"/>
                    <a:pt x="20" y="55"/>
                  </a:cubicBezTo>
                  <a:cubicBezTo>
                    <a:pt x="19" y="51"/>
                    <a:pt x="16" y="47"/>
                    <a:pt x="13" y="44"/>
                  </a:cubicBezTo>
                  <a:lnTo>
                    <a:pt x="14" y="44"/>
                  </a:lnTo>
                  <a:cubicBezTo>
                    <a:pt x="10" y="39"/>
                    <a:pt x="7" y="33"/>
                    <a:pt x="6" y="27"/>
                  </a:cubicBezTo>
                  <a:cubicBezTo>
                    <a:pt x="0" y="23"/>
                    <a:pt x="5" y="13"/>
                    <a:pt x="4" y="6"/>
                  </a:cubicBezTo>
                  <a:cubicBezTo>
                    <a:pt x="5" y="4"/>
                    <a:pt x="4" y="1"/>
                    <a:pt x="7" y="0"/>
                  </a:cubicBezTo>
                  <a:cubicBezTo>
                    <a:pt x="14" y="11"/>
                    <a:pt x="18" y="26"/>
                    <a:pt x="25" y="38"/>
                  </a:cubicBezTo>
                  <a:cubicBezTo>
                    <a:pt x="28" y="45"/>
                    <a:pt x="30" y="52"/>
                    <a:pt x="33" y="59"/>
                  </a:cubicBezTo>
                  <a:cubicBezTo>
                    <a:pt x="35" y="68"/>
                    <a:pt x="37" y="77"/>
                    <a:pt x="32" y="86"/>
                  </a:cubicBezTo>
                  <a:cubicBezTo>
                    <a:pt x="29" y="91"/>
                    <a:pt x="27" y="96"/>
                    <a:pt x="25" y="100"/>
                  </a:cubicBezTo>
                  <a:cubicBezTo>
                    <a:pt x="16" y="118"/>
                    <a:pt x="22" y="137"/>
                    <a:pt x="22" y="156"/>
                  </a:cubicBezTo>
                  <a:cubicBezTo>
                    <a:pt x="25" y="177"/>
                    <a:pt x="29" y="198"/>
                    <a:pt x="39" y="218"/>
                  </a:cubicBezTo>
                  <a:cubicBezTo>
                    <a:pt x="36" y="221"/>
                    <a:pt x="32" y="220"/>
                    <a:pt x="29" y="222"/>
                  </a:cubicBezTo>
                  <a:cubicBezTo>
                    <a:pt x="23" y="224"/>
                    <a:pt x="18" y="227"/>
                    <a:pt x="12" y="227"/>
                  </a:cubicBezTo>
                  <a:cubicBezTo>
                    <a:pt x="10" y="200"/>
                    <a:pt x="8" y="172"/>
                    <a:pt x="9" y="146"/>
                  </a:cubicBezTo>
                  <a:cubicBezTo>
                    <a:pt x="10" y="128"/>
                    <a:pt x="12" y="106"/>
                    <a:pt x="21" y="89"/>
                  </a:cubicBezTo>
                  <a:cubicBezTo>
                    <a:pt x="22" y="87"/>
                    <a:pt x="22" y="85"/>
                    <a:pt x="24" y="83"/>
                  </a:cubicBezTo>
                  <a:lnTo>
                    <a:pt x="26" y="78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2" name="Freeform 237">
              <a:extLst>
                <a:ext uri="{FF2B5EF4-FFF2-40B4-BE49-F238E27FC236}">
                  <a16:creationId xmlns:a16="http://schemas.microsoft.com/office/drawing/2014/main" id="{53CDC4B7-58B7-F396-0AA4-582722664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" y="2906"/>
              <a:ext cx="31" cy="25"/>
            </a:xfrm>
            <a:custGeom>
              <a:avLst/>
              <a:gdLst>
                <a:gd name="T0" fmla="*/ 732796856 w 12"/>
                <a:gd name="T1" fmla="*/ 763772994 h 9"/>
                <a:gd name="T2" fmla="*/ 681028941 w 12"/>
                <a:gd name="T3" fmla="*/ 1844905256 h 9"/>
                <a:gd name="T4" fmla="*/ 211571270 w 12"/>
                <a:gd name="T5" fmla="*/ 2121591011 h 9"/>
                <a:gd name="T6" fmla="*/ 81898569 w 12"/>
                <a:gd name="T7" fmla="*/ 592613433 h 9"/>
                <a:gd name="T8" fmla="*/ 732796856 w 12"/>
                <a:gd name="T9" fmla="*/ 763772994 h 9"/>
                <a:gd name="T10" fmla="*/ 732796856 w 12"/>
                <a:gd name="T11" fmla="*/ 763772994 h 9"/>
                <a:gd name="T12" fmla="*/ 732796856 w 12"/>
                <a:gd name="T13" fmla="*/ 763772994 h 9"/>
                <a:gd name="T14" fmla="*/ 732796856 w 12"/>
                <a:gd name="T15" fmla="*/ 763772994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9"/>
                <a:gd name="T26" fmla="*/ 12 w 12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9">
                  <a:moveTo>
                    <a:pt x="11" y="3"/>
                  </a:moveTo>
                  <a:cubicBezTo>
                    <a:pt x="12" y="4"/>
                    <a:pt x="11" y="6"/>
                    <a:pt x="10" y="7"/>
                  </a:cubicBezTo>
                  <a:cubicBezTo>
                    <a:pt x="8" y="7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5" y="0"/>
                    <a:pt x="8" y="1"/>
                    <a:pt x="11" y="3"/>
                  </a:cubicBezTo>
                  <a:close/>
                </a:path>
              </a:pathLst>
            </a:custGeom>
            <a:solidFill>
              <a:srgbClr val="73B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3" name="Freeform 238">
              <a:extLst>
                <a:ext uri="{FF2B5EF4-FFF2-40B4-BE49-F238E27FC236}">
                  <a16:creationId xmlns:a16="http://schemas.microsoft.com/office/drawing/2014/main" id="{19E7ADC8-5BF2-21DD-8A84-B47154E59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940"/>
              <a:ext cx="34" cy="42"/>
            </a:xfrm>
            <a:custGeom>
              <a:avLst/>
              <a:gdLst>
                <a:gd name="T0" fmla="*/ 1116071260 w 13"/>
                <a:gd name="T1" fmla="*/ 1911654836 h 15"/>
                <a:gd name="T2" fmla="*/ 791583831 w 13"/>
                <a:gd name="T3" fmla="*/ 2147483646 h 15"/>
                <a:gd name="T4" fmla="*/ 264168244 w 13"/>
                <a:gd name="T5" fmla="*/ 2147483646 h 15"/>
                <a:gd name="T6" fmla="*/ 0 w 13"/>
                <a:gd name="T7" fmla="*/ 2147483646 h 15"/>
                <a:gd name="T8" fmla="*/ 163162752 w 13"/>
                <a:gd name="T9" fmla="*/ 886813861 h 15"/>
                <a:gd name="T10" fmla="*/ 426733330 w 13"/>
                <a:gd name="T11" fmla="*/ 316719427 h 15"/>
                <a:gd name="T12" fmla="*/ 1116071260 w 13"/>
                <a:gd name="T13" fmla="*/ 1911654836 h 15"/>
                <a:gd name="T14" fmla="*/ 1116071260 w 13"/>
                <a:gd name="T15" fmla="*/ 1911654836 h 15"/>
                <a:gd name="T16" fmla="*/ 1116071260 w 13"/>
                <a:gd name="T17" fmla="*/ 1911654836 h 15"/>
                <a:gd name="T18" fmla="*/ 1116071260 w 13"/>
                <a:gd name="T19" fmla="*/ 19116548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5"/>
                <a:gd name="T32" fmla="*/ 13 w 1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5">
                  <a:moveTo>
                    <a:pt x="13" y="6"/>
                  </a:moveTo>
                  <a:cubicBezTo>
                    <a:pt x="13" y="9"/>
                    <a:pt x="12" y="12"/>
                    <a:pt x="9" y="14"/>
                  </a:cubicBezTo>
                  <a:cubicBezTo>
                    <a:pt x="7" y="15"/>
                    <a:pt x="4" y="15"/>
                    <a:pt x="3" y="14"/>
                  </a:cubicBezTo>
                  <a:cubicBezTo>
                    <a:pt x="0" y="13"/>
                    <a:pt x="1" y="10"/>
                    <a:pt x="0" y="8"/>
                  </a:cubicBezTo>
                  <a:cubicBezTo>
                    <a:pt x="1" y="6"/>
                    <a:pt x="1" y="4"/>
                    <a:pt x="2" y="3"/>
                  </a:cubicBezTo>
                  <a:cubicBezTo>
                    <a:pt x="2" y="2"/>
                    <a:pt x="4" y="1"/>
                    <a:pt x="5" y="1"/>
                  </a:cubicBezTo>
                  <a:cubicBezTo>
                    <a:pt x="9" y="0"/>
                    <a:pt x="11" y="4"/>
                    <a:pt x="13" y="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4" name="Freeform 239">
              <a:extLst>
                <a:ext uri="{FF2B5EF4-FFF2-40B4-BE49-F238E27FC236}">
                  <a16:creationId xmlns:a16="http://schemas.microsoft.com/office/drawing/2014/main" id="{D5A6E222-409E-82E1-1EA0-06BA448AB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" y="2951"/>
              <a:ext cx="18" cy="17"/>
            </a:xfrm>
            <a:custGeom>
              <a:avLst/>
              <a:gdLst>
                <a:gd name="T0" fmla="*/ 197324563 w 7"/>
                <a:gd name="T1" fmla="*/ 1949001037 h 6"/>
                <a:gd name="T2" fmla="*/ 76737371 w 7"/>
                <a:gd name="T3" fmla="*/ 2147483646 h 6"/>
                <a:gd name="T4" fmla="*/ 120999752 w 7"/>
                <a:gd name="T5" fmla="*/ 0 h 6"/>
                <a:gd name="T6" fmla="*/ 197324563 w 7"/>
                <a:gd name="T7" fmla="*/ 1949001037 h 6"/>
                <a:gd name="T8" fmla="*/ 197324563 w 7"/>
                <a:gd name="T9" fmla="*/ 1949001037 h 6"/>
                <a:gd name="T10" fmla="*/ 197324563 w 7"/>
                <a:gd name="T11" fmla="*/ 1949001037 h 6"/>
                <a:gd name="T12" fmla="*/ 197324563 w 7"/>
                <a:gd name="T13" fmla="*/ 1949001037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6"/>
                <a:gd name="T23" fmla="*/ 7 w 7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6">
                  <a:moveTo>
                    <a:pt x="3" y="5"/>
                  </a:moveTo>
                  <a:cubicBezTo>
                    <a:pt x="2" y="5"/>
                    <a:pt x="1" y="6"/>
                    <a:pt x="1" y="6"/>
                  </a:cubicBezTo>
                  <a:cubicBezTo>
                    <a:pt x="1" y="4"/>
                    <a:pt x="0" y="2"/>
                    <a:pt x="2" y="0"/>
                  </a:cubicBezTo>
                  <a:cubicBezTo>
                    <a:pt x="1" y="2"/>
                    <a:pt x="7" y="3"/>
                    <a:pt x="3" y="5"/>
                  </a:cubicBezTo>
                  <a:close/>
                </a:path>
              </a:pathLst>
            </a:custGeom>
            <a:solidFill>
              <a:srgbClr val="73B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5" name="Freeform 240">
              <a:extLst>
                <a:ext uri="{FF2B5EF4-FFF2-40B4-BE49-F238E27FC236}">
                  <a16:creationId xmlns:a16="http://schemas.microsoft.com/office/drawing/2014/main" id="{D3277DB1-070E-8CF6-8348-2C25A8562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1" y="2954"/>
              <a:ext cx="24" cy="22"/>
            </a:xfrm>
            <a:custGeom>
              <a:avLst/>
              <a:gdLst>
                <a:gd name="T0" fmla="*/ 753106317 w 9"/>
                <a:gd name="T1" fmla="*/ 233450883 h 8"/>
                <a:gd name="T2" fmla="*/ 1118233920 w 9"/>
                <a:gd name="T3" fmla="*/ 641989747 h 8"/>
                <a:gd name="T4" fmla="*/ 753106317 w 9"/>
                <a:gd name="T5" fmla="*/ 1765471502 h 8"/>
                <a:gd name="T6" fmla="*/ 0 w 9"/>
                <a:gd name="T7" fmla="*/ 875449861 h 8"/>
                <a:gd name="T8" fmla="*/ 365189043 w 9"/>
                <a:gd name="T9" fmla="*/ 0 h 8"/>
                <a:gd name="T10" fmla="*/ 753106317 w 9"/>
                <a:gd name="T11" fmla="*/ 233450883 h 8"/>
                <a:gd name="T12" fmla="*/ 753106317 w 9"/>
                <a:gd name="T13" fmla="*/ 233450883 h 8"/>
                <a:gd name="T14" fmla="*/ 753106317 w 9"/>
                <a:gd name="T15" fmla="*/ 233450883 h 8"/>
                <a:gd name="T16" fmla="*/ 753106317 w 9"/>
                <a:gd name="T17" fmla="*/ 233450883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8"/>
                <a:gd name="T29" fmla="*/ 9 w 9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8">
                  <a:moveTo>
                    <a:pt x="6" y="1"/>
                  </a:moveTo>
                  <a:cubicBezTo>
                    <a:pt x="5" y="3"/>
                    <a:pt x="8" y="3"/>
                    <a:pt x="9" y="3"/>
                  </a:cubicBezTo>
                  <a:cubicBezTo>
                    <a:pt x="8" y="5"/>
                    <a:pt x="8" y="7"/>
                    <a:pt x="6" y="8"/>
                  </a:cubicBezTo>
                  <a:cubicBezTo>
                    <a:pt x="4" y="8"/>
                    <a:pt x="0" y="7"/>
                    <a:pt x="0" y="4"/>
                  </a:cubicBezTo>
                  <a:cubicBezTo>
                    <a:pt x="1" y="2"/>
                    <a:pt x="1" y="0"/>
                    <a:pt x="3" y="0"/>
                  </a:cubicBezTo>
                  <a:cubicBezTo>
                    <a:pt x="4" y="0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6" name="Freeform 241">
              <a:extLst>
                <a:ext uri="{FF2B5EF4-FFF2-40B4-BE49-F238E27FC236}">
                  <a16:creationId xmlns:a16="http://schemas.microsoft.com/office/drawing/2014/main" id="{28082B75-DF7E-AE4C-141E-5512B84D6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968"/>
              <a:ext cx="11" cy="53"/>
            </a:xfrm>
            <a:custGeom>
              <a:avLst/>
              <a:gdLst>
                <a:gd name="T0" fmla="*/ 875449861 w 4"/>
                <a:gd name="T1" fmla="*/ 0 h 19"/>
                <a:gd name="T2" fmla="*/ 471195236 w 4"/>
                <a:gd name="T3" fmla="*/ 2147483646 h 19"/>
                <a:gd name="T4" fmla="*/ 0 w 4"/>
                <a:gd name="T5" fmla="*/ 630343101 h 19"/>
                <a:gd name="T6" fmla="*/ 875449861 w 4"/>
                <a:gd name="T7" fmla="*/ 0 h 19"/>
                <a:gd name="T8" fmla="*/ 875449861 w 4"/>
                <a:gd name="T9" fmla="*/ 0 h 19"/>
                <a:gd name="T10" fmla="*/ 875449861 w 4"/>
                <a:gd name="T11" fmla="*/ 0 h 19"/>
                <a:gd name="T12" fmla="*/ 875449861 w 4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19"/>
                <a:gd name="T23" fmla="*/ 4 w 4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19">
                  <a:moveTo>
                    <a:pt x="4" y="0"/>
                  </a:moveTo>
                  <a:cubicBezTo>
                    <a:pt x="2" y="6"/>
                    <a:pt x="3" y="14"/>
                    <a:pt x="2" y="19"/>
                  </a:cubicBezTo>
                  <a:cubicBezTo>
                    <a:pt x="2" y="14"/>
                    <a:pt x="1" y="7"/>
                    <a:pt x="0" y="2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" name="Freeform 242">
              <a:extLst>
                <a:ext uri="{FF2B5EF4-FFF2-40B4-BE49-F238E27FC236}">
                  <a16:creationId xmlns:a16="http://schemas.microsoft.com/office/drawing/2014/main" id="{84B0AF2F-A8C8-D304-8649-202F87585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3032"/>
              <a:ext cx="34" cy="45"/>
            </a:xfrm>
            <a:custGeom>
              <a:avLst/>
              <a:gdLst>
                <a:gd name="T0" fmla="*/ 1116071260 w 13"/>
                <a:gd name="T1" fmla="*/ 2147483646 h 16"/>
                <a:gd name="T2" fmla="*/ 854063183 w 13"/>
                <a:gd name="T3" fmla="*/ 2147483646 h 16"/>
                <a:gd name="T4" fmla="*/ 527510408 w 13"/>
                <a:gd name="T5" fmla="*/ 2147483646 h 16"/>
                <a:gd name="T6" fmla="*/ 527510408 w 13"/>
                <a:gd name="T7" fmla="*/ 2147483646 h 16"/>
                <a:gd name="T8" fmla="*/ 527510408 w 13"/>
                <a:gd name="T9" fmla="*/ 2147483646 h 16"/>
                <a:gd name="T10" fmla="*/ 426733330 w 13"/>
                <a:gd name="T11" fmla="*/ 2147483646 h 16"/>
                <a:gd name="T12" fmla="*/ 426733330 w 13"/>
                <a:gd name="T13" fmla="*/ 2147483646 h 16"/>
                <a:gd name="T14" fmla="*/ 426733330 w 13"/>
                <a:gd name="T15" fmla="*/ 2147483646 h 16"/>
                <a:gd name="T16" fmla="*/ 101005526 w 13"/>
                <a:gd name="T17" fmla="*/ 2147483646 h 16"/>
                <a:gd name="T18" fmla="*/ 101005526 w 13"/>
                <a:gd name="T19" fmla="*/ 2071655407 h 16"/>
                <a:gd name="T20" fmla="*/ 527510408 w 13"/>
                <a:gd name="T21" fmla="*/ 997478336 h 16"/>
                <a:gd name="T22" fmla="*/ 589895583 w 13"/>
                <a:gd name="T23" fmla="*/ 0 h 16"/>
                <a:gd name="T24" fmla="*/ 1116071260 w 13"/>
                <a:gd name="T25" fmla="*/ 2147483646 h 16"/>
                <a:gd name="T26" fmla="*/ 1116071260 w 13"/>
                <a:gd name="T27" fmla="*/ 2147483646 h 16"/>
                <a:gd name="T28" fmla="*/ 1116071260 w 13"/>
                <a:gd name="T29" fmla="*/ 2147483646 h 16"/>
                <a:gd name="T30" fmla="*/ 1116071260 w 13"/>
                <a:gd name="T31" fmla="*/ 2147483646 h 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16"/>
                <a:gd name="T50" fmla="*/ 13 w 13"/>
                <a:gd name="T51" fmla="*/ 16 h 1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16">
                  <a:moveTo>
                    <a:pt x="13" y="9"/>
                  </a:moveTo>
                  <a:cubicBezTo>
                    <a:pt x="13" y="11"/>
                    <a:pt x="12" y="14"/>
                    <a:pt x="10" y="15"/>
                  </a:cubicBezTo>
                  <a:cubicBezTo>
                    <a:pt x="9" y="16"/>
                    <a:pt x="7" y="16"/>
                    <a:pt x="6" y="16"/>
                  </a:cubicBezTo>
                  <a:lnTo>
                    <a:pt x="5" y="16"/>
                  </a:lnTo>
                  <a:cubicBezTo>
                    <a:pt x="4" y="14"/>
                    <a:pt x="0" y="13"/>
                    <a:pt x="1" y="10"/>
                  </a:cubicBezTo>
                  <a:cubicBezTo>
                    <a:pt x="1" y="9"/>
                    <a:pt x="1" y="7"/>
                    <a:pt x="1" y="6"/>
                  </a:cubicBezTo>
                  <a:cubicBezTo>
                    <a:pt x="3" y="5"/>
                    <a:pt x="4" y="1"/>
                    <a:pt x="6" y="3"/>
                  </a:cubicBezTo>
                  <a:cubicBezTo>
                    <a:pt x="7" y="2"/>
                    <a:pt x="5" y="0"/>
                    <a:pt x="7" y="0"/>
                  </a:cubicBezTo>
                  <a:cubicBezTo>
                    <a:pt x="11" y="1"/>
                    <a:pt x="12" y="5"/>
                    <a:pt x="13" y="9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" name="Freeform 243">
              <a:extLst>
                <a:ext uri="{FF2B5EF4-FFF2-40B4-BE49-F238E27FC236}">
                  <a16:creationId xmlns:a16="http://schemas.microsoft.com/office/drawing/2014/main" id="{3231F43D-F552-B6C6-2822-11A50CA97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3052"/>
              <a:ext cx="8" cy="11"/>
            </a:xfrm>
            <a:custGeom>
              <a:avLst/>
              <a:gdLst>
                <a:gd name="T0" fmla="*/ 227950749 w 3"/>
                <a:gd name="T1" fmla="*/ 641989747 h 4"/>
                <a:gd name="T2" fmla="*/ 136945963 w 3"/>
                <a:gd name="T3" fmla="*/ 875449861 h 4"/>
                <a:gd name="T4" fmla="*/ 136945963 w 3"/>
                <a:gd name="T5" fmla="*/ 875449861 h 4"/>
                <a:gd name="T6" fmla="*/ 136945963 w 3"/>
                <a:gd name="T7" fmla="*/ 875449861 h 4"/>
                <a:gd name="T8" fmla="*/ 227950749 w 3"/>
                <a:gd name="T9" fmla="*/ 0 h 4"/>
                <a:gd name="T10" fmla="*/ 227950749 w 3"/>
                <a:gd name="T11" fmla="*/ 641989747 h 4"/>
                <a:gd name="T12" fmla="*/ 227950749 w 3"/>
                <a:gd name="T13" fmla="*/ 641989747 h 4"/>
                <a:gd name="T14" fmla="*/ 227950749 w 3"/>
                <a:gd name="T15" fmla="*/ 641989747 h 4"/>
                <a:gd name="T16" fmla="*/ 227950749 w 3"/>
                <a:gd name="T17" fmla="*/ 641989747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4"/>
                <a:gd name="T29" fmla="*/ 3 w 3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4">
                  <a:moveTo>
                    <a:pt x="2" y="3"/>
                  </a:moveTo>
                  <a:lnTo>
                    <a:pt x="1" y="4"/>
                  </a:lnTo>
                  <a:cubicBezTo>
                    <a:pt x="0" y="3"/>
                    <a:pt x="0" y="1"/>
                    <a:pt x="2" y="0"/>
                  </a:cubicBezTo>
                  <a:cubicBezTo>
                    <a:pt x="3" y="0"/>
                    <a:pt x="2" y="2"/>
                    <a:pt x="2" y="3"/>
                  </a:cubicBez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" name="Freeform 244">
              <a:extLst>
                <a:ext uri="{FF2B5EF4-FFF2-40B4-BE49-F238E27FC236}">
                  <a16:creationId xmlns:a16="http://schemas.microsoft.com/office/drawing/2014/main" id="{3B298934-166A-E5EF-C89D-FEF8FA2CC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" y="3128"/>
              <a:ext cx="220" cy="98"/>
            </a:xfrm>
            <a:custGeom>
              <a:avLst/>
              <a:gdLst>
                <a:gd name="T0" fmla="*/ 2147483646 w 84"/>
                <a:gd name="T1" fmla="*/ 682733416 h 35"/>
                <a:gd name="T2" fmla="*/ 2147483646 w 84"/>
                <a:gd name="T3" fmla="*/ 2147483646 h 35"/>
                <a:gd name="T4" fmla="*/ 2147483646 w 84"/>
                <a:gd name="T5" fmla="*/ 2147483646 h 35"/>
                <a:gd name="T6" fmla="*/ 2147483646 w 84"/>
                <a:gd name="T7" fmla="*/ 2147483646 h 35"/>
                <a:gd name="T8" fmla="*/ 2147483646 w 84"/>
                <a:gd name="T9" fmla="*/ 2147483646 h 35"/>
                <a:gd name="T10" fmla="*/ 2147483646 w 84"/>
                <a:gd name="T11" fmla="*/ 2147483646 h 35"/>
                <a:gd name="T12" fmla="*/ 2147483646 w 84"/>
                <a:gd name="T13" fmla="*/ 2147483646 h 35"/>
                <a:gd name="T14" fmla="*/ 2147483646 w 84"/>
                <a:gd name="T15" fmla="*/ 2147483646 h 35"/>
                <a:gd name="T16" fmla="*/ 2147483646 w 84"/>
                <a:gd name="T17" fmla="*/ 2147483646 h 35"/>
                <a:gd name="T18" fmla="*/ 2147483646 w 84"/>
                <a:gd name="T19" fmla="*/ 2147483646 h 35"/>
                <a:gd name="T20" fmla="*/ 808118921 w 84"/>
                <a:gd name="T21" fmla="*/ 2147483646 h 35"/>
                <a:gd name="T22" fmla="*/ 808118921 w 84"/>
                <a:gd name="T23" fmla="*/ 2147483646 h 35"/>
                <a:gd name="T24" fmla="*/ 705188296 w 84"/>
                <a:gd name="T25" fmla="*/ 2147483646 h 35"/>
                <a:gd name="T26" fmla="*/ 102806058 w 84"/>
                <a:gd name="T27" fmla="*/ 2147483646 h 35"/>
                <a:gd name="T28" fmla="*/ 332809238 w 84"/>
                <a:gd name="T29" fmla="*/ 682733416 h 35"/>
                <a:gd name="T30" fmla="*/ 2147483646 w 84"/>
                <a:gd name="T31" fmla="*/ 2147483646 h 35"/>
                <a:gd name="T32" fmla="*/ 2147483646 w 84"/>
                <a:gd name="T33" fmla="*/ 2147483646 h 35"/>
                <a:gd name="T34" fmla="*/ 2147483646 w 84"/>
                <a:gd name="T35" fmla="*/ 2147483646 h 35"/>
                <a:gd name="T36" fmla="*/ 2147483646 w 84"/>
                <a:gd name="T37" fmla="*/ 2147483646 h 35"/>
                <a:gd name="T38" fmla="*/ 2147483646 w 84"/>
                <a:gd name="T39" fmla="*/ 2147483646 h 35"/>
                <a:gd name="T40" fmla="*/ 2147483646 w 84"/>
                <a:gd name="T41" fmla="*/ 2147483646 h 35"/>
                <a:gd name="T42" fmla="*/ 2147483646 w 84"/>
                <a:gd name="T43" fmla="*/ 2147483646 h 35"/>
                <a:gd name="T44" fmla="*/ 2147483646 w 84"/>
                <a:gd name="T45" fmla="*/ 2147483646 h 35"/>
                <a:gd name="T46" fmla="*/ 2147483646 w 84"/>
                <a:gd name="T47" fmla="*/ 2147483646 h 35"/>
                <a:gd name="T48" fmla="*/ 2147483646 w 84"/>
                <a:gd name="T49" fmla="*/ 886813698 h 35"/>
                <a:gd name="T50" fmla="*/ 2147483646 w 84"/>
                <a:gd name="T51" fmla="*/ 0 h 35"/>
                <a:gd name="T52" fmla="*/ 2147483646 w 84"/>
                <a:gd name="T53" fmla="*/ 0 h 35"/>
                <a:gd name="T54" fmla="*/ 2147483646 w 84"/>
                <a:gd name="T55" fmla="*/ 0 h 35"/>
                <a:gd name="T56" fmla="*/ 2147483646 w 84"/>
                <a:gd name="T57" fmla="*/ 682733416 h 35"/>
                <a:gd name="T58" fmla="*/ 2147483646 w 84"/>
                <a:gd name="T59" fmla="*/ 682733416 h 35"/>
                <a:gd name="T60" fmla="*/ 2147483646 w 84"/>
                <a:gd name="T61" fmla="*/ 682733416 h 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4"/>
                <a:gd name="T94" fmla="*/ 0 h 35"/>
                <a:gd name="T95" fmla="*/ 84 w 84"/>
                <a:gd name="T96" fmla="*/ 35 h 3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4" h="35">
                  <a:moveTo>
                    <a:pt x="83" y="2"/>
                  </a:moveTo>
                  <a:cubicBezTo>
                    <a:pt x="84" y="8"/>
                    <a:pt x="84" y="16"/>
                    <a:pt x="79" y="21"/>
                  </a:cubicBezTo>
                  <a:cubicBezTo>
                    <a:pt x="74" y="25"/>
                    <a:pt x="68" y="26"/>
                    <a:pt x="62" y="30"/>
                  </a:cubicBezTo>
                  <a:cubicBezTo>
                    <a:pt x="61" y="29"/>
                    <a:pt x="61" y="31"/>
                    <a:pt x="60" y="31"/>
                  </a:cubicBezTo>
                  <a:cubicBezTo>
                    <a:pt x="51" y="35"/>
                    <a:pt x="42" y="34"/>
                    <a:pt x="33" y="33"/>
                  </a:cubicBezTo>
                  <a:cubicBezTo>
                    <a:pt x="24" y="34"/>
                    <a:pt x="18" y="30"/>
                    <a:pt x="9" y="27"/>
                  </a:cubicBezTo>
                  <a:cubicBezTo>
                    <a:pt x="9" y="27"/>
                    <a:pt x="10" y="26"/>
                    <a:pt x="9" y="26"/>
                  </a:cubicBezTo>
                  <a:cubicBezTo>
                    <a:pt x="8" y="26"/>
                    <a:pt x="8" y="26"/>
                    <a:pt x="8" y="27"/>
                  </a:cubicBezTo>
                  <a:cubicBezTo>
                    <a:pt x="6" y="25"/>
                    <a:pt x="3" y="23"/>
                    <a:pt x="1" y="20"/>
                  </a:cubicBezTo>
                  <a:cubicBezTo>
                    <a:pt x="0" y="13"/>
                    <a:pt x="3" y="7"/>
                    <a:pt x="4" y="2"/>
                  </a:cubicBezTo>
                  <a:cubicBezTo>
                    <a:pt x="15" y="5"/>
                    <a:pt x="26" y="10"/>
                    <a:pt x="38" y="11"/>
                  </a:cubicBezTo>
                  <a:lnTo>
                    <a:pt x="40" y="11"/>
                  </a:lnTo>
                  <a:cubicBezTo>
                    <a:pt x="44" y="12"/>
                    <a:pt x="47" y="9"/>
                    <a:pt x="50" y="11"/>
                  </a:cubicBezTo>
                  <a:cubicBezTo>
                    <a:pt x="51" y="9"/>
                    <a:pt x="53" y="12"/>
                    <a:pt x="56" y="11"/>
                  </a:cubicBezTo>
                  <a:cubicBezTo>
                    <a:pt x="64" y="9"/>
                    <a:pt x="72" y="8"/>
                    <a:pt x="79" y="3"/>
                  </a:cubicBezTo>
                  <a:cubicBezTo>
                    <a:pt x="80" y="2"/>
                    <a:pt x="82" y="2"/>
                    <a:pt x="83" y="0"/>
                  </a:cubicBezTo>
                  <a:lnTo>
                    <a:pt x="83" y="2"/>
                  </a:ln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" name="Freeform 245">
              <a:extLst>
                <a:ext uri="{FF2B5EF4-FFF2-40B4-BE49-F238E27FC236}">
                  <a16:creationId xmlns:a16="http://schemas.microsoft.com/office/drawing/2014/main" id="{5E0697CA-9CAE-436D-40AE-426031C09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3156"/>
              <a:ext cx="39" cy="39"/>
            </a:xfrm>
            <a:custGeom>
              <a:avLst/>
              <a:gdLst>
                <a:gd name="T0" fmla="*/ 997893881 w 15"/>
                <a:gd name="T1" fmla="*/ 803028581 h 14"/>
                <a:gd name="T2" fmla="*/ 920523505 w 15"/>
                <a:gd name="T3" fmla="*/ 2147483646 h 14"/>
                <a:gd name="T4" fmla="*/ 474870079 w 15"/>
                <a:gd name="T5" fmla="*/ 2147483646 h 14"/>
                <a:gd name="T6" fmla="*/ 92267895 w 15"/>
                <a:gd name="T7" fmla="*/ 2147483646 h 14"/>
                <a:gd name="T8" fmla="*/ 92267895 w 15"/>
                <a:gd name="T9" fmla="*/ 803028581 h 14"/>
                <a:gd name="T10" fmla="*/ 383805328 w 15"/>
                <a:gd name="T11" fmla="*/ 288266656 h 14"/>
                <a:gd name="T12" fmla="*/ 920523505 w 15"/>
                <a:gd name="T13" fmla="*/ 288266656 h 14"/>
                <a:gd name="T14" fmla="*/ 920523505 w 15"/>
                <a:gd name="T15" fmla="*/ 288266656 h 14"/>
                <a:gd name="T16" fmla="*/ 920523505 w 15"/>
                <a:gd name="T17" fmla="*/ 288266656 h 14"/>
                <a:gd name="T18" fmla="*/ 997893881 w 15"/>
                <a:gd name="T19" fmla="*/ 803028581 h 14"/>
                <a:gd name="T20" fmla="*/ 997893881 w 15"/>
                <a:gd name="T21" fmla="*/ 803028581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14"/>
                <a:gd name="T35" fmla="*/ 15 w 15"/>
                <a:gd name="T36" fmla="*/ 14 h 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14">
                  <a:moveTo>
                    <a:pt x="13" y="3"/>
                  </a:moveTo>
                  <a:cubicBezTo>
                    <a:pt x="15" y="6"/>
                    <a:pt x="13" y="9"/>
                    <a:pt x="12" y="11"/>
                  </a:cubicBezTo>
                  <a:cubicBezTo>
                    <a:pt x="10" y="12"/>
                    <a:pt x="8" y="14"/>
                    <a:pt x="6" y="14"/>
                  </a:cubicBezTo>
                  <a:cubicBezTo>
                    <a:pt x="4" y="14"/>
                    <a:pt x="2" y="13"/>
                    <a:pt x="1" y="11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2"/>
                    <a:pt x="4" y="0"/>
                    <a:pt x="5" y="1"/>
                  </a:cubicBezTo>
                  <a:cubicBezTo>
                    <a:pt x="8" y="1"/>
                    <a:pt x="9" y="0"/>
                    <a:pt x="12" y="1"/>
                  </a:cubicBezTo>
                  <a:lnTo>
                    <a:pt x="13" y="3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1" name="Freeform 246">
              <a:extLst>
                <a:ext uri="{FF2B5EF4-FFF2-40B4-BE49-F238E27FC236}">
                  <a16:creationId xmlns:a16="http://schemas.microsoft.com/office/drawing/2014/main" id="{9FC50B2D-B396-4D71-4B97-CFADB1A58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3164"/>
              <a:ext cx="16" cy="20"/>
            </a:xfrm>
            <a:custGeom>
              <a:avLst/>
              <a:gdLst>
                <a:gd name="T0" fmla="*/ 607868509 w 6"/>
                <a:gd name="T1" fmla="*/ 1753598774 h 7"/>
                <a:gd name="T2" fmla="*/ 227950749 w 6"/>
                <a:gd name="T3" fmla="*/ 2147483646 h 7"/>
                <a:gd name="T4" fmla="*/ 136945963 w 6"/>
                <a:gd name="T5" fmla="*/ 966442654 h 7"/>
                <a:gd name="T6" fmla="*/ 136945963 w 6"/>
                <a:gd name="T7" fmla="*/ 966442654 h 7"/>
                <a:gd name="T8" fmla="*/ 136945963 w 6"/>
                <a:gd name="T9" fmla="*/ 966442654 h 7"/>
                <a:gd name="T10" fmla="*/ 365189077 w 6"/>
                <a:gd name="T11" fmla="*/ 0 h 7"/>
                <a:gd name="T12" fmla="*/ 365189077 w 6"/>
                <a:gd name="T13" fmla="*/ 0 h 7"/>
                <a:gd name="T14" fmla="*/ 365189077 w 6"/>
                <a:gd name="T15" fmla="*/ 0 h 7"/>
                <a:gd name="T16" fmla="*/ 607868509 w 6"/>
                <a:gd name="T17" fmla="*/ 1753598774 h 7"/>
                <a:gd name="T18" fmla="*/ 607868509 w 6"/>
                <a:gd name="T19" fmla="*/ 1753598774 h 7"/>
                <a:gd name="T20" fmla="*/ 607868509 w 6"/>
                <a:gd name="T21" fmla="*/ 1753598774 h 7"/>
                <a:gd name="T22" fmla="*/ 607868509 w 6"/>
                <a:gd name="T23" fmla="*/ 1753598774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7"/>
                <a:gd name="T38" fmla="*/ 6 w 6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7">
                  <a:moveTo>
                    <a:pt x="5" y="4"/>
                  </a:moveTo>
                  <a:cubicBezTo>
                    <a:pt x="4" y="5"/>
                    <a:pt x="4" y="6"/>
                    <a:pt x="2" y="6"/>
                  </a:cubicBezTo>
                  <a:cubicBezTo>
                    <a:pt x="0" y="7"/>
                    <a:pt x="1" y="3"/>
                    <a:pt x="1" y="2"/>
                  </a:cubicBezTo>
                  <a:lnTo>
                    <a:pt x="3" y="0"/>
                  </a:lnTo>
                  <a:cubicBezTo>
                    <a:pt x="5" y="0"/>
                    <a:pt x="6" y="3"/>
                    <a:pt x="5" y="4"/>
                  </a:cubicBez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" name="Freeform 247">
              <a:extLst>
                <a:ext uri="{FF2B5EF4-FFF2-40B4-BE49-F238E27FC236}">
                  <a16:creationId xmlns:a16="http://schemas.microsoft.com/office/drawing/2014/main" id="{6F4DE604-A7CF-2038-5E81-8ED76E7F9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" y="3167"/>
              <a:ext cx="26" cy="45"/>
            </a:xfrm>
            <a:custGeom>
              <a:avLst/>
              <a:gdLst>
                <a:gd name="T0" fmla="*/ 623729821 w 10"/>
                <a:gd name="T1" fmla="*/ 997478336 h 16"/>
                <a:gd name="T2" fmla="*/ 681357706 w 10"/>
                <a:gd name="T3" fmla="*/ 2147483646 h 16"/>
                <a:gd name="T4" fmla="*/ 383805279 w 10"/>
                <a:gd name="T5" fmla="*/ 2147483646 h 16"/>
                <a:gd name="T6" fmla="*/ 92267815 w 10"/>
                <a:gd name="T7" fmla="*/ 2147483646 h 16"/>
                <a:gd name="T8" fmla="*/ 296787241 w 10"/>
                <a:gd name="T9" fmla="*/ 0 h 16"/>
                <a:gd name="T10" fmla="*/ 623729821 w 10"/>
                <a:gd name="T11" fmla="*/ 997478336 h 16"/>
                <a:gd name="T12" fmla="*/ 623729821 w 10"/>
                <a:gd name="T13" fmla="*/ 997478336 h 16"/>
                <a:gd name="T14" fmla="*/ 623729821 w 10"/>
                <a:gd name="T15" fmla="*/ 997478336 h 16"/>
                <a:gd name="T16" fmla="*/ 623729821 w 10"/>
                <a:gd name="T17" fmla="*/ 997478336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6"/>
                <a:gd name="T29" fmla="*/ 10 w 10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6">
                  <a:moveTo>
                    <a:pt x="8" y="3"/>
                  </a:moveTo>
                  <a:cubicBezTo>
                    <a:pt x="10" y="6"/>
                    <a:pt x="9" y="8"/>
                    <a:pt x="9" y="11"/>
                  </a:cubicBezTo>
                  <a:cubicBezTo>
                    <a:pt x="7" y="12"/>
                    <a:pt x="7" y="15"/>
                    <a:pt x="5" y="15"/>
                  </a:cubicBezTo>
                  <a:cubicBezTo>
                    <a:pt x="2" y="16"/>
                    <a:pt x="2" y="13"/>
                    <a:pt x="1" y="12"/>
                  </a:cubicBezTo>
                  <a:cubicBezTo>
                    <a:pt x="0" y="8"/>
                    <a:pt x="0" y="3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" name="Freeform 248">
              <a:extLst>
                <a:ext uri="{FF2B5EF4-FFF2-40B4-BE49-F238E27FC236}">
                  <a16:creationId xmlns:a16="http://schemas.microsoft.com/office/drawing/2014/main" id="{82C0A063-8DCE-ADB0-F066-EBC504AE0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" y="3178"/>
              <a:ext cx="10" cy="20"/>
            </a:xfrm>
            <a:custGeom>
              <a:avLst/>
              <a:gdLst>
                <a:gd name="T0" fmla="*/ 97559675 w 4"/>
                <a:gd name="T1" fmla="*/ 1753598774 h 7"/>
                <a:gd name="T2" fmla="*/ 97559675 w 4"/>
                <a:gd name="T3" fmla="*/ 2147483646 h 7"/>
                <a:gd name="T4" fmla="*/ 39023875 w 4"/>
                <a:gd name="T5" fmla="*/ 2147483646 h 7"/>
                <a:gd name="T6" fmla="*/ 97559675 w 4"/>
                <a:gd name="T7" fmla="*/ 0 h 7"/>
                <a:gd name="T8" fmla="*/ 97559675 w 4"/>
                <a:gd name="T9" fmla="*/ 1753598774 h 7"/>
                <a:gd name="T10" fmla="*/ 97559675 w 4"/>
                <a:gd name="T11" fmla="*/ 1753598774 h 7"/>
                <a:gd name="T12" fmla="*/ 97559675 w 4"/>
                <a:gd name="T13" fmla="*/ 1753598774 h 7"/>
                <a:gd name="T14" fmla="*/ 97559675 w 4"/>
                <a:gd name="T15" fmla="*/ 1753598774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7"/>
                <a:gd name="T26" fmla="*/ 4 w 4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7">
                  <a:moveTo>
                    <a:pt x="3" y="4"/>
                  </a:moveTo>
                  <a:cubicBezTo>
                    <a:pt x="4" y="4"/>
                    <a:pt x="3" y="5"/>
                    <a:pt x="3" y="6"/>
                  </a:cubicBezTo>
                  <a:cubicBezTo>
                    <a:pt x="2" y="6"/>
                    <a:pt x="2" y="7"/>
                    <a:pt x="1" y="7"/>
                  </a:cubicBezTo>
                  <a:cubicBezTo>
                    <a:pt x="0" y="5"/>
                    <a:pt x="1" y="2"/>
                    <a:pt x="3" y="0"/>
                  </a:cubicBezTo>
                  <a:cubicBezTo>
                    <a:pt x="3" y="1"/>
                    <a:pt x="4" y="3"/>
                    <a:pt x="3" y="4"/>
                  </a:cubicBez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4" name="Freeform 249">
              <a:extLst>
                <a:ext uri="{FF2B5EF4-FFF2-40B4-BE49-F238E27FC236}">
                  <a16:creationId xmlns:a16="http://schemas.microsoft.com/office/drawing/2014/main" id="{5646923A-B042-7CF9-0B97-74EBCD483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3226"/>
              <a:ext cx="165" cy="148"/>
            </a:xfrm>
            <a:custGeom>
              <a:avLst/>
              <a:gdLst>
                <a:gd name="T0" fmla="*/ 2147483646 w 63"/>
                <a:gd name="T1" fmla="*/ 0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2147483646 w 63"/>
                <a:gd name="T7" fmla="*/ 2147483646 h 53"/>
                <a:gd name="T8" fmla="*/ 2147483646 w 63"/>
                <a:gd name="T9" fmla="*/ 2147483646 h 53"/>
                <a:gd name="T10" fmla="*/ 2147483646 w 63"/>
                <a:gd name="T11" fmla="*/ 2147483646 h 53"/>
                <a:gd name="T12" fmla="*/ 2147483646 w 63"/>
                <a:gd name="T13" fmla="*/ 2147483646 h 53"/>
                <a:gd name="T14" fmla="*/ 1038850350 w 63"/>
                <a:gd name="T15" fmla="*/ 2147483646 h 53"/>
                <a:gd name="T16" fmla="*/ 1244541179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1846922804 w 63"/>
                <a:gd name="T23" fmla="*/ 2147483646 h 53"/>
                <a:gd name="T24" fmla="*/ 0 w 63"/>
                <a:gd name="T25" fmla="*/ 2147483646 h 53"/>
                <a:gd name="T26" fmla="*/ 1577667939 w 63"/>
                <a:gd name="T27" fmla="*/ 641661975 h 53"/>
                <a:gd name="T28" fmla="*/ 2147483646 w 63"/>
                <a:gd name="T29" fmla="*/ 0 h 53"/>
                <a:gd name="T30" fmla="*/ 2147483646 w 63"/>
                <a:gd name="T31" fmla="*/ 0 h 53"/>
                <a:gd name="T32" fmla="*/ 2147483646 w 63"/>
                <a:gd name="T33" fmla="*/ 0 h 53"/>
                <a:gd name="T34" fmla="*/ 2147483646 w 63"/>
                <a:gd name="T35" fmla="*/ 0 h 53"/>
                <a:gd name="T36" fmla="*/ 2147483646 w 63"/>
                <a:gd name="T37" fmla="*/ 0 h 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"/>
                <a:gd name="T58" fmla="*/ 0 h 53"/>
                <a:gd name="T59" fmla="*/ 63 w 63"/>
                <a:gd name="T60" fmla="*/ 53 h 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" h="53">
                  <a:moveTo>
                    <a:pt x="63" y="0"/>
                  </a:moveTo>
                  <a:cubicBezTo>
                    <a:pt x="62" y="15"/>
                    <a:pt x="56" y="27"/>
                    <a:pt x="48" y="39"/>
                  </a:cubicBezTo>
                  <a:cubicBezTo>
                    <a:pt x="43" y="45"/>
                    <a:pt x="40" y="49"/>
                    <a:pt x="34" y="53"/>
                  </a:cubicBezTo>
                  <a:cubicBezTo>
                    <a:pt x="32" y="53"/>
                    <a:pt x="33" y="51"/>
                    <a:pt x="32" y="49"/>
                  </a:cubicBezTo>
                  <a:cubicBezTo>
                    <a:pt x="33" y="43"/>
                    <a:pt x="37" y="38"/>
                    <a:pt x="39" y="32"/>
                  </a:cubicBezTo>
                  <a:cubicBezTo>
                    <a:pt x="41" y="29"/>
                    <a:pt x="44" y="26"/>
                    <a:pt x="43" y="22"/>
                  </a:cubicBezTo>
                  <a:cubicBezTo>
                    <a:pt x="42" y="22"/>
                    <a:pt x="41" y="21"/>
                    <a:pt x="40" y="21"/>
                  </a:cubicBezTo>
                  <a:cubicBezTo>
                    <a:pt x="33" y="31"/>
                    <a:pt x="26" y="42"/>
                    <a:pt x="12" y="43"/>
                  </a:cubicBezTo>
                  <a:cubicBezTo>
                    <a:pt x="10" y="41"/>
                    <a:pt x="12" y="40"/>
                    <a:pt x="14" y="38"/>
                  </a:cubicBezTo>
                  <a:cubicBezTo>
                    <a:pt x="21" y="33"/>
                    <a:pt x="22" y="24"/>
                    <a:pt x="29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25" y="12"/>
                    <a:pt x="25" y="19"/>
                    <a:pt x="21" y="22"/>
                  </a:cubicBezTo>
                  <a:cubicBezTo>
                    <a:pt x="14" y="26"/>
                    <a:pt x="9" y="31"/>
                    <a:pt x="0" y="30"/>
                  </a:cubicBezTo>
                  <a:cubicBezTo>
                    <a:pt x="6" y="21"/>
                    <a:pt x="20" y="15"/>
                    <a:pt x="18" y="2"/>
                  </a:cubicBezTo>
                  <a:cubicBezTo>
                    <a:pt x="33" y="6"/>
                    <a:pt x="48" y="7"/>
                    <a:pt x="62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5" name="Freeform 250">
              <a:extLst>
                <a:ext uri="{FF2B5EF4-FFF2-40B4-BE49-F238E27FC236}">
                  <a16:creationId xmlns:a16="http://schemas.microsoft.com/office/drawing/2014/main" id="{5D1D5658-6A53-0FD1-2326-A88267417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" y="3285"/>
              <a:ext cx="19" cy="47"/>
            </a:xfrm>
            <a:custGeom>
              <a:avLst/>
              <a:gdLst>
                <a:gd name="T0" fmla="*/ 1225214639 w 7"/>
                <a:gd name="T1" fmla="*/ 1710280056 h 17"/>
                <a:gd name="T2" fmla="*/ 1225214639 w 7"/>
                <a:gd name="T3" fmla="*/ 2147483646 h 17"/>
                <a:gd name="T4" fmla="*/ 703122580 w 7"/>
                <a:gd name="T5" fmla="*/ 2147483646 h 17"/>
                <a:gd name="T6" fmla="*/ 191868856 w 7"/>
                <a:gd name="T7" fmla="*/ 2147483646 h 17"/>
                <a:gd name="T8" fmla="*/ 329910770 w 7"/>
                <a:gd name="T9" fmla="*/ 1260393830 h 17"/>
                <a:gd name="T10" fmla="*/ 1225214639 w 7"/>
                <a:gd name="T11" fmla="*/ 1710280056 h 17"/>
                <a:gd name="T12" fmla="*/ 1225214639 w 7"/>
                <a:gd name="T13" fmla="*/ 1710280056 h 17"/>
                <a:gd name="T14" fmla="*/ 1225214639 w 7"/>
                <a:gd name="T15" fmla="*/ 1710280056 h 17"/>
                <a:gd name="T16" fmla="*/ 1225214639 w 7"/>
                <a:gd name="T17" fmla="*/ 1710280056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7"/>
                <a:gd name="T29" fmla="*/ 7 w 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7">
                  <a:moveTo>
                    <a:pt x="7" y="7"/>
                  </a:moveTo>
                  <a:cubicBezTo>
                    <a:pt x="6" y="7"/>
                    <a:pt x="7" y="8"/>
                    <a:pt x="7" y="9"/>
                  </a:cubicBezTo>
                  <a:cubicBezTo>
                    <a:pt x="7" y="12"/>
                    <a:pt x="7" y="15"/>
                    <a:pt x="4" y="17"/>
                  </a:cubicBezTo>
                  <a:cubicBezTo>
                    <a:pt x="2" y="16"/>
                    <a:pt x="2" y="16"/>
                    <a:pt x="1" y="15"/>
                  </a:cubicBezTo>
                  <a:cubicBezTo>
                    <a:pt x="0" y="12"/>
                    <a:pt x="0" y="8"/>
                    <a:pt x="2" y="5"/>
                  </a:cubicBezTo>
                  <a:cubicBezTo>
                    <a:pt x="2" y="0"/>
                    <a:pt x="7" y="3"/>
                    <a:pt x="7" y="7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6" name="Freeform 251">
              <a:extLst>
                <a:ext uri="{FF2B5EF4-FFF2-40B4-BE49-F238E27FC236}">
                  <a16:creationId xmlns:a16="http://schemas.microsoft.com/office/drawing/2014/main" id="{E4FB6054-7124-43F8-9CC6-A33C1B024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" y="3402"/>
              <a:ext cx="24" cy="42"/>
            </a:xfrm>
            <a:custGeom>
              <a:avLst/>
              <a:gdLst>
                <a:gd name="T0" fmla="*/ 1118233920 w 9"/>
                <a:gd name="T1" fmla="*/ 1243284745 h 15"/>
                <a:gd name="T2" fmla="*/ 753106317 w 9"/>
                <a:gd name="T3" fmla="*/ 2147483646 h 15"/>
                <a:gd name="T4" fmla="*/ 136945949 w 9"/>
                <a:gd name="T5" fmla="*/ 2147483646 h 15"/>
                <a:gd name="T6" fmla="*/ 0 w 9"/>
                <a:gd name="T7" fmla="*/ 2147483646 h 15"/>
                <a:gd name="T8" fmla="*/ 365189043 w 9"/>
                <a:gd name="T9" fmla="*/ 886813861 h 15"/>
                <a:gd name="T10" fmla="*/ 1118233920 w 9"/>
                <a:gd name="T11" fmla="*/ 1243284745 h 15"/>
                <a:gd name="T12" fmla="*/ 1118233920 w 9"/>
                <a:gd name="T13" fmla="*/ 1243284745 h 15"/>
                <a:gd name="T14" fmla="*/ 1118233920 w 9"/>
                <a:gd name="T15" fmla="*/ 1243284745 h 15"/>
                <a:gd name="T16" fmla="*/ 1118233920 w 9"/>
                <a:gd name="T17" fmla="*/ 124328474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5"/>
                <a:gd name="T29" fmla="*/ 9 w 9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5">
                  <a:moveTo>
                    <a:pt x="9" y="4"/>
                  </a:moveTo>
                  <a:cubicBezTo>
                    <a:pt x="9" y="8"/>
                    <a:pt x="9" y="13"/>
                    <a:pt x="6" y="15"/>
                  </a:cubicBezTo>
                  <a:cubicBezTo>
                    <a:pt x="3" y="15"/>
                    <a:pt x="2" y="14"/>
                    <a:pt x="1" y="11"/>
                  </a:cubicBezTo>
                  <a:cubicBezTo>
                    <a:pt x="1" y="11"/>
                    <a:pt x="1" y="10"/>
                    <a:pt x="0" y="10"/>
                  </a:cubicBezTo>
                  <a:cubicBezTo>
                    <a:pt x="0" y="7"/>
                    <a:pt x="2" y="5"/>
                    <a:pt x="3" y="3"/>
                  </a:cubicBezTo>
                  <a:cubicBezTo>
                    <a:pt x="4" y="2"/>
                    <a:pt x="9" y="0"/>
                    <a:pt x="9" y="4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7" name="Freeform 252">
              <a:extLst>
                <a:ext uri="{FF2B5EF4-FFF2-40B4-BE49-F238E27FC236}">
                  <a16:creationId xmlns:a16="http://schemas.microsoft.com/office/drawing/2014/main" id="{10D52866-A8FB-F2D5-B7AE-D078AFE4E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3422"/>
              <a:ext cx="0" cy="6"/>
            </a:xfrm>
            <a:custGeom>
              <a:avLst/>
              <a:gdLst>
                <a:gd name="T0" fmla="*/ 2147483646 h 2"/>
                <a:gd name="T1" fmla="*/ 0 h 2"/>
                <a:gd name="T2" fmla="*/ 2147483646 h 2"/>
                <a:gd name="T3" fmla="*/ 2147483646 h 2"/>
                <a:gd name="T4" fmla="*/ 2147483646 h 2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  <a:gd name="T10" fmla="*/ 0 h 2"/>
                <a:gd name="T11" fmla="*/ 2 h 2"/>
              </a:gdLst>
              <a:ahLst/>
              <a:cxnLst>
                <a:cxn ang="T5">
                  <a:pos x="0" y="T0"/>
                </a:cxn>
                <a:cxn ang="T6">
                  <a:pos x="0" y="T1"/>
                </a:cxn>
                <a:cxn ang="T7">
                  <a:pos x="0" y="T2"/>
                </a:cxn>
                <a:cxn ang="T8">
                  <a:pos x="0" y="T3"/>
                </a:cxn>
                <a:cxn ang="T9">
                  <a:pos x="0" y="T4"/>
                </a:cxn>
              </a:cxnLst>
              <a:rect l="0" t="T10" r="0" b="T11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8" name="Freeform 253">
              <a:extLst>
                <a:ext uri="{FF2B5EF4-FFF2-40B4-BE49-F238E27FC236}">
                  <a16:creationId xmlns:a16="http://schemas.microsoft.com/office/drawing/2014/main" id="{852F636A-3562-0086-ABBE-AD34325DA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" y="3599"/>
              <a:ext cx="196" cy="151"/>
            </a:xfrm>
            <a:custGeom>
              <a:avLst/>
              <a:gdLst>
                <a:gd name="T0" fmla="*/ 2147483646 w 75"/>
                <a:gd name="T1" fmla="*/ 670394650 h 54"/>
                <a:gd name="T2" fmla="*/ 2147483646 w 75"/>
                <a:gd name="T3" fmla="*/ 2147483646 h 54"/>
                <a:gd name="T4" fmla="*/ 2147483646 w 75"/>
                <a:gd name="T5" fmla="*/ 2147483646 h 54"/>
                <a:gd name="T6" fmla="*/ 2147483646 w 75"/>
                <a:gd name="T7" fmla="*/ 2147483646 h 54"/>
                <a:gd name="T8" fmla="*/ 2147483646 w 75"/>
                <a:gd name="T9" fmla="*/ 2147483646 h 54"/>
                <a:gd name="T10" fmla="*/ 2147483646 w 75"/>
                <a:gd name="T11" fmla="*/ 2147483646 h 54"/>
                <a:gd name="T12" fmla="*/ 2147483646 w 75"/>
                <a:gd name="T13" fmla="*/ 2147483646 h 54"/>
                <a:gd name="T14" fmla="*/ 2147483646 w 75"/>
                <a:gd name="T15" fmla="*/ 2147483646 h 54"/>
                <a:gd name="T16" fmla="*/ 2147483646 w 75"/>
                <a:gd name="T17" fmla="*/ 2147483646 h 54"/>
                <a:gd name="T18" fmla="*/ 2147483646 w 75"/>
                <a:gd name="T19" fmla="*/ 2147483646 h 54"/>
                <a:gd name="T20" fmla="*/ 2147483646 w 75"/>
                <a:gd name="T21" fmla="*/ 2147483646 h 54"/>
                <a:gd name="T22" fmla="*/ 2147483646 w 75"/>
                <a:gd name="T23" fmla="*/ 2147483646 h 54"/>
                <a:gd name="T24" fmla="*/ 2147483646 w 75"/>
                <a:gd name="T25" fmla="*/ 2147483646 h 54"/>
                <a:gd name="T26" fmla="*/ 2147483646 w 75"/>
                <a:gd name="T27" fmla="*/ 2147483646 h 54"/>
                <a:gd name="T28" fmla="*/ 2147483646 w 75"/>
                <a:gd name="T29" fmla="*/ 2147483646 h 54"/>
                <a:gd name="T30" fmla="*/ 2147483646 w 75"/>
                <a:gd name="T31" fmla="*/ 2147483646 h 54"/>
                <a:gd name="T32" fmla="*/ 2147483646 w 75"/>
                <a:gd name="T33" fmla="*/ 2147483646 h 54"/>
                <a:gd name="T34" fmla="*/ 2147483646 w 75"/>
                <a:gd name="T35" fmla="*/ 2147483646 h 54"/>
                <a:gd name="T36" fmla="*/ 2147483646 w 75"/>
                <a:gd name="T37" fmla="*/ 2147483646 h 54"/>
                <a:gd name="T38" fmla="*/ 2147483646 w 75"/>
                <a:gd name="T39" fmla="*/ 2147483646 h 54"/>
                <a:gd name="T40" fmla="*/ 2147483646 w 75"/>
                <a:gd name="T41" fmla="*/ 2147483646 h 54"/>
                <a:gd name="T42" fmla="*/ 2147483646 w 75"/>
                <a:gd name="T43" fmla="*/ 2147483646 h 54"/>
                <a:gd name="T44" fmla="*/ 2039421191 w 75"/>
                <a:gd name="T45" fmla="*/ 2147483646 h 54"/>
                <a:gd name="T46" fmla="*/ 1264112409 w 75"/>
                <a:gd name="T47" fmla="*/ 2147483646 h 54"/>
                <a:gd name="T48" fmla="*/ 780390976 w 75"/>
                <a:gd name="T49" fmla="*/ 2147483646 h 54"/>
                <a:gd name="T50" fmla="*/ 260693913 w 75"/>
                <a:gd name="T51" fmla="*/ 2147483646 h 54"/>
                <a:gd name="T52" fmla="*/ 681280100 w 75"/>
                <a:gd name="T53" fmla="*/ 2147483646 h 54"/>
                <a:gd name="T54" fmla="*/ 1003420278 w 75"/>
                <a:gd name="T55" fmla="*/ 2147483646 h 54"/>
                <a:gd name="T56" fmla="*/ 941957090 w 75"/>
                <a:gd name="T57" fmla="*/ 2147483646 h 54"/>
                <a:gd name="T58" fmla="*/ 841904999 w 75"/>
                <a:gd name="T59" fmla="*/ 670394650 h 54"/>
                <a:gd name="T60" fmla="*/ 841904999 w 75"/>
                <a:gd name="T61" fmla="*/ 0 h 54"/>
                <a:gd name="T62" fmla="*/ 2147483646 w 75"/>
                <a:gd name="T63" fmla="*/ 670394650 h 54"/>
                <a:gd name="T64" fmla="*/ 2147483646 w 75"/>
                <a:gd name="T65" fmla="*/ 670394650 h 54"/>
                <a:gd name="T66" fmla="*/ 2147483646 w 75"/>
                <a:gd name="T67" fmla="*/ 670394650 h 54"/>
                <a:gd name="T68" fmla="*/ 2147483646 w 75"/>
                <a:gd name="T69" fmla="*/ 670394650 h 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5"/>
                <a:gd name="T106" fmla="*/ 0 h 54"/>
                <a:gd name="T107" fmla="*/ 75 w 75"/>
                <a:gd name="T108" fmla="*/ 54 h 5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5" h="54">
                  <a:moveTo>
                    <a:pt x="70" y="2"/>
                  </a:moveTo>
                  <a:cubicBezTo>
                    <a:pt x="70" y="9"/>
                    <a:pt x="62" y="7"/>
                    <a:pt x="58" y="10"/>
                  </a:cubicBezTo>
                  <a:cubicBezTo>
                    <a:pt x="52" y="12"/>
                    <a:pt x="48" y="15"/>
                    <a:pt x="42" y="18"/>
                  </a:cubicBezTo>
                  <a:lnTo>
                    <a:pt x="42" y="19"/>
                  </a:lnTo>
                  <a:cubicBezTo>
                    <a:pt x="46" y="19"/>
                    <a:pt x="49" y="17"/>
                    <a:pt x="52" y="16"/>
                  </a:cubicBezTo>
                  <a:cubicBezTo>
                    <a:pt x="49" y="18"/>
                    <a:pt x="45" y="19"/>
                    <a:pt x="42" y="21"/>
                  </a:cubicBezTo>
                  <a:cubicBezTo>
                    <a:pt x="41" y="22"/>
                    <a:pt x="42" y="23"/>
                    <a:pt x="40" y="24"/>
                  </a:cubicBezTo>
                  <a:cubicBezTo>
                    <a:pt x="41" y="23"/>
                    <a:pt x="40" y="23"/>
                    <a:pt x="40" y="23"/>
                  </a:cubicBezTo>
                  <a:cubicBezTo>
                    <a:pt x="39" y="23"/>
                    <a:pt x="39" y="25"/>
                    <a:pt x="39" y="26"/>
                  </a:cubicBezTo>
                  <a:lnTo>
                    <a:pt x="40" y="26"/>
                  </a:lnTo>
                  <a:cubicBezTo>
                    <a:pt x="44" y="23"/>
                    <a:pt x="47" y="23"/>
                    <a:pt x="52" y="21"/>
                  </a:cubicBezTo>
                  <a:cubicBezTo>
                    <a:pt x="54" y="20"/>
                    <a:pt x="58" y="19"/>
                    <a:pt x="61" y="17"/>
                  </a:cubicBezTo>
                  <a:cubicBezTo>
                    <a:pt x="63" y="18"/>
                    <a:pt x="66" y="16"/>
                    <a:pt x="68" y="16"/>
                  </a:cubicBezTo>
                  <a:cubicBezTo>
                    <a:pt x="71" y="15"/>
                    <a:pt x="72" y="15"/>
                    <a:pt x="75" y="17"/>
                  </a:cubicBezTo>
                  <a:cubicBezTo>
                    <a:pt x="57" y="23"/>
                    <a:pt x="42" y="30"/>
                    <a:pt x="24" y="38"/>
                  </a:cubicBezTo>
                  <a:cubicBezTo>
                    <a:pt x="21" y="41"/>
                    <a:pt x="17" y="42"/>
                    <a:pt x="15" y="45"/>
                  </a:cubicBezTo>
                  <a:cubicBezTo>
                    <a:pt x="12" y="47"/>
                    <a:pt x="11" y="50"/>
                    <a:pt x="9" y="50"/>
                  </a:cubicBezTo>
                  <a:cubicBezTo>
                    <a:pt x="8" y="51"/>
                    <a:pt x="5" y="54"/>
                    <a:pt x="3" y="54"/>
                  </a:cubicBezTo>
                  <a:cubicBezTo>
                    <a:pt x="0" y="47"/>
                    <a:pt x="8" y="44"/>
                    <a:pt x="8" y="38"/>
                  </a:cubicBezTo>
                  <a:cubicBezTo>
                    <a:pt x="11" y="33"/>
                    <a:pt x="10" y="29"/>
                    <a:pt x="12" y="23"/>
                  </a:cubicBezTo>
                  <a:cubicBezTo>
                    <a:pt x="10" y="19"/>
                    <a:pt x="13" y="14"/>
                    <a:pt x="11" y="10"/>
                  </a:cubicBezTo>
                  <a:cubicBezTo>
                    <a:pt x="11" y="7"/>
                    <a:pt x="11" y="5"/>
                    <a:pt x="10" y="2"/>
                  </a:cubicBezTo>
                  <a:cubicBezTo>
                    <a:pt x="10" y="1"/>
                    <a:pt x="10" y="1"/>
                    <a:pt x="10" y="0"/>
                  </a:cubicBezTo>
                  <a:cubicBezTo>
                    <a:pt x="29" y="3"/>
                    <a:pt x="50" y="4"/>
                    <a:pt x="70" y="2"/>
                  </a:cubicBez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9" name="Freeform 254">
              <a:extLst>
                <a:ext uri="{FF2B5EF4-FFF2-40B4-BE49-F238E27FC236}">
                  <a16:creationId xmlns:a16="http://schemas.microsoft.com/office/drawing/2014/main" id="{D64ADC3A-1959-D34F-20BD-78C048071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3599"/>
              <a:ext cx="60" cy="39"/>
            </a:xfrm>
            <a:custGeom>
              <a:avLst/>
              <a:gdLst>
                <a:gd name="T0" fmla="*/ 1475726564 w 23"/>
                <a:gd name="T1" fmla="*/ 618716199 h 14"/>
                <a:gd name="T2" fmla="*/ 1886694738 w 23"/>
                <a:gd name="T3" fmla="*/ 2147483646 h 14"/>
                <a:gd name="T4" fmla="*/ 1558897771 w 23"/>
                <a:gd name="T5" fmla="*/ 2147483646 h 14"/>
                <a:gd name="T6" fmla="*/ 1558897771 w 23"/>
                <a:gd name="T7" fmla="*/ 2147483646 h 14"/>
                <a:gd name="T8" fmla="*/ 1558897771 w 23"/>
                <a:gd name="T9" fmla="*/ 2147483646 h 14"/>
                <a:gd name="T10" fmla="*/ 1558897771 w 23"/>
                <a:gd name="T11" fmla="*/ 2147483646 h 14"/>
                <a:gd name="T12" fmla="*/ 1475726564 w 23"/>
                <a:gd name="T13" fmla="*/ 2147483646 h 14"/>
                <a:gd name="T14" fmla="*/ 1475726564 w 23"/>
                <a:gd name="T15" fmla="*/ 2147483646 h 14"/>
                <a:gd name="T16" fmla="*/ 1475726564 w 23"/>
                <a:gd name="T17" fmla="*/ 2147483646 h 14"/>
                <a:gd name="T18" fmla="*/ 1066788477 w 23"/>
                <a:gd name="T19" fmla="*/ 2147483646 h 14"/>
                <a:gd name="T20" fmla="*/ 252099950 w 23"/>
                <a:gd name="T21" fmla="*/ 2147483646 h 14"/>
                <a:gd name="T22" fmla="*/ 312190714 w 23"/>
                <a:gd name="T23" fmla="*/ 618716199 h 14"/>
                <a:gd name="T24" fmla="*/ 1381073043 w 23"/>
                <a:gd name="T25" fmla="*/ 288266656 h 14"/>
                <a:gd name="T26" fmla="*/ 1381073043 w 23"/>
                <a:gd name="T27" fmla="*/ 288266656 h 14"/>
                <a:gd name="T28" fmla="*/ 1381073043 w 23"/>
                <a:gd name="T29" fmla="*/ 288266656 h 14"/>
                <a:gd name="T30" fmla="*/ 1475726564 w 23"/>
                <a:gd name="T31" fmla="*/ 618716199 h 14"/>
                <a:gd name="T32" fmla="*/ 1475726564 w 23"/>
                <a:gd name="T33" fmla="*/ 618716199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14"/>
                <a:gd name="T53" fmla="*/ 23 w 2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14">
                  <a:moveTo>
                    <a:pt x="18" y="2"/>
                  </a:moveTo>
                  <a:cubicBezTo>
                    <a:pt x="18" y="6"/>
                    <a:pt x="21" y="8"/>
                    <a:pt x="23" y="10"/>
                  </a:cubicBezTo>
                  <a:cubicBezTo>
                    <a:pt x="23" y="11"/>
                    <a:pt x="21" y="12"/>
                    <a:pt x="19" y="11"/>
                  </a:cubicBezTo>
                  <a:lnTo>
                    <a:pt x="19" y="12"/>
                  </a:lnTo>
                  <a:lnTo>
                    <a:pt x="18" y="12"/>
                  </a:lnTo>
                  <a:cubicBezTo>
                    <a:pt x="17" y="13"/>
                    <a:pt x="15" y="14"/>
                    <a:pt x="13" y="14"/>
                  </a:cubicBezTo>
                  <a:cubicBezTo>
                    <a:pt x="10" y="14"/>
                    <a:pt x="5" y="14"/>
                    <a:pt x="3" y="10"/>
                  </a:cubicBezTo>
                  <a:cubicBezTo>
                    <a:pt x="0" y="7"/>
                    <a:pt x="5" y="5"/>
                    <a:pt x="4" y="2"/>
                  </a:cubicBezTo>
                  <a:cubicBezTo>
                    <a:pt x="9" y="1"/>
                    <a:pt x="13" y="0"/>
                    <a:pt x="17" y="1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0" name="Freeform 255">
              <a:extLst>
                <a:ext uri="{FF2B5EF4-FFF2-40B4-BE49-F238E27FC236}">
                  <a16:creationId xmlns:a16="http://schemas.microsoft.com/office/drawing/2014/main" id="{9B50AEE1-CF45-58C5-F303-CA1F82F7C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3629"/>
              <a:ext cx="39" cy="14"/>
            </a:xfrm>
            <a:custGeom>
              <a:avLst/>
              <a:gdLst>
                <a:gd name="T0" fmla="*/ 1147053619 w 15"/>
                <a:gd name="T1" fmla="*/ 316719388 h 5"/>
                <a:gd name="T2" fmla="*/ 0 w 15"/>
                <a:gd name="T3" fmla="*/ 1554701862 h 5"/>
                <a:gd name="T4" fmla="*/ 0 w 15"/>
                <a:gd name="T5" fmla="*/ 1554701862 h 5"/>
                <a:gd name="T6" fmla="*/ 0 w 15"/>
                <a:gd name="T7" fmla="*/ 1554701862 h 5"/>
                <a:gd name="T8" fmla="*/ 0 w 15"/>
                <a:gd name="T9" fmla="*/ 1554701862 h 5"/>
                <a:gd name="T10" fmla="*/ 0 w 15"/>
                <a:gd name="T11" fmla="*/ 1554701862 h 5"/>
                <a:gd name="T12" fmla="*/ 0 w 15"/>
                <a:gd name="T13" fmla="*/ 1554701862 h 5"/>
                <a:gd name="T14" fmla="*/ 1147053619 w 15"/>
                <a:gd name="T15" fmla="*/ 316719388 h 5"/>
                <a:gd name="T16" fmla="*/ 1147053619 w 15"/>
                <a:gd name="T17" fmla="*/ 316719388 h 5"/>
                <a:gd name="T18" fmla="*/ 1147053619 w 15"/>
                <a:gd name="T19" fmla="*/ 316719388 h 5"/>
                <a:gd name="T20" fmla="*/ 1147053619 w 15"/>
                <a:gd name="T21" fmla="*/ 316719388 h 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5"/>
                <a:gd name="T35" fmla="*/ 15 w 15"/>
                <a:gd name="T36" fmla="*/ 5 h 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5">
                  <a:moveTo>
                    <a:pt x="15" y="1"/>
                  </a:moveTo>
                  <a:cubicBezTo>
                    <a:pt x="10" y="1"/>
                    <a:pt x="5" y="3"/>
                    <a:pt x="0" y="5"/>
                  </a:cubicBezTo>
                  <a:cubicBezTo>
                    <a:pt x="5" y="4"/>
                    <a:pt x="9" y="0"/>
                    <a:pt x="15" y="1"/>
                  </a:cubicBez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1" name="Freeform 256">
              <a:extLst>
                <a:ext uri="{FF2B5EF4-FFF2-40B4-BE49-F238E27FC236}">
                  <a16:creationId xmlns:a16="http://schemas.microsoft.com/office/drawing/2014/main" id="{710F556D-3AA7-5C93-4EDE-81E4E484B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3643"/>
              <a:ext cx="157" cy="71"/>
            </a:xfrm>
            <a:custGeom>
              <a:avLst/>
              <a:gdLst>
                <a:gd name="T0" fmla="*/ 961717183 w 60"/>
                <a:gd name="T1" fmla="*/ 1323699931 h 25"/>
                <a:gd name="T2" fmla="*/ 797160205 w 60"/>
                <a:gd name="T3" fmla="*/ 2043103154 h 25"/>
                <a:gd name="T4" fmla="*/ 961717183 w 60"/>
                <a:gd name="T5" fmla="*/ 2147483646 h 25"/>
                <a:gd name="T6" fmla="*/ 1125845896 w 60"/>
                <a:gd name="T7" fmla="*/ 2043103154 h 25"/>
                <a:gd name="T8" fmla="*/ 1125845896 w 60"/>
                <a:gd name="T9" fmla="*/ 2043103154 h 25"/>
                <a:gd name="T10" fmla="*/ 1125845896 w 60"/>
                <a:gd name="T11" fmla="*/ 2043103154 h 25"/>
                <a:gd name="T12" fmla="*/ 1024251201 w 60"/>
                <a:gd name="T13" fmla="*/ 1323699931 h 25"/>
                <a:gd name="T14" fmla="*/ 1024251201 w 60"/>
                <a:gd name="T15" fmla="*/ 1323699931 h 25"/>
                <a:gd name="T16" fmla="*/ 1024251201 w 60"/>
                <a:gd name="T17" fmla="*/ 1323699931 h 25"/>
                <a:gd name="T18" fmla="*/ 1391986400 w 60"/>
                <a:gd name="T19" fmla="*/ 2147483646 h 25"/>
                <a:gd name="T20" fmla="*/ 1657810712 w 60"/>
                <a:gd name="T21" fmla="*/ 2147483646 h 25"/>
                <a:gd name="T22" fmla="*/ 2147483646 w 60"/>
                <a:gd name="T23" fmla="*/ 2147483646 h 25"/>
                <a:gd name="T24" fmla="*/ 2147483646 w 60"/>
                <a:gd name="T25" fmla="*/ 2147483646 h 25"/>
                <a:gd name="T26" fmla="*/ 2147483646 w 60"/>
                <a:gd name="T27" fmla="*/ 2147483646 h 25"/>
                <a:gd name="T28" fmla="*/ 1657810712 w 60"/>
                <a:gd name="T29" fmla="*/ 2147483646 h 25"/>
                <a:gd name="T30" fmla="*/ 1290323476 w 60"/>
                <a:gd name="T31" fmla="*/ 2147483646 h 25"/>
                <a:gd name="T32" fmla="*/ 265823239 w 60"/>
                <a:gd name="T33" fmla="*/ 2043103154 h 25"/>
                <a:gd name="T34" fmla="*/ 0 w 60"/>
                <a:gd name="T35" fmla="*/ 1323699931 h 25"/>
                <a:gd name="T36" fmla="*/ 594705656 w 60"/>
                <a:gd name="T37" fmla="*/ 857032324 h 25"/>
                <a:gd name="T38" fmla="*/ 961717183 w 60"/>
                <a:gd name="T39" fmla="*/ 1323699931 h 25"/>
                <a:gd name="T40" fmla="*/ 961717183 w 60"/>
                <a:gd name="T41" fmla="*/ 1323699931 h 25"/>
                <a:gd name="T42" fmla="*/ 961717183 w 60"/>
                <a:gd name="T43" fmla="*/ 1323699931 h 25"/>
                <a:gd name="T44" fmla="*/ 961717183 w 60"/>
                <a:gd name="T45" fmla="*/ 1323699931 h 2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0"/>
                <a:gd name="T70" fmla="*/ 0 h 25"/>
                <a:gd name="T71" fmla="*/ 60 w 60"/>
                <a:gd name="T72" fmla="*/ 25 h 2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0" h="25">
                  <a:moveTo>
                    <a:pt x="11" y="3"/>
                  </a:moveTo>
                  <a:cubicBezTo>
                    <a:pt x="10" y="2"/>
                    <a:pt x="10" y="4"/>
                    <a:pt x="9" y="5"/>
                  </a:cubicBezTo>
                  <a:cubicBezTo>
                    <a:pt x="8" y="6"/>
                    <a:pt x="10" y="7"/>
                    <a:pt x="11" y="8"/>
                  </a:cubicBezTo>
                  <a:cubicBezTo>
                    <a:pt x="13" y="7"/>
                    <a:pt x="13" y="7"/>
                    <a:pt x="13" y="5"/>
                  </a:cubicBezTo>
                  <a:lnTo>
                    <a:pt x="12" y="3"/>
                  </a:lnTo>
                  <a:cubicBezTo>
                    <a:pt x="14" y="3"/>
                    <a:pt x="15" y="5"/>
                    <a:pt x="16" y="6"/>
                  </a:cubicBezTo>
                  <a:cubicBezTo>
                    <a:pt x="17" y="4"/>
                    <a:pt x="18" y="7"/>
                    <a:pt x="19" y="6"/>
                  </a:cubicBezTo>
                  <a:cubicBezTo>
                    <a:pt x="24" y="8"/>
                    <a:pt x="30" y="14"/>
                    <a:pt x="35" y="15"/>
                  </a:cubicBezTo>
                  <a:cubicBezTo>
                    <a:pt x="45" y="13"/>
                    <a:pt x="51" y="20"/>
                    <a:pt x="60" y="21"/>
                  </a:cubicBezTo>
                  <a:cubicBezTo>
                    <a:pt x="55" y="22"/>
                    <a:pt x="49" y="24"/>
                    <a:pt x="44" y="25"/>
                  </a:cubicBezTo>
                  <a:cubicBezTo>
                    <a:pt x="35" y="21"/>
                    <a:pt x="28" y="16"/>
                    <a:pt x="19" y="11"/>
                  </a:cubicBezTo>
                  <a:cubicBezTo>
                    <a:pt x="18" y="11"/>
                    <a:pt x="16" y="11"/>
                    <a:pt x="15" y="10"/>
                  </a:cubicBezTo>
                  <a:cubicBezTo>
                    <a:pt x="9" y="11"/>
                    <a:pt x="5" y="10"/>
                    <a:pt x="3" y="5"/>
                  </a:cubicBezTo>
                  <a:cubicBezTo>
                    <a:pt x="2" y="5"/>
                    <a:pt x="1" y="4"/>
                    <a:pt x="0" y="3"/>
                  </a:cubicBezTo>
                  <a:cubicBezTo>
                    <a:pt x="2" y="5"/>
                    <a:pt x="4" y="0"/>
                    <a:pt x="7" y="2"/>
                  </a:cubicBezTo>
                  <a:cubicBezTo>
                    <a:pt x="8" y="1"/>
                    <a:pt x="10" y="2"/>
                    <a:pt x="11" y="3"/>
                  </a:cubicBezTo>
                  <a:close/>
                </a:path>
              </a:pathLst>
            </a:custGeom>
            <a:solidFill>
              <a:srgbClr val="FDF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2" name="Freeform 257">
              <a:extLst>
                <a:ext uri="{FF2B5EF4-FFF2-40B4-BE49-F238E27FC236}">
                  <a16:creationId xmlns:a16="http://schemas.microsoft.com/office/drawing/2014/main" id="{9DD65821-1013-31EE-4BFA-DD9BBB545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3657"/>
              <a:ext cx="282" cy="79"/>
            </a:xfrm>
            <a:custGeom>
              <a:avLst/>
              <a:gdLst>
                <a:gd name="T0" fmla="*/ 2147483646 w 108"/>
                <a:gd name="T1" fmla="*/ 771761422 h 28"/>
                <a:gd name="T2" fmla="*/ 2147483646 w 108"/>
                <a:gd name="T3" fmla="*/ 1400120778 h 28"/>
                <a:gd name="T4" fmla="*/ 2147483646 w 108"/>
                <a:gd name="T5" fmla="*/ 1400120778 h 28"/>
                <a:gd name="T6" fmla="*/ 2147483646 w 108"/>
                <a:gd name="T7" fmla="*/ 1400120778 h 28"/>
                <a:gd name="T8" fmla="*/ 2147483646 w 108"/>
                <a:gd name="T9" fmla="*/ 1400120778 h 28"/>
                <a:gd name="T10" fmla="*/ 2147483646 w 108"/>
                <a:gd name="T11" fmla="*/ 2147483646 h 28"/>
                <a:gd name="T12" fmla="*/ 2147483646 w 108"/>
                <a:gd name="T13" fmla="*/ 2147483646 h 28"/>
                <a:gd name="T14" fmla="*/ 2147483646 w 108"/>
                <a:gd name="T15" fmla="*/ 2147483646 h 28"/>
                <a:gd name="T16" fmla="*/ 2147483646 w 108"/>
                <a:gd name="T17" fmla="*/ 2147483646 h 28"/>
                <a:gd name="T18" fmla="*/ 2147483646 w 108"/>
                <a:gd name="T19" fmla="*/ 2147483646 h 28"/>
                <a:gd name="T20" fmla="*/ 2147483646 w 108"/>
                <a:gd name="T21" fmla="*/ 2147483646 h 28"/>
                <a:gd name="T22" fmla="*/ 2147483646 w 108"/>
                <a:gd name="T23" fmla="*/ 2147483646 h 28"/>
                <a:gd name="T24" fmla="*/ 2147483646 w 108"/>
                <a:gd name="T25" fmla="*/ 2147483646 h 28"/>
                <a:gd name="T26" fmla="*/ 2147483646 w 108"/>
                <a:gd name="T27" fmla="*/ 2147483646 h 28"/>
                <a:gd name="T28" fmla="*/ 2147483646 w 108"/>
                <a:gd name="T29" fmla="*/ 2147483646 h 28"/>
                <a:gd name="T30" fmla="*/ 2147483646 w 108"/>
                <a:gd name="T31" fmla="*/ 2147483646 h 28"/>
                <a:gd name="T32" fmla="*/ 2147483646 w 108"/>
                <a:gd name="T33" fmla="*/ 2147483646 h 28"/>
                <a:gd name="T34" fmla="*/ 2147483646 w 108"/>
                <a:gd name="T35" fmla="*/ 2147483646 h 28"/>
                <a:gd name="T36" fmla="*/ 2147483646 w 108"/>
                <a:gd name="T37" fmla="*/ 2147483646 h 28"/>
                <a:gd name="T38" fmla="*/ 2147483646 w 108"/>
                <a:gd name="T39" fmla="*/ 2147483646 h 28"/>
                <a:gd name="T40" fmla="*/ 2147483646 w 108"/>
                <a:gd name="T41" fmla="*/ 2147483646 h 28"/>
                <a:gd name="T42" fmla="*/ 2147483646 w 108"/>
                <a:gd name="T43" fmla="*/ 2147483646 h 28"/>
                <a:gd name="T44" fmla="*/ 2147483646 w 108"/>
                <a:gd name="T45" fmla="*/ 2147483646 h 28"/>
                <a:gd name="T46" fmla="*/ 2147483646 w 108"/>
                <a:gd name="T47" fmla="*/ 2147483646 h 28"/>
                <a:gd name="T48" fmla="*/ 2147483646 w 108"/>
                <a:gd name="T49" fmla="*/ 2147483646 h 28"/>
                <a:gd name="T50" fmla="*/ 2147483646 w 108"/>
                <a:gd name="T51" fmla="*/ 2147483646 h 28"/>
                <a:gd name="T52" fmla="*/ 2147483646 w 108"/>
                <a:gd name="T53" fmla="*/ 2147483646 h 28"/>
                <a:gd name="T54" fmla="*/ 2147483646 w 108"/>
                <a:gd name="T55" fmla="*/ 2147483646 h 28"/>
                <a:gd name="T56" fmla="*/ 573802218 w 108"/>
                <a:gd name="T57" fmla="*/ 2147483646 h 28"/>
                <a:gd name="T58" fmla="*/ 512942871 w 108"/>
                <a:gd name="T59" fmla="*/ 2147483646 h 28"/>
                <a:gd name="T60" fmla="*/ 512942871 w 108"/>
                <a:gd name="T61" fmla="*/ 2147483646 h 28"/>
                <a:gd name="T62" fmla="*/ 0 w 108"/>
                <a:gd name="T63" fmla="*/ 2147483646 h 28"/>
                <a:gd name="T64" fmla="*/ 318380614 w 108"/>
                <a:gd name="T65" fmla="*/ 2147483646 h 28"/>
                <a:gd name="T66" fmla="*/ 2147483646 w 108"/>
                <a:gd name="T67" fmla="*/ 0 h 28"/>
                <a:gd name="T68" fmla="*/ 2147483646 w 108"/>
                <a:gd name="T69" fmla="*/ 771761422 h 28"/>
                <a:gd name="T70" fmla="*/ 2147483646 w 108"/>
                <a:gd name="T71" fmla="*/ 771761422 h 28"/>
                <a:gd name="T72" fmla="*/ 2147483646 w 108"/>
                <a:gd name="T73" fmla="*/ 771761422 h 28"/>
                <a:gd name="T74" fmla="*/ 2147483646 w 108"/>
                <a:gd name="T75" fmla="*/ 771761422 h 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8"/>
                <a:gd name="T115" fmla="*/ 0 h 28"/>
                <a:gd name="T116" fmla="*/ 108 w 108"/>
                <a:gd name="T117" fmla="*/ 28 h 2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8" h="28">
                  <a:moveTo>
                    <a:pt x="58" y="2"/>
                  </a:moveTo>
                  <a:lnTo>
                    <a:pt x="58" y="4"/>
                  </a:lnTo>
                  <a:lnTo>
                    <a:pt x="57" y="4"/>
                  </a:lnTo>
                  <a:cubicBezTo>
                    <a:pt x="56" y="5"/>
                    <a:pt x="58" y="6"/>
                    <a:pt x="57" y="6"/>
                  </a:cubicBezTo>
                  <a:lnTo>
                    <a:pt x="61" y="7"/>
                  </a:lnTo>
                  <a:cubicBezTo>
                    <a:pt x="62" y="8"/>
                    <a:pt x="65" y="6"/>
                    <a:pt x="65" y="9"/>
                  </a:cubicBezTo>
                  <a:lnTo>
                    <a:pt x="49" y="15"/>
                  </a:lnTo>
                  <a:lnTo>
                    <a:pt x="48" y="16"/>
                  </a:lnTo>
                  <a:cubicBezTo>
                    <a:pt x="55" y="19"/>
                    <a:pt x="62" y="14"/>
                    <a:pt x="69" y="12"/>
                  </a:cubicBezTo>
                  <a:cubicBezTo>
                    <a:pt x="70" y="12"/>
                    <a:pt x="71" y="12"/>
                    <a:pt x="71" y="11"/>
                  </a:cubicBezTo>
                  <a:cubicBezTo>
                    <a:pt x="75" y="10"/>
                    <a:pt x="78" y="11"/>
                    <a:pt x="82" y="12"/>
                  </a:cubicBezTo>
                  <a:cubicBezTo>
                    <a:pt x="82" y="12"/>
                    <a:pt x="84" y="14"/>
                    <a:pt x="84" y="14"/>
                  </a:cubicBezTo>
                  <a:cubicBezTo>
                    <a:pt x="90" y="19"/>
                    <a:pt x="97" y="22"/>
                    <a:pt x="104" y="25"/>
                  </a:cubicBezTo>
                  <a:cubicBezTo>
                    <a:pt x="105" y="26"/>
                    <a:pt x="107" y="27"/>
                    <a:pt x="108" y="27"/>
                  </a:cubicBezTo>
                  <a:cubicBezTo>
                    <a:pt x="104" y="28"/>
                    <a:pt x="101" y="27"/>
                    <a:pt x="96" y="27"/>
                  </a:cubicBezTo>
                  <a:cubicBezTo>
                    <a:pt x="87" y="26"/>
                    <a:pt x="76" y="27"/>
                    <a:pt x="67" y="24"/>
                  </a:cubicBezTo>
                  <a:cubicBezTo>
                    <a:pt x="66" y="24"/>
                    <a:pt x="63" y="24"/>
                    <a:pt x="61" y="24"/>
                  </a:cubicBezTo>
                  <a:cubicBezTo>
                    <a:pt x="46" y="20"/>
                    <a:pt x="24" y="25"/>
                    <a:pt x="7" y="22"/>
                  </a:cubicBezTo>
                  <a:cubicBezTo>
                    <a:pt x="7" y="22"/>
                    <a:pt x="7" y="22"/>
                    <a:pt x="6" y="22"/>
                  </a:cubicBezTo>
                  <a:cubicBezTo>
                    <a:pt x="6" y="22"/>
                    <a:pt x="6" y="22"/>
                    <a:pt x="6" y="23"/>
                  </a:cubicBezTo>
                  <a:cubicBezTo>
                    <a:pt x="4" y="22"/>
                    <a:pt x="2" y="23"/>
                    <a:pt x="0" y="22"/>
                  </a:cubicBezTo>
                  <a:cubicBezTo>
                    <a:pt x="2" y="21"/>
                    <a:pt x="3" y="21"/>
                    <a:pt x="4" y="20"/>
                  </a:cubicBezTo>
                  <a:cubicBezTo>
                    <a:pt x="20" y="13"/>
                    <a:pt x="34" y="6"/>
                    <a:pt x="50" y="0"/>
                  </a:cubicBezTo>
                  <a:cubicBezTo>
                    <a:pt x="53" y="0"/>
                    <a:pt x="56" y="1"/>
                    <a:pt x="58" y="2"/>
                  </a:cubicBezTo>
                  <a:close/>
                </a:path>
              </a:pathLst>
            </a:custGeom>
            <a:solidFill>
              <a:srgbClr val="FDF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3" name="Freeform 258">
              <a:extLst>
                <a:ext uri="{FF2B5EF4-FFF2-40B4-BE49-F238E27FC236}">
                  <a16:creationId xmlns:a16="http://schemas.microsoft.com/office/drawing/2014/main" id="{0FF8BBAB-4365-2461-66ED-93E38CF34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" y="3702"/>
              <a:ext cx="34" cy="23"/>
            </a:xfrm>
            <a:custGeom>
              <a:avLst/>
              <a:gdLst>
                <a:gd name="T0" fmla="*/ 1116071260 w 13"/>
                <a:gd name="T1" fmla="*/ 1067047289 h 8"/>
                <a:gd name="T2" fmla="*/ 264168244 w 13"/>
                <a:gd name="T3" fmla="*/ 2147483646 h 8"/>
                <a:gd name="T4" fmla="*/ 0 w 13"/>
                <a:gd name="T5" fmla="*/ 2147483646 h 8"/>
                <a:gd name="T6" fmla="*/ 1015295619 w 13"/>
                <a:gd name="T7" fmla="*/ 0 h 8"/>
                <a:gd name="T8" fmla="*/ 1116071260 w 13"/>
                <a:gd name="T9" fmla="*/ 1067047289 h 8"/>
                <a:gd name="T10" fmla="*/ 1116071260 w 13"/>
                <a:gd name="T11" fmla="*/ 1067047289 h 8"/>
                <a:gd name="T12" fmla="*/ 1116071260 w 13"/>
                <a:gd name="T13" fmla="*/ 1067047289 h 8"/>
                <a:gd name="T14" fmla="*/ 1116071260 w 13"/>
                <a:gd name="T15" fmla="*/ 1067047289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8"/>
                <a:gd name="T26" fmla="*/ 13 w 13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8">
                  <a:moveTo>
                    <a:pt x="13" y="2"/>
                  </a:moveTo>
                  <a:cubicBezTo>
                    <a:pt x="10" y="4"/>
                    <a:pt x="6" y="7"/>
                    <a:pt x="3" y="8"/>
                  </a:cubicBezTo>
                  <a:cubicBezTo>
                    <a:pt x="2" y="8"/>
                    <a:pt x="1" y="8"/>
                    <a:pt x="0" y="7"/>
                  </a:cubicBezTo>
                  <a:cubicBezTo>
                    <a:pt x="5" y="6"/>
                    <a:pt x="9" y="5"/>
                    <a:pt x="12" y="0"/>
                  </a:cubicBezTo>
                  <a:cubicBezTo>
                    <a:pt x="13" y="1"/>
                    <a:pt x="13" y="1"/>
                    <a:pt x="13" y="2"/>
                  </a:cubicBezTo>
                  <a:close/>
                </a:path>
              </a:pathLst>
            </a:custGeom>
            <a:solidFill>
              <a:srgbClr val="86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4" name="Freeform 259">
              <a:extLst>
                <a:ext uri="{FF2B5EF4-FFF2-40B4-BE49-F238E27FC236}">
                  <a16:creationId xmlns:a16="http://schemas.microsoft.com/office/drawing/2014/main" id="{6CB5DB30-DF3C-A866-9B0C-AA56C94CE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3730"/>
              <a:ext cx="297" cy="28"/>
            </a:xfrm>
            <a:custGeom>
              <a:avLst/>
              <a:gdLst>
                <a:gd name="T0" fmla="*/ 2147483646 w 114"/>
                <a:gd name="T1" fmla="*/ 316719388 h 10"/>
                <a:gd name="T2" fmla="*/ 2147483646 w 114"/>
                <a:gd name="T3" fmla="*/ 316719388 h 10"/>
                <a:gd name="T4" fmla="*/ 2147483646 w 114"/>
                <a:gd name="T5" fmla="*/ 316719388 h 10"/>
                <a:gd name="T6" fmla="*/ 2147483646 w 114"/>
                <a:gd name="T7" fmla="*/ 316719388 h 10"/>
                <a:gd name="T8" fmla="*/ 2147483646 w 114"/>
                <a:gd name="T9" fmla="*/ 682733456 h 10"/>
                <a:gd name="T10" fmla="*/ 2147483646 w 114"/>
                <a:gd name="T11" fmla="*/ 682733456 h 10"/>
                <a:gd name="T12" fmla="*/ 2147483646 w 114"/>
                <a:gd name="T13" fmla="*/ 682733456 h 10"/>
                <a:gd name="T14" fmla="*/ 2147483646 w 114"/>
                <a:gd name="T15" fmla="*/ 682733456 h 10"/>
                <a:gd name="T16" fmla="*/ 2147483646 w 114"/>
                <a:gd name="T17" fmla="*/ 682733456 h 10"/>
                <a:gd name="T18" fmla="*/ 2147483646 w 114"/>
                <a:gd name="T19" fmla="*/ 682733456 h 10"/>
                <a:gd name="T20" fmla="*/ 2147483646 w 114"/>
                <a:gd name="T21" fmla="*/ 682733456 h 10"/>
                <a:gd name="T22" fmla="*/ 2147483646 w 114"/>
                <a:gd name="T23" fmla="*/ 682733456 h 10"/>
                <a:gd name="T24" fmla="*/ 2147483646 w 114"/>
                <a:gd name="T25" fmla="*/ 682733456 h 10"/>
                <a:gd name="T26" fmla="*/ 2147483646 w 114"/>
                <a:gd name="T27" fmla="*/ 682733456 h 10"/>
                <a:gd name="T28" fmla="*/ 2147483646 w 114"/>
                <a:gd name="T29" fmla="*/ 886813743 h 10"/>
                <a:gd name="T30" fmla="*/ 2147483646 w 114"/>
                <a:gd name="T31" fmla="*/ 1911653190 h 10"/>
                <a:gd name="T32" fmla="*/ 2147483646 w 114"/>
                <a:gd name="T33" fmla="*/ 1911653190 h 10"/>
                <a:gd name="T34" fmla="*/ 2147483646 w 114"/>
                <a:gd name="T35" fmla="*/ 1911653190 h 10"/>
                <a:gd name="T36" fmla="*/ 2147483646 w 114"/>
                <a:gd name="T37" fmla="*/ 2147483646 h 10"/>
                <a:gd name="T38" fmla="*/ 2147483646 w 114"/>
                <a:gd name="T39" fmla="*/ 2147483646 h 10"/>
                <a:gd name="T40" fmla="*/ 2147483646 w 114"/>
                <a:gd name="T41" fmla="*/ 2147483646 h 10"/>
                <a:gd name="T42" fmla="*/ 2147483646 w 114"/>
                <a:gd name="T43" fmla="*/ 1911653190 h 10"/>
                <a:gd name="T44" fmla="*/ 2147483646 w 114"/>
                <a:gd name="T45" fmla="*/ 2147483646 h 10"/>
                <a:gd name="T46" fmla="*/ 2147483646 w 114"/>
                <a:gd name="T47" fmla="*/ 1911653190 h 10"/>
                <a:gd name="T48" fmla="*/ 2147483646 w 114"/>
                <a:gd name="T49" fmla="*/ 1554701862 h 10"/>
                <a:gd name="T50" fmla="*/ 1585376189 w 114"/>
                <a:gd name="T51" fmla="*/ 1554701862 h 10"/>
                <a:gd name="T52" fmla="*/ 549493940 w 114"/>
                <a:gd name="T53" fmla="*/ 1911653190 h 10"/>
                <a:gd name="T54" fmla="*/ 0 w 114"/>
                <a:gd name="T55" fmla="*/ 1554701862 h 10"/>
                <a:gd name="T56" fmla="*/ 400969907 w 114"/>
                <a:gd name="T57" fmla="*/ 316719388 h 10"/>
                <a:gd name="T58" fmla="*/ 400969907 w 114"/>
                <a:gd name="T59" fmla="*/ 316719388 h 10"/>
                <a:gd name="T60" fmla="*/ 400969907 w 114"/>
                <a:gd name="T61" fmla="*/ 316719388 h 10"/>
                <a:gd name="T62" fmla="*/ 400969907 w 114"/>
                <a:gd name="T63" fmla="*/ 316719388 h 10"/>
                <a:gd name="T64" fmla="*/ 2147483646 w 114"/>
                <a:gd name="T65" fmla="*/ 316719388 h 10"/>
                <a:gd name="T66" fmla="*/ 2147483646 w 114"/>
                <a:gd name="T67" fmla="*/ 0 h 10"/>
                <a:gd name="T68" fmla="*/ 2147483646 w 114"/>
                <a:gd name="T69" fmla="*/ 0 h 10"/>
                <a:gd name="T70" fmla="*/ 2147483646 w 114"/>
                <a:gd name="T71" fmla="*/ 0 h 10"/>
                <a:gd name="T72" fmla="*/ 2147483646 w 114"/>
                <a:gd name="T73" fmla="*/ 316719388 h 10"/>
                <a:gd name="T74" fmla="*/ 2147483646 w 114"/>
                <a:gd name="T75" fmla="*/ 316719388 h 10"/>
                <a:gd name="T76" fmla="*/ 2147483646 w 114"/>
                <a:gd name="T77" fmla="*/ 316719388 h 10"/>
                <a:gd name="T78" fmla="*/ 2147483646 w 114"/>
                <a:gd name="T79" fmla="*/ 316719388 h 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4"/>
                <a:gd name="T121" fmla="*/ 0 h 10"/>
                <a:gd name="T122" fmla="*/ 114 w 114"/>
                <a:gd name="T123" fmla="*/ 10 h 1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4" h="10">
                  <a:moveTo>
                    <a:pt x="35" y="1"/>
                  </a:moveTo>
                  <a:cubicBezTo>
                    <a:pt x="41" y="1"/>
                    <a:pt x="46" y="1"/>
                    <a:pt x="53" y="1"/>
                  </a:cubicBezTo>
                  <a:lnTo>
                    <a:pt x="54" y="2"/>
                  </a:lnTo>
                  <a:cubicBezTo>
                    <a:pt x="55" y="1"/>
                    <a:pt x="57" y="2"/>
                    <a:pt x="58" y="2"/>
                  </a:cubicBezTo>
                  <a:lnTo>
                    <a:pt x="62" y="2"/>
                  </a:lnTo>
                  <a:cubicBezTo>
                    <a:pt x="65" y="1"/>
                    <a:pt x="66" y="4"/>
                    <a:pt x="69" y="3"/>
                  </a:cubicBezTo>
                  <a:cubicBezTo>
                    <a:pt x="81" y="5"/>
                    <a:pt x="95" y="5"/>
                    <a:pt x="105" y="6"/>
                  </a:cubicBezTo>
                  <a:lnTo>
                    <a:pt x="106" y="7"/>
                  </a:lnTo>
                  <a:cubicBezTo>
                    <a:pt x="109" y="6"/>
                    <a:pt x="111" y="6"/>
                    <a:pt x="114" y="6"/>
                  </a:cubicBezTo>
                  <a:cubicBezTo>
                    <a:pt x="102" y="10"/>
                    <a:pt x="89" y="7"/>
                    <a:pt x="76" y="7"/>
                  </a:cubicBezTo>
                  <a:cubicBezTo>
                    <a:pt x="69" y="7"/>
                    <a:pt x="63" y="7"/>
                    <a:pt x="57" y="6"/>
                  </a:cubicBezTo>
                  <a:cubicBezTo>
                    <a:pt x="55" y="6"/>
                    <a:pt x="52" y="6"/>
                    <a:pt x="50" y="5"/>
                  </a:cubicBezTo>
                  <a:cubicBezTo>
                    <a:pt x="41" y="3"/>
                    <a:pt x="30" y="3"/>
                    <a:pt x="20" y="5"/>
                  </a:cubicBezTo>
                  <a:cubicBezTo>
                    <a:pt x="15" y="7"/>
                    <a:pt x="12" y="6"/>
                    <a:pt x="7" y="6"/>
                  </a:cubicBezTo>
                  <a:cubicBezTo>
                    <a:pt x="5" y="5"/>
                    <a:pt x="2" y="6"/>
                    <a:pt x="0" y="5"/>
                  </a:cubicBezTo>
                  <a:cubicBezTo>
                    <a:pt x="1" y="3"/>
                    <a:pt x="2" y="2"/>
                    <a:pt x="5" y="1"/>
                  </a:cubicBezTo>
                  <a:lnTo>
                    <a:pt x="33" y="1"/>
                  </a:lnTo>
                  <a:lnTo>
                    <a:pt x="34" y="0"/>
                  </a:lnTo>
                  <a:cubicBezTo>
                    <a:pt x="34" y="1"/>
                    <a:pt x="35" y="1"/>
                    <a:pt x="35" y="1"/>
                  </a:cubicBezTo>
                  <a:close/>
                </a:path>
              </a:pathLst>
            </a:custGeom>
            <a:solidFill>
              <a:srgbClr val="86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5" name="Freeform 260">
              <a:extLst>
                <a:ext uri="{FF2B5EF4-FFF2-40B4-BE49-F238E27FC236}">
                  <a16:creationId xmlns:a16="http://schemas.microsoft.com/office/drawing/2014/main" id="{2B264F16-C305-73EF-622F-05B26FA83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3" y="3739"/>
              <a:ext cx="8" cy="5"/>
            </a:xfrm>
            <a:custGeom>
              <a:avLst/>
              <a:gdLst>
                <a:gd name="T0" fmla="*/ 0 w 3"/>
                <a:gd name="T1" fmla="*/ 69541438 h 2"/>
                <a:gd name="T2" fmla="*/ 227950749 w 3"/>
                <a:gd name="T3" fmla="*/ 0 h 2"/>
                <a:gd name="T4" fmla="*/ 365189077 w 3"/>
                <a:gd name="T5" fmla="*/ 39023875 h 2"/>
                <a:gd name="T6" fmla="*/ 0 w 3"/>
                <a:gd name="T7" fmla="*/ 69541438 h 2"/>
                <a:gd name="T8" fmla="*/ 0 w 3"/>
                <a:gd name="T9" fmla="*/ 6954143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0" y="2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6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7" name="Φυσαλίδα ομιλίας: Ορθογώνιο 66">
            <a:extLst>
              <a:ext uri="{FF2B5EF4-FFF2-40B4-BE49-F238E27FC236}">
                <a16:creationId xmlns:a16="http://schemas.microsoft.com/office/drawing/2014/main" id="{19EFDAD9-494E-1ADB-503F-21BE3EBC69F6}"/>
              </a:ext>
            </a:extLst>
          </p:cNvPr>
          <p:cNvSpPr/>
          <p:nvPr/>
        </p:nvSpPr>
        <p:spPr>
          <a:xfrm>
            <a:off x="2471925" y="1362450"/>
            <a:ext cx="3564612" cy="977153"/>
          </a:xfrm>
          <a:prstGeom prst="wedgeRectCallout">
            <a:avLst>
              <a:gd name="adj1" fmla="val -49903"/>
              <a:gd name="adj2" fmla="val 18138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>
                    <a:lumMod val="85000"/>
                    <a:lumOff val="15000"/>
                  </a:schemeClr>
                </a:solidFill>
              </a:rPr>
              <a:t>Έβαλα διαγώνισμα σε συμβούλους Φ.Ε. </a:t>
            </a:r>
          </a:p>
        </p:txBody>
      </p:sp>
      <p:sp>
        <p:nvSpPr>
          <p:cNvPr id="68" name="Φυσαλίδα ομιλίας: Ορθογώνιο 67">
            <a:extLst>
              <a:ext uri="{FF2B5EF4-FFF2-40B4-BE49-F238E27FC236}">
                <a16:creationId xmlns:a16="http://schemas.microsoft.com/office/drawing/2014/main" id="{90F7943D-1E23-5511-9AFF-79575477C84B}"/>
              </a:ext>
            </a:extLst>
          </p:cNvPr>
          <p:cNvSpPr/>
          <p:nvPr/>
        </p:nvSpPr>
        <p:spPr>
          <a:xfrm>
            <a:off x="6299854" y="1380474"/>
            <a:ext cx="2602099" cy="977153"/>
          </a:xfrm>
          <a:prstGeom prst="wedgeRectCallout">
            <a:avLst>
              <a:gd name="adj1" fmla="val 50499"/>
              <a:gd name="adj2" fmla="val 17771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>
                    <a:lumMod val="85000"/>
                    <a:lumOff val="15000"/>
                  </a:schemeClr>
                </a:solidFill>
              </a:rPr>
              <a:t>Αποτελέσματα;</a:t>
            </a:r>
          </a:p>
        </p:txBody>
      </p:sp>
      <p:pic>
        <p:nvPicPr>
          <p:cNvPr id="70" name="Εικόνα 69">
            <a:extLst>
              <a:ext uri="{FF2B5EF4-FFF2-40B4-BE49-F238E27FC236}">
                <a16:creationId xmlns:a16="http://schemas.microsoft.com/office/drawing/2014/main" id="{D87F3A23-0844-5058-2487-DAA46AD73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313" y="3036135"/>
            <a:ext cx="4305901" cy="2724530"/>
          </a:xfrm>
          <a:prstGeom prst="rect">
            <a:avLst/>
          </a:prstGeom>
        </p:spPr>
      </p:pic>
      <p:sp>
        <p:nvSpPr>
          <p:cNvPr id="71" name="Φυσαλίδα ομιλίας: Ορθογώνιο 70">
            <a:extLst>
              <a:ext uri="{FF2B5EF4-FFF2-40B4-BE49-F238E27FC236}">
                <a16:creationId xmlns:a16="http://schemas.microsoft.com/office/drawing/2014/main" id="{93A4382A-5D69-33F0-476F-6367F14CFB7A}"/>
              </a:ext>
            </a:extLst>
          </p:cNvPr>
          <p:cNvSpPr/>
          <p:nvPr/>
        </p:nvSpPr>
        <p:spPr>
          <a:xfrm>
            <a:off x="6299854" y="1362449"/>
            <a:ext cx="2602099" cy="977153"/>
          </a:xfrm>
          <a:prstGeom prst="wedgeRectCallout">
            <a:avLst>
              <a:gd name="adj1" fmla="val 50499"/>
              <a:gd name="adj2" fmla="val 17771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>
                    <a:lumMod val="85000"/>
                    <a:lumOff val="15000"/>
                  </a:schemeClr>
                </a:solidFill>
              </a:rPr>
              <a:t>Δεν πάμε καλά!!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E3A4114-EF5A-D4F9-7519-AE5756A432C3}"/>
              </a:ext>
            </a:extLst>
          </p:cNvPr>
          <p:cNvSpPr txBox="1"/>
          <p:nvPr/>
        </p:nvSpPr>
        <p:spPr>
          <a:xfrm>
            <a:off x="2322533" y="552517"/>
            <a:ext cx="6741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Στη θέση του θα ζητούσα να δω τα θέματα.</a:t>
            </a:r>
          </a:p>
        </p:txBody>
      </p:sp>
    </p:spTree>
    <p:extLst>
      <p:ext uri="{BB962C8B-B14F-4D97-AF65-F5344CB8AC3E}">
        <p14:creationId xmlns:p14="http://schemas.microsoft.com/office/powerpoint/2010/main" val="194415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 animBg="1"/>
      <p:bldP spid="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B4985-006A-AEE5-A265-88D49C1B0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1">
            <a:extLst>
              <a:ext uri="{FF2B5EF4-FFF2-40B4-BE49-F238E27FC236}">
                <a16:creationId xmlns:a16="http://schemas.microsoft.com/office/drawing/2014/main" id="{997A4622-ED18-94EB-FC43-CD9F40724170}"/>
              </a:ext>
            </a:extLst>
          </p:cNvPr>
          <p:cNvGrpSpPr>
            <a:grpSpLocks/>
          </p:cNvGrpSpPr>
          <p:nvPr/>
        </p:nvGrpSpPr>
        <p:grpSpPr bwMode="auto">
          <a:xfrm>
            <a:off x="1236850" y="3211140"/>
            <a:ext cx="1603375" cy="2733675"/>
            <a:chOff x="2253" y="2051"/>
            <a:chExt cx="1010" cy="1722"/>
          </a:xfrm>
        </p:grpSpPr>
        <p:sp>
          <p:nvSpPr>
            <p:cNvPr id="3" name="AutoShape 197">
              <a:extLst>
                <a:ext uri="{FF2B5EF4-FFF2-40B4-BE49-F238E27FC236}">
                  <a16:creationId xmlns:a16="http://schemas.microsoft.com/office/drawing/2014/main" id="{55D110D8-5379-7F37-BDB8-6A47A3D1DC7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53" y="2051"/>
              <a:ext cx="1010" cy="1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" name="Freeform 199">
              <a:extLst>
                <a:ext uri="{FF2B5EF4-FFF2-40B4-BE49-F238E27FC236}">
                  <a16:creationId xmlns:a16="http://schemas.microsoft.com/office/drawing/2014/main" id="{60B48B1C-F407-0C2B-FAE1-0684C55B9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2054"/>
              <a:ext cx="1007" cy="1718"/>
            </a:xfrm>
            <a:custGeom>
              <a:avLst/>
              <a:gdLst>
                <a:gd name="T0" fmla="*/ 2147483646 w 386"/>
                <a:gd name="T1" fmla="*/ 2147483646 h 613"/>
                <a:gd name="T2" fmla="*/ 2147483646 w 386"/>
                <a:gd name="T3" fmla="*/ 2147483646 h 613"/>
                <a:gd name="T4" fmla="*/ 2147483646 w 386"/>
                <a:gd name="T5" fmla="*/ 1953286552 h 613"/>
                <a:gd name="T6" fmla="*/ 2147483646 w 386"/>
                <a:gd name="T7" fmla="*/ 2147483646 h 613"/>
                <a:gd name="T8" fmla="*/ 2147483646 w 386"/>
                <a:gd name="T9" fmla="*/ 2147483646 h 613"/>
                <a:gd name="T10" fmla="*/ 2147483646 w 386"/>
                <a:gd name="T11" fmla="*/ 2147483646 h 613"/>
                <a:gd name="T12" fmla="*/ 2147483646 w 386"/>
                <a:gd name="T13" fmla="*/ 2147483646 h 613"/>
                <a:gd name="T14" fmla="*/ 2147483646 w 386"/>
                <a:gd name="T15" fmla="*/ 2147483646 h 613"/>
                <a:gd name="T16" fmla="*/ 2147483646 w 386"/>
                <a:gd name="T17" fmla="*/ 2147483646 h 613"/>
                <a:gd name="T18" fmla="*/ 2147483646 w 386"/>
                <a:gd name="T19" fmla="*/ 2147483646 h 613"/>
                <a:gd name="T20" fmla="*/ 2147483646 w 386"/>
                <a:gd name="T21" fmla="*/ 2147483646 h 613"/>
                <a:gd name="T22" fmla="*/ 2147483646 w 386"/>
                <a:gd name="T23" fmla="*/ 2147483646 h 613"/>
                <a:gd name="T24" fmla="*/ 2147483646 w 386"/>
                <a:gd name="T25" fmla="*/ 2147483646 h 613"/>
                <a:gd name="T26" fmla="*/ 2147483646 w 386"/>
                <a:gd name="T27" fmla="*/ 2147483646 h 613"/>
                <a:gd name="T28" fmla="*/ 2147483646 w 386"/>
                <a:gd name="T29" fmla="*/ 2147483646 h 613"/>
                <a:gd name="T30" fmla="*/ 2147483646 w 386"/>
                <a:gd name="T31" fmla="*/ 2147483646 h 613"/>
                <a:gd name="T32" fmla="*/ 2147483646 w 386"/>
                <a:gd name="T33" fmla="*/ 2147483646 h 613"/>
                <a:gd name="T34" fmla="*/ 2147483646 w 386"/>
                <a:gd name="T35" fmla="*/ 2147483646 h 613"/>
                <a:gd name="T36" fmla="*/ 2147483646 w 386"/>
                <a:gd name="T37" fmla="*/ 2147483646 h 613"/>
                <a:gd name="T38" fmla="*/ 2147483646 w 386"/>
                <a:gd name="T39" fmla="*/ 2147483646 h 613"/>
                <a:gd name="T40" fmla="*/ 2147483646 w 386"/>
                <a:gd name="T41" fmla="*/ 2147483646 h 613"/>
                <a:gd name="T42" fmla="*/ 2147483646 w 386"/>
                <a:gd name="T43" fmla="*/ 2147483646 h 613"/>
                <a:gd name="T44" fmla="*/ 2147483646 w 386"/>
                <a:gd name="T45" fmla="*/ 2147483646 h 613"/>
                <a:gd name="T46" fmla="*/ 2147483646 w 386"/>
                <a:gd name="T47" fmla="*/ 2147483646 h 613"/>
                <a:gd name="T48" fmla="*/ 2147483646 w 386"/>
                <a:gd name="T49" fmla="*/ 2147483646 h 613"/>
                <a:gd name="T50" fmla="*/ 2147483646 w 386"/>
                <a:gd name="T51" fmla="*/ 2147483646 h 613"/>
                <a:gd name="T52" fmla="*/ 2147483646 w 386"/>
                <a:gd name="T53" fmla="*/ 2147483646 h 613"/>
                <a:gd name="T54" fmla="*/ 2147483646 w 386"/>
                <a:gd name="T55" fmla="*/ 2147483646 h 613"/>
                <a:gd name="T56" fmla="*/ 2147483646 w 386"/>
                <a:gd name="T57" fmla="*/ 2147483646 h 613"/>
                <a:gd name="T58" fmla="*/ 2147483646 w 386"/>
                <a:gd name="T59" fmla="*/ 2147483646 h 613"/>
                <a:gd name="T60" fmla="*/ 2147483646 w 386"/>
                <a:gd name="T61" fmla="*/ 2147483646 h 613"/>
                <a:gd name="T62" fmla="*/ 2147483646 w 386"/>
                <a:gd name="T63" fmla="*/ 2147483646 h 613"/>
                <a:gd name="T64" fmla="*/ 2147483646 w 386"/>
                <a:gd name="T65" fmla="*/ 2147483646 h 613"/>
                <a:gd name="T66" fmla="*/ 2147483646 w 386"/>
                <a:gd name="T67" fmla="*/ 2147483646 h 613"/>
                <a:gd name="T68" fmla="*/ 2147483646 w 386"/>
                <a:gd name="T69" fmla="*/ 2147483646 h 613"/>
                <a:gd name="T70" fmla="*/ 2147483646 w 386"/>
                <a:gd name="T71" fmla="*/ 2147483646 h 613"/>
                <a:gd name="T72" fmla="*/ 2147483646 w 386"/>
                <a:gd name="T73" fmla="*/ 2147483646 h 613"/>
                <a:gd name="T74" fmla="*/ 2147483646 w 386"/>
                <a:gd name="T75" fmla="*/ 2147483646 h 613"/>
                <a:gd name="T76" fmla="*/ 2147483646 w 386"/>
                <a:gd name="T77" fmla="*/ 2147483646 h 613"/>
                <a:gd name="T78" fmla="*/ 2147483646 w 386"/>
                <a:gd name="T79" fmla="*/ 2147483646 h 613"/>
                <a:gd name="T80" fmla="*/ 2147483646 w 386"/>
                <a:gd name="T81" fmla="*/ 2147483646 h 613"/>
                <a:gd name="T82" fmla="*/ 2147483646 w 386"/>
                <a:gd name="T83" fmla="*/ 2147483646 h 613"/>
                <a:gd name="T84" fmla="*/ 2147483646 w 386"/>
                <a:gd name="T85" fmla="*/ 2147483646 h 613"/>
                <a:gd name="T86" fmla="*/ 2147483646 w 386"/>
                <a:gd name="T87" fmla="*/ 2147483646 h 613"/>
                <a:gd name="T88" fmla="*/ 2147483646 w 386"/>
                <a:gd name="T89" fmla="*/ 2147483646 h 613"/>
                <a:gd name="T90" fmla="*/ 2147483646 w 386"/>
                <a:gd name="T91" fmla="*/ 2147483646 h 613"/>
                <a:gd name="T92" fmla="*/ 2147483646 w 386"/>
                <a:gd name="T93" fmla="*/ 2147483646 h 613"/>
                <a:gd name="T94" fmla="*/ 2147483646 w 386"/>
                <a:gd name="T95" fmla="*/ 2147483646 h 613"/>
                <a:gd name="T96" fmla="*/ 1634144427 w 386"/>
                <a:gd name="T97" fmla="*/ 2147483646 h 613"/>
                <a:gd name="T98" fmla="*/ 409138935 w 386"/>
                <a:gd name="T99" fmla="*/ 2147483646 h 613"/>
                <a:gd name="T100" fmla="*/ 2147483646 w 386"/>
                <a:gd name="T101" fmla="*/ 2147483646 h 613"/>
                <a:gd name="T102" fmla="*/ 2147483646 w 386"/>
                <a:gd name="T103" fmla="*/ 2147483646 h 613"/>
                <a:gd name="T104" fmla="*/ 2147483646 w 386"/>
                <a:gd name="T105" fmla="*/ 2147483646 h 613"/>
                <a:gd name="T106" fmla="*/ 2147483646 w 386"/>
                <a:gd name="T107" fmla="*/ 2147483646 h 613"/>
                <a:gd name="T108" fmla="*/ 2147483646 w 386"/>
                <a:gd name="T109" fmla="*/ 2147483646 h 613"/>
                <a:gd name="T110" fmla="*/ 2147483646 w 386"/>
                <a:gd name="T111" fmla="*/ 2147483646 h 613"/>
                <a:gd name="T112" fmla="*/ 2147483646 w 386"/>
                <a:gd name="T113" fmla="*/ 2147483646 h 613"/>
                <a:gd name="T114" fmla="*/ 2147483646 w 386"/>
                <a:gd name="T115" fmla="*/ 2147483646 h 613"/>
                <a:gd name="T116" fmla="*/ 2147483646 w 386"/>
                <a:gd name="T117" fmla="*/ 2147483646 h 613"/>
                <a:gd name="T118" fmla="*/ 2147483646 w 386"/>
                <a:gd name="T119" fmla="*/ 2147483646 h 613"/>
                <a:gd name="T120" fmla="*/ 2147483646 w 386"/>
                <a:gd name="T121" fmla="*/ 2147483646 h 613"/>
                <a:gd name="T122" fmla="*/ 2147483646 w 386"/>
                <a:gd name="T123" fmla="*/ 2147483646 h 613"/>
                <a:gd name="T124" fmla="*/ 2147483646 w 386"/>
                <a:gd name="T125" fmla="*/ 2147483646 h 61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86"/>
                <a:gd name="T190" fmla="*/ 0 h 613"/>
                <a:gd name="T191" fmla="*/ 386 w 386"/>
                <a:gd name="T192" fmla="*/ 613 h 61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86" h="613">
                  <a:moveTo>
                    <a:pt x="92" y="9"/>
                  </a:moveTo>
                  <a:cubicBezTo>
                    <a:pt x="93" y="8"/>
                    <a:pt x="93" y="10"/>
                    <a:pt x="94" y="9"/>
                  </a:cubicBezTo>
                  <a:cubicBezTo>
                    <a:pt x="94" y="10"/>
                    <a:pt x="95" y="11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lnTo>
                    <a:pt x="96" y="11"/>
                  </a:lnTo>
                  <a:cubicBezTo>
                    <a:pt x="100" y="17"/>
                    <a:pt x="104" y="21"/>
                    <a:pt x="107" y="28"/>
                  </a:cubicBezTo>
                  <a:cubicBezTo>
                    <a:pt x="107" y="26"/>
                    <a:pt x="108" y="25"/>
                    <a:pt x="108" y="23"/>
                  </a:cubicBezTo>
                  <a:cubicBezTo>
                    <a:pt x="111" y="17"/>
                    <a:pt x="114" y="9"/>
                    <a:pt x="121" y="7"/>
                  </a:cubicBezTo>
                  <a:lnTo>
                    <a:pt x="122" y="6"/>
                  </a:lnTo>
                  <a:cubicBezTo>
                    <a:pt x="124" y="3"/>
                    <a:pt x="132" y="3"/>
                    <a:pt x="134" y="4"/>
                  </a:cubicBezTo>
                  <a:cubicBezTo>
                    <a:pt x="137" y="5"/>
                    <a:pt x="139" y="4"/>
                    <a:pt x="142" y="7"/>
                  </a:cubicBezTo>
                  <a:lnTo>
                    <a:pt x="142" y="6"/>
                  </a:lnTo>
                  <a:lnTo>
                    <a:pt x="143" y="8"/>
                  </a:lnTo>
                  <a:cubicBezTo>
                    <a:pt x="145" y="7"/>
                    <a:pt x="147" y="9"/>
                    <a:pt x="149" y="10"/>
                  </a:cubicBezTo>
                  <a:cubicBezTo>
                    <a:pt x="151" y="11"/>
                    <a:pt x="153" y="13"/>
                    <a:pt x="154" y="15"/>
                  </a:cubicBezTo>
                  <a:cubicBezTo>
                    <a:pt x="161" y="11"/>
                    <a:pt x="169" y="8"/>
                    <a:pt x="177" y="10"/>
                  </a:cubicBezTo>
                  <a:cubicBezTo>
                    <a:pt x="185" y="10"/>
                    <a:pt x="192" y="17"/>
                    <a:pt x="195" y="24"/>
                  </a:cubicBezTo>
                  <a:cubicBezTo>
                    <a:pt x="197" y="27"/>
                    <a:pt x="200" y="29"/>
                    <a:pt x="203" y="29"/>
                  </a:cubicBezTo>
                  <a:cubicBezTo>
                    <a:pt x="209" y="24"/>
                    <a:pt x="218" y="21"/>
                    <a:pt x="225" y="23"/>
                  </a:cubicBezTo>
                  <a:cubicBezTo>
                    <a:pt x="234" y="27"/>
                    <a:pt x="241" y="33"/>
                    <a:pt x="247" y="40"/>
                  </a:cubicBezTo>
                  <a:cubicBezTo>
                    <a:pt x="253" y="39"/>
                    <a:pt x="256" y="44"/>
                    <a:pt x="260" y="48"/>
                  </a:cubicBezTo>
                  <a:lnTo>
                    <a:pt x="261" y="48"/>
                  </a:lnTo>
                  <a:cubicBezTo>
                    <a:pt x="266" y="54"/>
                    <a:pt x="272" y="63"/>
                    <a:pt x="274" y="72"/>
                  </a:cubicBezTo>
                  <a:cubicBezTo>
                    <a:pt x="276" y="73"/>
                    <a:pt x="276" y="76"/>
                    <a:pt x="276" y="78"/>
                  </a:cubicBezTo>
                  <a:lnTo>
                    <a:pt x="277" y="78"/>
                  </a:lnTo>
                  <a:cubicBezTo>
                    <a:pt x="278" y="81"/>
                    <a:pt x="278" y="88"/>
                    <a:pt x="278" y="92"/>
                  </a:cubicBezTo>
                  <a:lnTo>
                    <a:pt x="279" y="92"/>
                  </a:lnTo>
                  <a:cubicBezTo>
                    <a:pt x="278" y="93"/>
                    <a:pt x="278" y="97"/>
                    <a:pt x="277" y="100"/>
                  </a:cubicBezTo>
                  <a:lnTo>
                    <a:pt x="276" y="100"/>
                  </a:lnTo>
                  <a:cubicBezTo>
                    <a:pt x="278" y="81"/>
                    <a:pt x="270" y="63"/>
                    <a:pt x="259" y="51"/>
                  </a:cubicBezTo>
                  <a:cubicBezTo>
                    <a:pt x="257" y="48"/>
                    <a:pt x="253" y="45"/>
                    <a:pt x="250" y="44"/>
                  </a:cubicBezTo>
                  <a:cubicBezTo>
                    <a:pt x="252" y="46"/>
                    <a:pt x="253" y="49"/>
                    <a:pt x="256" y="51"/>
                  </a:cubicBezTo>
                  <a:cubicBezTo>
                    <a:pt x="256" y="51"/>
                    <a:pt x="257" y="51"/>
                    <a:pt x="257" y="52"/>
                  </a:cubicBezTo>
                  <a:lnTo>
                    <a:pt x="258" y="51"/>
                  </a:lnTo>
                  <a:cubicBezTo>
                    <a:pt x="256" y="53"/>
                    <a:pt x="259" y="52"/>
                    <a:pt x="259" y="54"/>
                  </a:cubicBezTo>
                  <a:lnTo>
                    <a:pt x="259" y="53"/>
                  </a:lnTo>
                  <a:cubicBezTo>
                    <a:pt x="261" y="56"/>
                    <a:pt x="261" y="59"/>
                    <a:pt x="262" y="61"/>
                  </a:cubicBezTo>
                  <a:cubicBezTo>
                    <a:pt x="267" y="67"/>
                    <a:pt x="266" y="74"/>
                    <a:pt x="268" y="81"/>
                  </a:cubicBezTo>
                  <a:cubicBezTo>
                    <a:pt x="266" y="85"/>
                    <a:pt x="268" y="93"/>
                    <a:pt x="265" y="97"/>
                  </a:cubicBezTo>
                  <a:cubicBezTo>
                    <a:pt x="264" y="100"/>
                    <a:pt x="264" y="103"/>
                    <a:pt x="262" y="105"/>
                  </a:cubicBezTo>
                  <a:lnTo>
                    <a:pt x="260" y="105"/>
                  </a:lnTo>
                  <a:cubicBezTo>
                    <a:pt x="265" y="94"/>
                    <a:pt x="266" y="82"/>
                    <a:pt x="262" y="69"/>
                  </a:cubicBezTo>
                  <a:cubicBezTo>
                    <a:pt x="262" y="74"/>
                    <a:pt x="262" y="79"/>
                    <a:pt x="260" y="81"/>
                  </a:cubicBezTo>
                  <a:cubicBezTo>
                    <a:pt x="258" y="93"/>
                    <a:pt x="249" y="102"/>
                    <a:pt x="239" y="108"/>
                  </a:cubicBezTo>
                  <a:cubicBezTo>
                    <a:pt x="244" y="116"/>
                    <a:pt x="250" y="118"/>
                    <a:pt x="257" y="122"/>
                  </a:cubicBezTo>
                  <a:cubicBezTo>
                    <a:pt x="258" y="118"/>
                    <a:pt x="259" y="115"/>
                    <a:pt x="260" y="111"/>
                  </a:cubicBezTo>
                  <a:cubicBezTo>
                    <a:pt x="262" y="108"/>
                    <a:pt x="266" y="110"/>
                    <a:pt x="268" y="110"/>
                  </a:cubicBezTo>
                  <a:cubicBezTo>
                    <a:pt x="274" y="112"/>
                    <a:pt x="271" y="119"/>
                    <a:pt x="272" y="123"/>
                  </a:cubicBezTo>
                  <a:lnTo>
                    <a:pt x="279" y="124"/>
                  </a:lnTo>
                  <a:cubicBezTo>
                    <a:pt x="281" y="119"/>
                    <a:pt x="283" y="112"/>
                    <a:pt x="288" y="111"/>
                  </a:cubicBezTo>
                  <a:cubicBezTo>
                    <a:pt x="289" y="112"/>
                    <a:pt x="290" y="112"/>
                    <a:pt x="290" y="113"/>
                  </a:cubicBezTo>
                  <a:cubicBezTo>
                    <a:pt x="290" y="119"/>
                    <a:pt x="291" y="126"/>
                    <a:pt x="291" y="132"/>
                  </a:cubicBezTo>
                  <a:cubicBezTo>
                    <a:pt x="294" y="132"/>
                    <a:pt x="295" y="133"/>
                    <a:pt x="298" y="133"/>
                  </a:cubicBezTo>
                  <a:cubicBezTo>
                    <a:pt x="302" y="134"/>
                    <a:pt x="306" y="137"/>
                    <a:pt x="308" y="141"/>
                  </a:cubicBezTo>
                  <a:cubicBezTo>
                    <a:pt x="308" y="144"/>
                    <a:pt x="308" y="145"/>
                    <a:pt x="309" y="148"/>
                  </a:cubicBezTo>
                  <a:cubicBezTo>
                    <a:pt x="308" y="148"/>
                    <a:pt x="307" y="150"/>
                    <a:pt x="308" y="150"/>
                  </a:cubicBezTo>
                  <a:cubicBezTo>
                    <a:pt x="302" y="157"/>
                    <a:pt x="295" y="162"/>
                    <a:pt x="286" y="165"/>
                  </a:cubicBezTo>
                  <a:cubicBezTo>
                    <a:pt x="284" y="168"/>
                    <a:pt x="280" y="168"/>
                    <a:pt x="277" y="170"/>
                  </a:cubicBezTo>
                  <a:cubicBezTo>
                    <a:pt x="259" y="177"/>
                    <a:pt x="251" y="197"/>
                    <a:pt x="244" y="214"/>
                  </a:cubicBezTo>
                  <a:cubicBezTo>
                    <a:pt x="240" y="226"/>
                    <a:pt x="235" y="239"/>
                    <a:pt x="229" y="250"/>
                  </a:cubicBezTo>
                  <a:lnTo>
                    <a:pt x="228" y="250"/>
                  </a:lnTo>
                  <a:cubicBezTo>
                    <a:pt x="225" y="256"/>
                    <a:pt x="220" y="258"/>
                    <a:pt x="217" y="264"/>
                  </a:cubicBezTo>
                  <a:cubicBezTo>
                    <a:pt x="212" y="272"/>
                    <a:pt x="208" y="280"/>
                    <a:pt x="202" y="286"/>
                  </a:cubicBezTo>
                  <a:cubicBezTo>
                    <a:pt x="208" y="289"/>
                    <a:pt x="215" y="288"/>
                    <a:pt x="221" y="289"/>
                  </a:cubicBezTo>
                  <a:cubicBezTo>
                    <a:pt x="223" y="291"/>
                    <a:pt x="227" y="286"/>
                    <a:pt x="229" y="289"/>
                  </a:cubicBezTo>
                  <a:cubicBezTo>
                    <a:pt x="239" y="289"/>
                    <a:pt x="251" y="285"/>
                    <a:pt x="262" y="284"/>
                  </a:cubicBezTo>
                  <a:cubicBezTo>
                    <a:pt x="264" y="282"/>
                    <a:pt x="265" y="285"/>
                    <a:pt x="268" y="282"/>
                  </a:cubicBezTo>
                  <a:cubicBezTo>
                    <a:pt x="272" y="282"/>
                    <a:pt x="276" y="284"/>
                    <a:pt x="280" y="283"/>
                  </a:cubicBezTo>
                  <a:cubicBezTo>
                    <a:pt x="283" y="284"/>
                    <a:pt x="285" y="283"/>
                    <a:pt x="288" y="282"/>
                  </a:cubicBezTo>
                  <a:cubicBezTo>
                    <a:pt x="292" y="277"/>
                    <a:pt x="294" y="269"/>
                    <a:pt x="293" y="263"/>
                  </a:cubicBezTo>
                  <a:cubicBezTo>
                    <a:pt x="294" y="259"/>
                    <a:pt x="300" y="258"/>
                    <a:pt x="302" y="254"/>
                  </a:cubicBezTo>
                  <a:cubicBezTo>
                    <a:pt x="304" y="247"/>
                    <a:pt x="298" y="240"/>
                    <a:pt x="304" y="236"/>
                  </a:cubicBezTo>
                  <a:cubicBezTo>
                    <a:pt x="306" y="235"/>
                    <a:pt x="310" y="234"/>
                    <a:pt x="312" y="235"/>
                  </a:cubicBezTo>
                  <a:lnTo>
                    <a:pt x="314" y="237"/>
                  </a:lnTo>
                  <a:cubicBezTo>
                    <a:pt x="315" y="237"/>
                    <a:pt x="315" y="236"/>
                    <a:pt x="314" y="235"/>
                  </a:cubicBezTo>
                  <a:cubicBezTo>
                    <a:pt x="313" y="226"/>
                    <a:pt x="318" y="211"/>
                    <a:pt x="307" y="205"/>
                  </a:cubicBezTo>
                  <a:cubicBezTo>
                    <a:pt x="306" y="204"/>
                    <a:pt x="304" y="203"/>
                    <a:pt x="305" y="201"/>
                  </a:cubicBezTo>
                  <a:cubicBezTo>
                    <a:pt x="305" y="200"/>
                    <a:pt x="306" y="199"/>
                    <a:pt x="306" y="199"/>
                  </a:cubicBezTo>
                  <a:cubicBezTo>
                    <a:pt x="318" y="200"/>
                    <a:pt x="331" y="199"/>
                    <a:pt x="342" y="199"/>
                  </a:cubicBezTo>
                  <a:cubicBezTo>
                    <a:pt x="346" y="200"/>
                    <a:pt x="350" y="200"/>
                    <a:pt x="355" y="199"/>
                  </a:cubicBezTo>
                  <a:lnTo>
                    <a:pt x="357" y="201"/>
                  </a:lnTo>
                  <a:cubicBezTo>
                    <a:pt x="357" y="203"/>
                    <a:pt x="358" y="205"/>
                    <a:pt x="355" y="206"/>
                  </a:cubicBezTo>
                  <a:cubicBezTo>
                    <a:pt x="350" y="206"/>
                    <a:pt x="344" y="210"/>
                    <a:pt x="342" y="216"/>
                  </a:cubicBezTo>
                  <a:cubicBezTo>
                    <a:pt x="341" y="225"/>
                    <a:pt x="343" y="238"/>
                    <a:pt x="344" y="249"/>
                  </a:cubicBezTo>
                  <a:cubicBezTo>
                    <a:pt x="349" y="248"/>
                    <a:pt x="355" y="252"/>
                    <a:pt x="357" y="257"/>
                  </a:cubicBezTo>
                  <a:cubicBezTo>
                    <a:pt x="358" y="260"/>
                    <a:pt x="356" y="263"/>
                    <a:pt x="355" y="265"/>
                  </a:cubicBezTo>
                  <a:lnTo>
                    <a:pt x="354" y="265"/>
                  </a:lnTo>
                  <a:cubicBezTo>
                    <a:pt x="356" y="266"/>
                    <a:pt x="358" y="268"/>
                    <a:pt x="358" y="271"/>
                  </a:cubicBezTo>
                  <a:cubicBezTo>
                    <a:pt x="357" y="272"/>
                    <a:pt x="357" y="274"/>
                    <a:pt x="357" y="275"/>
                  </a:cubicBezTo>
                  <a:cubicBezTo>
                    <a:pt x="359" y="276"/>
                    <a:pt x="362" y="274"/>
                    <a:pt x="365" y="273"/>
                  </a:cubicBezTo>
                  <a:cubicBezTo>
                    <a:pt x="370" y="271"/>
                    <a:pt x="376" y="270"/>
                    <a:pt x="381" y="272"/>
                  </a:cubicBezTo>
                  <a:cubicBezTo>
                    <a:pt x="383" y="274"/>
                    <a:pt x="386" y="277"/>
                    <a:pt x="384" y="281"/>
                  </a:cubicBezTo>
                  <a:cubicBezTo>
                    <a:pt x="379" y="285"/>
                    <a:pt x="372" y="287"/>
                    <a:pt x="366" y="287"/>
                  </a:cubicBezTo>
                  <a:cubicBezTo>
                    <a:pt x="366" y="288"/>
                    <a:pt x="365" y="288"/>
                    <a:pt x="363" y="288"/>
                  </a:cubicBezTo>
                  <a:cubicBezTo>
                    <a:pt x="363" y="288"/>
                    <a:pt x="362" y="288"/>
                    <a:pt x="361" y="288"/>
                  </a:cubicBezTo>
                  <a:cubicBezTo>
                    <a:pt x="366" y="301"/>
                    <a:pt x="373" y="318"/>
                    <a:pt x="365" y="334"/>
                  </a:cubicBezTo>
                  <a:cubicBezTo>
                    <a:pt x="363" y="342"/>
                    <a:pt x="357" y="348"/>
                    <a:pt x="350" y="353"/>
                  </a:cubicBezTo>
                  <a:cubicBezTo>
                    <a:pt x="342" y="357"/>
                    <a:pt x="335" y="360"/>
                    <a:pt x="326" y="360"/>
                  </a:cubicBezTo>
                  <a:cubicBezTo>
                    <a:pt x="325" y="362"/>
                    <a:pt x="324" y="360"/>
                    <a:pt x="323" y="361"/>
                  </a:cubicBezTo>
                  <a:cubicBezTo>
                    <a:pt x="322" y="360"/>
                    <a:pt x="321" y="360"/>
                    <a:pt x="321" y="361"/>
                  </a:cubicBezTo>
                  <a:lnTo>
                    <a:pt x="321" y="360"/>
                  </a:lnTo>
                  <a:cubicBezTo>
                    <a:pt x="319" y="359"/>
                    <a:pt x="314" y="361"/>
                    <a:pt x="312" y="358"/>
                  </a:cubicBezTo>
                  <a:cubicBezTo>
                    <a:pt x="310" y="358"/>
                    <a:pt x="308" y="356"/>
                    <a:pt x="305" y="356"/>
                  </a:cubicBezTo>
                  <a:cubicBezTo>
                    <a:pt x="304" y="354"/>
                    <a:pt x="302" y="354"/>
                    <a:pt x="301" y="353"/>
                  </a:cubicBezTo>
                  <a:cubicBezTo>
                    <a:pt x="299" y="352"/>
                    <a:pt x="299" y="351"/>
                    <a:pt x="297" y="351"/>
                  </a:cubicBezTo>
                  <a:cubicBezTo>
                    <a:pt x="296" y="349"/>
                    <a:pt x="295" y="348"/>
                    <a:pt x="294" y="347"/>
                  </a:cubicBezTo>
                  <a:cubicBezTo>
                    <a:pt x="290" y="343"/>
                    <a:pt x="286" y="338"/>
                    <a:pt x="286" y="332"/>
                  </a:cubicBezTo>
                  <a:cubicBezTo>
                    <a:pt x="283" y="326"/>
                    <a:pt x="283" y="318"/>
                    <a:pt x="284" y="311"/>
                  </a:cubicBezTo>
                  <a:cubicBezTo>
                    <a:pt x="282" y="311"/>
                    <a:pt x="279" y="313"/>
                    <a:pt x="277" y="314"/>
                  </a:cubicBezTo>
                  <a:cubicBezTo>
                    <a:pt x="277" y="316"/>
                    <a:pt x="277" y="318"/>
                    <a:pt x="278" y="319"/>
                  </a:cubicBezTo>
                  <a:cubicBezTo>
                    <a:pt x="277" y="320"/>
                    <a:pt x="278" y="321"/>
                    <a:pt x="278" y="323"/>
                  </a:cubicBezTo>
                  <a:cubicBezTo>
                    <a:pt x="278" y="324"/>
                    <a:pt x="278" y="325"/>
                    <a:pt x="276" y="326"/>
                  </a:cubicBezTo>
                  <a:cubicBezTo>
                    <a:pt x="275" y="325"/>
                    <a:pt x="274" y="327"/>
                    <a:pt x="273" y="326"/>
                  </a:cubicBezTo>
                  <a:lnTo>
                    <a:pt x="272" y="327"/>
                  </a:lnTo>
                  <a:cubicBezTo>
                    <a:pt x="270" y="337"/>
                    <a:pt x="272" y="349"/>
                    <a:pt x="270" y="359"/>
                  </a:cubicBezTo>
                  <a:lnTo>
                    <a:pt x="269" y="360"/>
                  </a:lnTo>
                  <a:cubicBezTo>
                    <a:pt x="270" y="364"/>
                    <a:pt x="273" y="367"/>
                    <a:pt x="272" y="371"/>
                  </a:cubicBezTo>
                  <a:cubicBezTo>
                    <a:pt x="269" y="375"/>
                    <a:pt x="262" y="373"/>
                    <a:pt x="257" y="374"/>
                  </a:cubicBezTo>
                  <a:cubicBezTo>
                    <a:pt x="254" y="377"/>
                    <a:pt x="249" y="372"/>
                    <a:pt x="246" y="377"/>
                  </a:cubicBezTo>
                  <a:cubicBezTo>
                    <a:pt x="243" y="378"/>
                    <a:pt x="242" y="373"/>
                    <a:pt x="239" y="375"/>
                  </a:cubicBezTo>
                  <a:cubicBezTo>
                    <a:pt x="234" y="375"/>
                    <a:pt x="229" y="376"/>
                    <a:pt x="224" y="377"/>
                  </a:cubicBezTo>
                  <a:cubicBezTo>
                    <a:pt x="223" y="382"/>
                    <a:pt x="221" y="387"/>
                    <a:pt x="219" y="393"/>
                  </a:cubicBezTo>
                  <a:cubicBezTo>
                    <a:pt x="214" y="402"/>
                    <a:pt x="209" y="412"/>
                    <a:pt x="209" y="423"/>
                  </a:cubicBezTo>
                  <a:cubicBezTo>
                    <a:pt x="208" y="457"/>
                    <a:pt x="212" y="495"/>
                    <a:pt x="228" y="525"/>
                  </a:cubicBezTo>
                  <a:cubicBezTo>
                    <a:pt x="227" y="527"/>
                    <a:pt x="227" y="528"/>
                    <a:pt x="225" y="529"/>
                  </a:cubicBezTo>
                  <a:cubicBezTo>
                    <a:pt x="224" y="528"/>
                    <a:pt x="222" y="528"/>
                    <a:pt x="220" y="529"/>
                  </a:cubicBezTo>
                  <a:cubicBezTo>
                    <a:pt x="217" y="531"/>
                    <a:pt x="214" y="531"/>
                    <a:pt x="211" y="533"/>
                  </a:cubicBezTo>
                  <a:cubicBezTo>
                    <a:pt x="205" y="534"/>
                    <a:pt x="201" y="538"/>
                    <a:pt x="195" y="536"/>
                  </a:cubicBezTo>
                  <a:cubicBezTo>
                    <a:pt x="193" y="540"/>
                    <a:pt x="199" y="548"/>
                    <a:pt x="192" y="549"/>
                  </a:cubicBezTo>
                  <a:cubicBezTo>
                    <a:pt x="189" y="548"/>
                    <a:pt x="190" y="551"/>
                    <a:pt x="189" y="552"/>
                  </a:cubicBezTo>
                  <a:cubicBezTo>
                    <a:pt x="188" y="553"/>
                    <a:pt x="189" y="555"/>
                    <a:pt x="191" y="557"/>
                  </a:cubicBezTo>
                  <a:cubicBezTo>
                    <a:pt x="192" y="557"/>
                    <a:pt x="195" y="559"/>
                    <a:pt x="196" y="561"/>
                  </a:cubicBezTo>
                  <a:cubicBezTo>
                    <a:pt x="197" y="563"/>
                    <a:pt x="194" y="564"/>
                    <a:pt x="194" y="565"/>
                  </a:cubicBezTo>
                  <a:cubicBezTo>
                    <a:pt x="200" y="569"/>
                    <a:pt x="206" y="569"/>
                    <a:pt x="211" y="575"/>
                  </a:cubicBezTo>
                  <a:cubicBezTo>
                    <a:pt x="218" y="577"/>
                    <a:pt x="228" y="577"/>
                    <a:pt x="234" y="580"/>
                  </a:cubicBezTo>
                  <a:cubicBezTo>
                    <a:pt x="240" y="582"/>
                    <a:pt x="246" y="583"/>
                    <a:pt x="251" y="584"/>
                  </a:cubicBezTo>
                  <a:cubicBezTo>
                    <a:pt x="254" y="587"/>
                    <a:pt x="251" y="590"/>
                    <a:pt x="249" y="593"/>
                  </a:cubicBezTo>
                  <a:cubicBezTo>
                    <a:pt x="247" y="594"/>
                    <a:pt x="244" y="598"/>
                    <a:pt x="242" y="599"/>
                  </a:cubicBezTo>
                  <a:cubicBezTo>
                    <a:pt x="237" y="600"/>
                    <a:pt x="243" y="606"/>
                    <a:pt x="237" y="605"/>
                  </a:cubicBezTo>
                  <a:cubicBezTo>
                    <a:pt x="225" y="611"/>
                    <a:pt x="213" y="613"/>
                    <a:pt x="199" y="611"/>
                  </a:cubicBezTo>
                  <a:cubicBezTo>
                    <a:pt x="182" y="611"/>
                    <a:pt x="167" y="610"/>
                    <a:pt x="152" y="608"/>
                  </a:cubicBezTo>
                  <a:cubicBezTo>
                    <a:pt x="150" y="606"/>
                    <a:pt x="150" y="610"/>
                    <a:pt x="148" y="607"/>
                  </a:cubicBezTo>
                  <a:cubicBezTo>
                    <a:pt x="139" y="608"/>
                    <a:pt x="126" y="610"/>
                    <a:pt x="117" y="610"/>
                  </a:cubicBezTo>
                  <a:cubicBezTo>
                    <a:pt x="113" y="608"/>
                    <a:pt x="110" y="608"/>
                    <a:pt x="106" y="606"/>
                  </a:cubicBezTo>
                  <a:cubicBezTo>
                    <a:pt x="103" y="608"/>
                    <a:pt x="100" y="611"/>
                    <a:pt x="96" y="612"/>
                  </a:cubicBezTo>
                  <a:cubicBezTo>
                    <a:pt x="95" y="610"/>
                    <a:pt x="94" y="607"/>
                    <a:pt x="93" y="605"/>
                  </a:cubicBezTo>
                  <a:cubicBezTo>
                    <a:pt x="91" y="605"/>
                    <a:pt x="92" y="603"/>
                    <a:pt x="91" y="602"/>
                  </a:cubicBezTo>
                  <a:cubicBezTo>
                    <a:pt x="91" y="599"/>
                    <a:pt x="93" y="598"/>
                    <a:pt x="94" y="596"/>
                  </a:cubicBezTo>
                  <a:cubicBezTo>
                    <a:pt x="98" y="586"/>
                    <a:pt x="102" y="575"/>
                    <a:pt x="100" y="565"/>
                  </a:cubicBezTo>
                  <a:cubicBezTo>
                    <a:pt x="100" y="560"/>
                    <a:pt x="100" y="555"/>
                    <a:pt x="100" y="550"/>
                  </a:cubicBezTo>
                  <a:cubicBezTo>
                    <a:pt x="79" y="546"/>
                    <a:pt x="61" y="543"/>
                    <a:pt x="41" y="536"/>
                  </a:cubicBezTo>
                  <a:cubicBezTo>
                    <a:pt x="40" y="537"/>
                    <a:pt x="36" y="535"/>
                    <a:pt x="35" y="535"/>
                  </a:cubicBezTo>
                  <a:cubicBezTo>
                    <a:pt x="28" y="534"/>
                    <a:pt x="20" y="531"/>
                    <a:pt x="14" y="527"/>
                  </a:cubicBezTo>
                  <a:cubicBezTo>
                    <a:pt x="11" y="526"/>
                    <a:pt x="6" y="522"/>
                    <a:pt x="2" y="522"/>
                  </a:cubicBezTo>
                  <a:cubicBezTo>
                    <a:pt x="0" y="519"/>
                    <a:pt x="0" y="515"/>
                    <a:pt x="2" y="511"/>
                  </a:cubicBezTo>
                  <a:cubicBezTo>
                    <a:pt x="10" y="491"/>
                    <a:pt x="22" y="471"/>
                    <a:pt x="32" y="452"/>
                  </a:cubicBezTo>
                  <a:cubicBezTo>
                    <a:pt x="37" y="440"/>
                    <a:pt x="43" y="429"/>
                    <a:pt x="48" y="416"/>
                  </a:cubicBezTo>
                  <a:lnTo>
                    <a:pt x="50" y="410"/>
                  </a:lnTo>
                  <a:cubicBezTo>
                    <a:pt x="48" y="408"/>
                    <a:pt x="44" y="405"/>
                    <a:pt x="45" y="401"/>
                  </a:cubicBezTo>
                  <a:cubicBezTo>
                    <a:pt x="50" y="386"/>
                    <a:pt x="53" y="374"/>
                    <a:pt x="56" y="359"/>
                  </a:cubicBezTo>
                  <a:cubicBezTo>
                    <a:pt x="54" y="350"/>
                    <a:pt x="52" y="340"/>
                    <a:pt x="51" y="331"/>
                  </a:cubicBezTo>
                  <a:cubicBezTo>
                    <a:pt x="51" y="311"/>
                    <a:pt x="59" y="293"/>
                    <a:pt x="65" y="274"/>
                  </a:cubicBezTo>
                  <a:cubicBezTo>
                    <a:pt x="62" y="273"/>
                    <a:pt x="59" y="274"/>
                    <a:pt x="56" y="273"/>
                  </a:cubicBezTo>
                  <a:cubicBezTo>
                    <a:pt x="53" y="280"/>
                    <a:pt x="49" y="289"/>
                    <a:pt x="40" y="290"/>
                  </a:cubicBezTo>
                  <a:lnTo>
                    <a:pt x="38" y="289"/>
                  </a:lnTo>
                  <a:cubicBezTo>
                    <a:pt x="45" y="286"/>
                    <a:pt x="51" y="280"/>
                    <a:pt x="52" y="273"/>
                  </a:cubicBezTo>
                  <a:cubicBezTo>
                    <a:pt x="51" y="273"/>
                    <a:pt x="50" y="275"/>
                    <a:pt x="48" y="276"/>
                  </a:cubicBezTo>
                  <a:cubicBezTo>
                    <a:pt x="45" y="278"/>
                    <a:pt x="42" y="280"/>
                    <a:pt x="37" y="280"/>
                  </a:cubicBezTo>
                  <a:cubicBezTo>
                    <a:pt x="39" y="278"/>
                    <a:pt x="42" y="276"/>
                    <a:pt x="45" y="274"/>
                  </a:cubicBezTo>
                  <a:cubicBezTo>
                    <a:pt x="44" y="273"/>
                    <a:pt x="44" y="274"/>
                    <a:pt x="43" y="274"/>
                  </a:cubicBezTo>
                  <a:cubicBezTo>
                    <a:pt x="42" y="275"/>
                    <a:pt x="39" y="273"/>
                    <a:pt x="38" y="274"/>
                  </a:cubicBezTo>
                  <a:cubicBezTo>
                    <a:pt x="36" y="273"/>
                    <a:pt x="32" y="272"/>
                    <a:pt x="31" y="270"/>
                  </a:cubicBezTo>
                  <a:cubicBezTo>
                    <a:pt x="30" y="268"/>
                    <a:pt x="29" y="266"/>
                    <a:pt x="29" y="264"/>
                  </a:cubicBezTo>
                  <a:cubicBezTo>
                    <a:pt x="25" y="265"/>
                    <a:pt x="24" y="269"/>
                    <a:pt x="21" y="271"/>
                  </a:cubicBezTo>
                  <a:lnTo>
                    <a:pt x="20" y="270"/>
                  </a:lnTo>
                  <a:cubicBezTo>
                    <a:pt x="23" y="265"/>
                    <a:pt x="27" y="263"/>
                    <a:pt x="29" y="257"/>
                  </a:cubicBezTo>
                  <a:cubicBezTo>
                    <a:pt x="25" y="255"/>
                    <a:pt x="23" y="257"/>
                    <a:pt x="18" y="255"/>
                  </a:cubicBezTo>
                  <a:cubicBezTo>
                    <a:pt x="7" y="249"/>
                    <a:pt x="5" y="237"/>
                    <a:pt x="6" y="226"/>
                  </a:cubicBezTo>
                  <a:cubicBezTo>
                    <a:pt x="7" y="218"/>
                    <a:pt x="10" y="210"/>
                    <a:pt x="16" y="205"/>
                  </a:cubicBezTo>
                  <a:cubicBezTo>
                    <a:pt x="12" y="205"/>
                    <a:pt x="9" y="204"/>
                    <a:pt x="5" y="204"/>
                  </a:cubicBezTo>
                  <a:cubicBezTo>
                    <a:pt x="6" y="202"/>
                    <a:pt x="9" y="203"/>
                    <a:pt x="11" y="202"/>
                  </a:cubicBezTo>
                  <a:cubicBezTo>
                    <a:pt x="15" y="201"/>
                    <a:pt x="20" y="202"/>
                    <a:pt x="24" y="200"/>
                  </a:cubicBezTo>
                  <a:cubicBezTo>
                    <a:pt x="19" y="196"/>
                    <a:pt x="18" y="191"/>
                    <a:pt x="14" y="186"/>
                  </a:cubicBezTo>
                  <a:cubicBezTo>
                    <a:pt x="14" y="185"/>
                    <a:pt x="13" y="183"/>
                    <a:pt x="15" y="183"/>
                  </a:cubicBezTo>
                  <a:cubicBezTo>
                    <a:pt x="16" y="183"/>
                    <a:pt x="16" y="185"/>
                    <a:pt x="16" y="186"/>
                  </a:cubicBezTo>
                  <a:cubicBezTo>
                    <a:pt x="20" y="191"/>
                    <a:pt x="23" y="196"/>
                    <a:pt x="29" y="199"/>
                  </a:cubicBezTo>
                  <a:cubicBezTo>
                    <a:pt x="29" y="197"/>
                    <a:pt x="27" y="195"/>
                    <a:pt x="27" y="193"/>
                  </a:cubicBezTo>
                  <a:cubicBezTo>
                    <a:pt x="27" y="192"/>
                    <a:pt x="28" y="191"/>
                    <a:pt x="26" y="190"/>
                  </a:cubicBezTo>
                  <a:cubicBezTo>
                    <a:pt x="27" y="185"/>
                    <a:pt x="29" y="181"/>
                    <a:pt x="32" y="177"/>
                  </a:cubicBezTo>
                  <a:cubicBezTo>
                    <a:pt x="36" y="175"/>
                    <a:pt x="40" y="172"/>
                    <a:pt x="44" y="173"/>
                  </a:cubicBezTo>
                  <a:cubicBezTo>
                    <a:pt x="40" y="171"/>
                    <a:pt x="34" y="171"/>
                    <a:pt x="31" y="168"/>
                  </a:cubicBezTo>
                  <a:cubicBezTo>
                    <a:pt x="30" y="168"/>
                    <a:pt x="30" y="167"/>
                    <a:pt x="30" y="166"/>
                  </a:cubicBezTo>
                  <a:cubicBezTo>
                    <a:pt x="32" y="168"/>
                    <a:pt x="34" y="168"/>
                    <a:pt x="36" y="167"/>
                  </a:cubicBezTo>
                  <a:lnTo>
                    <a:pt x="37" y="168"/>
                  </a:lnTo>
                  <a:cubicBezTo>
                    <a:pt x="39" y="168"/>
                    <a:pt x="41" y="169"/>
                    <a:pt x="43" y="169"/>
                  </a:cubicBezTo>
                  <a:cubicBezTo>
                    <a:pt x="44" y="168"/>
                    <a:pt x="47" y="171"/>
                    <a:pt x="47" y="167"/>
                  </a:cubicBezTo>
                  <a:cubicBezTo>
                    <a:pt x="45" y="168"/>
                    <a:pt x="47" y="166"/>
                    <a:pt x="45" y="165"/>
                  </a:cubicBezTo>
                  <a:cubicBezTo>
                    <a:pt x="45" y="161"/>
                    <a:pt x="40" y="159"/>
                    <a:pt x="39" y="157"/>
                  </a:cubicBezTo>
                  <a:cubicBezTo>
                    <a:pt x="37" y="154"/>
                    <a:pt x="35" y="153"/>
                    <a:pt x="35" y="150"/>
                  </a:cubicBezTo>
                  <a:cubicBezTo>
                    <a:pt x="34" y="149"/>
                    <a:pt x="33" y="148"/>
                    <a:pt x="33" y="146"/>
                  </a:cubicBezTo>
                  <a:cubicBezTo>
                    <a:pt x="31" y="140"/>
                    <a:pt x="31" y="132"/>
                    <a:pt x="37" y="129"/>
                  </a:cubicBezTo>
                  <a:cubicBezTo>
                    <a:pt x="34" y="126"/>
                    <a:pt x="34" y="122"/>
                    <a:pt x="32" y="120"/>
                  </a:cubicBezTo>
                  <a:cubicBezTo>
                    <a:pt x="32" y="117"/>
                    <a:pt x="30" y="113"/>
                    <a:pt x="31" y="109"/>
                  </a:cubicBezTo>
                  <a:cubicBezTo>
                    <a:pt x="32" y="107"/>
                    <a:pt x="33" y="103"/>
                    <a:pt x="35" y="102"/>
                  </a:cubicBezTo>
                  <a:cubicBezTo>
                    <a:pt x="37" y="101"/>
                    <a:pt x="40" y="101"/>
                    <a:pt x="41" y="100"/>
                  </a:cubicBezTo>
                  <a:cubicBezTo>
                    <a:pt x="38" y="98"/>
                    <a:pt x="39" y="94"/>
                    <a:pt x="38" y="92"/>
                  </a:cubicBezTo>
                  <a:cubicBezTo>
                    <a:pt x="38" y="87"/>
                    <a:pt x="39" y="81"/>
                    <a:pt x="42" y="77"/>
                  </a:cubicBezTo>
                  <a:cubicBezTo>
                    <a:pt x="42" y="76"/>
                    <a:pt x="43" y="74"/>
                    <a:pt x="44" y="72"/>
                  </a:cubicBezTo>
                  <a:cubicBezTo>
                    <a:pt x="49" y="64"/>
                    <a:pt x="57" y="59"/>
                    <a:pt x="67" y="58"/>
                  </a:cubicBezTo>
                  <a:lnTo>
                    <a:pt x="67" y="59"/>
                  </a:lnTo>
                  <a:cubicBezTo>
                    <a:pt x="70" y="58"/>
                    <a:pt x="75" y="59"/>
                    <a:pt x="79" y="60"/>
                  </a:cubicBezTo>
                  <a:cubicBezTo>
                    <a:pt x="78" y="52"/>
                    <a:pt x="76" y="45"/>
                    <a:pt x="79" y="37"/>
                  </a:cubicBezTo>
                  <a:lnTo>
                    <a:pt x="80" y="37"/>
                  </a:lnTo>
                  <a:cubicBezTo>
                    <a:pt x="80" y="42"/>
                    <a:pt x="78" y="53"/>
                    <a:pt x="82" y="59"/>
                  </a:cubicBezTo>
                  <a:cubicBezTo>
                    <a:pt x="84" y="55"/>
                    <a:pt x="83" y="49"/>
                    <a:pt x="89" y="47"/>
                  </a:cubicBezTo>
                  <a:cubicBezTo>
                    <a:pt x="91" y="48"/>
                    <a:pt x="93" y="47"/>
                    <a:pt x="95" y="49"/>
                  </a:cubicBezTo>
                  <a:cubicBezTo>
                    <a:pt x="95" y="44"/>
                    <a:pt x="95" y="37"/>
                    <a:pt x="99" y="34"/>
                  </a:cubicBezTo>
                  <a:lnTo>
                    <a:pt x="100" y="34"/>
                  </a:lnTo>
                  <a:cubicBezTo>
                    <a:pt x="93" y="30"/>
                    <a:pt x="86" y="30"/>
                    <a:pt x="79" y="24"/>
                  </a:cubicBezTo>
                  <a:cubicBezTo>
                    <a:pt x="78" y="25"/>
                    <a:pt x="77" y="24"/>
                    <a:pt x="77" y="23"/>
                  </a:cubicBezTo>
                  <a:cubicBezTo>
                    <a:pt x="79" y="25"/>
                    <a:pt x="81" y="23"/>
                    <a:pt x="83" y="25"/>
                  </a:cubicBezTo>
                  <a:cubicBezTo>
                    <a:pt x="84" y="24"/>
                    <a:pt x="84" y="26"/>
                    <a:pt x="85" y="26"/>
                  </a:cubicBezTo>
                  <a:lnTo>
                    <a:pt x="85" y="25"/>
                  </a:lnTo>
                  <a:cubicBezTo>
                    <a:pt x="90" y="27"/>
                    <a:pt x="96" y="29"/>
                    <a:pt x="101" y="30"/>
                  </a:cubicBezTo>
                  <a:cubicBezTo>
                    <a:pt x="102" y="31"/>
                    <a:pt x="103" y="30"/>
                    <a:pt x="104" y="30"/>
                  </a:cubicBezTo>
                  <a:cubicBezTo>
                    <a:pt x="102" y="23"/>
                    <a:pt x="98" y="18"/>
                    <a:pt x="93" y="12"/>
                  </a:cubicBezTo>
                  <a:cubicBezTo>
                    <a:pt x="92" y="11"/>
                    <a:pt x="92" y="11"/>
                    <a:pt x="92" y="10"/>
                  </a:cubicBezTo>
                  <a:cubicBezTo>
                    <a:pt x="90" y="7"/>
                    <a:pt x="86" y="4"/>
                    <a:pt x="83" y="1"/>
                  </a:cubicBezTo>
                  <a:lnTo>
                    <a:pt x="83" y="0"/>
                  </a:lnTo>
                  <a:lnTo>
                    <a:pt x="92" y="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" name="Freeform 200">
              <a:extLst>
                <a:ext uri="{FF2B5EF4-FFF2-40B4-BE49-F238E27FC236}">
                  <a16:creationId xmlns:a16="http://schemas.microsoft.com/office/drawing/2014/main" id="{7DE2990D-C1A5-3334-3AD0-F09788547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2073"/>
              <a:ext cx="650" cy="769"/>
            </a:xfrm>
            <a:custGeom>
              <a:avLst/>
              <a:gdLst>
                <a:gd name="T0" fmla="*/ 2147483646 w 249"/>
                <a:gd name="T1" fmla="*/ 2147483646 h 274"/>
                <a:gd name="T2" fmla="*/ 2147483646 w 249"/>
                <a:gd name="T3" fmla="*/ 2147483646 h 274"/>
                <a:gd name="T4" fmla="*/ 2147483646 w 249"/>
                <a:gd name="T5" fmla="*/ 2147483646 h 274"/>
                <a:gd name="T6" fmla="*/ 2147483646 w 249"/>
                <a:gd name="T7" fmla="*/ 2147483646 h 274"/>
                <a:gd name="T8" fmla="*/ 2147483646 w 249"/>
                <a:gd name="T9" fmla="*/ 2147483646 h 274"/>
                <a:gd name="T10" fmla="*/ 2147483646 w 249"/>
                <a:gd name="T11" fmla="*/ 2147483646 h 274"/>
                <a:gd name="T12" fmla="*/ 2147483646 w 249"/>
                <a:gd name="T13" fmla="*/ 2147483646 h 274"/>
                <a:gd name="T14" fmla="*/ 2147483646 w 249"/>
                <a:gd name="T15" fmla="*/ 2147483646 h 274"/>
                <a:gd name="T16" fmla="*/ 2147483646 w 249"/>
                <a:gd name="T17" fmla="*/ 2147483646 h 274"/>
                <a:gd name="T18" fmla="*/ 2147483646 w 249"/>
                <a:gd name="T19" fmla="*/ 2147483646 h 274"/>
                <a:gd name="T20" fmla="*/ 2147483646 w 249"/>
                <a:gd name="T21" fmla="*/ 2147483646 h 274"/>
                <a:gd name="T22" fmla="*/ 2147483646 w 249"/>
                <a:gd name="T23" fmla="*/ 2147483646 h 274"/>
                <a:gd name="T24" fmla="*/ 2147483646 w 249"/>
                <a:gd name="T25" fmla="*/ 2147483646 h 274"/>
                <a:gd name="T26" fmla="*/ 2147483646 w 249"/>
                <a:gd name="T27" fmla="*/ 2147483646 h 274"/>
                <a:gd name="T28" fmla="*/ 2147483646 w 249"/>
                <a:gd name="T29" fmla="*/ 2147483646 h 274"/>
                <a:gd name="T30" fmla="*/ 2147483646 w 249"/>
                <a:gd name="T31" fmla="*/ 2147483646 h 274"/>
                <a:gd name="T32" fmla="*/ 2147483646 w 249"/>
                <a:gd name="T33" fmla="*/ 2147483646 h 274"/>
                <a:gd name="T34" fmla="*/ 2147483646 w 249"/>
                <a:gd name="T35" fmla="*/ 2147483646 h 274"/>
                <a:gd name="T36" fmla="*/ 2147483646 w 249"/>
                <a:gd name="T37" fmla="*/ 2147483646 h 274"/>
                <a:gd name="T38" fmla="*/ 2147483646 w 249"/>
                <a:gd name="T39" fmla="*/ 2147483646 h 274"/>
                <a:gd name="T40" fmla="*/ 2147483646 w 249"/>
                <a:gd name="T41" fmla="*/ 2147483646 h 274"/>
                <a:gd name="T42" fmla="*/ 2147483646 w 249"/>
                <a:gd name="T43" fmla="*/ 2147483646 h 274"/>
                <a:gd name="T44" fmla="*/ 2147483646 w 249"/>
                <a:gd name="T45" fmla="*/ 2147483646 h 274"/>
                <a:gd name="T46" fmla="*/ 2147483646 w 249"/>
                <a:gd name="T47" fmla="*/ 2147483646 h 274"/>
                <a:gd name="T48" fmla="*/ 2147483646 w 249"/>
                <a:gd name="T49" fmla="*/ 2147483646 h 274"/>
                <a:gd name="T50" fmla="*/ 2147483646 w 249"/>
                <a:gd name="T51" fmla="*/ 2147483646 h 274"/>
                <a:gd name="T52" fmla="*/ 2147483646 w 249"/>
                <a:gd name="T53" fmla="*/ 2147483646 h 274"/>
                <a:gd name="T54" fmla="*/ 2147483646 w 249"/>
                <a:gd name="T55" fmla="*/ 2147483646 h 274"/>
                <a:gd name="T56" fmla="*/ 2147483646 w 249"/>
                <a:gd name="T57" fmla="*/ 2147483646 h 274"/>
                <a:gd name="T58" fmla="*/ 2147483646 w 249"/>
                <a:gd name="T59" fmla="*/ 2147483646 h 274"/>
                <a:gd name="T60" fmla="*/ 2147483646 w 249"/>
                <a:gd name="T61" fmla="*/ 2147483646 h 274"/>
                <a:gd name="T62" fmla="*/ 2064679980 w 249"/>
                <a:gd name="T63" fmla="*/ 2147483646 h 274"/>
                <a:gd name="T64" fmla="*/ 2147483646 w 249"/>
                <a:gd name="T65" fmla="*/ 2147483646 h 274"/>
                <a:gd name="T66" fmla="*/ 413535717 w 249"/>
                <a:gd name="T67" fmla="*/ 2147483646 h 274"/>
                <a:gd name="T68" fmla="*/ 2064679980 w 249"/>
                <a:gd name="T69" fmla="*/ 2147483646 h 274"/>
                <a:gd name="T70" fmla="*/ 2147483646 w 249"/>
                <a:gd name="T71" fmla="*/ 2147483646 h 274"/>
                <a:gd name="T72" fmla="*/ 2147483646 w 249"/>
                <a:gd name="T73" fmla="*/ 2147483646 h 274"/>
                <a:gd name="T74" fmla="*/ 2147483646 w 249"/>
                <a:gd name="T75" fmla="*/ 2147483646 h 274"/>
                <a:gd name="T76" fmla="*/ 2147483646 w 249"/>
                <a:gd name="T77" fmla="*/ 2147483646 h 274"/>
                <a:gd name="T78" fmla="*/ 2147483646 w 249"/>
                <a:gd name="T79" fmla="*/ 2147483646 h 274"/>
                <a:gd name="T80" fmla="*/ 2147483646 w 249"/>
                <a:gd name="T81" fmla="*/ 2147483646 h 274"/>
                <a:gd name="T82" fmla="*/ 2147483646 w 249"/>
                <a:gd name="T83" fmla="*/ 2147483646 h 274"/>
                <a:gd name="T84" fmla="*/ 2147483646 w 249"/>
                <a:gd name="T85" fmla="*/ 2147483646 h 274"/>
                <a:gd name="T86" fmla="*/ 2147483646 w 249"/>
                <a:gd name="T87" fmla="*/ 2147483646 h 274"/>
                <a:gd name="T88" fmla="*/ 2147483646 w 249"/>
                <a:gd name="T89" fmla="*/ 327207676 h 274"/>
                <a:gd name="T90" fmla="*/ 2147483646 w 249"/>
                <a:gd name="T91" fmla="*/ 0 h 274"/>
                <a:gd name="T92" fmla="*/ 2147483646 w 249"/>
                <a:gd name="T93" fmla="*/ 1288346648 h 274"/>
                <a:gd name="T94" fmla="*/ 2147483646 w 249"/>
                <a:gd name="T95" fmla="*/ 1288346648 h 2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9"/>
                <a:gd name="T145" fmla="*/ 0 h 274"/>
                <a:gd name="T146" fmla="*/ 249 w 249"/>
                <a:gd name="T147" fmla="*/ 274 h 2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9" h="274">
                  <a:moveTo>
                    <a:pt x="135" y="4"/>
                  </a:moveTo>
                  <a:cubicBezTo>
                    <a:pt x="138" y="5"/>
                    <a:pt x="142" y="8"/>
                    <a:pt x="143" y="11"/>
                  </a:cubicBezTo>
                  <a:cubicBezTo>
                    <a:pt x="145" y="13"/>
                    <a:pt x="145" y="13"/>
                    <a:pt x="147" y="13"/>
                  </a:cubicBezTo>
                  <a:cubicBezTo>
                    <a:pt x="151" y="10"/>
                    <a:pt x="158" y="5"/>
                    <a:pt x="164" y="6"/>
                  </a:cubicBezTo>
                  <a:cubicBezTo>
                    <a:pt x="167" y="5"/>
                    <a:pt x="170" y="7"/>
                    <a:pt x="173" y="8"/>
                  </a:cubicBezTo>
                  <a:cubicBezTo>
                    <a:pt x="177" y="11"/>
                    <a:pt x="183" y="15"/>
                    <a:pt x="182" y="21"/>
                  </a:cubicBezTo>
                  <a:cubicBezTo>
                    <a:pt x="184" y="24"/>
                    <a:pt x="187" y="23"/>
                    <a:pt x="189" y="25"/>
                  </a:cubicBezTo>
                  <a:cubicBezTo>
                    <a:pt x="199" y="33"/>
                    <a:pt x="205" y="15"/>
                    <a:pt x="216" y="21"/>
                  </a:cubicBezTo>
                  <a:cubicBezTo>
                    <a:pt x="231" y="29"/>
                    <a:pt x="246" y="44"/>
                    <a:pt x="249" y="63"/>
                  </a:cubicBezTo>
                  <a:cubicBezTo>
                    <a:pt x="249" y="68"/>
                    <a:pt x="246" y="69"/>
                    <a:pt x="247" y="74"/>
                  </a:cubicBezTo>
                  <a:cubicBezTo>
                    <a:pt x="244" y="83"/>
                    <a:pt x="238" y="93"/>
                    <a:pt x="228" y="98"/>
                  </a:cubicBezTo>
                  <a:cubicBezTo>
                    <a:pt x="229" y="91"/>
                    <a:pt x="227" y="85"/>
                    <a:pt x="228" y="79"/>
                  </a:cubicBezTo>
                  <a:cubicBezTo>
                    <a:pt x="227" y="70"/>
                    <a:pt x="227" y="61"/>
                    <a:pt x="221" y="54"/>
                  </a:cubicBezTo>
                  <a:lnTo>
                    <a:pt x="217" y="54"/>
                  </a:lnTo>
                  <a:cubicBezTo>
                    <a:pt x="216" y="56"/>
                    <a:pt x="217" y="57"/>
                    <a:pt x="217" y="58"/>
                  </a:cubicBezTo>
                  <a:cubicBezTo>
                    <a:pt x="218" y="57"/>
                    <a:pt x="219" y="58"/>
                    <a:pt x="220" y="57"/>
                  </a:cubicBezTo>
                  <a:cubicBezTo>
                    <a:pt x="223" y="63"/>
                    <a:pt x="224" y="71"/>
                    <a:pt x="224" y="78"/>
                  </a:cubicBezTo>
                  <a:cubicBezTo>
                    <a:pt x="221" y="78"/>
                    <a:pt x="220" y="82"/>
                    <a:pt x="219" y="81"/>
                  </a:cubicBezTo>
                  <a:cubicBezTo>
                    <a:pt x="217" y="80"/>
                    <a:pt x="217" y="75"/>
                    <a:pt x="216" y="75"/>
                  </a:cubicBezTo>
                  <a:cubicBezTo>
                    <a:pt x="215" y="72"/>
                    <a:pt x="215" y="69"/>
                    <a:pt x="215" y="65"/>
                  </a:cubicBezTo>
                  <a:cubicBezTo>
                    <a:pt x="213" y="67"/>
                    <a:pt x="212" y="66"/>
                    <a:pt x="213" y="68"/>
                  </a:cubicBezTo>
                  <a:lnTo>
                    <a:pt x="213" y="70"/>
                  </a:lnTo>
                  <a:cubicBezTo>
                    <a:pt x="213" y="72"/>
                    <a:pt x="212" y="77"/>
                    <a:pt x="213" y="80"/>
                  </a:cubicBezTo>
                  <a:cubicBezTo>
                    <a:pt x="214" y="82"/>
                    <a:pt x="216" y="85"/>
                    <a:pt x="217" y="86"/>
                  </a:cubicBezTo>
                  <a:cubicBezTo>
                    <a:pt x="215" y="89"/>
                    <a:pt x="214" y="94"/>
                    <a:pt x="209" y="93"/>
                  </a:cubicBezTo>
                  <a:cubicBezTo>
                    <a:pt x="206" y="93"/>
                    <a:pt x="209" y="88"/>
                    <a:pt x="205" y="88"/>
                  </a:cubicBezTo>
                  <a:cubicBezTo>
                    <a:pt x="200" y="89"/>
                    <a:pt x="194" y="90"/>
                    <a:pt x="191" y="95"/>
                  </a:cubicBezTo>
                  <a:cubicBezTo>
                    <a:pt x="191" y="97"/>
                    <a:pt x="191" y="97"/>
                    <a:pt x="192" y="99"/>
                  </a:cubicBezTo>
                  <a:cubicBezTo>
                    <a:pt x="192" y="105"/>
                    <a:pt x="192" y="110"/>
                    <a:pt x="187" y="114"/>
                  </a:cubicBezTo>
                  <a:cubicBezTo>
                    <a:pt x="184" y="113"/>
                    <a:pt x="181" y="112"/>
                    <a:pt x="178" y="110"/>
                  </a:cubicBezTo>
                  <a:cubicBezTo>
                    <a:pt x="176" y="110"/>
                    <a:pt x="176" y="110"/>
                    <a:pt x="175" y="112"/>
                  </a:cubicBezTo>
                  <a:cubicBezTo>
                    <a:pt x="173" y="115"/>
                    <a:pt x="178" y="116"/>
                    <a:pt x="175" y="119"/>
                  </a:cubicBezTo>
                  <a:cubicBezTo>
                    <a:pt x="173" y="121"/>
                    <a:pt x="167" y="122"/>
                    <a:pt x="167" y="126"/>
                  </a:cubicBezTo>
                  <a:cubicBezTo>
                    <a:pt x="167" y="129"/>
                    <a:pt x="168" y="130"/>
                    <a:pt x="168" y="133"/>
                  </a:cubicBezTo>
                  <a:cubicBezTo>
                    <a:pt x="164" y="135"/>
                    <a:pt x="162" y="136"/>
                    <a:pt x="160" y="141"/>
                  </a:cubicBezTo>
                  <a:cubicBezTo>
                    <a:pt x="160" y="141"/>
                    <a:pt x="159" y="144"/>
                    <a:pt x="160" y="146"/>
                  </a:cubicBezTo>
                  <a:lnTo>
                    <a:pt x="162" y="145"/>
                  </a:lnTo>
                  <a:cubicBezTo>
                    <a:pt x="162" y="148"/>
                    <a:pt x="164" y="150"/>
                    <a:pt x="165" y="152"/>
                  </a:cubicBezTo>
                  <a:cubicBezTo>
                    <a:pt x="167" y="156"/>
                    <a:pt x="170" y="159"/>
                    <a:pt x="170" y="164"/>
                  </a:cubicBezTo>
                  <a:cubicBezTo>
                    <a:pt x="169" y="164"/>
                    <a:pt x="167" y="165"/>
                    <a:pt x="167" y="167"/>
                  </a:cubicBezTo>
                  <a:cubicBezTo>
                    <a:pt x="168" y="167"/>
                    <a:pt x="167" y="170"/>
                    <a:pt x="169" y="170"/>
                  </a:cubicBezTo>
                  <a:cubicBezTo>
                    <a:pt x="174" y="175"/>
                    <a:pt x="176" y="184"/>
                    <a:pt x="174" y="192"/>
                  </a:cubicBezTo>
                  <a:cubicBezTo>
                    <a:pt x="173" y="198"/>
                    <a:pt x="167" y="195"/>
                    <a:pt x="165" y="200"/>
                  </a:cubicBezTo>
                  <a:cubicBezTo>
                    <a:pt x="169" y="207"/>
                    <a:pt x="169" y="213"/>
                    <a:pt x="169" y="221"/>
                  </a:cubicBezTo>
                  <a:cubicBezTo>
                    <a:pt x="169" y="227"/>
                    <a:pt x="167" y="234"/>
                    <a:pt x="162" y="236"/>
                  </a:cubicBezTo>
                  <a:cubicBezTo>
                    <a:pt x="160" y="238"/>
                    <a:pt x="158" y="236"/>
                    <a:pt x="156" y="236"/>
                  </a:cubicBezTo>
                  <a:cubicBezTo>
                    <a:pt x="153" y="236"/>
                    <a:pt x="153" y="229"/>
                    <a:pt x="148" y="232"/>
                  </a:cubicBezTo>
                  <a:cubicBezTo>
                    <a:pt x="146" y="232"/>
                    <a:pt x="147" y="235"/>
                    <a:pt x="147" y="236"/>
                  </a:cubicBezTo>
                  <a:cubicBezTo>
                    <a:pt x="151" y="238"/>
                    <a:pt x="150" y="243"/>
                    <a:pt x="151" y="247"/>
                  </a:cubicBezTo>
                  <a:cubicBezTo>
                    <a:pt x="150" y="250"/>
                    <a:pt x="149" y="254"/>
                    <a:pt x="147" y="257"/>
                  </a:cubicBezTo>
                  <a:cubicBezTo>
                    <a:pt x="146" y="260"/>
                    <a:pt x="143" y="261"/>
                    <a:pt x="142" y="263"/>
                  </a:cubicBezTo>
                  <a:lnTo>
                    <a:pt x="141" y="263"/>
                  </a:lnTo>
                  <a:cubicBezTo>
                    <a:pt x="135" y="270"/>
                    <a:pt x="125" y="274"/>
                    <a:pt x="115" y="272"/>
                  </a:cubicBezTo>
                  <a:cubicBezTo>
                    <a:pt x="108" y="270"/>
                    <a:pt x="102" y="263"/>
                    <a:pt x="100" y="257"/>
                  </a:cubicBezTo>
                  <a:cubicBezTo>
                    <a:pt x="99" y="253"/>
                    <a:pt x="99" y="250"/>
                    <a:pt x="100" y="247"/>
                  </a:cubicBezTo>
                  <a:cubicBezTo>
                    <a:pt x="100" y="246"/>
                    <a:pt x="99" y="245"/>
                    <a:pt x="98" y="244"/>
                  </a:cubicBezTo>
                  <a:cubicBezTo>
                    <a:pt x="97" y="244"/>
                    <a:pt x="94" y="245"/>
                    <a:pt x="94" y="247"/>
                  </a:cubicBezTo>
                  <a:cubicBezTo>
                    <a:pt x="95" y="249"/>
                    <a:pt x="92" y="250"/>
                    <a:pt x="90" y="251"/>
                  </a:cubicBezTo>
                  <a:lnTo>
                    <a:pt x="88" y="251"/>
                  </a:lnTo>
                  <a:cubicBezTo>
                    <a:pt x="88" y="249"/>
                    <a:pt x="87" y="251"/>
                    <a:pt x="87" y="250"/>
                  </a:cubicBezTo>
                  <a:cubicBezTo>
                    <a:pt x="85" y="249"/>
                    <a:pt x="85" y="244"/>
                    <a:pt x="81" y="246"/>
                  </a:cubicBezTo>
                  <a:cubicBezTo>
                    <a:pt x="78" y="248"/>
                    <a:pt x="81" y="250"/>
                    <a:pt x="78" y="252"/>
                  </a:cubicBezTo>
                  <a:cubicBezTo>
                    <a:pt x="74" y="258"/>
                    <a:pt x="70" y="247"/>
                    <a:pt x="66" y="253"/>
                  </a:cubicBezTo>
                  <a:cubicBezTo>
                    <a:pt x="65" y="256"/>
                    <a:pt x="69" y="257"/>
                    <a:pt x="66" y="260"/>
                  </a:cubicBezTo>
                  <a:cubicBezTo>
                    <a:pt x="62" y="264"/>
                    <a:pt x="56" y="263"/>
                    <a:pt x="51" y="263"/>
                  </a:cubicBezTo>
                  <a:cubicBezTo>
                    <a:pt x="48" y="262"/>
                    <a:pt x="50" y="257"/>
                    <a:pt x="46" y="257"/>
                  </a:cubicBezTo>
                  <a:lnTo>
                    <a:pt x="45" y="257"/>
                  </a:lnTo>
                  <a:cubicBezTo>
                    <a:pt x="45" y="257"/>
                    <a:pt x="44" y="258"/>
                    <a:pt x="44" y="258"/>
                  </a:cubicBezTo>
                  <a:cubicBezTo>
                    <a:pt x="43" y="261"/>
                    <a:pt x="42" y="262"/>
                    <a:pt x="40" y="263"/>
                  </a:cubicBezTo>
                  <a:cubicBezTo>
                    <a:pt x="37" y="264"/>
                    <a:pt x="33" y="264"/>
                    <a:pt x="30" y="263"/>
                  </a:cubicBezTo>
                  <a:cubicBezTo>
                    <a:pt x="28" y="263"/>
                    <a:pt x="26" y="260"/>
                    <a:pt x="25" y="258"/>
                  </a:cubicBezTo>
                  <a:cubicBezTo>
                    <a:pt x="25" y="256"/>
                    <a:pt x="25" y="255"/>
                    <a:pt x="25" y="253"/>
                  </a:cubicBezTo>
                  <a:cubicBezTo>
                    <a:pt x="26" y="252"/>
                    <a:pt x="30" y="252"/>
                    <a:pt x="29" y="249"/>
                  </a:cubicBezTo>
                  <a:cubicBezTo>
                    <a:pt x="31" y="249"/>
                    <a:pt x="31" y="248"/>
                    <a:pt x="32" y="247"/>
                  </a:cubicBezTo>
                  <a:cubicBezTo>
                    <a:pt x="31" y="245"/>
                    <a:pt x="30" y="244"/>
                    <a:pt x="28" y="244"/>
                  </a:cubicBezTo>
                  <a:cubicBezTo>
                    <a:pt x="26" y="244"/>
                    <a:pt x="24" y="245"/>
                    <a:pt x="22" y="247"/>
                  </a:cubicBezTo>
                  <a:cubicBezTo>
                    <a:pt x="15" y="246"/>
                    <a:pt x="7" y="244"/>
                    <a:pt x="5" y="237"/>
                  </a:cubicBezTo>
                  <a:cubicBezTo>
                    <a:pt x="0" y="226"/>
                    <a:pt x="2" y="211"/>
                    <a:pt x="10" y="202"/>
                  </a:cubicBezTo>
                  <a:cubicBezTo>
                    <a:pt x="13" y="199"/>
                    <a:pt x="15" y="197"/>
                    <a:pt x="20" y="196"/>
                  </a:cubicBezTo>
                  <a:cubicBezTo>
                    <a:pt x="22" y="199"/>
                    <a:pt x="24" y="195"/>
                    <a:pt x="25" y="198"/>
                  </a:cubicBezTo>
                  <a:cubicBezTo>
                    <a:pt x="27" y="198"/>
                    <a:pt x="29" y="197"/>
                    <a:pt x="29" y="195"/>
                  </a:cubicBezTo>
                  <a:cubicBezTo>
                    <a:pt x="28" y="192"/>
                    <a:pt x="24" y="191"/>
                    <a:pt x="24" y="187"/>
                  </a:cubicBezTo>
                  <a:cubicBezTo>
                    <a:pt x="22" y="182"/>
                    <a:pt x="24" y="177"/>
                    <a:pt x="27" y="174"/>
                  </a:cubicBezTo>
                  <a:cubicBezTo>
                    <a:pt x="29" y="173"/>
                    <a:pt x="31" y="171"/>
                    <a:pt x="33" y="170"/>
                  </a:cubicBezTo>
                  <a:cubicBezTo>
                    <a:pt x="37" y="170"/>
                    <a:pt x="41" y="168"/>
                    <a:pt x="45" y="169"/>
                  </a:cubicBezTo>
                  <a:cubicBezTo>
                    <a:pt x="46" y="169"/>
                    <a:pt x="47" y="168"/>
                    <a:pt x="47" y="167"/>
                  </a:cubicBezTo>
                  <a:cubicBezTo>
                    <a:pt x="47" y="163"/>
                    <a:pt x="39" y="161"/>
                    <a:pt x="42" y="155"/>
                  </a:cubicBezTo>
                  <a:cubicBezTo>
                    <a:pt x="42" y="154"/>
                    <a:pt x="42" y="152"/>
                    <a:pt x="40" y="152"/>
                  </a:cubicBezTo>
                  <a:cubicBezTo>
                    <a:pt x="39" y="152"/>
                    <a:pt x="37" y="151"/>
                    <a:pt x="36" y="150"/>
                  </a:cubicBezTo>
                  <a:cubicBezTo>
                    <a:pt x="31" y="144"/>
                    <a:pt x="26" y="138"/>
                    <a:pt x="28" y="130"/>
                  </a:cubicBezTo>
                  <a:cubicBezTo>
                    <a:pt x="29" y="129"/>
                    <a:pt x="30" y="127"/>
                    <a:pt x="32" y="126"/>
                  </a:cubicBezTo>
                  <a:cubicBezTo>
                    <a:pt x="33" y="127"/>
                    <a:pt x="34" y="126"/>
                    <a:pt x="35" y="125"/>
                  </a:cubicBezTo>
                  <a:cubicBezTo>
                    <a:pt x="35" y="121"/>
                    <a:pt x="31" y="119"/>
                    <a:pt x="30" y="115"/>
                  </a:cubicBezTo>
                  <a:cubicBezTo>
                    <a:pt x="28" y="111"/>
                    <a:pt x="25" y="105"/>
                    <a:pt x="28" y="101"/>
                  </a:cubicBezTo>
                  <a:cubicBezTo>
                    <a:pt x="31" y="99"/>
                    <a:pt x="33" y="98"/>
                    <a:pt x="35" y="99"/>
                  </a:cubicBezTo>
                  <a:cubicBezTo>
                    <a:pt x="38" y="99"/>
                    <a:pt x="40" y="102"/>
                    <a:pt x="42" y="99"/>
                  </a:cubicBezTo>
                  <a:cubicBezTo>
                    <a:pt x="45" y="93"/>
                    <a:pt x="35" y="95"/>
                    <a:pt x="35" y="90"/>
                  </a:cubicBezTo>
                  <a:cubicBezTo>
                    <a:pt x="32" y="79"/>
                    <a:pt x="37" y="69"/>
                    <a:pt x="45" y="61"/>
                  </a:cubicBezTo>
                  <a:cubicBezTo>
                    <a:pt x="51" y="56"/>
                    <a:pt x="61" y="53"/>
                    <a:pt x="68" y="57"/>
                  </a:cubicBezTo>
                  <a:cubicBezTo>
                    <a:pt x="71" y="57"/>
                    <a:pt x="74" y="64"/>
                    <a:pt x="78" y="60"/>
                  </a:cubicBezTo>
                  <a:cubicBezTo>
                    <a:pt x="78" y="59"/>
                    <a:pt x="77" y="57"/>
                    <a:pt x="79" y="56"/>
                  </a:cubicBezTo>
                  <a:cubicBezTo>
                    <a:pt x="79" y="55"/>
                    <a:pt x="78" y="54"/>
                    <a:pt x="78" y="54"/>
                  </a:cubicBezTo>
                  <a:cubicBezTo>
                    <a:pt x="78" y="50"/>
                    <a:pt x="79" y="46"/>
                    <a:pt x="83" y="45"/>
                  </a:cubicBezTo>
                  <a:cubicBezTo>
                    <a:pt x="84" y="46"/>
                    <a:pt x="87" y="44"/>
                    <a:pt x="87" y="47"/>
                  </a:cubicBezTo>
                  <a:cubicBezTo>
                    <a:pt x="88" y="48"/>
                    <a:pt x="89" y="50"/>
                    <a:pt x="91" y="49"/>
                  </a:cubicBezTo>
                  <a:cubicBezTo>
                    <a:pt x="93" y="47"/>
                    <a:pt x="91" y="44"/>
                    <a:pt x="91" y="42"/>
                  </a:cubicBezTo>
                  <a:cubicBezTo>
                    <a:pt x="91" y="38"/>
                    <a:pt x="90" y="33"/>
                    <a:pt x="94" y="31"/>
                  </a:cubicBezTo>
                  <a:cubicBezTo>
                    <a:pt x="97" y="30"/>
                    <a:pt x="98" y="33"/>
                    <a:pt x="101" y="35"/>
                  </a:cubicBezTo>
                  <a:cubicBezTo>
                    <a:pt x="106" y="32"/>
                    <a:pt x="100" y="25"/>
                    <a:pt x="103" y="21"/>
                  </a:cubicBezTo>
                  <a:cubicBezTo>
                    <a:pt x="105" y="12"/>
                    <a:pt x="110" y="4"/>
                    <a:pt x="119" y="1"/>
                  </a:cubicBezTo>
                  <a:lnTo>
                    <a:pt x="123" y="0"/>
                  </a:lnTo>
                  <a:cubicBezTo>
                    <a:pt x="126" y="1"/>
                    <a:pt x="132" y="1"/>
                    <a:pt x="135" y="4"/>
                  </a:cubicBezTo>
                  <a:close/>
                </a:path>
              </a:pathLst>
            </a:custGeom>
            <a:solidFill>
              <a:srgbClr val="AB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" name="Freeform 201">
              <a:extLst>
                <a:ext uri="{FF2B5EF4-FFF2-40B4-BE49-F238E27FC236}">
                  <a16:creationId xmlns:a16="http://schemas.microsoft.com/office/drawing/2014/main" id="{F6ABF9DF-4799-7F2B-2337-A24938476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5" y="2281"/>
              <a:ext cx="89" cy="300"/>
            </a:xfrm>
            <a:custGeom>
              <a:avLst/>
              <a:gdLst>
                <a:gd name="T0" fmla="*/ 2147483646 w 34"/>
                <a:gd name="T1" fmla="*/ 703165494 h 107"/>
                <a:gd name="T2" fmla="*/ 2147483646 w 34"/>
                <a:gd name="T3" fmla="*/ 2147483646 h 107"/>
                <a:gd name="T4" fmla="*/ 2147483646 w 34"/>
                <a:gd name="T5" fmla="*/ 2147483646 h 107"/>
                <a:gd name="T6" fmla="*/ 2147483646 w 34"/>
                <a:gd name="T7" fmla="*/ 1591823114 h 107"/>
                <a:gd name="T8" fmla="*/ 1730370530 w 34"/>
                <a:gd name="T9" fmla="*/ 1269074821 h 107"/>
                <a:gd name="T10" fmla="*/ 1501960102 w 34"/>
                <a:gd name="T11" fmla="*/ 1591823114 h 107"/>
                <a:gd name="T12" fmla="*/ 330580380 w 34"/>
                <a:gd name="T13" fmla="*/ 2147483646 h 107"/>
                <a:gd name="T14" fmla="*/ 1234637354 w 34"/>
                <a:gd name="T15" fmla="*/ 2147483646 h 107"/>
                <a:gd name="T16" fmla="*/ 1501960102 w 34"/>
                <a:gd name="T17" fmla="*/ 2147483646 h 107"/>
                <a:gd name="T18" fmla="*/ 1667262271 w 34"/>
                <a:gd name="T19" fmla="*/ 2147483646 h 107"/>
                <a:gd name="T20" fmla="*/ 1730370530 w 34"/>
                <a:gd name="T21" fmla="*/ 2147483646 h 107"/>
                <a:gd name="T22" fmla="*/ 1501960102 w 34"/>
                <a:gd name="T23" fmla="*/ 2147483646 h 107"/>
                <a:gd name="T24" fmla="*/ 1565098207 w 34"/>
                <a:gd name="T25" fmla="*/ 2147483646 h 107"/>
                <a:gd name="T26" fmla="*/ 597902838 w 34"/>
                <a:gd name="T27" fmla="*/ 2147483646 h 107"/>
                <a:gd name="T28" fmla="*/ 700071356 w 34"/>
                <a:gd name="T29" fmla="*/ 2147483646 h 107"/>
                <a:gd name="T30" fmla="*/ 2147483646 w 34"/>
                <a:gd name="T31" fmla="*/ 2147483646 h 107"/>
                <a:gd name="T32" fmla="*/ 2147483646 w 34"/>
                <a:gd name="T33" fmla="*/ 2147483646 h 107"/>
                <a:gd name="T34" fmla="*/ 2147483646 w 34"/>
                <a:gd name="T35" fmla="*/ 2147483646 h 107"/>
                <a:gd name="T36" fmla="*/ 2147483646 w 34"/>
                <a:gd name="T37" fmla="*/ 2147483646 h 107"/>
                <a:gd name="T38" fmla="*/ 2147483646 w 34"/>
                <a:gd name="T39" fmla="*/ 2147483646 h 107"/>
                <a:gd name="T40" fmla="*/ 2147483646 w 34"/>
                <a:gd name="T41" fmla="*/ 2147483646 h 107"/>
                <a:gd name="T42" fmla="*/ 2147483646 w 34"/>
                <a:gd name="T43" fmla="*/ 2147483646 h 107"/>
                <a:gd name="T44" fmla="*/ 1234637354 w 34"/>
                <a:gd name="T45" fmla="*/ 2147483646 h 107"/>
                <a:gd name="T46" fmla="*/ 967194362 w 34"/>
                <a:gd name="T47" fmla="*/ 2147483646 h 107"/>
                <a:gd name="T48" fmla="*/ 165273974 w 34"/>
                <a:gd name="T49" fmla="*/ 2147483646 h 107"/>
                <a:gd name="T50" fmla="*/ 700071356 w 34"/>
                <a:gd name="T51" fmla="*/ 2147483646 h 107"/>
                <a:gd name="T52" fmla="*/ 700071356 w 34"/>
                <a:gd name="T53" fmla="*/ 2147483646 h 107"/>
                <a:gd name="T54" fmla="*/ 700071356 w 34"/>
                <a:gd name="T55" fmla="*/ 2147483646 h 107"/>
                <a:gd name="T56" fmla="*/ 1297776606 w 34"/>
                <a:gd name="T57" fmla="*/ 2147483646 h 107"/>
                <a:gd name="T58" fmla="*/ 1297776606 w 34"/>
                <a:gd name="T59" fmla="*/ 2147483646 h 107"/>
                <a:gd name="T60" fmla="*/ 1297776606 w 34"/>
                <a:gd name="T61" fmla="*/ 2147483646 h 107"/>
                <a:gd name="T62" fmla="*/ 1132468982 w 34"/>
                <a:gd name="T63" fmla="*/ 2147483646 h 107"/>
                <a:gd name="T64" fmla="*/ 0 w 34"/>
                <a:gd name="T65" fmla="*/ 2147483646 h 107"/>
                <a:gd name="T66" fmla="*/ 102169340 w 34"/>
                <a:gd name="T67" fmla="*/ 2147483646 h 107"/>
                <a:gd name="T68" fmla="*/ 1934702106 w 34"/>
                <a:gd name="T69" fmla="*/ 0 h 107"/>
                <a:gd name="T70" fmla="*/ 2147483646 w 34"/>
                <a:gd name="T71" fmla="*/ 703165494 h 107"/>
                <a:gd name="T72" fmla="*/ 2147483646 w 34"/>
                <a:gd name="T73" fmla="*/ 703165494 h 107"/>
                <a:gd name="T74" fmla="*/ 2147483646 w 34"/>
                <a:gd name="T75" fmla="*/ 703165494 h 107"/>
                <a:gd name="T76" fmla="*/ 2147483646 w 34"/>
                <a:gd name="T77" fmla="*/ 703165494 h 1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4"/>
                <a:gd name="T118" fmla="*/ 0 h 107"/>
                <a:gd name="T119" fmla="*/ 34 w 34"/>
                <a:gd name="T120" fmla="*/ 107 h 10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4" h="107">
                  <a:moveTo>
                    <a:pt x="31" y="2"/>
                  </a:moveTo>
                  <a:cubicBezTo>
                    <a:pt x="33" y="4"/>
                    <a:pt x="34" y="5"/>
                    <a:pt x="34" y="7"/>
                  </a:cubicBezTo>
                  <a:cubicBezTo>
                    <a:pt x="33" y="8"/>
                    <a:pt x="32" y="8"/>
                    <a:pt x="31" y="8"/>
                  </a:cubicBezTo>
                  <a:cubicBezTo>
                    <a:pt x="31" y="7"/>
                    <a:pt x="30" y="6"/>
                    <a:pt x="29" y="5"/>
                  </a:cubicBezTo>
                  <a:cubicBezTo>
                    <a:pt x="26" y="3"/>
                    <a:pt x="22" y="3"/>
                    <a:pt x="20" y="4"/>
                  </a:cubicBezTo>
                  <a:cubicBezTo>
                    <a:pt x="20" y="5"/>
                    <a:pt x="18" y="4"/>
                    <a:pt x="17" y="5"/>
                  </a:cubicBezTo>
                  <a:cubicBezTo>
                    <a:pt x="7" y="13"/>
                    <a:pt x="2" y="25"/>
                    <a:pt x="4" y="37"/>
                  </a:cubicBezTo>
                  <a:cubicBezTo>
                    <a:pt x="5" y="43"/>
                    <a:pt x="8" y="49"/>
                    <a:pt x="14" y="51"/>
                  </a:cubicBezTo>
                  <a:cubicBezTo>
                    <a:pt x="15" y="51"/>
                    <a:pt x="15" y="50"/>
                    <a:pt x="17" y="49"/>
                  </a:cubicBezTo>
                  <a:cubicBezTo>
                    <a:pt x="17" y="50"/>
                    <a:pt x="18" y="50"/>
                    <a:pt x="19" y="50"/>
                  </a:cubicBezTo>
                  <a:cubicBezTo>
                    <a:pt x="20" y="51"/>
                    <a:pt x="21" y="53"/>
                    <a:pt x="20" y="54"/>
                  </a:cubicBezTo>
                  <a:cubicBezTo>
                    <a:pt x="20" y="57"/>
                    <a:pt x="16" y="55"/>
                    <a:pt x="17" y="58"/>
                  </a:cubicBezTo>
                  <a:cubicBezTo>
                    <a:pt x="17" y="61"/>
                    <a:pt x="21" y="66"/>
                    <a:pt x="18" y="69"/>
                  </a:cubicBezTo>
                  <a:cubicBezTo>
                    <a:pt x="14" y="68"/>
                    <a:pt x="10" y="70"/>
                    <a:pt x="7" y="75"/>
                  </a:cubicBezTo>
                  <a:cubicBezTo>
                    <a:pt x="4" y="80"/>
                    <a:pt x="6" y="88"/>
                    <a:pt x="8" y="93"/>
                  </a:cubicBezTo>
                  <a:cubicBezTo>
                    <a:pt x="13" y="101"/>
                    <a:pt x="22" y="103"/>
                    <a:pt x="31" y="104"/>
                  </a:cubicBezTo>
                  <a:cubicBezTo>
                    <a:pt x="32" y="104"/>
                    <a:pt x="33" y="105"/>
                    <a:pt x="34" y="104"/>
                  </a:cubicBezTo>
                  <a:lnTo>
                    <a:pt x="34" y="105"/>
                  </a:lnTo>
                  <a:cubicBezTo>
                    <a:pt x="29" y="106"/>
                    <a:pt x="19" y="107"/>
                    <a:pt x="14" y="102"/>
                  </a:cubicBezTo>
                  <a:cubicBezTo>
                    <a:pt x="13" y="103"/>
                    <a:pt x="12" y="101"/>
                    <a:pt x="11" y="101"/>
                  </a:cubicBezTo>
                  <a:cubicBezTo>
                    <a:pt x="4" y="97"/>
                    <a:pt x="3" y="89"/>
                    <a:pt x="2" y="82"/>
                  </a:cubicBezTo>
                  <a:cubicBezTo>
                    <a:pt x="2" y="76"/>
                    <a:pt x="4" y="71"/>
                    <a:pt x="8" y="67"/>
                  </a:cubicBezTo>
                  <a:lnTo>
                    <a:pt x="15" y="64"/>
                  </a:lnTo>
                  <a:cubicBezTo>
                    <a:pt x="13" y="61"/>
                    <a:pt x="14" y="58"/>
                    <a:pt x="13" y="55"/>
                  </a:cubicBezTo>
                  <a:cubicBezTo>
                    <a:pt x="1" y="49"/>
                    <a:pt x="0" y="37"/>
                    <a:pt x="0" y="25"/>
                  </a:cubicBezTo>
                  <a:cubicBezTo>
                    <a:pt x="1" y="25"/>
                    <a:pt x="1" y="23"/>
                    <a:pt x="1" y="22"/>
                  </a:cubicBezTo>
                  <a:cubicBezTo>
                    <a:pt x="4" y="12"/>
                    <a:pt x="11" y="1"/>
                    <a:pt x="22" y="0"/>
                  </a:cubicBezTo>
                  <a:cubicBezTo>
                    <a:pt x="25" y="0"/>
                    <a:pt x="29" y="1"/>
                    <a:pt x="31" y="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" name="Freeform 202">
              <a:extLst>
                <a:ext uri="{FF2B5EF4-FFF2-40B4-BE49-F238E27FC236}">
                  <a16:creationId xmlns:a16="http://schemas.microsoft.com/office/drawing/2014/main" id="{5B57E8BF-43BA-B1A8-F389-34374E1AE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2315"/>
              <a:ext cx="174" cy="106"/>
            </a:xfrm>
            <a:custGeom>
              <a:avLst/>
              <a:gdLst>
                <a:gd name="T0" fmla="*/ 2147483646 w 67"/>
                <a:gd name="T1" fmla="*/ 2147483646 h 38"/>
                <a:gd name="T2" fmla="*/ 2147483646 w 67"/>
                <a:gd name="T3" fmla="*/ 2147483646 h 38"/>
                <a:gd name="T4" fmla="*/ 2147483646 w 67"/>
                <a:gd name="T5" fmla="*/ 2147483646 h 38"/>
                <a:gd name="T6" fmla="*/ 2147483646 w 67"/>
                <a:gd name="T7" fmla="*/ 2147483646 h 38"/>
                <a:gd name="T8" fmla="*/ 2147483646 w 67"/>
                <a:gd name="T9" fmla="*/ 2147483646 h 38"/>
                <a:gd name="T10" fmla="*/ 2147483646 w 67"/>
                <a:gd name="T11" fmla="*/ 2147483646 h 38"/>
                <a:gd name="T12" fmla="*/ 2147483646 w 67"/>
                <a:gd name="T13" fmla="*/ 2147483646 h 38"/>
                <a:gd name="T14" fmla="*/ 2147483646 w 67"/>
                <a:gd name="T15" fmla="*/ 2147483646 h 38"/>
                <a:gd name="T16" fmla="*/ 2147483646 w 67"/>
                <a:gd name="T17" fmla="*/ 2147483646 h 38"/>
                <a:gd name="T18" fmla="*/ 2147483646 w 67"/>
                <a:gd name="T19" fmla="*/ 2147483646 h 38"/>
                <a:gd name="T20" fmla="*/ 2147483646 w 67"/>
                <a:gd name="T21" fmla="*/ 2147483646 h 38"/>
                <a:gd name="T22" fmla="*/ 2147483646 w 67"/>
                <a:gd name="T23" fmla="*/ 2147483646 h 38"/>
                <a:gd name="T24" fmla="*/ 2147483646 w 67"/>
                <a:gd name="T25" fmla="*/ 2147483646 h 38"/>
                <a:gd name="T26" fmla="*/ 2147483646 w 67"/>
                <a:gd name="T27" fmla="*/ 2147483646 h 38"/>
                <a:gd name="T28" fmla="*/ 2147483646 w 67"/>
                <a:gd name="T29" fmla="*/ 2147483646 h 38"/>
                <a:gd name="T30" fmla="*/ 2147483646 w 67"/>
                <a:gd name="T31" fmla="*/ 2147483646 h 38"/>
                <a:gd name="T32" fmla="*/ 2147483646 w 67"/>
                <a:gd name="T33" fmla="*/ 2147483646 h 38"/>
                <a:gd name="T34" fmla="*/ 2147483646 w 67"/>
                <a:gd name="T35" fmla="*/ 2147483646 h 38"/>
                <a:gd name="T36" fmla="*/ 2147483646 w 67"/>
                <a:gd name="T37" fmla="*/ 2147483646 h 38"/>
                <a:gd name="T38" fmla="*/ 2147483646 w 67"/>
                <a:gd name="T39" fmla="*/ 2147483646 h 38"/>
                <a:gd name="T40" fmla="*/ 2147483646 w 67"/>
                <a:gd name="T41" fmla="*/ 2147483646 h 38"/>
                <a:gd name="T42" fmla="*/ 522366597 w 67"/>
                <a:gd name="T43" fmla="*/ 2147483646 h 38"/>
                <a:gd name="T44" fmla="*/ 0 w 67"/>
                <a:gd name="T45" fmla="*/ 2147483646 h 38"/>
                <a:gd name="T46" fmla="*/ 145399906 w 67"/>
                <a:gd name="T47" fmla="*/ 2147483646 h 38"/>
                <a:gd name="T48" fmla="*/ 1120985983 w 67"/>
                <a:gd name="T49" fmla="*/ 2147483646 h 38"/>
                <a:gd name="T50" fmla="*/ 1356593324 w 67"/>
                <a:gd name="T51" fmla="*/ 2147483646 h 38"/>
                <a:gd name="T52" fmla="*/ 1790300120 w 67"/>
                <a:gd name="T53" fmla="*/ 2147483646 h 38"/>
                <a:gd name="T54" fmla="*/ 2147483646 w 67"/>
                <a:gd name="T55" fmla="*/ 2147483646 h 38"/>
                <a:gd name="T56" fmla="*/ 2147483646 w 67"/>
                <a:gd name="T57" fmla="*/ 2147483646 h 38"/>
                <a:gd name="T58" fmla="*/ 2147483646 w 67"/>
                <a:gd name="T59" fmla="*/ 0 h 38"/>
                <a:gd name="T60" fmla="*/ 2147483646 w 67"/>
                <a:gd name="T61" fmla="*/ 2147483646 h 38"/>
                <a:gd name="T62" fmla="*/ 2147483646 w 67"/>
                <a:gd name="T63" fmla="*/ 2147483646 h 38"/>
                <a:gd name="T64" fmla="*/ 2147483646 w 67"/>
                <a:gd name="T65" fmla="*/ 2147483646 h 38"/>
                <a:gd name="T66" fmla="*/ 2147483646 w 67"/>
                <a:gd name="T67" fmla="*/ 2147483646 h 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7"/>
                <a:gd name="T103" fmla="*/ 0 h 38"/>
                <a:gd name="T104" fmla="*/ 67 w 67"/>
                <a:gd name="T105" fmla="*/ 38 h 3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7" h="38">
                  <a:moveTo>
                    <a:pt x="42" y="13"/>
                  </a:moveTo>
                  <a:cubicBezTo>
                    <a:pt x="41" y="17"/>
                    <a:pt x="45" y="16"/>
                    <a:pt x="46" y="18"/>
                  </a:cubicBezTo>
                  <a:cubicBezTo>
                    <a:pt x="49" y="21"/>
                    <a:pt x="52" y="24"/>
                    <a:pt x="54" y="27"/>
                  </a:cubicBezTo>
                  <a:lnTo>
                    <a:pt x="67" y="34"/>
                  </a:lnTo>
                  <a:cubicBezTo>
                    <a:pt x="61" y="35"/>
                    <a:pt x="55" y="35"/>
                    <a:pt x="48" y="35"/>
                  </a:cubicBezTo>
                  <a:cubicBezTo>
                    <a:pt x="47" y="32"/>
                    <a:pt x="48" y="27"/>
                    <a:pt x="44" y="25"/>
                  </a:cubicBezTo>
                  <a:cubicBezTo>
                    <a:pt x="44" y="22"/>
                    <a:pt x="40" y="20"/>
                    <a:pt x="37" y="18"/>
                  </a:cubicBezTo>
                  <a:cubicBezTo>
                    <a:pt x="36" y="17"/>
                    <a:pt x="33" y="18"/>
                    <a:pt x="32" y="18"/>
                  </a:cubicBezTo>
                  <a:cubicBezTo>
                    <a:pt x="29" y="22"/>
                    <a:pt x="32" y="27"/>
                    <a:pt x="30" y="31"/>
                  </a:cubicBezTo>
                  <a:cubicBezTo>
                    <a:pt x="30" y="33"/>
                    <a:pt x="32" y="33"/>
                    <a:pt x="32" y="34"/>
                  </a:cubicBezTo>
                  <a:cubicBezTo>
                    <a:pt x="32" y="34"/>
                    <a:pt x="31" y="35"/>
                    <a:pt x="31" y="35"/>
                  </a:cubicBezTo>
                  <a:lnTo>
                    <a:pt x="32" y="36"/>
                  </a:lnTo>
                  <a:lnTo>
                    <a:pt x="30" y="36"/>
                  </a:lnTo>
                  <a:cubicBezTo>
                    <a:pt x="22" y="37"/>
                    <a:pt x="15" y="38"/>
                    <a:pt x="7" y="36"/>
                  </a:cubicBezTo>
                  <a:cubicBezTo>
                    <a:pt x="4" y="36"/>
                    <a:pt x="3" y="37"/>
                    <a:pt x="0" y="37"/>
                  </a:cubicBezTo>
                  <a:cubicBezTo>
                    <a:pt x="1" y="35"/>
                    <a:pt x="2" y="33"/>
                    <a:pt x="2" y="31"/>
                  </a:cubicBezTo>
                  <a:cubicBezTo>
                    <a:pt x="6" y="31"/>
                    <a:pt x="13" y="34"/>
                    <a:pt x="15" y="28"/>
                  </a:cubicBezTo>
                  <a:cubicBezTo>
                    <a:pt x="18" y="23"/>
                    <a:pt x="18" y="16"/>
                    <a:pt x="18" y="11"/>
                  </a:cubicBezTo>
                  <a:cubicBezTo>
                    <a:pt x="19" y="9"/>
                    <a:pt x="22" y="8"/>
                    <a:pt x="24" y="8"/>
                  </a:cubicBezTo>
                  <a:cubicBezTo>
                    <a:pt x="26" y="11"/>
                    <a:pt x="30" y="12"/>
                    <a:pt x="33" y="13"/>
                  </a:cubicBezTo>
                  <a:cubicBezTo>
                    <a:pt x="33" y="12"/>
                    <a:pt x="34" y="12"/>
                    <a:pt x="34" y="12"/>
                  </a:cubicBezTo>
                  <a:cubicBezTo>
                    <a:pt x="39" y="10"/>
                    <a:pt x="42" y="5"/>
                    <a:pt x="44" y="0"/>
                  </a:cubicBezTo>
                  <a:cubicBezTo>
                    <a:pt x="45" y="5"/>
                    <a:pt x="45" y="9"/>
                    <a:pt x="42" y="13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" name="Freeform 203">
              <a:extLst>
                <a:ext uri="{FF2B5EF4-FFF2-40B4-BE49-F238E27FC236}">
                  <a16:creationId xmlns:a16="http://schemas.microsoft.com/office/drawing/2014/main" id="{A08F7702-AC89-163B-644B-E3F0044A4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" y="2371"/>
              <a:ext cx="13" cy="36"/>
            </a:xfrm>
            <a:custGeom>
              <a:avLst/>
              <a:gdLst>
                <a:gd name="T0" fmla="*/ 383805279 w 5"/>
                <a:gd name="T1" fmla="*/ 1555093077 h 13"/>
                <a:gd name="T2" fmla="*/ 383805279 w 5"/>
                <a:gd name="T3" fmla="*/ 2147483646 h 13"/>
                <a:gd name="T4" fmla="*/ 0 w 5"/>
                <a:gd name="T5" fmla="*/ 2147483646 h 13"/>
                <a:gd name="T6" fmla="*/ 0 w 5"/>
                <a:gd name="T7" fmla="*/ 2147483646 h 13"/>
                <a:gd name="T8" fmla="*/ 0 w 5"/>
                <a:gd name="T9" fmla="*/ 2147483646 h 13"/>
                <a:gd name="T10" fmla="*/ 239896210 w 5"/>
                <a:gd name="T11" fmla="*/ 263590732 h 13"/>
                <a:gd name="T12" fmla="*/ 239896210 w 5"/>
                <a:gd name="T13" fmla="*/ 263590732 h 13"/>
                <a:gd name="T14" fmla="*/ 239896210 w 5"/>
                <a:gd name="T15" fmla="*/ 263590732 h 13"/>
                <a:gd name="T16" fmla="*/ 383805279 w 5"/>
                <a:gd name="T17" fmla="*/ 1555093077 h 13"/>
                <a:gd name="T18" fmla="*/ 383805279 w 5"/>
                <a:gd name="T19" fmla="*/ 1555093077 h 13"/>
                <a:gd name="T20" fmla="*/ 383805279 w 5"/>
                <a:gd name="T21" fmla="*/ 1555093077 h 13"/>
                <a:gd name="T22" fmla="*/ 383805279 w 5"/>
                <a:gd name="T23" fmla="*/ 1555093077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3"/>
                <a:gd name="T38" fmla="*/ 5 w 5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3">
                  <a:moveTo>
                    <a:pt x="5" y="6"/>
                  </a:moveTo>
                  <a:cubicBezTo>
                    <a:pt x="5" y="8"/>
                    <a:pt x="5" y="11"/>
                    <a:pt x="5" y="13"/>
                  </a:cubicBezTo>
                  <a:cubicBezTo>
                    <a:pt x="3" y="13"/>
                    <a:pt x="2" y="12"/>
                    <a:pt x="0" y="11"/>
                  </a:cubicBezTo>
                  <a:lnTo>
                    <a:pt x="3" y="1"/>
                  </a:lnTo>
                  <a:cubicBezTo>
                    <a:pt x="5" y="0"/>
                    <a:pt x="5" y="4"/>
                    <a:pt x="5" y="6"/>
                  </a:cubicBezTo>
                  <a:close/>
                </a:path>
              </a:pathLst>
            </a:custGeom>
            <a:solidFill>
              <a:srgbClr val="A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Freeform 204">
              <a:extLst>
                <a:ext uri="{FF2B5EF4-FFF2-40B4-BE49-F238E27FC236}">
                  <a16:creationId xmlns:a16="http://schemas.microsoft.com/office/drawing/2014/main" id="{02CDB8B5-F622-33A6-2C25-9B6CA118E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2376"/>
              <a:ext cx="13" cy="20"/>
            </a:xfrm>
            <a:custGeom>
              <a:avLst/>
              <a:gdLst>
                <a:gd name="T0" fmla="*/ 383805279 w 5"/>
                <a:gd name="T1" fmla="*/ 1753598774 h 7"/>
                <a:gd name="T2" fmla="*/ 92267815 w 5"/>
                <a:gd name="T3" fmla="*/ 2147483646 h 7"/>
                <a:gd name="T4" fmla="*/ 92267815 w 5"/>
                <a:gd name="T5" fmla="*/ 0 h 7"/>
                <a:gd name="T6" fmla="*/ 383805279 w 5"/>
                <a:gd name="T7" fmla="*/ 1753598774 h 7"/>
                <a:gd name="T8" fmla="*/ 383805279 w 5"/>
                <a:gd name="T9" fmla="*/ 1753598774 h 7"/>
                <a:gd name="T10" fmla="*/ 383805279 w 5"/>
                <a:gd name="T11" fmla="*/ 1753598774 h 7"/>
                <a:gd name="T12" fmla="*/ 383805279 w 5"/>
                <a:gd name="T13" fmla="*/ 1753598774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7"/>
                <a:gd name="T23" fmla="*/ 5 w 5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7">
                  <a:moveTo>
                    <a:pt x="5" y="4"/>
                  </a:moveTo>
                  <a:cubicBezTo>
                    <a:pt x="4" y="4"/>
                    <a:pt x="2" y="7"/>
                    <a:pt x="1" y="6"/>
                  </a:cubicBezTo>
                  <a:cubicBezTo>
                    <a:pt x="0" y="4"/>
                    <a:pt x="1" y="2"/>
                    <a:pt x="1" y="0"/>
                  </a:cubicBezTo>
                  <a:cubicBezTo>
                    <a:pt x="3" y="1"/>
                    <a:pt x="4" y="2"/>
                    <a:pt x="5" y="4"/>
                  </a:cubicBezTo>
                  <a:close/>
                </a:path>
              </a:pathLst>
            </a:custGeom>
            <a:solidFill>
              <a:srgbClr val="F89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Freeform 205">
              <a:extLst>
                <a:ext uri="{FF2B5EF4-FFF2-40B4-BE49-F238E27FC236}">
                  <a16:creationId xmlns:a16="http://schemas.microsoft.com/office/drawing/2014/main" id="{4D6C43F6-9681-4A76-DF2F-10493966E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" y="2390"/>
              <a:ext cx="5" cy="28"/>
            </a:xfrm>
            <a:custGeom>
              <a:avLst/>
              <a:gdLst>
                <a:gd name="T0" fmla="*/ 69541438 w 2"/>
                <a:gd name="T1" fmla="*/ 2147483646 h 10"/>
                <a:gd name="T2" fmla="*/ 0 w 2"/>
                <a:gd name="T3" fmla="*/ 2147483646 h 10"/>
                <a:gd name="T4" fmla="*/ 0 w 2"/>
                <a:gd name="T5" fmla="*/ 2147483646 h 10"/>
                <a:gd name="T6" fmla="*/ 0 w 2"/>
                <a:gd name="T7" fmla="*/ 2147483646 h 10"/>
                <a:gd name="T8" fmla="*/ 69541438 w 2"/>
                <a:gd name="T9" fmla="*/ 0 h 10"/>
                <a:gd name="T10" fmla="*/ 69541438 w 2"/>
                <a:gd name="T11" fmla="*/ 0 h 10"/>
                <a:gd name="T12" fmla="*/ 69541438 w 2"/>
                <a:gd name="T13" fmla="*/ 0 h 10"/>
                <a:gd name="T14" fmla="*/ 69541438 w 2"/>
                <a:gd name="T15" fmla="*/ 2147483646 h 10"/>
                <a:gd name="T16" fmla="*/ 69541438 w 2"/>
                <a:gd name="T17" fmla="*/ 2147483646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0"/>
                <a:gd name="T29" fmla="*/ 2 w 2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0">
                  <a:moveTo>
                    <a:pt x="2" y="10"/>
                  </a:moveTo>
                  <a:lnTo>
                    <a:pt x="0" y="10"/>
                  </a:lnTo>
                  <a:cubicBezTo>
                    <a:pt x="0" y="7"/>
                    <a:pt x="0" y="3"/>
                    <a:pt x="2" y="0"/>
                  </a:cubicBezTo>
                  <a:lnTo>
                    <a:pt x="2" y="10"/>
                  </a:lnTo>
                  <a:close/>
                </a:path>
              </a:pathLst>
            </a:custGeom>
            <a:solidFill>
              <a:srgbClr val="A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" name="Freeform 206">
              <a:extLst>
                <a:ext uri="{FF2B5EF4-FFF2-40B4-BE49-F238E27FC236}">
                  <a16:creationId xmlns:a16="http://schemas.microsoft.com/office/drawing/2014/main" id="{0AC6CBE9-B086-840F-8B58-062057BF1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2396"/>
              <a:ext cx="26" cy="19"/>
            </a:xfrm>
            <a:custGeom>
              <a:avLst/>
              <a:gdLst>
                <a:gd name="T0" fmla="*/ 771646564 w 10"/>
                <a:gd name="T1" fmla="*/ 895472082 h 7"/>
                <a:gd name="T2" fmla="*/ 92267815 w 10"/>
                <a:gd name="T3" fmla="*/ 1225214639 h 7"/>
                <a:gd name="T4" fmla="*/ 92267815 w 10"/>
                <a:gd name="T5" fmla="*/ 703122580 h 7"/>
                <a:gd name="T6" fmla="*/ 92267815 w 10"/>
                <a:gd name="T7" fmla="*/ 703122580 h 7"/>
                <a:gd name="T8" fmla="*/ 92267815 w 10"/>
                <a:gd name="T9" fmla="*/ 703122580 h 7"/>
                <a:gd name="T10" fmla="*/ 147617465 w 10"/>
                <a:gd name="T11" fmla="*/ 520786808 h 7"/>
                <a:gd name="T12" fmla="*/ 147617465 w 10"/>
                <a:gd name="T13" fmla="*/ 520786808 h 7"/>
                <a:gd name="T14" fmla="*/ 147617465 w 10"/>
                <a:gd name="T15" fmla="*/ 520786808 h 7"/>
                <a:gd name="T16" fmla="*/ 474869450 w 10"/>
                <a:gd name="T17" fmla="*/ 1016546876 h 7"/>
                <a:gd name="T18" fmla="*/ 681357706 w 10"/>
                <a:gd name="T19" fmla="*/ 520786808 h 7"/>
                <a:gd name="T20" fmla="*/ 681357706 w 10"/>
                <a:gd name="T21" fmla="*/ 520786808 h 7"/>
                <a:gd name="T22" fmla="*/ 681357706 w 10"/>
                <a:gd name="T23" fmla="*/ 520786808 h 7"/>
                <a:gd name="T24" fmla="*/ 623729821 w 10"/>
                <a:gd name="T25" fmla="*/ 0 h 7"/>
                <a:gd name="T26" fmla="*/ 623729821 w 10"/>
                <a:gd name="T27" fmla="*/ 0 h 7"/>
                <a:gd name="T28" fmla="*/ 623729821 w 10"/>
                <a:gd name="T29" fmla="*/ 0 h 7"/>
                <a:gd name="T30" fmla="*/ 771646564 w 10"/>
                <a:gd name="T31" fmla="*/ 895472082 h 7"/>
                <a:gd name="T32" fmla="*/ 771646564 w 10"/>
                <a:gd name="T33" fmla="*/ 895472082 h 7"/>
                <a:gd name="T34" fmla="*/ 771646564 w 10"/>
                <a:gd name="T35" fmla="*/ 895472082 h 7"/>
                <a:gd name="T36" fmla="*/ 771646564 w 10"/>
                <a:gd name="T37" fmla="*/ 895472082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"/>
                <a:gd name="T58" fmla="*/ 0 h 7"/>
                <a:gd name="T59" fmla="*/ 10 w 10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" h="7">
                  <a:moveTo>
                    <a:pt x="10" y="5"/>
                  </a:moveTo>
                  <a:cubicBezTo>
                    <a:pt x="7" y="7"/>
                    <a:pt x="4" y="6"/>
                    <a:pt x="1" y="7"/>
                  </a:cubicBezTo>
                  <a:cubicBezTo>
                    <a:pt x="0" y="6"/>
                    <a:pt x="0" y="5"/>
                    <a:pt x="1" y="4"/>
                  </a:cubicBezTo>
                  <a:lnTo>
                    <a:pt x="2" y="3"/>
                  </a:lnTo>
                  <a:cubicBezTo>
                    <a:pt x="3" y="4"/>
                    <a:pt x="4" y="6"/>
                    <a:pt x="6" y="6"/>
                  </a:cubicBezTo>
                  <a:cubicBezTo>
                    <a:pt x="8" y="6"/>
                    <a:pt x="8" y="4"/>
                    <a:pt x="9" y="3"/>
                  </a:cubicBezTo>
                  <a:lnTo>
                    <a:pt x="8" y="0"/>
                  </a:lnTo>
                  <a:cubicBezTo>
                    <a:pt x="10" y="1"/>
                    <a:pt x="9" y="4"/>
                    <a:pt x="1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" name="Freeform 207">
              <a:extLst>
                <a:ext uri="{FF2B5EF4-FFF2-40B4-BE49-F238E27FC236}">
                  <a16:creationId xmlns:a16="http://schemas.microsoft.com/office/drawing/2014/main" id="{66E038FC-EE63-58BC-0582-A143FDB21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2418"/>
              <a:ext cx="114" cy="121"/>
            </a:xfrm>
            <a:custGeom>
              <a:avLst/>
              <a:gdLst>
                <a:gd name="T0" fmla="*/ 1495679373 w 44"/>
                <a:gd name="T1" fmla="*/ 741405337 h 43"/>
                <a:gd name="T2" fmla="*/ 503072367 w 44"/>
                <a:gd name="T3" fmla="*/ 2147483646 h 43"/>
                <a:gd name="T4" fmla="*/ 503072367 w 44"/>
                <a:gd name="T5" fmla="*/ 2147483646 h 43"/>
                <a:gd name="T6" fmla="*/ 1355567207 w 44"/>
                <a:gd name="T7" fmla="*/ 2147483646 h 43"/>
                <a:gd name="T8" fmla="*/ 1658271811 w 44"/>
                <a:gd name="T9" fmla="*/ 2147483646 h 43"/>
                <a:gd name="T10" fmla="*/ 1793429540 w 44"/>
                <a:gd name="T11" fmla="*/ 2147483646 h 43"/>
                <a:gd name="T12" fmla="*/ 1658271811 w 44"/>
                <a:gd name="T13" fmla="*/ 2147483646 h 43"/>
                <a:gd name="T14" fmla="*/ 1793429540 w 44"/>
                <a:gd name="T15" fmla="*/ 2147483646 h 43"/>
                <a:gd name="T16" fmla="*/ 2020790251 w 44"/>
                <a:gd name="T17" fmla="*/ 2147483646 h 43"/>
                <a:gd name="T18" fmla="*/ 2147483646 w 44"/>
                <a:gd name="T19" fmla="*/ 2147483646 h 43"/>
                <a:gd name="T20" fmla="*/ 2147483646 w 44"/>
                <a:gd name="T21" fmla="*/ 2147483646 h 43"/>
                <a:gd name="T22" fmla="*/ 2147483646 w 44"/>
                <a:gd name="T23" fmla="*/ 2147483646 h 43"/>
                <a:gd name="T24" fmla="*/ 2147483646 w 44"/>
                <a:gd name="T25" fmla="*/ 2147483646 h 43"/>
                <a:gd name="T26" fmla="*/ 2147483646 w 44"/>
                <a:gd name="T27" fmla="*/ 2147483646 h 43"/>
                <a:gd name="T28" fmla="*/ 2147483646 w 44"/>
                <a:gd name="T29" fmla="*/ 2147483646 h 43"/>
                <a:gd name="T30" fmla="*/ 2147483646 w 44"/>
                <a:gd name="T31" fmla="*/ 2147483646 h 43"/>
                <a:gd name="T32" fmla="*/ 2147483646 w 44"/>
                <a:gd name="T33" fmla="*/ 2147483646 h 43"/>
                <a:gd name="T34" fmla="*/ 2147483646 w 44"/>
                <a:gd name="T35" fmla="*/ 2147483646 h 43"/>
                <a:gd name="T36" fmla="*/ 2147483646 w 44"/>
                <a:gd name="T37" fmla="*/ 2147483646 h 43"/>
                <a:gd name="T38" fmla="*/ 2147483646 w 44"/>
                <a:gd name="T39" fmla="*/ 2147483646 h 43"/>
                <a:gd name="T40" fmla="*/ 2147483646 w 44"/>
                <a:gd name="T41" fmla="*/ 2147483646 h 43"/>
                <a:gd name="T42" fmla="*/ 2147483646 w 44"/>
                <a:gd name="T43" fmla="*/ 2147483646 h 43"/>
                <a:gd name="T44" fmla="*/ 1933525003 w 44"/>
                <a:gd name="T45" fmla="*/ 2147483646 h 43"/>
                <a:gd name="T46" fmla="*/ 1303414875 w 44"/>
                <a:gd name="T47" fmla="*/ 2147483646 h 43"/>
                <a:gd name="T48" fmla="*/ 362973562 w 44"/>
                <a:gd name="T49" fmla="*/ 2147483646 h 43"/>
                <a:gd name="T50" fmla="*/ 437847161 w 44"/>
                <a:gd name="T51" fmla="*/ 2147483646 h 43"/>
                <a:gd name="T52" fmla="*/ 1355567207 w 44"/>
                <a:gd name="T53" fmla="*/ 0 h 43"/>
                <a:gd name="T54" fmla="*/ 1495679373 w 44"/>
                <a:gd name="T55" fmla="*/ 741405337 h 43"/>
                <a:gd name="T56" fmla="*/ 1495679373 w 44"/>
                <a:gd name="T57" fmla="*/ 741405337 h 43"/>
                <a:gd name="T58" fmla="*/ 1495679373 w 44"/>
                <a:gd name="T59" fmla="*/ 741405337 h 43"/>
                <a:gd name="T60" fmla="*/ 1495679373 w 44"/>
                <a:gd name="T61" fmla="*/ 741405337 h 4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4"/>
                <a:gd name="T94" fmla="*/ 0 h 43"/>
                <a:gd name="T95" fmla="*/ 44 w 44"/>
                <a:gd name="T96" fmla="*/ 43 h 4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4" h="43">
                  <a:moveTo>
                    <a:pt x="21" y="2"/>
                  </a:moveTo>
                  <a:cubicBezTo>
                    <a:pt x="14" y="5"/>
                    <a:pt x="8" y="11"/>
                    <a:pt x="7" y="19"/>
                  </a:cubicBezTo>
                  <a:cubicBezTo>
                    <a:pt x="6" y="20"/>
                    <a:pt x="6" y="22"/>
                    <a:pt x="7" y="25"/>
                  </a:cubicBezTo>
                  <a:cubicBezTo>
                    <a:pt x="10" y="28"/>
                    <a:pt x="14" y="28"/>
                    <a:pt x="19" y="27"/>
                  </a:cubicBezTo>
                  <a:cubicBezTo>
                    <a:pt x="20" y="25"/>
                    <a:pt x="21" y="23"/>
                    <a:pt x="23" y="23"/>
                  </a:cubicBezTo>
                  <a:cubicBezTo>
                    <a:pt x="26" y="22"/>
                    <a:pt x="26" y="25"/>
                    <a:pt x="25" y="27"/>
                  </a:cubicBezTo>
                  <a:cubicBezTo>
                    <a:pt x="25" y="28"/>
                    <a:pt x="24" y="28"/>
                    <a:pt x="23" y="29"/>
                  </a:cubicBezTo>
                  <a:cubicBezTo>
                    <a:pt x="23" y="31"/>
                    <a:pt x="23" y="34"/>
                    <a:pt x="25" y="35"/>
                  </a:cubicBezTo>
                  <a:cubicBezTo>
                    <a:pt x="26" y="36"/>
                    <a:pt x="27" y="38"/>
                    <a:pt x="28" y="38"/>
                  </a:cubicBezTo>
                  <a:cubicBezTo>
                    <a:pt x="33" y="40"/>
                    <a:pt x="38" y="38"/>
                    <a:pt x="42" y="35"/>
                  </a:cubicBezTo>
                  <a:lnTo>
                    <a:pt x="43" y="35"/>
                  </a:lnTo>
                  <a:cubicBezTo>
                    <a:pt x="44" y="38"/>
                    <a:pt x="41" y="38"/>
                    <a:pt x="41" y="39"/>
                  </a:cubicBezTo>
                  <a:cubicBezTo>
                    <a:pt x="37" y="42"/>
                    <a:pt x="33" y="42"/>
                    <a:pt x="30" y="42"/>
                  </a:cubicBezTo>
                  <a:cubicBezTo>
                    <a:pt x="29" y="41"/>
                    <a:pt x="28" y="43"/>
                    <a:pt x="27" y="42"/>
                  </a:cubicBezTo>
                  <a:cubicBezTo>
                    <a:pt x="21" y="40"/>
                    <a:pt x="20" y="35"/>
                    <a:pt x="18" y="31"/>
                  </a:cubicBezTo>
                  <a:cubicBezTo>
                    <a:pt x="14" y="32"/>
                    <a:pt x="9" y="31"/>
                    <a:pt x="5" y="29"/>
                  </a:cubicBezTo>
                  <a:cubicBezTo>
                    <a:pt x="0" y="24"/>
                    <a:pt x="4" y="17"/>
                    <a:pt x="6" y="11"/>
                  </a:cubicBezTo>
                  <a:cubicBezTo>
                    <a:pt x="9" y="6"/>
                    <a:pt x="14" y="2"/>
                    <a:pt x="19" y="0"/>
                  </a:cubicBezTo>
                  <a:cubicBezTo>
                    <a:pt x="19" y="1"/>
                    <a:pt x="22" y="1"/>
                    <a:pt x="21" y="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208">
              <a:extLst>
                <a:ext uri="{FF2B5EF4-FFF2-40B4-BE49-F238E27FC236}">
                  <a16:creationId xmlns:a16="http://schemas.microsoft.com/office/drawing/2014/main" id="{CE1F9F38-AABD-8375-7472-C1EF47967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2421"/>
              <a:ext cx="21" cy="65"/>
            </a:xfrm>
            <a:custGeom>
              <a:avLst/>
              <a:gdLst>
                <a:gd name="T0" fmla="*/ 731633986 w 8"/>
                <a:gd name="T1" fmla="*/ 381522188 h 23"/>
                <a:gd name="T2" fmla="*/ 172523453 w 8"/>
                <a:gd name="T3" fmla="*/ 2147483646 h 23"/>
                <a:gd name="T4" fmla="*/ 278717835 w 8"/>
                <a:gd name="T5" fmla="*/ 0 h 23"/>
                <a:gd name="T6" fmla="*/ 731633986 w 8"/>
                <a:gd name="T7" fmla="*/ 381522188 h 23"/>
                <a:gd name="T8" fmla="*/ 731633986 w 8"/>
                <a:gd name="T9" fmla="*/ 381522188 h 23"/>
                <a:gd name="T10" fmla="*/ 731633986 w 8"/>
                <a:gd name="T11" fmla="*/ 381522188 h 23"/>
                <a:gd name="T12" fmla="*/ 731633986 w 8"/>
                <a:gd name="T13" fmla="*/ 381522188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23"/>
                <a:gd name="T23" fmla="*/ 8 w 8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23">
                  <a:moveTo>
                    <a:pt x="8" y="1"/>
                  </a:moveTo>
                  <a:cubicBezTo>
                    <a:pt x="8" y="8"/>
                    <a:pt x="8" y="18"/>
                    <a:pt x="2" y="23"/>
                  </a:cubicBezTo>
                  <a:cubicBezTo>
                    <a:pt x="0" y="15"/>
                    <a:pt x="2" y="8"/>
                    <a:pt x="3" y="0"/>
                  </a:cubicBezTo>
                  <a:cubicBezTo>
                    <a:pt x="4" y="0"/>
                    <a:pt x="6" y="1"/>
                    <a:pt x="8" y="1"/>
                  </a:cubicBezTo>
                  <a:close/>
                </a:path>
              </a:pathLst>
            </a:custGeom>
            <a:solidFill>
              <a:srgbClr val="A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209">
              <a:extLst>
                <a:ext uri="{FF2B5EF4-FFF2-40B4-BE49-F238E27FC236}">
                  <a16:creationId xmlns:a16="http://schemas.microsoft.com/office/drawing/2014/main" id="{2BAD616F-F1B6-3D30-EAA9-E3B1D0552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424"/>
              <a:ext cx="400" cy="521"/>
            </a:xfrm>
            <a:custGeom>
              <a:avLst/>
              <a:gdLst>
                <a:gd name="T0" fmla="*/ 2147483646 w 153"/>
                <a:gd name="T1" fmla="*/ 686102427 h 186"/>
                <a:gd name="T2" fmla="*/ 2147483646 w 153"/>
                <a:gd name="T3" fmla="*/ 686102427 h 186"/>
                <a:gd name="T4" fmla="*/ 2147483646 w 153"/>
                <a:gd name="T5" fmla="*/ 2147483646 h 186"/>
                <a:gd name="T6" fmla="*/ 2147483646 w 153"/>
                <a:gd name="T7" fmla="*/ 2147483646 h 186"/>
                <a:gd name="T8" fmla="*/ 2147483646 w 153"/>
                <a:gd name="T9" fmla="*/ 2147483646 h 186"/>
                <a:gd name="T10" fmla="*/ 2147483646 w 153"/>
                <a:gd name="T11" fmla="*/ 2147483646 h 186"/>
                <a:gd name="T12" fmla="*/ 2147483646 w 153"/>
                <a:gd name="T13" fmla="*/ 2147483646 h 186"/>
                <a:gd name="T14" fmla="*/ 2147483646 w 153"/>
                <a:gd name="T15" fmla="*/ 2147483646 h 186"/>
                <a:gd name="T16" fmla="*/ 2147483646 w 153"/>
                <a:gd name="T17" fmla="*/ 2147483646 h 186"/>
                <a:gd name="T18" fmla="*/ 2147483646 w 153"/>
                <a:gd name="T19" fmla="*/ 2147483646 h 186"/>
                <a:gd name="T20" fmla="*/ 2147483646 w 153"/>
                <a:gd name="T21" fmla="*/ 2147483646 h 186"/>
                <a:gd name="T22" fmla="*/ 2147483646 w 153"/>
                <a:gd name="T23" fmla="*/ 2147483646 h 186"/>
                <a:gd name="T24" fmla="*/ 2147483646 w 153"/>
                <a:gd name="T25" fmla="*/ 2147483646 h 186"/>
                <a:gd name="T26" fmla="*/ 2147483646 w 153"/>
                <a:gd name="T27" fmla="*/ 2147483646 h 186"/>
                <a:gd name="T28" fmla="*/ 2147483646 w 153"/>
                <a:gd name="T29" fmla="*/ 2147483646 h 186"/>
                <a:gd name="T30" fmla="*/ 2147483646 w 153"/>
                <a:gd name="T31" fmla="*/ 2147483646 h 186"/>
                <a:gd name="T32" fmla="*/ 2147483646 w 153"/>
                <a:gd name="T33" fmla="*/ 2147483646 h 186"/>
                <a:gd name="T34" fmla="*/ 2147483646 w 153"/>
                <a:gd name="T35" fmla="*/ 2147483646 h 186"/>
                <a:gd name="T36" fmla="*/ 2147483646 w 153"/>
                <a:gd name="T37" fmla="*/ 2147483646 h 186"/>
                <a:gd name="T38" fmla="*/ 2147483646 w 153"/>
                <a:gd name="T39" fmla="*/ 2147483646 h 186"/>
                <a:gd name="T40" fmla="*/ 2147483646 w 153"/>
                <a:gd name="T41" fmla="*/ 2147483646 h 186"/>
                <a:gd name="T42" fmla="*/ 2147483646 w 153"/>
                <a:gd name="T43" fmla="*/ 2147483646 h 186"/>
                <a:gd name="T44" fmla="*/ 2147483646 w 153"/>
                <a:gd name="T45" fmla="*/ 2147483646 h 186"/>
                <a:gd name="T46" fmla="*/ 2147483646 w 153"/>
                <a:gd name="T47" fmla="*/ 2147483646 h 186"/>
                <a:gd name="T48" fmla="*/ 2147483646 w 153"/>
                <a:gd name="T49" fmla="*/ 2147483646 h 186"/>
                <a:gd name="T50" fmla="*/ 2147483646 w 153"/>
                <a:gd name="T51" fmla="*/ 2147483646 h 186"/>
                <a:gd name="T52" fmla="*/ 2053024290 w 153"/>
                <a:gd name="T53" fmla="*/ 2147483646 h 186"/>
                <a:gd name="T54" fmla="*/ 2147483646 w 153"/>
                <a:gd name="T55" fmla="*/ 2147483646 h 186"/>
                <a:gd name="T56" fmla="*/ 2147483646 w 153"/>
                <a:gd name="T57" fmla="*/ 2147483646 h 186"/>
                <a:gd name="T58" fmla="*/ 1628678152 w 153"/>
                <a:gd name="T59" fmla="*/ 2147483646 h 186"/>
                <a:gd name="T60" fmla="*/ 2147483646 w 153"/>
                <a:gd name="T61" fmla="*/ 2147483646 h 186"/>
                <a:gd name="T62" fmla="*/ 1109400152 w 153"/>
                <a:gd name="T63" fmla="*/ 2147483646 h 186"/>
                <a:gd name="T64" fmla="*/ 0 w 153"/>
                <a:gd name="T65" fmla="*/ 2147483646 h 186"/>
                <a:gd name="T66" fmla="*/ 162312314 w 153"/>
                <a:gd name="T67" fmla="*/ 2147483646 h 186"/>
                <a:gd name="T68" fmla="*/ 162312314 w 153"/>
                <a:gd name="T69" fmla="*/ 2147483646 h 186"/>
                <a:gd name="T70" fmla="*/ 524887932 w 153"/>
                <a:gd name="T71" fmla="*/ 2147483646 h 186"/>
                <a:gd name="T72" fmla="*/ 1209942659 w 153"/>
                <a:gd name="T73" fmla="*/ 2147483646 h 186"/>
                <a:gd name="T74" fmla="*/ 2147483646 w 153"/>
                <a:gd name="T75" fmla="*/ 2147483646 h 186"/>
                <a:gd name="T76" fmla="*/ 2147483646 w 153"/>
                <a:gd name="T77" fmla="*/ 2147483646 h 186"/>
                <a:gd name="T78" fmla="*/ 2053024290 w 153"/>
                <a:gd name="T79" fmla="*/ 2147483646 h 186"/>
                <a:gd name="T80" fmla="*/ 2053024290 w 153"/>
                <a:gd name="T81" fmla="*/ 2147483646 h 186"/>
                <a:gd name="T82" fmla="*/ 1953306630 w 153"/>
                <a:gd name="T83" fmla="*/ 2147483646 h 186"/>
                <a:gd name="T84" fmla="*/ 1891221258 w 153"/>
                <a:gd name="T85" fmla="*/ 2147483646 h 186"/>
                <a:gd name="T86" fmla="*/ 2147483646 w 153"/>
                <a:gd name="T87" fmla="*/ 2147483646 h 186"/>
                <a:gd name="T88" fmla="*/ 2147483646 w 153"/>
                <a:gd name="T89" fmla="*/ 1249967492 h 186"/>
                <a:gd name="T90" fmla="*/ 2147483646 w 153"/>
                <a:gd name="T91" fmla="*/ 1249967492 h 186"/>
                <a:gd name="T92" fmla="*/ 2147483646 w 153"/>
                <a:gd name="T93" fmla="*/ 891409897 h 186"/>
                <a:gd name="T94" fmla="*/ 2147483646 w 153"/>
                <a:gd name="T95" fmla="*/ 318238500 h 186"/>
                <a:gd name="T96" fmla="*/ 2147483646 w 153"/>
                <a:gd name="T97" fmla="*/ 686102427 h 186"/>
                <a:gd name="T98" fmla="*/ 2147483646 w 153"/>
                <a:gd name="T99" fmla="*/ 686102427 h 18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3"/>
                <a:gd name="T151" fmla="*/ 0 h 186"/>
                <a:gd name="T152" fmla="*/ 153 w 153"/>
                <a:gd name="T153" fmla="*/ 186 h 18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3" h="186">
                  <a:moveTo>
                    <a:pt x="105" y="2"/>
                  </a:moveTo>
                  <a:lnTo>
                    <a:pt x="105" y="2"/>
                  </a:lnTo>
                  <a:cubicBezTo>
                    <a:pt x="106" y="12"/>
                    <a:pt x="102" y="20"/>
                    <a:pt x="108" y="29"/>
                  </a:cubicBezTo>
                  <a:cubicBezTo>
                    <a:pt x="110" y="32"/>
                    <a:pt x="112" y="28"/>
                    <a:pt x="114" y="28"/>
                  </a:cubicBezTo>
                  <a:cubicBezTo>
                    <a:pt x="121" y="21"/>
                    <a:pt x="122" y="11"/>
                    <a:pt x="123" y="2"/>
                  </a:cubicBezTo>
                  <a:cubicBezTo>
                    <a:pt x="131" y="3"/>
                    <a:pt x="139" y="6"/>
                    <a:pt x="146" y="7"/>
                  </a:cubicBezTo>
                  <a:cubicBezTo>
                    <a:pt x="149" y="10"/>
                    <a:pt x="153" y="9"/>
                    <a:pt x="153" y="14"/>
                  </a:cubicBezTo>
                  <a:cubicBezTo>
                    <a:pt x="153" y="20"/>
                    <a:pt x="144" y="24"/>
                    <a:pt x="139" y="28"/>
                  </a:cubicBezTo>
                  <a:cubicBezTo>
                    <a:pt x="138" y="27"/>
                    <a:pt x="138" y="29"/>
                    <a:pt x="136" y="29"/>
                  </a:cubicBezTo>
                  <a:cubicBezTo>
                    <a:pt x="136" y="29"/>
                    <a:pt x="135" y="30"/>
                    <a:pt x="135" y="30"/>
                  </a:cubicBezTo>
                  <a:cubicBezTo>
                    <a:pt x="135" y="30"/>
                    <a:pt x="135" y="30"/>
                    <a:pt x="135" y="29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2" y="30"/>
                    <a:pt x="130" y="33"/>
                    <a:pt x="127" y="33"/>
                  </a:cubicBezTo>
                  <a:cubicBezTo>
                    <a:pt x="126" y="33"/>
                    <a:pt x="126" y="34"/>
                    <a:pt x="125" y="35"/>
                  </a:cubicBezTo>
                  <a:cubicBezTo>
                    <a:pt x="108" y="44"/>
                    <a:pt x="97" y="60"/>
                    <a:pt x="90" y="78"/>
                  </a:cubicBezTo>
                  <a:lnTo>
                    <a:pt x="88" y="82"/>
                  </a:lnTo>
                  <a:cubicBezTo>
                    <a:pt x="86" y="74"/>
                    <a:pt x="81" y="70"/>
                    <a:pt x="76" y="64"/>
                  </a:cubicBezTo>
                  <a:cubicBezTo>
                    <a:pt x="76" y="63"/>
                    <a:pt x="76" y="61"/>
                    <a:pt x="75" y="61"/>
                  </a:cubicBezTo>
                  <a:cubicBezTo>
                    <a:pt x="73" y="61"/>
                    <a:pt x="70" y="61"/>
                    <a:pt x="70" y="63"/>
                  </a:cubicBezTo>
                  <a:cubicBezTo>
                    <a:pt x="73" y="70"/>
                    <a:pt x="73" y="80"/>
                    <a:pt x="74" y="89"/>
                  </a:cubicBezTo>
                  <a:cubicBezTo>
                    <a:pt x="72" y="92"/>
                    <a:pt x="67" y="90"/>
                    <a:pt x="64" y="93"/>
                  </a:cubicBezTo>
                  <a:cubicBezTo>
                    <a:pt x="63" y="92"/>
                    <a:pt x="62" y="94"/>
                    <a:pt x="62" y="95"/>
                  </a:cubicBezTo>
                  <a:cubicBezTo>
                    <a:pt x="62" y="97"/>
                    <a:pt x="64" y="97"/>
                    <a:pt x="64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8" y="99"/>
                    <a:pt x="70" y="97"/>
                    <a:pt x="72" y="99"/>
                  </a:cubicBezTo>
                  <a:cubicBezTo>
                    <a:pt x="72" y="103"/>
                    <a:pt x="72" y="109"/>
                    <a:pt x="76" y="111"/>
                  </a:cubicBezTo>
                  <a:cubicBezTo>
                    <a:pt x="75" y="116"/>
                    <a:pt x="71" y="121"/>
                    <a:pt x="67" y="125"/>
                  </a:cubicBezTo>
                  <a:cubicBezTo>
                    <a:pt x="64" y="125"/>
                    <a:pt x="62" y="122"/>
                    <a:pt x="60" y="120"/>
                  </a:cubicBezTo>
                  <a:lnTo>
                    <a:pt x="60" y="124"/>
                  </a:lnTo>
                  <a:cubicBezTo>
                    <a:pt x="61" y="128"/>
                    <a:pt x="65" y="127"/>
                    <a:pt x="64" y="131"/>
                  </a:cubicBezTo>
                  <a:cubicBezTo>
                    <a:pt x="60" y="135"/>
                    <a:pt x="56" y="140"/>
                    <a:pt x="54" y="145"/>
                  </a:cubicBezTo>
                  <a:cubicBezTo>
                    <a:pt x="53" y="146"/>
                    <a:pt x="52" y="145"/>
                    <a:pt x="53" y="147"/>
                  </a:cubicBezTo>
                  <a:cubicBezTo>
                    <a:pt x="50" y="149"/>
                    <a:pt x="48" y="148"/>
                    <a:pt x="44" y="147"/>
                  </a:cubicBezTo>
                  <a:cubicBezTo>
                    <a:pt x="34" y="140"/>
                    <a:pt x="34" y="127"/>
                    <a:pt x="24" y="119"/>
                  </a:cubicBezTo>
                  <a:cubicBezTo>
                    <a:pt x="24" y="120"/>
                    <a:pt x="24" y="120"/>
                    <a:pt x="23" y="119"/>
                  </a:cubicBezTo>
                  <a:cubicBezTo>
                    <a:pt x="20" y="123"/>
                    <a:pt x="25" y="127"/>
                    <a:pt x="26" y="131"/>
                  </a:cubicBezTo>
                  <a:cubicBezTo>
                    <a:pt x="29" y="138"/>
                    <a:pt x="32" y="146"/>
                    <a:pt x="39" y="151"/>
                  </a:cubicBezTo>
                  <a:cubicBezTo>
                    <a:pt x="39" y="153"/>
                    <a:pt x="37" y="153"/>
                    <a:pt x="36" y="154"/>
                  </a:cubicBezTo>
                  <a:cubicBezTo>
                    <a:pt x="33" y="155"/>
                    <a:pt x="30" y="157"/>
                    <a:pt x="27" y="157"/>
                  </a:cubicBezTo>
                  <a:cubicBezTo>
                    <a:pt x="24" y="157"/>
                    <a:pt x="21" y="157"/>
                    <a:pt x="19" y="157"/>
                  </a:cubicBezTo>
                  <a:cubicBezTo>
                    <a:pt x="18" y="157"/>
                    <a:pt x="18" y="158"/>
                    <a:pt x="18" y="159"/>
                  </a:cubicBezTo>
                  <a:cubicBezTo>
                    <a:pt x="21" y="160"/>
                    <a:pt x="23" y="162"/>
                    <a:pt x="26" y="162"/>
                  </a:cubicBezTo>
                  <a:cubicBezTo>
                    <a:pt x="26" y="170"/>
                    <a:pt x="28" y="179"/>
                    <a:pt x="29" y="186"/>
                  </a:cubicBezTo>
                  <a:cubicBezTo>
                    <a:pt x="23" y="179"/>
                    <a:pt x="19" y="170"/>
                    <a:pt x="13" y="163"/>
                  </a:cubicBezTo>
                  <a:cubicBezTo>
                    <a:pt x="9" y="157"/>
                    <a:pt x="4" y="150"/>
                    <a:pt x="0" y="144"/>
                  </a:cubicBezTo>
                  <a:lnTo>
                    <a:pt x="2" y="143"/>
                  </a:lnTo>
                  <a:cubicBezTo>
                    <a:pt x="3" y="140"/>
                    <a:pt x="5" y="140"/>
                    <a:pt x="6" y="138"/>
                  </a:cubicBezTo>
                  <a:cubicBezTo>
                    <a:pt x="10" y="136"/>
                    <a:pt x="11" y="131"/>
                    <a:pt x="13" y="127"/>
                  </a:cubicBezTo>
                  <a:cubicBezTo>
                    <a:pt x="14" y="123"/>
                    <a:pt x="15" y="120"/>
                    <a:pt x="14" y="116"/>
                  </a:cubicBezTo>
                  <a:cubicBezTo>
                    <a:pt x="19" y="117"/>
                    <a:pt x="23" y="116"/>
                    <a:pt x="27" y="114"/>
                  </a:cubicBezTo>
                  <a:cubicBezTo>
                    <a:pt x="30" y="110"/>
                    <a:pt x="31" y="106"/>
                    <a:pt x="32" y="103"/>
                  </a:cubicBezTo>
                  <a:cubicBezTo>
                    <a:pt x="34" y="95"/>
                    <a:pt x="32" y="84"/>
                    <a:pt x="31" y="76"/>
                  </a:cubicBezTo>
                  <a:cubicBezTo>
                    <a:pt x="36" y="74"/>
                    <a:pt x="38" y="68"/>
                    <a:pt x="38" y="63"/>
                  </a:cubicBezTo>
                  <a:cubicBezTo>
                    <a:pt x="38" y="57"/>
                    <a:pt x="38" y="48"/>
                    <a:pt x="33" y="42"/>
                  </a:cubicBezTo>
                  <a:cubicBezTo>
                    <a:pt x="36" y="34"/>
                    <a:pt x="29" y="26"/>
                    <a:pt x="24" y="20"/>
                  </a:cubicBezTo>
                  <a:lnTo>
                    <a:pt x="23" y="20"/>
                  </a:lnTo>
                  <a:cubicBezTo>
                    <a:pt x="23" y="20"/>
                    <a:pt x="23" y="19"/>
                    <a:pt x="22" y="19"/>
                  </a:cubicBezTo>
                  <a:cubicBezTo>
                    <a:pt x="23" y="18"/>
                    <a:pt x="26" y="15"/>
                    <a:pt x="26" y="14"/>
                  </a:cubicBezTo>
                  <a:cubicBezTo>
                    <a:pt x="28" y="15"/>
                    <a:pt x="29" y="12"/>
                    <a:pt x="31" y="11"/>
                  </a:cubicBezTo>
                  <a:cubicBezTo>
                    <a:pt x="32" y="8"/>
                    <a:pt x="32" y="6"/>
                    <a:pt x="31" y="3"/>
                  </a:cubicBezTo>
                  <a:cubicBezTo>
                    <a:pt x="37" y="4"/>
                    <a:pt x="44" y="4"/>
                    <a:pt x="50" y="4"/>
                  </a:cubicBezTo>
                  <a:lnTo>
                    <a:pt x="50" y="3"/>
                  </a:lnTo>
                  <a:cubicBezTo>
                    <a:pt x="68" y="3"/>
                    <a:pt x="85" y="0"/>
                    <a:pt x="103" y="1"/>
                  </a:cubicBezTo>
                  <a:cubicBezTo>
                    <a:pt x="104" y="2"/>
                    <a:pt x="104" y="2"/>
                    <a:pt x="105" y="2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210">
              <a:extLst>
                <a:ext uri="{FF2B5EF4-FFF2-40B4-BE49-F238E27FC236}">
                  <a16:creationId xmlns:a16="http://schemas.microsoft.com/office/drawing/2014/main" id="{160D3FF8-7D2C-EE3F-4039-A0141A1BF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4" y="2441"/>
              <a:ext cx="136" cy="185"/>
            </a:xfrm>
            <a:custGeom>
              <a:avLst/>
              <a:gdLst>
                <a:gd name="T0" fmla="*/ 2147483646 w 52"/>
                <a:gd name="T1" fmla="*/ 2147483646 h 66"/>
                <a:gd name="T2" fmla="*/ 2147483646 w 52"/>
                <a:gd name="T3" fmla="*/ 2147483646 h 66"/>
                <a:gd name="T4" fmla="*/ 2147483646 w 52"/>
                <a:gd name="T5" fmla="*/ 2147483646 h 66"/>
                <a:gd name="T6" fmla="*/ 2147483646 w 52"/>
                <a:gd name="T7" fmla="*/ 1959202647 h 66"/>
                <a:gd name="T8" fmla="*/ 1907976248 w 52"/>
                <a:gd name="T9" fmla="*/ 2147483646 h 66"/>
                <a:gd name="T10" fmla="*/ 2147483646 w 52"/>
                <a:gd name="T11" fmla="*/ 2147483646 h 66"/>
                <a:gd name="T12" fmla="*/ 2147483646 w 52"/>
                <a:gd name="T13" fmla="*/ 2147483646 h 66"/>
                <a:gd name="T14" fmla="*/ 1705965844 w 52"/>
                <a:gd name="T15" fmla="*/ 2147483646 h 66"/>
                <a:gd name="T16" fmla="*/ 1379642483 w 52"/>
                <a:gd name="T17" fmla="*/ 2147483646 h 66"/>
                <a:gd name="T18" fmla="*/ 527510408 w 52"/>
                <a:gd name="T19" fmla="*/ 2147483646 h 66"/>
                <a:gd name="T20" fmla="*/ 527510408 w 52"/>
                <a:gd name="T21" fmla="*/ 2147483646 h 66"/>
                <a:gd name="T22" fmla="*/ 527510408 w 52"/>
                <a:gd name="T23" fmla="*/ 2147483646 h 66"/>
                <a:gd name="T24" fmla="*/ 426733330 w 52"/>
                <a:gd name="T25" fmla="*/ 2147483646 h 66"/>
                <a:gd name="T26" fmla="*/ 326553638 w 52"/>
                <a:gd name="T27" fmla="*/ 2147483646 h 66"/>
                <a:gd name="T28" fmla="*/ 326553638 w 52"/>
                <a:gd name="T29" fmla="*/ 2147483646 h 66"/>
                <a:gd name="T30" fmla="*/ 326553638 w 52"/>
                <a:gd name="T31" fmla="*/ 2147483646 h 66"/>
                <a:gd name="T32" fmla="*/ 163162752 w 52"/>
                <a:gd name="T33" fmla="*/ 2147483646 h 66"/>
                <a:gd name="T34" fmla="*/ 264168244 w 52"/>
                <a:gd name="T35" fmla="*/ 2147483646 h 66"/>
                <a:gd name="T36" fmla="*/ 264168244 w 52"/>
                <a:gd name="T37" fmla="*/ 2147483646 h 66"/>
                <a:gd name="T38" fmla="*/ 264168244 w 52"/>
                <a:gd name="T39" fmla="*/ 2147483646 h 66"/>
                <a:gd name="T40" fmla="*/ 264168244 w 52"/>
                <a:gd name="T41" fmla="*/ 2147483646 h 66"/>
                <a:gd name="T42" fmla="*/ 264168244 w 52"/>
                <a:gd name="T43" fmla="*/ 2147483646 h 66"/>
                <a:gd name="T44" fmla="*/ 264168244 w 52"/>
                <a:gd name="T45" fmla="*/ 2147483646 h 66"/>
                <a:gd name="T46" fmla="*/ 264168244 w 52"/>
                <a:gd name="T47" fmla="*/ 2147483646 h 66"/>
                <a:gd name="T48" fmla="*/ 264168244 w 52"/>
                <a:gd name="T49" fmla="*/ 2147483646 h 66"/>
                <a:gd name="T50" fmla="*/ 264168244 w 52"/>
                <a:gd name="T51" fmla="*/ 2147483646 h 66"/>
                <a:gd name="T52" fmla="*/ 326553638 w 52"/>
                <a:gd name="T53" fmla="*/ 2147483646 h 66"/>
                <a:gd name="T54" fmla="*/ 1279461647 w 52"/>
                <a:gd name="T55" fmla="*/ 2147483646 h 66"/>
                <a:gd name="T56" fmla="*/ 2147483646 w 52"/>
                <a:gd name="T57" fmla="*/ 1585803787 h 66"/>
                <a:gd name="T58" fmla="*/ 2147483646 w 52"/>
                <a:gd name="T59" fmla="*/ 0 h 66"/>
                <a:gd name="T60" fmla="*/ 2147483646 w 52"/>
                <a:gd name="T61" fmla="*/ 2147483646 h 66"/>
                <a:gd name="T62" fmla="*/ 2147483646 w 52"/>
                <a:gd name="T63" fmla="*/ 2147483646 h 66"/>
                <a:gd name="T64" fmla="*/ 2147483646 w 52"/>
                <a:gd name="T65" fmla="*/ 2147483646 h 66"/>
                <a:gd name="T66" fmla="*/ 2147483646 w 52"/>
                <a:gd name="T67" fmla="*/ 2147483646 h 6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2"/>
                <a:gd name="T103" fmla="*/ 0 h 66"/>
                <a:gd name="T104" fmla="*/ 52 w 52"/>
                <a:gd name="T105" fmla="*/ 66 h 6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2" h="66">
                  <a:moveTo>
                    <a:pt x="52" y="11"/>
                  </a:moveTo>
                  <a:cubicBezTo>
                    <a:pt x="52" y="12"/>
                    <a:pt x="52" y="13"/>
                    <a:pt x="50" y="13"/>
                  </a:cubicBezTo>
                  <a:cubicBezTo>
                    <a:pt x="47" y="13"/>
                    <a:pt x="46" y="8"/>
                    <a:pt x="43" y="8"/>
                  </a:cubicBezTo>
                  <a:cubicBezTo>
                    <a:pt x="41" y="6"/>
                    <a:pt x="37" y="5"/>
                    <a:pt x="34" y="6"/>
                  </a:cubicBezTo>
                  <a:cubicBezTo>
                    <a:pt x="26" y="10"/>
                    <a:pt x="21" y="22"/>
                    <a:pt x="22" y="30"/>
                  </a:cubicBezTo>
                  <a:cubicBezTo>
                    <a:pt x="24" y="34"/>
                    <a:pt x="27" y="32"/>
                    <a:pt x="30" y="34"/>
                  </a:cubicBezTo>
                  <a:cubicBezTo>
                    <a:pt x="32" y="35"/>
                    <a:pt x="35" y="35"/>
                    <a:pt x="35" y="38"/>
                  </a:cubicBezTo>
                  <a:cubicBezTo>
                    <a:pt x="30" y="40"/>
                    <a:pt x="25" y="38"/>
                    <a:pt x="20" y="38"/>
                  </a:cubicBezTo>
                  <a:cubicBezTo>
                    <a:pt x="19" y="37"/>
                    <a:pt x="17" y="36"/>
                    <a:pt x="16" y="35"/>
                  </a:cubicBezTo>
                  <a:cubicBezTo>
                    <a:pt x="13" y="43"/>
                    <a:pt x="9" y="48"/>
                    <a:pt x="6" y="55"/>
                  </a:cubicBezTo>
                  <a:lnTo>
                    <a:pt x="5" y="58"/>
                  </a:lnTo>
                  <a:lnTo>
                    <a:pt x="4" y="58"/>
                  </a:lnTo>
                  <a:cubicBezTo>
                    <a:pt x="4" y="60"/>
                    <a:pt x="2" y="63"/>
                    <a:pt x="2" y="66"/>
                  </a:cubicBezTo>
                  <a:cubicBezTo>
                    <a:pt x="0" y="64"/>
                    <a:pt x="2" y="62"/>
                    <a:pt x="3" y="61"/>
                  </a:cubicBezTo>
                  <a:lnTo>
                    <a:pt x="3" y="57"/>
                  </a:lnTo>
                  <a:lnTo>
                    <a:pt x="3" y="58"/>
                  </a:lnTo>
                  <a:cubicBezTo>
                    <a:pt x="5" y="58"/>
                    <a:pt x="4" y="55"/>
                    <a:pt x="4" y="54"/>
                  </a:cubicBezTo>
                  <a:cubicBezTo>
                    <a:pt x="7" y="45"/>
                    <a:pt x="14" y="36"/>
                    <a:pt x="15" y="25"/>
                  </a:cubicBezTo>
                  <a:cubicBezTo>
                    <a:pt x="18" y="18"/>
                    <a:pt x="20" y="10"/>
                    <a:pt x="26" y="5"/>
                  </a:cubicBezTo>
                  <a:cubicBezTo>
                    <a:pt x="28" y="0"/>
                    <a:pt x="33" y="2"/>
                    <a:pt x="36" y="0"/>
                  </a:cubicBezTo>
                  <a:cubicBezTo>
                    <a:pt x="42" y="3"/>
                    <a:pt x="48" y="6"/>
                    <a:pt x="52" y="1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211">
              <a:extLst>
                <a:ext uri="{FF2B5EF4-FFF2-40B4-BE49-F238E27FC236}">
                  <a16:creationId xmlns:a16="http://schemas.microsoft.com/office/drawing/2014/main" id="{4EE7A7F4-930D-1510-A3A8-9DAFD514A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3" y="2480"/>
              <a:ext cx="144" cy="308"/>
            </a:xfrm>
            <a:custGeom>
              <a:avLst/>
              <a:gdLst>
                <a:gd name="T0" fmla="*/ 2147483646 w 55"/>
                <a:gd name="T1" fmla="*/ 2147483646 h 110"/>
                <a:gd name="T2" fmla="*/ 2147483646 w 55"/>
                <a:gd name="T3" fmla="*/ 2147483646 h 110"/>
                <a:gd name="T4" fmla="*/ 2147483646 w 55"/>
                <a:gd name="T5" fmla="*/ 2147483646 h 110"/>
                <a:gd name="T6" fmla="*/ 2147483646 w 55"/>
                <a:gd name="T7" fmla="*/ 2147483646 h 110"/>
                <a:gd name="T8" fmla="*/ 2147483646 w 55"/>
                <a:gd name="T9" fmla="*/ 2147483646 h 110"/>
                <a:gd name="T10" fmla="*/ 2147483646 w 55"/>
                <a:gd name="T11" fmla="*/ 2147483646 h 110"/>
                <a:gd name="T12" fmla="*/ 2147483646 w 55"/>
                <a:gd name="T13" fmla="*/ 2147483646 h 110"/>
                <a:gd name="T14" fmla="*/ 2147483646 w 55"/>
                <a:gd name="T15" fmla="*/ 2147483646 h 110"/>
                <a:gd name="T16" fmla="*/ 2147483646 w 55"/>
                <a:gd name="T17" fmla="*/ 2147483646 h 110"/>
                <a:gd name="T18" fmla="*/ 867568506 w 55"/>
                <a:gd name="T19" fmla="*/ 2147483646 h 110"/>
                <a:gd name="T20" fmla="*/ 102391360 w 55"/>
                <a:gd name="T21" fmla="*/ 2147483646 h 110"/>
                <a:gd name="T22" fmla="*/ 102391360 w 55"/>
                <a:gd name="T23" fmla="*/ 2147483646 h 110"/>
                <a:gd name="T24" fmla="*/ 331363139 w 55"/>
                <a:gd name="T25" fmla="*/ 2147483646 h 110"/>
                <a:gd name="T26" fmla="*/ 433800623 w 55"/>
                <a:gd name="T27" fmla="*/ 2147483646 h 110"/>
                <a:gd name="T28" fmla="*/ 433800623 w 55"/>
                <a:gd name="T29" fmla="*/ 2147483646 h 110"/>
                <a:gd name="T30" fmla="*/ 433800623 w 55"/>
                <a:gd name="T31" fmla="*/ 2147483646 h 110"/>
                <a:gd name="T32" fmla="*/ 433800623 w 55"/>
                <a:gd name="T33" fmla="*/ 2147483646 h 110"/>
                <a:gd name="T34" fmla="*/ 433800623 w 55"/>
                <a:gd name="T35" fmla="*/ 2147483646 h 110"/>
                <a:gd name="T36" fmla="*/ 433800623 w 55"/>
                <a:gd name="T37" fmla="*/ 2147483646 h 110"/>
                <a:gd name="T38" fmla="*/ 701879545 w 55"/>
                <a:gd name="T39" fmla="*/ 2147483646 h 110"/>
                <a:gd name="T40" fmla="*/ 1403883135 w 55"/>
                <a:gd name="T41" fmla="*/ 2147483646 h 110"/>
                <a:gd name="T42" fmla="*/ 2147483646 w 55"/>
                <a:gd name="T43" fmla="*/ 2147483646 h 110"/>
                <a:gd name="T44" fmla="*/ 2147483646 w 55"/>
                <a:gd name="T45" fmla="*/ 2147483646 h 110"/>
                <a:gd name="T46" fmla="*/ 2147483646 w 55"/>
                <a:gd name="T47" fmla="*/ 2147483646 h 110"/>
                <a:gd name="T48" fmla="*/ 2147483646 w 55"/>
                <a:gd name="T49" fmla="*/ 2147483646 h 110"/>
                <a:gd name="T50" fmla="*/ 2147483646 w 55"/>
                <a:gd name="T51" fmla="*/ 2147483646 h 110"/>
                <a:gd name="T52" fmla="*/ 2147483646 w 55"/>
                <a:gd name="T53" fmla="*/ 2147483646 h 110"/>
                <a:gd name="T54" fmla="*/ 2147483646 w 55"/>
                <a:gd name="T55" fmla="*/ 2147483646 h 110"/>
                <a:gd name="T56" fmla="*/ 2147483646 w 55"/>
                <a:gd name="T57" fmla="*/ 2147483646 h 110"/>
                <a:gd name="T58" fmla="*/ 2147483646 w 55"/>
                <a:gd name="T59" fmla="*/ 2147483646 h 110"/>
                <a:gd name="T60" fmla="*/ 2147483646 w 55"/>
                <a:gd name="T61" fmla="*/ 2147483646 h 110"/>
                <a:gd name="T62" fmla="*/ 2147483646 w 55"/>
                <a:gd name="T63" fmla="*/ 2147483646 h 110"/>
                <a:gd name="T64" fmla="*/ 2147483646 w 55"/>
                <a:gd name="T65" fmla="*/ 2147483646 h 110"/>
                <a:gd name="T66" fmla="*/ 2147483646 w 55"/>
                <a:gd name="T67" fmla="*/ 2147483646 h 110"/>
                <a:gd name="T68" fmla="*/ 2147483646 w 55"/>
                <a:gd name="T69" fmla="*/ 2147483646 h 110"/>
                <a:gd name="T70" fmla="*/ 2147483646 w 55"/>
                <a:gd name="T71" fmla="*/ 1554702027 h 110"/>
                <a:gd name="T72" fmla="*/ 2147483646 w 55"/>
                <a:gd name="T73" fmla="*/ 682733526 h 110"/>
                <a:gd name="T74" fmla="*/ 2147483646 w 55"/>
                <a:gd name="T75" fmla="*/ 682733526 h 110"/>
                <a:gd name="T76" fmla="*/ 2147483646 w 55"/>
                <a:gd name="T77" fmla="*/ 2147483646 h 110"/>
                <a:gd name="T78" fmla="*/ 2147483646 w 55"/>
                <a:gd name="T79" fmla="*/ 2147483646 h 110"/>
                <a:gd name="T80" fmla="*/ 2147483646 w 55"/>
                <a:gd name="T81" fmla="*/ 2147483646 h 110"/>
                <a:gd name="T82" fmla="*/ 2147483646 w 55"/>
                <a:gd name="T83" fmla="*/ 2147483646 h 1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5"/>
                <a:gd name="T127" fmla="*/ 0 h 110"/>
                <a:gd name="T128" fmla="*/ 55 w 55"/>
                <a:gd name="T129" fmla="*/ 110 h 1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5" h="110">
                  <a:moveTo>
                    <a:pt x="53" y="26"/>
                  </a:moveTo>
                  <a:lnTo>
                    <a:pt x="52" y="27"/>
                  </a:lnTo>
                  <a:cubicBezTo>
                    <a:pt x="52" y="29"/>
                    <a:pt x="50" y="31"/>
                    <a:pt x="48" y="32"/>
                  </a:cubicBezTo>
                  <a:cubicBezTo>
                    <a:pt x="48" y="33"/>
                    <a:pt x="47" y="33"/>
                    <a:pt x="47" y="34"/>
                  </a:cubicBezTo>
                  <a:cubicBezTo>
                    <a:pt x="54" y="39"/>
                    <a:pt x="55" y="50"/>
                    <a:pt x="53" y="57"/>
                  </a:cubicBezTo>
                  <a:cubicBezTo>
                    <a:pt x="51" y="64"/>
                    <a:pt x="44" y="71"/>
                    <a:pt x="37" y="72"/>
                  </a:cubicBezTo>
                  <a:cubicBezTo>
                    <a:pt x="37" y="76"/>
                    <a:pt x="39" y="81"/>
                    <a:pt x="38" y="86"/>
                  </a:cubicBezTo>
                  <a:cubicBezTo>
                    <a:pt x="34" y="98"/>
                    <a:pt x="24" y="109"/>
                    <a:pt x="10" y="110"/>
                  </a:cubicBezTo>
                  <a:cubicBezTo>
                    <a:pt x="7" y="109"/>
                    <a:pt x="1" y="106"/>
                    <a:pt x="1" y="102"/>
                  </a:cubicBezTo>
                  <a:cubicBezTo>
                    <a:pt x="1" y="102"/>
                    <a:pt x="0" y="100"/>
                    <a:pt x="1" y="100"/>
                  </a:cubicBezTo>
                  <a:cubicBezTo>
                    <a:pt x="3" y="99"/>
                    <a:pt x="4" y="101"/>
                    <a:pt x="4" y="102"/>
                  </a:cubicBezTo>
                  <a:cubicBezTo>
                    <a:pt x="3" y="102"/>
                    <a:pt x="5" y="103"/>
                    <a:pt x="5" y="103"/>
                  </a:cubicBezTo>
                  <a:lnTo>
                    <a:pt x="5" y="104"/>
                  </a:lnTo>
                  <a:cubicBezTo>
                    <a:pt x="6" y="104"/>
                    <a:pt x="7" y="105"/>
                    <a:pt x="8" y="105"/>
                  </a:cubicBezTo>
                  <a:cubicBezTo>
                    <a:pt x="11" y="107"/>
                    <a:pt x="13" y="105"/>
                    <a:pt x="16" y="105"/>
                  </a:cubicBezTo>
                  <a:cubicBezTo>
                    <a:pt x="25" y="102"/>
                    <a:pt x="33" y="94"/>
                    <a:pt x="34" y="85"/>
                  </a:cubicBezTo>
                  <a:cubicBezTo>
                    <a:pt x="36" y="80"/>
                    <a:pt x="34" y="75"/>
                    <a:pt x="34" y="71"/>
                  </a:cubicBezTo>
                  <a:cubicBezTo>
                    <a:pt x="35" y="70"/>
                    <a:pt x="34" y="67"/>
                    <a:pt x="36" y="67"/>
                  </a:cubicBezTo>
                  <a:cubicBezTo>
                    <a:pt x="42" y="69"/>
                    <a:pt x="46" y="63"/>
                    <a:pt x="49" y="58"/>
                  </a:cubicBezTo>
                  <a:cubicBezTo>
                    <a:pt x="51" y="54"/>
                    <a:pt x="52" y="46"/>
                    <a:pt x="49" y="41"/>
                  </a:cubicBezTo>
                  <a:cubicBezTo>
                    <a:pt x="46" y="38"/>
                    <a:pt x="43" y="35"/>
                    <a:pt x="39" y="34"/>
                  </a:cubicBezTo>
                  <a:cubicBezTo>
                    <a:pt x="39" y="32"/>
                    <a:pt x="41" y="31"/>
                    <a:pt x="42" y="30"/>
                  </a:cubicBezTo>
                  <a:cubicBezTo>
                    <a:pt x="44" y="32"/>
                    <a:pt x="46" y="29"/>
                    <a:pt x="47" y="29"/>
                  </a:cubicBezTo>
                  <a:cubicBezTo>
                    <a:pt x="50" y="27"/>
                    <a:pt x="48" y="23"/>
                    <a:pt x="49" y="19"/>
                  </a:cubicBezTo>
                  <a:cubicBezTo>
                    <a:pt x="47" y="13"/>
                    <a:pt x="41" y="6"/>
                    <a:pt x="35" y="5"/>
                  </a:cubicBezTo>
                  <a:cubicBezTo>
                    <a:pt x="34" y="4"/>
                    <a:pt x="34" y="3"/>
                    <a:pt x="35" y="2"/>
                  </a:cubicBezTo>
                  <a:cubicBezTo>
                    <a:pt x="36" y="0"/>
                    <a:pt x="37" y="1"/>
                    <a:pt x="38" y="2"/>
                  </a:cubicBezTo>
                  <a:cubicBezTo>
                    <a:pt x="45" y="6"/>
                    <a:pt x="54" y="15"/>
                    <a:pt x="53" y="2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212">
              <a:extLst>
                <a:ext uri="{FF2B5EF4-FFF2-40B4-BE49-F238E27FC236}">
                  <a16:creationId xmlns:a16="http://schemas.microsoft.com/office/drawing/2014/main" id="{9CA97360-9B42-7353-8074-092D9C13E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" y="2494"/>
              <a:ext cx="70" cy="48"/>
            </a:xfrm>
            <a:custGeom>
              <a:avLst/>
              <a:gdLst>
                <a:gd name="T0" fmla="*/ 1004151480 w 27"/>
                <a:gd name="T1" fmla="*/ 376931130 h 17"/>
                <a:gd name="T2" fmla="*/ 1878741249 w 27"/>
                <a:gd name="T3" fmla="*/ 2147483646 h 17"/>
                <a:gd name="T4" fmla="*/ 1954249954 w 27"/>
                <a:gd name="T5" fmla="*/ 2147483646 h 17"/>
                <a:gd name="T6" fmla="*/ 1600410537 w 27"/>
                <a:gd name="T7" fmla="*/ 2147483646 h 17"/>
                <a:gd name="T8" fmla="*/ 1004151480 w 27"/>
                <a:gd name="T9" fmla="*/ 2147483646 h 17"/>
                <a:gd name="T10" fmla="*/ 648813133 w 27"/>
                <a:gd name="T11" fmla="*/ 2147483646 h 17"/>
                <a:gd name="T12" fmla="*/ 279510747 w 27"/>
                <a:gd name="T13" fmla="*/ 2147483646 h 17"/>
                <a:gd name="T14" fmla="*/ 0 w 27"/>
                <a:gd name="T15" fmla="*/ 2147483646 h 17"/>
                <a:gd name="T16" fmla="*/ 724657531 w 27"/>
                <a:gd name="T17" fmla="*/ 376931130 h 17"/>
                <a:gd name="T18" fmla="*/ 862886054 w 27"/>
                <a:gd name="T19" fmla="*/ 0 h 17"/>
                <a:gd name="T20" fmla="*/ 1004151480 w 27"/>
                <a:gd name="T21" fmla="*/ 376931130 h 17"/>
                <a:gd name="T22" fmla="*/ 1004151480 w 27"/>
                <a:gd name="T23" fmla="*/ 376931130 h 17"/>
                <a:gd name="T24" fmla="*/ 1004151480 w 27"/>
                <a:gd name="T25" fmla="*/ 376931130 h 17"/>
                <a:gd name="T26" fmla="*/ 1004151480 w 27"/>
                <a:gd name="T27" fmla="*/ 376931130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"/>
                <a:gd name="T43" fmla="*/ 0 h 17"/>
                <a:gd name="T44" fmla="*/ 27 w 27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" h="17">
                  <a:moveTo>
                    <a:pt x="14" y="1"/>
                  </a:moveTo>
                  <a:cubicBezTo>
                    <a:pt x="18" y="4"/>
                    <a:pt x="24" y="4"/>
                    <a:pt x="26" y="10"/>
                  </a:cubicBezTo>
                  <a:cubicBezTo>
                    <a:pt x="26" y="11"/>
                    <a:pt x="27" y="12"/>
                    <a:pt x="27" y="14"/>
                  </a:cubicBezTo>
                  <a:cubicBezTo>
                    <a:pt x="26" y="15"/>
                    <a:pt x="24" y="16"/>
                    <a:pt x="22" y="16"/>
                  </a:cubicBezTo>
                  <a:cubicBezTo>
                    <a:pt x="19" y="14"/>
                    <a:pt x="18" y="11"/>
                    <a:pt x="14" y="11"/>
                  </a:cubicBezTo>
                  <a:cubicBezTo>
                    <a:pt x="14" y="15"/>
                    <a:pt x="11" y="14"/>
                    <a:pt x="9" y="16"/>
                  </a:cubicBezTo>
                  <a:cubicBezTo>
                    <a:pt x="7" y="15"/>
                    <a:pt x="5" y="17"/>
                    <a:pt x="4" y="15"/>
                  </a:cubicBezTo>
                  <a:cubicBezTo>
                    <a:pt x="3" y="15"/>
                    <a:pt x="1" y="15"/>
                    <a:pt x="0" y="13"/>
                  </a:cubicBezTo>
                  <a:cubicBezTo>
                    <a:pt x="1" y="7"/>
                    <a:pt x="6" y="5"/>
                    <a:pt x="10" y="1"/>
                  </a:cubicBezTo>
                  <a:cubicBezTo>
                    <a:pt x="10" y="1"/>
                    <a:pt x="12" y="2"/>
                    <a:pt x="12" y="0"/>
                  </a:cubicBezTo>
                  <a:cubicBezTo>
                    <a:pt x="12" y="1"/>
                    <a:pt x="13" y="1"/>
                    <a:pt x="14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213">
              <a:extLst>
                <a:ext uri="{FF2B5EF4-FFF2-40B4-BE49-F238E27FC236}">
                  <a16:creationId xmlns:a16="http://schemas.microsoft.com/office/drawing/2014/main" id="{4690C9B7-F8B0-53F2-9B1E-FA43E4897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" y="2556"/>
              <a:ext cx="238" cy="196"/>
            </a:xfrm>
            <a:custGeom>
              <a:avLst/>
              <a:gdLst>
                <a:gd name="T0" fmla="*/ 2070295737 w 91"/>
                <a:gd name="T1" fmla="*/ 886813698 h 70"/>
                <a:gd name="T2" fmla="*/ 1970119478 w 91"/>
                <a:gd name="T3" fmla="*/ 1911653089 h 70"/>
                <a:gd name="T4" fmla="*/ 1441797182 w 91"/>
                <a:gd name="T5" fmla="*/ 1911653089 h 70"/>
                <a:gd name="T6" fmla="*/ 1217074407 w 91"/>
                <a:gd name="T7" fmla="*/ 2147483646 h 70"/>
                <a:gd name="T8" fmla="*/ 1015295580 w 91"/>
                <a:gd name="T9" fmla="*/ 2147483646 h 70"/>
                <a:gd name="T10" fmla="*/ 1705965776 w 91"/>
                <a:gd name="T11" fmla="*/ 2147483646 h 70"/>
                <a:gd name="T12" fmla="*/ 1279461592 w 91"/>
                <a:gd name="T13" fmla="*/ 2147483646 h 70"/>
                <a:gd name="T14" fmla="*/ 791583797 w 91"/>
                <a:gd name="T15" fmla="*/ 2147483646 h 70"/>
                <a:gd name="T16" fmla="*/ 1970119478 w 91"/>
                <a:gd name="T17" fmla="*/ 2147483646 h 70"/>
                <a:gd name="T18" fmla="*/ 2147483646 w 91"/>
                <a:gd name="T19" fmla="*/ 2147483646 h 70"/>
                <a:gd name="T20" fmla="*/ 2147483646 w 91"/>
                <a:gd name="T21" fmla="*/ 2147483646 h 70"/>
                <a:gd name="T22" fmla="*/ 2147483646 w 91"/>
                <a:gd name="T23" fmla="*/ 2147483646 h 70"/>
                <a:gd name="T24" fmla="*/ 2147483646 w 91"/>
                <a:gd name="T25" fmla="*/ 2147483646 h 70"/>
                <a:gd name="T26" fmla="*/ 2147483646 w 91"/>
                <a:gd name="T27" fmla="*/ 2147483646 h 70"/>
                <a:gd name="T28" fmla="*/ 2147483646 w 91"/>
                <a:gd name="T29" fmla="*/ 2147483646 h 70"/>
                <a:gd name="T30" fmla="*/ 2147483646 w 91"/>
                <a:gd name="T31" fmla="*/ 2147483646 h 70"/>
                <a:gd name="T32" fmla="*/ 2147483646 w 91"/>
                <a:gd name="T33" fmla="*/ 2147483646 h 70"/>
                <a:gd name="T34" fmla="*/ 2147483646 w 91"/>
                <a:gd name="T35" fmla="*/ 2147483646 h 70"/>
                <a:gd name="T36" fmla="*/ 2147483646 w 91"/>
                <a:gd name="T37" fmla="*/ 2147483646 h 70"/>
                <a:gd name="T38" fmla="*/ 2147483646 w 91"/>
                <a:gd name="T39" fmla="*/ 2147483646 h 70"/>
                <a:gd name="T40" fmla="*/ 2147483646 w 91"/>
                <a:gd name="T41" fmla="*/ 2147483646 h 70"/>
                <a:gd name="T42" fmla="*/ 2147483646 w 91"/>
                <a:gd name="T43" fmla="*/ 2147483646 h 70"/>
                <a:gd name="T44" fmla="*/ 2147483646 w 91"/>
                <a:gd name="T45" fmla="*/ 2147483646 h 70"/>
                <a:gd name="T46" fmla="*/ 2147483646 w 91"/>
                <a:gd name="T47" fmla="*/ 2147483646 h 70"/>
                <a:gd name="T48" fmla="*/ 2147483646 w 91"/>
                <a:gd name="T49" fmla="*/ 2147483646 h 70"/>
                <a:gd name="T50" fmla="*/ 2147483646 w 91"/>
                <a:gd name="T51" fmla="*/ 2147483646 h 70"/>
                <a:gd name="T52" fmla="*/ 2147483646 w 91"/>
                <a:gd name="T53" fmla="*/ 2147483646 h 70"/>
                <a:gd name="T54" fmla="*/ 2147483646 w 91"/>
                <a:gd name="T55" fmla="*/ 2147483646 h 70"/>
                <a:gd name="T56" fmla="*/ 2147483646 w 91"/>
                <a:gd name="T57" fmla="*/ 2147483646 h 70"/>
                <a:gd name="T58" fmla="*/ 2147483646 w 91"/>
                <a:gd name="T59" fmla="*/ 2147483646 h 70"/>
                <a:gd name="T60" fmla="*/ 2147483646 w 91"/>
                <a:gd name="T61" fmla="*/ 2147483646 h 70"/>
                <a:gd name="T62" fmla="*/ 2147483646 w 91"/>
                <a:gd name="T63" fmla="*/ 2147483646 h 70"/>
                <a:gd name="T64" fmla="*/ 1217074407 w 91"/>
                <a:gd name="T65" fmla="*/ 2147483646 h 70"/>
                <a:gd name="T66" fmla="*/ 426732742 w 91"/>
                <a:gd name="T67" fmla="*/ 2147483646 h 70"/>
                <a:gd name="T68" fmla="*/ 952907826 w 91"/>
                <a:gd name="T69" fmla="*/ 2147483646 h 70"/>
                <a:gd name="T70" fmla="*/ 1379642428 w 91"/>
                <a:gd name="T71" fmla="*/ 2147483646 h 70"/>
                <a:gd name="T72" fmla="*/ 690900329 w 91"/>
                <a:gd name="T73" fmla="*/ 2147483646 h 70"/>
                <a:gd name="T74" fmla="*/ 1643807580 w 91"/>
                <a:gd name="T75" fmla="*/ 316719362 h 70"/>
                <a:gd name="T76" fmla="*/ 2070295737 w 91"/>
                <a:gd name="T77" fmla="*/ 886813698 h 70"/>
                <a:gd name="T78" fmla="*/ 2070295737 w 91"/>
                <a:gd name="T79" fmla="*/ 886813698 h 70"/>
                <a:gd name="T80" fmla="*/ 2070295737 w 91"/>
                <a:gd name="T81" fmla="*/ 886813698 h 70"/>
                <a:gd name="T82" fmla="*/ 2070295737 w 91"/>
                <a:gd name="T83" fmla="*/ 886813698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1"/>
                <a:gd name="T127" fmla="*/ 0 h 70"/>
                <a:gd name="T128" fmla="*/ 91 w 91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1" h="70">
                  <a:moveTo>
                    <a:pt x="24" y="3"/>
                  </a:moveTo>
                  <a:cubicBezTo>
                    <a:pt x="25" y="4"/>
                    <a:pt x="23" y="5"/>
                    <a:pt x="23" y="6"/>
                  </a:cubicBezTo>
                  <a:cubicBezTo>
                    <a:pt x="21" y="5"/>
                    <a:pt x="19" y="5"/>
                    <a:pt x="17" y="6"/>
                  </a:cubicBezTo>
                  <a:cubicBezTo>
                    <a:pt x="16" y="7"/>
                    <a:pt x="15" y="8"/>
                    <a:pt x="14" y="9"/>
                  </a:cubicBezTo>
                  <a:cubicBezTo>
                    <a:pt x="13" y="12"/>
                    <a:pt x="11" y="16"/>
                    <a:pt x="12" y="19"/>
                  </a:cubicBezTo>
                  <a:cubicBezTo>
                    <a:pt x="13" y="25"/>
                    <a:pt x="25" y="25"/>
                    <a:pt x="20" y="31"/>
                  </a:cubicBezTo>
                  <a:cubicBezTo>
                    <a:pt x="19" y="28"/>
                    <a:pt x="17" y="31"/>
                    <a:pt x="15" y="32"/>
                  </a:cubicBezTo>
                  <a:cubicBezTo>
                    <a:pt x="10" y="39"/>
                    <a:pt x="4" y="51"/>
                    <a:pt x="9" y="61"/>
                  </a:cubicBezTo>
                  <a:cubicBezTo>
                    <a:pt x="12" y="66"/>
                    <a:pt x="18" y="66"/>
                    <a:pt x="23" y="65"/>
                  </a:cubicBezTo>
                  <a:cubicBezTo>
                    <a:pt x="29" y="63"/>
                    <a:pt x="38" y="61"/>
                    <a:pt x="37" y="54"/>
                  </a:cubicBezTo>
                  <a:cubicBezTo>
                    <a:pt x="37" y="53"/>
                    <a:pt x="37" y="50"/>
                    <a:pt x="39" y="50"/>
                  </a:cubicBezTo>
                  <a:cubicBezTo>
                    <a:pt x="42" y="50"/>
                    <a:pt x="43" y="54"/>
                    <a:pt x="46" y="53"/>
                  </a:cubicBezTo>
                  <a:cubicBezTo>
                    <a:pt x="51" y="53"/>
                    <a:pt x="53" y="52"/>
                    <a:pt x="56" y="49"/>
                  </a:cubicBezTo>
                  <a:cubicBezTo>
                    <a:pt x="57" y="47"/>
                    <a:pt x="56" y="45"/>
                    <a:pt x="59" y="44"/>
                  </a:cubicBezTo>
                  <a:lnTo>
                    <a:pt x="59" y="45"/>
                  </a:lnTo>
                  <a:lnTo>
                    <a:pt x="60" y="45"/>
                  </a:lnTo>
                  <a:cubicBezTo>
                    <a:pt x="61" y="48"/>
                    <a:pt x="65" y="42"/>
                    <a:pt x="66" y="47"/>
                  </a:cubicBezTo>
                  <a:cubicBezTo>
                    <a:pt x="65" y="50"/>
                    <a:pt x="64" y="54"/>
                    <a:pt x="65" y="56"/>
                  </a:cubicBezTo>
                  <a:cubicBezTo>
                    <a:pt x="69" y="59"/>
                    <a:pt x="75" y="61"/>
                    <a:pt x="80" y="58"/>
                  </a:cubicBezTo>
                  <a:cubicBezTo>
                    <a:pt x="83" y="57"/>
                    <a:pt x="85" y="54"/>
                    <a:pt x="86" y="51"/>
                  </a:cubicBezTo>
                  <a:cubicBezTo>
                    <a:pt x="86" y="49"/>
                    <a:pt x="86" y="48"/>
                    <a:pt x="87" y="47"/>
                  </a:cubicBezTo>
                  <a:cubicBezTo>
                    <a:pt x="89" y="48"/>
                    <a:pt x="91" y="48"/>
                    <a:pt x="91" y="50"/>
                  </a:cubicBezTo>
                  <a:cubicBezTo>
                    <a:pt x="89" y="54"/>
                    <a:pt x="88" y="57"/>
                    <a:pt x="85" y="60"/>
                  </a:cubicBezTo>
                  <a:cubicBezTo>
                    <a:pt x="83" y="59"/>
                    <a:pt x="83" y="62"/>
                    <a:pt x="81" y="62"/>
                  </a:cubicBezTo>
                  <a:cubicBezTo>
                    <a:pt x="75" y="64"/>
                    <a:pt x="68" y="63"/>
                    <a:pt x="64" y="59"/>
                  </a:cubicBezTo>
                  <a:cubicBezTo>
                    <a:pt x="62" y="56"/>
                    <a:pt x="60" y="55"/>
                    <a:pt x="61" y="51"/>
                  </a:cubicBezTo>
                  <a:cubicBezTo>
                    <a:pt x="58" y="51"/>
                    <a:pt x="55" y="56"/>
                    <a:pt x="52" y="56"/>
                  </a:cubicBezTo>
                  <a:cubicBezTo>
                    <a:pt x="47" y="60"/>
                    <a:pt x="39" y="53"/>
                    <a:pt x="38" y="62"/>
                  </a:cubicBezTo>
                  <a:cubicBezTo>
                    <a:pt x="32" y="67"/>
                    <a:pt x="22" y="70"/>
                    <a:pt x="14" y="68"/>
                  </a:cubicBezTo>
                  <a:cubicBezTo>
                    <a:pt x="10" y="68"/>
                    <a:pt x="8" y="65"/>
                    <a:pt x="5" y="62"/>
                  </a:cubicBezTo>
                  <a:cubicBezTo>
                    <a:pt x="0" y="51"/>
                    <a:pt x="5" y="39"/>
                    <a:pt x="11" y="30"/>
                  </a:cubicBezTo>
                  <a:cubicBezTo>
                    <a:pt x="13" y="29"/>
                    <a:pt x="14" y="28"/>
                    <a:pt x="16" y="27"/>
                  </a:cubicBezTo>
                  <a:cubicBezTo>
                    <a:pt x="12" y="24"/>
                    <a:pt x="9" y="21"/>
                    <a:pt x="8" y="16"/>
                  </a:cubicBezTo>
                  <a:cubicBezTo>
                    <a:pt x="8" y="9"/>
                    <a:pt x="12" y="3"/>
                    <a:pt x="19" y="1"/>
                  </a:cubicBezTo>
                  <a:cubicBezTo>
                    <a:pt x="21" y="1"/>
                    <a:pt x="23" y="0"/>
                    <a:pt x="24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214">
              <a:extLst>
                <a:ext uri="{FF2B5EF4-FFF2-40B4-BE49-F238E27FC236}">
                  <a16:creationId xmlns:a16="http://schemas.microsoft.com/office/drawing/2014/main" id="{D94B5391-5DED-DD3A-5906-521C947B0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5" y="2575"/>
              <a:ext cx="89" cy="40"/>
            </a:xfrm>
            <a:custGeom>
              <a:avLst/>
              <a:gdLst>
                <a:gd name="T0" fmla="*/ 2147483646 w 34"/>
                <a:gd name="T1" fmla="*/ 1456891503 h 14"/>
                <a:gd name="T2" fmla="*/ 2147483646 w 34"/>
                <a:gd name="T3" fmla="*/ 2147483646 h 14"/>
                <a:gd name="T4" fmla="*/ 2147483646 w 34"/>
                <a:gd name="T5" fmla="*/ 2147483646 h 14"/>
                <a:gd name="T6" fmla="*/ 2147483646 w 34"/>
                <a:gd name="T7" fmla="*/ 2147483646 h 14"/>
                <a:gd name="T8" fmla="*/ 2147483646 w 34"/>
                <a:gd name="T9" fmla="*/ 2147483646 h 14"/>
                <a:gd name="T10" fmla="*/ 2147483646 w 34"/>
                <a:gd name="T11" fmla="*/ 2147483646 h 14"/>
                <a:gd name="T12" fmla="*/ 2147483646 w 34"/>
                <a:gd name="T13" fmla="*/ 2147483646 h 14"/>
                <a:gd name="T14" fmla="*/ 267443204 w 34"/>
                <a:gd name="T15" fmla="*/ 2147483646 h 14"/>
                <a:gd name="T16" fmla="*/ 0 w 34"/>
                <a:gd name="T17" fmla="*/ 1456891503 h 14"/>
                <a:gd name="T18" fmla="*/ 0 w 34"/>
                <a:gd name="T19" fmla="*/ 1456891503 h 14"/>
                <a:gd name="T20" fmla="*/ 0 w 34"/>
                <a:gd name="T21" fmla="*/ 1456891503 h 14"/>
                <a:gd name="T22" fmla="*/ 0 w 34"/>
                <a:gd name="T23" fmla="*/ 1456891503 h 14"/>
                <a:gd name="T24" fmla="*/ 102169340 w 34"/>
                <a:gd name="T25" fmla="*/ 966442654 h 14"/>
                <a:gd name="T26" fmla="*/ 102169340 w 34"/>
                <a:gd name="T27" fmla="*/ 966442654 h 14"/>
                <a:gd name="T28" fmla="*/ 102169340 w 34"/>
                <a:gd name="T29" fmla="*/ 966442654 h 14"/>
                <a:gd name="T30" fmla="*/ 865342526 w 34"/>
                <a:gd name="T31" fmla="*/ 2147483646 h 14"/>
                <a:gd name="T32" fmla="*/ 2147483646 w 34"/>
                <a:gd name="T33" fmla="*/ 0 h 14"/>
                <a:gd name="T34" fmla="*/ 2147483646 w 34"/>
                <a:gd name="T35" fmla="*/ 1456891503 h 14"/>
                <a:gd name="T36" fmla="*/ 2147483646 w 34"/>
                <a:gd name="T37" fmla="*/ 1456891503 h 14"/>
                <a:gd name="T38" fmla="*/ 2147483646 w 34"/>
                <a:gd name="T39" fmla="*/ 1456891503 h 14"/>
                <a:gd name="T40" fmla="*/ 2147483646 w 34"/>
                <a:gd name="T41" fmla="*/ 1456891503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4"/>
                <a:gd name="T64" fmla="*/ 0 h 14"/>
                <a:gd name="T65" fmla="*/ 34 w 34"/>
                <a:gd name="T66" fmla="*/ 14 h 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4" h="14">
                  <a:moveTo>
                    <a:pt x="33" y="3"/>
                  </a:moveTo>
                  <a:cubicBezTo>
                    <a:pt x="32" y="5"/>
                    <a:pt x="30" y="8"/>
                    <a:pt x="26" y="8"/>
                  </a:cubicBezTo>
                  <a:lnTo>
                    <a:pt x="27" y="9"/>
                  </a:lnTo>
                  <a:cubicBezTo>
                    <a:pt x="20" y="11"/>
                    <a:pt x="9" y="14"/>
                    <a:pt x="3" y="8"/>
                  </a:cubicBezTo>
                  <a:cubicBezTo>
                    <a:pt x="1" y="7"/>
                    <a:pt x="0" y="5"/>
                    <a:pt x="0" y="3"/>
                  </a:cubicBezTo>
                  <a:lnTo>
                    <a:pt x="1" y="2"/>
                  </a:lnTo>
                  <a:cubicBezTo>
                    <a:pt x="4" y="4"/>
                    <a:pt x="6" y="8"/>
                    <a:pt x="10" y="8"/>
                  </a:cubicBezTo>
                  <a:cubicBezTo>
                    <a:pt x="17" y="9"/>
                    <a:pt x="27" y="7"/>
                    <a:pt x="32" y="0"/>
                  </a:cubicBezTo>
                  <a:cubicBezTo>
                    <a:pt x="34" y="0"/>
                    <a:pt x="34" y="2"/>
                    <a:pt x="33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215">
              <a:extLst>
                <a:ext uri="{FF2B5EF4-FFF2-40B4-BE49-F238E27FC236}">
                  <a16:creationId xmlns:a16="http://schemas.microsoft.com/office/drawing/2014/main" id="{D8D2E392-DFB1-7A4C-0400-8912821D3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" y="2620"/>
              <a:ext cx="26" cy="67"/>
            </a:xfrm>
            <a:custGeom>
              <a:avLst/>
              <a:gdLst>
                <a:gd name="T0" fmla="*/ 296787241 w 10"/>
                <a:gd name="T1" fmla="*/ 1184145672 h 24"/>
                <a:gd name="T2" fmla="*/ 681357706 w 10"/>
                <a:gd name="T3" fmla="*/ 2147483646 h 24"/>
                <a:gd name="T4" fmla="*/ 681357706 w 10"/>
                <a:gd name="T5" fmla="*/ 2147483646 h 24"/>
                <a:gd name="T6" fmla="*/ 681357706 w 10"/>
                <a:gd name="T7" fmla="*/ 2147483646 h 24"/>
                <a:gd name="T8" fmla="*/ 681357706 w 10"/>
                <a:gd name="T9" fmla="*/ 2147483646 h 24"/>
                <a:gd name="T10" fmla="*/ 681357706 w 10"/>
                <a:gd name="T11" fmla="*/ 2147483646 h 24"/>
                <a:gd name="T12" fmla="*/ 681357706 w 10"/>
                <a:gd name="T13" fmla="*/ 2147483646 h 24"/>
                <a:gd name="T14" fmla="*/ 681357706 w 10"/>
                <a:gd name="T15" fmla="*/ 2147483646 h 24"/>
                <a:gd name="T16" fmla="*/ 239896210 w 10"/>
                <a:gd name="T17" fmla="*/ 2147483646 h 24"/>
                <a:gd name="T18" fmla="*/ 239896210 w 10"/>
                <a:gd name="T19" fmla="*/ 2147483646 h 24"/>
                <a:gd name="T20" fmla="*/ 239896210 w 10"/>
                <a:gd name="T21" fmla="*/ 2147483646 h 24"/>
                <a:gd name="T22" fmla="*/ 147617465 w 10"/>
                <a:gd name="T23" fmla="*/ 2147483646 h 24"/>
                <a:gd name="T24" fmla="*/ 147617465 w 10"/>
                <a:gd name="T25" fmla="*/ 2147483646 h 24"/>
                <a:gd name="T26" fmla="*/ 147617465 w 10"/>
                <a:gd name="T27" fmla="*/ 2147483646 h 24"/>
                <a:gd name="T28" fmla="*/ 92267815 w 10"/>
                <a:gd name="T29" fmla="*/ 2147483646 h 24"/>
                <a:gd name="T30" fmla="*/ 0 w 10"/>
                <a:gd name="T31" fmla="*/ 0 h 24"/>
                <a:gd name="T32" fmla="*/ 296787241 w 10"/>
                <a:gd name="T33" fmla="*/ 1184145672 h 24"/>
                <a:gd name="T34" fmla="*/ 296787241 w 10"/>
                <a:gd name="T35" fmla="*/ 1184145672 h 24"/>
                <a:gd name="T36" fmla="*/ 296787241 w 10"/>
                <a:gd name="T37" fmla="*/ 1184145672 h 24"/>
                <a:gd name="T38" fmla="*/ 296787241 w 10"/>
                <a:gd name="T39" fmla="*/ 1184145672 h 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"/>
                <a:gd name="T61" fmla="*/ 0 h 24"/>
                <a:gd name="T62" fmla="*/ 10 w 10"/>
                <a:gd name="T63" fmla="*/ 24 h 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" h="24">
                  <a:moveTo>
                    <a:pt x="4" y="4"/>
                  </a:moveTo>
                  <a:cubicBezTo>
                    <a:pt x="6" y="8"/>
                    <a:pt x="9" y="12"/>
                    <a:pt x="9" y="17"/>
                  </a:cubicBezTo>
                  <a:cubicBezTo>
                    <a:pt x="9" y="18"/>
                    <a:pt x="10" y="20"/>
                    <a:pt x="9" y="21"/>
                  </a:cubicBezTo>
                  <a:lnTo>
                    <a:pt x="9" y="20"/>
                  </a:lnTo>
                  <a:cubicBezTo>
                    <a:pt x="8" y="21"/>
                    <a:pt x="5" y="24"/>
                    <a:pt x="3" y="23"/>
                  </a:cubicBezTo>
                  <a:lnTo>
                    <a:pt x="2" y="17"/>
                  </a:lnTo>
                  <a:cubicBezTo>
                    <a:pt x="2" y="16"/>
                    <a:pt x="2" y="14"/>
                    <a:pt x="1" y="12"/>
                  </a:cubicBezTo>
                  <a:cubicBezTo>
                    <a:pt x="2" y="8"/>
                    <a:pt x="0" y="3"/>
                    <a:pt x="0" y="0"/>
                  </a:cubicBezTo>
                  <a:cubicBezTo>
                    <a:pt x="2" y="0"/>
                    <a:pt x="2" y="3"/>
                    <a:pt x="4" y="4"/>
                  </a:cubicBezTo>
                  <a:close/>
                </a:path>
              </a:pathLst>
            </a:custGeom>
            <a:solidFill>
              <a:srgbClr val="FB8B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216">
              <a:extLst>
                <a:ext uri="{FF2B5EF4-FFF2-40B4-BE49-F238E27FC236}">
                  <a16:creationId xmlns:a16="http://schemas.microsoft.com/office/drawing/2014/main" id="{8535D3CB-9796-3C12-4A2B-60DE4A3C2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7" y="2626"/>
              <a:ext cx="196" cy="426"/>
            </a:xfrm>
            <a:custGeom>
              <a:avLst/>
              <a:gdLst>
                <a:gd name="T0" fmla="*/ 2147483646 w 75"/>
                <a:gd name="T1" fmla="*/ 0 h 152"/>
                <a:gd name="T2" fmla="*/ 2147483646 w 75"/>
                <a:gd name="T3" fmla="*/ 0 h 152"/>
                <a:gd name="T4" fmla="*/ 2147483646 w 75"/>
                <a:gd name="T5" fmla="*/ 0 h 152"/>
                <a:gd name="T6" fmla="*/ 2147483646 w 75"/>
                <a:gd name="T7" fmla="*/ 0 h 152"/>
                <a:gd name="T8" fmla="*/ 2147483646 w 75"/>
                <a:gd name="T9" fmla="*/ 0 h 152"/>
                <a:gd name="T10" fmla="*/ 2147483646 w 75"/>
                <a:gd name="T11" fmla="*/ 0 h 152"/>
                <a:gd name="T12" fmla="*/ 2147483646 w 75"/>
                <a:gd name="T13" fmla="*/ 0 h 152"/>
                <a:gd name="T14" fmla="*/ 2147483646 w 75"/>
                <a:gd name="T15" fmla="*/ 900377709 h 152"/>
                <a:gd name="T16" fmla="*/ 2147483646 w 75"/>
                <a:gd name="T17" fmla="*/ 2147483646 h 152"/>
                <a:gd name="T18" fmla="*/ 2147483646 w 75"/>
                <a:gd name="T19" fmla="*/ 2147483646 h 152"/>
                <a:gd name="T20" fmla="*/ 2147483646 w 75"/>
                <a:gd name="T21" fmla="*/ 2147483646 h 152"/>
                <a:gd name="T22" fmla="*/ 2147483646 w 75"/>
                <a:gd name="T23" fmla="*/ 2147483646 h 152"/>
                <a:gd name="T24" fmla="*/ 2147483646 w 75"/>
                <a:gd name="T25" fmla="*/ 2147483646 h 152"/>
                <a:gd name="T26" fmla="*/ 2147483646 w 75"/>
                <a:gd name="T27" fmla="*/ 2147483646 h 152"/>
                <a:gd name="T28" fmla="*/ 2147483646 w 75"/>
                <a:gd name="T29" fmla="*/ 2147483646 h 152"/>
                <a:gd name="T30" fmla="*/ 2147483646 w 75"/>
                <a:gd name="T31" fmla="*/ 2147483646 h 152"/>
                <a:gd name="T32" fmla="*/ 2147483646 w 75"/>
                <a:gd name="T33" fmla="*/ 2147483646 h 152"/>
                <a:gd name="T34" fmla="*/ 1618852064 w 75"/>
                <a:gd name="T35" fmla="*/ 2147483646 h 152"/>
                <a:gd name="T36" fmla="*/ 1264112409 w 75"/>
                <a:gd name="T37" fmla="*/ 2147483646 h 152"/>
                <a:gd name="T38" fmla="*/ 260693913 w 75"/>
                <a:gd name="T39" fmla="*/ 2147483646 h 152"/>
                <a:gd name="T40" fmla="*/ 99755358 w 75"/>
                <a:gd name="T41" fmla="*/ 2147483646 h 152"/>
                <a:gd name="T42" fmla="*/ 2100430333 w 75"/>
                <a:gd name="T43" fmla="*/ 2147483646 h 152"/>
                <a:gd name="T44" fmla="*/ 2147483646 w 75"/>
                <a:gd name="T45" fmla="*/ 2147483646 h 152"/>
                <a:gd name="T46" fmla="*/ 2147483646 w 75"/>
                <a:gd name="T47" fmla="*/ 2147483646 h 152"/>
                <a:gd name="T48" fmla="*/ 2147483646 w 75"/>
                <a:gd name="T49" fmla="*/ 2147483646 h 152"/>
                <a:gd name="T50" fmla="*/ 2147483646 w 75"/>
                <a:gd name="T51" fmla="*/ 2147483646 h 152"/>
                <a:gd name="T52" fmla="*/ 2147483646 w 75"/>
                <a:gd name="T53" fmla="*/ 1953463857 h 152"/>
                <a:gd name="T54" fmla="*/ 2100430333 w 75"/>
                <a:gd name="T55" fmla="*/ 0 h 152"/>
                <a:gd name="T56" fmla="*/ 2147483646 w 75"/>
                <a:gd name="T57" fmla="*/ 0 h 152"/>
                <a:gd name="T58" fmla="*/ 2147483646 w 75"/>
                <a:gd name="T59" fmla="*/ 0 h 152"/>
                <a:gd name="T60" fmla="*/ 2147483646 w 75"/>
                <a:gd name="T61" fmla="*/ 0 h 152"/>
                <a:gd name="T62" fmla="*/ 2147483646 w 75"/>
                <a:gd name="T63" fmla="*/ 0 h 152"/>
                <a:gd name="T64" fmla="*/ 2147483646 w 75"/>
                <a:gd name="T65" fmla="*/ 0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5"/>
                <a:gd name="T100" fmla="*/ 0 h 152"/>
                <a:gd name="T101" fmla="*/ 75 w 75"/>
                <a:gd name="T102" fmla="*/ 152 h 1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5" h="152">
                  <a:moveTo>
                    <a:pt x="42" y="0"/>
                  </a:moveTo>
                  <a:cubicBezTo>
                    <a:pt x="44" y="0"/>
                    <a:pt x="47" y="0"/>
                    <a:pt x="49" y="0"/>
                  </a:cubicBezTo>
                  <a:lnTo>
                    <a:pt x="58" y="0"/>
                  </a:lnTo>
                  <a:cubicBezTo>
                    <a:pt x="57" y="2"/>
                    <a:pt x="55" y="2"/>
                    <a:pt x="53" y="3"/>
                  </a:cubicBezTo>
                  <a:cubicBezTo>
                    <a:pt x="51" y="4"/>
                    <a:pt x="50" y="6"/>
                    <a:pt x="49" y="7"/>
                  </a:cubicBezTo>
                  <a:cubicBezTo>
                    <a:pt x="49" y="19"/>
                    <a:pt x="50" y="31"/>
                    <a:pt x="50" y="44"/>
                  </a:cubicBezTo>
                  <a:cubicBezTo>
                    <a:pt x="45" y="44"/>
                    <a:pt x="41" y="45"/>
                    <a:pt x="38" y="49"/>
                  </a:cubicBezTo>
                  <a:cubicBezTo>
                    <a:pt x="35" y="52"/>
                    <a:pt x="34" y="58"/>
                    <a:pt x="36" y="61"/>
                  </a:cubicBezTo>
                  <a:cubicBezTo>
                    <a:pt x="33" y="64"/>
                    <a:pt x="35" y="68"/>
                    <a:pt x="35" y="70"/>
                  </a:cubicBezTo>
                  <a:cubicBezTo>
                    <a:pt x="39" y="78"/>
                    <a:pt x="45" y="79"/>
                    <a:pt x="53" y="80"/>
                  </a:cubicBezTo>
                  <a:cubicBezTo>
                    <a:pt x="56" y="82"/>
                    <a:pt x="60" y="76"/>
                    <a:pt x="62" y="81"/>
                  </a:cubicBezTo>
                  <a:cubicBezTo>
                    <a:pt x="69" y="89"/>
                    <a:pt x="72" y="99"/>
                    <a:pt x="74" y="109"/>
                  </a:cubicBezTo>
                  <a:cubicBezTo>
                    <a:pt x="75" y="122"/>
                    <a:pt x="70" y="136"/>
                    <a:pt x="59" y="143"/>
                  </a:cubicBezTo>
                  <a:cubicBezTo>
                    <a:pt x="47" y="150"/>
                    <a:pt x="33" y="152"/>
                    <a:pt x="19" y="144"/>
                  </a:cubicBezTo>
                  <a:cubicBezTo>
                    <a:pt x="18" y="145"/>
                    <a:pt x="16" y="143"/>
                    <a:pt x="15" y="142"/>
                  </a:cubicBezTo>
                  <a:cubicBezTo>
                    <a:pt x="9" y="138"/>
                    <a:pt x="5" y="132"/>
                    <a:pt x="3" y="125"/>
                  </a:cubicBezTo>
                  <a:cubicBezTo>
                    <a:pt x="2" y="124"/>
                    <a:pt x="2" y="121"/>
                    <a:pt x="1" y="119"/>
                  </a:cubicBezTo>
                  <a:cubicBezTo>
                    <a:pt x="0" y="102"/>
                    <a:pt x="11" y="84"/>
                    <a:pt x="25" y="76"/>
                  </a:cubicBezTo>
                  <a:cubicBezTo>
                    <a:pt x="25" y="72"/>
                    <a:pt x="29" y="71"/>
                    <a:pt x="31" y="68"/>
                  </a:cubicBezTo>
                  <a:cubicBezTo>
                    <a:pt x="34" y="64"/>
                    <a:pt x="29" y="58"/>
                    <a:pt x="34" y="55"/>
                  </a:cubicBezTo>
                  <a:cubicBezTo>
                    <a:pt x="35" y="51"/>
                    <a:pt x="36" y="44"/>
                    <a:pt x="33" y="40"/>
                  </a:cubicBezTo>
                  <a:cubicBezTo>
                    <a:pt x="32" y="40"/>
                    <a:pt x="33" y="39"/>
                    <a:pt x="31" y="38"/>
                  </a:cubicBezTo>
                  <a:cubicBezTo>
                    <a:pt x="32" y="27"/>
                    <a:pt x="31" y="16"/>
                    <a:pt x="31" y="6"/>
                  </a:cubicBezTo>
                  <a:cubicBezTo>
                    <a:pt x="29" y="3"/>
                    <a:pt x="27" y="3"/>
                    <a:pt x="25" y="0"/>
                  </a:cubicBezTo>
                  <a:cubicBezTo>
                    <a:pt x="31" y="0"/>
                    <a:pt x="35" y="2"/>
                    <a:pt x="42" y="0"/>
                  </a:cubicBezTo>
                  <a:cubicBezTo>
                    <a:pt x="41" y="0"/>
                    <a:pt x="42" y="0"/>
                    <a:pt x="42" y="0"/>
                  </a:cubicBezTo>
                  <a:close/>
                </a:path>
              </a:pathLst>
            </a:custGeom>
            <a:solidFill>
              <a:srgbClr val="9ED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217">
              <a:extLst>
                <a:ext uri="{FF2B5EF4-FFF2-40B4-BE49-F238E27FC236}">
                  <a16:creationId xmlns:a16="http://schemas.microsoft.com/office/drawing/2014/main" id="{1FD82952-DDD8-66EE-FFCF-2E0206669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2693"/>
              <a:ext cx="16" cy="25"/>
            </a:xfrm>
            <a:custGeom>
              <a:avLst/>
              <a:gdLst>
                <a:gd name="T0" fmla="*/ 753107008 w 6"/>
                <a:gd name="T1" fmla="*/ 274958303 h 9"/>
                <a:gd name="T2" fmla="*/ 227950749 w 6"/>
                <a:gd name="T3" fmla="*/ 2147483646 h 9"/>
                <a:gd name="T4" fmla="*/ 227950749 w 6"/>
                <a:gd name="T5" fmla="*/ 2147483646 h 9"/>
                <a:gd name="T6" fmla="*/ 227950749 w 6"/>
                <a:gd name="T7" fmla="*/ 2147483646 h 9"/>
                <a:gd name="T8" fmla="*/ 0 w 6"/>
                <a:gd name="T9" fmla="*/ 2121591011 h 9"/>
                <a:gd name="T10" fmla="*/ 0 w 6"/>
                <a:gd name="T11" fmla="*/ 592613433 h 9"/>
                <a:gd name="T12" fmla="*/ 0 w 6"/>
                <a:gd name="T13" fmla="*/ 592613433 h 9"/>
                <a:gd name="T14" fmla="*/ 0 w 6"/>
                <a:gd name="T15" fmla="*/ 592613433 h 9"/>
                <a:gd name="T16" fmla="*/ 753107008 w 6"/>
                <a:gd name="T17" fmla="*/ 274958303 h 9"/>
                <a:gd name="T18" fmla="*/ 753107008 w 6"/>
                <a:gd name="T19" fmla="*/ 274958303 h 9"/>
                <a:gd name="T20" fmla="*/ 753107008 w 6"/>
                <a:gd name="T21" fmla="*/ 274958303 h 9"/>
                <a:gd name="T22" fmla="*/ 753107008 w 6"/>
                <a:gd name="T23" fmla="*/ 274958303 h 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9"/>
                <a:gd name="T38" fmla="*/ 6 w 6"/>
                <a:gd name="T39" fmla="*/ 9 h 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9">
                  <a:moveTo>
                    <a:pt x="6" y="1"/>
                  </a:moveTo>
                  <a:cubicBezTo>
                    <a:pt x="4" y="4"/>
                    <a:pt x="3" y="6"/>
                    <a:pt x="2" y="9"/>
                  </a:cubicBezTo>
                  <a:lnTo>
                    <a:pt x="0" y="8"/>
                  </a:lnTo>
                  <a:lnTo>
                    <a:pt x="0" y="2"/>
                  </a:lnTo>
                  <a:cubicBezTo>
                    <a:pt x="2" y="3"/>
                    <a:pt x="4" y="0"/>
                    <a:pt x="6" y="1"/>
                  </a:cubicBezTo>
                  <a:close/>
                </a:path>
              </a:pathLst>
            </a:custGeom>
            <a:solidFill>
              <a:srgbClr val="FB8B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218">
              <a:extLst>
                <a:ext uri="{FF2B5EF4-FFF2-40B4-BE49-F238E27FC236}">
                  <a16:creationId xmlns:a16="http://schemas.microsoft.com/office/drawing/2014/main" id="{930C18FA-922C-39D0-C8BE-A166EC26E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" y="2721"/>
              <a:ext cx="107" cy="196"/>
            </a:xfrm>
            <a:custGeom>
              <a:avLst/>
              <a:gdLst>
                <a:gd name="T0" fmla="*/ 2147483646 w 41"/>
                <a:gd name="T1" fmla="*/ 2147483646 h 70"/>
                <a:gd name="T2" fmla="*/ 2147483646 w 41"/>
                <a:gd name="T3" fmla="*/ 2147483646 h 70"/>
                <a:gd name="T4" fmla="*/ 2147483646 w 41"/>
                <a:gd name="T5" fmla="*/ 2147483646 h 70"/>
                <a:gd name="T6" fmla="*/ 2147483646 w 41"/>
                <a:gd name="T7" fmla="*/ 2147483646 h 70"/>
                <a:gd name="T8" fmla="*/ 2147483646 w 41"/>
                <a:gd name="T9" fmla="*/ 2147483646 h 70"/>
                <a:gd name="T10" fmla="*/ 2147483646 w 41"/>
                <a:gd name="T11" fmla="*/ 2147483646 h 70"/>
                <a:gd name="T12" fmla="*/ 1740390626 w 41"/>
                <a:gd name="T13" fmla="*/ 2147483646 h 70"/>
                <a:gd name="T14" fmla="*/ 666879029 w 41"/>
                <a:gd name="T15" fmla="*/ 2147483646 h 70"/>
                <a:gd name="T16" fmla="*/ 255533269 w 41"/>
                <a:gd name="T17" fmla="*/ 2147483646 h 70"/>
                <a:gd name="T18" fmla="*/ 255533269 w 41"/>
                <a:gd name="T19" fmla="*/ 2147483646 h 70"/>
                <a:gd name="T20" fmla="*/ 255533269 w 41"/>
                <a:gd name="T21" fmla="*/ 2147483646 h 70"/>
                <a:gd name="T22" fmla="*/ 157620304 w 41"/>
                <a:gd name="T23" fmla="*/ 2147483646 h 70"/>
                <a:gd name="T24" fmla="*/ 157620304 w 41"/>
                <a:gd name="T25" fmla="*/ 2147483646 h 70"/>
                <a:gd name="T26" fmla="*/ 157620304 w 41"/>
                <a:gd name="T27" fmla="*/ 2147483646 h 70"/>
                <a:gd name="T28" fmla="*/ 0 w 41"/>
                <a:gd name="T29" fmla="*/ 2147483646 h 70"/>
                <a:gd name="T30" fmla="*/ 97914640 w 41"/>
                <a:gd name="T31" fmla="*/ 2147483646 h 70"/>
                <a:gd name="T32" fmla="*/ 157620304 w 41"/>
                <a:gd name="T33" fmla="*/ 2147483646 h 70"/>
                <a:gd name="T34" fmla="*/ 1486850456 w 41"/>
                <a:gd name="T35" fmla="*/ 2147483646 h 70"/>
                <a:gd name="T36" fmla="*/ 1740390626 w 41"/>
                <a:gd name="T37" fmla="*/ 2147483646 h 70"/>
                <a:gd name="T38" fmla="*/ 1740390626 w 41"/>
                <a:gd name="T39" fmla="*/ 2147483646 h 70"/>
                <a:gd name="T40" fmla="*/ 2147483646 w 41"/>
                <a:gd name="T41" fmla="*/ 2147483646 h 70"/>
                <a:gd name="T42" fmla="*/ 2147483646 w 41"/>
                <a:gd name="T43" fmla="*/ 682733416 h 70"/>
                <a:gd name="T44" fmla="*/ 2147483646 w 41"/>
                <a:gd name="T45" fmla="*/ 682733416 h 70"/>
                <a:gd name="T46" fmla="*/ 2147483646 w 41"/>
                <a:gd name="T47" fmla="*/ 2147483646 h 70"/>
                <a:gd name="T48" fmla="*/ 2147483646 w 41"/>
                <a:gd name="T49" fmla="*/ 2147483646 h 70"/>
                <a:gd name="T50" fmla="*/ 2147483646 w 41"/>
                <a:gd name="T51" fmla="*/ 2147483646 h 70"/>
                <a:gd name="T52" fmla="*/ 2147483646 w 41"/>
                <a:gd name="T53" fmla="*/ 2147483646 h 7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1"/>
                <a:gd name="T82" fmla="*/ 0 h 70"/>
                <a:gd name="T83" fmla="*/ 41 w 41"/>
                <a:gd name="T84" fmla="*/ 70 h 7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1" h="70">
                  <a:moveTo>
                    <a:pt x="41" y="12"/>
                  </a:moveTo>
                  <a:cubicBezTo>
                    <a:pt x="41" y="14"/>
                    <a:pt x="41" y="16"/>
                    <a:pt x="39" y="18"/>
                  </a:cubicBezTo>
                  <a:cubicBezTo>
                    <a:pt x="38" y="18"/>
                    <a:pt x="38" y="20"/>
                    <a:pt x="37" y="19"/>
                  </a:cubicBezTo>
                  <a:cubicBezTo>
                    <a:pt x="33" y="23"/>
                    <a:pt x="40" y="26"/>
                    <a:pt x="37" y="31"/>
                  </a:cubicBezTo>
                  <a:cubicBezTo>
                    <a:pt x="37" y="33"/>
                    <a:pt x="35" y="34"/>
                    <a:pt x="34" y="35"/>
                  </a:cubicBezTo>
                  <a:cubicBezTo>
                    <a:pt x="33" y="35"/>
                    <a:pt x="31" y="37"/>
                    <a:pt x="30" y="38"/>
                  </a:cubicBezTo>
                  <a:cubicBezTo>
                    <a:pt x="27" y="40"/>
                    <a:pt x="24" y="44"/>
                    <a:pt x="21" y="45"/>
                  </a:cubicBezTo>
                  <a:cubicBezTo>
                    <a:pt x="16" y="52"/>
                    <a:pt x="10" y="61"/>
                    <a:pt x="8" y="70"/>
                  </a:cubicBezTo>
                  <a:cubicBezTo>
                    <a:pt x="7" y="69"/>
                    <a:pt x="4" y="70"/>
                    <a:pt x="3" y="69"/>
                  </a:cubicBezTo>
                  <a:lnTo>
                    <a:pt x="2" y="70"/>
                  </a:lnTo>
                  <a:cubicBezTo>
                    <a:pt x="2" y="69"/>
                    <a:pt x="1" y="70"/>
                    <a:pt x="0" y="70"/>
                  </a:cubicBezTo>
                  <a:cubicBezTo>
                    <a:pt x="0" y="66"/>
                    <a:pt x="2" y="61"/>
                    <a:pt x="1" y="57"/>
                  </a:cubicBezTo>
                  <a:cubicBezTo>
                    <a:pt x="1" y="55"/>
                    <a:pt x="3" y="54"/>
                    <a:pt x="2" y="51"/>
                  </a:cubicBezTo>
                  <a:cubicBezTo>
                    <a:pt x="9" y="50"/>
                    <a:pt x="16" y="50"/>
                    <a:pt x="18" y="42"/>
                  </a:cubicBezTo>
                  <a:cubicBezTo>
                    <a:pt x="20" y="38"/>
                    <a:pt x="21" y="34"/>
                    <a:pt x="21" y="29"/>
                  </a:cubicBezTo>
                  <a:cubicBezTo>
                    <a:pt x="22" y="29"/>
                    <a:pt x="21" y="28"/>
                    <a:pt x="21" y="28"/>
                  </a:cubicBezTo>
                  <a:cubicBezTo>
                    <a:pt x="26" y="24"/>
                    <a:pt x="32" y="17"/>
                    <a:pt x="30" y="9"/>
                  </a:cubicBezTo>
                  <a:cubicBezTo>
                    <a:pt x="30" y="7"/>
                    <a:pt x="28" y="5"/>
                    <a:pt x="29" y="2"/>
                  </a:cubicBezTo>
                  <a:cubicBezTo>
                    <a:pt x="31" y="2"/>
                    <a:pt x="33" y="0"/>
                    <a:pt x="34" y="2"/>
                  </a:cubicBezTo>
                  <a:cubicBezTo>
                    <a:pt x="37" y="5"/>
                    <a:pt x="40" y="8"/>
                    <a:pt x="41" y="12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219">
              <a:extLst>
                <a:ext uri="{FF2B5EF4-FFF2-40B4-BE49-F238E27FC236}">
                  <a16:creationId xmlns:a16="http://schemas.microsoft.com/office/drawing/2014/main" id="{7261F62D-19BE-E3F8-51CB-9519E2BBD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" y="2763"/>
              <a:ext cx="63" cy="34"/>
            </a:xfrm>
            <a:custGeom>
              <a:avLst/>
              <a:gdLst>
                <a:gd name="T0" fmla="*/ 2147483646 w 24"/>
                <a:gd name="T1" fmla="*/ 1949001037 h 12"/>
                <a:gd name="T2" fmla="*/ 910080208 w 24"/>
                <a:gd name="T3" fmla="*/ 2147483646 h 12"/>
                <a:gd name="T4" fmla="*/ 106189451 w 24"/>
                <a:gd name="T5" fmla="*/ 2147483646 h 12"/>
                <a:gd name="T6" fmla="*/ 106189451 w 24"/>
                <a:gd name="T7" fmla="*/ 1949001037 h 12"/>
                <a:gd name="T8" fmla="*/ 910080208 w 24"/>
                <a:gd name="T9" fmla="*/ 0 h 12"/>
                <a:gd name="T10" fmla="*/ 2147483646 w 24"/>
                <a:gd name="T11" fmla="*/ 1949001037 h 12"/>
                <a:gd name="T12" fmla="*/ 2147483646 w 24"/>
                <a:gd name="T13" fmla="*/ 1949001037 h 12"/>
                <a:gd name="T14" fmla="*/ 2147483646 w 24"/>
                <a:gd name="T15" fmla="*/ 1949001037 h 12"/>
                <a:gd name="T16" fmla="*/ 2147483646 w 24"/>
                <a:gd name="T17" fmla="*/ 1949001037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2"/>
                <a:gd name="T29" fmla="*/ 24 w 2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2">
                  <a:moveTo>
                    <a:pt x="24" y="5"/>
                  </a:moveTo>
                  <a:cubicBezTo>
                    <a:pt x="22" y="11"/>
                    <a:pt x="14" y="10"/>
                    <a:pt x="10" y="12"/>
                  </a:cubicBezTo>
                  <a:cubicBezTo>
                    <a:pt x="7" y="11"/>
                    <a:pt x="3" y="12"/>
                    <a:pt x="1" y="10"/>
                  </a:cubicBezTo>
                  <a:cubicBezTo>
                    <a:pt x="0" y="9"/>
                    <a:pt x="0" y="6"/>
                    <a:pt x="1" y="5"/>
                  </a:cubicBezTo>
                  <a:cubicBezTo>
                    <a:pt x="2" y="1"/>
                    <a:pt x="7" y="0"/>
                    <a:pt x="10" y="0"/>
                  </a:cubicBezTo>
                  <a:cubicBezTo>
                    <a:pt x="15" y="0"/>
                    <a:pt x="20" y="0"/>
                    <a:pt x="24" y="5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220">
              <a:extLst>
                <a:ext uri="{FF2B5EF4-FFF2-40B4-BE49-F238E27FC236}">
                  <a16:creationId xmlns:a16="http://schemas.microsoft.com/office/drawing/2014/main" id="{834A8680-6ED1-1E60-BD2F-3614288E7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2783"/>
              <a:ext cx="198" cy="359"/>
            </a:xfrm>
            <a:custGeom>
              <a:avLst/>
              <a:gdLst>
                <a:gd name="T0" fmla="*/ 2147483646 w 76"/>
                <a:gd name="T1" fmla="*/ 324376848 h 128"/>
                <a:gd name="T2" fmla="*/ 2147483646 w 76"/>
                <a:gd name="T3" fmla="*/ 2147483646 h 128"/>
                <a:gd name="T4" fmla="*/ 2147483646 w 76"/>
                <a:gd name="T5" fmla="*/ 2147483646 h 128"/>
                <a:gd name="T6" fmla="*/ 2147483646 w 76"/>
                <a:gd name="T7" fmla="*/ 2147483646 h 128"/>
                <a:gd name="T8" fmla="*/ 2147483646 w 76"/>
                <a:gd name="T9" fmla="*/ 2147483646 h 128"/>
                <a:gd name="T10" fmla="*/ 2147483646 w 76"/>
                <a:gd name="T11" fmla="*/ 2147483646 h 128"/>
                <a:gd name="T12" fmla="*/ 2147483646 w 76"/>
                <a:gd name="T13" fmla="*/ 2147483646 h 128"/>
                <a:gd name="T14" fmla="*/ 2147483646 w 76"/>
                <a:gd name="T15" fmla="*/ 2147483646 h 128"/>
                <a:gd name="T16" fmla="*/ 2147483646 w 76"/>
                <a:gd name="T17" fmla="*/ 2147483646 h 128"/>
                <a:gd name="T18" fmla="*/ 2147483646 w 76"/>
                <a:gd name="T19" fmla="*/ 2147483646 h 128"/>
                <a:gd name="T20" fmla="*/ 2147483646 w 76"/>
                <a:gd name="T21" fmla="*/ 2147483646 h 128"/>
                <a:gd name="T22" fmla="*/ 2147483646 w 76"/>
                <a:gd name="T23" fmla="*/ 2147483646 h 128"/>
                <a:gd name="T24" fmla="*/ 2147483646 w 76"/>
                <a:gd name="T25" fmla="*/ 2147483646 h 128"/>
                <a:gd name="T26" fmla="*/ 2147483646 w 76"/>
                <a:gd name="T27" fmla="*/ 2147483646 h 128"/>
                <a:gd name="T28" fmla="*/ 2147483646 w 76"/>
                <a:gd name="T29" fmla="*/ 2147483646 h 128"/>
                <a:gd name="T30" fmla="*/ 2147483646 w 76"/>
                <a:gd name="T31" fmla="*/ 2147483646 h 128"/>
                <a:gd name="T32" fmla="*/ 1431575653 w 76"/>
                <a:gd name="T33" fmla="*/ 2147483646 h 128"/>
                <a:gd name="T34" fmla="*/ 305937741 w 76"/>
                <a:gd name="T35" fmla="*/ 2147483646 h 128"/>
                <a:gd name="T36" fmla="*/ 305937741 w 76"/>
                <a:gd name="T37" fmla="*/ 2147483646 h 128"/>
                <a:gd name="T38" fmla="*/ 305937741 w 76"/>
                <a:gd name="T39" fmla="*/ 2147483646 h 128"/>
                <a:gd name="T40" fmla="*/ 0 w 76"/>
                <a:gd name="T41" fmla="*/ 2147483646 h 128"/>
                <a:gd name="T42" fmla="*/ 0 w 76"/>
                <a:gd name="T43" fmla="*/ 2147483646 h 128"/>
                <a:gd name="T44" fmla="*/ 0 w 76"/>
                <a:gd name="T45" fmla="*/ 2147483646 h 128"/>
                <a:gd name="T46" fmla="*/ 400963063 w 76"/>
                <a:gd name="T47" fmla="*/ 2147483646 h 128"/>
                <a:gd name="T48" fmla="*/ 400963063 w 76"/>
                <a:gd name="T49" fmla="*/ 2147483646 h 128"/>
                <a:gd name="T50" fmla="*/ 400963063 w 76"/>
                <a:gd name="T51" fmla="*/ 2147483646 h 128"/>
                <a:gd name="T52" fmla="*/ 400963063 w 76"/>
                <a:gd name="T53" fmla="*/ 2147483646 h 128"/>
                <a:gd name="T54" fmla="*/ 400963063 w 76"/>
                <a:gd name="T55" fmla="*/ 2147483646 h 128"/>
                <a:gd name="T56" fmla="*/ 400963063 w 76"/>
                <a:gd name="T57" fmla="*/ 2147483646 h 128"/>
                <a:gd name="T58" fmla="*/ 1431575653 w 76"/>
                <a:gd name="T59" fmla="*/ 2147483646 h 128"/>
                <a:gd name="T60" fmla="*/ 1981462652 w 76"/>
                <a:gd name="T61" fmla="*/ 1274405748 h 128"/>
                <a:gd name="T62" fmla="*/ 2147483646 w 76"/>
                <a:gd name="T63" fmla="*/ 0 h 128"/>
                <a:gd name="T64" fmla="*/ 2147483646 w 76"/>
                <a:gd name="T65" fmla="*/ 324376848 h 128"/>
                <a:gd name="T66" fmla="*/ 2147483646 w 76"/>
                <a:gd name="T67" fmla="*/ 324376848 h 128"/>
                <a:gd name="T68" fmla="*/ 2147483646 w 76"/>
                <a:gd name="T69" fmla="*/ 324376848 h 128"/>
                <a:gd name="T70" fmla="*/ 2147483646 w 76"/>
                <a:gd name="T71" fmla="*/ 324376848 h 12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6"/>
                <a:gd name="T109" fmla="*/ 0 h 128"/>
                <a:gd name="T110" fmla="*/ 76 w 76"/>
                <a:gd name="T111" fmla="*/ 128 h 12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6" h="128">
                  <a:moveTo>
                    <a:pt x="48" y="1"/>
                  </a:moveTo>
                  <a:cubicBezTo>
                    <a:pt x="50" y="10"/>
                    <a:pt x="56" y="20"/>
                    <a:pt x="66" y="22"/>
                  </a:cubicBezTo>
                  <a:cubicBezTo>
                    <a:pt x="68" y="23"/>
                    <a:pt x="73" y="22"/>
                    <a:pt x="72" y="26"/>
                  </a:cubicBezTo>
                  <a:cubicBezTo>
                    <a:pt x="72" y="30"/>
                    <a:pt x="71" y="35"/>
                    <a:pt x="68" y="38"/>
                  </a:cubicBezTo>
                  <a:cubicBezTo>
                    <a:pt x="69" y="40"/>
                    <a:pt x="68" y="41"/>
                    <a:pt x="69" y="42"/>
                  </a:cubicBezTo>
                  <a:cubicBezTo>
                    <a:pt x="70" y="42"/>
                    <a:pt x="71" y="44"/>
                    <a:pt x="71" y="42"/>
                  </a:cubicBezTo>
                  <a:lnTo>
                    <a:pt x="72" y="42"/>
                  </a:lnTo>
                  <a:cubicBezTo>
                    <a:pt x="69" y="47"/>
                    <a:pt x="73" y="52"/>
                    <a:pt x="72" y="58"/>
                  </a:cubicBezTo>
                  <a:cubicBezTo>
                    <a:pt x="73" y="76"/>
                    <a:pt x="73" y="97"/>
                    <a:pt x="76" y="116"/>
                  </a:cubicBezTo>
                  <a:cubicBezTo>
                    <a:pt x="69" y="122"/>
                    <a:pt x="60" y="127"/>
                    <a:pt x="52" y="126"/>
                  </a:cubicBezTo>
                  <a:cubicBezTo>
                    <a:pt x="48" y="128"/>
                    <a:pt x="42" y="128"/>
                    <a:pt x="38" y="128"/>
                  </a:cubicBezTo>
                  <a:cubicBezTo>
                    <a:pt x="35" y="127"/>
                    <a:pt x="32" y="128"/>
                    <a:pt x="29" y="127"/>
                  </a:cubicBezTo>
                  <a:cubicBezTo>
                    <a:pt x="25" y="126"/>
                    <a:pt x="21" y="126"/>
                    <a:pt x="18" y="125"/>
                  </a:cubicBezTo>
                  <a:cubicBezTo>
                    <a:pt x="13" y="124"/>
                    <a:pt x="8" y="123"/>
                    <a:pt x="4" y="120"/>
                  </a:cubicBezTo>
                  <a:lnTo>
                    <a:pt x="0" y="119"/>
                  </a:lnTo>
                  <a:cubicBezTo>
                    <a:pt x="2" y="113"/>
                    <a:pt x="2" y="105"/>
                    <a:pt x="5" y="100"/>
                  </a:cubicBezTo>
                  <a:cubicBezTo>
                    <a:pt x="9" y="73"/>
                    <a:pt x="13" y="43"/>
                    <a:pt x="18" y="16"/>
                  </a:cubicBezTo>
                  <a:cubicBezTo>
                    <a:pt x="17" y="10"/>
                    <a:pt x="25" y="10"/>
                    <a:pt x="25" y="4"/>
                  </a:cubicBezTo>
                  <a:cubicBezTo>
                    <a:pt x="29" y="4"/>
                    <a:pt x="34" y="4"/>
                    <a:pt x="36" y="0"/>
                  </a:cubicBezTo>
                  <a:cubicBezTo>
                    <a:pt x="40" y="3"/>
                    <a:pt x="44" y="2"/>
                    <a:pt x="48" y="1"/>
                  </a:cubicBez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221">
              <a:extLst>
                <a:ext uri="{FF2B5EF4-FFF2-40B4-BE49-F238E27FC236}">
                  <a16:creationId xmlns:a16="http://schemas.microsoft.com/office/drawing/2014/main" id="{17C5C7CA-F28E-7AAF-1559-77108380A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" y="2802"/>
              <a:ext cx="63" cy="37"/>
            </a:xfrm>
            <a:custGeom>
              <a:avLst/>
              <a:gdLst>
                <a:gd name="T0" fmla="*/ 2147483646 w 24"/>
                <a:gd name="T1" fmla="*/ 1629199204 h 13"/>
                <a:gd name="T2" fmla="*/ 1747970939 w 24"/>
                <a:gd name="T3" fmla="*/ 2147483646 h 13"/>
                <a:gd name="T4" fmla="*/ 1363073484 w 24"/>
                <a:gd name="T5" fmla="*/ 2147483646 h 13"/>
                <a:gd name="T6" fmla="*/ 625444620 w 24"/>
                <a:gd name="T7" fmla="*/ 2147483646 h 13"/>
                <a:gd name="T8" fmla="*/ 106189451 w 24"/>
                <a:gd name="T9" fmla="*/ 2147483646 h 13"/>
                <a:gd name="T10" fmla="*/ 0 w 24"/>
                <a:gd name="T11" fmla="*/ 1376079432 h 13"/>
                <a:gd name="T12" fmla="*/ 1363073484 w 24"/>
                <a:gd name="T13" fmla="*/ 892593670 h 13"/>
                <a:gd name="T14" fmla="*/ 2147483646 w 24"/>
                <a:gd name="T15" fmla="*/ 1629199204 h 13"/>
                <a:gd name="T16" fmla="*/ 2147483646 w 24"/>
                <a:gd name="T17" fmla="*/ 1629199204 h 13"/>
                <a:gd name="T18" fmla="*/ 2147483646 w 24"/>
                <a:gd name="T19" fmla="*/ 1629199204 h 13"/>
                <a:gd name="T20" fmla="*/ 2147483646 w 24"/>
                <a:gd name="T21" fmla="*/ 1629199204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3"/>
                <a:gd name="T35" fmla="*/ 24 w 24"/>
                <a:gd name="T36" fmla="*/ 13 h 1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3">
                  <a:moveTo>
                    <a:pt x="24" y="4"/>
                  </a:moveTo>
                  <a:cubicBezTo>
                    <a:pt x="24" y="7"/>
                    <a:pt x="21" y="8"/>
                    <a:pt x="19" y="10"/>
                  </a:cubicBezTo>
                  <a:cubicBezTo>
                    <a:pt x="18" y="9"/>
                    <a:pt x="17" y="9"/>
                    <a:pt x="15" y="9"/>
                  </a:cubicBezTo>
                  <a:cubicBezTo>
                    <a:pt x="14" y="13"/>
                    <a:pt x="9" y="10"/>
                    <a:pt x="7" y="10"/>
                  </a:cubicBezTo>
                  <a:cubicBezTo>
                    <a:pt x="5" y="9"/>
                    <a:pt x="2" y="7"/>
                    <a:pt x="1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5" y="2"/>
                    <a:pt x="10" y="4"/>
                    <a:pt x="15" y="2"/>
                  </a:cubicBezTo>
                  <a:cubicBezTo>
                    <a:pt x="18" y="1"/>
                    <a:pt x="22" y="0"/>
                    <a:pt x="24" y="4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222">
              <a:extLst>
                <a:ext uri="{FF2B5EF4-FFF2-40B4-BE49-F238E27FC236}">
                  <a16:creationId xmlns:a16="http://schemas.microsoft.com/office/drawing/2014/main" id="{0F311C9A-B844-5C4E-DC4A-12A406FF0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9" y="2816"/>
              <a:ext cx="68" cy="34"/>
            </a:xfrm>
            <a:custGeom>
              <a:avLst/>
              <a:gdLst>
                <a:gd name="T0" fmla="*/ 2147483646 w 26"/>
                <a:gd name="T1" fmla="*/ 1949001037 h 12"/>
                <a:gd name="T2" fmla="*/ 1441797244 w 26"/>
                <a:gd name="T3" fmla="*/ 2147483646 h 12"/>
                <a:gd name="T4" fmla="*/ 326553638 w 26"/>
                <a:gd name="T5" fmla="*/ 2147483646 h 12"/>
                <a:gd name="T6" fmla="*/ 326553638 w 26"/>
                <a:gd name="T7" fmla="*/ 2147483646 h 12"/>
                <a:gd name="T8" fmla="*/ 326553638 w 26"/>
                <a:gd name="T9" fmla="*/ 2147483646 h 12"/>
                <a:gd name="T10" fmla="*/ 0 w 26"/>
                <a:gd name="T11" fmla="*/ 2147483646 h 12"/>
                <a:gd name="T12" fmla="*/ 0 w 26"/>
                <a:gd name="T13" fmla="*/ 2147483646 h 12"/>
                <a:gd name="T14" fmla="*/ 0 w 26"/>
                <a:gd name="T15" fmla="*/ 2147483646 h 12"/>
                <a:gd name="T16" fmla="*/ 854063183 w 26"/>
                <a:gd name="T17" fmla="*/ 1949001037 h 12"/>
                <a:gd name="T18" fmla="*/ 2147483646 w 26"/>
                <a:gd name="T19" fmla="*/ 1949001037 h 12"/>
                <a:gd name="T20" fmla="*/ 2147483646 w 26"/>
                <a:gd name="T21" fmla="*/ 1949001037 h 12"/>
                <a:gd name="T22" fmla="*/ 2147483646 w 26"/>
                <a:gd name="T23" fmla="*/ 1949001037 h 12"/>
                <a:gd name="T24" fmla="*/ 2147483646 w 26"/>
                <a:gd name="T25" fmla="*/ 1949001037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12"/>
                <a:gd name="T41" fmla="*/ 26 w 26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12">
                  <a:moveTo>
                    <a:pt x="26" y="5"/>
                  </a:moveTo>
                  <a:cubicBezTo>
                    <a:pt x="25" y="8"/>
                    <a:pt x="21" y="9"/>
                    <a:pt x="17" y="10"/>
                  </a:cubicBezTo>
                  <a:cubicBezTo>
                    <a:pt x="13" y="11"/>
                    <a:pt x="9" y="12"/>
                    <a:pt x="4" y="12"/>
                  </a:cubicBezTo>
                  <a:lnTo>
                    <a:pt x="0" y="8"/>
                  </a:lnTo>
                  <a:cubicBezTo>
                    <a:pt x="3" y="8"/>
                    <a:pt x="7" y="7"/>
                    <a:pt x="10" y="5"/>
                  </a:cubicBezTo>
                  <a:cubicBezTo>
                    <a:pt x="15" y="5"/>
                    <a:pt x="21" y="0"/>
                    <a:pt x="26" y="5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223">
              <a:extLst>
                <a:ext uri="{FF2B5EF4-FFF2-40B4-BE49-F238E27FC236}">
                  <a16:creationId xmlns:a16="http://schemas.microsoft.com/office/drawing/2014/main" id="{CC15BC7A-06F5-FE2F-CDB8-E1C31ECC0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2825"/>
              <a:ext cx="0" cy="5"/>
            </a:xfrm>
            <a:custGeom>
              <a:avLst/>
              <a:gdLst>
                <a:gd name="T0" fmla="*/ 0 h 2"/>
                <a:gd name="T1" fmla="*/ 69541438 h 2"/>
                <a:gd name="T2" fmla="*/ 0 h 2"/>
                <a:gd name="T3" fmla="*/ 0 h 2"/>
                <a:gd name="T4" fmla="*/ 0 60000 65536"/>
                <a:gd name="T5" fmla="*/ 0 60000 65536"/>
                <a:gd name="T6" fmla="*/ 0 60000 65536"/>
                <a:gd name="T7" fmla="*/ 0 60000 65536"/>
                <a:gd name="T8" fmla="*/ 0 h 2"/>
                <a:gd name="T9" fmla="*/ 2 h 2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T8" r="0" b="T9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224">
              <a:extLst>
                <a:ext uri="{FF2B5EF4-FFF2-40B4-BE49-F238E27FC236}">
                  <a16:creationId xmlns:a16="http://schemas.microsoft.com/office/drawing/2014/main" id="{81F4E061-18B7-E402-446B-1C71342FF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2836"/>
              <a:ext cx="34" cy="185"/>
            </a:xfrm>
            <a:custGeom>
              <a:avLst/>
              <a:gdLst>
                <a:gd name="T0" fmla="*/ 426733330 w 13"/>
                <a:gd name="T1" fmla="*/ 2147483646 h 66"/>
                <a:gd name="T2" fmla="*/ 264168244 w 13"/>
                <a:gd name="T3" fmla="*/ 2147483646 h 66"/>
                <a:gd name="T4" fmla="*/ 326553638 w 13"/>
                <a:gd name="T5" fmla="*/ 2147483646 h 66"/>
                <a:gd name="T6" fmla="*/ 1116071260 w 13"/>
                <a:gd name="T7" fmla="*/ 0 h 66"/>
                <a:gd name="T8" fmla="*/ 426733330 w 13"/>
                <a:gd name="T9" fmla="*/ 2147483646 h 66"/>
                <a:gd name="T10" fmla="*/ 426733330 w 13"/>
                <a:gd name="T11" fmla="*/ 2147483646 h 66"/>
                <a:gd name="T12" fmla="*/ 426733330 w 13"/>
                <a:gd name="T13" fmla="*/ 2147483646 h 66"/>
                <a:gd name="T14" fmla="*/ 426733330 w 13"/>
                <a:gd name="T15" fmla="*/ 2147483646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66"/>
                <a:gd name="T26" fmla="*/ 13 w 1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66">
                  <a:moveTo>
                    <a:pt x="5" y="56"/>
                  </a:moveTo>
                  <a:cubicBezTo>
                    <a:pt x="4" y="60"/>
                    <a:pt x="4" y="63"/>
                    <a:pt x="3" y="66"/>
                  </a:cubicBezTo>
                  <a:cubicBezTo>
                    <a:pt x="1" y="55"/>
                    <a:pt x="0" y="41"/>
                    <a:pt x="4" y="29"/>
                  </a:cubicBezTo>
                  <a:cubicBezTo>
                    <a:pt x="5" y="19"/>
                    <a:pt x="10" y="9"/>
                    <a:pt x="13" y="0"/>
                  </a:cubicBezTo>
                  <a:cubicBezTo>
                    <a:pt x="9" y="19"/>
                    <a:pt x="10" y="37"/>
                    <a:pt x="5" y="56"/>
                  </a:cubicBez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225">
              <a:extLst>
                <a:ext uri="{FF2B5EF4-FFF2-40B4-BE49-F238E27FC236}">
                  <a16:creationId xmlns:a16="http://schemas.microsoft.com/office/drawing/2014/main" id="{9CFECB79-5388-7AAF-BFE2-CB8CCD5EB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" y="2839"/>
              <a:ext cx="100" cy="95"/>
            </a:xfrm>
            <a:custGeom>
              <a:avLst/>
              <a:gdLst>
                <a:gd name="T0" fmla="*/ 1543715374 w 38"/>
                <a:gd name="T1" fmla="*/ 839644608 h 34"/>
                <a:gd name="T2" fmla="*/ 1835707674 w 38"/>
                <a:gd name="T3" fmla="*/ 2147483646 h 34"/>
                <a:gd name="T4" fmla="*/ 2147483646 w 38"/>
                <a:gd name="T5" fmla="*/ 2147483646 h 34"/>
                <a:gd name="T6" fmla="*/ 2147483646 w 38"/>
                <a:gd name="T7" fmla="*/ 2147483646 h 34"/>
                <a:gd name="T8" fmla="*/ 2147483646 w 38"/>
                <a:gd name="T9" fmla="*/ 2147483646 h 34"/>
                <a:gd name="T10" fmla="*/ 2147483646 w 38"/>
                <a:gd name="T11" fmla="*/ 2147483646 h 34"/>
                <a:gd name="T12" fmla="*/ 2147483646 w 38"/>
                <a:gd name="T13" fmla="*/ 2147483646 h 34"/>
                <a:gd name="T14" fmla="*/ 2147483646 w 38"/>
                <a:gd name="T15" fmla="*/ 2147483646 h 34"/>
                <a:gd name="T16" fmla="*/ 1238279716 w 38"/>
                <a:gd name="T17" fmla="*/ 2147483646 h 34"/>
                <a:gd name="T18" fmla="*/ 0 w 38"/>
                <a:gd name="T19" fmla="*/ 2147483646 h 34"/>
                <a:gd name="T20" fmla="*/ 0 w 38"/>
                <a:gd name="T21" fmla="*/ 2147483646 h 34"/>
                <a:gd name="T22" fmla="*/ 0 w 38"/>
                <a:gd name="T23" fmla="*/ 2147483646 h 34"/>
                <a:gd name="T24" fmla="*/ 0 w 38"/>
                <a:gd name="T25" fmla="*/ 2147483646 h 34"/>
                <a:gd name="T26" fmla="*/ 0 w 38"/>
                <a:gd name="T27" fmla="*/ 2147483646 h 34"/>
                <a:gd name="T28" fmla="*/ 0 w 38"/>
                <a:gd name="T29" fmla="*/ 2147483646 h 34"/>
                <a:gd name="T30" fmla="*/ 0 w 38"/>
                <a:gd name="T31" fmla="*/ 2147483646 h 34"/>
                <a:gd name="T32" fmla="*/ 110872058 w 38"/>
                <a:gd name="T33" fmla="*/ 839644608 h 34"/>
                <a:gd name="T34" fmla="*/ 1238279716 w 38"/>
                <a:gd name="T35" fmla="*/ 0 h 34"/>
                <a:gd name="T36" fmla="*/ 1543715374 w 38"/>
                <a:gd name="T37" fmla="*/ 839644608 h 34"/>
                <a:gd name="T38" fmla="*/ 1543715374 w 38"/>
                <a:gd name="T39" fmla="*/ 839644608 h 34"/>
                <a:gd name="T40" fmla="*/ 1543715374 w 38"/>
                <a:gd name="T41" fmla="*/ 839644608 h 34"/>
                <a:gd name="T42" fmla="*/ 1543715374 w 38"/>
                <a:gd name="T43" fmla="*/ 839644608 h 3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8"/>
                <a:gd name="T67" fmla="*/ 0 h 34"/>
                <a:gd name="T68" fmla="*/ 38 w 38"/>
                <a:gd name="T69" fmla="*/ 34 h 3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8" h="34">
                  <a:moveTo>
                    <a:pt x="16" y="3"/>
                  </a:moveTo>
                  <a:cubicBezTo>
                    <a:pt x="18" y="4"/>
                    <a:pt x="19" y="5"/>
                    <a:pt x="19" y="7"/>
                  </a:cubicBezTo>
                  <a:cubicBezTo>
                    <a:pt x="26" y="16"/>
                    <a:pt x="32" y="24"/>
                    <a:pt x="38" y="33"/>
                  </a:cubicBezTo>
                  <a:lnTo>
                    <a:pt x="38" y="34"/>
                  </a:lnTo>
                  <a:cubicBezTo>
                    <a:pt x="31" y="27"/>
                    <a:pt x="22" y="23"/>
                    <a:pt x="13" y="20"/>
                  </a:cubicBezTo>
                  <a:cubicBezTo>
                    <a:pt x="10" y="18"/>
                    <a:pt x="5" y="18"/>
                    <a:pt x="0" y="18"/>
                  </a:cubicBezTo>
                  <a:lnTo>
                    <a:pt x="0" y="17"/>
                  </a:lnTo>
                  <a:cubicBezTo>
                    <a:pt x="1" y="13"/>
                    <a:pt x="2" y="7"/>
                    <a:pt x="1" y="3"/>
                  </a:cubicBezTo>
                  <a:cubicBezTo>
                    <a:pt x="5" y="2"/>
                    <a:pt x="9" y="3"/>
                    <a:pt x="13" y="0"/>
                  </a:cubicBezTo>
                  <a:cubicBezTo>
                    <a:pt x="13" y="1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226">
              <a:extLst>
                <a:ext uri="{FF2B5EF4-FFF2-40B4-BE49-F238E27FC236}">
                  <a16:creationId xmlns:a16="http://schemas.microsoft.com/office/drawing/2014/main" id="{324C05FC-AB2F-415F-5B50-C9F707348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0" y="2847"/>
              <a:ext cx="177" cy="188"/>
            </a:xfrm>
            <a:custGeom>
              <a:avLst/>
              <a:gdLst>
                <a:gd name="T0" fmla="*/ 2147483646 w 68"/>
                <a:gd name="T1" fmla="*/ 1610900549 h 67"/>
                <a:gd name="T2" fmla="*/ 2147483646 w 68"/>
                <a:gd name="T3" fmla="*/ 2147483646 h 67"/>
                <a:gd name="T4" fmla="*/ 2147483646 w 68"/>
                <a:gd name="T5" fmla="*/ 2147483646 h 67"/>
                <a:gd name="T6" fmla="*/ 2147483646 w 68"/>
                <a:gd name="T7" fmla="*/ 2147483646 h 67"/>
                <a:gd name="T8" fmla="*/ 2147483646 w 68"/>
                <a:gd name="T9" fmla="*/ 2147483646 h 67"/>
                <a:gd name="T10" fmla="*/ 2147483646 w 68"/>
                <a:gd name="T11" fmla="*/ 2147483646 h 67"/>
                <a:gd name="T12" fmla="*/ 1953116982 w 68"/>
                <a:gd name="T13" fmla="*/ 2147483646 h 67"/>
                <a:gd name="T14" fmla="*/ 484454698 w 68"/>
                <a:gd name="T15" fmla="*/ 2147483646 h 67"/>
                <a:gd name="T16" fmla="*/ 634480525 w 68"/>
                <a:gd name="T17" fmla="*/ 2147483646 h 67"/>
                <a:gd name="T18" fmla="*/ 1327149288 w 68"/>
                <a:gd name="T19" fmla="*/ 2147483646 h 67"/>
                <a:gd name="T20" fmla="*/ 1327149288 w 68"/>
                <a:gd name="T21" fmla="*/ 2147483646 h 67"/>
                <a:gd name="T22" fmla="*/ 1327149288 w 68"/>
                <a:gd name="T23" fmla="*/ 2147483646 h 67"/>
                <a:gd name="T24" fmla="*/ 1177123596 w 68"/>
                <a:gd name="T25" fmla="*/ 2147483646 h 67"/>
                <a:gd name="T26" fmla="*/ 1177123596 w 68"/>
                <a:gd name="T27" fmla="*/ 2147483646 h 67"/>
                <a:gd name="T28" fmla="*/ 1177123596 w 68"/>
                <a:gd name="T29" fmla="*/ 2147483646 h 67"/>
                <a:gd name="T30" fmla="*/ 2105182487 w 68"/>
                <a:gd name="T31" fmla="*/ 915069693 h 67"/>
                <a:gd name="T32" fmla="*/ 2147483646 w 68"/>
                <a:gd name="T33" fmla="*/ 710621481 h 67"/>
                <a:gd name="T34" fmla="*/ 2147483646 w 68"/>
                <a:gd name="T35" fmla="*/ 710621481 h 67"/>
                <a:gd name="T36" fmla="*/ 2147483646 w 68"/>
                <a:gd name="T37" fmla="*/ 1610900549 h 67"/>
                <a:gd name="T38" fmla="*/ 2147483646 w 68"/>
                <a:gd name="T39" fmla="*/ 1610900549 h 67"/>
                <a:gd name="T40" fmla="*/ 2147483646 w 68"/>
                <a:gd name="T41" fmla="*/ 1610900549 h 67"/>
                <a:gd name="T42" fmla="*/ 2147483646 w 68"/>
                <a:gd name="T43" fmla="*/ 1610900549 h 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8"/>
                <a:gd name="T67" fmla="*/ 0 h 67"/>
                <a:gd name="T68" fmla="*/ 68 w 68"/>
                <a:gd name="T69" fmla="*/ 67 h 6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8" h="67">
                  <a:moveTo>
                    <a:pt x="60" y="5"/>
                  </a:moveTo>
                  <a:cubicBezTo>
                    <a:pt x="62" y="9"/>
                    <a:pt x="64" y="15"/>
                    <a:pt x="65" y="20"/>
                  </a:cubicBezTo>
                  <a:cubicBezTo>
                    <a:pt x="68" y="30"/>
                    <a:pt x="67" y="42"/>
                    <a:pt x="61" y="51"/>
                  </a:cubicBezTo>
                  <a:cubicBezTo>
                    <a:pt x="56" y="57"/>
                    <a:pt x="50" y="64"/>
                    <a:pt x="41" y="65"/>
                  </a:cubicBezTo>
                  <a:cubicBezTo>
                    <a:pt x="36" y="66"/>
                    <a:pt x="34" y="66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28" y="67"/>
                    <a:pt x="27" y="64"/>
                    <a:pt x="25" y="65"/>
                  </a:cubicBezTo>
                  <a:cubicBezTo>
                    <a:pt x="18" y="62"/>
                    <a:pt x="10" y="58"/>
                    <a:pt x="6" y="50"/>
                  </a:cubicBezTo>
                  <a:cubicBezTo>
                    <a:pt x="0" y="41"/>
                    <a:pt x="2" y="28"/>
                    <a:pt x="8" y="18"/>
                  </a:cubicBezTo>
                  <a:cubicBezTo>
                    <a:pt x="10" y="14"/>
                    <a:pt x="13" y="12"/>
                    <a:pt x="17" y="8"/>
                  </a:cubicBezTo>
                  <a:lnTo>
                    <a:pt x="15" y="7"/>
                  </a:lnTo>
                  <a:cubicBezTo>
                    <a:pt x="16" y="1"/>
                    <a:pt x="22" y="4"/>
                    <a:pt x="27" y="3"/>
                  </a:cubicBezTo>
                  <a:cubicBezTo>
                    <a:pt x="34" y="3"/>
                    <a:pt x="42" y="1"/>
                    <a:pt x="49" y="2"/>
                  </a:cubicBezTo>
                  <a:cubicBezTo>
                    <a:pt x="50" y="2"/>
                    <a:pt x="52" y="2"/>
                    <a:pt x="53" y="2"/>
                  </a:cubicBezTo>
                  <a:cubicBezTo>
                    <a:pt x="56" y="0"/>
                    <a:pt x="59" y="1"/>
                    <a:pt x="60" y="5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227">
              <a:extLst>
                <a:ext uri="{FF2B5EF4-FFF2-40B4-BE49-F238E27FC236}">
                  <a16:creationId xmlns:a16="http://schemas.microsoft.com/office/drawing/2014/main" id="{C55E05D7-FE94-1B52-EED3-F7A13FA28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" y="2853"/>
              <a:ext cx="135" cy="244"/>
            </a:xfrm>
            <a:custGeom>
              <a:avLst/>
              <a:gdLst>
                <a:gd name="T0" fmla="*/ 1026834744 w 52"/>
                <a:gd name="T1" fmla="*/ 1980152297 h 87"/>
                <a:gd name="T2" fmla="*/ 2147483646 w 52"/>
                <a:gd name="T3" fmla="*/ 2147483646 h 87"/>
                <a:gd name="T4" fmla="*/ 2147483646 w 52"/>
                <a:gd name="T5" fmla="*/ 2147483646 h 87"/>
                <a:gd name="T6" fmla="*/ 2147483646 w 52"/>
                <a:gd name="T7" fmla="*/ 2147483646 h 87"/>
                <a:gd name="T8" fmla="*/ 2147483646 w 52"/>
                <a:gd name="T9" fmla="*/ 2147483646 h 87"/>
                <a:gd name="T10" fmla="*/ 2147483646 w 52"/>
                <a:gd name="T11" fmla="*/ 2147483646 h 87"/>
                <a:gd name="T12" fmla="*/ 2147483646 w 52"/>
                <a:gd name="T13" fmla="*/ 2147483646 h 87"/>
                <a:gd name="T14" fmla="*/ 2147483646 w 52"/>
                <a:gd name="T15" fmla="*/ 2147483646 h 87"/>
                <a:gd name="T16" fmla="*/ 2147483646 w 52"/>
                <a:gd name="T17" fmla="*/ 2147483646 h 87"/>
                <a:gd name="T18" fmla="*/ 2147483646 w 52"/>
                <a:gd name="T19" fmla="*/ 2147483646 h 87"/>
                <a:gd name="T20" fmla="*/ 2147483646 w 52"/>
                <a:gd name="T21" fmla="*/ 2147483646 h 87"/>
                <a:gd name="T22" fmla="*/ 2147483646 w 52"/>
                <a:gd name="T23" fmla="*/ 2147483646 h 87"/>
                <a:gd name="T24" fmla="*/ 2147483646 w 52"/>
                <a:gd name="T25" fmla="*/ 2147483646 h 87"/>
                <a:gd name="T26" fmla="*/ 2147483646 w 52"/>
                <a:gd name="T27" fmla="*/ 2147483646 h 87"/>
                <a:gd name="T28" fmla="*/ 2147483646 w 52"/>
                <a:gd name="T29" fmla="*/ 2147483646 h 87"/>
                <a:gd name="T30" fmla="*/ 2147483646 w 52"/>
                <a:gd name="T31" fmla="*/ 2147483646 h 87"/>
                <a:gd name="T32" fmla="*/ 2147483646 w 52"/>
                <a:gd name="T33" fmla="*/ 2147483646 h 87"/>
                <a:gd name="T34" fmla="*/ 2147483646 w 52"/>
                <a:gd name="T35" fmla="*/ 2147483646 h 87"/>
                <a:gd name="T36" fmla="*/ 2147483646 w 52"/>
                <a:gd name="T37" fmla="*/ 2147483646 h 87"/>
                <a:gd name="T38" fmla="*/ 2147483646 w 52"/>
                <a:gd name="T39" fmla="*/ 2147483646 h 87"/>
                <a:gd name="T40" fmla="*/ 2147483646 w 52"/>
                <a:gd name="T41" fmla="*/ 2147483646 h 87"/>
                <a:gd name="T42" fmla="*/ 2147483646 w 52"/>
                <a:gd name="T43" fmla="*/ 2147483646 h 87"/>
                <a:gd name="T44" fmla="*/ 2147483646 w 52"/>
                <a:gd name="T45" fmla="*/ 2147483646 h 87"/>
                <a:gd name="T46" fmla="*/ 1350243210 w 52"/>
                <a:gd name="T47" fmla="*/ 2147483646 h 87"/>
                <a:gd name="T48" fmla="*/ 1350243210 w 52"/>
                <a:gd name="T49" fmla="*/ 2147483646 h 87"/>
                <a:gd name="T50" fmla="*/ 1350243210 w 52"/>
                <a:gd name="T51" fmla="*/ 2147483646 h 87"/>
                <a:gd name="T52" fmla="*/ 1350243210 w 52"/>
                <a:gd name="T53" fmla="*/ 2147483646 h 87"/>
                <a:gd name="T54" fmla="*/ 1350243210 w 52"/>
                <a:gd name="T55" fmla="*/ 2147483646 h 87"/>
                <a:gd name="T56" fmla="*/ 1350243210 w 52"/>
                <a:gd name="T57" fmla="*/ 2147483646 h 87"/>
                <a:gd name="T58" fmla="*/ 1259970883 w 52"/>
                <a:gd name="T59" fmla="*/ 2147483646 h 87"/>
                <a:gd name="T60" fmla="*/ 290620305 w 52"/>
                <a:gd name="T61" fmla="*/ 2147483646 h 87"/>
                <a:gd name="T62" fmla="*/ 0 w 52"/>
                <a:gd name="T63" fmla="*/ 1273943251 h 87"/>
                <a:gd name="T64" fmla="*/ 290620305 w 52"/>
                <a:gd name="T65" fmla="*/ 0 h 87"/>
                <a:gd name="T66" fmla="*/ 1026834744 w 52"/>
                <a:gd name="T67" fmla="*/ 1980152297 h 87"/>
                <a:gd name="T68" fmla="*/ 1026834744 w 52"/>
                <a:gd name="T69" fmla="*/ 1980152297 h 87"/>
                <a:gd name="T70" fmla="*/ 1026834744 w 52"/>
                <a:gd name="T71" fmla="*/ 1980152297 h 87"/>
                <a:gd name="T72" fmla="*/ 1026834744 w 52"/>
                <a:gd name="T73" fmla="*/ 1980152297 h 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2"/>
                <a:gd name="T112" fmla="*/ 0 h 87"/>
                <a:gd name="T113" fmla="*/ 52 w 52"/>
                <a:gd name="T114" fmla="*/ 87 h 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2" h="87">
                  <a:moveTo>
                    <a:pt x="14" y="6"/>
                  </a:moveTo>
                  <a:cubicBezTo>
                    <a:pt x="20" y="8"/>
                    <a:pt x="24" y="7"/>
                    <a:pt x="32" y="8"/>
                  </a:cubicBezTo>
                  <a:cubicBezTo>
                    <a:pt x="32" y="7"/>
                    <a:pt x="33" y="8"/>
                    <a:pt x="33" y="7"/>
                  </a:cubicBezTo>
                  <a:cubicBezTo>
                    <a:pt x="32" y="11"/>
                    <a:pt x="31" y="15"/>
                    <a:pt x="31" y="19"/>
                  </a:cubicBezTo>
                  <a:cubicBezTo>
                    <a:pt x="32" y="20"/>
                    <a:pt x="32" y="22"/>
                    <a:pt x="34" y="23"/>
                  </a:cubicBezTo>
                  <a:cubicBezTo>
                    <a:pt x="35" y="24"/>
                    <a:pt x="36" y="23"/>
                    <a:pt x="36" y="22"/>
                  </a:cubicBezTo>
                  <a:cubicBezTo>
                    <a:pt x="35" y="18"/>
                    <a:pt x="36" y="12"/>
                    <a:pt x="38" y="9"/>
                  </a:cubicBezTo>
                  <a:lnTo>
                    <a:pt x="40" y="8"/>
                  </a:lnTo>
                  <a:cubicBezTo>
                    <a:pt x="40" y="14"/>
                    <a:pt x="38" y="20"/>
                    <a:pt x="41" y="24"/>
                  </a:cubicBezTo>
                  <a:lnTo>
                    <a:pt x="43" y="24"/>
                  </a:lnTo>
                  <a:lnTo>
                    <a:pt x="43" y="23"/>
                  </a:lnTo>
                  <a:cubicBezTo>
                    <a:pt x="44" y="19"/>
                    <a:pt x="43" y="13"/>
                    <a:pt x="45" y="9"/>
                  </a:cubicBezTo>
                  <a:cubicBezTo>
                    <a:pt x="47" y="8"/>
                    <a:pt x="49" y="7"/>
                    <a:pt x="52" y="7"/>
                  </a:cubicBezTo>
                  <a:cubicBezTo>
                    <a:pt x="45" y="31"/>
                    <a:pt x="41" y="60"/>
                    <a:pt x="49" y="85"/>
                  </a:cubicBezTo>
                  <a:cubicBezTo>
                    <a:pt x="44" y="85"/>
                    <a:pt x="38" y="87"/>
                    <a:pt x="34" y="87"/>
                  </a:cubicBezTo>
                  <a:cubicBezTo>
                    <a:pt x="31" y="73"/>
                    <a:pt x="24" y="59"/>
                    <a:pt x="18" y="45"/>
                  </a:cubicBezTo>
                  <a:cubicBezTo>
                    <a:pt x="18" y="44"/>
                    <a:pt x="17" y="44"/>
                    <a:pt x="17" y="43"/>
                  </a:cubicBezTo>
                  <a:cubicBezTo>
                    <a:pt x="13" y="34"/>
                    <a:pt x="10" y="25"/>
                    <a:pt x="4" y="17"/>
                  </a:cubicBezTo>
                  <a:cubicBezTo>
                    <a:pt x="6" y="12"/>
                    <a:pt x="1" y="9"/>
                    <a:pt x="0" y="4"/>
                  </a:cubicBezTo>
                  <a:cubicBezTo>
                    <a:pt x="2" y="3"/>
                    <a:pt x="4" y="3"/>
                    <a:pt x="4" y="0"/>
                  </a:cubicBezTo>
                  <a:cubicBezTo>
                    <a:pt x="6" y="4"/>
                    <a:pt x="10" y="5"/>
                    <a:pt x="14" y="6"/>
                  </a:cubicBez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228">
              <a:extLst>
                <a:ext uri="{FF2B5EF4-FFF2-40B4-BE49-F238E27FC236}">
                  <a16:creationId xmlns:a16="http://schemas.microsoft.com/office/drawing/2014/main" id="{9F478B9B-FD53-1865-292B-35CB65CE2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6"/>
              <a:ext cx="29" cy="103"/>
            </a:xfrm>
            <a:custGeom>
              <a:avLst/>
              <a:gdLst>
                <a:gd name="T0" fmla="*/ 1088336703 w 11"/>
                <a:gd name="T1" fmla="*/ 285219121 h 37"/>
                <a:gd name="T2" fmla="*/ 991175946 w 11"/>
                <a:gd name="T3" fmla="*/ 2147483646 h 37"/>
                <a:gd name="T4" fmla="*/ 113543381 w 11"/>
                <a:gd name="T5" fmla="*/ 2147483646 h 37"/>
                <a:gd name="T6" fmla="*/ 489845143 w 11"/>
                <a:gd name="T7" fmla="*/ 285219121 h 37"/>
                <a:gd name="T8" fmla="*/ 1088336703 w 11"/>
                <a:gd name="T9" fmla="*/ 285219121 h 37"/>
                <a:gd name="T10" fmla="*/ 1088336703 w 11"/>
                <a:gd name="T11" fmla="*/ 285219121 h 37"/>
                <a:gd name="T12" fmla="*/ 1088336703 w 11"/>
                <a:gd name="T13" fmla="*/ 285219121 h 37"/>
                <a:gd name="T14" fmla="*/ 1088336703 w 11"/>
                <a:gd name="T15" fmla="*/ 285219121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37"/>
                <a:gd name="T26" fmla="*/ 11 w 11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37">
                  <a:moveTo>
                    <a:pt x="11" y="1"/>
                  </a:moveTo>
                  <a:cubicBezTo>
                    <a:pt x="11" y="12"/>
                    <a:pt x="9" y="23"/>
                    <a:pt x="10" y="35"/>
                  </a:cubicBezTo>
                  <a:cubicBezTo>
                    <a:pt x="8" y="36"/>
                    <a:pt x="4" y="35"/>
                    <a:pt x="1" y="37"/>
                  </a:cubicBezTo>
                  <a:cubicBezTo>
                    <a:pt x="0" y="24"/>
                    <a:pt x="2" y="12"/>
                    <a:pt x="5" y="1"/>
                  </a:cubicBezTo>
                  <a:cubicBezTo>
                    <a:pt x="7" y="0"/>
                    <a:pt x="9" y="1"/>
                    <a:pt x="11" y="1"/>
                  </a:cubicBezTo>
                  <a:close/>
                </a:path>
              </a:pathLst>
            </a:custGeom>
            <a:solidFill>
              <a:srgbClr val="FFBA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229">
              <a:extLst>
                <a:ext uri="{FF2B5EF4-FFF2-40B4-BE49-F238E27FC236}">
                  <a16:creationId xmlns:a16="http://schemas.microsoft.com/office/drawing/2014/main" id="{02FCB0C6-618C-25BC-A704-0B0CB78F6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" y="2861"/>
              <a:ext cx="73" cy="230"/>
            </a:xfrm>
            <a:custGeom>
              <a:avLst/>
              <a:gdLst>
                <a:gd name="T0" fmla="*/ 1768501992 w 28"/>
                <a:gd name="T1" fmla="*/ 2147483646 h 82"/>
                <a:gd name="T2" fmla="*/ 1698780633 w 28"/>
                <a:gd name="T3" fmla="*/ 2147483646 h 82"/>
                <a:gd name="T4" fmla="*/ 1698780633 w 28"/>
                <a:gd name="T5" fmla="*/ 2147483646 h 82"/>
                <a:gd name="T6" fmla="*/ 1698780633 w 28"/>
                <a:gd name="T7" fmla="*/ 2147483646 h 82"/>
                <a:gd name="T8" fmla="*/ 1698780633 w 28"/>
                <a:gd name="T9" fmla="*/ 2147483646 h 82"/>
                <a:gd name="T10" fmla="*/ 1698780633 w 28"/>
                <a:gd name="T11" fmla="*/ 2147483646 h 82"/>
                <a:gd name="T12" fmla="*/ 1698780633 w 28"/>
                <a:gd name="T13" fmla="*/ 2147483646 h 82"/>
                <a:gd name="T14" fmla="*/ 1698780633 w 28"/>
                <a:gd name="T15" fmla="*/ 2147483646 h 82"/>
                <a:gd name="T16" fmla="*/ 2147483646 w 28"/>
                <a:gd name="T17" fmla="*/ 2147483646 h 82"/>
                <a:gd name="T18" fmla="*/ 1212575302 w 28"/>
                <a:gd name="T19" fmla="*/ 2147483646 h 82"/>
                <a:gd name="T20" fmla="*/ 651587133 w 28"/>
                <a:gd name="T21" fmla="*/ 2147483646 h 82"/>
                <a:gd name="T22" fmla="*/ 561065431 w 28"/>
                <a:gd name="T23" fmla="*/ 2147483646 h 82"/>
                <a:gd name="T24" fmla="*/ 651587133 w 28"/>
                <a:gd name="T25" fmla="*/ 2147483646 h 82"/>
                <a:gd name="T26" fmla="*/ 651587133 w 28"/>
                <a:gd name="T27" fmla="*/ 1276445829 h 82"/>
                <a:gd name="T28" fmla="*/ 651587133 w 28"/>
                <a:gd name="T29" fmla="*/ 1276445829 h 82"/>
                <a:gd name="T30" fmla="*/ 651587133 w 28"/>
                <a:gd name="T31" fmla="*/ 1276445829 h 82"/>
                <a:gd name="T32" fmla="*/ 651587133 w 28"/>
                <a:gd name="T33" fmla="*/ 910549409 h 82"/>
                <a:gd name="T34" fmla="*/ 651587133 w 28"/>
                <a:gd name="T35" fmla="*/ 910549409 h 82"/>
                <a:gd name="T36" fmla="*/ 651587133 w 28"/>
                <a:gd name="T37" fmla="*/ 910549409 h 82"/>
                <a:gd name="T38" fmla="*/ 1854107259 w 28"/>
                <a:gd name="T39" fmla="*/ 0 h 82"/>
                <a:gd name="T40" fmla="*/ 1768501992 w 28"/>
                <a:gd name="T41" fmla="*/ 2147483646 h 82"/>
                <a:gd name="T42" fmla="*/ 1768501992 w 28"/>
                <a:gd name="T43" fmla="*/ 2147483646 h 82"/>
                <a:gd name="T44" fmla="*/ 1768501992 w 28"/>
                <a:gd name="T45" fmla="*/ 2147483646 h 82"/>
                <a:gd name="T46" fmla="*/ 1768501992 w 28"/>
                <a:gd name="T47" fmla="*/ 2147483646 h 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8"/>
                <a:gd name="T73" fmla="*/ 0 h 82"/>
                <a:gd name="T74" fmla="*/ 28 w 28"/>
                <a:gd name="T75" fmla="*/ 82 h 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8" h="82">
                  <a:moveTo>
                    <a:pt x="22" y="7"/>
                  </a:moveTo>
                  <a:cubicBezTo>
                    <a:pt x="19" y="22"/>
                    <a:pt x="19" y="40"/>
                    <a:pt x="21" y="56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2" y="64"/>
                    <a:pt x="26" y="72"/>
                    <a:pt x="28" y="80"/>
                  </a:cubicBezTo>
                  <a:cubicBezTo>
                    <a:pt x="25" y="81"/>
                    <a:pt x="19" y="81"/>
                    <a:pt x="15" y="81"/>
                  </a:cubicBezTo>
                  <a:cubicBezTo>
                    <a:pt x="13" y="81"/>
                    <a:pt x="10" y="82"/>
                    <a:pt x="8" y="81"/>
                  </a:cubicBezTo>
                  <a:cubicBezTo>
                    <a:pt x="0" y="60"/>
                    <a:pt x="4" y="36"/>
                    <a:pt x="7" y="13"/>
                  </a:cubicBezTo>
                  <a:cubicBezTo>
                    <a:pt x="8" y="12"/>
                    <a:pt x="7" y="11"/>
                    <a:pt x="8" y="10"/>
                  </a:cubicBezTo>
                  <a:cubicBezTo>
                    <a:pt x="8" y="8"/>
                    <a:pt x="10" y="6"/>
                    <a:pt x="8" y="4"/>
                  </a:cubicBezTo>
                  <a:lnTo>
                    <a:pt x="8" y="3"/>
                  </a:lnTo>
                  <a:cubicBezTo>
                    <a:pt x="13" y="2"/>
                    <a:pt x="18" y="1"/>
                    <a:pt x="23" y="0"/>
                  </a:cubicBezTo>
                  <a:cubicBezTo>
                    <a:pt x="24" y="2"/>
                    <a:pt x="22" y="4"/>
                    <a:pt x="22" y="7"/>
                  </a:cubicBez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230">
              <a:extLst>
                <a:ext uri="{FF2B5EF4-FFF2-40B4-BE49-F238E27FC236}">
                  <a16:creationId xmlns:a16="http://schemas.microsoft.com/office/drawing/2014/main" id="{A922CBF8-BE6C-CC60-ECC0-3CE114611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1" y="2864"/>
              <a:ext cx="146" cy="149"/>
            </a:xfrm>
            <a:custGeom>
              <a:avLst/>
              <a:gdLst>
                <a:gd name="T0" fmla="*/ 2147483646 w 56"/>
                <a:gd name="T1" fmla="*/ 1327348631 h 53"/>
                <a:gd name="T2" fmla="*/ 2147483646 w 56"/>
                <a:gd name="T3" fmla="*/ 2147483646 h 53"/>
                <a:gd name="T4" fmla="*/ 2147483646 w 56"/>
                <a:gd name="T5" fmla="*/ 2147483646 h 53"/>
                <a:gd name="T6" fmla="*/ 2147483646 w 56"/>
                <a:gd name="T7" fmla="*/ 2147483646 h 53"/>
                <a:gd name="T8" fmla="*/ 2147483646 w 56"/>
                <a:gd name="T9" fmla="*/ 2147483646 h 53"/>
                <a:gd name="T10" fmla="*/ 2147483646 w 56"/>
                <a:gd name="T11" fmla="*/ 2147483646 h 53"/>
                <a:gd name="T12" fmla="*/ 2147483646 w 56"/>
                <a:gd name="T13" fmla="*/ 2147483646 h 53"/>
                <a:gd name="T14" fmla="*/ 2147483646 w 56"/>
                <a:gd name="T15" fmla="*/ 2147483646 h 53"/>
                <a:gd name="T16" fmla="*/ 2147483646 w 56"/>
                <a:gd name="T17" fmla="*/ 2147483646 h 53"/>
                <a:gd name="T18" fmla="*/ 2147483646 w 56"/>
                <a:gd name="T19" fmla="*/ 2147483646 h 53"/>
                <a:gd name="T20" fmla="*/ 1462777812 w 56"/>
                <a:gd name="T21" fmla="*/ 2147483646 h 53"/>
                <a:gd name="T22" fmla="*/ 1462777812 w 56"/>
                <a:gd name="T23" fmla="*/ 2147483646 h 53"/>
                <a:gd name="T24" fmla="*/ 1462777812 w 56"/>
                <a:gd name="T25" fmla="*/ 2147483646 h 53"/>
                <a:gd name="T26" fmla="*/ 1366909532 w 56"/>
                <a:gd name="T27" fmla="*/ 2147483646 h 53"/>
                <a:gd name="T28" fmla="*/ 1366909532 w 56"/>
                <a:gd name="T29" fmla="*/ 2147483646 h 53"/>
                <a:gd name="T30" fmla="*/ 1366909532 w 56"/>
                <a:gd name="T31" fmla="*/ 2147483646 h 53"/>
                <a:gd name="T32" fmla="*/ 711164558 w 56"/>
                <a:gd name="T33" fmla="*/ 2147483646 h 53"/>
                <a:gd name="T34" fmla="*/ 711164558 w 56"/>
                <a:gd name="T35" fmla="*/ 2147483646 h 53"/>
                <a:gd name="T36" fmla="*/ 711164558 w 56"/>
                <a:gd name="T37" fmla="*/ 2147483646 h 53"/>
                <a:gd name="T38" fmla="*/ 405432299 w 56"/>
                <a:gd name="T39" fmla="*/ 2147483646 h 53"/>
                <a:gd name="T40" fmla="*/ 405432299 w 56"/>
                <a:gd name="T41" fmla="*/ 2147483646 h 53"/>
                <a:gd name="T42" fmla="*/ 405432299 w 56"/>
                <a:gd name="T43" fmla="*/ 2147483646 h 53"/>
                <a:gd name="T44" fmla="*/ 249924002 w 56"/>
                <a:gd name="T45" fmla="*/ 2147483646 h 53"/>
                <a:gd name="T46" fmla="*/ 249924002 w 56"/>
                <a:gd name="T47" fmla="*/ 2147483646 h 53"/>
                <a:gd name="T48" fmla="*/ 249924002 w 56"/>
                <a:gd name="T49" fmla="*/ 2147483646 h 53"/>
                <a:gd name="T50" fmla="*/ 249924002 w 56"/>
                <a:gd name="T51" fmla="*/ 2147483646 h 53"/>
                <a:gd name="T52" fmla="*/ 249924002 w 56"/>
                <a:gd name="T53" fmla="*/ 2147483646 h 53"/>
                <a:gd name="T54" fmla="*/ 249924002 w 56"/>
                <a:gd name="T55" fmla="*/ 2147483646 h 53"/>
                <a:gd name="T56" fmla="*/ 961359703 w 56"/>
                <a:gd name="T57" fmla="*/ 2057195511 h 53"/>
                <a:gd name="T58" fmla="*/ 1139607698 w 56"/>
                <a:gd name="T59" fmla="*/ 942328431 h 53"/>
                <a:gd name="T60" fmla="*/ 1212575302 w 56"/>
                <a:gd name="T61" fmla="*/ 942328431 h 53"/>
                <a:gd name="T62" fmla="*/ 1212575302 w 56"/>
                <a:gd name="T63" fmla="*/ 942328431 h 53"/>
                <a:gd name="T64" fmla="*/ 1212575302 w 56"/>
                <a:gd name="T65" fmla="*/ 942328431 h 53"/>
                <a:gd name="T66" fmla="*/ 1307261782 w 56"/>
                <a:gd name="T67" fmla="*/ 942328431 h 53"/>
                <a:gd name="T68" fmla="*/ 1307261782 w 56"/>
                <a:gd name="T69" fmla="*/ 942328431 h 53"/>
                <a:gd name="T70" fmla="*/ 1307261782 w 56"/>
                <a:gd name="T71" fmla="*/ 942328431 h 53"/>
                <a:gd name="T72" fmla="*/ 1307261782 w 56"/>
                <a:gd name="T73" fmla="*/ 942328431 h 53"/>
                <a:gd name="T74" fmla="*/ 2100968527 w 56"/>
                <a:gd name="T75" fmla="*/ 731754358 h 53"/>
                <a:gd name="T76" fmla="*/ 2147483646 w 56"/>
                <a:gd name="T77" fmla="*/ 335190676 h 53"/>
                <a:gd name="T78" fmla="*/ 2147483646 w 56"/>
                <a:gd name="T79" fmla="*/ 1327348631 h 53"/>
                <a:gd name="T80" fmla="*/ 2147483646 w 56"/>
                <a:gd name="T81" fmla="*/ 1327348631 h 53"/>
                <a:gd name="T82" fmla="*/ 2147483646 w 56"/>
                <a:gd name="T83" fmla="*/ 1327348631 h 53"/>
                <a:gd name="T84" fmla="*/ 2147483646 w 56"/>
                <a:gd name="T85" fmla="*/ 1327348631 h 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6"/>
                <a:gd name="T130" fmla="*/ 0 h 53"/>
                <a:gd name="T131" fmla="*/ 56 w 56"/>
                <a:gd name="T132" fmla="*/ 53 h 5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6" h="53">
                  <a:moveTo>
                    <a:pt x="47" y="4"/>
                  </a:moveTo>
                  <a:cubicBezTo>
                    <a:pt x="50" y="14"/>
                    <a:pt x="56" y="28"/>
                    <a:pt x="48" y="39"/>
                  </a:cubicBezTo>
                  <a:cubicBezTo>
                    <a:pt x="46" y="43"/>
                    <a:pt x="43" y="48"/>
                    <a:pt x="39" y="50"/>
                  </a:cubicBezTo>
                  <a:cubicBezTo>
                    <a:pt x="38" y="51"/>
                    <a:pt x="35" y="52"/>
                    <a:pt x="34" y="52"/>
                  </a:cubicBezTo>
                  <a:cubicBezTo>
                    <a:pt x="32" y="52"/>
                    <a:pt x="30" y="53"/>
                    <a:pt x="30" y="53"/>
                  </a:cubicBezTo>
                  <a:cubicBezTo>
                    <a:pt x="26" y="53"/>
                    <a:pt x="21" y="53"/>
                    <a:pt x="18" y="51"/>
                  </a:cubicBezTo>
                  <a:lnTo>
                    <a:pt x="17" y="51"/>
                  </a:lnTo>
                  <a:cubicBezTo>
                    <a:pt x="15" y="51"/>
                    <a:pt x="12" y="48"/>
                    <a:pt x="9" y="47"/>
                  </a:cubicBezTo>
                  <a:lnTo>
                    <a:pt x="5" y="42"/>
                  </a:lnTo>
                  <a:cubicBezTo>
                    <a:pt x="0" y="36"/>
                    <a:pt x="0" y="27"/>
                    <a:pt x="3" y="20"/>
                  </a:cubicBezTo>
                  <a:cubicBezTo>
                    <a:pt x="4" y="15"/>
                    <a:pt x="8" y="10"/>
                    <a:pt x="12" y="6"/>
                  </a:cubicBezTo>
                  <a:cubicBezTo>
                    <a:pt x="13" y="7"/>
                    <a:pt x="14" y="4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lnTo>
                    <a:pt x="16" y="3"/>
                  </a:lnTo>
                  <a:cubicBezTo>
                    <a:pt x="19" y="3"/>
                    <a:pt x="22" y="3"/>
                    <a:pt x="26" y="2"/>
                  </a:cubicBezTo>
                  <a:cubicBezTo>
                    <a:pt x="31" y="1"/>
                    <a:pt x="36" y="2"/>
                    <a:pt x="41" y="1"/>
                  </a:cubicBezTo>
                  <a:cubicBezTo>
                    <a:pt x="43" y="2"/>
                    <a:pt x="48" y="0"/>
                    <a:pt x="47" y="4"/>
                  </a:cubicBezTo>
                  <a:close/>
                </a:path>
              </a:pathLst>
            </a:custGeom>
            <a:solidFill>
              <a:srgbClr val="F27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231">
              <a:extLst>
                <a:ext uri="{FF2B5EF4-FFF2-40B4-BE49-F238E27FC236}">
                  <a16:creationId xmlns:a16="http://schemas.microsoft.com/office/drawing/2014/main" id="{01078292-DE8F-2C31-10FD-270BE2BBB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" y="2861"/>
              <a:ext cx="23" cy="56"/>
            </a:xfrm>
            <a:custGeom>
              <a:avLst/>
              <a:gdLst>
                <a:gd name="T0" fmla="*/ 499701583 w 9"/>
                <a:gd name="T1" fmla="*/ 2147483646 h 20"/>
                <a:gd name="T2" fmla="*/ 108853879 w 9"/>
                <a:gd name="T3" fmla="*/ 2147483646 h 20"/>
                <a:gd name="T4" fmla="*/ 108853879 w 9"/>
                <a:gd name="T5" fmla="*/ 2147483646 h 20"/>
                <a:gd name="T6" fmla="*/ 108853879 w 9"/>
                <a:gd name="T7" fmla="*/ 2147483646 h 20"/>
                <a:gd name="T8" fmla="*/ 108853879 w 9"/>
                <a:gd name="T9" fmla="*/ 2147483646 h 20"/>
                <a:gd name="T10" fmla="*/ 108853879 w 9"/>
                <a:gd name="T11" fmla="*/ 2147483646 h 20"/>
                <a:gd name="T12" fmla="*/ 108853879 w 9"/>
                <a:gd name="T13" fmla="*/ 2147483646 h 20"/>
                <a:gd name="T14" fmla="*/ 65798960 w 9"/>
                <a:gd name="T15" fmla="*/ 1911653190 h 20"/>
                <a:gd name="T16" fmla="*/ 429723569 w 9"/>
                <a:gd name="T17" fmla="*/ 1911653190 h 20"/>
                <a:gd name="T18" fmla="*/ 499701583 w 9"/>
                <a:gd name="T19" fmla="*/ 2147483646 h 20"/>
                <a:gd name="T20" fmla="*/ 499701583 w 9"/>
                <a:gd name="T21" fmla="*/ 2147483646 h 20"/>
                <a:gd name="T22" fmla="*/ 499701583 w 9"/>
                <a:gd name="T23" fmla="*/ 2147483646 h 20"/>
                <a:gd name="T24" fmla="*/ 499701583 w 9"/>
                <a:gd name="T25" fmla="*/ 2147483646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20"/>
                <a:gd name="T41" fmla="*/ 9 w 9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20">
                  <a:moveTo>
                    <a:pt x="9" y="11"/>
                  </a:moveTo>
                  <a:cubicBezTo>
                    <a:pt x="6" y="12"/>
                    <a:pt x="3" y="16"/>
                    <a:pt x="2" y="20"/>
                  </a:cubicBezTo>
                  <a:cubicBezTo>
                    <a:pt x="1" y="16"/>
                    <a:pt x="0" y="10"/>
                    <a:pt x="1" y="6"/>
                  </a:cubicBezTo>
                  <a:cubicBezTo>
                    <a:pt x="3" y="7"/>
                    <a:pt x="7" y="0"/>
                    <a:pt x="8" y="6"/>
                  </a:cubicBezTo>
                  <a:cubicBezTo>
                    <a:pt x="8" y="8"/>
                    <a:pt x="9" y="9"/>
                    <a:pt x="9" y="11"/>
                  </a:cubicBez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232">
              <a:extLst>
                <a:ext uri="{FF2B5EF4-FFF2-40B4-BE49-F238E27FC236}">
                  <a16:creationId xmlns:a16="http://schemas.microsoft.com/office/drawing/2014/main" id="{62335C48-5084-25B9-89B5-8CB42DA7B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892"/>
              <a:ext cx="16" cy="20"/>
            </a:xfrm>
            <a:custGeom>
              <a:avLst/>
              <a:gdLst>
                <a:gd name="T0" fmla="*/ 227950749 w 6"/>
                <a:gd name="T1" fmla="*/ 0 h 7"/>
                <a:gd name="T2" fmla="*/ 607868509 w 6"/>
                <a:gd name="T3" fmla="*/ 966442654 h 7"/>
                <a:gd name="T4" fmla="*/ 607868509 w 6"/>
                <a:gd name="T5" fmla="*/ 966442654 h 7"/>
                <a:gd name="T6" fmla="*/ 607868509 w 6"/>
                <a:gd name="T7" fmla="*/ 966442654 h 7"/>
                <a:gd name="T8" fmla="*/ 607868509 w 6"/>
                <a:gd name="T9" fmla="*/ 509912114 h 7"/>
                <a:gd name="T10" fmla="*/ 607868509 w 6"/>
                <a:gd name="T11" fmla="*/ 509912114 h 7"/>
                <a:gd name="T12" fmla="*/ 607868509 w 6"/>
                <a:gd name="T13" fmla="*/ 509912114 h 7"/>
                <a:gd name="T14" fmla="*/ 607868509 w 6"/>
                <a:gd name="T15" fmla="*/ 2147483646 h 7"/>
                <a:gd name="T16" fmla="*/ 0 w 6"/>
                <a:gd name="T17" fmla="*/ 1753598774 h 7"/>
                <a:gd name="T18" fmla="*/ 227950749 w 6"/>
                <a:gd name="T19" fmla="*/ 0 h 7"/>
                <a:gd name="T20" fmla="*/ 227950749 w 6"/>
                <a:gd name="T21" fmla="*/ 0 h 7"/>
                <a:gd name="T22" fmla="*/ 227950749 w 6"/>
                <a:gd name="T23" fmla="*/ 0 h 7"/>
                <a:gd name="T24" fmla="*/ 227950749 w 6"/>
                <a:gd name="T25" fmla="*/ 0 h 7"/>
                <a:gd name="T26" fmla="*/ 227950749 w 6"/>
                <a:gd name="T27" fmla="*/ 0 h 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7"/>
                <a:gd name="T44" fmla="*/ 6 w 6"/>
                <a:gd name="T45" fmla="*/ 7 h 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7">
                  <a:moveTo>
                    <a:pt x="2" y="0"/>
                  </a:moveTo>
                  <a:cubicBezTo>
                    <a:pt x="3" y="0"/>
                    <a:pt x="5" y="0"/>
                    <a:pt x="5" y="2"/>
                  </a:cubicBezTo>
                  <a:lnTo>
                    <a:pt x="5" y="1"/>
                  </a:lnTo>
                  <a:cubicBezTo>
                    <a:pt x="6" y="3"/>
                    <a:pt x="6" y="5"/>
                    <a:pt x="5" y="6"/>
                  </a:cubicBezTo>
                  <a:cubicBezTo>
                    <a:pt x="3" y="7"/>
                    <a:pt x="0" y="6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233">
              <a:extLst>
                <a:ext uri="{FF2B5EF4-FFF2-40B4-BE49-F238E27FC236}">
                  <a16:creationId xmlns:a16="http://schemas.microsoft.com/office/drawing/2014/main" id="{60774D4B-8D62-6B16-CF43-998AE34EE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8" y="2895"/>
              <a:ext cx="54" cy="48"/>
            </a:xfrm>
            <a:custGeom>
              <a:avLst/>
              <a:gdLst>
                <a:gd name="T0" fmla="*/ 676312344 w 21"/>
                <a:gd name="T1" fmla="*/ 376931130 h 17"/>
                <a:gd name="T2" fmla="*/ 1183717515 w 21"/>
                <a:gd name="T3" fmla="*/ 2147483646 h 17"/>
                <a:gd name="T4" fmla="*/ 1062774054 w 21"/>
                <a:gd name="T5" fmla="*/ 2147483646 h 17"/>
                <a:gd name="T6" fmla="*/ 244395535 w 21"/>
                <a:gd name="T7" fmla="*/ 2147483646 h 17"/>
                <a:gd name="T8" fmla="*/ 76737356 w 21"/>
                <a:gd name="T9" fmla="*/ 2147483646 h 17"/>
                <a:gd name="T10" fmla="*/ 311142219 w 21"/>
                <a:gd name="T11" fmla="*/ 376931130 h 17"/>
                <a:gd name="T12" fmla="*/ 676312344 w 21"/>
                <a:gd name="T13" fmla="*/ 376931130 h 17"/>
                <a:gd name="T14" fmla="*/ 676312344 w 21"/>
                <a:gd name="T15" fmla="*/ 376931130 h 17"/>
                <a:gd name="T16" fmla="*/ 676312344 w 21"/>
                <a:gd name="T17" fmla="*/ 376931130 h 17"/>
                <a:gd name="T18" fmla="*/ 676312344 w 21"/>
                <a:gd name="T19" fmla="*/ 376931130 h 17"/>
                <a:gd name="T20" fmla="*/ 676312344 w 21"/>
                <a:gd name="T21" fmla="*/ 376931130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17"/>
                <a:gd name="T35" fmla="*/ 21 w 21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17">
                  <a:moveTo>
                    <a:pt x="11" y="1"/>
                  </a:moveTo>
                  <a:cubicBezTo>
                    <a:pt x="14" y="1"/>
                    <a:pt x="17" y="3"/>
                    <a:pt x="19" y="6"/>
                  </a:cubicBezTo>
                  <a:cubicBezTo>
                    <a:pt x="21" y="9"/>
                    <a:pt x="18" y="11"/>
                    <a:pt x="17" y="13"/>
                  </a:cubicBezTo>
                  <a:cubicBezTo>
                    <a:pt x="14" y="16"/>
                    <a:pt x="9" y="17"/>
                    <a:pt x="4" y="15"/>
                  </a:cubicBezTo>
                  <a:cubicBezTo>
                    <a:pt x="1" y="14"/>
                    <a:pt x="1" y="11"/>
                    <a:pt x="1" y="8"/>
                  </a:cubicBezTo>
                  <a:cubicBezTo>
                    <a:pt x="0" y="5"/>
                    <a:pt x="3" y="4"/>
                    <a:pt x="5" y="1"/>
                  </a:cubicBezTo>
                  <a:cubicBezTo>
                    <a:pt x="7" y="1"/>
                    <a:pt x="9" y="0"/>
                    <a:pt x="11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9" name="Freeform 234">
              <a:extLst>
                <a:ext uri="{FF2B5EF4-FFF2-40B4-BE49-F238E27FC236}">
                  <a16:creationId xmlns:a16="http://schemas.microsoft.com/office/drawing/2014/main" id="{C85D29B7-0128-C47C-4072-E8ECA64C6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" y="3130"/>
              <a:ext cx="10" cy="9"/>
            </a:xfrm>
            <a:custGeom>
              <a:avLst/>
              <a:gdLst>
                <a:gd name="T0" fmla="*/ 0 w 4"/>
                <a:gd name="T1" fmla="*/ 0 h 3"/>
                <a:gd name="T2" fmla="*/ 144050120 w 4"/>
                <a:gd name="T3" fmla="*/ 1162260639 h 3"/>
                <a:gd name="T4" fmla="*/ 97559675 w 4"/>
                <a:gd name="T5" fmla="*/ 2147483646 h 3"/>
                <a:gd name="T6" fmla="*/ 97559675 w 4"/>
                <a:gd name="T7" fmla="*/ 2147483646 h 3"/>
                <a:gd name="T8" fmla="*/ 0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0" y="0"/>
                  </a:moveTo>
                  <a:cubicBezTo>
                    <a:pt x="2" y="0"/>
                    <a:pt x="2" y="1"/>
                    <a:pt x="4" y="1"/>
                  </a:cubicBezTo>
                  <a:cubicBezTo>
                    <a:pt x="3" y="1"/>
                    <a:pt x="4" y="2"/>
                    <a:pt x="3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0" name="Freeform 235">
              <a:extLst>
                <a:ext uri="{FF2B5EF4-FFF2-40B4-BE49-F238E27FC236}">
                  <a16:creationId xmlns:a16="http://schemas.microsoft.com/office/drawing/2014/main" id="{FFCD1F31-0FEF-C2F6-C394-2695F4CA6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1" y="2900"/>
              <a:ext cx="514" cy="693"/>
            </a:xfrm>
            <a:custGeom>
              <a:avLst/>
              <a:gdLst>
                <a:gd name="T0" fmla="*/ 2147483646 w 197"/>
                <a:gd name="T1" fmla="*/ 2147483646 h 247"/>
                <a:gd name="T2" fmla="*/ 2147483646 w 197"/>
                <a:gd name="T3" fmla="*/ 2147483646 h 247"/>
                <a:gd name="T4" fmla="*/ 2147483646 w 197"/>
                <a:gd name="T5" fmla="*/ 2147483646 h 247"/>
                <a:gd name="T6" fmla="*/ 2147483646 w 197"/>
                <a:gd name="T7" fmla="*/ 2147483646 h 247"/>
                <a:gd name="T8" fmla="*/ 2147483646 w 197"/>
                <a:gd name="T9" fmla="*/ 2147483646 h 247"/>
                <a:gd name="T10" fmla="*/ 2147483646 w 197"/>
                <a:gd name="T11" fmla="*/ 2147483646 h 247"/>
                <a:gd name="T12" fmla="*/ 97650101 w 197"/>
                <a:gd name="T13" fmla="*/ 2147483646 h 247"/>
                <a:gd name="T14" fmla="*/ 2147483646 w 197"/>
                <a:gd name="T15" fmla="*/ 2147483646 h 247"/>
                <a:gd name="T16" fmla="*/ 2147483646 w 197"/>
                <a:gd name="T17" fmla="*/ 2147483646 h 247"/>
                <a:gd name="T18" fmla="*/ 2147483646 w 197"/>
                <a:gd name="T19" fmla="*/ 2147483646 h 247"/>
                <a:gd name="T20" fmla="*/ 2147483646 w 197"/>
                <a:gd name="T21" fmla="*/ 2147483646 h 247"/>
                <a:gd name="T22" fmla="*/ 2147483646 w 197"/>
                <a:gd name="T23" fmla="*/ 2147483646 h 247"/>
                <a:gd name="T24" fmla="*/ 2147483646 w 197"/>
                <a:gd name="T25" fmla="*/ 2147483646 h 247"/>
                <a:gd name="T26" fmla="*/ 2147483646 w 197"/>
                <a:gd name="T27" fmla="*/ 2147483646 h 247"/>
                <a:gd name="T28" fmla="*/ 2147483646 w 197"/>
                <a:gd name="T29" fmla="*/ 2147483646 h 247"/>
                <a:gd name="T30" fmla="*/ 2147483646 w 197"/>
                <a:gd name="T31" fmla="*/ 2147483646 h 247"/>
                <a:gd name="T32" fmla="*/ 2147483646 w 197"/>
                <a:gd name="T33" fmla="*/ 2147483646 h 247"/>
                <a:gd name="T34" fmla="*/ 2147483646 w 197"/>
                <a:gd name="T35" fmla="*/ 2147483646 h 247"/>
                <a:gd name="T36" fmla="*/ 2147483646 w 197"/>
                <a:gd name="T37" fmla="*/ 2147483646 h 247"/>
                <a:gd name="T38" fmla="*/ 2147483646 w 197"/>
                <a:gd name="T39" fmla="*/ 2147483646 h 247"/>
                <a:gd name="T40" fmla="*/ 2147483646 w 197"/>
                <a:gd name="T41" fmla="*/ 2147483646 h 247"/>
                <a:gd name="T42" fmla="*/ 2147483646 w 197"/>
                <a:gd name="T43" fmla="*/ 2147483646 h 247"/>
                <a:gd name="T44" fmla="*/ 2147483646 w 197"/>
                <a:gd name="T45" fmla="*/ 2147483646 h 247"/>
                <a:gd name="T46" fmla="*/ 2147483646 w 197"/>
                <a:gd name="T47" fmla="*/ 2147483646 h 247"/>
                <a:gd name="T48" fmla="*/ 2147483646 w 197"/>
                <a:gd name="T49" fmla="*/ 2147483646 h 247"/>
                <a:gd name="T50" fmla="*/ 2147483646 w 197"/>
                <a:gd name="T51" fmla="*/ 2147483646 h 247"/>
                <a:gd name="T52" fmla="*/ 2147483646 w 197"/>
                <a:gd name="T53" fmla="*/ 2147483646 h 247"/>
                <a:gd name="T54" fmla="*/ 2147483646 w 197"/>
                <a:gd name="T55" fmla="*/ 2147483646 h 247"/>
                <a:gd name="T56" fmla="*/ 2147483646 w 197"/>
                <a:gd name="T57" fmla="*/ 2147483646 h 247"/>
                <a:gd name="T58" fmla="*/ 2147483646 w 197"/>
                <a:gd name="T59" fmla="*/ 2147483646 h 247"/>
                <a:gd name="T60" fmla="*/ 2147483646 w 197"/>
                <a:gd name="T61" fmla="*/ 2147483646 h 247"/>
                <a:gd name="T62" fmla="*/ 2147483646 w 197"/>
                <a:gd name="T63" fmla="*/ 325735661 h 247"/>
                <a:gd name="T64" fmla="*/ 2147483646 w 197"/>
                <a:gd name="T65" fmla="*/ 1282860667 h 247"/>
                <a:gd name="T66" fmla="*/ 2147483646 w 197"/>
                <a:gd name="T67" fmla="*/ 1282860667 h 247"/>
                <a:gd name="T68" fmla="*/ 2147483646 w 197"/>
                <a:gd name="T69" fmla="*/ 1282860667 h 247"/>
                <a:gd name="T70" fmla="*/ 2147483646 w 197"/>
                <a:gd name="T71" fmla="*/ 2147483646 h 247"/>
                <a:gd name="T72" fmla="*/ 2147483646 w 197"/>
                <a:gd name="T73" fmla="*/ 2147483646 h 24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7"/>
                <a:gd name="T112" fmla="*/ 0 h 247"/>
                <a:gd name="T113" fmla="*/ 197 w 197"/>
                <a:gd name="T114" fmla="*/ 247 h 24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7" h="247">
                  <a:moveTo>
                    <a:pt x="193" y="87"/>
                  </a:moveTo>
                  <a:cubicBezTo>
                    <a:pt x="191" y="92"/>
                    <a:pt x="189" y="97"/>
                    <a:pt x="186" y="103"/>
                  </a:cubicBezTo>
                  <a:cubicBezTo>
                    <a:pt x="185" y="105"/>
                    <a:pt x="185" y="108"/>
                    <a:pt x="183" y="110"/>
                  </a:cubicBezTo>
                  <a:cubicBezTo>
                    <a:pt x="181" y="126"/>
                    <a:pt x="180" y="140"/>
                    <a:pt x="179" y="156"/>
                  </a:cubicBezTo>
                  <a:cubicBezTo>
                    <a:pt x="179" y="186"/>
                    <a:pt x="181" y="213"/>
                    <a:pt x="184" y="242"/>
                  </a:cubicBezTo>
                  <a:cubicBezTo>
                    <a:pt x="179" y="244"/>
                    <a:pt x="175" y="244"/>
                    <a:pt x="169" y="244"/>
                  </a:cubicBezTo>
                  <a:cubicBezTo>
                    <a:pt x="167" y="245"/>
                    <a:pt x="165" y="245"/>
                    <a:pt x="163" y="245"/>
                  </a:cubicBezTo>
                  <a:cubicBezTo>
                    <a:pt x="151" y="247"/>
                    <a:pt x="132" y="247"/>
                    <a:pt x="119" y="245"/>
                  </a:cubicBezTo>
                  <a:cubicBezTo>
                    <a:pt x="115" y="246"/>
                    <a:pt x="109" y="245"/>
                    <a:pt x="104" y="244"/>
                  </a:cubicBezTo>
                  <a:cubicBezTo>
                    <a:pt x="102" y="243"/>
                    <a:pt x="98" y="243"/>
                    <a:pt x="95" y="242"/>
                  </a:cubicBezTo>
                  <a:cubicBezTo>
                    <a:pt x="88" y="242"/>
                    <a:pt x="81" y="240"/>
                    <a:pt x="74" y="239"/>
                  </a:cubicBezTo>
                  <a:cubicBezTo>
                    <a:pt x="72" y="237"/>
                    <a:pt x="71" y="238"/>
                    <a:pt x="68" y="237"/>
                  </a:cubicBezTo>
                  <a:cubicBezTo>
                    <a:pt x="64" y="236"/>
                    <a:pt x="61" y="235"/>
                    <a:pt x="57" y="235"/>
                  </a:cubicBezTo>
                  <a:cubicBezTo>
                    <a:pt x="38" y="229"/>
                    <a:pt x="18" y="227"/>
                    <a:pt x="1" y="215"/>
                  </a:cubicBezTo>
                  <a:cubicBezTo>
                    <a:pt x="0" y="209"/>
                    <a:pt x="5" y="203"/>
                    <a:pt x="7" y="197"/>
                  </a:cubicBezTo>
                  <a:cubicBezTo>
                    <a:pt x="22" y="172"/>
                    <a:pt x="33" y="147"/>
                    <a:pt x="46" y="122"/>
                  </a:cubicBezTo>
                  <a:cubicBezTo>
                    <a:pt x="47" y="119"/>
                    <a:pt x="46" y="115"/>
                    <a:pt x="48" y="113"/>
                  </a:cubicBezTo>
                  <a:cubicBezTo>
                    <a:pt x="50" y="113"/>
                    <a:pt x="52" y="115"/>
                    <a:pt x="54" y="116"/>
                  </a:cubicBezTo>
                  <a:cubicBezTo>
                    <a:pt x="56" y="116"/>
                    <a:pt x="58" y="117"/>
                    <a:pt x="60" y="117"/>
                  </a:cubicBezTo>
                  <a:cubicBezTo>
                    <a:pt x="59" y="118"/>
                    <a:pt x="60" y="120"/>
                    <a:pt x="59" y="120"/>
                  </a:cubicBezTo>
                  <a:cubicBezTo>
                    <a:pt x="58" y="130"/>
                    <a:pt x="49" y="133"/>
                    <a:pt x="45" y="140"/>
                  </a:cubicBezTo>
                  <a:cubicBezTo>
                    <a:pt x="43" y="142"/>
                    <a:pt x="40" y="144"/>
                    <a:pt x="40" y="147"/>
                  </a:cubicBezTo>
                  <a:cubicBezTo>
                    <a:pt x="41" y="151"/>
                    <a:pt x="44" y="151"/>
                    <a:pt x="46" y="152"/>
                  </a:cubicBezTo>
                  <a:cubicBezTo>
                    <a:pt x="50" y="152"/>
                    <a:pt x="55" y="151"/>
                    <a:pt x="58" y="150"/>
                  </a:cubicBezTo>
                  <a:cubicBezTo>
                    <a:pt x="55" y="152"/>
                    <a:pt x="51" y="155"/>
                    <a:pt x="53" y="159"/>
                  </a:cubicBezTo>
                  <a:cubicBezTo>
                    <a:pt x="52" y="160"/>
                    <a:pt x="53" y="162"/>
                    <a:pt x="53" y="163"/>
                  </a:cubicBezTo>
                  <a:cubicBezTo>
                    <a:pt x="55" y="165"/>
                    <a:pt x="57" y="163"/>
                    <a:pt x="59" y="164"/>
                  </a:cubicBezTo>
                  <a:cubicBezTo>
                    <a:pt x="65" y="162"/>
                    <a:pt x="70" y="162"/>
                    <a:pt x="75" y="157"/>
                  </a:cubicBezTo>
                  <a:cubicBezTo>
                    <a:pt x="74" y="161"/>
                    <a:pt x="73" y="165"/>
                    <a:pt x="74" y="169"/>
                  </a:cubicBezTo>
                  <a:cubicBezTo>
                    <a:pt x="76" y="171"/>
                    <a:pt x="76" y="174"/>
                    <a:pt x="79" y="175"/>
                  </a:cubicBezTo>
                  <a:cubicBezTo>
                    <a:pt x="84" y="174"/>
                    <a:pt x="90" y="168"/>
                    <a:pt x="94" y="164"/>
                  </a:cubicBezTo>
                  <a:cubicBezTo>
                    <a:pt x="98" y="157"/>
                    <a:pt x="102" y="154"/>
                    <a:pt x="104" y="146"/>
                  </a:cubicBezTo>
                  <a:lnTo>
                    <a:pt x="105" y="146"/>
                  </a:lnTo>
                  <a:cubicBezTo>
                    <a:pt x="110" y="135"/>
                    <a:pt x="114" y="125"/>
                    <a:pt x="114" y="113"/>
                  </a:cubicBezTo>
                  <a:cubicBezTo>
                    <a:pt x="121" y="110"/>
                    <a:pt x="129" y="106"/>
                    <a:pt x="132" y="99"/>
                  </a:cubicBezTo>
                  <a:lnTo>
                    <a:pt x="133" y="99"/>
                  </a:lnTo>
                  <a:cubicBezTo>
                    <a:pt x="134" y="92"/>
                    <a:pt x="134" y="84"/>
                    <a:pt x="132" y="77"/>
                  </a:cubicBezTo>
                  <a:cubicBezTo>
                    <a:pt x="130" y="66"/>
                    <a:pt x="130" y="58"/>
                    <a:pt x="129" y="47"/>
                  </a:cubicBezTo>
                  <a:lnTo>
                    <a:pt x="132" y="46"/>
                  </a:lnTo>
                  <a:cubicBezTo>
                    <a:pt x="137" y="42"/>
                    <a:pt x="140" y="36"/>
                    <a:pt x="142" y="30"/>
                  </a:cubicBezTo>
                  <a:cubicBezTo>
                    <a:pt x="141" y="28"/>
                    <a:pt x="139" y="31"/>
                    <a:pt x="138" y="32"/>
                  </a:cubicBezTo>
                  <a:cubicBezTo>
                    <a:pt x="137" y="35"/>
                    <a:pt x="135" y="36"/>
                    <a:pt x="134" y="38"/>
                  </a:cubicBezTo>
                  <a:cubicBezTo>
                    <a:pt x="132" y="38"/>
                    <a:pt x="131" y="43"/>
                    <a:pt x="129" y="41"/>
                  </a:cubicBezTo>
                  <a:cubicBezTo>
                    <a:pt x="129" y="40"/>
                    <a:pt x="131" y="39"/>
                    <a:pt x="132" y="37"/>
                  </a:cubicBezTo>
                  <a:lnTo>
                    <a:pt x="131" y="36"/>
                  </a:lnTo>
                  <a:cubicBezTo>
                    <a:pt x="134" y="31"/>
                    <a:pt x="140" y="25"/>
                    <a:pt x="138" y="19"/>
                  </a:cubicBezTo>
                  <a:cubicBezTo>
                    <a:pt x="134" y="23"/>
                    <a:pt x="132" y="29"/>
                    <a:pt x="128" y="33"/>
                  </a:cubicBezTo>
                  <a:cubicBezTo>
                    <a:pt x="128" y="22"/>
                    <a:pt x="128" y="10"/>
                    <a:pt x="126" y="1"/>
                  </a:cubicBezTo>
                  <a:cubicBezTo>
                    <a:pt x="132" y="0"/>
                    <a:pt x="137" y="2"/>
                    <a:pt x="141" y="4"/>
                  </a:cubicBezTo>
                  <a:cubicBezTo>
                    <a:pt x="155" y="9"/>
                    <a:pt x="166" y="22"/>
                    <a:pt x="176" y="32"/>
                  </a:cubicBezTo>
                  <a:cubicBezTo>
                    <a:pt x="181" y="48"/>
                    <a:pt x="197" y="60"/>
                    <a:pt x="195" y="77"/>
                  </a:cubicBezTo>
                  <a:cubicBezTo>
                    <a:pt x="195" y="78"/>
                    <a:pt x="195" y="79"/>
                    <a:pt x="195" y="80"/>
                  </a:cubicBezTo>
                  <a:lnTo>
                    <a:pt x="193" y="87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1" name="Freeform 236">
              <a:extLst>
                <a:ext uri="{FF2B5EF4-FFF2-40B4-BE49-F238E27FC236}">
                  <a16:creationId xmlns:a16="http://schemas.microsoft.com/office/drawing/2014/main" id="{EF2FC7DC-3C35-032A-E512-BEC6A2BDC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1" y="2909"/>
              <a:ext cx="101" cy="636"/>
            </a:xfrm>
            <a:custGeom>
              <a:avLst/>
              <a:gdLst>
                <a:gd name="T0" fmla="*/ 1846387042 w 39"/>
                <a:gd name="T1" fmla="*/ 2147483646 h 227"/>
                <a:gd name="T2" fmla="*/ 1781581640 w 39"/>
                <a:gd name="T3" fmla="*/ 2147483646 h 227"/>
                <a:gd name="T4" fmla="*/ 1781581640 w 39"/>
                <a:gd name="T5" fmla="*/ 2147483646 h 227"/>
                <a:gd name="T6" fmla="*/ 1781581640 w 39"/>
                <a:gd name="T7" fmla="*/ 2147483646 h 227"/>
                <a:gd name="T8" fmla="*/ 1432028868 w 39"/>
                <a:gd name="T9" fmla="*/ 2147483646 h 227"/>
                <a:gd name="T10" fmla="*/ 932663829 w 39"/>
                <a:gd name="T11" fmla="*/ 2147483646 h 227"/>
                <a:gd name="T12" fmla="*/ 932663829 w 39"/>
                <a:gd name="T13" fmla="*/ 2147483646 h 227"/>
                <a:gd name="T14" fmla="*/ 932663829 w 39"/>
                <a:gd name="T15" fmla="*/ 2147483646 h 227"/>
                <a:gd name="T16" fmla="*/ 986361530 w 39"/>
                <a:gd name="T17" fmla="*/ 2147483646 h 227"/>
                <a:gd name="T18" fmla="*/ 986361530 w 39"/>
                <a:gd name="T19" fmla="*/ 2147483646 h 227"/>
                <a:gd name="T20" fmla="*/ 986361530 w 39"/>
                <a:gd name="T21" fmla="*/ 2147483646 h 227"/>
                <a:gd name="T22" fmla="*/ 434570333 w 39"/>
                <a:gd name="T23" fmla="*/ 2147483646 h 227"/>
                <a:gd name="T24" fmla="*/ 275302141 w 39"/>
                <a:gd name="T25" fmla="*/ 1930518802 h 227"/>
                <a:gd name="T26" fmla="*/ 499185370 w 39"/>
                <a:gd name="T27" fmla="*/ 0 h 227"/>
                <a:gd name="T28" fmla="*/ 1781581640 w 39"/>
                <a:gd name="T29" fmla="*/ 2147483646 h 227"/>
                <a:gd name="T30" fmla="*/ 2147483646 w 39"/>
                <a:gd name="T31" fmla="*/ 2147483646 h 227"/>
                <a:gd name="T32" fmla="*/ 2147483646 w 39"/>
                <a:gd name="T33" fmla="*/ 2147483646 h 227"/>
                <a:gd name="T34" fmla="*/ 1781581640 w 39"/>
                <a:gd name="T35" fmla="*/ 2147483646 h 227"/>
                <a:gd name="T36" fmla="*/ 1568061409 w 39"/>
                <a:gd name="T37" fmla="*/ 2147483646 h 227"/>
                <a:gd name="T38" fmla="*/ 2147483646 w 39"/>
                <a:gd name="T39" fmla="*/ 2147483646 h 227"/>
                <a:gd name="T40" fmla="*/ 2055238540 w 39"/>
                <a:gd name="T41" fmla="*/ 2147483646 h 227"/>
                <a:gd name="T42" fmla="*/ 847298756 w 39"/>
                <a:gd name="T43" fmla="*/ 2147483646 h 227"/>
                <a:gd name="T44" fmla="*/ 633495621 w 39"/>
                <a:gd name="T45" fmla="*/ 2147483646 h 227"/>
                <a:gd name="T46" fmla="*/ 1485519250 w 39"/>
                <a:gd name="T47" fmla="*/ 2147483646 h 227"/>
                <a:gd name="T48" fmla="*/ 1707324267 w 39"/>
                <a:gd name="T49" fmla="*/ 2147483646 h 227"/>
                <a:gd name="T50" fmla="*/ 1707324267 w 39"/>
                <a:gd name="T51" fmla="*/ 2147483646 h 227"/>
                <a:gd name="T52" fmla="*/ 1846387042 w 39"/>
                <a:gd name="T53" fmla="*/ 2147483646 h 2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9"/>
                <a:gd name="T82" fmla="*/ 0 h 227"/>
                <a:gd name="T83" fmla="*/ 39 w 39"/>
                <a:gd name="T84" fmla="*/ 227 h 2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9" h="227">
                  <a:moveTo>
                    <a:pt x="26" y="78"/>
                  </a:moveTo>
                  <a:lnTo>
                    <a:pt x="25" y="78"/>
                  </a:lnTo>
                  <a:cubicBezTo>
                    <a:pt x="28" y="70"/>
                    <a:pt x="23" y="62"/>
                    <a:pt x="20" y="55"/>
                  </a:cubicBezTo>
                  <a:cubicBezTo>
                    <a:pt x="19" y="51"/>
                    <a:pt x="16" y="47"/>
                    <a:pt x="13" y="44"/>
                  </a:cubicBezTo>
                  <a:lnTo>
                    <a:pt x="14" y="44"/>
                  </a:lnTo>
                  <a:cubicBezTo>
                    <a:pt x="10" y="39"/>
                    <a:pt x="7" y="33"/>
                    <a:pt x="6" y="27"/>
                  </a:cubicBezTo>
                  <a:cubicBezTo>
                    <a:pt x="0" y="23"/>
                    <a:pt x="5" y="13"/>
                    <a:pt x="4" y="6"/>
                  </a:cubicBezTo>
                  <a:cubicBezTo>
                    <a:pt x="5" y="4"/>
                    <a:pt x="4" y="1"/>
                    <a:pt x="7" y="0"/>
                  </a:cubicBezTo>
                  <a:cubicBezTo>
                    <a:pt x="14" y="11"/>
                    <a:pt x="18" y="26"/>
                    <a:pt x="25" y="38"/>
                  </a:cubicBezTo>
                  <a:cubicBezTo>
                    <a:pt x="28" y="45"/>
                    <a:pt x="30" y="52"/>
                    <a:pt x="33" y="59"/>
                  </a:cubicBezTo>
                  <a:cubicBezTo>
                    <a:pt x="35" y="68"/>
                    <a:pt x="37" y="77"/>
                    <a:pt x="32" y="86"/>
                  </a:cubicBezTo>
                  <a:cubicBezTo>
                    <a:pt x="29" y="91"/>
                    <a:pt x="27" y="96"/>
                    <a:pt x="25" y="100"/>
                  </a:cubicBezTo>
                  <a:cubicBezTo>
                    <a:pt x="16" y="118"/>
                    <a:pt x="22" y="137"/>
                    <a:pt x="22" y="156"/>
                  </a:cubicBezTo>
                  <a:cubicBezTo>
                    <a:pt x="25" y="177"/>
                    <a:pt x="29" y="198"/>
                    <a:pt x="39" y="218"/>
                  </a:cubicBezTo>
                  <a:cubicBezTo>
                    <a:pt x="36" y="221"/>
                    <a:pt x="32" y="220"/>
                    <a:pt x="29" y="222"/>
                  </a:cubicBezTo>
                  <a:cubicBezTo>
                    <a:pt x="23" y="224"/>
                    <a:pt x="18" y="227"/>
                    <a:pt x="12" y="227"/>
                  </a:cubicBezTo>
                  <a:cubicBezTo>
                    <a:pt x="10" y="200"/>
                    <a:pt x="8" y="172"/>
                    <a:pt x="9" y="146"/>
                  </a:cubicBezTo>
                  <a:cubicBezTo>
                    <a:pt x="10" y="128"/>
                    <a:pt x="12" y="106"/>
                    <a:pt x="21" y="89"/>
                  </a:cubicBezTo>
                  <a:cubicBezTo>
                    <a:pt x="22" y="87"/>
                    <a:pt x="22" y="85"/>
                    <a:pt x="24" y="83"/>
                  </a:cubicBezTo>
                  <a:lnTo>
                    <a:pt x="26" y="78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2" name="Freeform 237">
              <a:extLst>
                <a:ext uri="{FF2B5EF4-FFF2-40B4-BE49-F238E27FC236}">
                  <a16:creationId xmlns:a16="http://schemas.microsoft.com/office/drawing/2014/main" id="{7922566E-C089-9C63-AE12-852374907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" y="2906"/>
              <a:ext cx="31" cy="25"/>
            </a:xfrm>
            <a:custGeom>
              <a:avLst/>
              <a:gdLst>
                <a:gd name="T0" fmla="*/ 732796856 w 12"/>
                <a:gd name="T1" fmla="*/ 763772994 h 9"/>
                <a:gd name="T2" fmla="*/ 681028941 w 12"/>
                <a:gd name="T3" fmla="*/ 1844905256 h 9"/>
                <a:gd name="T4" fmla="*/ 211571270 w 12"/>
                <a:gd name="T5" fmla="*/ 2121591011 h 9"/>
                <a:gd name="T6" fmla="*/ 81898569 w 12"/>
                <a:gd name="T7" fmla="*/ 592613433 h 9"/>
                <a:gd name="T8" fmla="*/ 732796856 w 12"/>
                <a:gd name="T9" fmla="*/ 763772994 h 9"/>
                <a:gd name="T10" fmla="*/ 732796856 w 12"/>
                <a:gd name="T11" fmla="*/ 763772994 h 9"/>
                <a:gd name="T12" fmla="*/ 732796856 w 12"/>
                <a:gd name="T13" fmla="*/ 763772994 h 9"/>
                <a:gd name="T14" fmla="*/ 732796856 w 12"/>
                <a:gd name="T15" fmla="*/ 763772994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9"/>
                <a:gd name="T26" fmla="*/ 12 w 12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9">
                  <a:moveTo>
                    <a:pt x="11" y="3"/>
                  </a:moveTo>
                  <a:cubicBezTo>
                    <a:pt x="12" y="4"/>
                    <a:pt x="11" y="6"/>
                    <a:pt x="10" y="7"/>
                  </a:cubicBezTo>
                  <a:cubicBezTo>
                    <a:pt x="8" y="7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5" y="0"/>
                    <a:pt x="8" y="1"/>
                    <a:pt x="11" y="3"/>
                  </a:cubicBezTo>
                  <a:close/>
                </a:path>
              </a:pathLst>
            </a:custGeom>
            <a:solidFill>
              <a:srgbClr val="73B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3" name="Freeform 238">
              <a:extLst>
                <a:ext uri="{FF2B5EF4-FFF2-40B4-BE49-F238E27FC236}">
                  <a16:creationId xmlns:a16="http://schemas.microsoft.com/office/drawing/2014/main" id="{287BD60C-5969-D76F-133E-B03933AA5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940"/>
              <a:ext cx="34" cy="42"/>
            </a:xfrm>
            <a:custGeom>
              <a:avLst/>
              <a:gdLst>
                <a:gd name="T0" fmla="*/ 1116071260 w 13"/>
                <a:gd name="T1" fmla="*/ 1911654836 h 15"/>
                <a:gd name="T2" fmla="*/ 791583831 w 13"/>
                <a:gd name="T3" fmla="*/ 2147483646 h 15"/>
                <a:gd name="T4" fmla="*/ 264168244 w 13"/>
                <a:gd name="T5" fmla="*/ 2147483646 h 15"/>
                <a:gd name="T6" fmla="*/ 0 w 13"/>
                <a:gd name="T7" fmla="*/ 2147483646 h 15"/>
                <a:gd name="T8" fmla="*/ 163162752 w 13"/>
                <a:gd name="T9" fmla="*/ 886813861 h 15"/>
                <a:gd name="T10" fmla="*/ 426733330 w 13"/>
                <a:gd name="T11" fmla="*/ 316719427 h 15"/>
                <a:gd name="T12" fmla="*/ 1116071260 w 13"/>
                <a:gd name="T13" fmla="*/ 1911654836 h 15"/>
                <a:gd name="T14" fmla="*/ 1116071260 w 13"/>
                <a:gd name="T15" fmla="*/ 1911654836 h 15"/>
                <a:gd name="T16" fmla="*/ 1116071260 w 13"/>
                <a:gd name="T17" fmla="*/ 1911654836 h 15"/>
                <a:gd name="T18" fmla="*/ 1116071260 w 13"/>
                <a:gd name="T19" fmla="*/ 19116548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5"/>
                <a:gd name="T32" fmla="*/ 13 w 1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5">
                  <a:moveTo>
                    <a:pt x="13" y="6"/>
                  </a:moveTo>
                  <a:cubicBezTo>
                    <a:pt x="13" y="9"/>
                    <a:pt x="12" y="12"/>
                    <a:pt x="9" y="14"/>
                  </a:cubicBezTo>
                  <a:cubicBezTo>
                    <a:pt x="7" y="15"/>
                    <a:pt x="4" y="15"/>
                    <a:pt x="3" y="14"/>
                  </a:cubicBezTo>
                  <a:cubicBezTo>
                    <a:pt x="0" y="13"/>
                    <a:pt x="1" y="10"/>
                    <a:pt x="0" y="8"/>
                  </a:cubicBezTo>
                  <a:cubicBezTo>
                    <a:pt x="1" y="6"/>
                    <a:pt x="1" y="4"/>
                    <a:pt x="2" y="3"/>
                  </a:cubicBezTo>
                  <a:cubicBezTo>
                    <a:pt x="2" y="2"/>
                    <a:pt x="4" y="1"/>
                    <a:pt x="5" y="1"/>
                  </a:cubicBezTo>
                  <a:cubicBezTo>
                    <a:pt x="9" y="0"/>
                    <a:pt x="11" y="4"/>
                    <a:pt x="13" y="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4" name="Freeform 239">
              <a:extLst>
                <a:ext uri="{FF2B5EF4-FFF2-40B4-BE49-F238E27FC236}">
                  <a16:creationId xmlns:a16="http://schemas.microsoft.com/office/drawing/2014/main" id="{EC242C37-45E6-8FC8-4BED-397D34FA7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" y="2951"/>
              <a:ext cx="18" cy="17"/>
            </a:xfrm>
            <a:custGeom>
              <a:avLst/>
              <a:gdLst>
                <a:gd name="T0" fmla="*/ 197324563 w 7"/>
                <a:gd name="T1" fmla="*/ 1949001037 h 6"/>
                <a:gd name="T2" fmla="*/ 76737371 w 7"/>
                <a:gd name="T3" fmla="*/ 2147483646 h 6"/>
                <a:gd name="T4" fmla="*/ 120999752 w 7"/>
                <a:gd name="T5" fmla="*/ 0 h 6"/>
                <a:gd name="T6" fmla="*/ 197324563 w 7"/>
                <a:gd name="T7" fmla="*/ 1949001037 h 6"/>
                <a:gd name="T8" fmla="*/ 197324563 w 7"/>
                <a:gd name="T9" fmla="*/ 1949001037 h 6"/>
                <a:gd name="T10" fmla="*/ 197324563 w 7"/>
                <a:gd name="T11" fmla="*/ 1949001037 h 6"/>
                <a:gd name="T12" fmla="*/ 197324563 w 7"/>
                <a:gd name="T13" fmla="*/ 1949001037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6"/>
                <a:gd name="T23" fmla="*/ 7 w 7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6">
                  <a:moveTo>
                    <a:pt x="3" y="5"/>
                  </a:moveTo>
                  <a:cubicBezTo>
                    <a:pt x="2" y="5"/>
                    <a:pt x="1" y="6"/>
                    <a:pt x="1" y="6"/>
                  </a:cubicBezTo>
                  <a:cubicBezTo>
                    <a:pt x="1" y="4"/>
                    <a:pt x="0" y="2"/>
                    <a:pt x="2" y="0"/>
                  </a:cubicBezTo>
                  <a:cubicBezTo>
                    <a:pt x="1" y="2"/>
                    <a:pt x="7" y="3"/>
                    <a:pt x="3" y="5"/>
                  </a:cubicBezTo>
                  <a:close/>
                </a:path>
              </a:pathLst>
            </a:custGeom>
            <a:solidFill>
              <a:srgbClr val="73B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5" name="Freeform 240">
              <a:extLst>
                <a:ext uri="{FF2B5EF4-FFF2-40B4-BE49-F238E27FC236}">
                  <a16:creationId xmlns:a16="http://schemas.microsoft.com/office/drawing/2014/main" id="{39F7E674-729E-00A8-1510-93D81CC43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1" y="2954"/>
              <a:ext cx="24" cy="22"/>
            </a:xfrm>
            <a:custGeom>
              <a:avLst/>
              <a:gdLst>
                <a:gd name="T0" fmla="*/ 753106317 w 9"/>
                <a:gd name="T1" fmla="*/ 233450883 h 8"/>
                <a:gd name="T2" fmla="*/ 1118233920 w 9"/>
                <a:gd name="T3" fmla="*/ 641989747 h 8"/>
                <a:gd name="T4" fmla="*/ 753106317 w 9"/>
                <a:gd name="T5" fmla="*/ 1765471502 h 8"/>
                <a:gd name="T6" fmla="*/ 0 w 9"/>
                <a:gd name="T7" fmla="*/ 875449861 h 8"/>
                <a:gd name="T8" fmla="*/ 365189043 w 9"/>
                <a:gd name="T9" fmla="*/ 0 h 8"/>
                <a:gd name="T10" fmla="*/ 753106317 w 9"/>
                <a:gd name="T11" fmla="*/ 233450883 h 8"/>
                <a:gd name="T12" fmla="*/ 753106317 w 9"/>
                <a:gd name="T13" fmla="*/ 233450883 h 8"/>
                <a:gd name="T14" fmla="*/ 753106317 w 9"/>
                <a:gd name="T15" fmla="*/ 233450883 h 8"/>
                <a:gd name="T16" fmla="*/ 753106317 w 9"/>
                <a:gd name="T17" fmla="*/ 233450883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8"/>
                <a:gd name="T29" fmla="*/ 9 w 9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8">
                  <a:moveTo>
                    <a:pt x="6" y="1"/>
                  </a:moveTo>
                  <a:cubicBezTo>
                    <a:pt x="5" y="3"/>
                    <a:pt x="8" y="3"/>
                    <a:pt x="9" y="3"/>
                  </a:cubicBezTo>
                  <a:cubicBezTo>
                    <a:pt x="8" y="5"/>
                    <a:pt x="8" y="7"/>
                    <a:pt x="6" y="8"/>
                  </a:cubicBezTo>
                  <a:cubicBezTo>
                    <a:pt x="4" y="8"/>
                    <a:pt x="0" y="7"/>
                    <a:pt x="0" y="4"/>
                  </a:cubicBezTo>
                  <a:cubicBezTo>
                    <a:pt x="1" y="2"/>
                    <a:pt x="1" y="0"/>
                    <a:pt x="3" y="0"/>
                  </a:cubicBezTo>
                  <a:cubicBezTo>
                    <a:pt x="4" y="0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6" name="Freeform 241">
              <a:extLst>
                <a:ext uri="{FF2B5EF4-FFF2-40B4-BE49-F238E27FC236}">
                  <a16:creationId xmlns:a16="http://schemas.microsoft.com/office/drawing/2014/main" id="{A2C0735D-0E44-97A1-AFF6-C258CC72D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968"/>
              <a:ext cx="11" cy="53"/>
            </a:xfrm>
            <a:custGeom>
              <a:avLst/>
              <a:gdLst>
                <a:gd name="T0" fmla="*/ 875449861 w 4"/>
                <a:gd name="T1" fmla="*/ 0 h 19"/>
                <a:gd name="T2" fmla="*/ 471195236 w 4"/>
                <a:gd name="T3" fmla="*/ 2147483646 h 19"/>
                <a:gd name="T4" fmla="*/ 0 w 4"/>
                <a:gd name="T5" fmla="*/ 630343101 h 19"/>
                <a:gd name="T6" fmla="*/ 875449861 w 4"/>
                <a:gd name="T7" fmla="*/ 0 h 19"/>
                <a:gd name="T8" fmla="*/ 875449861 w 4"/>
                <a:gd name="T9" fmla="*/ 0 h 19"/>
                <a:gd name="T10" fmla="*/ 875449861 w 4"/>
                <a:gd name="T11" fmla="*/ 0 h 19"/>
                <a:gd name="T12" fmla="*/ 875449861 w 4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19"/>
                <a:gd name="T23" fmla="*/ 4 w 4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19">
                  <a:moveTo>
                    <a:pt x="4" y="0"/>
                  </a:moveTo>
                  <a:cubicBezTo>
                    <a:pt x="2" y="6"/>
                    <a:pt x="3" y="14"/>
                    <a:pt x="2" y="19"/>
                  </a:cubicBezTo>
                  <a:cubicBezTo>
                    <a:pt x="2" y="14"/>
                    <a:pt x="1" y="7"/>
                    <a:pt x="0" y="2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" name="Freeform 242">
              <a:extLst>
                <a:ext uri="{FF2B5EF4-FFF2-40B4-BE49-F238E27FC236}">
                  <a16:creationId xmlns:a16="http://schemas.microsoft.com/office/drawing/2014/main" id="{0132166A-A32D-80E7-95EF-1FB5DCBAC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3032"/>
              <a:ext cx="34" cy="45"/>
            </a:xfrm>
            <a:custGeom>
              <a:avLst/>
              <a:gdLst>
                <a:gd name="T0" fmla="*/ 1116071260 w 13"/>
                <a:gd name="T1" fmla="*/ 2147483646 h 16"/>
                <a:gd name="T2" fmla="*/ 854063183 w 13"/>
                <a:gd name="T3" fmla="*/ 2147483646 h 16"/>
                <a:gd name="T4" fmla="*/ 527510408 w 13"/>
                <a:gd name="T5" fmla="*/ 2147483646 h 16"/>
                <a:gd name="T6" fmla="*/ 527510408 w 13"/>
                <a:gd name="T7" fmla="*/ 2147483646 h 16"/>
                <a:gd name="T8" fmla="*/ 527510408 w 13"/>
                <a:gd name="T9" fmla="*/ 2147483646 h 16"/>
                <a:gd name="T10" fmla="*/ 426733330 w 13"/>
                <a:gd name="T11" fmla="*/ 2147483646 h 16"/>
                <a:gd name="T12" fmla="*/ 426733330 w 13"/>
                <a:gd name="T13" fmla="*/ 2147483646 h 16"/>
                <a:gd name="T14" fmla="*/ 426733330 w 13"/>
                <a:gd name="T15" fmla="*/ 2147483646 h 16"/>
                <a:gd name="T16" fmla="*/ 101005526 w 13"/>
                <a:gd name="T17" fmla="*/ 2147483646 h 16"/>
                <a:gd name="T18" fmla="*/ 101005526 w 13"/>
                <a:gd name="T19" fmla="*/ 2071655407 h 16"/>
                <a:gd name="T20" fmla="*/ 527510408 w 13"/>
                <a:gd name="T21" fmla="*/ 997478336 h 16"/>
                <a:gd name="T22" fmla="*/ 589895583 w 13"/>
                <a:gd name="T23" fmla="*/ 0 h 16"/>
                <a:gd name="T24" fmla="*/ 1116071260 w 13"/>
                <a:gd name="T25" fmla="*/ 2147483646 h 16"/>
                <a:gd name="T26" fmla="*/ 1116071260 w 13"/>
                <a:gd name="T27" fmla="*/ 2147483646 h 16"/>
                <a:gd name="T28" fmla="*/ 1116071260 w 13"/>
                <a:gd name="T29" fmla="*/ 2147483646 h 16"/>
                <a:gd name="T30" fmla="*/ 1116071260 w 13"/>
                <a:gd name="T31" fmla="*/ 2147483646 h 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16"/>
                <a:gd name="T50" fmla="*/ 13 w 13"/>
                <a:gd name="T51" fmla="*/ 16 h 1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16">
                  <a:moveTo>
                    <a:pt x="13" y="9"/>
                  </a:moveTo>
                  <a:cubicBezTo>
                    <a:pt x="13" y="11"/>
                    <a:pt x="12" y="14"/>
                    <a:pt x="10" y="15"/>
                  </a:cubicBezTo>
                  <a:cubicBezTo>
                    <a:pt x="9" y="16"/>
                    <a:pt x="7" y="16"/>
                    <a:pt x="6" y="16"/>
                  </a:cubicBezTo>
                  <a:lnTo>
                    <a:pt x="5" y="16"/>
                  </a:lnTo>
                  <a:cubicBezTo>
                    <a:pt x="4" y="14"/>
                    <a:pt x="0" y="13"/>
                    <a:pt x="1" y="10"/>
                  </a:cubicBezTo>
                  <a:cubicBezTo>
                    <a:pt x="1" y="9"/>
                    <a:pt x="1" y="7"/>
                    <a:pt x="1" y="6"/>
                  </a:cubicBezTo>
                  <a:cubicBezTo>
                    <a:pt x="3" y="5"/>
                    <a:pt x="4" y="1"/>
                    <a:pt x="6" y="3"/>
                  </a:cubicBezTo>
                  <a:cubicBezTo>
                    <a:pt x="7" y="2"/>
                    <a:pt x="5" y="0"/>
                    <a:pt x="7" y="0"/>
                  </a:cubicBezTo>
                  <a:cubicBezTo>
                    <a:pt x="11" y="1"/>
                    <a:pt x="12" y="5"/>
                    <a:pt x="13" y="9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" name="Freeform 243">
              <a:extLst>
                <a:ext uri="{FF2B5EF4-FFF2-40B4-BE49-F238E27FC236}">
                  <a16:creationId xmlns:a16="http://schemas.microsoft.com/office/drawing/2014/main" id="{1E396839-0559-ECD6-1719-BE79A88AC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3052"/>
              <a:ext cx="8" cy="11"/>
            </a:xfrm>
            <a:custGeom>
              <a:avLst/>
              <a:gdLst>
                <a:gd name="T0" fmla="*/ 227950749 w 3"/>
                <a:gd name="T1" fmla="*/ 641989747 h 4"/>
                <a:gd name="T2" fmla="*/ 136945963 w 3"/>
                <a:gd name="T3" fmla="*/ 875449861 h 4"/>
                <a:gd name="T4" fmla="*/ 136945963 w 3"/>
                <a:gd name="T5" fmla="*/ 875449861 h 4"/>
                <a:gd name="T6" fmla="*/ 136945963 w 3"/>
                <a:gd name="T7" fmla="*/ 875449861 h 4"/>
                <a:gd name="T8" fmla="*/ 227950749 w 3"/>
                <a:gd name="T9" fmla="*/ 0 h 4"/>
                <a:gd name="T10" fmla="*/ 227950749 w 3"/>
                <a:gd name="T11" fmla="*/ 641989747 h 4"/>
                <a:gd name="T12" fmla="*/ 227950749 w 3"/>
                <a:gd name="T13" fmla="*/ 641989747 h 4"/>
                <a:gd name="T14" fmla="*/ 227950749 w 3"/>
                <a:gd name="T15" fmla="*/ 641989747 h 4"/>
                <a:gd name="T16" fmla="*/ 227950749 w 3"/>
                <a:gd name="T17" fmla="*/ 641989747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4"/>
                <a:gd name="T29" fmla="*/ 3 w 3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4">
                  <a:moveTo>
                    <a:pt x="2" y="3"/>
                  </a:moveTo>
                  <a:lnTo>
                    <a:pt x="1" y="4"/>
                  </a:lnTo>
                  <a:cubicBezTo>
                    <a:pt x="0" y="3"/>
                    <a:pt x="0" y="1"/>
                    <a:pt x="2" y="0"/>
                  </a:cubicBezTo>
                  <a:cubicBezTo>
                    <a:pt x="3" y="0"/>
                    <a:pt x="2" y="2"/>
                    <a:pt x="2" y="3"/>
                  </a:cubicBez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" name="Freeform 244">
              <a:extLst>
                <a:ext uri="{FF2B5EF4-FFF2-40B4-BE49-F238E27FC236}">
                  <a16:creationId xmlns:a16="http://schemas.microsoft.com/office/drawing/2014/main" id="{85CEC825-D622-9761-C39A-FF42CB2B4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" y="3128"/>
              <a:ext cx="220" cy="98"/>
            </a:xfrm>
            <a:custGeom>
              <a:avLst/>
              <a:gdLst>
                <a:gd name="T0" fmla="*/ 2147483646 w 84"/>
                <a:gd name="T1" fmla="*/ 682733416 h 35"/>
                <a:gd name="T2" fmla="*/ 2147483646 w 84"/>
                <a:gd name="T3" fmla="*/ 2147483646 h 35"/>
                <a:gd name="T4" fmla="*/ 2147483646 w 84"/>
                <a:gd name="T5" fmla="*/ 2147483646 h 35"/>
                <a:gd name="T6" fmla="*/ 2147483646 w 84"/>
                <a:gd name="T7" fmla="*/ 2147483646 h 35"/>
                <a:gd name="T8" fmla="*/ 2147483646 w 84"/>
                <a:gd name="T9" fmla="*/ 2147483646 h 35"/>
                <a:gd name="T10" fmla="*/ 2147483646 w 84"/>
                <a:gd name="T11" fmla="*/ 2147483646 h 35"/>
                <a:gd name="T12" fmla="*/ 2147483646 w 84"/>
                <a:gd name="T13" fmla="*/ 2147483646 h 35"/>
                <a:gd name="T14" fmla="*/ 2147483646 w 84"/>
                <a:gd name="T15" fmla="*/ 2147483646 h 35"/>
                <a:gd name="T16" fmla="*/ 2147483646 w 84"/>
                <a:gd name="T17" fmla="*/ 2147483646 h 35"/>
                <a:gd name="T18" fmla="*/ 2147483646 w 84"/>
                <a:gd name="T19" fmla="*/ 2147483646 h 35"/>
                <a:gd name="T20" fmla="*/ 808118921 w 84"/>
                <a:gd name="T21" fmla="*/ 2147483646 h 35"/>
                <a:gd name="T22" fmla="*/ 808118921 w 84"/>
                <a:gd name="T23" fmla="*/ 2147483646 h 35"/>
                <a:gd name="T24" fmla="*/ 705188296 w 84"/>
                <a:gd name="T25" fmla="*/ 2147483646 h 35"/>
                <a:gd name="T26" fmla="*/ 102806058 w 84"/>
                <a:gd name="T27" fmla="*/ 2147483646 h 35"/>
                <a:gd name="T28" fmla="*/ 332809238 w 84"/>
                <a:gd name="T29" fmla="*/ 682733416 h 35"/>
                <a:gd name="T30" fmla="*/ 2147483646 w 84"/>
                <a:gd name="T31" fmla="*/ 2147483646 h 35"/>
                <a:gd name="T32" fmla="*/ 2147483646 w 84"/>
                <a:gd name="T33" fmla="*/ 2147483646 h 35"/>
                <a:gd name="T34" fmla="*/ 2147483646 w 84"/>
                <a:gd name="T35" fmla="*/ 2147483646 h 35"/>
                <a:gd name="T36" fmla="*/ 2147483646 w 84"/>
                <a:gd name="T37" fmla="*/ 2147483646 h 35"/>
                <a:gd name="T38" fmla="*/ 2147483646 w 84"/>
                <a:gd name="T39" fmla="*/ 2147483646 h 35"/>
                <a:gd name="T40" fmla="*/ 2147483646 w 84"/>
                <a:gd name="T41" fmla="*/ 2147483646 h 35"/>
                <a:gd name="T42" fmla="*/ 2147483646 w 84"/>
                <a:gd name="T43" fmla="*/ 2147483646 h 35"/>
                <a:gd name="T44" fmla="*/ 2147483646 w 84"/>
                <a:gd name="T45" fmla="*/ 2147483646 h 35"/>
                <a:gd name="T46" fmla="*/ 2147483646 w 84"/>
                <a:gd name="T47" fmla="*/ 2147483646 h 35"/>
                <a:gd name="T48" fmla="*/ 2147483646 w 84"/>
                <a:gd name="T49" fmla="*/ 886813698 h 35"/>
                <a:gd name="T50" fmla="*/ 2147483646 w 84"/>
                <a:gd name="T51" fmla="*/ 0 h 35"/>
                <a:gd name="T52" fmla="*/ 2147483646 w 84"/>
                <a:gd name="T53" fmla="*/ 0 h 35"/>
                <a:gd name="T54" fmla="*/ 2147483646 w 84"/>
                <a:gd name="T55" fmla="*/ 0 h 35"/>
                <a:gd name="T56" fmla="*/ 2147483646 w 84"/>
                <a:gd name="T57" fmla="*/ 682733416 h 35"/>
                <a:gd name="T58" fmla="*/ 2147483646 w 84"/>
                <a:gd name="T59" fmla="*/ 682733416 h 35"/>
                <a:gd name="T60" fmla="*/ 2147483646 w 84"/>
                <a:gd name="T61" fmla="*/ 682733416 h 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4"/>
                <a:gd name="T94" fmla="*/ 0 h 35"/>
                <a:gd name="T95" fmla="*/ 84 w 84"/>
                <a:gd name="T96" fmla="*/ 35 h 3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4" h="35">
                  <a:moveTo>
                    <a:pt x="83" y="2"/>
                  </a:moveTo>
                  <a:cubicBezTo>
                    <a:pt x="84" y="8"/>
                    <a:pt x="84" y="16"/>
                    <a:pt x="79" y="21"/>
                  </a:cubicBezTo>
                  <a:cubicBezTo>
                    <a:pt x="74" y="25"/>
                    <a:pt x="68" y="26"/>
                    <a:pt x="62" y="30"/>
                  </a:cubicBezTo>
                  <a:cubicBezTo>
                    <a:pt x="61" y="29"/>
                    <a:pt x="61" y="31"/>
                    <a:pt x="60" y="31"/>
                  </a:cubicBezTo>
                  <a:cubicBezTo>
                    <a:pt x="51" y="35"/>
                    <a:pt x="42" y="34"/>
                    <a:pt x="33" y="33"/>
                  </a:cubicBezTo>
                  <a:cubicBezTo>
                    <a:pt x="24" y="34"/>
                    <a:pt x="18" y="30"/>
                    <a:pt x="9" y="27"/>
                  </a:cubicBezTo>
                  <a:cubicBezTo>
                    <a:pt x="9" y="27"/>
                    <a:pt x="10" y="26"/>
                    <a:pt x="9" y="26"/>
                  </a:cubicBezTo>
                  <a:cubicBezTo>
                    <a:pt x="8" y="26"/>
                    <a:pt x="8" y="26"/>
                    <a:pt x="8" y="27"/>
                  </a:cubicBezTo>
                  <a:cubicBezTo>
                    <a:pt x="6" y="25"/>
                    <a:pt x="3" y="23"/>
                    <a:pt x="1" y="20"/>
                  </a:cubicBezTo>
                  <a:cubicBezTo>
                    <a:pt x="0" y="13"/>
                    <a:pt x="3" y="7"/>
                    <a:pt x="4" y="2"/>
                  </a:cubicBezTo>
                  <a:cubicBezTo>
                    <a:pt x="15" y="5"/>
                    <a:pt x="26" y="10"/>
                    <a:pt x="38" y="11"/>
                  </a:cubicBezTo>
                  <a:lnTo>
                    <a:pt x="40" y="11"/>
                  </a:lnTo>
                  <a:cubicBezTo>
                    <a:pt x="44" y="12"/>
                    <a:pt x="47" y="9"/>
                    <a:pt x="50" y="11"/>
                  </a:cubicBezTo>
                  <a:cubicBezTo>
                    <a:pt x="51" y="9"/>
                    <a:pt x="53" y="12"/>
                    <a:pt x="56" y="11"/>
                  </a:cubicBezTo>
                  <a:cubicBezTo>
                    <a:pt x="64" y="9"/>
                    <a:pt x="72" y="8"/>
                    <a:pt x="79" y="3"/>
                  </a:cubicBezTo>
                  <a:cubicBezTo>
                    <a:pt x="80" y="2"/>
                    <a:pt x="82" y="2"/>
                    <a:pt x="83" y="0"/>
                  </a:cubicBezTo>
                  <a:lnTo>
                    <a:pt x="83" y="2"/>
                  </a:ln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" name="Freeform 245">
              <a:extLst>
                <a:ext uri="{FF2B5EF4-FFF2-40B4-BE49-F238E27FC236}">
                  <a16:creationId xmlns:a16="http://schemas.microsoft.com/office/drawing/2014/main" id="{7F6F905C-66CC-DDB3-E733-5C9B4AAD4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3156"/>
              <a:ext cx="39" cy="39"/>
            </a:xfrm>
            <a:custGeom>
              <a:avLst/>
              <a:gdLst>
                <a:gd name="T0" fmla="*/ 997893881 w 15"/>
                <a:gd name="T1" fmla="*/ 803028581 h 14"/>
                <a:gd name="T2" fmla="*/ 920523505 w 15"/>
                <a:gd name="T3" fmla="*/ 2147483646 h 14"/>
                <a:gd name="T4" fmla="*/ 474870079 w 15"/>
                <a:gd name="T5" fmla="*/ 2147483646 h 14"/>
                <a:gd name="T6" fmla="*/ 92267895 w 15"/>
                <a:gd name="T7" fmla="*/ 2147483646 h 14"/>
                <a:gd name="T8" fmla="*/ 92267895 w 15"/>
                <a:gd name="T9" fmla="*/ 803028581 h 14"/>
                <a:gd name="T10" fmla="*/ 383805328 w 15"/>
                <a:gd name="T11" fmla="*/ 288266656 h 14"/>
                <a:gd name="T12" fmla="*/ 920523505 w 15"/>
                <a:gd name="T13" fmla="*/ 288266656 h 14"/>
                <a:gd name="T14" fmla="*/ 920523505 w 15"/>
                <a:gd name="T15" fmla="*/ 288266656 h 14"/>
                <a:gd name="T16" fmla="*/ 920523505 w 15"/>
                <a:gd name="T17" fmla="*/ 288266656 h 14"/>
                <a:gd name="T18" fmla="*/ 997893881 w 15"/>
                <a:gd name="T19" fmla="*/ 803028581 h 14"/>
                <a:gd name="T20" fmla="*/ 997893881 w 15"/>
                <a:gd name="T21" fmla="*/ 803028581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14"/>
                <a:gd name="T35" fmla="*/ 15 w 15"/>
                <a:gd name="T36" fmla="*/ 14 h 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14">
                  <a:moveTo>
                    <a:pt x="13" y="3"/>
                  </a:moveTo>
                  <a:cubicBezTo>
                    <a:pt x="15" y="6"/>
                    <a:pt x="13" y="9"/>
                    <a:pt x="12" y="11"/>
                  </a:cubicBezTo>
                  <a:cubicBezTo>
                    <a:pt x="10" y="12"/>
                    <a:pt x="8" y="14"/>
                    <a:pt x="6" y="14"/>
                  </a:cubicBezTo>
                  <a:cubicBezTo>
                    <a:pt x="4" y="14"/>
                    <a:pt x="2" y="13"/>
                    <a:pt x="1" y="11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2"/>
                    <a:pt x="4" y="0"/>
                    <a:pt x="5" y="1"/>
                  </a:cubicBezTo>
                  <a:cubicBezTo>
                    <a:pt x="8" y="1"/>
                    <a:pt x="9" y="0"/>
                    <a:pt x="12" y="1"/>
                  </a:cubicBezTo>
                  <a:lnTo>
                    <a:pt x="13" y="3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1" name="Freeform 246">
              <a:extLst>
                <a:ext uri="{FF2B5EF4-FFF2-40B4-BE49-F238E27FC236}">
                  <a16:creationId xmlns:a16="http://schemas.microsoft.com/office/drawing/2014/main" id="{D983C019-E1D7-D14C-87AF-83B6313A8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3164"/>
              <a:ext cx="16" cy="20"/>
            </a:xfrm>
            <a:custGeom>
              <a:avLst/>
              <a:gdLst>
                <a:gd name="T0" fmla="*/ 607868509 w 6"/>
                <a:gd name="T1" fmla="*/ 1753598774 h 7"/>
                <a:gd name="T2" fmla="*/ 227950749 w 6"/>
                <a:gd name="T3" fmla="*/ 2147483646 h 7"/>
                <a:gd name="T4" fmla="*/ 136945963 w 6"/>
                <a:gd name="T5" fmla="*/ 966442654 h 7"/>
                <a:gd name="T6" fmla="*/ 136945963 w 6"/>
                <a:gd name="T7" fmla="*/ 966442654 h 7"/>
                <a:gd name="T8" fmla="*/ 136945963 w 6"/>
                <a:gd name="T9" fmla="*/ 966442654 h 7"/>
                <a:gd name="T10" fmla="*/ 365189077 w 6"/>
                <a:gd name="T11" fmla="*/ 0 h 7"/>
                <a:gd name="T12" fmla="*/ 365189077 w 6"/>
                <a:gd name="T13" fmla="*/ 0 h 7"/>
                <a:gd name="T14" fmla="*/ 365189077 w 6"/>
                <a:gd name="T15" fmla="*/ 0 h 7"/>
                <a:gd name="T16" fmla="*/ 607868509 w 6"/>
                <a:gd name="T17" fmla="*/ 1753598774 h 7"/>
                <a:gd name="T18" fmla="*/ 607868509 w 6"/>
                <a:gd name="T19" fmla="*/ 1753598774 h 7"/>
                <a:gd name="T20" fmla="*/ 607868509 w 6"/>
                <a:gd name="T21" fmla="*/ 1753598774 h 7"/>
                <a:gd name="T22" fmla="*/ 607868509 w 6"/>
                <a:gd name="T23" fmla="*/ 1753598774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7"/>
                <a:gd name="T38" fmla="*/ 6 w 6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7">
                  <a:moveTo>
                    <a:pt x="5" y="4"/>
                  </a:moveTo>
                  <a:cubicBezTo>
                    <a:pt x="4" y="5"/>
                    <a:pt x="4" y="6"/>
                    <a:pt x="2" y="6"/>
                  </a:cubicBezTo>
                  <a:cubicBezTo>
                    <a:pt x="0" y="7"/>
                    <a:pt x="1" y="3"/>
                    <a:pt x="1" y="2"/>
                  </a:cubicBezTo>
                  <a:lnTo>
                    <a:pt x="3" y="0"/>
                  </a:lnTo>
                  <a:cubicBezTo>
                    <a:pt x="5" y="0"/>
                    <a:pt x="6" y="3"/>
                    <a:pt x="5" y="4"/>
                  </a:cubicBez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" name="Freeform 247">
              <a:extLst>
                <a:ext uri="{FF2B5EF4-FFF2-40B4-BE49-F238E27FC236}">
                  <a16:creationId xmlns:a16="http://schemas.microsoft.com/office/drawing/2014/main" id="{41A8D60C-3B96-0A8D-4FCC-D652FE91A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" y="3167"/>
              <a:ext cx="26" cy="45"/>
            </a:xfrm>
            <a:custGeom>
              <a:avLst/>
              <a:gdLst>
                <a:gd name="T0" fmla="*/ 623729821 w 10"/>
                <a:gd name="T1" fmla="*/ 997478336 h 16"/>
                <a:gd name="T2" fmla="*/ 681357706 w 10"/>
                <a:gd name="T3" fmla="*/ 2147483646 h 16"/>
                <a:gd name="T4" fmla="*/ 383805279 w 10"/>
                <a:gd name="T5" fmla="*/ 2147483646 h 16"/>
                <a:gd name="T6" fmla="*/ 92267815 w 10"/>
                <a:gd name="T7" fmla="*/ 2147483646 h 16"/>
                <a:gd name="T8" fmla="*/ 296787241 w 10"/>
                <a:gd name="T9" fmla="*/ 0 h 16"/>
                <a:gd name="T10" fmla="*/ 623729821 w 10"/>
                <a:gd name="T11" fmla="*/ 997478336 h 16"/>
                <a:gd name="T12" fmla="*/ 623729821 w 10"/>
                <a:gd name="T13" fmla="*/ 997478336 h 16"/>
                <a:gd name="T14" fmla="*/ 623729821 w 10"/>
                <a:gd name="T15" fmla="*/ 997478336 h 16"/>
                <a:gd name="T16" fmla="*/ 623729821 w 10"/>
                <a:gd name="T17" fmla="*/ 997478336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6"/>
                <a:gd name="T29" fmla="*/ 10 w 10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6">
                  <a:moveTo>
                    <a:pt x="8" y="3"/>
                  </a:moveTo>
                  <a:cubicBezTo>
                    <a:pt x="10" y="6"/>
                    <a:pt x="9" y="8"/>
                    <a:pt x="9" y="11"/>
                  </a:cubicBezTo>
                  <a:cubicBezTo>
                    <a:pt x="7" y="12"/>
                    <a:pt x="7" y="15"/>
                    <a:pt x="5" y="15"/>
                  </a:cubicBezTo>
                  <a:cubicBezTo>
                    <a:pt x="2" y="16"/>
                    <a:pt x="2" y="13"/>
                    <a:pt x="1" y="12"/>
                  </a:cubicBezTo>
                  <a:cubicBezTo>
                    <a:pt x="0" y="8"/>
                    <a:pt x="0" y="3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" name="Freeform 248">
              <a:extLst>
                <a:ext uri="{FF2B5EF4-FFF2-40B4-BE49-F238E27FC236}">
                  <a16:creationId xmlns:a16="http://schemas.microsoft.com/office/drawing/2014/main" id="{69491DBF-4A67-AEAE-4F2A-D2A80F22E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" y="3178"/>
              <a:ext cx="10" cy="20"/>
            </a:xfrm>
            <a:custGeom>
              <a:avLst/>
              <a:gdLst>
                <a:gd name="T0" fmla="*/ 97559675 w 4"/>
                <a:gd name="T1" fmla="*/ 1753598774 h 7"/>
                <a:gd name="T2" fmla="*/ 97559675 w 4"/>
                <a:gd name="T3" fmla="*/ 2147483646 h 7"/>
                <a:gd name="T4" fmla="*/ 39023875 w 4"/>
                <a:gd name="T5" fmla="*/ 2147483646 h 7"/>
                <a:gd name="T6" fmla="*/ 97559675 w 4"/>
                <a:gd name="T7" fmla="*/ 0 h 7"/>
                <a:gd name="T8" fmla="*/ 97559675 w 4"/>
                <a:gd name="T9" fmla="*/ 1753598774 h 7"/>
                <a:gd name="T10" fmla="*/ 97559675 w 4"/>
                <a:gd name="T11" fmla="*/ 1753598774 h 7"/>
                <a:gd name="T12" fmla="*/ 97559675 w 4"/>
                <a:gd name="T13" fmla="*/ 1753598774 h 7"/>
                <a:gd name="T14" fmla="*/ 97559675 w 4"/>
                <a:gd name="T15" fmla="*/ 1753598774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7"/>
                <a:gd name="T26" fmla="*/ 4 w 4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7">
                  <a:moveTo>
                    <a:pt x="3" y="4"/>
                  </a:moveTo>
                  <a:cubicBezTo>
                    <a:pt x="4" y="4"/>
                    <a:pt x="3" y="5"/>
                    <a:pt x="3" y="6"/>
                  </a:cubicBezTo>
                  <a:cubicBezTo>
                    <a:pt x="2" y="6"/>
                    <a:pt x="2" y="7"/>
                    <a:pt x="1" y="7"/>
                  </a:cubicBezTo>
                  <a:cubicBezTo>
                    <a:pt x="0" y="5"/>
                    <a:pt x="1" y="2"/>
                    <a:pt x="3" y="0"/>
                  </a:cubicBezTo>
                  <a:cubicBezTo>
                    <a:pt x="3" y="1"/>
                    <a:pt x="4" y="3"/>
                    <a:pt x="3" y="4"/>
                  </a:cubicBez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4" name="Freeform 249">
              <a:extLst>
                <a:ext uri="{FF2B5EF4-FFF2-40B4-BE49-F238E27FC236}">
                  <a16:creationId xmlns:a16="http://schemas.microsoft.com/office/drawing/2014/main" id="{6CB0B23C-BC54-FA4D-C63B-87FC805A6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3226"/>
              <a:ext cx="165" cy="148"/>
            </a:xfrm>
            <a:custGeom>
              <a:avLst/>
              <a:gdLst>
                <a:gd name="T0" fmla="*/ 2147483646 w 63"/>
                <a:gd name="T1" fmla="*/ 0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2147483646 w 63"/>
                <a:gd name="T7" fmla="*/ 2147483646 h 53"/>
                <a:gd name="T8" fmla="*/ 2147483646 w 63"/>
                <a:gd name="T9" fmla="*/ 2147483646 h 53"/>
                <a:gd name="T10" fmla="*/ 2147483646 w 63"/>
                <a:gd name="T11" fmla="*/ 2147483646 h 53"/>
                <a:gd name="T12" fmla="*/ 2147483646 w 63"/>
                <a:gd name="T13" fmla="*/ 2147483646 h 53"/>
                <a:gd name="T14" fmla="*/ 1038850350 w 63"/>
                <a:gd name="T15" fmla="*/ 2147483646 h 53"/>
                <a:gd name="T16" fmla="*/ 1244541179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1846922804 w 63"/>
                <a:gd name="T23" fmla="*/ 2147483646 h 53"/>
                <a:gd name="T24" fmla="*/ 0 w 63"/>
                <a:gd name="T25" fmla="*/ 2147483646 h 53"/>
                <a:gd name="T26" fmla="*/ 1577667939 w 63"/>
                <a:gd name="T27" fmla="*/ 641661975 h 53"/>
                <a:gd name="T28" fmla="*/ 2147483646 w 63"/>
                <a:gd name="T29" fmla="*/ 0 h 53"/>
                <a:gd name="T30" fmla="*/ 2147483646 w 63"/>
                <a:gd name="T31" fmla="*/ 0 h 53"/>
                <a:gd name="T32" fmla="*/ 2147483646 w 63"/>
                <a:gd name="T33" fmla="*/ 0 h 53"/>
                <a:gd name="T34" fmla="*/ 2147483646 w 63"/>
                <a:gd name="T35" fmla="*/ 0 h 53"/>
                <a:gd name="T36" fmla="*/ 2147483646 w 63"/>
                <a:gd name="T37" fmla="*/ 0 h 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"/>
                <a:gd name="T58" fmla="*/ 0 h 53"/>
                <a:gd name="T59" fmla="*/ 63 w 63"/>
                <a:gd name="T60" fmla="*/ 53 h 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" h="53">
                  <a:moveTo>
                    <a:pt x="63" y="0"/>
                  </a:moveTo>
                  <a:cubicBezTo>
                    <a:pt x="62" y="15"/>
                    <a:pt x="56" y="27"/>
                    <a:pt x="48" y="39"/>
                  </a:cubicBezTo>
                  <a:cubicBezTo>
                    <a:pt x="43" y="45"/>
                    <a:pt x="40" y="49"/>
                    <a:pt x="34" y="53"/>
                  </a:cubicBezTo>
                  <a:cubicBezTo>
                    <a:pt x="32" y="53"/>
                    <a:pt x="33" y="51"/>
                    <a:pt x="32" y="49"/>
                  </a:cubicBezTo>
                  <a:cubicBezTo>
                    <a:pt x="33" y="43"/>
                    <a:pt x="37" y="38"/>
                    <a:pt x="39" y="32"/>
                  </a:cubicBezTo>
                  <a:cubicBezTo>
                    <a:pt x="41" y="29"/>
                    <a:pt x="44" y="26"/>
                    <a:pt x="43" y="22"/>
                  </a:cubicBezTo>
                  <a:cubicBezTo>
                    <a:pt x="42" y="22"/>
                    <a:pt x="41" y="21"/>
                    <a:pt x="40" y="21"/>
                  </a:cubicBezTo>
                  <a:cubicBezTo>
                    <a:pt x="33" y="31"/>
                    <a:pt x="26" y="42"/>
                    <a:pt x="12" y="43"/>
                  </a:cubicBezTo>
                  <a:cubicBezTo>
                    <a:pt x="10" y="41"/>
                    <a:pt x="12" y="40"/>
                    <a:pt x="14" y="38"/>
                  </a:cubicBezTo>
                  <a:cubicBezTo>
                    <a:pt x="21" y="33"/>
                    <a:pt x="22" y="24"/>
                    <a:pt x="29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25" y="12"/>
                    <a:pt x="25" y="19"/>
                    <a:pt x="21" y="22"/>
                  </a:cubicBezTo>
                  <a:cubicBezTo>
                    <a:pt x="14" y="26"/>
                    <a:pt x="9" y="31"/>
                    <a:pt x="0" y="30"/>
                  </a:cubicBezTo>
                  <a:cubicBezTo>
                    <a:pt x="6" y="21"/>
                    <a:pt x="20" y="15"/>
                    <a:pt x="18" y="2"/>
                  </a:cubicBezTo>
                  <a:cubicBezTo>
                    <a:pt x="33" y="6"/>
                    <a:pt x="48" y="7"/>
                    <a:pt x="62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5" name="Freeform 250">
              <a:extLst>
                <a:ext uri="{FF2B5EF4-FFF2-40B4-BE49-F238E27FC236}">
                  <a16:creationId xmlns:a16="http://schemas.microsoft.com/office/drawing/2014/main" id="{1DEE729A-976A-7DB0-BADA-6E2F8C1BD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" y="3285"/>
              <a:ext cx="19" cy="47"/>
            </a:xfrm>
            <a:custGeom>
              <a:avLst/>
              <a:gdLst>
                <a:gd name="T0" fmla="*/ 1225214639 w 7"/>
                <a:gd name="T1" fmla="*/ 1710280056 h 17"/>
                <a:gd name="T2" fmla="*/ 1225214639 w 7"/>
                <a:gd name="T3" fmla="*/ 2147483646 h 17"/>
                <a:gd name="T4" fmla="*/ 703122580 w 7"/>
                <a:gd name="T5" fmla="*/ 2147483646 h 17"/>
                <a:gd name="T6" fmla="*/ 191868856 w 7"/>
                <a:gd name="T7" fmla="*/ 2147483646 h 17"/>
                <a:gd name="T8" fmla="*/ 329910770 w 7"/>
                <a:gd name="T9" fmla="*/ 1260393830 h 17"/>
                <a:gd name="T10" fmla="*/ 1225214639 w 7"/>
                <a:gd name="T11" fmla="*/ 1710280056 h 17"/>
                <a:gd name="T12" fmla="*/ 1225214639 w 7"/>
                <a:gd name="T13" fmla="*/ 1710280056 h 17"/>
                <a:gd name="T14" fmla="*/ 1225214639 w 7"/>
                <a:gd name="T15" fmla="*/ 1710280056 h 17"/>
                <a:gd name="T16" fmla="*/ 1225214639 w 7"/>
                <a:gd name="T17" fmla="*/ 1710280056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7"/>
                <a:gd name="T29" fmla="*/ 7 w 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7">
                  <a:moveTo>
                    <a:pt x="7" y="7"/>
                  </a:moveTo>
                  <a:cubicBezTo>
                    <a:pt x="6" y="7"/>
                    <a:pt x="7" y="8"/>
                    <a:pt x="7" y="9"/>
                  </a:cubicBezTo>
                  <a:cubicBezTo>
                    <a:pt x="7" y="12"/>
                    <a:pt x="7" y="15"/>
                    <a:pt x="4" y="17"/>
                  </a:cubicBezTo>
                  <a:cubicBezTo>
                    <a:pt x="2" y="16"/>
                    <a:pt x="2" y="16"/>
                    <a:pt x="1" y="15"/>
                  </a:cubicBezTo>
                  <a:cubicBezTo>
                    <a:pt x="0" y="12"/>
                    <a:pt x="0" y="8"/>
                    <a:pt x="2" y="5"/>
                  </a:cubicBezTo>
                  <a:cubicBezTo>
                    <a:pt x="2" y="0"/>
                    <a:pt x="7" y="3"/>
                    <a:pt x="7" y="7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6" name="Freeform 251">
              <a:extLst>
                <a:ext uri="{FF2B5EF4-FFF2-40B4-BE49-F238E27FC236}">
                  <a16:creationId xmlns:a16="http://schemas.microsoft.com/office/drawing/2014/main" id="{38CE0BAA-E030-5316-6AE7-850F5B27B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" y="3402"/>
              <a:ext cx="24" cy="42"/>
            </a:xfrm>
            <a:custGeom>
              <a:avLst/>
              <a:gdLst>
                <a:gd name="T0" fmla="*/ 1118233920 w 9"/>
                <a:gd name="T1" fmla="*/ 1243284745 h 15"/>
                <a:gd name="T2" fmla="*/ 753106317 w 9"/>
                <a:gd name="T3" fmla="*/ 2147483646 h 15"/>
                <a:gd name="T4" fmla="*/ 136945949 w 9"/>
                <a:gd name="T5" fmla="*/ 2147483646 h 15"/>
                <a:gd name="T6" fmla="*/ 0 w 9"/>
                <a:gd name="T7" fmla="*/ 2147483646 h 15"/>
                <a:gd name="T8" fmla="*/ 365189043 w 9"/>
                <a:gd name="T9" fmla="*/ 886813861 h 15"/>
                <a:gd name="T10" fmla="*/ 1118233920 w 9"/>
                <a:gd name="T11" fmla="*/ 1243284745 h 15"/>
                <a:gd name="T12" fmla="*/ 1118233920 w 9"/>
                <a:gd name="T13" fmla="*/ 1243284745 h 15"/>
                <a:gd name="T14" fmla="*/ 1118233920 w 9"/>
                <a:gd name="T15" fmla="*/ 1243284745 h 15"/>
                <a:gd name="T16" fmla="*/ 1118233920 w 9"/>
                <a:gd name="T17" fmla="*/ 124328474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5"/>
                <a:gd name="T29" fmla="*/ 9 w 9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5">
                  <a:moveTo>
                    <a:pt x="9" y="4"/>
                  </a:moveTo>
                  <a:cubicBezTo>
                    <a:pt x="9" y="8"/>
                    <a:pt x="9" y="13"/>
                    <a:pt x="6" y="15"/>
                  </a:cubicBezTo>
                  <a:cubicBezTo>
                    <a:pt x="3" y="15"/>
                    <a:pt x="2" y="14"/>
                    <a:pt x="1" y="11"/>
                  </a:cubicBezTo>
                  <a:cubicBezTo>
                    <a:pt x="1" y="11"/>
                    <a:pt x="1" y="10"/>
                    <a:pt x="0" y="10"/>
                  </a:cubicBezTo>
                  <a:cubicBezTo>
                    <a:pt x="0" y="7"/>
                    <a:pt x="2" y="5"/>
                    <a:pt x="3" y="3"/>
                  </a:cubicBezTo>
                  <a:cubicBezTo>
                    <a:pt x="4" y="2"/>
                    <a:pt x="9" y="0"/>
                    <a:pt x="9" y="4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7" name="Freeform 252">
              <a:extLst>
                <a:ext uri="{FF2B5EF4-FFF2-40B4-BE49-F238E27FC236}">
                  <a16:creationId xmlns:a16="http://schemas.microsoft.com/office/drawing/2014/main" id="{B54823EB-516D-6F17-0160-832D52265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3422"/>
              <a:ext cx="0" cy="6"/>
            </a:xfrm>
            <a:custGeom>
              <a:avLst/>
              <a:gdLst>
                <a:gd name="T0" fmla="*/ 2147483646 h 2"/>
                <a:gd name="T1" fmla="*/ 0 h 2"/>
                <a:gd name="T2" fmla="*/ 2147483646 h 2"/>
                <a:gd name="T3" fmla="*/ 2147483646 h 2"/>
                <a:gd name="T4" fmla="*/ 2147483646 h 2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  <a:gd name="T10" fmla="*/ 0 h 2"/>
                <a:gd name="T11" fmla="*/ 2 h 2"/>
              </a:gdLst>
              <a:ahLst/>
              <a:cxnLst>
                <a:cxn ang="T5">
                  <a:pos x="0" y="T0"/>
                </a:cxn>
                <a:cxn ang="T6">
                  <a:pos x="0" y="T1"/>
                </a:cxn>
                <a:cxn ang="T7">
                  <a:pos x="0" y="T2"/>
                </a:cxn>
                <a:cxn ang="T8">
                  <a:pos x="0" y="T3"/>
                </a:cxn>
                <a:cxn ang="T9">
                  <a:pos x="0" y="T4"/>
                </a:cxn>
              </a:cxnLst>
              <a:rect l="0" t="T10" r="0" b="T11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8" name="Freeform 253">
              <a:extLst>
                <a:ext uri="{FF2B5EF4-FFF2-40B4-BE49-F238E27FC236}">
                  <a16:creationId xmlns:a16="http://schemas.microsoft.com/office/drawing/2014/main" id="{98CEE4BF-032E-41F8-DA2F-D81E340DD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" y="3599"/>
              <a:ext cx="196" cy="151"/>
            </a:xfrm>
            <a:custGeom>
              <a:avLst/>
              <a:gdLst>
                <a:gd name="T0" fmla="*/ 2147483646 w 75"/>
                <a:gd name="T1" fmla="*/ 670394650 h 54"/>
                <a:gd name="T2" fmla="*/ 2147483646 w 75"/>
                <a:gd name="T3" fmla="*/ 2147483646 h 54"/>
                <a:gd name="T4" fmla="*/ 2147483646 w 75"/>
                <a:gd name="T5" fmla="*/ 2147483646 h 54"/>
                <a:gd name="T6" fmla="*/ 2147483646 w 75"/>
                <a:gd name="T7" fmla="*/ 2147483646 h 54"/>
                <a:gd name="T8" fmla="*/ 2147483646 w 75"/>
                <a:gd name="T9" fmla="*/ 2147483646 h 54"/>
                <a:gd name="T10" fmla="*/ 2147483646 w 75"/>
                <a:gd name="T11" fmla="*/ 2147483646 h 54"/>
                <a:gd name="T12" fmla="*/ 2147483646 w 75"/>
                <a:gd name="T13" fmla="*/ 2147483646 h 54"/>
                <a:gd name="T14" fmla="*/ 2147483646 w 75"/>
                <a:gd name="T15" fmla="*/ 2147483646 h 54"/>
                <a:gd name="T16" fmla="*/ 2147483646 w 75"/>
                <a:gd name="T17" fmla="*/ 2147483646 h 54"/>
                <a:gd name="T18" fmla="*/ 2147483646 w 75"/>
                <a:gd name="T19" fmla="*/ 2147483646 h 54"/>
                <a:gd name="T20" fmla="*/ 2147483646 w 75"/>
                <a:gd name="T21" fmla="*/ 2147483646 h 54"/>
                <a:gd name="T22" fmla="*/ 2147483646 w 75"/>
                <a:gd name="T23" fmla="*/ 2147483646 h 54"/>
                <a:gd name="T24" fmla="*/ 2147483646 w 75"/>
                <a:gd name="T25" fmla="*/ 2147483646 h 54"/>
                <a:gd name="T26" fmla="*/ 2147483646 w 75"/>
                <a:gd name="T27" fmla="*/ 2147483646 h 54"/>
                <a:gd name="T28" fmla="*/ 2147483646 w 75"/>
                <a:gd name="T29" fmla="*/ 2147483646 h 54"/>
                <a:gd name="T30" fmla="*/ 2147483646 w 75"/>
                <a:gd name="T31" fmla="*/ 2147483646 h 54"/>
                <a:gd name="T32" fmla="*/ 2147483646 w 75"/>
                <a:gd name="T33" fmla="*/ 2147483646 h 54"/>
                <a:gd name="T34" fmla="*/ 2147483646 w 75"/>
                <a:gd name="T35" fmla="*/ 2147483646 h 54"/>
                <a:gd name="T36" fmla="*/ 2147483646 w 75"/>
                <a:gd name="T37" fmla="*/ 2147483646 h 54"/>
                <a:gd name="T38" fmla="*/ 2147483646 w 75"/>
                <a:gd name="T39" fmla="*/ 2147483646 h 54"/>
                <a:gd name="T40" fmla="*/ 2147483646 w 75"/>
                <a:gd name="T41" fmla="*/ 2147483646 h 54"/>
                <a:gd name="T42" fmla="*/ 2147483646 w 75"/>
                <a:gd name="T43" fmla="*/ 2147483646 h 54"/>
                <a:gd name="T44" fmla="*/ 2039421191 w 75"/>
                <a:gd name="T45" fmla="*/ 2147483646 h 54"/>
                <a:gd name="T46" fmla="*/ 1264112409 w 75"/>
                <a:gd name="T47" fmla="*/ 2147483646 h 54"/>
                <a:gd name="T48" fmla="*/ 780390976 w 75"/>
                <a:gd name="T49" fmla="*/ 2147483646 h 54"/>
                <a:gd name="T50" fmla="*/ 260693913 w 75"/>
                <a:gd name="T51" fmla="*/ 2147483646 h 54"/>
                <a:gd name="T52" fmla="*/ 681280100 w 75"/>
                <a:gd name="T53" fmla="*/ 2147483646 h 54"/>
                <a:gd name="T54" fmla="*/ 1003420278 w 75"/>
                <a:gd name="T55" fmla="*/ 2147483646 h 54"/>
                <a:gd name="T56" fmla="*/ 941957090 w 75"/>
                <a:gd name="T57" fmla="*/ 2147483646 h 54"/>
                <a:gd name="T58" fmla="*/ 841904999 w 75"/>
                <a:gd name="T59" fmla="*/ 670394650 h 54"/>
                <a:gd name="T60" fmla="*/ 841904999 w 75"/>
                <a:gd name="T61" fmla="*/ 0 h 54"/>
                <a:gd name="T62" fmla="*/ 2147483646 w 75"/>
                <a:gd name="T63" fmla="*/ 670394650 h 54"/>
                <a:gd name="T64" fmla="*/ 2147483646 w 75"/>
                <a:gd name="T65" fmla="*/ 670394650 h 54"/>
                <a:gd name="T66" fmla="*/ 2147483646 w 75"/>
                <a:gd name="T67" fmla="*/ 670394650 h 54"/>
                <a:gd name="T68" fmla="*/ 2147483646 w 75"/>
                <a:gd name="T69" fmla="*/ 670394650 h 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5"/>
                <a:gd name="T106" fmla="*/ 0 h 54"/>
                <a:gd name="T107" fmla="*/ 75 w 75"/>
                <a:gd name="T108" fmla="*/ 54 h 5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5" h="54">
                  <a:moveTo>
                    <a:pt x="70" y="2"/>
                  </a:moveTo>
                  <a:cubicBezTo>
                    <a:pt x="70" y="9"/>
                    <a:pt x="62" y="7"/>
                    <a:pt x="58" y="10"/>
                  </a:cubicBezTo>
                  <a:cubicBezTo>
                    <a:pt x="52" y="12"/>
                    <a:pt x="48" y="15"/>
                    <a:pt x="42" y="18"/>
                  </a:cubicBezTo>
                  <a:lnTo>
                    <a:pt x="42" y="19"/>
                  </a:lnTo>
                  <a:cubicBezTo>
                    <a:pt x="46" y="19"/>
                    <a:pt x="49" y="17"/>
                    <a:pt x="52" y="16"/>
                  </a:cubicBezTo>
                  <a:cubicBezTo>
                    <a:pt x="49" y="18"/>
                    <a:pt x="45" y="19"/>
                    <a:pt x="42" y="21"/>
                  </a:cubicBezTo>
                  <a:cubicBezTo>
                    <a:pt x="41" y="22"/>
                    <a:pt x="42" y="23"/>
                    <a:pt x="40" y="24"/>
                  </a:cubicBezTo>
                  <a:cubicBezTo>
                    <a:pt x="41" y="23"/>
                    <a:pt x="40" y="23"/>
                    <a:pt x="40" y="23"/>
                  </a:cubicBezTo>
                  <a:cubicBezTo>
                    <a:pt x="39" y="23"/>
                    <a:pt x="39" y="25"/>
                    <a:pt x="39" y="26"/>
                  </a:cubicBezTo>
                  <a:lnTo>
                    <a:pt x="40" y="26"/>
                  </a:lnTo>
                  <a:cubicBezTo>
                    <a:pt x="44" y="23"/>
                    <a:pt x="47" y="23"/>
                    <a:pt x="52" y="21"/>
                  </a:cubicBezTo>
                  <a:cubicBezTo>
                    <a:pt x="54" y="20"/>
                    <a:pt x="58" y="19"/>
                    <a:pt x="61" y="17"/>
                  </a:cubicBezTo>
                  <a:cubicBezTo>
                    <a:pt x="63" y="18"/>
                    <a:pt x="66" y="16"/>
                    <a:pt x="68" y="16"/>
                  </a:cubicBezTo>
                  <a:cubicBezTo>
                    <a:pt x="71" y="15"/>
                    <a:pt x="72" y="15"/>
                    <a:pt x="75" y="17"/>
                  </a:cubicBezTo>
                  <a:cubicBezTo>
                    <a:pt x="57" y="23"/>
                    <a:pt x="42" y="30"/>
                    <a:pt x="24" y="38"/>
                  </a:cubicBezTo>
                  <a:cubicBezTo>
                    <a:pt x="21" y="41"/>
                    <a:pt x="17" y="42"/>
                    <a:pt x="15" y="45"/>
                  </a:cubicBezTo>
                  <a:cubicBezTo>
                    <a:pt x="12" y="47"/>
                    <a:pt x="11" y="50"/>
                    <a:pt x="9" y="50"/>
                  </a:cubicBezTo>
                  <a:cubicBezTo>
                    <a:pt x="8" y="51"/>
                    <a:pt x="5" y="54"/>
                    <a:pt x="3" y="54"/>
                  </a:cubicBezTo>
                  <a:cubicBezTo>
                    <a:pt x="0" y="47"/>
                    <a:pt x="8" y="44"/>
                    <a:pt x="8" y="38"/>
                  </a:cubicBezTo>
                  <a:cubicBezTo>
                    <a:pt x="11" y="33"/>
                    <a:pt x="10" y="29"/>
                    <a:pt x="12" y="23"/>
                  </a:cubicBezTo>
                  <a:cubicBezTo>
                    <a:pt x="10" y="19"/>
                    <a:pt x="13" y="14"/>
                    <a:pt x="11" y="10"/>
                  </a:cubicBezTo>
                  <a:cubicBezTo>
                    <a:pt x="11" y="7"/>
                    <a:pt x="11" y="5"/>
                    <a:pt x="10" y="2"/>
                  </a:cubicBezTo>
                  <a:cubicBezTo>
                    <a:pt x="10" y="1"/>
                    <a:pt x="10" y="1"/>
                    <a:pt x="10" y="0"/>
                  </a:cubicBezTo>
                  <a:cubicBezTo>
                    <a:pt x="29" y="3"/>
                    <a:pt x="50" y="4"/>
                    <a:pt x="70" y="2"/>
                  </a:cubicBez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9" name="Freeform 254">
              <a:extLst>
                <a:ext uri="{FF2B5EF4-FFF2-40B4-BE49-F238E27FC236}">
                  <a16:creationId xmlns:a16="http://schemas.microsoft.com/office/drawing/2014/main" id="{2D7364D3-4D4E-AEF8-4ED2-CEA12C8EA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3599"/>
              <a:ext cx="60" cy="39"/>
            </a:xfrm>
            <a:custGeom>
              <a:avLst/>
              <a:gdLst>
                <a:gd name="T0" fmla="*/ 1475726564 w 23"/>
                <a:gd name="T1" fmla="*/ 618716199 h 14"/>
                <a:gd name="T2" fmla="*/ 1886694738 w 23"/>
                <a:gd name="T3" fmla="*/ 2147483646 h 14"/>
                <a:gd name="T4" fmla="*/ 1558897771 w 23"/>
                <a:gd name="T5" fmla="*/ 2147483646 h 14"/>
                <a:gd name="T6" fmla="*/ 1558897771 w 23"/>
                <a:gd name="T7" fmla="*/ 2147483646 h 14"/>
                <a:gd name="T8" fmla="*/ 1558897771 w 23"/>
                <a:gd name="T9" fmla="*/ 2147483646 h 14"/>
                <a:gd name="T10" fmla="*/ 1558897771 w 23"/>
                <a:gd name="T11" fmla="*/ 2147483646 h 14"/>
                <a:gd name="T12" fmla="*/ 1475726564 w 23"/>
                <a:gd name="T13" fmla="*/ 2147483646 h 14"/>
                <a:gd name="T14" fmla="*/ 1475726564 w 23"/>
                <a:gd name="T15" fmla="*/ 2147483646 h 14"/>
                <a:gd name="T16" fmla="*/ 1475726564 w 23"/>
                <a:gd name="T17" fmla="*/ 2147483646 h 14"/>
                <a:gd name="T18" fmla="*/ 1066788477 w 23"/>
                <a:gd name="T19" fmla="*/ 2147483646 h 14"/>
                <a:gd name="T20" fmla="*/ 252099950 w 23"/>
                <a:gd name="T21" fmla="*/ 2147483646 h 14"/>
                <a:gd name="T22" fmla="*/ 312190714 w 23"/>
                <a:gd name="T23" fmla="*/ 618716199 h 14"/>
                <a:gd name="T24" fmla="*/ 1381073043 w 23"/>
                <a:gd name="T25" fmla="*/ 288266656 h 14"/>
                <a:gd name="T26" fmla="*/ 1381073043 w 23"/>
                <a:gd name="T27" fmla="*/ 288266656 h 14"/>
                <a:gd name="T28" fmla="*/ 1381073043 w 23"/>
                <a:gd name="T29" fmla="*/ 288266656 h 14"/>
                <a:gd name="T30" fmla="*/ 1475726564 w 23"/>
                <a:gd name="T31" fmla="*/ 618716199 h 14"/>
                <a:gd name="T32" fmla="*/ 1475726564 w 23"/>
                <a:gd name="T33" fmla="*/ 618716199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14"/>
                <a:gd name="T53" fmla="*/ 23 w 2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14">
                  <a:moveTo>
                    <a:pt x="18" y="2"/>
                  </a:moveTo>
                  <a:cubicBezTo>
                    <a:pt x="18" y="6"/>
                    <a:pt x="21" y="8"/>
                    <a:pt x="23" y="10"/>
                  </a:cubicBezTo>
                  <a:cubicBezTo>
                    <a:pt x="23" y="11"/>
                    <a:pt x="21" y="12"/>
                    <a:pt x="19" y="11"/>
                  </a:cubicBezTo>
                  <a:lnTo>
                    <a:pt x="19" y="12"/>
                  </a:lnTo>
                  <a:lnTo>
                    <a:pt x="18" y="12"/>
                  </a:lnTo>
                  <a:cubicBezTo>
                    <a:pt x="17" y="13"/>
                    <a:pt x="15" y="14"/>
                    <a:pt x="13" y="14"/>
                  </a:cubicBezTo>
                  <a:cubicBezTo>
                    <a:pt x="10" y="14"/>
                    <a:pt x="5" y="14"/>
                    <a:pt x="3" y="10"/>
                  </a:cubicBezTo>
                  <a:cubicBezTo>
                    <a:pt x="0" y="7"/>
                    <a:pt x="5" y="5"/>
                    <a:pt x="4" y="2"/>
                  </a:cubicBezTo>
                  <a:cubicBezTo>
                    <a:pt x="9" y="1"/>
                    <a:pt x="13" y="0"/>
                    <a:pt x="17" y="1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0" name="Freeform 255">
              <a:extLst>
                <a:ext uri="{FF2B5EF4-FFF2-40B4-BE49-F238E27FC236}">
                  <a16:creationId xmlns:a16="http://schemas.microsoft.com/office/drawing/2014/main" id="{EF03A3B7-40AB-8A2F-C24C-F9F6A8467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3629"/>
              <a:ext cx="39" cy="14"/>
            </a:xfrm>
            <a:custGeom>
              <a:avLst/>
              <a:gdLst>
                <a:gd name="T0" fmla="*/ 1147053619 w 15"/>
                <a:gd name="T1" fmla="*/ 316719388 h 5"/>
                <a:gd name="T2" fmla="*/ 0 w 15"/>
                <a:gd name="T3" fmla="*/ 1554701862 h 5"/>
                <a:gd name="T4" fmla="*/ 0 w 15"/>
                <a:gd name="T5" fmla="*/ 1554701862 h 5"/>
                <a:gd name="T6" fmla="*/ 0 w 15"/>
                <a:gd name="T7" fmla="*/ 1554701862 h 5"/>
                <a:gd name="T8" fmla="*/ 0 w 15"/>
                <a:gd name="T9" fmla="*/ 1554701862 h 5"/>
                <a:gd name="T10" fmla="*/ 0 w 15"/>
                <a:gd name="T11" fmla="*/ 1554701862 h 5"/>
                <a:gd name="T12" fmla="*/ 0 w 15"/>
                <a:gd name="T13" fmla="*/ 1554701862 h 5"/>
                <a:gd name="T14" fmla="*/ 1147053619 w 15"/>
                <a:gd name="T15" fmla="*/ 316719388 h 5"/>
                <a:gd name="T16" fmla="*/ 1147053619 w 15"/>
                <a:gd name="T17" fmla="*/ 316719388 h 5"/>
                <a:gd name="T18" fmla="*/ 1147053619 w 15"/>
                <a:gd name="T19" fmla="*/ 316719388 h 5"/>
                <a:gd name="T20" fmla="*/ 1147053619 w 15"/>
                <a:gd name="T21" fmla="*/ 316719388 h 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5"/>
                <a:gd name="T35" fmla="*/ 15 w 15"/>
                <a:gd name="T36" fmla="*/ 5 h 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5">
                  <a:moveTo>
                    <a:pt x="15" y="1"/>
                  </a:moveTo>
                  <a:cubicBezTo>
                    <a:pt x="10" y="1"/>
                    <a:pt x="5" y="3"/>
                    <a:pt x="0" y="5"/>
                  </a:cubicBezTo>
                  <a:cubicBezTo>
                    <a:pt x="5" y="4"/>
                    <a:pt x="9" y="0"/>
                    <a:pt x="15" y="1"/>
                  </a:cubicBez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1" name="Freeform 256">
              <a:extLst>
                <a:ext uri="{FF2B5EF4-FFF2-40B4-BE49-F238E27FC236}">
                  <a16:creationId xmlns:a16="http://schemas.microsoft.com/office/drawing/2014/main" id="{8962D5FA-7221-7790-8DC2-1FE3FDCB5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3643"/>
              <a:ext cx="157" cy="71"/>
            </a:xfrm>
            <a:custGeom>
              <a:avLst/>
              <a:gdLst>
                <a:gd name="T0" fmla="*/ 961717183 w 60"/>
                <a:gd name="T1" fmla="*/ 1323699931 h 25"/>
                <a:gd name="T2" fmla="*/ 797160205 w 60"/>
                <a:gd name="T3" fmla="*/ 2043103154 h 25"/>
                <a:gd name="T4" fmla="*/ 961717183 w 60"/>
                <a:gd name="T5" fmla="*/ 2147483646 h 25"/>
                <a:gd name="T6" fmla="*/ 1125845896 w 60"/>
                <a:gd name="T7" fmla="*/ 2043103154 h 25"/>
                <a:gd name="T8" fmla="*/ 1125845896 w 60"/>
                <a:gd name="T9" fmla="*/ 2043103154 h 25"/>
                <a:gd name="T10" fmla="*/ 1125845896 w 60"/>
                <a:gd name="T11" fmla="*/ 2043103154 h 25"/>
                <a:gd name="T12" fmla="*/ 1024251201 w 60"/>
                <a:gd name="T13" fmla="*/ 1323699931 h 25"/>
                <a:gd name="T14" fmla="*/ 1024251201 w 60"/>
                <a:gd name="T15" fmla="*/ 1323699931 h 25"/>
                <a:gd name="T16" fmla="*/ 1024251201 w 60"/>
                <a:gd name="T17" fmla="*/ 1323699931 h 25"/>
                <a:gd name="T18" fmla="*/ 1391986400 w 60"/>
                <a:gd name="T19" fmla="*/ 2147483646 h 25"/>
                <a:gd name="T20" fmla="*/ 1657810712 w 60"/>
                <a:gd name="T21" fmla="*/ 2147483646 h 25"/>
                <a:gd name="T22" fmla="*/ 2147483646 w 60"/>
                <a:gd name="T23" fmla="*/ 2147483646 h 25"/>
                <a:gd name="T24" fmla="*/ 2147483646 w 60"/>
                <a:gd name="T25" fmla="*/ 2147483646 h 25"/>
                <a:gd name="T26" fmla="*/ 2147483646 w 60"/>
                <a:gd name="T27" fmla="*/ 2147483646 h 25"/>
                <a:gd name="T28" fmla="*/ 1657810712 w 60"/>
                <a:gd name="T29" fmla="*/ 2147483646 h 25"/>
                <a:gd name="T30" fmla="*/ 1290323476 w 60"/>
                <a:gd name="T31" fmla="*/ 2147483646 h 25"/>
                <a:gd name="T32" fmla="*/ 265823239 w 60"/>
                <a:gd name="T33" fmla="*/ 2043103154 h 25"/>
                <a:gd name="T34" fmla="*/ 0 w 60"/>
                <a:gd name="T35" fmla="*/ 1323699931 h 25"/>
                <a:gd name="T36" fmla="*/ 594705656 w 60"/>
                <a:gd name="T37" fmla="*/ 857032324 h 25"/>
                <a:gd name="T38" fmla="*/ 961717183 w 60"/>
                <a:gd name="T39" fmla="*/ 1323699931 h 25"/>
                <a:gd name="T40" fmla="*/ 961717183 w 60"/>
                <a:gd name="T41" fmla="*/ 1323699931 h 25"/>
                <a:gd name="T42" fmla="*/ 961717183 w 60"/>
                <a:gd name="T43" fmla="*/ 1323699931 h 25"/>
                <a:gd name="T44" fmla="*/ 961717183 w 60"/>
                <a:gd name="T45" fmla="*/ 1323699931 h 2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0"/>
                <a:gd name="T70" fmla="*/ 0 h 25"/>
                <a:gd name="T71" fmla="*/ 60 w 60"/>
                <a:gd name="T72" fmla="*/ 25 h 2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0" h="25">
                  <a:moveTo>
                    <a:pt x="11" y="3"/>
                  </a:moveTo>
                  <a:cubicBezTo>
                    <a:pt x="10" y="2"/>
                    <a:pt x="10" y="4"/>
                    <a:pt x="9" y="5"/>
                  </a:cubicBezTo>
                  <a:cubicBezTo>
                    <a:pt x="8" y="6"/>
                    <a:pt x="10" y="7"/>
                    <a:pt x="11" y="8"/>
                  </a:cubicBezTo>
                  <a:cubicBezTo>
                    <a:pt x="13" y="7"/>
                    <a:pt x="13" y="7"/>
                    <a:pt x="13" y="5"/>
                  </a:cubicBezTo>
                  <a:lnTo>
                    <a:pt x="12" y="3"/>
                  </a:lnTo>
                  <a:cubicBezTo>
                    <a:pt x="14" y="3"/>
                    <a:pt x="15" y="5"/>
                    <a:pt x="16" y="6"/>
                  </a:cubicBezTo>
                  <a:cubicBezTo>
                    <a:pt x="17" y="4"/>
                    <a:pt x="18" y="7"/>
                    <a:pt x="19" y="6"/>
                  </a:cubicBezTo>
                  <a:cubicBezTo>
                    <a:pt x="24" y="8"/>
                    <a:pt x="30" y="14"/>
                    <a:pt x="35" y="15"/>
                  </a:cubicBezTo>
                  <a:cubicBezTo>
                    <a:pt x="45" y="13"/>
                    <a:pt x="51" y="20"/>
                    <a:pt x="60" y="21"/>
                  </a:cubicBezTo>
                  <a:cubicBezTo>
                    <a:pt x="55" y="22"/>
                    <a:pt x="49" y="24"/>
                    <a:pt x="44" y="25"/>
                  </a:cubicBezTo>
                  <a:cubicBezTo>
                    <a:pt x="35" y="21"/>
                    <a:pt x="28" y="16"/>
                    <a:pt x="19" y="11"/>
                  </a:cubicBezTo>
                  <a:cubicBezTo>
                    <a:pt x="18" y="11"/>
                    <a:pt x="16" y="11"/>
                    <a:pt x="15" y="10"/>
                  </a:cubicBezTo>
                  <a:cubicBezTo>
                    <a:pt x="9" y="11"/>
                    <a:pt x="5" y="10"/>
                    <a:pt x="3" y="5"/>
                  </a:cubicBezTo>
                  <a:cubicBezTo>
                    <a:pt x="2" y="5"/>
                    <a:pt x="1" y="4"/>
                    <a:pt x="0" y="3"/>
                  </a:cubicBezTo>
                  <a:cubicBezTo>
                    <a:pt x="2" y="5"/>
                    <a:pt x="4" y="0"/>
                    <a:pt x="7" y="2"/>
                  </a:cubicBezTo>
                  <a:cubicBezTo>
                    <a:pt x="8" y="1"/>
                    <a:pt x="10" y="2"/>
                    <a:pt x="11" y="3"/>
                  </a:cubicBezTo>
                  <a:close/>
                </a:path>
              </a:pathLst>
            </a:custGeom>
            <a:solidFill>
              <a:srgbClr val="FDF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2" name="Freeform 257">
              <a:extLst>
                <a:ext uri="{FF2B5EF4-FFF2-40B4-BE49-F238E27FC236}">
                  <a16:creationId xmlns:a16="http://schemas.microsoft.com/office/drawing/2014/main" id="{8E76F1F5-377C-289B-517F-8D872E03D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3657"/>
              <a:ext cx="282" cy="79"/>
            </a:xfrm>
            <a:custGeom>
              <a:avLst/>
              <a:gdLst>
                <a:gd name="T0" fmla="*/ 2147483646 w 108"/>
                <a:gd name="T1" fmla="*/ 771761422 h 28"/>
                <a:gd name="T2" fmla="*/ 2147483646 w 108"/>
                <a:gd name="T3" fmla="*/ 1400120778 h 28"/>
                <a:gd name="T4" fmla="*/ 2147483646 w 108"/>
                <a:gd name="T5" fmla="*/ 1400120778 h 28"/>
                <a:gd name="T6" fmla="*/ 2147483646 w 108"/>
                <a:gd name="T7" fmla="*/ 1400120778 h 28"/>
                <a:gd name="T8" fmla="*/ 2147483646 w 108"/>
                <a:gd name="T9" fmla="*/ 1400120778 h 28"/>
                <a:gd name="T10" fmla="*/ 2147483646 w 108"/>
                <a:gd name="T11" fmla="*/ 2147483646 h 28"/>
                <a:gd name="T12" fmla="*/ 2147483646 w 108"/>
                <a:gd name="T13" fmla="*/ 2147483646 h 28"/>
                <a:gd name="T14" fmla="*/ 2147483646 w 108"/>
                <a:gd name="T15" fmla="*/ 2147483646 h 28"/>
                <a:gd name="T16" fmla="*/ 2147483646 w 108"/>
                <a:gd name="T17" fmla="*/ 2147483646 h 28"/>
                <a:gd name="T18" fmla="*/ 2147483646 w 108"/>
                <a:gd name="T19" fmla="*/ 2147483646 h 28"/>
                <a:gd name="T20" fmla="*/ 2147483646 w 108"/>
                <a:gd name="T21" fmla="*/ 2147483646 h 28"/>
                <a:gd name="T22" fmla="*/ 2147483646 w 108"/>
                <a:gd name="T23" fmla="*/ 2147483646 h 28"/>
                <a:gd name="T24" fmla="*/ 2147483646 w 108"/>
                <a:gd name="T25" fmla="*/ 2147483646 h 28"/>
                <a:gd name="T26" fmla="*/ 2147483646 w 108"/>
                <a:gd name="T27" fmla="*/ 2147483646 h 28"/>
                <a:gd name="T28" fmla="*/ 2147483646 w 108"/>
                <a:gd name="T29" fmla="*/ 2147483646 h 28"/>
                <a:gd name="T30" fmla="*/ 2147483646 w 108"/>
                <a:gd name="T31" fmla="*/ 2147483646 h 28"/>
                <a:gd name="T32" fmla="*/ 2147483646 w 108"/>
                <a:gd name="T33" fmla="*/ 2147483646 h 28"/>
                <a:gd name="T34" fmla="*/ 2147483646 w 108"/>
                <a:gd name="T35" fmla="*/ 2147483646 h 28"/>
                <a:gd name="T36" fmla="*/ 2147483646 w 108"/>
                <a:gd name="T37" fmla="*/ 2147483646 h 28"/>
                <a:gd name="T38" fmla="*/ 2147483646 w 108"/>
                <a:gd name="T39" fmla="*/ 2147483646 h 28"/>
                <a:gd name="T40" fmla="*/ 2147483646 w 108"/>
                <a:gd name="T41" fmla="*/ 2147483646 h 28"/>
                <a:gd name="T42" fmla="*/ 2147483646 w 108"/>
                <a:gd name="T43" fmla="*/ 2147483646 h 28"/>
                <a:gd name="T44" fmla="*/ 2147483646 w 108"/>
                <a:gd name="T45" fmla="*/ 2147483646 h 28"/>
                <a:gd name="T46" fmla="*/ 2147483646 w 108"/>
                <a:gd name="T47" fmla="*/ 2147483646 h 28"/>
                <a:gd name="T48" fmla="*/ 2147483646 w 108"/>
                <a:gd name="T49" fmla="*/ 2147483646 h 28"/>
                <a:gd name="T50" fmla="*/ 2147483646 w 108"/>
                <a:gd name="T51" fmla="*/ 2147483646 h 28"/>
                <a:gd name="T52" fmla="*/ 2147483646 w 108"/>
                <a:gd name="T53" fmla="*/ 2147483646 h 28"/>
                <a:gd name="T54" fmla="*/ 2147483646 w 108"/>
                <a:gd name="T55" fmla="*/ 2147483646 h 28"/>
                <a:gd name="T56" fmla="*/ 573802218 w 108"/>
                <a:gd name="T57" fmla="*/ 2147483646 h 28"/>
                <a:gd name="T58" fmla="*/ 512942871 w 108"/>
                <a:gd name="T59" fmla="*/ 2147483646 h 28"/>
                <a:gd name="T60" fmla="*/ 512942871 w 108"/>
                <a:gd name="T61" fmla="*/ 2147483646 h 28"/>
                <a:gd name="T62" fmla="*/ 0 w 108"/>
                <a:gd name="T63" fmla="*/ 2147483646 h 28"/>
                <a:gd name="T64" fmla="*/ 318380614 w 108"/>
                <a:gd name="T65" fmla="*/ 2147483646 h 28"/>
                <a:gd name="T66" fmla="*/ 2147483646 w 108"/>
                <a:gd name="T67" fmla="*/ 0 h 28"/>
                <a:gd name="T68" fmla="*/ 2147483646 w 108"/>
                <a:gd name="T69" fmla="*/ 771761422 h 28"/>
                <a:gd name="T70" fmla="*/ 2147483646 w 108"/>
                <a:gd name="T71" fmla="*/ 771761422 h 28"/>
                <a:gd name="T72" fmla="*/ 2147483646 w 108"/>
                <a:gd name="T73" fmla="*/ 771761422 h 28"/>
                <a:gd name="T74" fmla="*/ 2147483646 w 108"/>
                <a:gd name="T75" fmla="*/ 771761422 h 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8"/>
                <a:gd name="T115" fmla="*/ 0 h 28"/>
                <a:gd name="T116" fmla="*/ 108 w 108"/>
                <a:gd name="T117" fmla="*/ 28 h 2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8" h="28">
                  <a:moveTo>
                    <a:pt x="58" y="2"/>
                  </a:moveTo>
                  <a:lnTo>
                    <a:pt x="58" y="4"/>
                  </a:lnTo>
                  <a:lnTo>
                    <a:pt x="57" y="4"/>
                  </a:lnTo>
                  <a:cubicBezTo>
                    <a:pt x="56" y="5"/>
                    <a:pt x="58" y="6"/>
                    <a:pt x="57" y="6"/>
                  </a:cubicBezTo>
                  <a:lnTo>
                    <a:pt x="61" y="7"/>
                  </a:lnTo>
                  <a:cubicBezTo>
                    <a:pt x="62" y="8"/>
                    <a:pt x="65" y="6"/>
                    <a:pt x="65" y="9"/>
                  </a:cubicBezTo>
                  <a:lnTo>
                    <a:pt x="49" y="15"/>
                  </a:lnTo>
                  <a:lnTo>
                    <a:pt x="48" y="16"/>
                  </a:lnTo>
                  <a:cubicBezTo>
                    <a:pt x="55" y="19"/>
                    <a:pt x="62" y="14"/>
                    <a:pt x="69" y="12"/>
                  </a:cubicBezTo>
                  <a:cubicBezTo>
                    <a:pt x="70" y="12"/>
                    <a:pt x="71" y="12"/>
                    <a:pt x="71" y="11"/>
                  </a:cubicBezTo>
                  <a:cubicBezTo>
                    <a:pt x="75" y="10"/>
                    <a:pt x="78" y="11"/>
                    <a:pt x="82" y="12"/>
                  </a:cubicBezTo>
                  <a:cubicBezTo>
                    <a:pt x="82" y="12"/>
                    <a:pt x="84" y="14"/>
                    <a:pt x="84" y="14"/>
                  </a:cubicBezTo>
                  <a:cubicBezTo>
                    <a:pt x="90" y="19"/>
                    <a:pt x="97" y="22"/>
                    <a:pt x="104" y="25"/>
                  </a:cubicBezTo>
                  <a:cubicBezTo>
                    <a:pt x="105" y="26"/>
                    <a:pt x="107" y="27"/>
                    <a:pt x="108" y="27"/>
                  </a:cubicBezTo>
                  <a:cubicBezTo>
                    <a:pt x="104" y="28"/>
                    <a:pt x="101" y="27"/>
                    <a:pt x="96" y="27"/>
                  </a:cubicBezTo>
                  <a:cubicBezTo>
                    <a:pt x="87" y="26"/>
                    <a:pt x="76" y="27"/>
                    <a:pt x="67" y="24"/>
                  </a:cubicBezTo>
                  <a:cubicBezTo>
                    <a:pt x="66" y="24"/>
                    <a:pt x="63" y="24"/>
                    <a:pt x="61" y="24"/>
                  </a:cubicBezTo>
                  <a:cubicBezTo>
                    <a:pt x="46" y="20"/>
                    <a:pt x="24" y="25"/>
                    <a:pt x="7" y="22"/>
                  </a:cubicBezTo>
                  <a:cubicBezTo>
                    <a:pt x="7" y="22"/>
                    <a:pt x="7" y="22"/>
                    <a:pt x="6" y="22"/>
                  </a:cubicBezTo>
                  <a:cubicBezTo>
                    <a:pt x="6" y="22"/>
                    <a:pt x="6" y="22"/>
                    <a:pt x="6" y="23"/>
                  </a:cubicBezTo>
                  <a:cubicBezTo>
                    <a:pt x="4" y="22"/>
                    <a:pt x="2" y="23"/>
                    <a:pt x="0" y="22"/>
                  </a:cubicBezTo>
                  <a:cubicBezTo>
                    <a:pt x="2" y="21"/>
                    <a:pt x="3" y="21"/>
                    <a:pt x="4" y="20"/>
                  </a:cubicBezTo>
                  <a:cubicBezTo>
                    <a:pt x="20" y="13"/>
                    <a:pt x="34" y="6"/>
                    <a:pt x="50" y="0"/>
                  </a:cubicBezTo>
                  <a:cubicBezTo>
                    <a:pt x="53" y="0"/>
                    <a:pt x="56" y="1"/>
                    <a:pt x="58" y="2"/>
                  </a:cubicBezTo>
                  <a:close/>
                </a:path>
              </a:pathLst>
            </a:custGeom>
            <a:solidFill>
              <a:srgbClr val="FDF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3" name="Freeform 258">
              <a:extLst>
                <a:ext uri="{FF2B5EF4-FFF2-40B4-BE49-F238E27FC236}">
                  <a16:creationId xmlns:a16="http://schemas.microsoft.com/office/drawing/2014/main" id="{006FE6ED-BED8-732B-04AF-E7E9DD6F8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" y="3702"/>
              <a:ext cx="34" cy="23"/>
            </a:xfrm>
            <a:custGeom>
              <a:avLst/>
              <a:gdLst>
                <a:gd name="T0" fmla="*/ 1116071260 w 13"/>
                <a:gd name="T1" fmla="*/ 1067047289 h 8"/>
                <a:gd name="T2" fmla="*/ 264168244 w 13"/>
                <a:gd name="T3" fmla="*/ 2147483646 h 8"/>
                <a:gd name="T4" fmla="*/ 0 w 13"/>
                <a:gd name="T5" fmla="*/ 2147483646 h 8"/>
                <a:gd name="T6" fmla="*/ 1015295619 w 13"/>
                <a:gd name="T7" fmla="*/ 0 h 8"/>
                <a:gd name="T8" fmla="*/ 1116071260 w 13"/>
                <a:gd name="T9" fmla="*/ 1067047289 h 8"/>
                <a:gd name="T10" fmla="*/ 1116071260 w 13"/>
                <a:gd name="T11" fmla="*/ 1067047289 h 8"/>
                <a:gd name="T12" fmla="*/ 1116071260 w 13"/>
                <a:gd name="T13" fmla="*/ 1067047289 h 8"/>
                <a:gd name="T14" fmla="*/ 1116071260 w 13"/>
                <a:gd name="T15" fmla="*/ 1067047289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8"/>
                <a:gd name="T26" fmla="*/ 13 w 13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8">
                  <a:moveTo>
                    <a:pt x="13" y="2"/>
                  </a:moveTo>
                  <a:cubicBezTo>
                    <a:pt x="10" y="4"/>
                    <a:pt x="6" y="7"/>
                    <a:pt x="3" y="8"/>
                  </a:cubicBezTo>
                  <a:cubicBezTo>
                    <a:pt x="2" y="8"/>
                    <a:pt x="1" y="8"/>
                    <a:pt x="0" y="7"/>
                  </a:cubicBezTo>
                  <a:cubicBezTo>
                    <a:pt x="5" y="6"/>
                    <a:pt x="9" y="5"/>
                    <a:pt x="12" y="0"/>
                  </a:cubicBezTo>
                  <a:cubicBezTo>
                    <a:pt x="13" y="1"/>
                    <a:pt x="13" y="1"/>
                    <a:pt x="13" y="2"/>
                  </a:cubicBezTo>
                  <a:close/>
                </a:path>
              </a:pathLst>
            </a:custGeom>
            <a:solidFill>
              <a:srgbClr val="86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4" name="Freeform 259">
              <a:extLst>
                <a:ext uri="{FF2B5EF4-FFF2-40B4-BE49-F238E27FC236}">
                  <a16:creationId xmlns:a16="http://schemas.microsoft.com/office/drawing/2014/main" id="{74F5FD55-8CA9-4566-F234-AEB7E78A3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3730"/>
              <a:ext cx="297" cy="28"/>
            </a:xfrm>
            <a:custGeom>
              <a:avLst/>
              <a:gdLst>
                <a:gd name="T0" fmla="*/ 2147483646 w 114"/>
                <a:gd name="T1" fmla="*/ 316719388 h 10"/>
                <a:gd name="T2" fmla="*/ 2147483646 w 114"/>
                <a:gd name="T3" fmla="*/ 316719388 h 10"/>
                <a:gd name="T4" fmla="*/ 2147483646 w 114"/>
                <a:gd name="T5" fmla="*/ 316719388 h 10"/>
                <a:gd name="T6" fmla="*/ 2147483646 w 114"/>
                <a:gd name="T7" fmla="*/ 316719388 h 10"/>
                <a:gd name="T8" fmla="*/ 2147483646 w 114"/>
                <a:gd name="T9" fmla="*/ 682733456 h 10"/>
                <a:gd name="T10" fmla="*/ 2147483646 w 114"/>
                <a:gd name="T11" fmla="*/ 682733456 h 10"/>
                <a:gd name="T12" fmla="*/ 2147483646 w 114"/>
                <a:gd name="T13" fmla="*/ 682733456 h 10"/>
                <a:gd name="T14" fmla="*/ 2147483646 w 114"/>
                <a:gd name="T15" fmla="*/ 682733456 h 10"/>
                <a:gd name="T16" fmla="*/ 2147483646 w 114"/>
                <a:gd name="T17" fmla="*/ 682733456 h 10"/>
                <a:gd name="T18" fmla="*/ 2147483646 w 114"/>
                <a:gd name="T19" fmla="*/ 682733456 h 10"/>
                <a:gd name="T20" fmla="*/ 2147483646 w 114"/>
                <a:gd name="T21" fmla="*/ 682733456 h 10"/>
                <a:gd name="T22" fmla="*/ 2147483646 w 114"/>
                <a:gd name="T23" fmla="*/ 682733456 h 10"/>
                <a:gd name="T24" fmla="*/ 2147483646 w 114"/>
                <a:gd name="T25" fmla="*/ 682733456 h 10"/>
                <a:gd name="T26" fmla="*/ 2147483646 w 114"/>
                <a:gd name="T27" fmla="*/ 682733456 h 10"/>
                <a:gd name="T28" fmla="*/ 2147483646 w 114"/>
                <a:gd name="T29" fmla="*/ 886813743 h 10"/>
                <a:gd name="T30" fmla="*/ 2147483646 w 114"/>
                <a:gd name="T31" fmla="*/ 1911653190 h 10"/>
                <a:gd name="T32" fmla="*/ 2147483646 w 114"/>
                <a:gd name="T33" fmla="*/ 1911653190 h 10"/>
                <a:gd name="T34" fmla="*/ 2147483646 w 114"/>
                <a:gd name="T35" fmla="*/ 1911653190 h 10"/>
                <a:gd name="T36" fmla="*/ 2147483646 w 114"/>
                <a:gd name="T37" fmla="*/ 2147483646 h 10"/>
                <a:gd name="T38" fmla="*/ 2147483646 w 114"/>
                <a:gd name="T39" fmla="*/ 2147483646 h 10"/>
                <a:gd name="T40" fmla="*/ 2147483646 w 114"/>
                <a:gd name="T41" fmla="*/ 2147483646 h 10"/>
                <a:gd name="T42" fmla="*/ 2147483646 w 114"/>
                <a:gd name="T43" fmla="*/ 1911653190 h 10"/>
                <a:gd name="T44" fmla="*/ 2147483646 w 114"/>
                <a:gd name="T45" fmla="*/ 2147483646 h 10"/>
                <a:gd name="T46" fmla="*/ 2147483646 w 114"/>
                <a:gd name="T47" fmla="*/ 1911653190 h 10"/>
                <a:gd name="T48" fmla="*/ 2147483646 w 114"/>
                <a:gd name="T49" fmla="*/ 1554701862 h 10"/>
                <a:gd name="T50" fmla="*/ 1585376189 w 114"/>
                <a:gd name="T51" fmla="*/ 1554701862 h 10"/>
                <a:gd name="T52" fmla="*/ 549493940 w 114"/>
                <a:gd name="T53" fmla="*/ 1911653190 h 10"/>
                <a:gd name="T54" fmla="*/ 0 w 114"/>
                <a:gd name="T55" fmla="*/ 1554701862 h 10"/>
                <a:gd name="T56" fmla="*/ 400969907 w 114"/>
                <a:gd name="T57" fmla="*/ 316719388 h 10"/>
                <a:gd name="T58" fmla="*/ 400969907 w 114"/>
                <a:gd name="T59" fmla="*/ 316719388 h 10"/>
                <a:gd name="T60" fmla="*/ 400969907 w 114"/>
                <a:gd name="T61" fmla="*/ 316719388 h 10"/>
                <a:gd name="T62" fmla="*/ 400969907 w 114"/>
                <a:gd name="T63" fmla="*/ 316719388 h 10"/>
                <a:gd name="T64" fmla="*/ 2147483646 w 114"/>
                <a:gd name="T65" fmla="*/ 316719388 h 10"/>
                <a:gd name="T66" fmla="*/ 2147483646 w 114"/>
                <a:gd name="T67" fmla="*/ 0 h 10"/>
                <a:gd name="T68" fmla="*/ 2147483646 w 114"/>
                <a:gd name="T69" fmla="*/ 0 h 10"/>
                <a:gd name="T70" fmla="*/ 2147483646 w 114"/>
                <a:gd name="T71" fmla="*/ 0 h 10"/>
                <a:gd name="T72" fmla="*/ 2147483646 w 114"/>
                <a:gd name="T73" fmla="*/ 316719388 h 10"/>
                <a:gd name="T74" fmla="*/ 2147483646 w 114"/>
                <a:gd name="T75" fmla="*/ 316719388 h 10"/>
                <a:gd name="T76" fmla="*/ 2147483646 w 114"/>
                <a:gd name="T77" fmla="*/ 316719388 h 10"/>
                <a:gd name="T78" fmla="*/ 2147483646 w 114"/>
                <a:gd name="T79" fmla="*/ 316719388 h 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4"/>
                <a:gd name="T121" fmla="*/ 0 h 10"/>
                <a:gd name="T122" fmla="*/ 114 w 114"/>
                <a:gd name="T123" fmla="*/ 10 h 1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4" h="10">
                  <a:moveTo>
                    <a:pt x="35" y="1"/>
                  </a:moveTo>
                  <a:cubicBezTo>
                    <a:pt x="41" y="1"/>
                    <a:pt x="46" y="1"/>
                    <a:pt x="53" y="1"/>
                  </a:cubicBezTo>
                  <a:lnTo>
                    <a:pt x="54" y="2"/>
                  </a:lnTo>
                  <a:cubicBezTo>
                    <a:pt x="55" y="1"/>
                    <a:pt x="57" y="2"/>
                    <a:pt x="58" y="2"/>
                  </a:cubicBezTo>
                  <a:lnTo>
                    <a:pt x="62" y="2"/>
                  </a:lnTo>
                  <a:cubicBezTo>
                    <a:pt x="65" y="1"/>
                    <a:pt x="66" y="4"/>
                    <a:pt x="69" y="3"/>
                  </a:cubicBezTo>
                  <a:cubicBezTo>
                    <a:pt x="81" y="5"/>
                    <a:pt x="95" y="5"/>
                    <a:pt x="105" y="6"/>
                  </a:cubicBezTo>
                  <a:lnTo>
                    <a:pt x="106" y="7"/>
                  </a:lnTo>
                  <a:cubicBezTo>
                    <a:pt x="109" y="6"/>
                    <a:pt x="111" y="6"/>
                    <a:pt x="114" y="6"/>
                  </a:cubicBezTo>
                  <a:cubicBezTo>
                    <a:pt x="102" y="10"/>
                    <a:pt x="89" y="7"/>
                    <a:pt x="76" y="7"/>
                  </a:cubicBezTo>
                  <a:cubicBezTo>
                    <a:pt x="69" y="7"/>
                    <a:pt x="63" y="7"/>
                    <a:pt x="57" y="6"/>
                  </a:cubicBezTo>
                  <a:cubicBezTo>
                    <a:pt x="55" y="6"/>
                    <a:pt x="52" y="6"/>
                    <a:pt x="50" y="5"/>
                  </a:cubicBezTo>
                  <a:cubicBezTo>
                    <a:pt x="41" y="3"/>
                    <a:pt x="30" y="3"/>
                    <a:pt x="20" y="5"/>
                  </a:cubicBezTo>
                  <a:cubicBezTo>
                    <a:pt x="15" y="7"/>
                    <a:pt x="12" y="6"/>
                    <a:pt x="7" y="6"/>
                  </a:cubicBezTo>
                  <a:cubicBezTo>
                    <a:pt x="5" y="5"/>
                    <a:pt x="2" y="6"/>
                    <a:pt x="0" y="5"/>
                  </a:cubicBezTo>
                  <a:cubicBezTo>
                    <a:pt x="1" y="3"/>
                    <a:pt x="2" y="2"/>
                    <a:pt x="5" y="1"/>
                  </a:cubicBezTo>
                  <a:lnTo>
                    <a:pt x="33" y="1"/>
                  </a:lnTo>
                  <a:lnTo>
                    <a:pt x="34" y="0"/>
                  </a:lnTo>
                  <a:cubicBezTo>
                    <a:pt x="34" y="1"/>
                    <a:pt x="35" y="1"/>
                    <a:pt x="35" y="1"/>
                  </a:cubicBezTo>
                  <a:close/>
                </a:path>
              </a:pathLst>
            </a:custGeom>
            <a:solidFill>
              <a:srgbClr val="86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5" name="Freeform 260">
              <a:extLst>
                <a:ext uri="{FF2B5EF4-FFF2-40B4-BE49-F238E27FC236}">
                  <a16:creationId xmlns:a16="http://schemas.microsoft.com/office/drawing/2014/main" id="{5EA7A6A0-7501-2FEA-115F-B7BB2FD62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3" y="3739"/>
              <a:ext cx="8" cy="5"/>
            </a:xfrm>
            <a:custGeom>
              <a:avLst/>
              <a:gdLst>
                <a:gd name="T0" fmla="*/ 0 w 3"/>
                <a:gd name="T1" fmla="*/ 69541438 h 2"/>
                <a:gd name="T2" fmla="*/ 227950749 w 3"/>
                <a:gd name="T3" fmla="*/ 0 h 2"/>
                <a:gd name="T4" fmla="*/ 365189077 w 3"/>
                <a:gd name="T5" fmla="*/ 39023875 h 2"/>
                <a:gd name="T6" fmla="*/ 0 w 3"/>
                <a:gd name="T7" fmla="*/ 69541438 h 2"/>
                <a:gd name="T8" fmla="*/ 0 w 3"/>
                <a:gd name="T9" fmla="*/ 6954143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0" y="2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6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8047FD63-6FF0-C057-449A-AA3A8F28BE34}"/>
              </a:ext>
            </a:extLst>
          </p:cNvPr>
          <p:cNvSpPr txBox="1"/>
          <p:nvPr/>
        </p:nvSpPr>
        <p:spPr>
          <a:xfrm>
            <a:off x="2322533" y="552517"/>
            <a:ext cx="6741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Τι είναι η </a:t>
            </a:r>
            <a:r>
              <a:rPr lang="en-US" sz="2400" dirty="0"/>
              <a:t>vortex tube </a:t>
            </a:r>
            <a:r>
              <a:rPr lang="el-GR" sz="2400" dirty="0"/>
              <a:t>;</a:t>
            </a:r>
          </a:p>
        </p:txBody>
      </p:sp>
      <p:pic>
        <p:nvPicPr>
          <p:cNvPr id="74" name="Εικόνα 73">
            <a:extLst>
              <a:ext uri="{FF2B5EF4-FFF2-40B4-BE49-F238E27FC236}">
                <a16:creationId xmlns:a16="http://schemas.microsoft.com/office/drawing/2014/main" id="{54F6897C-366F-9C6F-218B-4E48AA06C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475" y="1517036"/>
            <a:ext cx="6839905" cy="3458058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E90FD4DD-A492-970D-CB6B-3A7BF90F4434}"/>
              </a:ext>
            </a:extLst>
          </p:cNvPr>
          <p:cNvSpPr txBox="1"/>
          <p:nvPr/>
        </p:nvSpPr>
        <p:spPr>
          <a:xfrm>
            <a:off x="4053353" y="5499055"/>
            <a:ext cx="6284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Σωλήνας </a:t>
            </a:r>
            <a:r>
              <a:rPr lang="en-US" sz="2800" dirty="0"/>
              <a:t>Ranque </a:t>
            </a:r>
            <a:r>
              <a:rPr lang="en-US" sz="2800" dirty="0" err="1"/>
              <a:t>Hilsch</a:t>
            </a:r>
            <a:r>
              <a:rPr lang="en-US" sz="2800" dirty="0"/>
              <a:t>. 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345636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D08AC-8932-3BC3-DEBB-CA4E9A41B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1">
            <a:extLst>
              <a:ext uri="{FF2B5EF4-FFF2-40B4-BE49-F238E27FC236}">
                <a16:creationId xmlns:a16="http://schemas.microsoft.com/office/drawing/2014/main" id="{880E5128-6E55-8ECF-EC0C-D6FC9E56BE4B}"/>
              </a:ext>
            </a:extLst>
          </p:cNvPr>
          <p:cNvGrpSpPr>
            <a:grpSpLocks/>
          </p:cNvGrpSpPr>
          <p:nvPr/>
        </p:nvGrpSpPr>
        <p:grpSpPr bwMode="auto">
          <a:xfrm>
            <a:off x="1236850" y="3211140"/>
            <a:ext cx="1603375" cy="2733675"/>
            <a:chOff x="2253" y="2051"/>
            <a:chExt cx="1010" cy="1722"/>
          </a:xfrm>
        </p:grpSpPr>
        <p:sp>
          <p:nvSpPr>
            <p:cNvPr id="3" name="AutoShape 197">
              <a:extLst>
                <a:ext uri="{FF2B5EF4-FFF2-40B4-BE49-F238E27FC236}">
                  <a16:creationId xmlns:a16="http://schemas.microsoft.com/office/drawing/2014/main" id="{1ACE0221-315D-B582-35BD-4134E2B51ED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53" y="2051"/>
              <a:ext cx="1010" cy="1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" name="Freeform 199">
              <a:extLst>
                <a:ext uri="{FF2B5EF4-FFF2-40B4-BE49-F238E27FC236}">
                  <a16:creationId xmlns:a16="http://schemas.microsoft.com/office/drawing/2014/main" id="{AB90A0A4-A3C1-1378-0A12-76B5CDF8D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2054"/>
              <a:ext cx="1007" cy="1718"/>
            </a:xfrm>
            <a:custGeom>
              <a:avLst/>
              <a:gdLst>
                <a:gd name="T0" fmla="*/ 2147483646 w 386"/>
                <a:gd name="T1" fmla="*/ 2147483646 h 613"/>
                <a:gd name="T2" fmla="*/ 2147483646 w 386"/>
                <a:gd name="T3" fmla="*/ 2147483646 h 613"/>
                <a:gd name="T4" fmla="*/ 2147483646 w 386"/>
                <a:gd name="T5" fmla="*/ 1953286552 h 613"/>
                <a:gd name="T6" fmla="*/ 2147483646 w 386"/>
                <a:gd name="T7" fmla="*/ 2147483646 h 613"/>
                <a:gd name="T8" fmla="*/ 2147483646 w 386"/>
                <a:gd name="T9" fmla="*/ 2147483646 h 613"/>
                <a:gd name="T10" fmla="*/ 2147483646 w 386"/>
                <a:gd name="T11" fmla="*/ 2147483646 h 613"/>
                <a:gd name="T12" fmla="*/ 2147483646 w 386"/>
                <a:gd name="T13" fmla="*/ 2147483646 h 613"/>
                <a:gd name="T14" fmla="*/ 2147483646 w 386"/>
                <a:gd name="T15" fmla="*/ 2147483646 h 613"/>
                <a:gd name="T16" fmla="*/ 2147483646 w 386"/>
                <a:gd name="T17" fmla="*/ 2147483646 h 613"/>
                <a:gd name="T18" fmla="*/ 2147483646 w 386"/>
                <a:gd name="T19" fmla="*/ 2147483646 h 613"/>
                <a:gd name="T20" fmla="*/ 2147483646 w 386"/>
                <a:gd name="T21" fmla="*/ 2147483646 h 613"/>
                <a:gd name="T22" fmla="*/ 2147483646 w 386"/>
                <a:gd name="T23" fmla="*/ 2147483646 h 613"/>
                <a:gd name="T24" fmla="*/ 2147483646 w 386"/>
                <a:gd name="T25" fmla="*/ 2147483646 h 613"/>
                <a:gd name="T26" fmla="*/ 2147483646 w 386"/>
                <a:gd name="T27" fmla="*/ 2147483646 h 613"/>
                <a:gd name="T28" fmla="*/ 2147483646 w 386"/>
                <a:gd name="T29" fmla="*/ 2147483646 h 613"/>
                <a:gd name="T30" fmla="*/ 2147483646 w 386"/>
                <a:gd name="T31" fmla="*/ 2147483646 h 613"/>
                <a:gd name="T32" fmla="*/ 2147483646 w 386"/>
                <a:gd name="T33" fmla="*/ 2147483646 h 613"/>
                <a:gd name="T34" fmla="*/ 2147483646 w 386"/>
                <a:gd name="T35" fmla="*/ 2147483646 h 613"/>
                <a:gd name="T36" fmla="*/ 2147483646 w 386"/>
                <a:gd name="T37" fmla="*/ 2147483646 h 613"/>
                <a:gd name="T38" fmla="*/ 2147483646 w 386"/>
                <a:gd name="T39" fmla="*/ 2147483646 h 613"/>
                <a:gd name="T40" fmla="*/ 2147483646 w 386"/>
                <a:gd name="T41" fmla="*/ 2147483646 h 613"/>
                <a:gd name="T42" fmla="*/ 2147483646 w 386"/>
                <a:gd name="T43" fmla="*/ 2147483646 h 613"/>
                <a:gd name="T44" fmla="*/ 2147483646 w 386"/>
                <a:gd name="T45" fmla="*/ 2147483646 h 613"/>
                <a:gd name="T46" fmla="*/ 2147483646 w 386"/>
                <a:gd name="T47" fmla="*/ 2147483646 h 613"/>
                <a:gd name="T48" fmla="*/ 2147483646 w 386"/>
                <a:gd name="T49" fmla="*/ 2147483646 h 613"/>
                <a:gd name="T50" fmla="*/ 2147483646 w 386"/>
                <a:gd name="T51" fmla="*/ 2147483646 h 613"/>
                <a:gd name="T52" fmla="*/ 2147483646 w 386"/>
                <a:gd name="T53" fmla="*/ 2147483646 h 613"/>
                <a:gd name="T54" fmla="*/ 2147483646 w 386"/>
                <a:gd name="T55" fmla="*/ 2147483646 h 613"/>
                <a:gd name="T56" fmla="*/ 2147483646 w 386"/>
                <a:gd name="T57" fmla="*/ 2147483646 h 613"/>
                <a:gd name="T58" fmla="*/ 2147483646 w 386"/>
                <a:gd name="T59" fmla="*/ 2147483646 h 613"/>
                <a:gd name="T60" fmla="*/ 2147483646 w 386"/>
                <a:gd name="T61" fmla="*/ 2147483646 h 613"/>
                <a:gd name="T62" fmla="*/ 2147483646 w 386"/>
                <a:gd name="T63" fmla="*/ 2147483646 h 613"/>
                <a:gd name="T64" fmla="*/ 2147483646 w 386"/>
                <a:gd name="T65" fmla="*/ 2147483646 h 613"/>
                <a:gd name="T66" fmla="*/ 2147483646 w 386"/>
                <a:gd name="T67" fmla="*/ 2147483646 h 613"/>
                <a:gd name="T68" fmla="*/ 2147483646 w 386"/>
                <a:gd name="T69" fmla="*/ 2147483646 h 613"/>
                <a:gd name="T70" fmla="*/ 2147483646 w 386"/>
                <a:gd name="T71" fmla="*/ 2147483646 h 613"/>
                <a:gd name="T72" fmla="*/ 2147483646 w 386"/>
                <a:gd name="T73" fmla="*/ 2147483646 h 613"/>
                <a:gd name="T74" fmla="*/ 2147483646 w 386"/>
                <a:gd name="T75" fmla="*/ 2147483646 h 613"/>
                <a:gd name="T76" fmla="*/ 2147483646 w 386"/>
                <a:gd name="T77" fmla="*/ 2147483646 h 613"/>
                <a:gd name="T78" fmla="*/ 2147483646 w 386"/>
                <a:gd name="T79" fmla="*/ 2147483646 h 613"/>
                <a:gd name="T80" fmla="*/ 2147483646 w 386"/>
                <a:gd name="T81" fmla="*/ 2147483646 h 613"/>
                <a:gd name="T82" fmla="*/ 2147483646 w 386"/>
                <a:gd name="T83" fmla="*/ 2147483646 h 613"/>
                <a:gd name="T84" fmla="*/ 2147483646 w 386"/>
                <a:gd name="T85" fmla="*/ 2147483646 h 613"/>
                <a:gd name="T86" fmla="*/ 2147483646 w 386"/>
                <a:gd name="T87" fmla="*/ 2147483646 h 613"/>
                <a:gd name="T88" fmla="*/ 2147483646 w 386"/>
                <a:gd name="T89" fmla="*/ 2147483646 h 613"/>
                <a:gd name="T90" fmla="*/ 2147483646 w 386"/>
                <a:gd name="T91" fmla="*/ 2147483646 h 613"/>
                <a:gd name="T92" fmla="*/ 2147483646 w 386"/>
                <a:gd name="T93" fmla="*/ 2147483646 h 613"/>
                <a:gd name="T94" fmla="*/ 2147483646 w 386"/>
                <a:gd name="T95" fmla="*/ 2147483646 h 613"/>
                <a:gd name="T96" fmla="*/ 1634144427 w 386"/>
                <a:gd name="T97" fmla="*/ 2147483646 h 613"/>
                <a:gd name="T98" fmla="*/ 409138935 w 386"/>
                <a:gd name="T99" fmla="*/ 2147483646 h 613"/>
                <a:gd name="T100" fmla="*/ 2147483646 w 386"/>
                <a:gd name="T101" fmla="*/ 2147483646 h 613"/>
                <a:gd name="T102" fmla="*/ 2147483646 w 386"/>
                <a:gd name="T103" fmla="*/ 2147483646 h 613"/>
                <a:gd name="T104" fmla="*/ 2147483646 w 386"/>
                <a:gd name="T105" fmla="*/ 2147483646 h 613"/>
                <a:gd name="T106" fmla="*/ 2147483646 w 386"/>
                <a:gd name="T107" fmla="*/ 2147483646 h 613"/>
                <a:gd name="T108" fmla="*/ 2147483646 w 386"/>
                <a:gd name="T109" fmla="*/ 2147483646 h 613"/>
                <a:gd name="T110" fmla="*/ 2147483646 w 386"/>
                <a:gd name="T111" fmla="*/ 2147483646 h 613"/>
                <a:gd name="T112" fmla="*/ 2147483646 w 386"/>
                <a:gd name="T113" fmla="*/ 2147483646 h 613"/>
                <a:gd name="T114" fmla="*/ 2147483646 w 386"/>
                <a:gd name="T115" fmla="*/ 2147483646 h 613"/>
                <a:gd name="T116" fmla="*/ 2147483646 w 386"/>
                <a:gd name="T117" fmla="*/ 2147483646 h 613"/>
                <a:gd name="T118" fmla="*/ 2147483646 w 386"/>
                <a:gd name="T119" fmla="*/ 2147483646 h 613"/>
                <a:gd name="T120" fmla="*/ 2147483646 w 386"/>
                <a:gd name="T121" fmla="*/ 2147483646 h 613"/>
                <a:gd name="T122" fmla="*/ 2147483646 w 386"/>
                <a:gd name="T123" fmla="*/ 2147483646 h 613"/>
                <a:gd name="T124" fmla="*/ 2147483646 w 386"/>
                <a:gd name="T125" fmla="*/ 2147483646 h 61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86"/>
                <a:gd name="T190" fmla="*/ 0 h 613"/>
                <a:gd name="T191" fmla="*/ 386 w 386"/>
                <a:gd name="T192" fmla="*/ 613 h 61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86" h="613">
                  <a:moveTo>
                    <a:pt x="92" y="9"/>
                  </a:moveTo>
                  <a:cubicBezTo>
                    <a:pt x="93" y="8"/>
                    <a:pt x="93" y="10"/>
                    <a:pt x="94" y="9"/>
                  </a:cubicBezTo>
                  <a:cubicBezTo>
                    <a:pt x="94" y="10"/>
                    <a:pt x="95" y="11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lnTo>
                    <a:pt x="96" y="11"/>
                  </a:lnTo>
                  <a:cubicBezTo>
                    <a:pt x="100" y="17"/>
                    <a:pt x="104" y="21"/>
                    <a:pt x="107" y="28"/>
                  </a:cubicBezTo>
                  <a:cubicBezTo>
                    <a:pt x="107" y="26"/>
                    <a:pt x="108" y="25"/>
                    <a:pt x="108" y="23"/>
                  </a:cubicBezTo>
                  <a:cubicBezTo>
                    <a:pt x="111" y="17"/>
                    <a:pt x="114" y="9"/>
                    <a:pt x="121" y="7"/>
                  </a:cubicBezTo>
                  <a:lnTo>
                    <a:pt x="122" y="6"/>
                  </a:lnTo>
                  <a:cubicBezTo>
                    <a:pt x="124" y="3"/>
                    <a:pt x="132" y="3"/>
                    <a:pt x="134" y="4"/>
                  </a:cubicBezTo>
                  <a:cubicBezTo>
                    <a:pt x="137" y="5"/>
                    <a:pt x="139" y="4"/>
                    <a:pt x="142" y="7"/>
                  </a:cubicBezTo>
                  <a:lnTo>
                    <a:pt x="142" y="6"/>
                  </a:lnTo>
                  <a:lnTo>
                    <a:pt x="143" y="8"/>
                  </a:lnTo>
                  <a:cubicBezTo>
                    <a:pt x="145" y="7"/>
                    <a:pt x="147" y="9"/>
                    <a:pt x="149" y="10"/>
                  </a:cubicBezTo>
                  <a:cubicBezTo>
                    <a:pt x="151" y="11"/>
                    <a:pt x="153" y="13"/>
                    <a:pt x="154" y="15"/>
                  </a:cubicBezTo>
                  <a:cubicBezTo>
                    <a:pt x="161" y="11"/>
                    <a:pt x="169" y="8"/>
                    <a:pt x="177" y="10"/>
                  </a:cubicBezTo>
                  <a:cubicBezTo>
                    <a:pt x="185" y="10"/>
                    <a:pt x="192" y="17"/>
                    <a:pt x="195" y="24"/>
                  </a:cubicBezTo>
                  <a:cubicBezTo>
                    <a:pt x="197" y="27"/>
                    <a:pt x="200" y="29"/>
                    <a:pt x="203" y="29"/>
                  </a:cubicBezTo>
                  <a:cubicBezTo>
                    <a:pt x="209" y="24"/>
                    <a:pt x="218" y="21"/>
                    <a:pt x="225" y="23"/>
                  </a:cubicBezTo>
                  <a:cubicBezTo>
                    <a:pt x="234" y="27"/>
                    <a:pt x="241" y="33"/>
                    <a:pt x="247" y="40"/>
                  </a:cubicBezTo>
                  <a:cubicBezTo>
                    <a:pt x="253" y="39"/>
                    <a:pt x="256" y="44"/>
                    <a:pt x="260" y="48"/>
                  </a:cubicBezTo>
                  <a:lnTo>
                    <a:pt x="261" y="48"/>
                  </a:lnTo>
                  <a:cubicBezTo>
                    <a:pt x="266" y="54"/>
                    <a:pt x="272" y="63"/>
                    <a:pt x="274" y="72"/>
                  </a:cubicBezTo>
                  <a:cubicBezTo>
                    <a:pt x="276" y="73"/>
                    <a:pt x="276" y="76"/>
                    <a:pt x="276" y="78"/>
                  </a:cubicBezTo>
                  <a:lnTo>
                    <a:pt x="277" y="78"/>
                  </a:lnTo>
                  <a:cubicBezTo>
                    <a:pt x="278" y="81"/>
                    <a:pt x="278" y="88"/>
                    <a:pt x="278" y="92"/>
                  </a:cubicBezTo>
                  <a:lnTo>
                    <a:pt x="279" y="92"/>
                  </a:lnTo>
                  <a:cubicBezTo>
                    <a:pt x="278" y="93"/>
                    <a:pt x="278" y="97"/>
                    <a:pt x="277" y="100"/>
                  </a:cubicBezTo>
                  <a:lnTo>
                    <a:pt x="276" y="100"/>
                  </a:lnTo>
                  <a:cubicBezTo>
                    <a:pt x="278" y="81"/>
                    <a:pt x="270" y="63"/>
                    <a:pt x="259" y="51"/>
                  </a:cubicBezTo>
                  <a:cubicBezTo>
                    <a:pt x="257" y="48"/>
                    <a:pt x="253" y="45"/>
                    <a:pt x="250" y="44"/>
                  </a:cubicBezTo>
                  <a:cubicBezTo>
                    <a:pt x="252" y="46"/>
                    <a:pt x="253" y="49"/>
                    <a:pt x="256" y="51"/>
                  </a:cubicBezTo>
                  <a:cubicBezTo>
                    <a:pt x="256" y="51"/>
                    <a:pt x="257" y="51"/>
                    <a:pt x="257" y="52"/>
                  </a:cubicBezTo>
                  <a:lnTo>
                    <a:pt x="258" y="51"/>
                  </a:lnTo>
                  <a:cubicBezTo>
                    <a:pt x="256" y="53"/>
                    <a:pt x="259" y="52"/>
                    <a:pt x="259" y="54"/>
                  </a:cubicBezTo>
                  <a:lnTo>
                    <a:pt x="259" y="53"/>
                  </a:lnTo>
                  <a:cubicBezTo>
                    <a:pt x="261" y="56"/>
                    <a:pt x="261" y="59"/>
                    <a:pt x="262" y="61"/>
                  </a:cubicBezTo>
                  <a:cubicBezTo>
                    <a:pt x="267" y="67"/>
                    <a:pt x="266" y="74"/>
                    <a:pt x="268" y="81"/>
                  </a:cubicBezTo>
                  <a:cubicBezTo>
                    <a:pt x="266" y="85"/>
                    <a:pt x="268" y="93"/>
                    <a:pt x="265" y="97"/>
                  </a:cubicBezTo>
                  <a:cubicBezTo>
                    <a:pt x="264" y="100"/>
                    <a:pt x="264" y="103"/>
                    <a:pt x="262" y="105"/>
                  </a:cubicBezTo>
                  <a:lnTo>
                    <a:pt x="260" y="105"/>
                  </a:lnTo>
                  <a:cubicBezTo>
                    <a:pt x="265" y="94"/>
                    <a:pt x="266" y="82"/>
                    <a:pt x="262" y="69"/>
                  </a:cubicBezTo>
                  <a:cubicBezTo>
                    <a:pt x="262" y="74"/>
                    <a:pt x="262" y="79"/>
                    <a:pt x="260" y="81"/>
                  </a:cubicBezTo>
                  <a:cubicBezTo>
                    <a:pt x="258" y="93"/>
                    <a:pt x="249" y="102"/>
                    <a:pt x="239" y="108"/>
                  </a:cubicBezTo>
                  <a:cubicBezTo>
                    <a:pt x="244" y="116"/>
                    <a:pt x="250" y="118"/>
                    <a:pt x="257" y="122"/>
                  </a:cubicBezTo>
                  <a:cubicBezTo>
                    <a:pt x="258" y="118"/>
                    <a:pt x="259" y="115"/>
                    <a:pt x="260" y="111"/>
                  </a:cubicBezTo>
                  <a:cubicBezTo>
                    <a:pt x="262" y="108"/>
                    <a:pt x="266" y="110"/>
                    <a:pt x="268" y="110"/>
                  </a:cubicBezTo>
                  <a:cubicBezTo>
                    <a:pt x="274" y="112"/>
                    <a:pt x="271" y="119"/>
                    <a:pt x="272" y="123"/>
                  </a:cubicBezTo>
                  <a:lnTo>
                    <a:pt x="279" y="124"/>
                  </a:lnTo>
                  <a:cubicBezTo>
                    <a:pt x="281" y="119"/>
                    <a:pt x="283" y="112"/>
                    <a:pt x="288" y="111"/>
                  </a:cubicBezTo>
                  <a:cubicBezTo>
                    <a:pt x="289" y="112"/>
                    <a:pt x="290" y="112"/>
                    <a:pt x="290" y="113"/>
                  </a:cubicBezTo>
                  <a:cubicBezTo>
                    <a:pt x="290" y="119"/>
                    <a:pt x="291" y="126"/>
                    <a:pt x="291" y="132"/>
                  </a:cubicBezTo>
                  <a:cubicBezTo>
                    <a:pt x="294" y="132"/>
                    <a:pt x="295" y="133"/>
                    <a:pt x="298" y="133"/>
                  </a:cubicBezTo>
                  <a:cubicBezTo>
                    <a:pt x="302" y="134"/>
                    <a:pt x="306" y="137"/>
                    <a:pt x="308" y="141"/>
                  </a:cubicBezTo>
                  <a:cubicBezTo>
                    <a:pt x="308" y="144"/>
                    <a:pt x="308" y="145"/>
                    <a:pt x="309" y="148"/>
                  </a:cubicBezTo>
                  <a:cubicBezTo>
                    <a:pt x="308" y="148"/>
                    <a:pt x="307" y="150"/>
                    <a:pt x="308" y="150"/>
                  </a:cubicBezTo>
                  <a:cubicBezTo>
                    <a:pt x="302" y="157"/>
                    <a:pt x="295" y="162"/>
                    <a:pt x="286" y="165"/>
                  </a:cubicBezTo>
                  <a:cubicBezTo>
                    <a:pt x="284" y="168"/>
                    <a:pt x="280" y="168"/>
                    <a:pt x="277" y="170"/>
                  </a:cubicBezTo>
                  <a:cubicBezTo>
                    <a:pt x="259" y="177"/>
                    <a:pt x="251" y="197"/>
                    <a:pt x="244" y="214"/>
                  </a:cubicBezTo>
                  <a:cubicBezTo>
                    <a:pt x="240" y="226"/>
                    <a:pt x="235" y="239"/>
                    <a:pt x="229" y="250"/>
                  </a:cubicBezTo>
                  <a:lnTo>
                    <a:pt x="228" y="250"/>
                  </a:lnTo>
                  <a:cubicBezTo>
                    <a:pt x="225" y="256"/>
                    <a:pt x="220" y="258"/>
                    <a:pt x="217" y="264"/>
                  </a:cubicBezTo>
                  <a:cubicBezTo>
                    <a:pt x="212" y="272"/>
                    <a:pt x="208" y="280"/>
                    <a:pt x="202" y="286"/>
                  </a:cubicBezTo>
                  <a:cubicBezTo>
                    <a:pt x="208" y="289"/>
                    <a:pt x="215" y="288"/>
                    <a:pt x="221" y="289"/>
                  </a:cubicBezTo>
                  <a:cubicBezTo>
                    <a:pt x="223" y="291"/>
                    <a:pt x="227" y="286"/>
                    <a:pt x="229" y="289"/>
                  </a:cubicBezTo>
                  <a:cubicBezTo>
                    <a:pt x="239" y="289"/>
                    <a:pt x="251" y="285"/>
                    <a:pt x="262" y="284"/>
                  </a:cubicBezTo>
                  <a:cubicBezTo>
                    <a:pt x="264" y="282"/>
                    <a:pt x="265" y="285"/>
                    <a:pt x="268" y="282"/>
                  </a:cubicBezTo>
                  <a:cubicBezTo>
                    <a:pt x="272" y="282"/>
                    <a:pt x="276" y="284"/>
                    <a:pt x="280" y="283"/>
                  </a:cubicBezTo>
                  <a:cubicBezTo>
                    <a:pt x="283" y="284"/>
                    <a:pt x="285" y="283"/>
                    <a:pt x="288" y="282"/>
                  </a:cubicBezTo>
                  <a:cubicBezTo>
                    <a:pt x="292" y="277"/>
                    <a:pt x="294" y="269"/>
                    <a:pt x="293" y="263"/>
                  </a:cubicBezTo>
                  <a:cubicBezTo>
                    <a:pt x="294" y="259"/>
                    <a:pt x="300" y="258"/>
                    <a:pt x="302" y="254"/>
                  </a:cubicBezTo>
                  <a:cubicBezTo>
                    <a:pt x="304" y="247"/>
                    <a:pt x="298" y="240"/>
                    <a:pt x="304" y="236"/>
                  </a:cubicBezTo>
                  <a:cubicBezTo>
                    <a:pt x="306" y="235"/>
                    <a:pt x="310" y="234"/>
                    <a:pt x="312" y="235"/>
                  </a:cubicBezTo>
                  <a:lnTo>
                    <a:pt x="314" y="237"/>
                  </a:lnTo>
                  <a:cubicBezTo>
                    <a:pt x="315" y="237"/>
                    <a:pt x="315" y="236"/>
                    <a:pt x="314" y="235"/>
                  </a:cubicBezTo>
                  <a:cubicBezTo>
                    <a:pt x="313" y="226"/>
                    <a:pt x="318" y="211"/>
                    <a:pt x="307" y="205"/>
                  </a:cubicBezTo>
                  <a:cubicBezTo>
                    <a:pt x="306" y="204"/>
                    <a:pt x="304" y="203"/>
                    <a:pt x="305" y="201"/>
                  </a:cubicBezTo>
                  <a:cubicBezTo>
                    <a:pt x="305" y="200"/>
                    <a:pt x="306" y="199"/>
                    <a:pt x="306" y="199"/>
                  </a:cubicBezTo>
                  <a:cubicBezTo>
                    <a:pt x="318" y="200"/>
                    <a:pt x="331" y="199"/>
                    <a:pt x="342" y="199"/>
                  </a:cubicBezTo>
                  <a:cubicBezTo>
                    <a:pt x="346" y="200"/>
                    <a:pt x="350" y="200"/>
                    <a:pt x="355" y="199"/>
                  </a:cubicBezTo>
                  <a:lnTo>
                    <a:pt x="357" y="201"/>
                  </a:lnTo>
                  <a:cubicBezTo>
                    <a:pt x="357" y="203"/>
                    <a:pt x="358" y="205"/>
                    <a:pt x="355" y="206"/>
                  </a:cubicBezTo>
                  <a:cubicBezTo>
                    <a:pt x="350" y="206"/>
                    <a:pt x="344" y="210"/>
                    <a:pt x="342" y="216"/>
                  </a:cubicBezTo>
                  <a:cubicBezTo>
                    <a:pt x="341" y="225"/>
                    <a:pt x="343" y="238"/>
                    <a:pt x="344" y="249"/>
                  </a:cubicBezTo>
                  <a:cubicBezTo>
                    <a:pt x="349" y="248"/>
                    <a:pt x="355" y="252"/>
                    <a:pt x="357" y="257"/>
                  </a:cubicBezTo>
                  <a:cubicBezTo>
                    <a:pt x="358" y="260"/>
                    <a:pt x="356" y="263"/>
                    <a:pt x="355" y="265"/>
                  </a:cubicBezTo>
                  <a:lnTo>
                    <a:pt x="354" y="265"/>
                  </a:lnTo>
                  <a:cubicBezTo>
                    <a:pt x="356" y="266"/>
                    <a:pt x="358" y="268"/>
                    <a:pt x="358" y="271"/>
                  </a:cubicBezTo>
                  <a:cubicBezTo>
                    <a:pt x="357" y="272"/>
                    <a:pt x="357" y="274"/>
                    <a:pt x="357" y="275"/>
                  </a:cubicBezTo>
                  <a:cubicBezTo>
                    <a:pt x="359" y="276"/>
                    <a:pt x="362" y="274"/>
                    <a:pt x="365" y="273"/>
                  </a:cubicBezTo>
                  <a:cubicBezTo>
                    <a:pt x="370" y="271"/>
                    <a:pt x="376" y="270"/>
                    <a:pt x="381" y="272"/>
                  </a:cubicBezTo>
                  <a:cubicBezTo>
                    <a:pt x="383" y="274"/>
                    <a:pt x="386" y="277"/>
                    <a:pt x="384" y="281"/>
                  </a:cubicBezTo>
                  <a:cubicBezTo>
                    <a:pt x="379" y="285"/>
                    <a:pt x="372" y="287"/>
                    <a:pt x="366" y="287"/>
                  </a:cubicBezTo>
                  <a:cubicBezTo>
                    <a:pt x="366" y="288"/>
                    <a:pt x="365" y="288"/>
                    <a:pt x="363" y="288"/>
                  </a:cubicBezTo>
                  <a:cubicBezTo>
                    <a:pt x="363" y="288"/>
                    <a:pt x="362" y="288"/>
                    <a:pt x="361" y="288"/>
                  </a:cubicBezTo>
                  <a:cubicBezTo>
                    <a:pt x="366" y="301"/>
                    <a:pt x="373" y="318"/>
                    <a:pt x="365" y="334"/>
                  </a:cubicBezTo>
                  <a:cubicBezTo>
                    <a:pt x="363" y="342"/>
                    <a:pt x="357" y="348"/>
                    <a:pt x="350" y="353"/>
                  </a:cubicBezTo>
                  <a:cubicBezTo>
                    <a:pt x="342" y="357"/>
                    <a:pt x="335" y="360"/>
                    <a:pt x="326" y="360"/>
                  </a:cubicBezTo>
                  <a:cubicBezTo>
                    <a:pt x="325" y="362"/>
                    <a:pt x="324" y="360"/>
                    <a:pt x="323" y="361"/>
                  </a:cubicBezTo>
                  <a:cubicBezTo>
                    <a:pt x="322" y="360"/>
                    <a:pt x="321" y="360"/>
                    <a:pt x="321" y="361"/>
                  </a:cubicBezTo>
                  <a:lnTo>
                    <a:pt x="321" y="360"/>
                  </a:lnTo>
                  <a:cubicBezTo>
                    <a:pt x="319" y="359"/>
                    <a:pt x="314" y="361"/>
                    <a:pt x="312" y="358"/>
                  </a:cubicBezTo>
                  <a:cubicBezTo>
                    <a:pt x="310" y="358"/>
                    <a:pt x="308" y="356"/>
                    <a:pt x="305" y="356"/>
                  </a:cubicBezTo>
                  <a:cubicBezTo>
                    <a:pt x="304" y="354"/>
                    <a:pt x="302" y="354"/>
                    <a:pt x="301" y="353"/>
                  </a:cubicBezTo>
                  <a:cubicBezTo>
                    <a:pt x="299" y="352"/>
                    <a:pt x="299" y="351"/>
                    <a:pt x="297" y="351"/>
                  </a:cubicBezTo>
                  <a:cubicBezTo>
                    <a:pt x="296" y="349"/>
                    <a:pt x="295" y="348"/>
                    <a:pt x="294" y="347"/>
                  </a:cubicBezTo>
                  <a:cubicBezTo>
                    <a:pt x="290" y="343"/>
                    <a:pt x="286" y="338"/>
                    <a:pt x="286" y="332"/>
                  </a:cubicBezTo>
                  <a:cubicBezTo>
                    <a:pt x="283" y="326"/>
                    <a:pt x="283" y="318"/>
                    <a:pt x="284" y="311"/>
                  </a:cubicBezTo>
                  <a:cubicBezTo>
                    <a:pt x="282" y="311"/>
                    <a:pt x="279" y="313"/>
                    <a:pt x="277" y="314"/>
                  </a:cubicBezTo>
                  <a:cubicBezTo>
                    <a:pt x="277" y="316"/>
                    <a:pt x="277" y="318"/>
                    <a:pt x="278" y="319"/>
                  </a:cubicBezTo>
                  <a:cubicBezTo>
                    <a:pt x="277" y="320"/>
                    <a:pt x="278" y="321"/>
                    <a:pt x="278" y="323"/>
                  </a:cubicBezTo>
                  <a:cubicBezTo>
                    <a:pt x="278" y="324"/>
                    <a:pt x="278" y="325"/>
                    <a:pt x="276" y="326"/>
                  </a:cubicBezTo>
                  <a:cubicBezTo>
                    <a:pt x="275" y="325"/>
                    <a:pt x="274" y="327"/>
                    <a:pt x="273" y="326"/>
                  </a:cubicBezTo>
                  <a:lnTo>
                    <a:pt x="272" y="327"/>
                  </a:lnTo>
                  <a:cubicBezTo>
                    <a:pt x="270" y="337"/>
                    <a:pt x="272" y="349"/>
                    <a:pt x="270" y="359"/>
                  </a:cubicBezTo>
                  <a:lnTo>
                    <a:pt x="269" y="360"/>
                  </a:lnTo>
                  <a:cubicBezTo>
                    <a:pt x="270" y="364"/>
                    <a:pt x="273" y="367"/>
                    <a:pt x="272" y="371"/>
                  </a:cubicBezTo>
                  <a:cubicBezTo>
                    <a:pt x="269" y="375"/>
                    <a:pt x="262" y="373"/>
                    <a:pt x="257" y="374"/>
                  </a:cubicBezTo>
                  <a:cubicBezTo>
                    <a:pt x="254" y="377"/>
                    <a:pt x="249" y="372"/>
                    <a:pt x="246" y="377"/>
                  </a:cubicBezTo>
                  <a:cubicBezTo>
                    <a:pt x="243" y="378"/>
                    <a:pt x="242" y="373"/>
                    <a:pt x="239" y="375"/>
                  </a:cubicBezTo>
                  <a:cubicBezTo>
                    <a:pt x="234" y="375"/>
                    <a:pt x="229" y="376"/>
                    <a:pt x="224" y="377"/>
                  </a:cubicBezTo>
                  <a:cubicBezTo>
                    <a:pt x="223" y="382"/>
                    <a:pt x="221" y="387"/>
                    <a:pt x="219" y="393"/>
                  </a:cubicBezTo>
                  <a:cubicBezTo>
                    <a:pt x="214" y="402"/>
                    <a:pt x="209" y="412"/>
                    <a:pt x="209" y="423"/>
                  </a:cubicBezTo>
                  <a:cubicBezTo>
                    <a:pt x="208" y="457"/>
                    <a:pt x="212" y="495"/>
                    <a:pt x="228" y="525"/>
                  </a:cubicBezTo>
                  <a:cubicBezTo>
                    <a:pt x="227" y="527"/>
                    <a:pt x="227" y="528"/>
                    <a:pt x="225" y="529"/>
                  </a:cubicBezTo>
                  <a:cubicBezTo>
                    <a:pt x="224" y="528"/>
                    <a:pt x="222" y="528"/>
                    <a:pt x="220" y="529"/>
                  </a:cubicBezTo>
                  <a:cubicBezTo>
                    <a:pt x="217" y="531"/>
                    <a:pt x="214" y="531"/>
                    <a:pt x="211" y="533"/>
                  </a:cubicBezTo>
                  <a:cubicBezTo>
                    <a:pt x="205" y="534"/>
                    <a:pt x="201" y="538"/>
                    <a:pt x="195" y="536"/>
                  </a:cubicBezTo>
                  <a:cubicBezTo>
                    <a:pt x="193" y="540"/>
                    <a:pt x="199" y="548"/>
                    <a:pt x="192" y="549"/>
                  </a:cubicBezTo>
                  <a:cubicBezTo>
                    <a:pt x="189" y="548"/>
                    <a:pt x="190" y="551"/>
                    <a:pt x="189" y="552"/>
                  </a:cubicBezTo>
                  <a:cubicBezTo>
                    <a:pt x="188" y="553"/>
                    <a:pt x="189" y="555"/>
                    <a:pt x="191" y="557"/>
                  </a:cubicBezTo>
                  <a:cubicBezTo>
                    <a:pt x="192" y="557"/>
                    <a:pt x="195" y="559"/>
                    <a:pt x="196" y="561"/>
                  </a:cubicBezTo>
                  <a:cubicBezTo>
                    <a:pt x="197" y="563"/>
                    <a:pt x="194" y="564"/>
                    <a:pt x="194" y="565"/>
                  </a:cubicBezTo>
                  <a:cubicBezTo>
                    <a:pt x="200" y="569"/>
                    <a:pt x="206" y="569"/>
                    <a:pt x="211" y="575"/>
                  </a:cubicBezTo>
                  <a:cubicBezTo>
                    <a:pt x="218" y="577"/>
                    <a:pt x="228" y="577"/>
                    <a:pt x="234" y="580"/>
                  </a:cubicBezTo>
                  <a:cubicBezTo>
                    <a:pt x="240" y="582"/>
                    <a:pt x="246" y="583"/>
                    <a:pt x="251" y="584"/>
                  </a:cubicBezTo>
                  <a:cubicBezTo>
                    <a:pt x="254" y="587"/>
                    <a:pt x="251" y="590"/>
                    <a:pt x="249" y="593"/>
                  </a:cubicBezTo>
                  <a:cubicBezTo>
                    <a:pt x="247" y="594"/>
                    <a:pt x="244" y="598"/>
                    <a:pt x="242" y="599"/>
                  </a:cubicBezTo>
                  <a:cubicBezTo>
                    <a:pt x="237" y="600"/>
                    <a:pt x="243" y="606"/>
                    <a:pt x="237" y="605"/>
                  </a:cubicBezTo>
                  <a:cubicBezTo>
                    <a:pt x="225" y="611"/>
                    <a:pt x="213" y="613"/>
                    <a:pt x="199" y="611"/>
                  </a:cubicBezTo>
                  <a:cubicBezTo>
                    <a:pt x="182" y="611"/>
                    <a:pt x="167" y="610"/>
                    <a:pt x="152" y="608"/>
                  </a:cubicBezTo>
                  <a:cubicBezTo>
                    <a:pt x="150" y="606"/>
                    <a:pt x="150" y="610"/>
                    <a:pt x="148" y="607"/>
                  </a:cubicBezTo>
                  <a:cubicBezTo>
                    <a:pt x="139" y="608"/>
                    <a:pt x="126" y="610"/>
                    <a:pt x="117" y="610"/>
                  </a:cubicBezTo>
                  <a:cubicBezTo>
                    <a:pt x="113" y="608"/>
                    <a:pt x="110" y="608"/>
                    <a:pt x="106" y="606"/>
                  </a:cubicBezTo>
                  <a:cubicBezTo>
                    <a:pt x="103" y="608"/>
                    <a:pt x="100" y="611"/>
                    <a:pt x="96" y="612"/>
                  </a:cubicBezTo>
                  <a:cubicBezTo>
                    <a:pt x="95" y="610"/>
                    <a:pt x="94" y="607"/>
                    <a:pt x="93" y="605"/>
                  </a:cubicBezTo>
                  <a:cubicBezTo>
                    <a:pt x="91" y="605"/>
                    <a:pt x="92" y="603"/>
                    <a:pt x="91" y="602"/>
                  </a:cubicBezTo>
                  <a:cubicBezTo>
                    <a:pt x="91" y="599"/>
                    <a:pt x="93" y="598"/>
                    <a:pt x="94" y="596"/>
                  </a:cubicBezTo>
                  <a:cubicBezTo>
                    <a:pt x="98" y="586"/>
                    <a:pt x="102" y="575"/>
                    <a:pt x="100" y="565"/>
                  </a:cubicBezTo>
                  <a:cubicBezTo>
                    <a:pt x="100" y="560"/>
                    <a:pt x="100" y="555"/>
                    <a:pt x="100" y="550"/>
                  </a:cubicBezTo>
                  <a:cubicBezTo>
                    <a:pt x="79" y="546"/>
                    <a:pt x="61" y="543"/>
                    <a:pt x="41" y="536"/>
                  </a:cubicBezTo>
                  <a:cubicBezTo>
                    <a:pt x="40" y="537"/>
                    <a:pt x="36" y="535"/>
                    <a:pt x="35" y="535"/>
                  </a:cubicBezTo>
                  <a:cubicBezTo>
                    <a:pt x="28" y="534"/>
                    <a:pt x="20" y="531"/>
                    <a:pt x="14" y="527"/>
                  </a:cubicBezTo>
                  <a:cubicBezTo>
                    <a:pt x="11" y="526"/>
                    <a:pt x="6" y="522"/>
                    <a:pt x="2" y="522"/>
                  </a:cubicBezTo>
                  <a:cubicBezTo>
                    <a:pt x="0" y="519"/>
                    <a:pt x="0" y="515"/>
                    <a:pt x="2" y="511"/>
                  </a:cubicBezTo>
                  <a:cubicBezTo>
                    <a:pt x="10" y="491"/>
                    <a:pt x="22" y="471"/>
                    <a:pt x="32" y="452"/>
                  </a:cubicBezTo>
                  <a:cubicBezTo>
                    <a:pt x="37" y="440"/>
                    <a:pt x="43" y="429"/>
                    <a:pt x="48" y="416"/>
                  </a:cubicBezTo>
                  <a:lnTo>
                    <a:pt x="50" y="410"/>
                  </a:lnTo>
                  <a:cubicBezTo>
                    <a:pt x="48" y="408"/>
                    <a:pt x="44" y="405"/>
                    <a:pt x="45" y="401"/>
                  </a:cubicBezTo>
                  <a:cubicBezTo>
                    <a:pt x="50" y="386"/>
                    <a:pt x="53" y="374"/>
                    <a:pt x="56" y="359"/>
                  </a:cubicBezTo>
                  <a:cubicBezTo>
                    <a:pt x="54" y="350"/>
                    <a:pt x="52" y="340"/>
                    <a:pt x="51" y="331"/>
                  </a:cubicBezTo>
                  <a:cubicBezTo>
                    <a:pt x="51" y="311"/>
                    <a:pt x="59" y="293"/>
                    <a:pt x="65" y="274"/>
                  </a:cubicBezTo>
                  <a:cubicBezTo>
                    <a:pt x="62" y="273"/>
                    <a:pt x="59" y="274"/>
                    <a:pt x="56" y="273"/>
                  </a:cubicBezTo>
                  <a:cubicBezTo>
                    <a:pt x="53" y="280"/>
                    <a:pt x="49" y="289"/>
                    <a:pt x="40" y="290"/>
                  </a:cubicBezTo>
                  <a:lnTo>
                    <a:pt x="38" y="289"/>
                  </a:lnTo>
                  <a:cubicBezTo>
                    <a:pt x="45" y="286"/>
                    <a:pt x="51" y="280"/>
                    <a:pt x="52" y="273"/>
                  </a:cubicBezTo>
                  <a:cubicBezTo>
                    <a:pt x="51" y="273"/>
                    <a:pt x="50" y="275"/>
                    <a:pt x="48" y="276"/>
                  </a:cubicBezTo>
                  <a:cubicBezTo>
                    <a:pt x="45" y="278"/>
                    <a:pt x="42" y="280"/>
                    <a:pt x="37" y="280"/>
                  </a:cubicBezTo>
                  <a:cubicBezTo>
                    <a:pt x="39" y="278"/>
                    <a:pt x="42" y="276"/>
                    <a:pt x="45" y="274"/>
                  </a:cubicBezTo>
                  <a:cubicBezTo>
                    <a:pt x="44" y="273"/>
                    <a:pt x="44" y="274"/>
                    <a:pt x="43" y="274"/>
                  </a:cubicBezTo>
                  <a:cubicBezTo>
                    <a:pt x="42" y="275"/>
                    <a:pt x="39" y="273"/>
                    <a:pt x="38" y="274"/>
                  </a:cubicBezTo>
                  <a:cubicBezTo>
                    <a:pt x="36" y="273"/>
                    <a:pt x="32" y="272"/>
                    <a:pt x="31" y="270"/>
                  </a:cubicBezTo>
                  <a:cubicBezTo>
                    <a:pt x="30" y="268"/>
                    <a:pt x="29" y="266"/>
                    <a:pt x="29" y="264"/>
                  </a:cubicBezTo>
                  <a:cubicBezTo>
                    <a:pt x="25" y="265"/>
                    <a:pt x="24" y="269"/>
                    <a:pt x="21" y="271"/>
                  </a:cubicBezTo>
                  <a:lnTo>
                    <a:pt x="20" y="270"/>
                  </a:lnTo>
                  <a:cubicBezTo>
                    <a:pt x="23" y="265"/>
                    <a:pt x="27" y="263"/>
                    <a:pt x="29" y="257"/>
                  </a:cubicBezTo>
                  <a:cubicBezTo>
                    <a:pt x="25" y="255"/>
                    <a:pt x="23" y="257"/>
                    <a:pt x="18" y="255"/>
                  </a:cubicBezTo>
                  <a:cubicBezTo>
                    <a:pt x="7" y="249"/>
                    <a:pt x="5" y="237"/>
                    <a:pt x="6" y="226"/>
                  </a:cubicBezTo>
                  <a:cubicBezTo>
                    <a:pt x="7" y="218"/>
                    <a:pt x="10" y="210"/>
                    <a:pt x="16" y="205"/>
                  </a:cubicBezTo>
                  <a:cubicBezTo>
                    <a:pt x="12" y="205"/>
                    <a:pt x="9" y="204"/>
                    <a:pt x="5" y="204"/>
                  </a:cubicBezTo>
                  <a:cubicBezTo>
                    <a:pt x="6" y="202"/>
                    <a:pt x="9" y="203"/>
                    <a:pt x="11" y="202"/>
                  </a:cubicBezTo>
                  <a:cubicBezTo>
                    <a:pt x="15" y="201"/>
                    <a:pt x="20" y="202"/>
                    <a:pt x="24" y="200"/>
                  </a:cubicBezTo>
                  <a:cubicBezTo>
                    <a:pt x="19" y="196"/>
                    <a:pt x="18" y="191"/>
                    <a:pt x="14" y="186"/>
                  </a:cubicBezTo>
                  <a:cubicBezTo>
                    <a:pt x="14" y="185"/>
                    <a:pt x="13" y="183"/>
                    <a:pt x="15" y="183"/>
                  </a:cubicBezTo>
                  <a:cubicBezTo>
                    <a:pt x="16" y="183"/>
                    <a:pt x="16" y="185"/>
                    <a:pt x="16" y="186"/>
                  </a:cubicBezTo>
                  <a:cubicBezTo>
                    <a:pt x="20" y="191"/>
                    <a:pt x="23" y="196"/>
                    <a:pt x="29" y="199"/>
                  </a:cubicBezTo>
                  <a:cubicBezTo>
                    <a:pt x="29" y="197"/>
                    <a:pt x="27" y="195"/>
                    <a:pt x="27" y="193"/>
                  </a:cubicBezTo>
                  <a:cubicBezTo>
                    <a:pt x="27" y="192"/>
                    <a:pt x="28" y="191"/>
                    <a:pt x="26" y="190"/>
                  </a:cubicBezTo>
                  <a:cubicBezTo>
                    <a:pt x="27" y="185"/>
                    <a:pt x="29" y="181"/>
                    <a:pt x="32" y="177"/>
                  </a:cubicBezTo>
                  <a:cubicBezTo>
                    <a:pt x="36" y="175"/>
                    <a:pt x="40" y="172"/>
                    <a:pt x="44" y="173"/>
                  </a:cubicBezTo>
                  <a:cubicBezTo>
                    <a:pt x="40" y="171"/>
                    <a:pt x="34" y="171"/>
                    <a:pt x="31" y="168"/>
                  </a:cubicBezTo>
                  <a:cubicBezTo>
                    <a:pt x="30" y="168"/>
                    <a:pt x="30" y="167"/>
                    <a:pt x="30" y="166"/>
                  </a:cubicBezTo>
                  <a:cubicBezTo>
                    <a:pt x="32" y="168"/>
                    <a:pt x="34" y="168"/>
                    <a:pt x="36" y="167"/>
                  </a:cubicBezTo>
                  <a:lnTo>
                    <a:pt x="37" y="168"/>
                  </a:lnTo>
                  <a:cubicBezTo>
                    <a:pt x="39" y="168"/>
                    <a:pt x="41" y="169"/>
                    <a:pt x="43" y="169"/>
                  </a:cubicBezTo>
                  <a:cubicBezTo>
                    <a:pt x="44" y="168"/>
                    <a:pt x="47" y="171"/>
                    <a:pt x="47" y="167"/>
                  </a:cubicBezTo>
                  <a:cubicBezTo>
                    <a:pt x="45" y="168"/>
                    <a:pt x="47" y="166"/>
                    <a:pt x="45" y="165"/>
                  </a:cubicBezTo>
                  <a:cubicBezTo>
                    <a:pt x="45" y="161"/>
                    <a:pt x="40" y="159"/>
                    <a:pt x="39" y="157"/>
                  </a:cubicBezTo>
                  <a:cubicBezTo>
                    <a:pt x="37" y="154"/>
                    <a:pt x="35" y="153"/>
                    <a:pt x="35" y="150"/>
                  </a:cubicBezTo>
                  <a:cubicBezTo>
                    <a:pt x="34" y="149"/>
                    <a:pt x="33" y="148"/>
                    <a:pt x="33" y="146"/>
                  </a:cubicBezTo>
                  <a:cubicBezTo>
                    <a:pt x="31" y="140"/>
                    <a:pt x="31" y="132"/>
                    <a:pt x="37" y="129"/>
                  </a:cubicBezTo>
                  <a:cubicBezTo>
                    <a:pt x="34" y="126"/>
                    <a:pt x="34" y="122"/>
                    <a:pt x="32" y="120"/>
                  </a:cubicBezTo>
                  <a:cubicBezTo>
                    <a:pt x="32" y="117"/>
                    <a:pt x="30" y="113"/>
                    <a:pt x="31" y="109"/>
                  </a:cubicBezTo>
                  <a:cubicBezTo>
                    <a:pt x="32" y="107"/>
                    <a:pt x="33" y="103"/>
                    <a:pt x="35" y="102"/>
                  </a:cubicBezTo>
                  <a:cubicBezTo>
                    <a:pt x="37" y="101"/>
                    <a:pt x="40" y="101"/>
                    <a:pt x="41" y="100"/>
                  </a:cubicBezTo>
                  <a:cubicBezTo>
                    <a:pt x="38" y="98"/>
                    <a:pt x="39" y="94"/>
                    <a:pt x="38" y="92"/>
                  </a:cubicBezTo>
                  <a:cubicBezTo>
                    <a:pt x="38" y="87"/>
                    <a:pt x="39" y="81"/>
                    <a:pt x="42" y="77"/>
                  </a:cubicBezTo>
                  <a:cubicBezTo>
                    <a:pt x="42" y="76"/>
                    <a:pt x="43" y="74"/>
                    <a:pt x="44" y="72"/>
                  </a:cubicBezTo>
                  <a:cubicBezTo>
                    <a:pt x="49" y="64"/>
                    <a:pt x="57" y="59"/>
                    <a:pt x="67" y="58"/>
                  </a:cubicBezTo>
                  <a:lnTo>
                    <a:pt x="67" y="59"/>
                  </a:lnTo>
                  <a:cubicBezTo>
                    <a:pt x="70" y="58"/>
                    <a:pt x="75" y="59"/>
                    <a:pt x="79" y="60"/>
                  </a:cubicBezTo>
                  <a:cubicBezTo>
                    <a:pt x="78" y="52"/>
                    <a:pt x="76" y="45"/>
                    <a:pt x="79" y="37"/>
                  </a:cubicBezTo>
                  <a:lnTo>
                    <a:pt x="80" y="37"/>
                  </a:lnTo>
                  <a:cubicBezTo>
                    <a:pt x="80" y="42"/>
                    <a:pt x="78" y="53"/>
                    <a:pt x="82" y="59"/>
                  </a:cubicBezTo>
                  <a:cubicBezTo>
                    <a:pt x="84" y="55"/>
                    <a:pt x="83" y="49"/>
                    <a:pt x="89" y="47"/>
                  </a:cubicBezTo>
                  <a:cubicBezTo>
                    <a:pt x="91" y="48"/>
                    <a:pt x="93" y="47"/>
                    <a:pt x="95" y="49"/>
                  </a:cubicBezTo>
                  <a:cubicBezTo>
                    <a:pt x="95" y="44"/>
                    <a:pt x="95" y="37"/>
                    <a:pt x="99" y="34"/>
                  </a:cubicBezTo>
                  <a:lnTo>
                    <a:pt x="100" y="34"/>
                  </a:lnTo>
                  <a:cubicBezTo>
                    <a:pt x="93" y="30"/>
                    <a:pt x="86" y="30"/>
                    <a:pt x="79" y="24"/>
                  </a:cubicBezTo>
                  <a:cubicBezTo>
                    <a:pt x="78" y="25"/>
                    <a:pt x="77" y="24"/>
                    <a:pt x="77" y="23"/>
                  </a:cubicBezTo>
                  <a:cubicBezTo>
                    <a:pt x="79" y="25"/>
                    <a:pt x="81" y="23"/>
                    <a:pt x="83" y="25"/>
                  </a:cubicBezTo>
                  <a:cubicBezTo>
                    <a:pt x="84" y="24"/>
                    <a:pt x="84" y="26"/>
                    <a:pt x="85" y="26"/>
                  </a:cubicBezTo>
                  <a:lnTo>
                    <a:pt x="85" y="25"/>
                  </a:lnTo>
                  <a:cubicBezTo>
                    <a:pt x="90" y="27"/>
                    <a:pt x="96" y="29"/>
                    <a:pt x="101" y="30"/>
                  </a:cubicBezTo>
                  <a:cubicBezTo>
                    <a:pt x="102" y="31"/>
                    <a:pt x="103" y="30"/>
                    <a:pt x="104" y="30"/>
                  </a:cubicBezTo>
                  <a:cubicBezTo>
                    <a:pt x="102" y="23"/>
                    <a:pt x="98" y="18"/>
                    <a:pt x="93" y="12"/>
                  </a:cubicBezTo>
                  <a:cubicBezTo>
                    <a:pt x="92" y="11"/>
                    <a:pt x="92" y="11"/>
                    <a:pt x="92" y="10"/>
                  </a:cubicBezTo>
                  <a:cubicBezTo>
                    <a:pt x="90" y="7"/>
                    <a:pt x="86" y="4"/>
                    <a:pt x="83" y="1"/>
                  </a:cubicBezTo>
                  <a:lnTo>
                    <a:pt x="83" y="0"/>
                  </a:lnTo>
                  <a:lnTo>
                    <a:pt x="92" y="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" name="Freeform 200">
              <a:extLst>
                <a:ext uri="{FF2B5EF4-FFF2-40B4-BE49-F238E27FC236}">
                  <a16:creationId xmlns:a16="http://schemas.microsoft.com/office/drawing/2014/main" id="{42A0C7ED-D1A4-1BDB-BE7A-6C5F0F5CF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2073"/>
              <a:ext cx="650" cy="769"/>
            </a:xfrm>
            <a:custGeom>
              <a:avLst/>
              <a:gdLst>
                <a:gd name="T0" fmla="*/ 2147483646 w 249"/>
                <a:gd name="T1" fmla="*/ 2147483646 h 274"/>
                <a:gd name="T2" fmla="*/ 2147483646 w 249"/>
                <a:gd name="T3" fmla="*/ 2147483646 h 274"/>
                <a:gd name="T4" fmla="*/ 2147483646 w 249"/>
                <a:gd name="T5" fmla="*/ 2147483646 h 274"/>
                <a:gd name="T6" fmla="*/ 2147483646 w 249"/>
                <a:gd name="T7" fmla="*/ 2147483646 h 274"/>
                <a:gd name="T8" fmla="*/ 2147483646 w 249"/>
                <a:gd name="T9" fmla="*/ 2147483646 h 274"/>
                <a:gd name="T10" fmla="*/ 2147483646 w 249"/>
                <a:gd name="T11" fmla="*/ 2147483646 h 274"/>
                <a:gd name="T12" fmla="*/ 2147483646 w 249"/>
                <a:gd name="T13" fmla="*/ 2147483646 h 274"/>
                <a:gd name="T14" fmla="*/ 2147483646 w 249"/>
                <a:gd name="T15" fmla="*/ 2147483646 h 274"/>
                <a:gd name="T16" fmla="*/ 2147483646 w 249"/>
                <a:gd name="T17" fmla="*/ 2147483646 h 274"/>
                <a:gd name="T18" fmla="*/ 2147483646 w 249"/>
                <a:gd name="T19" fmla="*/ 2147483646 h 274"/>
                <a:gd name="T20" fmla="*/ 2147483646 w 249"/>
                <a:gd name="T21" fmla="*/ 2147483646 h 274"/>
                <a:gd name="T22" fmla="*/ 2147483646 w 249"/>
                <a:gd name="T23" fmla="*/ 2147483646 h 274"/>
                <a:gd name="T24" fmla="*/ 2147483646 w 249"/>
                <a:gd name="T25" fmla="*/ 2147483646 h 274"/>
                <a:gd name="T26" fmla="*/ 2147483646 w 249"/>
                <a:gd name="T27" fmla="*/ 2147483646 h 274"/>
                <a:gd name="T28" fmla="*/ 2147483646 w 249"/>
                <a:gd name="T29" fmla="*/ 2147483646 h 274"/>
                <a:gd name="T30" fmla="*/ 2147483646 w 249"/>
                <a:gd name="T31" fmla="*/ 2147483646 h 274"/>
                <a:gd name="T32" fmla="*/ 2147483646 w 249"/>
                <a:gd name="T33" fmla="*/ 2147483646 h 274"/>
                <a:gd name="T34" fmla="*/ 2147483646 w 249"/>
                <a:gd name="T35" fmla="*/ 2147483646 h 274"/>
                <a:gd name="T36" fmla="*/ 2147483646 w 249"/>
                <a:gd name="T37" fmla="*/ 2147483646 h 274"/>
                <a:gd name="T38" fmla="*/ 2147483646 w 249"/>
                <a:gd name="T39" fmla="*/ 2147483646 h 274"/>
                <a:gd name="T40" fmla="*/ 2147483646 w 249"/>
                <a:gd name="T41" fmla="*/ 2147483646 h 274"/>
                <a:gd name="T42" fmla="*/ 2147483646 w 249"/>
                <a:gd name="T43" fmla="*/ 2147483646 h 274"/>
                <a:gd name="T44" fmla="*/ 2147483646 w 249"/>
                <a:gd name="T45" fmla="*/ 2147483646 h 274"/>
                <a:gd name="T46" fmla="*/ 2147483646 w 249"/>
                <a:gd name="T47" fmla="*/ 2147483646 h 274"/>
                <a:gd name="T48" fmla="*/ 2147483646 w 249"/>
                <a:gd name="T49" fmla="*/ 2147483646 h 274"/>
                <a:gd name="T50" fmla="*/ 2147483646 w 249"/>
                <a:gd name="T51" fmla="*/ 2147483646 h 274"/>
                <a:gd name="T52" fmla="*/ 2147483646 w 249"/>
                <a:gd name="T53" fmla="*/ 2147483646 h 274"/>
                <a:gd name="T54" fmla="*/ 2147483646 w 249"/>
                <a:gd name="T55" fmla="*/ 2147483646 h 274"/>
                <a:gd name="T56" fmla="*/ 2147483646 w 249"/>
                <a:gd name="T57" fmla="*/ 2147483646 h 274"/>
                <a:gd name="T58" fmla="*/ 2147483646 w 249"/>
                <a:gd name="T59" fmla="*/ 2147483646 h 274"/>
                <a:gd name="T60" fmla="*/ 2147483646 w 249"/>
                <a:gd name="T61" fmla="*/ 2147483646 h 274"/>
                <a:gd name="T62" fmla="*/ 2064679980 w 249"/>
                <a:gd name="T63" fmla="*/ 2147483646 h 274"/>
                <a:gd name="T64" fmla="*/ 2147483646 w 249"/>
                <a:gd name="T65" fmla="*/ 2147483646 h 274"/>
                <a:gd name="T66" fmla="*/ 413535717 w 249"/>
                <a:gd name="T67" fmla="*/ 2147483646 h 274"/>
                <a:gd name="T68" fmla="*/ 2064679980 w 249"/>
                <a:gd name="T69" fmla="*/ 2147483646 h 274"/>
                <a:gd name="T70" fmla="*/ 2147483646 w 249"/>
                <a:gd name="T71" fmla="*/ 2147483646 h 274"/>
                <a:gd name="T72" fmla="*/ 2147483646 w 249"/>
                <a:gd name="T73" fmla="*/ 2147483646 h 274"/>
                <a:gd name="T74" fmla="*/ 2147483646 w 249"/>
                <a:gd name="T75" fmla="*/ 2147483646 h 274"/>
                <a:gd name="T76" fmla="*/ 2147483646 w 249"/>
                <a:gd name="T77" fmla="*/ 2147483646 h 274"/>
                <a:gd name="T78" fmla="*/ 2147483646 w 249"/>
                <a:gd name="T79" fmla="*/ 2147483646 h 274"/>
                <a:gd name="T80" fmla="*/ 2147483646 w 249"/>
                <a:gd name="T81" fmla="*/ 2147483646 h 274"/>
                <a:gd name="T82" fmla="*/ 2147483646 w 249"/>
                <a:gd name="T83" fmla="*/ 2147483646 h 274"/>
                <a:gd name="T84" fmla="*/ 2147483646 w 249"/>
                <a:gd name="T85" fmla="*/ 2147483646 h 274"/>
                <a:gd name="T86" fmla="*/ 2147483646 w 249"/>
                <a:gd name="T87" fmla="*/ 2147483646 h 274"/>
                <a:gd name="T88" fmla="*/ 2147483646 w 249"/>
                <a:gd name="T89" fmla="*/ 327207676 h 274"/>
                <a:gd name="T90" fmla="*/ 2147483646 w 249"/>
                <a:gd name="T91" fmla="*/ 0 h 274"/>
                <a:gd name="T92" fmla="*/ 2147483646 w 249"/>
                <a:gd name="T93" fmla="*/ 1288346648 h 274"/>
                <a:gd name="T94" fmla="*/ 2147483646 w 249"/>
                <a:gd name="T95" fmla="*/ 1288346648 h 2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9"/>
                <a:gd name="T145" fmla="*/ 0 h 274"/>
                <a:gd name="T146" fmla="*/ 249 w 249"/>
                <a:gd name="T147" fmla="*/ 274 h 2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9" h="274">
                  <a:moveTo>
                    <a:pt x="135" y="4"/>
                  </a:moveTo>
                  <a:cubicBezTo>
                    <a:pt x="138" y="5"/>
                    <a:pt x="142" y="8"/>
                    <a:pt x="143" y="11"/>
                  </a:cubicBezTo>
                  <a:cubicBezTo>
                    <a:pt x="145" y="13"/>
                    <a:pt x="145" y="13"/>
                    <a:pt x="147" y="13"/>
                  </a:cubicBezTo>
                  <a:cubicBezTo>
                    <a:pt x="151" y="10"/>
                    <a:pt x="158" y="5"/>
                    <a:pt x="164" y="6"/>
                  </a:cubicBezTo>
                  <a:cubicBezTo>
                    <a:pt x="167" y="5"/>
                    <a:pt x="170" y="7"/>
                    <a:pt x="173" y="8"/>
                  </a:cubicBezTo>
                  <a:cubicBezTo>
                    <a:pt x="177" y="11"/>
                    <a:pt x="183" y="15"/>
                    <a:pt x="182" y="21"/>
                  </a:cubicBezTo>
                  <a:cubicBezTo>
                    <a:pt x="184" y="24"/>
                    <a:pt x="187" y="23"/>
                    <a:pt x="189" y="25"/>
                  </a:cubicBezTo>
                  <a:cubicBezTo>
                    <a:pt x="199" y="33"/>
                    <a:pt x="205" y="15"/>
                    <a:pt x="216" y="21"/>
                  </a:cubicBezTo>
                  <a:cubicBezTo>
                    <a:pt x="231" y="29"/>
                    <a:pt x="246" y="44"/>
                    <a:pt x="249" y="63"/>
                  </a:cubicBezTo>
                  <a:cubicBezTo>
                    <a:pt x="249" y="68"/>
                    <a:pt x="246" y="69"/>
                    <a:pt x="247" y="74"/>
                  </a:cubicBezTo>
                  <a:cubicBezTo>
                    <a:pt x="244" y="83"/>
                    <a:pt x="238" y="93"/>
                    <a:pt x="228" y="98"/>
                  </a:cubicBezTo>
                  <a:cubicBezTo>
                    <a:pt x="229" y="91"/>
                    <a:pt x="227" y="85"/>
                    <a:pt x="228" y="79"/>
                  </a:cubicBezTo>
                  <a:cubicBezTo>
                    <a:pt x="227" y="70"/>
                    <a:pt x="227" y="61"/>
                    <a:pt x="221" y="54"/>
                  </a:cubicBezTo>
                  <a:lnTo>
                    <a:pt x="217" y="54"/>
                  </a:lnTo>
                  <a:cubicBezTo>
                    <a:pt x="216" y="56"/>
                    <a:pt x="217" y="57"/>
                    <a:pt x="217" y="58"/>
                  </a:cubicBezTo>
                  <a:cubicBezTo>
                    <a:pt x="218" y="57"/>
                    <a:pt x="219" y="58"/>
                    <a:pt x="220" y="57"/>
                  </a:cubicBezTo>
                  <a:cubicBezTo>
                    <a:pt x="223" y="63"/>
                    <a:pt x="224" y="71"/>
                    <a:pt x="224" y="78"/>
                  </a:cubicBezTo>
                  <a:cubicBezTo>
                    <a:pt x="221" y="78"/>
                    <a:pt x="220" y="82"/>
                    <a:pt x="219" y="81"/>
                  </a:cubicBezTo>
                  <a:cubicBezTo>
                    <a:pt x="217" y="80"/>
                    <a:pt x="217" y="75"/>
                    <a:pt x="216" y="75"/>
                  </a:cubicBezTo>
                  <a:cubicBezTo>
                    <a:pt x="215" y="72"/>
                    <a:pt x="215" y="69"/>
                    <a:pt x="215" y="65"/>
                  </a:cubicBezTo>
                  <a:cubicBezTo>
                    <a:pt x="213" y="67"/>
                    <a:pt x="212" y="66"/>
                    <a:pt x="213" y="68"/>
                  </a:cubicBezTo>
                  <a:lnTo>
                    <a:pt x="213" y="70"/>
                  </a:lnTo>
                  <a:cubicBezTo>
                    <a:pt x="213" y="72"/>
                    <a:pt x="212" y="77"/>
                    <a:pt x="213" y="80"/>
                  </a:cubicBezTo>
                  <a:cubicBezTo>
                    <a:pt x="214" y="82"/>
                    <a:pt x="216" y="85"/>
                    <a:pt x="217" y="86"/>
                  </a:cubicBezTo>
                  <a:cubicBezTo>
                    <a:pt x="215" y="89"/>
                    <a:pt x="214" y="94"/>
                    <a:pt x="209" y="93"/>
                  </a:cubicBezTo>
                  <a:cubicBezTo>
                    <a:pt x="206" y="93"/>
                    <a:pt x="209" y="88"/>
                    <a:pt x="205" y="88"/>
                  </a:cubicBezTo>
                  <a:cubicBezTo>
                    <a:pt x="200" y="89"/>
                    <a:pt x="194" y="90"/>
                    <a:pt x="191" y="95"/>
                  </a:cubicBezTo>
                  <a:cubicBezTo>
                    <a:pt x="191" y="97"/>
                    <a:pt x="191" y="97"/>
                    <a:pt x="192" y="99"/>
                  </a:cubicBezTo>
                  <a:cubicBezTo>
                    <a:pt x="192" y="105"/>
                    <a:pt x="192" y="110"/>
                    <a:pt x="187" y="114"/>
                  </a:cubicBezTo>
                  <a:cubicBezTo>
                    <a:pt x="184" y="113"/>
                    <a:pt x="181" y="112"/>
                    <a:pt x="178" y="110"/>
                  </a:cubicBezTo>
                  <a:cubicBezTo>
                    <a:pt x="176" y="110"/>
                    <a:pt x="176" y="110"/>
                    <a:pt x="175" y="112"/>
                  </a:cubicBezTo>
                  <a:cubicBezTo>
                    <a:pt x="173" y="115"/>
                    <a:pt x="178" y="116"/>
                    <a:pt x="175" y="119"/>
                  </a:cubicBezTo>
                  <a:cubicBezTo>
                    <a:pt x="173" y="121"/>
                    <a:pt x="167" y="122"/>
                    <a:pt x="167" y="126"/>
                  </a:cubicBezTo>
                  <a:cubicBezTo>
                    <a:pt x="167" y="129"/>
                    <a:pt x="168" y="130"/>
                    <a:pt x="168" y="133"/>
                  </a:cubicBezTo>
                  <a:cubicBezTo>
                    <a:pt x="164" y="135"/>
                    <a:pt x="162" y="136"/>
                    <a:pt x="160" y="141"/>
                  </a:cubicBezTo>
                  <a:cubicBezTo>
                    <a:pt x="160" y="141"/>
                    <a:pt x="159" y="144"/>
                    <a:pt x="160" y="146"/>
                  </a:cubicBezTo>
                  <a:lnTo>
                    <a:pt x="162" y="145"/>
                  </a:lnTo>
                  <a:cubicBezTo>
                    <a:pt x="162" y="148"/>
                    <a:pt x="164" y="150"/>
                    <a:pt x="165" y="152"/>
                  </a:cubicBezTo>
                  <a:cubicBezTo>
                    <a:pt x="167" y="156"/>
                    <a:pt x="170" y="159"/>
                    <a:pt x="170" y="164"/>
                  </a:cubicBezTo>
                  <a:cubicBezTo>
                    <a:pt x="169" y="164"/>
                    <a:pt x="167" y="165"/>
                    <a:pt x="167" y="167"/>
                  </a:cubicBezTo>
                  <a:cubicBezTo>
                    <a:pt x="168" y="167"/>
                    <a:pt x="167" y="170"/>
                    <a:pt x="169" y="170"/>
                  </a:cubicBezTo>
                  <a:cubicBezTo>
                    <a:pt x="174" y="175"/>
                    <a:pt x="176" y="184"/>
                    <a:pt x="174" y="192"/>
                  </a:cubicBezTo>
                  <a:cubicBezTo>
                    <a:pt x="173" y="198"/>
                    <a:pt x="167" y="195"/>
                    <a:pt x="165" y="200"/>
                  </a:cubicBezTo>
                  <a:cubicBezTo>
                    <a:pt x="169" y="207"/>
                    <a:pt x="169" y="213"/>
                    <a:pt x="169" y="221"/>
                  </a:cubicBezTo>
                  <a:cubicBezTo>
                    <a:pt x="169" y="227"/>
                    <a:pt x="167" y="234"/>
                    <a:pt x="162" y="236"/>
                  </a:cubicBezTo>
                  <a:cubicBezTo>
                    <a:pt x="160" y="238"/>
                    <a:pt x="158" y="236"/>
                    <a:pt x="156" y="236"/>
                  </a:cubicBezTo>
                  <a:cubicBezTo>
                    <a:pt x="153" y="236"/>
                    <a:pt x="153" y="229"/>
                    <a:pt x="148" y="232"/>
                  </a:cubicBezTo>
                  <a:cubicBezTo>
                    <a:pt x="146" y="232"/>
                    <a:pt x="147" y="235"/>
                    <a:pt x="147" y="236"/>
                  </a:cubicBezTo>
                  <a:cubicBezTo>
                    <a:pt x="151" y="238"/>
                    <a:pt x="150" y="243"/>
                    <a:pt x="151" y="247"/>
                  </a:cubicBezTo>
                  <a:cubicBezTo>
                    <a:pt x="150" y="250"/>
                    <a:pt x="149" y="254"/>
                    <a:pt x="147" y="257"/>
                  </a:cubicBezTo>
                  <a:cubicBezTo>
                    <a:pt x="146" y="260"/>
                    <a:pt x="143" y="261"/>
                    <a:pt x="142" y="263"/>
                  </a:cubicBezTo>
                  <a:lnTo>
                    <a:pt x="141" y="263"/>
                  </a:lnTo>
                  <a:cubicBezTo>
                    <a:pt x="135" y="270"/>
                    <a:pt x="125" y="274"/>
                    <a:pt x="115" y="272"/>
                  </a:cubicBezTo>
                  <a:cubicBezTo>
                    <a:pt x="108" y="270"/>
                    <a:pt x="102" y="263"/>
                    <a:pt x="100" y="257"/>
                  </a:cubicBezTo>
                  <a:cubicBezTo>
                    <a:pt x="99" y="253"/>
                    <a:pt x="99" y="250"/>
                    <a:pt x="100" y="247"/>
                  </a:cubicBezTo>
                  <a:cubicBezTo>
                    <a:pt x="100" y="246"/>
                    <a:pt x="99" y="245"/>
                    <a:pt x="98" y="244"/>
                  </a:cubicBezTo>
                  <a:cubicBezTo>
                    <a:pt x="97" y="244"/>
                    <a:pt x="94" y="245"/>
                    <a:pt x="94" y="247"/>
                  </a:cubicBezTo>
                  <a:cubicBezTo>
                    <a:pt x="95" y="249"/>
                    <a:pt x="92" y="250"/>
                    <a:pt x="90" y="251"/>
                  </a:cubicBezTo>
                  <a:lnTo>
                    <a:pt x="88" y="251"/>
                  </a:lnTo>
                  <a:cubicBezTo>
                    <a:pt x="88" y="249"/>
                    <a:pt x="87" y="251"/>
                    <a:pt x="87" y="250"/>
                  </a:cubicBezTo>
                  <a:cubicBezTo>
                    <a:pt x="85" y="249"/>
                    <a:pt x="85" y="244"/>
                    <a:pt x="81" y="246"/>
                  </a:cubicBezTo>
                  <a:cubicBezTo>
                    <a:pt x="78" y="248"/>
                    <a:pt x="81" y="250"/>
                    <a:pt x="78" y="252"/>
                  </a:cubicBezTo>
                  <a:cubicBezTo>
                    <a:pt x="74" y="258"/>
                    <a:pt x="70" y="247"/>
                    <a:pt x="66" y="253"/>
                  </a:cubicBezTo>
                  <a:cubicBezTo>
                    <a:pt x="65" y="256"/>
                    <a:pt x="69" y="257"/>
                    <a:pt x="66" y="260"/>
                  </a:cubicBezTo>
                  <a:cubicBezTo>
                    <a:pt x="62" y="264"/>
                    <a:pt x="56" y="263"/>
                    <a:pt x="51" y="263"/>
                  </a:cubicBezTo>
                  <a:cubicBezTo>
                    <a:pt x="48" y="262"/>
                    <a:pt x="50" y="257"/>
                    <a:pt x="46" y="257"/>
                  </a:cubicBezTo>
                  <a:lnTo>
                    <a:pt x="45" y="257"/>
                  </a:lnTo>
                  <a:cubicBezTo>
                    <a:pt x="45" y="257"/>
                    <a:pt x="44" y="258"/>
                    <a:pt x="44" y="258"/>
                  </a:cubicBezTo>
                  <a:cubicBezTo>
                    <a:pt x="43" y="261"/>
                    <a:pt x="42" y="262"/>
                    <a:pt x="40" y="263"/>
                  </a:cubicBezTo>
                  <a:cubicBezTo>
                    <a:pt x="37" y="264"/>
                    <a:pt x="33" y="264"/>
                    <a:pt x="30" y="263"/>
                  </a:cubicBezTo>
                  <a:cubicBezTo>
                    <a:pt x="28" y="263"/>
                    <a:pt x="26" y="260"/>
                    <a:pt x="25" y="258"/>
                  </a:cubicBezTo>
                  <a:cubicBezTo>
                    <a:pt x="25" y="256"/>
                    <a:pt x="25" y="255"/>
                    <a:pt x="25" y="253"/>
                  </a:cubicBezTo>
                  <a:cubicBezTo>
                    <a:pt x="26" y="252"/>
                    <a:pt x="30" y="252"/>
                    <a:pt x="29" y="249"/>
                  </a:cubicBezTo>
                  <a:cubicBezTo>
                    <a:pt x="31" y="249"/>
                    <a:pt x="31" y="248"/>
                    <a:pt x="32" y="247"/>
                  </a:cubicBezTo>
                  <a:cubicBezTo>
                    <a:pt x="31" y="245"/>
                    <a:pt x="30" y="244"/>
                    <a:pt x="28" y="244"/>
                  </a:cubicBezTo>
                  <a:cubicBezTo>
                    <a:pt x="26" y="244"/>
                    <a:pt x="24" y="245"/>
                    <a:pt x="22" y="247"/>
                  </a:cubicBezTo>
                  <a:cubicBezTo>
                    <a:pt x="15" y="246"/>
                    <a:pt x="7" y="244"/>
                    <a:pt x="5" y="237"/>
                  </a:cubicBezTo>
                  <a:cubicBezTo>
                    <a:pt x="0" y="226"/>
                    <a:pt x="2" y="211"/>
                    <a:pt x="10" y="202"/>
                  </a:cubicBezTo>
                  <a:cubicBezTo>
                    <a:pt x="13" y="199"/>
                    <a:pt x="15" y="197"/>
                    <a:pt x="20" y="196"/>
                  </a:cubicBezTo>
                  <a:cubicBezTo>
                    <a:pt x="22" y="199"/>
                    <a:pt x="24" y="195"/>
                    <a:pt x="25" y="198"/>
                  </a:cubicBezTo>
                  <a:cubicBezTo>
                    <a:pt x="27" y="198"/>
                    <a:pt x="29" y="197"/>
                    <a:pt x="29" y="195"/>
                  </a:cubicBezTo>
                  <a:cubicBezTo>
                    <a:pt x="28" y="192"/>
                    <a:pt x="24" y="191"/>
                    <a:pt x="24" y="187"/>
                  </a:cubicBezTo>
                  <a:cubicBezTo>
                    <a:pt x="22" y="182"/>
                    <a:pt x="24" y="177"/>
                    <a:pt x="27" y="174"/>
                  </a:cubicBezTo>
                  <a:cubicBezTo>
                    <a:pt x="29" y="173"/>
                    <a:pt x="31" y="171"/>
                    <a:pt x="33" y="170"/>
                  </a:cubicBezTo>
                  <a:cubicBezTo>
                    <a:pt x="37" y="170"/>
                    <a:pt x="41" y="168"/>
                    <a:pt x="45" y="169"/>
                  </a:cubicBezTo>
                  <a:cubicBezTo>
                    <a:pt x="46" y="169"/>
                    <a:pt x="47" y="168"/>
                    <a:pt x="47" y="167"/>
                  </a:cubicBezTo>
                  <a:cubicBezTo>
                    <a:pt x="47" y="163"/>
                    <a:pt x="39" y="161"/>
                    <a:pt x="42" y="155"/>
                  </a:cubicBezTo>
                  <a:cubicBezTo>
                    <a:pt x="42" y="154"/>
                    <a:pt x="42" y="152"/>
                    <a:pt x="40" y="152"/>
                  </a:cubicBezTo>
                  <a:cubicBezTo>
                    <a:pt x="39" y="152"/>
                    <a:pt x="37" y="151"/>
                    <a:pt x="36" y="150"/>
                  </a:cubicBezTo>
                  <a:cubicBezTo>
                    <a:pt x="31" y="144"/>
                    <a:pt x="26" y="138"/>
                    <a:pt x="28" y="130"/>
                  </a:cubicBezTo>
                  <a:cubicBezTo>
                    <a:pt x="29" y="129"/>
                    <a:pt x="30" y="127"/>
                    <a:pt x="32" y="126"/>
                  </a:cubicBezTo>
                  <a:cubicBezTo>
                    <a:pt x="33" y="127"/>
                    <a:pt x="34" y="126"/>
                    <a:pt x="35" y="125"/>
                  </a:cubicBezTo>
                  <a:cubicBezTo>
                    <a:pt x="35" y="121"/>
                    <a:pt x="31" y="119"/>
                    <a:pt x="30" y="115"/>
                  </a:cubicBezTo>
                  <a:cubicBezTo>
                    <a:pt x="28" y="111"/>
                    <a:pt x="25" y="105"/>
                    <a:pt x="28" y="101"/>
                  </a:cubicBezTo>
                  <a:cubicBezTo>
                    <a:pt x="31" y="99"/>
                    <a:pt x="33" y="98"/>
                    <a:pt x="35" y="99"/>
                  </a:cubicBezTo>
                  <a:cubicBezTo>
                    <a:pt x="38" y="99"/>
                    <a:pt x="40" y="102"/>
                    <a:pt x="42" y="99"/>
                  </a:cubicBezTo>
                  <a:cubicBezTo>
                    <a:pt x="45" y="93"/>
                    <a:pt x="35" y="95"/>
                    <a:pt x="35" y="90"/>
                  </a:cubicBezTo>
                  <a:cubicBezTo>
                    <a:pt x="32" y="79"/>
                    <a:pt x="37" y="69"/>
                    <a:pt x="45" y="61"/>
                  </a:cubicBezTo>
                  <a:cubicBezTo>
                    <a:pt x="51" y="56"/>
                    <a:pt x="61" y="53"/>
                    <a:pt x="68" y="57"/>
                  </a:cubicBezTo>
                  <a:cubicBezTo>
                    <a:pt x="71" y="57"/>
                    <a:pt x="74" y="64"/>
                    <a:pt x="78" y="60"/>
                  </a:cubicBezTo>
                  <a:cubicBezTo>
                    <a:pt x="78" y="59"/>
                    <a:pt x="77" y="57"/>
                    <a:pt x="79" y="56"/>
                  </a:cubicBezTo>
                  <a:cubicBezTo>
                    <a:pt x="79" y="55"/>
                    <a:pt x="78" y="54"/>
                    <a:pt x="78" y="54"/>
                  </a:cubicBezTo>
                  <a:cubicBezTo>
                    <a:pt x="78" y="50"/>
                    <a:pt x="79" y="46"/>
                    <a:pt x="83" y="45"/>
                  </a:cubicBezTo>
                  <a:cubicBezTo>
                    <a:pt x="84" y="46"/>
                    <a:pt x="87" y="44"/>
                    <a:pt x="87" y="47"/>
                  </a:cubicBezTo>
                  <a:cubicBezTo>
                    <a:pt x="88" y="48"/>
                    <a:pt x="89" y="50"/>
                    <a:pt x="91" y="49"/>
                  </a:cubicBezTo>
                  <a:cubicBezTo>
                    <a:pt x="93" y="47"/>
                    <a:pt x="91" y="44"/>
                    <a:pt x="91" y="42"/>
                  </a:cubicBezTo>
                  <a:cubicBezTo>
                    <a:pt x="91" y="38"/>
                    <a:pt x="90" y="33"/>
                    <a:pt x="94" y="31"/>
                  </a:cubicBezTo>
                  <a:cubicBezTo>
                    <a:pt x="97" y="30"/>
                    <a:pt x="98" y="33"/>
                    <a:pt x="101" y="35"/>
                  </a:cubicBezTo>
                  <a:cubicBezTo>
                    <a:pt x="106" y="32"/>
                    <a:pt x="100" y="25"/>
                    <a:pt x="103" y="21"/>
                  </a:cubicBezTo>
                  <a:cubicBezTo>
                    <a:pt x="105" y="12"/>
                    <a:pt x="110" y="4"/>
                    <a:pt x="119" y="1"/>
                  </a:cubicBezTo>
                  <a:lnTo>
                    <a:pt x="123" y="0"/>
                  </a:lnTo>
                  <a:cubicBezTo>
                    <a:pt x="126" y="1"/>
                    <a:pt x="132" y="1"/>
                    <a:pt x="135" y="4"/>
                  </a:cubicBezTo>
                  <a:close/>
                </a:path>
              </a:pathLst>
            </a:custGeom>
            <a:solidFill>
              <a:srgbClr val="AB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" name="Freeform 201">
              <a:extLst>
                <a:ext uri="{FF2B5EF4-FFF2-40B4-BE49-F238E27FC236}">
                  <a16:creationId xmlns:a16="http://schemas.microsoft.com/office/drawing/2014/main" id="{CF3310DC-6C61-D143-4EBE-A76E720ED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5" y="2281"/>
              <a:ext cx="89" cy="300"/>
            </a:xfrm>
            <a:custGeom>
              <a:avLst/>
              <a:gdLst>
                <a:gd name="T0" fmla="*/ 2147483646 w 34"/>
                <a:gd name="T1" fmla="*/ 703165494 h 107"/>
                <a:gd name="T2" fmla="*/ 2147483646 w 34"/>
                <a:gd name="T3" fmla="*/ 2147483646 h 107"/>
                <a:gd name="T4" fmla="*/ 2147483646 w 34"/>
                <a:gd name="T5" fmla="*/ 2147483646 h 107"/>
                <a:gd name="T6" fmla="*/ 2147483646 w 34"/>
                <a:gd name="T7" fmla="*/ 1591823114 h 107"/>
                <a:gd name="T8" fmla="*/ 1730370530 w 34"/>
                <a:gd name="T9" fmla="*/ 1269074821 h 107"/>
                <a:gd name="T10" fmla="*/ 1501960102 w 34"/>
                <a:gd name="T11" fmla="*/ 1591823114 h 107"/>
                <a:gd name="T12" fmla="*/ 330580380 w 34"/>
                <a:gd name="T13" fmla="*/ 2147483646 h 107"/>
                <a:gd name="T14" fmla="*/ 1234637354 w 34"/>
                <a:gd name="T15" fmla="*/ 2147483646 h 107"/>
                <a:gd name="T16" fmla="*/ 1501960102 w 34"/>
                <a:gd name="T17" fmla="*/ 2147483646 h 107"/>
                <a:gd name="T18" fmla="*/ 1667262271 w 34"/>
                <a:gd name="T19" fmla="*/ 2147483646 h 107"/>
                <a:gd name="T20" fmla="*/ 1730370530 w 34"/>
                <a:gd name="T21" fmla="*/ 2147483646 h 107"/>
                <a:gd name="T22" fmla="*/ 1501960102 w 34"/>
                <a:gd name="T23" fmla="*/ 2147483646 h 107"/>
                <a:gd name="T24" fmla="*/ 1565098207 w 34"/>
                <a:gd name="T25" fmla="*/ 2147483646 h 107"/>
                <a:gd name="T26" fmla="*/ 597902838 w 34"/>
                <a:gd name="T27" fmla="*/ 2147483646 h 107"/>
                <a:gd name="T28" fmla="*/ 700071356 w 34"/>
                <a:gd name="T29" fmla="*/ 2147483646 h 107"/>
                <a:gd name="T30" fmla="*/ 2147483646 w 34"/>
                <a:gd name="T31" fmla="*/ 2147483646 h 107"/>
                <a:gd name="T32" fmla="*/ 2147483646 w 34"/>
                <a:gd name="T33" fmla="*/ 2147483646 h 107"/>
                <a:gd name="T34" fmla="*/ 2147483646 w 34"/>
                <a:gd name="T35" fmla="*/ 2147483646 h 107"/>
                <a:gd name="T36" fmla="*/ 2147483646 w 34"/>
                <a:gd name="T37" fmla="*/ 2147483646 h 107"/>
                <a:gd name="T38" fmla="*/ 2147483646 w 34"/>
                <a:gd name="T39" fmla="*/ 2147483646 h 107"/>
                <a:gd name="T40" fmla="*/ 2147483646 w 34"/>
                <a:gd name="T41" fmla="*/ 2147483646 h 107"/>
                <a:gd name="T42" fmla="*/ 2147483646 w 34"/>
                <a:gd name="T43" fmla="*/ 2147483646 h 107"/>
                <a:gd name="T44" fmla="*/ 1234637354 w 34"/>
                <a:gd name="T45" fmla="*/ 2147483646 h 107"/>
                <a:gd name="T46" fmla="*/ 967194362 w 34"/>
                <a:gd name="T47" fmla="*/ 2147483646 h 107"/>
                <a:gd name="T48" fmla="*/ 165273974 w 34"/>
                <a:gd name="T49" fmla="*/ 2147483646 h 107"/>
                <a:gd name="T50" fmla="*/ 700071356 w 34"/>
                <a:gd name="T51" fmla="*/ 2147483646 h 107"/>
                <a:gd name="T52" fmla="*/ 700071356 w 34"/>
                <a:gd name="T53" fmla="*/ 2147483646 h 107"/>
                <a:gd name="T54" fmla="*/ 700071356 w 34"/>
                <a:gd name="T55" fmla="*/ 2147483646 h 107"/>
                <a:gd name="T56" fmla="*/ 1297776606 w 34"/>
                <a:gd name="T57" fmla="*/ 2147483646 h 107"/>
                <a:gd name="T58" fmla="*/ 1297776606 w 34"/>
                <a:gd name="T59" fmla="*/ 2147483646 h 107"/>
                <a:gd name="T60" fmla="*/ 1297776606 w 34"/>
                <a:gd name="T61" fmla="*/ 2147483646 h 107"/>
                <a:gd name="T62" fmla="*/ 1132468982 w 34"/>
                <a:gd name="T63" fmla="*/ 2147483646 h 107"/>
                <a:gd name="T64" fmla="*/ 0 w 34"/>
                <a:gd name="T65" fmla="*/ 2147483646 h 107"/>
                <a:gd name="T66" fmla="*/ 102169340 w 34"/>
                <a:gd name="T67" fmla="*/ 2147483646 h 107"/>
                <a:gd name="T68" fmla="*/ 1934702106 w 34"/>
                <a:gd name="T69" fmla="*/ 0 h 107"/>
                <a:gd name="T70" fmla="*/ 2147483646 w 34"/>
                <a:gd name="T71" fmla="*/ 703165494 h 107"/>
                <a:gd name="T72" fmla="*/ 2147483646 w 34"/>
                <a:gd name="T73" fmla="*/ 703165494 h 107"/>
                <a:gd name="T74" fmla="*/ 2147483646 w 34"/>
                <a:gd name="T75" fmla="*/ 703165494 h 107"/>
                <a:gd name="T76" fmla="*/ 2147483646 w 34"/>
                <a:gd name="T77" fmla="*/ 703165494 h 1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4"/>
                <a:gd name="T118" fmla="*/ 0 h 107"/>
                <a:gd name="T119" fmla="*/ 34 w 34"/>
                <a:gd name="T120" fmla="*/ 107 h 10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4" h="107">
                  <a:moveTo>
                    <a:pt x="31" y="2"/>
                  </a:moveTo>
                  <a:cubicBezTo>
                    <a:pt x="33" y="4"/>
                    <a:pt x="34" y="5"/>
                    <a:pt x="34" y="7"/>
                  </a:cubicBezTo>
                  <a:cubicBezTo>
                    <a:pt x="33" y="8"/>
                    <a:pt x="32" y="8"/>
                    <a:pt x="31" y="8"/>
                  </a:cubicBezTo>
                  <a:cubicBezTo>
                    <a:pt x="31" y="7"/>
                    <a:pt x="30" y="6"/>
                    <a:pt x="29" y="5"/>
                  </a:cubicBezTo>
                  <a:cubicBezTo>
                    <a:pt x="26" y="3"/>
                    <a:pt x="22" y="3"/>
                    <a:pt x="20" y="4"/>
                  </a:cubicBezTo>
                  <a:cubicBezTo>
                    <a:pt x="20" y="5"/>
                    <a:pt x="18" y="4"/>
                    <a:pt x="17" y="5"/>
                  </a:cubicBezTo>
                  <a:cubicBezTo>
                    <a:pt x="7" y="13"/>
                    <a:pt x="2" y="25"/>
                    <a:pt x="4" y="37"/>
                  </a:cubicBezTo>
                  <a:cubicBezTo>
                    <a:pt x="5" y="43"/>
                    <a:pt x="8" y="49"/>
                    <a:pt x="14" y="51"/>
                  </a:cubicBezTo>
                  <a:cubicBezTo>
                    <a:pt x="15" y="51"/>
                    <a:pt x="15" y="50"/>
                    <a:pt x="17" y="49"/>
                  </a:cubicBezTo>
                  <a:cubicBezTo>
                    <a:pt x="17" y="50"/>
                    <a:pt x="18" y="50"/>
                    <a:pt x="19" y="50"/>
                  </a:cubicBezTo>
                  <a:cubicBezTo>
                    <a:pt x="20" y="51"/>
                    <a:pt x="21" y="53"/>
                    <a:pt x="20" y="54"/>
                  </a:cubicBezTo>
                  <a:cubicBezTo>
                    <a:pt x="20" y="57"/>
                    <a:pt x="16" y="55"/>
                    <a:pt x="17" y="58"/>
                  </a:cubicBezTo>
                  <a:cubicBezTo>
                    <a:pt x="17" y="61"/>
                    <a:pt x="21" y="66"/>
                    <a:pt x="18" y="69"/>
                  </a:cubicBezTo>
                  <a:cubicBezTo>
                    <a:pt x="14" y="68"/>
                    <a:pt x="10" y="70"/>
                    <a:pt x="7" y="75"/>
                  </a:cubicBezTo>
                  <a:cubicBezTo>
                    <a:pt x="4" y="80"/>
                    <a:pt x="6" y="88"/>
                    <a:pt x="8" y="93"/>
                  </a:cubicBezTo>
                  <a:cubicBezTo>
                    <a:pt x="13" y="101"/>
                    <a:pt x="22" y="103"/>
                    <a:pt x="31" y="104"/>
                  </a:cubicBezTo>
                  <a:cubicBezTo>
                    <a:pt x="32" y="104"/>
                    <a:pt x="33" y="105"/>
                    <a:pt x="34" y="104"/>
                  </a:cubicBezTo>
                  <a:lnTo>
                    <a:pt x="34" y="105"/>
                  </a:lnTo>
                  <a:cubicBezTo>
                    <a:pt x="29" y="106"/>
                    <a:pt x="19" y="107"/>
                    <a:pt x="14" y="102"/>
                  </a:cubicBezTo>
                  <a:cubicBezTo>
                    <a:pt x="13" y="103"/>
                    <a:pt x="12" y="101"/>
                    <a:pt x="11" y="101"/>
                  </a:cubicBezTo>
                  <a:cubicBezTo>
                    <a:pt x="4" y="97"/>
                    <a:pt x="3" y="89"/>
                    <a:pt x="2" y="82"/>
                  </a:cubicBezTo>
                  <a:cubicBezTo>
                    <a:pt x="2" y="76"/>
                    <a:pt x="4" y="71"/>
                    <a:pt x="8" y="67"/>
                  </a:cubicBezTo>
                  <a:lnTo>
                    <a:pt x="15" y="64"/>
                  </a:lnTo>
                  <a:cubicBezTo>
                    <a:pt x="13" y="61"/>
                    <a:pt x="14" y="58"/>
                    <a:pt x="13" y="55"/>
                  </a:cubicBezTo>
                  <a:cubicBezTo>
                    <a:pt x="1" y="49"/>
                    <a:pt x="0" y="37"/>
                    <a:pt x="0" y="25"/>
                  </a:cubicBezTo>
                  <a:cubicBezTo>
                    <a:pt x="1" y="25"/>
                    <a:pt x="1" y="23"/>
                    <a:pt x="1" y="22"/>
                  </a:cubicBezTo>
                  <a:cubicBezTo>
                    <a:pt x="4" y="12"/>
                    <a:pt x="11" y="1"/>
                    <a:pt x="22" y="0"/>
                  </a:cubicBezTo>
                  <a:cubicBezTo>
                    <a:pt x="25" y="0"/>
                    <a:pt x="29" y="1"/>
                    <a:pt x="31" y="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" name="Freeform 202">
              <a:extLst>
                <a:ext uri="{FF2B5EF4-FFF2-40B4-BE49-F238E27FC236}">
                  <a16:creationId xmlns:a16="http://schemas.microsoft.com/office/drawing/2014/main" id="{406724AD-34E2-7CF7-2E65-00177134E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2315"/>
              <a:ext cx="174" cy="106"/>
            </a:xfrm>
            <a:custGeom>
              <a:avLst/>
              <a:gdLst>
                <a:gd name="T0" fmla="*/ 2147483646 w 67"/>
                <a:gd name="T1" fmla="*/ 2147483646 h 38"/>
                <a:gd name="T2" fmla="*/ 2147483646 w 67"/>
                <a:gd name="T3" fmla="*/ 2147483646 h 38"/>
                <a:gd name="T4" fmla="*/ 2147483646 w 67"/>
                <a:gd name="T5" fmla="*/ 2147483646 h 38"/>
                <a:gd name="T6" fmla="*/ 2147483646 w 67"/>
                <a:gd name="T7" fmla="*/ 2147483646 h 38"/>
                <a:gd name="T8" fmla="*/ 2147483646 w 67"/>
                <a:gd name="T9" fmla="*/ 2147483646 h 38"/>
                <a:gd name="T10" fmla="*/ 2147483646 w 67"/>
                <a:gd name="T11" fmla="*/ 2147483646 h 38"/>
                <a:gd name="T12" fmla="*/ 2147483646 w 67"/>
                <a:gd name="T13" fmla="*/ 2147483646 h 38"/>
                <a:gd name="T14" fmla="*/ 2147483646 w 67"/>
                <a:gd name="T15" fmla="*/ 2147483646 h 38"/>
                <a:gd name="T16" fmla="*/ 2147483646 w 67"/>
                <a:gd name="T17" fmla="*/ 2147483646 h 38"/>
                <a:gd name="T18" fmla="*/ 2147483646 w 67"/>
                <a:gd name="T19" fmla="*/ 2147483646 h 38"/>
                <a:gd name="T20" fmla="*/ 2147483646 w 67"/>
                <a:gd name="T21" fmla="*/ 2147483646 h 38"/>
                <a:gd name="T22" fmla="*/ 2147483646 w 67"/>
                <a:gd name="T23" fmla="*/ 2147483646 h 38"/>
                <a:gd name="T24" fmla="*/ 2147483646 w 67"/>
                <a:gd name="T25" fmla="*/ 2147483646 h 38"/>
                <a:gd name="T26" fmla="*/ 2147483646 w 67"/>
                <a:gd name="T27" fmla="*/ 2147483646 h 38"/>
                <a:gd name="T28" fmla="*/ 2147483646 w 67"/>
                <a:gd name="T29" fmla="*/ 2147483646 h 38"/>
                <a:gd name="T30" fmla="*/ 2147483646 w 67"/>
                <a:gd name="T31" fmla="*/ 2147483646 h 38"/>
                <a:gd name="T32" fmla="*/ 2147483646 w 67"/>
                <a:gd name="T33" fmla="*/ 2147483646 h 38"/>
                <a:gd name="T34" fmla="*/ 2147483646 w 67"/>
                <a:gd name="T35" fmla="*/ 2147483646 h 38"/>
                <a:gd name="T36" fmla="*/ 2147483646 w 67"/>
                <a:gd name="T37" fmla="*/ 2147483646 h 38"/>
                <a:gd name="T38" fmla="*/ 2147483646 w 67"/>
                <a:gd name="T39" fmla="*/ 2147483646 h 38"/>
                <a:gd name="T40" fmla="*/ 2147483646 w 67"/>
                <a:gd name="T41" fmla="*/ 2147483646 h 38"/>
                <a:gd name="T42" fmla="*/ 522366597 w 67"/>
                <a:gd name="T43" fmla="*/ 2147483646 h 38"/>
                <a:gd name="T44" fmla="*/ 0 w 67"/>
                <a:gd name="T45" fmla="*/ 2147483646 h 38"/>
                <a:gd name="T46" fmla="*/ 145399906 w 67"/>
                <a:gd name="T47" fmla="*/ 2147483646 h 38"/>
                <a:gd name="T48" fmla="*/ 1120985983 w 67"/>
                <a:gd name="T49" fmla="*/ 2147483646 h 38"/>
                <a:gd name="T50" fmla="*/ 1356593324 w 67"/>
                <a:gd name="T51" fmla="*/ 2147483646 h 38"/>
                <a:gd name="T52" fmla="*/ 1790300120 w 67"/>
                <a:gd name="T53" fmla="*/ 2147483646 h 38"/>
                <a:gd name="T54" fmla="*/ 2147483646 w 67"/>
                <a:gd name="T55" fmla="*/ 2147483646 h 38"/>
                <a:gd name="T56" fmla="*/ 2147483646 w 67"/>
                <a:gd name="T57" fmla="*/ 2147483646 h 38"/>
                <a:gd name="T58" fmla="*/ 2147483646 w 67"/>
                <a:gd name="T59" fmla="*/ 0 h 38"/>
                <a:gd name="T60" fmla="*/ 2147483646 w 67"/>
                <a:gd name="T61" fmla="*/ 2147483646 h 38"/>
                <a:gd name="T62" fmla="*/ 2147483646 w 67"/>
                <a:gd name="T63" fmla="*/ 2147483646 h 38"/>
                <a:gd name="T64" fmla="*/ 2147483646 w 67"/>
                <a:gd name="T65" fmla="*/ 2147483646 h 38"/>
                <a:gd name="T66" fmla="*/ 2147483646 w 67"/>
                <a:gd name="T67" fmla="*/ 2147483646 h 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7"/>
                <a:gd name="T103" fmla="*/ 0 h 38"/>
                <a:gd name="T104" fmla="*/ 67 w 67"/>
                <a:gd name="T105" fmla="*/ 38 h 3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7" h="38">
                  <a:moveTo>
                    <a:pt x="42" y="13"/>
                  </a:moveTo>
                  <a:cubicBezTo>
                    <a:pt x="41" y="17"/>
                    <a:pt x="45" y="16"/>
                    <a:pt x="46" y="18"/>
                  </a:cubicBezTo>
                  <a:cubicBezTo>
                    <a:pt x="49" y="21"/>
                    <a:pt x="52" y="24"/>
                    <a:pt x="54" y="27"/>
                  </a:cubicBezTo>
                  <a:lnTo>
                    <a:pt x="67" y="34"/>
                  </a:lnTo>
                  <a:cubicBezTo>
                    <a:pt x="61" y="35"/>
                    <a:pt x="55" y="35"/>
                    <a:pt x="48" y="35"/>
                  </a:cubicBezTo>
                  <a:cubicBezTo>
                    <a:pt x="47" y="32"/>
                    <a:pt x="48" y="27"/>
                    <a:pt x="44" y="25"/>
                  </a:cubicBezTo>
                  <a:cubicBezTo>
                    <a:pt x="44" y="22"/>
                    <a:pt x="40" y="20"/>
                    <a:pt x="37" y="18"/>
                  </a:cubicBezTo>
                  <a:cubicBezTo>
                    <a:pt x="36" y="17"/>
                    <a:pt x="33" y="18"/>
                    <a:pt x="32" y="18"/>
                  </a:cubicBezTo>
                  <a:cubicBezTo>
                    <a:pt x="29" y="22"/>
                    <a:pt x="32" y="27"/>
                    <a:pt x="30" y="31"/>
                  </a:cubicBezTo>
                  <a:cubicBezTo>
                    <a:pt x="30" y="33"/>
                    <a:pt x="32" y="33"/>
                    <a:pt x="32" y="34"/>
                  </a:cubicBezTo>
                  <a:cubicBezTo>
                    <a:pt x="32" y="34"/>
                    <a:pt x="31" y="35"/>
                    <a:pt x="31" y="35"/>
                  </a:cubicBezTo>
                  <a:lnTo>
                    <a:pt x="32" y="36"/>
                  </a:lnTo>
                  <a:lnTo>
                    <a:pt x="30" y="36"/>
                  </a:lnTo>
                  <a:cubicBezTo>
                    <a:pt x="22" y="37"/>
                    <a:pt x="15" y="38"/>
                    <a:pt x="7" y="36"/>
                  </a:cubicBezTo>
                  <a:cubicBezTo>
                    <a:pt x="4" y="36"/>
                    <a:pt x="3" y="37"/>
                    <a:pt x="0" y="37"/>
                  </a:cubicBezTo>
                  <a:cubicBezTo>
                    <a:pt x="1" y="35"/>
                    <a:pt x="2" y="33"/>
                    <a:pt x="2" y="31"/>
                  </a:cubicBezTo>
                  <a:cubicBezTo>
                    <a:pt x="6" y="31"/>
                    <a:pt x="13" y="34"/>
                    <a:pt x="15" y="28"/>
                  </a:cubicBezTo>
                  <a:cubicBezTo>
                    <a:pt x="18" y="23"/>
                    <a:pt x="18" y="16"/>
                    <a:pt x="18" y="11"/>
                  </a:cubicBezTo>
                  <a:cubicBezTo>
                    <a:pt x="19" y="9"/>
                    <a:pt x="22" y="8"/>
                    <a:pt x="24" y="8"/>
                  </a:cubicBezTo>
                  <a:cubicBezTo>
                    <a:pt x="26" y="11"/>
                    <a:pt x="30" y="12"/>
                    <a:pt x="33" y="13"/>
                  </a:cubicBezTo>
                  <a:cubicBezTo>
                    <a:pt x="33" y="12"/>
                    <a:pt x="34" y="12"/>
                    <a:pt x="34" y="12"/>
                  </a:cubicBezTo>
                  <a:cubicBezTo>
                    <a:pt x="39" y="10"/>
                    <a:pt x="42" y="5"/>
                    <a:pt x="44" y="0"/>
                  </a:cubicBezTo>
                  <a:cubicBezTo>
                    <a:pt x="45" y="5"/>
                    <a:pt x="45" y="9"/>
                    <a:pt x="42" y="13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" name="Freeform 203">
              <a:extLst>
                <a:ext uri="{FF2B5EF4-FFF2-40B4-BE49-F238E27FC236}">
                  <a16:creationId xmlns:a16="http://schemas.microsoft.com/office/drawing/2014/main" id="{162CA0F1-793B-AC14-6381-B819A4E36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" y="2371"/>
              <a:ext cx="13" cy="36"/>
            </a:xfrm>
            <a:custGeom>
              <a:avLst/>
              <a:gdLst>
                <a:gd name="T0" fmla="*/ 383805279 w 5"/>
                <a:gd name="T1" fmla="*/ 1555093077 h 13"/>
                <a:gd name="T2" fmla="*/ 383805279 w 5"/>
                <a:gd name="T3" fmla="*/ 2147483646 h 13"/>
                <a:gd name="T4" fmla="*/ 0 w 5"/>
                <a:gd name="T5" fmla="*/ 2147483646 h 13"/>
                <a:gd name="T6" fmla="*/ 0 w 5"/>
                <a:gd name="T7" fmla="*/ 2147483646 h 13"/>
                <a:gd name="T8" fmla="*/ 0 w 5"/>
                <a:gd name="T9" fmla="*/ 2147483646 h 13"/>
                <a:gd name="T10" fmla="*/ 239896210 w 5"/>
                <a:gd name="T11" fmla="*/ 263590732 h 13"/>
                <a:gd name="T12" fmla="*/ 239896210 w 5"/>
                <a:gd name="T13" fmla="*/ 263590732 h 13"/>
                <a:gd name="T14" fmla="*/ 239896210 w 5"/>
                <a:gd name="T15" fmla="*/ 263590732 h 13"/>
                <a:gd name="T16" fmla="*/ 383805279 w 5"/>
                <a:gd name="T17" fmla="*/ 1555093077 h 13"/>
                <a:gd name="T18" fmla="*/ 383805279 w 5"/>
                <a:gd name="T19" fmla="*/ 1555093077 h 13"/>
                <a:gd name="T20" fmla="*/ 383805279 w 5"/>
                <a:gd name="T21" fmla="*/ 1555093077 h 13"/>
                <a:gd name="T22" fmla="*/ 383805279 w 5"/>
                <a:gd name="T23" fmla="*/ 1555093077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3"/>
                <a:gd name="T38" fmla="*/ 5 w 5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3">
                  <a:moveTo>
                    <a:pt x="5" y="6"/>
                  </a:moveTo>
                  <a:cubicBezTo>
                    <a:pt x="5" y="8"/>
                    <a:pt x="5" y="11"/>
                    <a:pt x="5" y="13"/>
                  </a:cubicBezTo>
                  <a:cubicBezTo>
                    <a:pt x="3" y="13"/>
                    <a:pt x="2" y="12"/>
                    <a:pt x="0" y="11"/>
                  </a:cubicBezTo>
                  <a:lnTo>
                    <a:pt x="3" y="1"/>
                  </a:lnTo>
                  <a:cubicBezTo>
                    <a:pt x="5" y="0"/>
                    <a:pt x="5" y="4"/>
                    <a:pt x="5" y="6"/>
                  </a:cubicBezTo>
                  <a:close/>
                </a:path>
              </a:pathLst>
            </a:custGeom>
            <a:solidFill>
              <a:srgbClr val="A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Freeform 204">
              <a:extLst>
                <a:ext uri="{FF2B5EF4-FFF2-40B4-BE49-F238E27FC236}">
                  <a16:creationId xmlns:a16="http://schemas.microsoft.com/office/drawing/2014/main" id="{B83C4746-F4E1-B039-7E7C-6C6E61083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2376"/>
              <a:ext cx="13" cy="20"/>
            </a:xfrm>
            <a:custGeom>
              <a:avLst/>
              <a:gdLst>
                <a:gd name="T0" fmla="*/ 383805279 w 5"/>
                <a:gd name="T1" fmla="*/ 1753598774 h 7"/>
                <a:gd name="T2" fmla="*/ 92267815 w 5"/>
                <a:gd name="T3" fmla="*/ 2147483646 h 7"/>
                <a:gd name="T4" fmla="*/ 92267815 w 5"/>
                <a:gd name="T5" fmla="*/ 0 h 7"/>
                <a:gd name="T6" fmla="*/ 383805279 w 5"/>
                <a:gd name="T7" fmla="*/ 1753598774 h 7"/>
                <a:gd name="T8" fmla="*/ 383805279 w 5"/>
                <a:gd name="T9" fmla="*/ 1753598774 h 7"/>
                <a:gd name="T10" fmla="*/ 383805279 w 5"/>
                <a:gd name="T11" fmla="*/ 1753598774 h 7"/>
                <a:gd name="T12" fmla="*/ 383805279 w 5"/>
                <a:gd name="T13" fmla="*/ 1753598774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7"/>
                <a:gd name="T23" fmla="*/ 5 w 5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7">
                  <a:moveTo>
                    <a:pt x="5" y="4"/>
                  </a:moveTo>
                  <a:cubicBezTo>
                    <a:pt x="4" y="4"/>
                    <a:pt x="2" y="7"/>
                    <a:pt x="1" y="6"/>
                  </a:cubicBezTo>
                  <a:cubicBezTo>
                    <a:pt x="0" y="4"/>
                    <a:pt x="1" y="2"/>
                    <a:pt x="1" y="0"/>
                  </a:cubicBezTo>
                  <a:cubicBezTo>
                    <a:pt x="3" y="1"/>
                    <a:pt x="4" y="2"/>
                    <a:pt x="5" y="4"/>
                  </a:cubicBezTo>
                  <a:close/>
                </a:path>
              </a:pathLst>
            </a:custGeom>
            <a:solidFill>
              <a:srgbClr val="F89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Freeform 205">
              <a:extLst>
                <a:ext uri="{FF2B5EF4-FFF2-40B4-BE49-F238E27FC236}">
                  <a16:creationId xmlns:a16="http://schemas.microsoft.com/office/drawing/2014/main" id="{52BAC674-B154-5021-EFDD-3B6DD5C0E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" y="2390"/>
              <a:ext cx="5" cy="28"/>
            </a:xfrm>
            <a:custGeom>
              <a:avLst/>
              <a:gdLst>
                <a:gd name="T0" fmla="*/ 69541438 w 2"/>
                <a:gd name="T1" fmla="*/ 2147483646 h 10"/>
                <a:gd name="T2" fmla="*/ 0 w 2"/>
                <a:gd name="T3" fmla="*/ 2147483646 h 10"/>
                <a:gd name="T4" fmla="*/ 0 w 2"/>
                <a:gd name="T5" fmla="*/ 2147483646 h 10"/>
                <a:gd name="T6" fmla="*/ 0 w 2"/>
                <a:gd name="T7" fmla="*/ 2147483646 h 10"/>
                <a:gd name="T8" fmla="*/ 69541438 w 2"/>
                <a:gd name="T9" fmla="*/ 0 h 10"/>
                <a:gd name="T10" fmla="*/ 69541438 w 2"/>
                <a:gd name="T11" fmla="*/ 0 h 10"/>
                <a:gd name="T12" fmla="*/ 69541438 w 2"/>
                <a:gd name="T13" fmla="*/ 0 h 10"/>
                <a:gd name="T14" fmla="*/ 69541438 w 2"/>
                <a:gd name="T15" fmla="*/ 2147483646 h 10"/>
                <a:gd name="T16" fmla="*/ 69541438 w 2"/>
                <a:gd name="T17" fmla="*/ 2147483646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0"/>
                <a:gd name="T29" fmla="*/ 2 w 2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0">
                  <a:moveTo>
                    <a:pt x="2" y="10"/>
                  </a:moveTo>
                  <a:lnTo>
                    <a:pt x="0" y="10"/>
                  </a:lnTo>
                  <a:cubicBezTo>
                    <a:pt x="0" y="7"/>
                    <a:pt x="0" y="3"/>
                    <a:pt x="2" y="0"/>
                  </a:cubicBezTo>
                  <a:lnTo>
                    <a:pt x="2" y="10"/>
                  </a:lnTo>
                  <a:close/>
                </a:path>
              </a:pathLst>
            </a:custGeom>
            <a:solidFill>
              <a:srgbClr val="A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" name="Freeform 206">
              <a:extLst>
                <a:ext uri="{FF2B5EF4-FFF2-40B4-BE49-F238E27FC236}">
                  <a16:creationId xmlns:a16="http://schemas.microsoft.com/office/drawing/2014/main" id="{BC9C424A-6CBD-D148-8EA8-0AB8E5794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2396"/>
              <a:ext cx="26" cy="19"/>
            </a:xfrm>
            <a:custGeom>
              <a:avLst/>
              <a:gdLst>
                <a:gd name="T0" fmla="*/ 771646564 w 10"/>
                <a:gd name="T1" fmla="*/ 895472082 h 7"/>
                <a:gd name="T2" fmla="*/ 92267815 w 10"/>
                <a:gd name="T3" fmla="*/ 1225214639 h 7"/>
                <a:gd name="T4" fmla="*/ 92267815 w 10"/>
                <a:gd name="T5" fmla="*/ 703122580 h 7"/>
                <a:gd name="T6" fmla="*/ 92267815 w 10"/>
                <a:gd name="T7" fmla="*/ 703122580 h 7"/>
                <a:gd name="T8" fmla="*/ 92267815 w 10"/>
                <a:gd name="T9" fmla="*/ 703122580 h 7"/>
                <a:gd name="T10" fmla="*/ 147617465 w 10"/>
                <a:gd name="T11" fmla="*/ 520786808 h 7"/>
                <a:gd name="T12" fmla="*/ 147617465 w 10"/>
                <a:gd name="T13" fmla="*/ 520786808 h 7"/>
                <a:gd name="T14" fmla="*/ 147617465 w 10"/>
                <a:gd name="T15" fmla="*/ 520786808 h 7"/>
                <a:gd name="T16" fmla="*/ 474869450 w 10"/>
                <a:gd name="T17" fmla="*/ 1016546876 h 7"/>
                <a:gd name="T18" fmla="*/ 681357706 w 10"/>
                <a:gd name="T19" fmla="*/ 520786808 h 7"/>
                <a:gd name="T20" fmla="*/ 681357706 w 10"/>
                <a:gd name="T21" fmla="*/ 520786808 h 7"/>
                <a:gd name="T22" fmla="*/ 681357706 w 10"/>
                <a:gd name="T23" fmla="*/ 520786808 h 7"/>
                <a:gd name="T24" fmla="*/ 623729821 w 10"/>
                <a:gd name="T25" fmla="*/ 0 h 7"/>
                <a:gd name="T26" fmla="*/ 623729821 w 10"/>
                <a:gd name="T27" fmla="*/ 0 h 7"/>
                <a:gd name="T28" fmla="*/ 623729821 w 10"/>
                <a:gd name="T29" fmla="*/ 0 h 7"/>
                <a:gd name="T30" fmla="*/ 771646564 w 10"/>
                <a:gd name="T31" fmla="*/ 895472082 h 7"/>
                <a:gd name="T32" fmla="*/ 771646564 w 10"/>
                <a:gd name="T33" fmla="*/ 895472082 h 7"/>
                <a:gd name="T34" fmla="*/ 771646564 w 10"/>
                <a:gd name="T35" fmla="*/ 895472082 h 7"/>
                <a:gd name="T36" fmla="*/ 771646564 w 10"/>
                <a:gd name="T37" fmla="*/ 895472082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"/>
                <a:gd name="T58" fmla="*/ 0 h 7"/>
                <a:gd name="T59" fmla="*/ 10 w 10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" h="7">
                  <a:moveTo>
                    <a:pt x="10" y="5"/>
                  </a:moveTo>
                  <a:cubicBezTo>
                    <a:pt x="7" y="7"/>
                    <a:pt x="4" y="6"/>
                    <a:pt x="1" y="7"/>
                  </a:cubicBezTo>
                  <a:cubicBezTo>
                    <a:pt x="0" y="6"/>
                    <a:pt x="0" y="5"/>
                    <a:pt x="1" y="4"/>
                  </a:cubicBezTo>
                  <a:lnTo>
                    <a:pt x="2" y="3"/>
                  </a:lnTo>
                  <a:cubicBezTo>
                    <a:pt x="3" y="4"/>
                    <a:pt x="4" y="6"/>
                    <a:pt x="6" y="6"/>
                  </a:cubicBezTo>
                  <a:cubicBezTo>
                    <a:pt x="8" y="6"/>
                    <a:pt x="8" y="4"/>
                    <a:pt x="9" y="3"/>
                  </a:cubicBezTo>
                  <a:lnTo>
                    <a:pt x="8" y="0"/>
                  </a:lnTo>
                  <a:cubicBezTo>
                    <a:pt x="10" y="1"/>
                    <a:pt x="9" y="4"/>
                    <a:pt x="1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" name="Freeform 207">
              <a:extLst>
                <a:ext uri="{FF2B5EF4-FFF2-40B4-BE49-F238E27FC236}">
                  <a16:creationId xmlns:a16="http://schemas.microsoft.com/office/drawing/2014/main" id="{849ABAE6-C4F7-590D-F6BE-779F46876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2418"/>
              <a:ext cx="114" cy="121"/>
            </a:xfrm>
            <a:custGeom>
              <a:avLst/>
              <a:gdLst>
                <a:gd name="T0" fmla="*/ 1495679373 w 44"/>
                <a:gd name="T1" fmla="*/ 741405337 h 43"/>
                <a:gd name="T2" fmla="*/ 503072367 w 44"/>
                <a:gd name="T3" fmla="*/ 2147483646 h 43"/>
                <a:gd name="T4" fmla="*/ 503072367 w 44"/>
                <a:gd name="T5" fmla="*/ 2147483646 h 43"/>
                <a:gd name="T6" fmla="*/ 1355567207 w 44"/>
                <a:gd name="T7" fmla="*/ 2147483646 h 43"/>
                <a:gd name="T8" fmla="*/ 1658271811 w 44"/>
                <a:gd name="T9" fmla="*/ 2147483646 h 43"/>
                <a:gd name="T10" fmla="*/ 1793429540 w 44"/>
                <a:gd name="T11" fmla="*/ 2147483646 h 43"/>
                <a:gd name="T12" fmla="*/ 1658271811 w 44"/>
                <a:gd name="T13" fmla="*/ 2147483646 h 43"/>
                <a:gd name="T14" fmla="*/ 1793429540 w 44"/>
                <a:gd name="T15" fmla="*/ 2147483646 h 43"/>
                <a:gd name="T16" fmla="*/ 2020790251 w 44"/>
                <a:gd name="T17" fmla="*/ 2147483646 h 43"/>
                <a:gd name="T18" fmla="*/ 2147483646 w 44"/>
                <a:gd name="T19" fmla="*/ 2147483646 h 43"/>
                <a:gd name="T20" fmla="*/ 2147483646 w 44"/>
                <a:gd name="T21" fmla="*/ 2147483646 h 43"/>
                <a:gd name="T22" fmla="*/ 2147483646 w 44"/>
                <a:gd name="T23" fmla="*/ 2147483646 h 43"/>
                <a:gd name="T24" fmla="*/ 2147483646 w 44"/>
                <a:gd name="T25" fmla="*/ 2147483646 h 43"/>
                <a:gd name="T26" fmla="*/ 2147483646 w 44"/>
                <a:gd name="T27" fmla="*/ 2147483646 h 43"/>
                <a:gd name="T28" fmla="*/ 2147483646 w 44"/>
                <a:gd name="T29" fmla="*/ 2147483646 h 43"/>
                <a:gd name="T30" fmla="*/ 2147483646 w 44"/>
                <a:gd name="T31" fmla="*/ 2147483646 h 43"/>
                <a:gd name="T32" fmla="*/ 2147483646 w 44"/>
                <a:gd name="T33" fmla="*/ 2147483646 h 43"/>
                <a:gd name="T34" fmla="*/ 2147483646 w 44"/>
                <a:gd name="T35" fmla="*/ 2147483646 h 43"/>
                <a:gd name="T36" fmla="*/ 2147483646 w 44"/>
                <a:gd name="T37" fmla="*/ 2147483646 h 43"/>
                <a:gd name="T38" fmla="*/ 2147483646 w 44"/>
                <a:gd name="T39" fmla="*/ 2147483646 h 43"/>
                <a:gd name="T40" fmla="*/ 2147483646 w 44"/>
                <a:gd name="T41" fmla="*/ 2147483646 h 43"/>
                <a:gd name="T42" fmla="*/ 2147483646 w 44"/>
                <a:gd name="T43" fmla="*/ 2147483646 h 43"/>
                <a:gd name="T44" fmla="*/ 1933525003 w 44"/>
                <a:gd name="T45" fmla="*/ 2147483646 h 43"/>
                <a:gd name="T46" fmla="*/ 1303414875 w 44"/>
                <a:gd name="T47" fmla="*/ 2147483646 h 43"/>
                <a:gd name="T48" fmla="*/ 362973562 w 44"/>
                <a:gd name="T49" fmla="*/ 2147483646 h 43"/>
                <a:gd name="T50" fmla="*/ 437847161 w 44"/>
                <a:gd name="T51" fmla="*/ 2147483646 h 43"/>
                <a:gd name="T52" fmla="*/ 1355567207 w 44"/>
                <a:gd name="T53" fmla="*/ 0 h 43"/>
                <a:gd name="T54" fmla="*/ 1495679373 w 44"/>
                <a:gd name="T55" fmla="*/ 741405337 h 43"/>
                <a:gd name="T56" fmla="*/ 1495679373 w 44"/>
                <a:gd name="T57" fmla="*/ 741405337 h 43"/>
                <a:gd name="T58" fmla="*/ 1495679373 w 44"/>
                <a:gd name="T59" fmla="*/ 741405337 h 43"/>
                <a:gd name="T60" fmla="*/ 1495679373 w 44"/>
                <a:gd name="T61" fmla="*/ 741405337 h 4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4"/>
                <a:gd name="T94" fmla="*/ 0 h 43"/>
                <a:gd name="T95" fmla="*/ 44 w 44"/>
                <a:gd name="T96" fmla="*/ 43 h 4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4" h="43">
                  <a:moveTo>
                    <a:pt x="21" y="2"/>
                  </a:moveTo>
                  <a:cubicBezTo>
                    <a:pt x="14" y="5"/>
                    <a:pt x="8" y="11"/>
                    <a:pt x="7" y="19"/>
                  </a:cubicBezTo>
                  <a:cubicBezTo>
                    <a:pt x="6" y="20"/>
                    <a:pt x="6" y="22"/>
                    <a:pt x="7" y="25"/>
                  </a:cubicBezTo>
                  <a:cubicBezTo>
                    <a:pt x="10" y="28"/>
                    <a:pt x="14" y="28"/>
                    <a:pt x="19" y="27"/>
                  </a:cubicBezTo>
                  <a:cubicBezTo>
                    <a:pt x="20" y="25"/>
                    <a:pt x="21" y="23"/>
                    <a:pt x="23" y="23"/>
                  </a:cubicBezTo>
                  <a:cubicBezTo>
                    <a:pt x="26" y="22"/>
                    <a:pt x="26" y="25"/>
                    <a:pt x="25" y="27"/>
                  </a:cubicBezTo>
                  <a:cubicBezTo>
                    <a:pt x="25" y="28"/>
                    <a:pt x="24" y="28"/>
                    <a:pt x="23" y="29"/>
                  </a:cubicBezTo>
                  <a:cubicBezTo>
                    <a:pt x="23" y="31"/>
                    <a:pt x="23" y="34"/>
                    <a:pt x="25" y="35"/>
                  </a:cubicBezTo>
                  <a:cubicBezTo>
                    <a:pt x="26" y="36"/>
                    <a:pt x="27" y="38"/>
                    <a:pt x="28" y="38"/>
                  </a:cubicBezTo>
                  <a:cubicBezTo>
                    <a:pt x="33" y="40"/>
                    <a:pt x="38" y="38"/>
                    <a:pt x="42" y="35"/>
                  </a:cubicBezTo>
                  <a:lnTo>
                    <a:pt x="43" y="35"/>
                  </a:lnTo>
                  <a:cubicBezTo>
                    <a:pt x="44" y="38"/>
                    <a:pt x="41" y="38"/>
                    <a:pt x="41" y="39"/>
                  </a:cubicBezTo>
                  <a:cubicBezTo>
                    <a:pt x="37" y="42"/>
                    <a:pt x="33" y="42"/>
                    <a:pt x="30" y="42"/>
                  </a:cubicBezTo>
                  <a:cubicBezTo>
                    <a:pt x="29" y="41"/>
                    <a:pt x="28" y="43"/>
                    <a:pt x="27" y="42"/>
                  </a:cubicBezTo>
                  <a:cubicBezTo>
                    <a:pt x="21" y="40"/>
                    <a:pt x="20" y="35"/>
                    <a:pt x="18" y="31"/>
                  </a:cubicBezTo>
                  <a:cubicBezTo>
                    <a:pt x="14" y="32"/>
                    <a:pt x="9" y="31"/>
                    <a:pt x="5" y="29"/>
                  </a:cubicBezTo>
                  <a:cubicBezTo>
                    <a:pt x="0" y="24"/>
                    <a:pt x="4" y="17"/>
                    <a:pt x="6" y="11"/>
                  </a:cubicBezTo>
                  <a:cubicBezTo>
                    <a:pt x="9" y="6"/>
                    <a:pt x="14" y="2"/>
                    <a:pt x="19" y="0"/>
                  </a:cubicBezTo>
                  <a:cubicBezTo>
                    <a:pt x="19" y="1"/>
                    <a:pt x="22" y="1"/>
                    <a:pt x="21" y="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208">
              <a:extLst>
                <a:ext uri="{FF2B5EF4-FFF2-40B4-BE49-F238E27FC236}">
                  <a16:creationId xmlns:a16="http://schemas.microsoft.com/office/drawing/2014/main" id="{2718637B-A6AC-047C-304E-8386052E2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2421"/>
              <a:ext cx="21" cy="65"/>
            </a:xfrm>
            <a:custGeom>
              <a:avLst/>
              <a:gdLst>
                <a:gd name="T0" fmla="*/ 731633986 w 8"/>
                <a:gd name="T1" fmla="*/ 381522188 h 23"/>
                <a:gd name="T2" fmla="*/ 172523453 w 8"/>
                <a:gd name="T3" fmla="*/ 2147483646 h 23"/>
                <a:gd name="T4" fmla="*/ 278717835 w 8"/>
                <a:gd name="T5" fmla="*/ 0 h 23"/>
                <a:gd name="T6" fmla="*/ 731633986 w 8"/>
                <a:gd name="T7" fmla="*/ 381522188 h 23"/>
                <a:gd name="T8" fmla="*/ 731633986 w 8"/>
                <a:gd name="T9" fmla="*/ 381522188 h 23"/>
                <a:gd name="T10" fmla="*/ 731633986 w 8"/>
                <a:gd name="T11" fmla="*/ 381522188 h 23"/>
                <a:gd name="T12" fmla="*/ 731633986 w 8"/>
                <a:gd name="T13" fmla="*/ 381522188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23"/>
                <a:gd name="T23" fmla="*/ 8 w 8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23">
                  <a:moveTo>
                    <a:pt x="8" y="1"/>
                  </a:moveTo>
                  <a:cubicBezTo>
                    <a:pt x="8" y="8"/>
                    <a:pt x="8" y="18"/>
                    <a:pt x="2" y="23"/>
                  </a:cubicBezTo>
                  <a:cubicBezTo>
                    <a:pt x="0" y="15"/>
                    <a:pt x="2" y="8"/>
                    <a:pt x="3" y="0"/>
                  </a:cubicBezTo>
                  <a:cubicBezTo>
                    <a:pt x="4" y="0"/>
                    <a:pt x="6" y="1"/>
                    <a:pt x="8" y="1"/>
                  </a:cubicBezTo>
                  <a:close/>
                </a:path>
              </a:pathLst>
            </a:custGeom>
            <a:solidFill>
              <a:srgbClr val="A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209">
              <a:extLst>
                <a:ext uri="{FF2B5EF4-FFF2-40B4-BE49-F238E27FC236}">
                  <a16:creationId xmlns:a16="http://schemas.microsoft.com/office/drawing/2014/main" id="{61E428C2-A428-CAF0-6916-9ABCAE0E2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424"/>
              <a:ext cx="400" cy="521"/>
            </a:xfrm>
            <a:custGeom>
              <a:avLst/>
              <a:gdLst>
                <a:gd name="T0" fmla="*/ 2147483646 w 153"/>
                <a:gd name="T1" fmla="*/ 686102427 h 186"/>
                <a:gd name="T2" fmla="*/ 2147483646 w 153"/>
                <a:gd name="T3" fmla="*/ 686102427 h 186"/>
                <a:gd name="T4" fmla="*/ 2147483646 w 153"/>
                <a:gd name="T5" fmla="*/ 2147483646 h 186"/>
                <a:gd name="T6" fmla="*/ 2147483646 w 153"/>
                <a:gd name="T7" fmla="*/ 2147483646 h 186"/>
                <a:gd name="T8" fmla="*/ 2147483646 w 153"/>
                <a:gd name="T9" fmla="*/ 2147483646 h 186"/>
                <a:gd name="T10" fmla="*/ 2147483646 w 153"/>
                <a:gd name="T11" fmla="*/ 2147483646 h 186"/>
                <a:gd name="T12" fmla="*/ 2147483646 w 153"/>
                <a:gd name="T13" fmla="*/ 2147483646 h 186"/>
                <a:gd name="T14" fmla="*/ 2147483646 w 153"/>
                <a:gd name="T15" fmla="*/ 2147483646 h 186"/>
                <a:gd name="T16" fmla="*/ 2147483646 w 153"/>
                <a:gd name="T17" fmla="*/ 2147483646 h 186"/>
                <a:gd name="T18" fmla="*/ 2147483646 w 153"/>
                <a:gd name="T19" fmla="*/ 2147483646 h 186"/>
                <a:gd name="T20" fmla="*/ 2147483646 w 153"/>
                <a:gd name="T21" fmla="*/ 2147483646 h 186"/>
                <a:gd name="T22" fmla="*/ 2147483646 w 153"/>
                <a:gd name="T23" fmla="*/ 2147483646 h 186"/>
                <a:gd name="T24" fmla="*/ 2147483646 w 153"/>
                <a:gd name="T25" fmla="*/ 2147483646 h 186"/>
                <a:gd name="T26" fmla="*/ 2147483646 w 153"/>
                <a:gd name="T27" fmla="*/ 2147483646 h 186"/>
                <a:gd name="T28" fmla="*/ 2147483646 w 153"/>
                <a:gd name="T29" fmla="*/ 2147483646 h 186"/>
                <a:gd name="T30" fmla="*/ 2147483646 w 153"/>
                <a:gd name="T31" fmla="*/ 2147483646 h 186"/>
                <a:gd name="T32" fmla="*/ 2147483646 w 153"/>
                <a:gd name="T33" fmla="*/ 2147483646 h 186"/>
                <a:gd name="T34" fmla="*/ 2147483646 w 153"/>
                <a:gd name="T35" fmla="*/ 2147483646 h 186"/>
                <a:gd name="T36" fmla="*/ 2147483646 w 153"/>
                <a:gd name="T37" fmla="*/ 2147483646 h 186"/>
                <a:gd name="T38" fmla="*/ 2147483646 w 153"/>
                <a:gd name="T39" fmla="*/ 2147483646 h 186"/>
                <a:gd name="T40" fmla="*/ 2147483646 w 153"/>
                <a:gd name="T41" fmla="*/ 2147483646 h 186"/>
                <a:gd name="T42" fmla="*/ 2147483646 w 153"/>
                <a:gd name="T43" fmla="*/ 2147483646 h 186"/>
                <a:gd name="T44" fmla="*/ 2147483646 w 153"/>
                <a:gd name="T45" fmla="*/ 2147483646 h 186"/>
                <a:gd name="T46" fmla="*/ 2147483646 w 153"/>
                <a:gd name="T47" fmla="*/ 2147483646 h 186"/>
                <a:gd name="T48" fmla="*/ 2147483646 w 153"/>
                <a:gd name="T49" fmla="*/ 2147483646 h 186"/>
                <a:gd name="T50" fmla="*/ 2147483646 w 153"/>
                <a:gd name="T51" fmla="*/ 2147483646 h 186"/>
                <a:gd name="T52" fmla="*/ 2053024290 w 153"/>
                <a:gd name="T53" fmla="*/ 2147483646 h 186"/>
                <a:gd name="T54" fmla="*/ 2147483646 w 153"/>
                <a:gd name="T55" fmla="*/ 2147483646 h 186"/>
                <a:gd name="T56" fmla="*/ 2147483646 w 153"/>
                <a:gd name="T57" fmla="*/ 2147483646 h 186"/>
                <a:gd name="T58" fmla="*/ 1628678152 w 153"/>
                <a:gd name="T59" fmla="*/ 2147483646 h 186"/>
                <a:gd name="T60" fmla="*/ 2147483646 w 153"/>
                <a:gd name="T61" fmla="*/ 2147483646 h 186"/>
                <a:gd name="T62" fmla="*/ 1109400152 w 153"/>
                <a:gd name="T63" fmla="*/ 2147483646 h 186"/>
                <a:gd name="T64" fmla="*/ 0 w 153"/>
                <a:gd name="T65" fmla="*/ 2147483646 h 186"/>
                <a:gd name="T66" fmla="*/ 162312314 w 153"/>
                <a:gd name="T67" fmla="*/ 2147483646 h 186"/>
                <a:gd name="T68" fmla="*/ 162312314 w 153"/>
                <a:gd name="T69" fmla="*/ 2147483646 h 186"/>
                <a:gd name="T70" fmla="*/ 524887932 w 153"/>
                <a:gd name="T71" fmla="*/ 2147483646 h 186"/>
                <a:gd name="T72" fmla="*/ 1209942659 w 153"/>
                <a:gd name="T73" fmla="*/ 2147483646 h 186"/>
                <a:gd name="T74" fmla="*/ 2147483646 w 153"/>
                <a:gd name="T75" fmla="*/ 2147483646 h 186"/>
                <a:gd name="T76" fmla="*/ 2147483646 w 153"/>
                <a:gd name="T77" fmla="*/ 2147483646 h 186"/>
                <a:gd name="T78" fmla="*/ 2053024290 w 153"/>
                <a:gd name="T79" fmla="*/ 2147483646 h 186"/>
                <a:gd name="T80" fmla="*/ 2053024290 w 153"/>
                <a:gd name="T81" fmla="*/ 2147483646 h 186"/>
                <a:gd name="T82" fmla="*/ 1953306630 w 153"/>
                <a:gd name="T83" fmla="*/ 2147483646 h 186"/>
                <a:gd name="T84" fmla="*/ 1891221258 w 153"/>
                <a:gd name="T85" fmla="*/ 2147483646 h 186"/>
                <a:gd name="T86" fmla="*/ 2147483646 w 153"/>
                <a:gd name="T87" fmla="*/ 2147483646 h 186"/>
                <a:gd name="T88" fmla="*/ 2147483646 w 153"/>
                <a:gd name="T89" fmla="*/ 1249967492 h 186"/>
                <a:gd name="T90" fmla="*/ 2147483646 w 153"/>
                <a:gd name="T91" fmla="*/ 1249967492 h 186"/>
                <a:gd name="T92" fmla="*/ 2147483646 w 153"/>
                <a:gd name="T93" fmla="*/ 891409897 h 186"/>
                <a:gd name="T94" fmla="*/ 2147483646 w 153"/>
                <a:gd name="T95" fmla="*/ 318238500 h 186"/>
                <a:gd name="T96" fmla="*/ 2147483646 w 153"/>
                <a:gd name="T97" fmla="*/ 686102427 h 186"/>
                <a:gd name="T98" fmla="*/ 2147483646 w 153"/>
                <a:gd name="T99" fmla="*/ 686102427 h 18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3"/>
                <a:gd name="T151" fmla="*/ 0 h 186"/>
                <a:gd name="T152" fmla="*/ 153 w 153"/>
                <a:gd name="T153" fmla="*/ 186 h 18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3" h="186">
                  <a:moveTo>
                    <a:pt x="105" y="2"/>
                  </a:moveTo>
                  <a:lnTo>
                    <a:pt x="105" y="2"/>
                  </a:lnTo>
                  <a:cubicBezTo>
                    <a:pt x="106" y="12"/>
                    <a:pt x="102" y="20"/>
                    <a:pt x="108" y="29"/>
                  </a:cubicBezTo>
                  <a:cubicBezTo>
                    <a:pt x="110" y="32"/>
                    <a:pt x="112" y="28"/>
                    <a:pt x="114" y="28"/>
                  </a:cubicBezTo>
                  <a:cubicBezTo>
                    <a:pt x="121" y="21"/>
                    <a:pt x="122" y="11"/>
                    <a:pt x="123" y="2"/>
                  </a:cubicBezTo>
                  <a:cubicBezTo>
                    <a:pt x="131" y="3"/>
                    <a:pt x="139" y="6"/>
                    <a:pt x="146" y="7"/>
                  </a:cubicBezTo>
                  <a:cubicBezTo>
                    <a:pt x="149" y="10"/>
                    <a:pt x="153" y="9"/>
                    <a:pt x="153" y="14"/>
                  </a:cubicBezTo>
                  <a:cubicBezTo>
                    <a:pt x="153" y="20"/>
                    <a:pt x="144" y="24"/>
                    <a:pt x="139" y="28"/>
                  </a:cubicBezTo>
                  <a:cubicBezTo>
                    <a:pt x="138" y="27"/>
                    <a:pt x="138" y="29"/>
                    <a:pt x="136" y="29"/>
                  </a:cubicBezTo>
                  <a:cubicBezTo>
                    <a:pt x="136" y="29"/>
                    <a:pt x="135" y="30"/>
                    <a:pt x="135" y="30"/>
                  </a:cubicBezTo>
                  <a:cubicBezTo>
                    <a:pt x="135" y="30"/>
                    <a:pt x="135" y="30"/>
                    <a:pt x="135" y="29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2" y="30"/>
                    <a:pt x="130" y="33"/>
                    <a:pt x="127" y="33"/>
                  </a:cubicBezTo>
                  <a:cubicBezTo>
                    <a:pt x="126" y="33"/>
                    <a:pt x="126" y="34"/>
                    <a:pt x="125" y="35"/>
                  </a:cubicBezTo>
                  <a:cubicBezTo>
                    <a:pt x="108" y="44"/>
                    <a:pt x="97" y="60"/>
                    <a:pt x="90" y="78"/>
                  </a:cubicBezTo>
                  <a:lnTo>
                    <a:pt x="88" y="82"/>
                  </a:lnTo>
                  <a:cubicBezTo>
                    <a:pt x="86" y="74"/>
                    <a:pt x="81" y="70"/>
                    <a:pt x="76" y="64"/>
                  </a:cubicBezTo>
                  <a:cubicBezTo>
                    <a:pt x="76" y="63"/>
                    <a:pt x="76" y="61"/>
                    <a:pt x="75" y="61"/>
                  </a:cubicBezTo>
                  <a:cubicBezTo>
                    <a:pt x="73" y="61"/>
                    <a:pt x="70" y="61"/>
                    <a:pt x="70" y="63"/>
                  </a:cubicBezTo>
                  <a:cubicBezTo>
                    <a:pt x="73" y="70"/>
                    <a:pt x="73" y="80"/>
                    <a:pt x="74" y="89"/>
                  </a:cubicBezTo>
                  <a:cubicBezTo>
                    <a:pt x="72" y="92"/>
                    <a:pt x="67" y="90"/>
                    <a:pt x="64" y="93"/>
                  </a:cubicBezTo>
                  <a:cubicBezTo>
                    <a:pt x="63" y="92"/>
                    <a:pt x="62" y="94"/>
                    <a:pt x="62" y="95"/>
                  </a:cubicBezTo>
                  <a:cubicBezTo>
                    <a:pt x="62" y="97"/>
                    <a:pt x="64" y="97"/>
                    <a:pt x="64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8" y="99"/>
                    <a:pt x="70" y="97"/>
                    <a:pt x="72" y="99"/>
                  </a:cubicBezTo>
                  <a:cubicBezTo>
                    <a:pt x="72" y="103"/>
                    <a:pt x="72" y="109"/>
                    <a:pt x="76" y="111"/>
                  </a:cubicBezTo>
                  <a:cubicBezTo>
                    <a:pt x="75" y="116"/>
                    <a:pt x="71" y="121"/>
                    <a:pt x="67" y="125"/>
                  </a:cubicBezTo>
                  <a:cubicBezTo>
                    <a:pt x="64" y="125"/>
                    <a:pt x="62" y="122"/>
                    <a:pt x="60" y="120"/>
                  </a:cubicBezTo>
                  <a:lnTo>
                    <a:pt x="60" y="124"/>
                  </a:lnTo>
                  <a:cubicBezTo>
                    <a:pt x="61" y="128"/>
                    <a:pt x="65" y="127"/>
                    <a:pt x="64" y="131"/>
                  </a:cubicBezTo>
                  <a:cubicBezTo>
                    <a:pt x="60" y="135"/>
                    <a:pt x="56" y="140"/>
                    <a:pt x="54" y="145"/>
                  </a:cubicBezTo>
                  <a:cubicBezTo>
                    <a:pt x="53" y="146"/>
                    <a:pt x="52" y="145"/>
                    <a:pt x="53" y="147"/>
                  </a:cubicBezTo>
                  <a:cubicBezTo>
                    <a:pt x="50" y="149"/>
                    <a:pt x="48" y="148"/>
                    <a:pt x="44" y="147"/>
                  </a:cubicBezTo>
                  <a:cubicBezTo>
                    <a:pt x="34" y="140"/>
                    <a:pt x="34" y="127"/>
                    <a:pt x="24" y="119"/>
                  </a:cubicBezTo>
                  <a:cubicBezTo>
                    <a:pt x="24" y="120"/>
                    <a:pt x="24" y="120"/>
                    <a:pt x="23" y="119"/>
                  </a:cubicBezTo>
                  <a:cubicBezTo>
                    <a:pt x="20" y="123"/>
                    <a:pt x="25" y="127"/>
                    <a:pt x="26" y="131"/>
                  </a:cubicBezTo>
                  <a:cubicBezTo>
                    <a:pt x="29" y="138"/>
                    <a:pt x="32" y="146"/>
                    <a:pt x="39" y="151"/>
                  </a:cubicBezTo>
                  <a:cubicBezTo>
                    <a:pt x="39" y="153"/>
                    <a:pt x="37" y="153"/>
                    <a:pt x="36" y="154"/>
                  </a:cubicBezTo>
                  <a:cubicBezTo>
                    <a:pt x="33" y="155"/>
                    <a:pt x="30" y="157"/>
                    <a:pt x="27" y="157"/>
                  </a:cubicBezTo>
                  <a:cubicBezTo>
                    <a:pt x="24" y="157"/>
                    <a:pt x="21" y="157"/>
                    <a:pt x="19" y="157"/>
                  </a:cubicBezTo>
                  <a:cubicBezTo>
                    <a:pt x="18" y="157"/>
                    <a:pt x="18" y="158"/>
                    <a:pt x="18" y="159"/>
                  </a:cubicBezTo>
                  <a:cubicBezTo>
                    <a:pt x="21" y="160"/>
                    <a:pt x="23" y="162"/>
                    <a:pt x="26" y="162"/>
                  </a:cubicBezTo>
                  <a:cubicBezTo>
                    <a:pt x="26" y="170"/>
                    <a:pt x="28" y="179"/>
                    <a:pt x="29" y="186"/>
                  </a:cubicBezTo>
                  <a:cubicBezTo>
                    <a:pt x="23" y="179"/>
                    <a:pt x="19" y="170"/>
                    <a:pt x="13" y="163"/>
                  </a:cubicBezTo>
                  <a:cubicBezTo>
                    <a:pt x="9" y="157"/>
                    <a:pt x="4" y="150"/>
                    <a:pt x="0" y="144"/>
                  </a:cubicBezTo>
                  <a:lnTo>
                    <a:pt x="2" y="143"/>
                  </a:lnTo>
                  <a:cubicBezTo>
                    <a:pt x="3" y="140"/>
                    <a:pt x="5" y="140"/>
                    <a:pt x="6" y="138"/>
                  </a:cubicBezTo>
                  <a:cubicBezTo>
                    <a:pt x="10" y="136"/>
                    <a:pt x="11" y="131"/>
                    <a:pt x="13" y="127"/>
                  </a:cubicBezTo>
                  <a:cubicBezTo>
                    <a:pt x="14" y="123"/>
                    <a:pt x="15" y="120"/>
                    <a:pt x="14" y="116"/>
                  </a:cubicBezTo>
                  <a:cubicBezTo>
                    <a:pt x="19" y="117"/>
                    <a:pt x="23" y="116"/>
                    <a:pt x="27" y="114"/>
                  </a:cubicBezTo>
                  <a:cubicBezTo>
                    <a:pt x="30" y="110"/>
                    <a:pt x="31" y="106"/>
                    <a:pt x="32" y="103"/>
                  </a:cubicBezTo>
                  <a:cubicBezTo>
                    <a:pt x="34" y="95"/>
                    <a:pt x="32" y="84"/>
                    <a:pt x="31" y="76"/>
                  </a:cubicBezTo>
                  <a:cubicBezTo>
                    <a:pt x="36" y="74"/>
                    <a:pt x="38" y="68"/>
                    <a:pt x="38" y="63"/>
                  </a:cubicBezTo>
                  <a:cubicBezTo>
                    <a:pt x="38" y="57"/>
                    <a:pt x="38" y="48"/>
                    <a:pt x="33" y="42"/>
                  </a:cubicBezTo>
                  <a:cubicBezTo>
                    <a:pt x="36" y="34"/>
                    <a:pt x="29" y="26"/>
                    <a:pt x="24" y="20"/>
                  </a:cubicBezTo>
                  <a:lnTo>
                    <a:pt x="23" y="20"/>
                  </a:lnTo>
                  <a:cubicBezTo>
                    <a:pt x="23" y="20"/>
                    <a:pt x="23" y="19"/>
                    <a:pt x="22" y="19"/>
                  </a:cubicBezTo>
                  <a:cubicBezTo>
                    <a:pt x="23" y="18"/>
                    <a:pt x="26" y="15"/>
                    <a:pt x="26" y="14"/>
                  </a:cubicBezTo>
                  <a:cubicBezTo>
                    <a:pt x="28" y="15"/>
                    <a:pt x="29" y="12"/>
                    <a:pt x="31" y="11"/>
                  </a:cubicBezTo>
                  <a:cubicBezTo>
                    <a:pt x="32" y="8"/>
                    <a:pt x="32" y="6"/>
                    <a:pt x="31" y="3"/>
                  </a:cubicBezTo>
                  <a:cubicBezTo>
                    <a:pt x="37" y="4"/>
                    <a:pt x="44" y="4"/>
                    <a:pt x="50" y="4"/>
                  </a:cubicBezTo>
                  <a:lnTo>
                    <a:pt x="50" y="3"/>
                  </a:lnTo>
                  <a:cubicBezTo>
                    <a:pt x="68" y="3"/>
                    <a:pt x="85" y="0"/>
                    <a:pt x="103" y="1"/>
                  </a:cubicBezTo>
                  <a:cubicBezTo>
                    <a:pt x="104" y="2"/>
                    <a:pt x="104" y="2"/>
                    <a:pt x="105" y="2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210">
              <a:extLst>
                <a:ext uri="{FF2B5EF4-FFF2-40B4-BE49-F238E27FC236}">
                  <a16:creationId xmlns:a16="http://schemas.microsoft.com/office/drawing/2014/main" id="{FDC3C52E-092B-2D0C-863F-42AC9879C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4" y="2441"/>
              <a:ext cx="136" cy="185"/>
            </a:xfrm>
            <a:custGeom>
              <a:avLst/>
              <a:gdLst>
                <a:gd name="T0" fmla="*/ 2147483646 w 52"/>
                <a:gd name="T1" fmla="*/ 2147483646 h 66"/>
                <a:gd name="T2" fmla="*/ 2147483646 w 52"/>
                <a:gd name="T3" fmla="*/ 2147483646 h 66"/>
                <a:gd name="T4" fmla="*/ 2147483646 w 52"/>
                <a:gd name="T5" fmla="*/ 2147483646 h 66"/>
                <a:gd name="T6" fmla="*/ 2147483646 w 52"/>
                <a:gd name="T7" fmla="*/ 1959202647 h 66"/>
                <a:gd name="T8" fmla="*/ 1907976248 w 52"/>
                <a:gd name="T9" fmla="*/ 2147483646 h 66"/>
                <a:gd name="T10" fmla="*/ 2147483646 w 52"/>
                <a:gd name="T11" fmla="*/ 2147483646 h 66"/>
                <a:gd name="T12" fmla="*/ 2147483646 w 52"/>
                <a:gd name="T13" fmla="*/ 2147483646 h 66"/>
                <a:gd name="T14" fmla="*/ 1705965844 w 52"/>
                <a:gd name="T15" fmla="*/ 2147483646 h 66"/>
                <a:gd name="T16" fmla="*/ 1379642483 w 52"/>
                <a:gd name="T17" fmla="*/ 2147483646 h 66"/>
                <a:gd name="T18" fmla="*/ 527510408 w 52"/>
                <a:gd name="T19" fmla="*/ 2147483646 h 66"/>
                <a:gd name="T20" fmla="*/ 527510408 w 52"/>
                <a:gd name="T21" fmla="*/ 2147483646 h 66"/>
                <a:gd name="T22" fmla="*/ 527510408 w 52"/>
                <a:gd name="T23" fmla="*/ 2147483646 h 66"/>
                <a:gd name="T24" fmla="*/ 426733330 w 52"/>
                <a:gd name="T25" fmla="*/ 2147483646 h 66"/>
                <a:gd name="T26" fmla="*/ 326553638 w 52"/>
                <a:gd name="T27" fmla="*/ 2147483646 h 66"/>
                <a:gd name="T28" fmla="*/ 326553638 w 52"/>
                <a:gd name="T29" fmla="*/ 2147483646 h 66"/>
                <a:gd name="T30" fmla="*/ 326553638 w 52"/>
                <a:gd name="T31" fmla="*/ 2147483646 h 66"/>
                <a:gd name="T32" fmla="*/ 163162752 w 52"/>
                <a:gd name="T33" fmla="*/ 2147483646 h 66"/>
                <a:gd name="T34" fmla="*/ 264168244 w 52"/>
                <a:gd name="T35" fmla="*/ 2147483646 h 66"/>
                <a:gd name="T36" fmla="*/ 264168244 w 52"/>
                <a:gd name="T37" fmla="*/ 2147483646 h 66"/>
                <a:gd name="T38" fmla="*/ 264168244 w 52"/>
                <a:gd name="T39" fmla="*/ 2147483646 h 66"/>
                <a:gd name="T40" fmla="*/ 264168244 w 52"/>
                <a:gd name="T41" fmla="*/ 2147483646 h 66"/>
                <a:gd name="T42" fmla="*/ 264168244 w 52"/>
                <a:gd name="T43" fmla="*/ 2147483646 h 66"/>
                <a:gd name="T44" fmla="*/ 264168244 w 52"/>
                <a:gd name="T45" fmla="*/ 2147483646 h 66"/>
                <a:gd name="T46" fmla="*/ 264168244 w 52"/>
                <a:gd name="T47" fmla="*/ 2147483646 h 66"/>
                <a:gd name="T48" fmla="*/ 264168244 w 52"/>
                <a:gd name="T49" fmla="*/ 2147483646 h 66"/>
                <a:gd name="T50" fmla="*/ 264168244 w 52"/>
                <a:gd name="T51" fmla="*/ 2147483646 h 66"/>
                <a:gd name="T52" fmla="*/ 326553638 w 52"/>
                <a:gd name="T53" fmla="*/ 2147483646 h 66"/>
                <a:gd name="T54" fmla="*/ 1279461647 w 52"/>
                <a:gd name="T55" fmla="*/ 2147483646 h 66"/>
                <a:gd name="T56" fmla="*/ 2147483646 w 52"/>
                <a:gd name="T57" fmla="*/ 1585803787 h 66"/>
                <a:gd name="T58" fmla="*/ 2147483646 w 52"/>
                <a:gd name="T59" fmla="*/ 0 h 66"/>
                <a:gd name="T60" fmla="*/ 2147483646 w 52"/>
                <a:gd name="T61" fmla="*/ 2147483646 h 66"/>
                <a:gd name="T62" fmla="*/ 2147483646 w 52"/>
                <a:gd name="T63" fmla="*/ 2147483646 h 66"/>
                <a:gd name="T64" fmla="*/ 2147483646 w 52"/>
                <a:gd name="T65" fmla="*/ 2147483646 h 66"/>
                <a:gd name="T66" fmla="*/ 2147483646 w 52"/>
                <a:gd name="T67" fmla="*/ 2147483646 h 6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2"/>
                <a:gd name="T103" fmla="*/ 0 h 66"/>
                <a:gd name="T104" fmla="*/ 52 w 52"/>
                <a:gd name="T105" fmla="*/ 66 h 6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2" h="66">
                  <a:moveTo>
                    <a:pt x="52" y="11"/>
                  </a:moveTo>
                  <a:cubicBezTo>
                    <a:pt x="52" y="12"/>
                    <a:pt x="52" y="13"/>
                    <a:pt x="50" y="13"/>
                  </a:cubicBezTo>
                  <a:cubicBezTo>
                    <a:pt x="47" y="13"/>
                    <a:pt x="46" y="8"/>
                    <a:pt x="43" y="8"/>
                  </a:cubicBezTo>
                  <a:cubicBezTo>
                    <a:pt x="41" y="6"/>
                    <a:pt x="37" y="5"/>
                    <a:pt x="34" y="6"/>
                  </a:cubicBezTo>
                  <a:cubicBezTo>
                    <a:pt x="26" y="10"/>
                    <a:pt x="21" y="22"/>
                    <a:pt x="22" y="30"/>
                  </a:cubicBezTo>
                  <a:cubicBezTo>
                    <a:pt x="24" y="34"/>
                    <a:pt x="27" y="32"/>
                    <a:pt x="30" y="34"/>
                  </a:cubicBezTo>
                  <a:cubicBezTo>
                    <a:pt x="32" y="35"/>
                    <a:pt x="35" y="35"/>
                    <a:pt x="35" y="38"/>
                  </a:cubicBezTo>
                  <a:cubicBezTo>
                    <a:pt x="30" y="40"/>
                    <a:pt x="25" y="38"/>
                    <a:pt x="20" y="38"/>
                  </a:cubicBezTo>
                  <a:cubicBezTo>
                    <a:pt x="19" y="37"/>
                    <a:pt x="17" y="36"/>
                    <a:pt x="16" y="35"/>
                  </a:cubicBezTo>
                  <a:cubicBezTo>
                    <a:pt x="13" y="43"/>
                    <a:pt x="9" y="48"/>
                    <a:pt x="6" y="55"/>
                  </a:cubicBezTo>
                  <a:lnTo>
                    <a:pt x="5" y="58"/>
                  </a:lnTo>
                  <a:lnTo>
                    <a:pt x="4" y="58"/>
                  </a:lnTo>
                  <a:cubicBezTo>
                    <a:pt x="4" y="60"/>
                    <a:pt x="2" y="63"/>
                    <a:pt x="2" y="66"/>
                  </a:cubicBezTo>
                  <a:cubicBezTo>
                    <a:pt x="0" y="64"/>
                    <a:pt x="2" y="62"/>
                    <a:pt x="3" y="61"/>
                  </a:cubicBezTo>
                  <a:lnTo>
                    <a:pt x="3" y="57"/>
                  </a:lnTo>
                  <a:lnTo>
                    <a:pt x="3" y="58"/>
                  </a:lnTo>
                  <a:cubicBezTo>
                    <a:pt x="5" y="58"/>
                    <a:pt x="4" y="55"/>
                    <a:pt x="4" y="54"/>
                  </a:cubicBezTo>
                  <a:cubicBezTo>
                    <a:pt x="7" y="45"/>
                    <a:pt x="14" y="36"/>
                    <a:pt x="15" y="25"/>
                  </a:cubicBezTo>
                  <a:cubicBezTo>
                    <a:pt x="18" y="18"/>
                    <a:pt x="20" y="10"/>
                    <a:pt x="26" y="5"/>
                  </a:cubicBezTo>
                  <a:cubicBezTo>
                    <a:pt x="28" y="0"/>
                    <a:pt x="33" y="2"/>
                    <a:pt x="36" y="0"/>
                  </a:cubicBezTo>
                  <a:cubicBezTo>
                    <a:pt x="42" y="3"/>
                    <a:pt x="48" y="6"/>
                    <a:pt x="52" y="1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211">
              <a:extLst>
                <a:ext uri="{FF2B5EF4-FFF2-40B4-BE49-F238E27FC236}">
                  <a16:creationId xmlns:a16="http://schemas.microsoft.com/office/drawing/2014/main" id="{469139CB-F8BD-5D21-4014-BAAF860CC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3" y="2480"/>
              <a:ext cx="144" cy="308"/>
            </a:xfrm>
            <a:custGeom>
              <a:avLst/>
              <a:gdLst>
                <a:gd name="T0" fmla="*/ 2147483646 w 55"/>
                <a:gd name="T1" fmla="*/ 2147483646 h 110"/>
                <a:gd name="T2" fmla="*/ 2147483646 w 55"/>
                <a:gd name="T3" fmla="*/ 2147483646 h 110"/>
                <a:gd name="T4" fmla="*/ 2147483646 w 55"/>
                <a:gd name="T5" fmla="*/ 2147483646 h 110"/>
                <a:gd name="T6" fmla="*/ 2147483646 w 55"/>
                <a:gd name="T7" fmla="*/ 2147483646 h 110"/>
                <a:gd name="T8" fmla="*/ 2147483646 w 55"/>
                <a:gd name="T9" fmla="*/ 2147483646 h 110"/>
                <a:gd name="T10" fmla="*/ 2147483646 w 55"/>
                <a:gd name="T11" fmla="*/ 2147483646 h 110"/>
                <a:gd name="T12" fmla="*/ 2147483646 w 55"/>
                <a:gd name="T13" fmla="*/ 2147483646 h 110"/>
                <a:gd name="T14" fmla="*/ 2147483646 w 55"/>
                <a:gd name="T15" fmla="*/ 2147483646 h 110"/>
                <a:gd name="T16" fmla="*/ 2147483646 w 55"/>
                <a:gd name="T17" fmla="*/ 2147483646 h 110"/>
                <a:gd name="T18" fmla="*/ 867568506 w 55"/>
                <a:gd name="T19" fmla="*/ 2147483646 h 110"/>
                <a:gd name="T20" fmla="*/ 102391360 w 55"/>
                <a:gd name="T21" fmla="*/ 2147483646 h 110"/>
                <a:gd name="T22" fmla="*/ 102391360 w 55"/>
                <a:gd name="T23" fmla="*/ 2147483646 h 110"/>
                <a:gd name="T24" fmla="*/ 331363139 w 55"/>
                <a:gd name="T25" fmla="*/ 2147483646 h 110"/>
                <a:gd name="T26" fmla="*/ 433800623 w 55"/>
                <a:gd name="T27" fmla="*/ 2147483646 h 110"/>
                <a:gd name="T28" fmla="*/ 433800623 w 55"/>
                <a:gd name="T29" fmla="*/ 2147483646 h 110"/>
                <a:gd name="T30" fmla="*/ 433800623 w 55"/>
                <a:gd name="T31" fmla="*/ 2147483646 h 110"/>
                <a:gd name="T32" fmla="*/ 433800623 w 55"/>
                <a:gd name="T33" fmla="*/ 2147483646 h 110"/>
                <a:gd name="T34" fmla="*/ 433800623 w 55"/>
                <a:gd name="T35" fmla="*/ 2147483646 h 110"/>
                <a:gd name="T36" fmla="*/ 433800623 w 55"/>
                <a:gd name="T37" fmla="*/ 2147483646 h 110"/>
                <a:gd name="T38" fmla="*/ 701879545 w 55"/>
                <a:gd name="T39" fmla="*/ 2147483646 h 110"/>
                <a:gd name="T40" fmla="*/ 1403883135 w 55"/>
                <a:gd name="T41" fmla="*/ 2147483646 h 110"/>
                <a:gd name="T42" fmla="*/ 2147483646 w 55"/>
                <a:gd name="T43" fmla="*/ 2147483646 h 110"/>
                <a:gd name="T44" fmla="*/ 2147483646 w 55"/>
                <a:gd name="T45" fmla="*/ 2147483646 h 110"/>
                <a:gd name="T46" fmla="*/ 2147483646 w 55"/>
                <a:gd name="T47" fmla="*/ 2147483646 h 110"/>
                <a:gd name="T48" fmla="*/ 2147483646 w 55"/>
                <a:gd name="T49" fmla="*/ 2147483646 h 110"/>
                <a:gd name="T50" fmla="*/ 2147483646 w 55"/>
                <a:gd name="T51" fmla="*/ 2147483646 h 110"/>
                <a:gd name="T52" fmla="*/ 2147483646 w 55"/>
                <a:gd name="T53" fmla="*/ 2147483646 h 110"/>
                <a:gd name="T54" fmla="*/ 2147483646 w 55"/>
                <a:gd name="T55" fmla="*/ 2147483646 h 110"/>
                <a:gd name="T56" fmla="*/ 2147483646 w 55"/>
                <a:gd name="T57" fmla="*/ 2147483646 h 110"/>
                <a:gd name="T58" fmla="*/ 2147483646 w 55"/>
                <a:gd name="T59" fmla="*/ 2147483646 h 110"/>
                <a:gd name="T60" fmla="*/ 2147483646 w 55"/>
                <a:gd name="T61" fmla="*/ 2147483646 h 110"/>
                <a:gd name="T62" fmla="*/ 2147483646 w 55"/>
                <a:gd name="T63" fmla="*/ 2147483646 h 110"/>
                <a:gd name="T64" fmla="*/ 2147483646 w 55"/>
                <a:gd name="T65" fmla="*/ 2147483646 h 110"/>
                <a:gd name="T66" fmla="*/ 2147483646 w 55"/>
                <a:gd name="T67" fmla="*/ 2147483646 h 110"/>
                <a:gd name="T68" fmla="*/ 2147483646 w 55"/>
                <a:gd name="T69" fmla="*/ 2147483646 h 110"/>
                <a:gd name="T70" fmla="*/ 2147483646 w 55"/>
                <a:gd name="T71" fmla="*/ 1554702027 h 110"/>
                <a:gd name="T72" fmla="*/ 2147483646 w 55"/>
                <a:gd name="T73" fmla="*/ 682733526 h 110"/>
                <a:gd name="T74" fmla="*/ 2147483646 w 55"/>
                <a:gd name="T75" fmla="*/ 682733526 h 110"/>
                <a:gd name="T76" fmla="*/ 2147483646 w 55"/>
                <a:gd name="T77" fmla="*/ 2147483646 h 110"/>
                <a:gd name="T78" fmla="*/ 2147483646 w 55"/>
                <a:gd name="T79" fmla="*/ 2147483646 h 110"/>
                <a:gd name="T80" fmla="*/ 2147483646 w 55"/>
                <a:gd name="T81" fmla="*/ 2147483646 h 110"/>
                <a:gd name="T82" fmla="*/ 2147483646 w 55"/>
                <a:gd name="T83" fmla="*/ 2147483646 h 1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5"/>
                <a:gd name="T127" fmla="*/ 0 h 110"/>
                <a:gd name="T128" fmla="*/ 55 w 55"/>
                <a:gd name="T129" fmla="*/ 110 h 1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5" h="110">
                  <a:moveTo>
                    <a:pt x="53" y="26"/>
                  </a:moveTo>
                  <a:lnTo>
                    <a:pt x="52" y="27"/>
                  </a:lnTo>
                  <a:cubicBezTo>
                    <a:pt x="52" y="29"/>
                    <a:pt x="50" y="31"/>
                    <a:pt x="48" y="32"/>
                  </a:cubicBezTo>
                  <a:cubicBezTo>
                    <a:pt x="48" y="33"/>
                    <a:pt x="47" y="33"/>
                    <a:pt x="47" y="34"/>
                  </a:cubicBezTo>
                  <a:cubicBezTo>
                    <a:pt x="54" y="39"/>
                    <a:pt x="55" y="50"/>
                    <a:pt x="53" y="57"/>
                  </a:cubicBezTo>
                  <a:cubicBezTo>
                    <a:pt x="51" y="64"/>
                    <a:pt x="44" y="71"/>
                    <a:pt x="37" y="72"/>
                  </a:cubicBezTo>
                  <a:cubicBezTo>
                    <a:pt x="37" y="76"/>
                    <a:pt x="39" y="81"/>
                    <a:pt x="38" y="86"/>
                  </a:cubicBezTo>
                  <a:cubicBezTo>
                    <a:pt x="34" y="98"/>
                    <a:pt x="24" y="109"/>
                    <a:pt x="10" y="110"/>
                  </a:cubicBezTo>
                  <a:cubicBezTo>
                    <a:pt x="7" y="109"/>
                    <a:pt x="1" y="106"/>
                    <a:pt x="1" y="102"/>
                  </a:cubicBezTo>
                  <a:cubicBezTo>
                    <a:pt x="1" y="102"/>
                    <a:pt x="0" y="100"/>
                    <a:pt x="1" y="100"/>
                  </a:cubicBezTo>
                  <a:cubicBezTo>
                    <a:pt x="3" y="99"/>
                    <a:pt x="4" y="101"/>
                    <a:pt x="4" y="102"/>
                  </a:cubicBezTo>
                  <a:cubicBezTo>
                    <a:pt x="3" y="102"/>
                    <a:pt x="5" y="103"/>
                    <a:pt x="5" y="103"/>
                  </a:cubicBezTo>
                  <a:lnTo>
                    <a:pt x="5" y="104"/>
                  </a:lnTo>
                  <a:cubicBezTo>
                    <a:pt x="6" y="104"/>
                    <a:pt x="7" y="105"/>
                    <a:pt x="8" y="105"/>
                  </a:cubicBezTo>
                  <a:cubicBezTo>
                    <a:pt x="11" y="107"/>
                    <a:pt x="13" y="105"/>
                    <a:pt x="16" y="105"/>
                  </a:cubicBezTo>
                  <a:cubicBezTo>
                    <a:pt x="25" y="102"/>
                    <a:pt x="33" y="94"/>
                    <a:pt x="34" y="85"/>
                  </a:cubicBezTo>
                  <a:cubicBezTo>
                    <a:pt x="36" y="80"/>
                    <a:pt x="34" y="75"/>
                    <a:pt x="34" y="71"/>
                  </a:cubicBezTo>
                  <a:cubicBezTo>
                    <a:pt x="35" y="70"/>
                    <a:pt x="34" y="67"/>
                    <a:pt x="36" y="67"/>
                  </a:cubicBezTo>
                  <a:cubicBezTo>
                    <a:pt x="42" y="69"/>
                    <a:pt x="46" y="63"/>
                    <a:pt x="49" y="58"/>
                  </a:cubicBezTo>
                  <a:cubicBezTo>
                    <a:pt x="51" y="54"/>
                    <a:pt x="52" y="46"/>
                    <a:pt x="49" y="41"/>
                  </a:cubicBezTo>
                  <a:cubicBezTo>
                    <a:pt x="46" y="38"/>
                    <a:pt x="43" y="35"/>
                    <a:pt x="39" y="34"/>
                  </a:cubicBezTo>
                  <a:cubicBezTo>
                    <a:pt x="39" y="32"/>
                    <a:pt x="41" y="31"/>
                    <a:pt x="42" y="30"/>
                  </a:cubicBezTo>
                  <a:cubicBezTo>
                    <a:pt x="44" y="32"/>
                    <a:pt x="46" y="29"/>
                    <a:pt x="47" y="29"/>
                  </a:cubicBezTo>
                  <a:cubicBezTo>
                    <a:pt x="50" y="27"/>
                    <a:pt x="48" y="23"/>
                    <a:pt x="49" y="19"/>
                  </a:cubicBezTo>
                  <a:cubicBezTo>
                    <a:pt x="47" y="13"/>
                    <a:pt x="41" y="6"/>
                    <a:pt x="35" y="5"/>
                  </a:cubicBezTo>
                  <a:cubicBezTo>
                    <a:pt x="34" y="4"/>
                    <a:pt x="34" y="3"/>
                    <a:pt x="35" y="2"/>
                  </a:cubicBezTo>
                  <a:cubicBezTo>
                    <a:pt x="36" y="0"/>
                    <a:pt x="37" y="1"/>
                    <a:pt x="38" y="2"/>
                  </a:cubicBezTo>
                  <a:cubicBezTo>
                    <a:pt x="45" y="6"/>
                    <a:pt x="54" y="15"/>
                    <a:pt x="53" y="2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212">
              <a:extLst>
                <a:ext uri="{FF2B5EF4-FFF2-40B4-BE49-F238E27FC236}">
                  <a16:creationId xmlns:a16="http://schemas.microsoft.com/office/drawing/2014/main" id="{3FBD5FFF-6D42-385C-94E8-B29419AD3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" y="2494"/>
              <a:ext cx="70" cy="48"/>
            </a:xfrm>
            <a:custGeom>
              <a:avLst/>
              <a:gdLst>
                <a:gd name="T0" fmla="*/ 1004151480 w 27"/>
                <a:gd name="T1" fmla="*/ 376931130 h 17"/>
                <a:gd name="T2" fmla="*/ 1878741249 w 27"/>
                <a:gd name="T3" fmla="*/ 2147483646 h 17"/>
                <a:gd name="T4" fmla="*/ 1954249954 w 27"/>
                <a:gd name="T5" fmla="*/ 2147483646 h 17"/>
                <a:gd name="T6" fmla="*/ 1600410537 w 27"/>
                <a:gd name="T7" fmla="*/ 2147483646 h 17"/>
                <a:gd name="T8" fmla="*/ 1004151480 w 27"/>
                <a:gd name="T9" fmla="*/ 2147483646 h 17"/>
                <a:gd name="T10" fmla="*/ 648813133 w 27"/>
                <a:gd name="T11" fmla="*/ 2147483646 h 17"/>
                <a:gd name="T12" fmla="*/ 279510747 w 27"/>
                <a:gd name="T13" fmla="*/ 2147483646 h 17"/>
                <a:gd name="T14" fmla="*/ 0 w 27"/>
                <a:gd name="T15" fmla="*/ 2147483646 h 17"/>
                <a:gd name="T16" fmla="*/ 724657531 w 27"/>
                <a:gd name="T17" fmla="*/ 376931130 h 17"/>
                <a:gd name="T18" fmla="*/ 862886054 w 27"/>
                <a:gd name="T19" fmla="*/ 0 h 17"/>
                <a:gd name="T20" fmla="*/ 1004151480 w 27"/>
                <a:gd name="T21" fmla="*/ 376931130 h 17"/>
                <a:gd name="T22" fmla="*/ 1004151480 w 27"/>
                <a:gd name="T23" fmla="*/ 376931130 h 17"/>
                <a:gd name="T24" fmla="*/ 1004151480 w 27"/>
                <a:gd name="T25" fmla="*/ 376931130 h 17"/>
                <a:gd name="T26" fmla="*/ 1004151480 w 27"/>
                <a:gd name="T27" fmla="*/ 376931130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"/>
                <a:gd name="T43" fmla="*/ 0 h 17"/>
                <a:gd name="T44" fmla="*/ 27 w 27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" h="17">
                  <a:moveTo>
                    <a:pt x="14" y="1"/>
                  </a:moveTo>
                  <a:cubicBezTo>
                    <a:pt x="18" y="4"/>
                    <a:pt x="24" y="4"/>
                    <a:pt x="26" y="10"/>
                  </a:cubicBezTo>
                  <a:cubicBezTo>
                    <a:pt x="26" y="11"/>
                    <a:pt x="27" y="12"/>
                    <a:pt x="27" y="14"/>
                  </a:cubicBezTo>
                  <a:cubicBezTo>
                    <a:pt x="26" y="15"/>
                    <a:pt x="24" y="16"/>
                    <a:pt x="22" y="16"/>
                  </a:cubicBezTo>
                  <a:cubicBezTo>
                    <a:pt x="19" y="14"/>
                    <a:pt x="18" y="11"/>
                    <a:pt x="14" y="11"/>
                  </a:cubicBezTo>
                  <a:cubicBezTo>
                    <a:pt x="14" y="15"/>
                    <a:pt x="11" y="14"/>
                    <a:pt x="9" y="16"/>
                  </a:cubicBezTo>
                  <a:cubicBezTo>
                    <a:pt x="7" y="15"/>
                    <a:pt x="5" y="17"/>
                    <a:pt x="4" y="15"/>
                  </a:cubicBezTo>
                  <a:cubicBezTo>
                    <a:pt x="3" y="15"/>
                    <a:pt x="1" y="15"/>
                    <a:pt x="0" y="13"/>
                  </a:cubicBezTo>
                  <a:cubicBezTo>
                    <a:pt x="1" y="7"/>
                    <a:pt x="6" y="5"/>
                    <a:pt x="10" y="1"/>
                  </a:cubicBezTo>
                  <a:cubicBezTo>
                    <a:pt x="10" y="1"/>
                    <a:pt x="12" y="2"/>
                    <a:pt x="12" y="0"/>
                  </a:cubicBezTo>
                  <a:cubicBezTo>
                    <a:pt x="12" y="1"/>
                    <a:pt x="13" y="1"/>
                    <a:pt x="14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213">
              <a:extLst>
                <a:ext uri="{FF2B5EF4-FFF2-40B4-BE49-F238E27FC236}">
                  <a16:creationId xmlns:a16="http://schemas.microsoft.com/office/drawing/2014/main" id="{7585930D-71FC-C1CB-03DD-6376F2707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" y="2556"/>
              <a:ext cx="238" cy="196"/>
            </a:xfrm>
            <a:custGeom>
              <a:avLst/>
              <a:gdLst>
                <a:gd name="T0" fmla="*/ 2070295737 w 91"/>
                <a:gd name="T1" fmla="*/ 886813698 h 70"/>
                <a:gd name="T2" fmla="*/ 1970119478 w 91"/>
                <a:gd name="T3" fmla="*/ 1911653089 h 70"/>
                <a:gd name="T4" fmla="*/ 1441797182 w 91"/>
                <a:gd name="T5" fmla="*/ 1911653089 h 70"/>
                <a:gd name="T6" fmla="*/ 1217074407 w 91"/>
                <a:gd name="T7" fmla="*/ 2147483646 h 70"/>
                <a:gd name="T8" fmla="*/ 1015295580 w 91"/>
                <a:gd name="T9" fmla="*/ 2147483646 h 70"/>
                <a:gd name="T10" fmla="*/ 1705965776 w 91"/>
                <a:gd name="T11" fmla="*/ 2147483646 h 70"/>
                <a:gd name="T12" fmla="*/ 1279461592 w 91"/>
                <a:gd name="T13" fmla="*/ 2147483646 h 70"/>
                <a:gd name="T14" fmla="*/ 791583797 w 91"/>
                <a:gd name="T15" fmla="*/ 2147483646 h 70"/>
                <a:gd name="T16" fmla="*/ 1970119478 w 91"/>
                <a:gd name="T17" fmla="*/ 2147483646 h 70"/>
                <a:gd name="T18" fmla="*/ 2147483646 w 91"/>
                <a:gd name="T19" fmla="*/ 2147483646 h 70"/>
                <a:gd name="T20" fmla="*/ 2147483646 w 91"/>
                <a:gd name="T21" fmla="*/ 2147483646 h 70"/>
                <a:gd name="T22" fmla="*/ 2147483646 w 91"/>
                <a:gd name="T23" fmla="*/ 2147483646 h 70"/>
                <a:gd name="T24" fmla="*/ 2147483646 w 91"/>
                <a:gd name="T25" fmla="*/ 2147483646 h 70"/>
                <a:gd name="T26" fmla="*/ 2147483646 w 91"/>
                <a:gd name="T27" fmla="*/ 2147483646 h 70"/>
                <a:gd name="T28" fmla="*/ 2147483646 w 91"/>
                <a:gd name="T29" fmla="*/ 2147483646 h 70"/>
                <a:gd name="T30" fmla="*/ 2147483646 w 91"/>
                <a:gd name="T31" fmla="*/ 2147483646 h 70"/>
                <a:gd name="T32" fmla="*/ 2147483646 w 91"/>
                <a:gd name="T33" fmla="*/ 2147483646 h 70"/>
                <a:gd name="T34" fmla="*/ 2147483646 w 91"/>
                <a:gd name="T35" fmla="*/ 2147483646 h 70"/>
                <a:gd name="T36" fmla="*/ 2147483646 w 91"/>
                <a:gd name="T37" fmla="*/ 2147483646 h 70"/>
                <a:gd name="T38" fmla="*/ 2147483646 w 91"/>
                <a:gd name="T39" fmla="*/ 2147483646 h 70"/>
                <a:gd name="T40" fmla="*/ 2147483646 w 91"/>
                <a:gd name="T41" fmla="*/ 2147483646 h 70"/>
                <a:gd name="T42" fmla="*/ 2147483646 w 91"/>
                <a:gd name="T43" fmla="*/ 2147483646 h 70"/>
                <a:gd name="T44" fmla="*/ 2147483646 w 91"/>
                <a:gd name="T45" fmla="*/ 2147483646 h 70"/>
                <a:gd name="T46" fmla="*/ 2147483646 w 91"/>
                <a:gd name="T47" fmla="*/ 2147483646 h 70"/>
                <a:gd name="T48" fmla="*/ 2147483646 w 91"/>
                <a:gd name="T49" fmla="*/ 2147483646 h 70"/>
                <a:gd name="T50" fmla="*/ 2147483646 w 91"/>
                <a:gd name="T51" fmla="*/ 2147483646 h 70"/>
                <a:gd name="T52" fmla="*/ 2147483646 w 91"/>
                <a:gd name="T53" fmla="*/ 2147483646 h 70"/>
                <a:gd name="T54" fmla="*/ 2147483646 w 91"/>
                <a:gd name="T55" fmla="*/ 2147483646 h 70"/>
                <a:gd name="T56" fmla="*/ 2147483646 w 91"/>
                <a:gd name="T57" fmla="*/ 2147483646 h 70"/>
                <a:gd name="T58" fmla="*/ 2147483646 w 91"/>
                <a:gd name="T59" fmla="*/ 2147483646 h 70"/>
                <a:gd name="T60" fmla="*/ 2147483646 w 91"/>
                <a:gd name="T61" fmla="*/ 2147483646 h 70"/>
                <a:gd name="T62" fmla="*/ 2147483646 w 91"/>
                <a:gd name="T63" fmla="*/ 2147483646 h 70"/>
                <a:gd name="T64" fmla="*/ 1217074407 w 91"/>
                <a:gd name="T65" fmla="*/ 2147483646 h 70"/>
                <a:gd name="T66" fmla="*/ 426732742 w 91"/>
                <a:gd name="T67" fmla="*/ 2147483646 h 70"/>
                <a:gd name="T68" fmla="*/ 952907826 w 91"/>
                <a:gd name="T69" fmla="*/ 2147483646 h 70"/>
                <a:gd name="T70" fmla="*/ 1379642428 w 91"/>
                <a:gd name="T71" fmla="*/ 2147483646 h 70"/>
                <a:gd name="T72" fmla="*/ 690900329 w 91"/>
                <a:gd name="T73" fmla="*/ 2147483646 h 70"/>
                <a:gd name="T74" fmla="*/ 1643807580 w 91"/>
                <a:gd name="T75" fmla="*/ 316719362 h 70"/>
                <a:gd name="T76" fmla="*/ 2070295737 w 91"/>
                <a:gd name="T77" fmla="*/ 886813698 h 70"/>
                <a:gd name="T78" fmla="*/ 2070295737 w 91"/>
                <a:gd name="T79" fmla="*/ 886813698 h 70"/>
                <a:gd name="T80" fmla="*/ 2070295737 w 91"/>
                <a:gd name="T81" fmla="*/ 886813698 h 70"/>
                <a:gd name="T82" fmla="*/ 2070295737 w 91"/>
                <a:gd name="T83" fmla="*/ 886813698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1"/>
                <a:gd name="T127" fmla="*/ 0 h 70"/>
                <a:gd name="T128" fmla="*/ 91 w 91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1" h="70">
                  <a:moveTo>
                    <a:pt x="24" y="3"/>
                  </a:moveTo>
                  <a:cubicBezTo>
                    <a:pt x="25" y="4"/>
                    <a:pt x="23" y="5"/>
                    <a:pt x="23" y="6"/>
                  </a:cubicBezTo>
                  <a:cubicBezTo>
                    <a:pt x="21" y="5"/>
                    <a:pt x="19" y="5"/>
                    <a:pt x="17" y="6"/>
                  </a:cubicBezTo>
                  <a:cubicBezTo>
                    <a:pt x="16" y="7"/>
                    <a:pt x="15" y="8"/>
                    <a:pt x="14" y="9"/>
                  </a:cubicBezTo>
                  <a:cubicBezTo>
                    <a:pt x="13" y="12"/>
                    <a:pt x="11" y="16"/>
                    <a:pt x="12" y="19"/>
                  </a:cubicBezTo>
                  <a:cubicBezTo>
                    <a:pt x="13" y="25"/>
                    <a:pt x="25" y="25"/>
                    <a:pt x="20" y="31"/>
                  </a:cubicBezTo>
                  <a:cubicBezTo>
                    <a:pt x="19" y="28"/>
                    <a:pt x="17" y="31"/>
                    <a:pt x="15" y="32"/>
                  </a:cubicBezTo>
                  <a:cubicBezTo>
                    <a:pt x="10" y="39"/>
                    <a:pt x="4" y="51"/>
                    <a:pt x="9" y="61"/>
                  </a:cubicBezTo>
                  <a:cubicBezTo>
                    <a:pt x="12" y="66"/>
                    <a:pt x="18" y="66"/>
                    <a:pt x="23" y="65"/>
                  </a:cubicBezTo>
                  <a:cubicBezTo>
                    <a:pt x="29" y="63"/>
                    <a:pt x="38" y="61"/>
                    <a:pt x="37" y="54"/>
                  </a:cubicBezTo>
                  <a:cubicBezTo>
                    <a:pt x="37" y="53"/>
                    <a:pt x="37" y="50"/>
                    <a:pt x="39" y="50"/>
                  </a:cubicBezTo>
                  <a:cubicBezTo>
                    <a:pt x="42" y="50"/>
                    <a:pt x="43" y="54"/>
                    <a:pt x="46" y="53"/>
                  </a:cubicBezTo>
                  <a:cubicBezTo>
                    <a:pt x="51" y="53"/>
                    <a:pt x="53" y="52"/>
                    <a:pt x="56" y="49"/>
                  </a:cubicBezTo>
                  <a:cubicBezTo>
                    <a:pt x="57" y="47"/>
                    <a:pt x="56" y="45"/>
                    <a:pt x="59" y="44"/>
                  </a:cubicBezTo>
                  <a:lnTo>
                    <a:pt x="59" y="45"/>
                  </a:lnTo>
                  <a:lnTo>
                    <a:pt x="60" y="45"/>
                  </a:lnTo>
                  <a:cubicBezTo>
                    <a:pt x="61" y="48"/>
                    <a:pt x="65" y="42"/>
                    <a:pt x="66" y="47"/>
                  </a:cubicBezTo>
                  <a:cubicBezTo>
                    <a:pt x="65" y="50"/>
                    <a:pt x="64" y="54"/>
                    <a:pt x="65" y="56"/>
                  </a:cubicBezTo>
                  <a:cubicBezTo>
                    <a:pt x="69" y="59"/>
                    <a:pt x="75" y="61"/>
                    <a:pt x="80" y="58"/>
                  </a:cubicBezTo>
                  <a:cubicBezTo>
                    <a:pt x="83" y="57"/>
                    <a:pt x="85" y="54"/>
                    <a:pt x="86" y="51"/>
                  </a:cubicBezTo>
                  <a:cubicBezTo>
                    <a:pt x="86" y="49"/>
                    <a:pt x="86" y="48"/>
                    <a:pt x="87" y="47"/>
                  </a:cubicBezTo>
                  <a:cubicBezTo>
                    <a:pt x="89" y="48"/>
                    <a:pt x="91" y="48"/>
                    <a:pt x="91" y="50"/>
                  </a:cubicBezTo>
                  <a:cubicBezTo>
                    <a:pt x="89" y="54"/>
                    <a:pt x="88" y="57"/>
                    <a:pt x="85" y="60"/>
                  </a:cubicBezTo>
                  <a:cubicBezTo>
                    <a:pt x="83" y="59"/>
                    <a:pt x="83" y="62"/>
                    <a:pt x="81" y="62"/>
                  </a:cubicBezTo>
                  <a:cubicBezTo>
                    <a:pt x="75" y="64"/>
                    <a:pt x="68" y="63"/>
                    <a:pt x="64" y="59"/>
                  </a:cubicBezTo>
                  <a:cubicBezTo>
                    <a:pt x="62" y="56"/>
                    <a:pt x="60" y="55"/>
                    <a:pt x="61" y="51"/>
                  </a:cubicBezTo>
                  <a:cubicBezTo>
                    <a:pt x="58" y="51"/>
                    <a:pt x="55" y="56"/>
                    <a:pt x="52" y="56"/>
                  </a:cubicBezTo>
                  <a:cubicBezTo>
                    <a:pt x="47" y="60"/>
                    <a:pt x="39" y="53"/>
                    <a:pt x="38" y="62"/>
                  </a:cubicBezTo>
                  <a:cubicBezTo>
                    <a:pt x="32" y="67"/>
                    <a:pt x="22" y="70"/>
                    <a:pt x="14" y="68"/>
                  </a:cubicBezTo>
                  <a:cubicBezTo>
                    <a:pt x="10" y="68"/>
                    <a:pt x="8" y="65"/>
                    <a:pt x="5" y="62"/>
                  </a:cubicBezTo>
                  <a:cubicBezTo>
                    <a:pt x="0" y="51"/>
                    <a:pt x="5" y="39"/>
                    <a:pt x="11" y="30"/>
                  </a:cubicBezTo>
                  <a:cubicBezTo>
                    <a:pt x="13" y="29"/>
                    <a:pt x="14" y="28"/>
                    <a:pt x="16" y="27"/>
                  </a:cubicBezTo>
                  <a:cubicBezTo>
                    <a:pt x="12" y="24"/>
                    <a:pt x="9" y="21"/>
                    <a:pt x="8" y="16"/>
                  </a:cubicBezTo>
                  <a:cubicBezTo>
                    <a:pt x="8" y="9"/>
                    <a:pt x="12" y="3"/>
                    <a:pt x="19" y="1"/>
                  </a:cubicBezTo>
                  <a:cubicBezTo>
                    <a:pt x="21" y="1"/>
                    <a:pt x="23" y="0"/>
                    <a:pt x="24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214">
              <a:extLst>
                <a:ext uri="{FF2B5EF4-FFF2-40B4-BE49-F238E27FC236}">
                  <a16:creationId xmlns:a16="http://schemas.microsoft.com/office/drawing/2014/main" id="{976FFE43-5E24-ECA0-0D76-F7EA4697E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5" y="2575"/>
              <a:ext cx="89" cy="40"/>
            </a:xfrm>
            <a:custGeom>
              <a:avLst/>
              <a:gdLst>
                <a:gd name="T0" fmla="*/ 2147483646 w 34"/>
                <a:gd name="T1" fmla="*/ 1456891503 h 14"/>
                <a:gd name="T2" fmla="*/ 2147483646 w 34"/>
                <a:gd name="T3" fmla="*/ 2147483646 h 14"/>
                <a:gd name="T4" fmla="*/ 2147483646 w 34"/>
                <a:gd name="T5" fmla="*/ 2147483646 h 14"/>
                <a:gd name="T6" fmla="*/ 2147483646 w 34"/>
                <a:gd name="T7" fmla="*/ 2147483646 h 14"/>
                <a:gd name="T8" fmla="*/ 2147483646 w 34"/>
                <a:gd name="T9" fmla="*/ 2147483646 h 14"/>
                <a:gd name="T10" fmla="*/ 2147483646 w 34"/>
                <a:gd name="T11" fmla="*/ 2147483646 h 14"/>
                <a:gd name="T12" fmla="*/ 2147483646 w 34"/>
                <a:gd name="T13" fmla="*/ 2147483646 h 14"/>
                <a:gd name="T14" fmla="*/ 267443204 w 34"/>
                <a:gd name="T15" fmla="*/ 2147483646 h 14"/>
                <a:gd name="T16" fmla="*/ 0 w 34"/>
                <a:gd name="T17" fmla="*/ 1456891503 h 14"/>
                <a:gd name="T18" fmla="*/ 0 w 34"/>
                <a:gd name="T19" fmla="*/ 1456891503 h 14"/>
                <a:gd name="T20" fmla="*/ 0 w 34"/>
                <a:gd name="T21" fmla="*/ 1456891503 h 14"/>
                <a:gd name="T22" fmla="*/ 0 w 34"/>
                <a:gd name="T23" fmla="*/ 1456891503 h 14"/>
                <a:gd name="T24" fmla="*/ 102169340 w 34"/>
                <a:gd name="T25" fmla="*/ 966442654 h 14"/>
                <a:gd name="T26" fmla="*/ 102169340 w 34"/>
                <a:gd name="T27" fmla="*/ 966442654 h 14"/>
                <a:gd name="T28" fmla="*/ 102169340 w 34"/>
                <a:gd name="T29" fmla="*/ 966442654 h 14"/>
                <a:gd name="T30" fmla="*/ 865342526 w 34"/>
                <a:gd name="T31" fmla="*/ 2147483646 h 14"/>
                <a:gd name="T32" fmla="*/ 2147483646 w 34"/>
                <a:gd name="T33" fmla="*/ 0 h 14"/>
                <a:gd name="T34" fmla="*/ 2147483646 w 34"/>
                <a:gd name="T35" fmla="*/ 1456891503 h 14"/>
                <a:gd name="T36" fmla="*/ 2147483646 w 34"/>
                <a:gd name="T37" fmla="*/ 1456891503 h 14"/>
                <a:gd name="T38" fmla="*/ 2147483646 w 34"/>
                <a:gd name="T39" fmla="*/ 1456891503 h 14"/>
                <a:gd name="T40" fmla="*/ 2147483646 w 34"/>
                <a:gd name="T41" fmla="*/ 1456891503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4"/>
                <a:gd name="T64" fmla="*/ 0 h 14"/>
                <a:gd name="T65" fmla="*/ 34 w 34"/>
                <a:gd name="T66" fmla="*/ 14 h 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4" h="14">
                  <a:moveTo>
                    <a:pt x="33" y="3"/>
                  </a:moveTo>
                  <a:cubicBezTo>
                    <a:pt x="32" y="5"/>
                    <a:pt x="30" y="8"/>
                    <a:pt x="26" y="8"/>
                  </a:cubicBezTo>
                  <a:lnTo>
                    <a:pt x="27" y="9"/>
                  </a:lnTo>
                  <a:cubicBezTo>
                    <a:pt x="20" y="11"/>
                    <a:pt x="9" y="14"/>
                    <a:pt x="3" y="8"/>
                  </a:cubicBezTo>
                  <a:cubicBezTo>
                    <a:pt x="1" y="7"/>
                    <a:pt x="0" y="5"/>
                    <a:pt x="0" y="3"/>
                  </a:cubicBezTo>
                  <a:lnTo>
                    <a:pt x="1" y="2"/>
                  </a:lnTo>
                  <a:cubicBezTo>
                    <a:pt x="4" y="4"/>
                    <a:pt x="6" y="8"/>
                    <a:pt x="10" y="8"/>
                  </a:cubicBezTo>
                  <a:cubicBezTo>
                    <a:pt x="17" y="9"/>
                    <a:pt x="27" y="7"/>
                    <a:pt x="32" y="0"/>
                  </a:cubicBezTo>
                  <a:cubicBezTo>
                    <a:pt x="34" y="0"/>
                    <a:pt x="34" y="2"/>
                    <a:pt x="33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215">
              <a:extLst>
                <a:ext uri="{FF2B5EF4-FFF2-40B4-BE49-F238E27FC236}">
                  <a16:creationId xmlns:a16="http://schemas.microsoft.com/office/drawing/2014/main" id="{043164BB-D202-FDC0-6EBC-53B1D29C4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" y="2620"/>
              <a:ext cx="26" cy="67"/>
            </a:xfrm>
            <a:custGeom>
              <a:avLst/>
              <a:gdLst>
                <a:gd name="T0" fmla="*/ 296787241 w 10"/>
                <a:gd name="T1" fmla="*/ 1184145672 h 24"/>
                <a:gd name="T2" fmla="*/ 681357706 w 10"/>
                <a:gd name="T3" fmla="*/ 2147483646 h 24"/>
                <a:gd name="T4" fmla="*/ 681357706 w 10"/>
                <a:gd name="T5" fmla="*/ 2147483646 h 24"/>
                <a:gd name="T6" fmla="*/ 681357706 w 10"/>
                <a:gd name="T7" fmla="*/ 2147483646 h 24"/>
                <a:gd name="T8" fmla="*/ 681357706 w 10"/>
                <a:gd name="T9" fmla="*/ 2147483646 h 24"/>
                <a:gd name="T10" fmla="*/ 681357706 w 10"/>
                <a:gd name="T11" fmla="*/ 2147483646 h 24"/>
                <a:gd name="T12" fmla="*/ 681357706 w 10"/>
                <a:gd name="T13" fmla="*/ 2147483646 h 24"/>
                <a:gd name="T14" fmla="*/ 681357706 w 10"/>
                <a:gd name="T15" fmla="*/ 2147483646 h 24"/>
                <a:gd name="T16" fmla="*/ 239896210 w 10"/>
                <a:gd name="T17" fmla="*/ 2147483646 h 24"/>
                <a:gd name="T18" fmla="*/ 239896210 w 10"/>
                <a:gd name="T19" fmla="*/ 2147483646 h 24"/>
                <a:gd name="T20" fmla="*/ 239896210 w 10"/>
                <a:gd name="T21" fmla="*/ 2147483646 h 24"/>
                <a:gd name="T22" fmla="*/ 147617465 w 10"/>
                <a:gd name="T23" fmla="*/ 2147483646 h 24"/>
                <a:gd name="T24" fmla="*/ 147617465 w 10"/>
                <a:gd name="T25" fmla="*/ 2147483646 h 24"/>
                <a:gd name="T26" fmla="*/ 147617465 w 10"/>
                <a:gd name="T27" fmla="*/ 2147483646 h 24"/>
                <a:gd name="T28" fmla="*/ 92267815 w 10"/>
                <a:gd name="T29" fmla="*/ 2147483646 h 24"/>
                <a:gd name="T30" fmla="*/ 0 w 10"/>
                <a:gd name="T31" fmla="*/ 0 h 24"/>
                <a:gd name="T32" fmla="*/ 296787241 w 10"/>
                <a:gd name="T33" fmla="*/ 1184145672 h 24"/>
                <a:gd name="T34" fmla="*/ 296787241 w 10"/>
                <a:gd name="T35" fmla="*/ 1184145672 h 24"/>
                <a:gd name="T36" fmla="*/ 296787241 w 10"/>
                <a:gd name="T37" fmla="*/ 1184145672 h 24"/>
                <a:gd name="T38" fmla="*/ 296787241 w 10"/>
                <a:gd name="T39" fmla="*/ 1184145672 h 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"/>
                <a:gd name="T61" fmla="*/ 0 h 24"/>
                <a:gd name="T62" fmla="*/ 10 w 10"/>
                <a:gd name="T63" fmla="*/ 24 h 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" h="24">
                  <a:moveTo>
                    <a:pt x="4" y="4"/>
                  </a:moveTo>
                  <a:cubicBezTo>
                    <a:pt x="6" y="8"/>
                    <a:pt x="9" y="12"/>
                    <a:pt x="9" y="17"/>
                  </a:cubicBezTo>
                  <a:cubicBezTo>
                    <a:pt x="9" y="18"/>
                    <a:pt x="10" y="20"/>
                    <a:pt x="9" y="21"/>
                  </a:cubicBezTo>
                  <a:lnTo>
                    <a:pt x="9" y="20"/>
                  </a:lnTo>
                  <a:cubicBezTo>
                    <a:pt x="8" y="21"/>
                    <a:pt x="5" y="24"/>
                    <a:pt x="3" y="23"/>
                  </a:cubicBezTo>
                  <a:lnTo>
                    <a:pt x="2" y="17"/>
                  </a:lnTo>
                  <a:cubicBezTo>
                    <a:pt x="2" y="16"/>
                    <a:pt x="2" y="14"/>
                    <a:pt x="1" y="12"/>
                  </a:cubicBezTo>
                  <a:cubicBezTo>
                    <a:pt x="2" y="8"/>
                    <a:pt x="0" y="3"/>
                    <a:pt x="0" y="0"/>
                  </a:cubicBezTo>
                  <a:cubicBezTo>
                    <a:pt x="2" y="0"/>
                    <a:pt x="2" y="3"/>
                    <a:pt x="4" y="4"/>
                  </a:cubicBezTo>
                  <a:close/>
                </a:path>
              </a:pathLst>
            </a:custGeom>
            <a:solidFill>
              <a:srgbClr val="FB8B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216">
              <a:extLst>
                <a:ext uri="{FF2B5EF4-FFF2-40B4-BE49-F238E27FC236}">
                  <a16:creationId xmlns:a16="http://schemas.microsoft.com/office/drawing/2014/main" id="{0C21363F-CDBD-AD94-8A20-AFA6F2F07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7" y="2626"/>
              <a:ext cx="196" cy="426"/>
            </a:xfrm>
            <a:custGeom>
              <a:avLst/>
              <a:gdLst>
                <a:gd name="T0" fmla="*/ 2147483646 w 75"/>
                <a:gd name="T1" fmla="*/ 0 h 152"/>
                <a:gd name="T2" fmla="*/ 2147483646 w 75"/>
                <a:gd name="T3" fmla="*/ 0 h 152"/>
                <a:gd name="T4" fmla="*/ 2147483646 w 75"/>
                <a:gd name="T5" fmla="*/ 0 h 152"/>
                <a:gd name="T6" fmla="*/ 2147483646 w 75"/>
                <a:gd name="T7" fmla="*/ 0 h 152"/>
                <a:gd name="T8" fmla="*/ 2147483646 w 75"/>
                <a:gd name="T9" fmla="*/ 0 h 152"/>
                <a:gd name="T10" fmla="*/ 2147483646 w 75"/>
                <a:gd name="T11" fmla="*/ 0 h 152"/>
                <a:gd name="T12" fmla="*/ 2147483646 w 75"/>
                <a:gd name="T13" fmla="*/ 0 h 152"/>
                <a:gd name="T14" fmla="*/ 2147483646 w 75"/>
                <a:gd name="T15" fmla="*/ 900377709 h 152"/>
                <a:gd name="T16" fmla="*/ 2147483646 w 75"/>
                <a:gd name="T17" fmla="*/ 2147483646 h 152"/>
                <a:gd name="T18" fmla="*/ 2147483646 w 75"/>
                <a:gd name="T19" fmla="*/ 2147483646 h 152"/>
                <a:gd name="T20" fmla="*/ 2147483646 w 75"/>
                <a:gd name="T21" fmla="*/ 2147483646 h 152"/>
                <a:gd name="T22" fmla="*/ 2147483646 w 75"/>
                <a:gd name="T23" fmla="*/ 2147483646 h 152"/>
                <a:gd name="T24" fmla="*/ 2147483646 w 75"/>
                <a:gd name="T25" fmla="*/ 2147483646 h 152"/>
                <a:gd name="T26" fmla="*/ 2147483646 w 75"/>
                <a:gd name="T27" fmla="*/ 2147483646 h 152"/>
                <a:gd name="T28" fmla="*/ 2147483646 w 75"/>
                <a:gd name="T29" fmla="*/ 2147483646 h 152"/>
                <a:gd name="T30" fmla="*/ 2147483646 w 75"/>
                <a:gd name="T31" fmla="*/ 2147483646 h 152"/>
                <a:gd name="T32" fmla="*/ 2147483646 w 75"/>
                <a:gd name="T33" fmla="*/ 2147483646 h 152"/>
                <a:gd name="T34" fmla="*/ 1618852064 w 75"/>
                <a:gd name="T35" fmla="*/ 2147483646 h 152"/>
                <a:gd name="T36" fmla="*/ 1264112409 w 75"/>
                <a:gd name="T37" fmla="*/ 2147483646 h 152"/>
                <a:gd name="T38" fmla="*/ 260693913 w 75"/>
                <a:gd name="T39" fmla="*/ 2147483646 h 152"/>
                <a:gd name="T40" fmla="*/ 99755358 w 75"/>
                <a:gd name="T41" fmla="*/ 2147483646 h 152"/>
                <a:gd name="T42" fmla="*/ 2100430333 w 75"/>
                <a:gd name="T43" fmla="*/ 2147483646 h 152"/>
                <a:gd name="T44" fmla="*/ 2147483646 w 75"/>
                <a:gd name="T45" fmla="*/ 2147483646 h 152"/>
                <a:gd name="T46" fmla="*/ 2147483646 w 75"/>
                <a:gd name="T47" fmla="*/ 2147483646 h 152"/>
                <a:gd name="T48" fmla="*/ 2147483646 w 75"/>
                <a:gd name="T49" fmla="*/ 2147483646 h 152"/>
                <a:gd name="T50" fmla="*/ 2147483646 w 75"/>
                <a:gd name="T51" fmla="*/ 2147483646 h 152"/>
                <a:gd name="T52" fmla="*/ 2147483646 w 75"/>
                <a:gd name="T53" fmla="*/ 1953463857 h 152"/>
                <a:gd name="T54" fmla="*/ 2100430333 w 75"/>
                <a:gd name="T55" fmla="*/ 0 h 152"/>
                <a:gd name="T56" fmla="*/ 2147483646 w 75"/>
                <a:gd name="T57" fmla="*/ 0 h 152"/>
                <a:gd name="T58" fmla="*/ 2147483646 w 75"/>
                <a:gd name="T59" fmla="*/ 0 h 152"/>
                <a:gd name="T60" fmla="*/ 2147483646 w 75"/>
                <a:gd name="T61" fmla="*/ 0 h 152"/>
                <a:gd name="T62" fmla="*/ 2147483646 w 75"/>
                <a:gd name="T63" fmla="*/ 0 h 152"/>
                <a:gd name="T64" fmla="*/ 2147483646 w 75"/>
                <a:gd name="T65" fmla="*/ 0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5"/>
                <a:gd name="T100" fmla="*/ 0 h 152"/>
                <a:gd name="T101" fmla="*/ 75 w 75"/>
                <a:gd name="T102" fmla="*/ 152 h 1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5" h="152">
                  <a:moveTo>
                    <a:pt x="42" y="0"/>
                  </a:moveTo>
                  <a:cubicBezTo>
                    <a:pt x="44" y="0"/>
                    <a:pt x="47" y="0"/>
                    <a:pt x="49" y="0"/>
                  </a:cubicBezTo>
                  <a:lnTo>
                    <a:pt x="58" y="0"/>
                  </a:lnTo>
                  <a:cubicBezTo>
                    <a:pt x="57" y="2"/>
                    <a:pt x="55" y="2"/>
                    <a:pt x="53" y="3"/>
                  </a:cubicBezTo>
                  <a:cubicBezTo>
                    <a:pt x="51" y="4"/>
                    <a:pt x="50" y="6"/>
                    <a:pt x="49" y="7"/>
                  </a:cubicBezTo>
                  <a:cubicBezTo>
                    <a:pt x="49" y="19"/>
                    <a:pt x="50" y="31"/>
                    <a:pt x="50" y="44"/>
                  </a:cubicBezTo>
                  <a:cubicBezTo>
                    <a:pt x="45" y="44"/>
                    <a:pt x="41" y="45"/>
                    <a:pt x="38" y="49"/>
                  </a:cubicBezTo>
                  <a:cubicBezTo>
                    <a:pt x="35" y="52"/>
                    <a:pt x="34" y="58"/>
                    <a:pt x="36" y="61"/>
                  </a:cubicBezTo>
                  <a:cubicBezTo>
                    <a:pt x="33" y="64"/>
                    <a:pt x="35" y="68"/>
                    <a:pt x="35" y="70"/>
                  </a:cubicBezTo>
                  <a:cubicBezTo>
                    <a:pt x="39" y="78"/>
                    <a:pt x="45" y="79"/>
                    <a:pt x="53" y="80"/>
                  </a:cubicBezTo>
                  <a:cubicBezTo>
                    <a:pt x="56" y="82"/>
                    <a:pt x="60" y="76"/>
                    <a:pt x="62" y="81"/>
                  </a:cubicBezTo>
                  <a:cubicBezTo>
                    <a:pt x="69" y="89"/>
                    <a:pt x="72" y="99"/>
                    <a:pt x="74" y="109"/>
                  </a:cubicBezTo>
                  <a:cubicBezTo>
                    <a:pt x="75" y="122"/>
                    <a:pt x="70" y="136"/>
                    <a:pt x="59" y="143"/>
                  </a:cubicBezTo>
                  <a:cubicBezTo>
                    <a:pt x="47" y="150"/>
                    <a:pt x="33" y="152"/>
                    <a:pt x="19" y="144"/>
                  </a:cubicBezTo>
                  <a:cubicBezTo>
                    <a:pt x="18" y="145"/>
                    <a:pt x="16" y="143"/>
                    <a:pt x="15" y="142"/>
                  </a:cubicBezTo>
                  <a:cubicBezTo>
                    <a:pt x="9" y="138"/>
                    <a:pt x="5" y="132"/>
                    <a:pt x="3" y="125"/>
                  </a:cubicBezTo>
                  <a:cubicBezTo>
                    <a:pt x="2" y="124"/>
                    <a:pt x="2" y="121"/>
                    <a:pt x="1" y="119"/>
                  </a:cubicBezTo>
                  <a:cubicBezTo>
                    <a:pt x="0" y="102"/>
                    <a:pt x="11" y="84"/>
                    <a:pt x="25" y="76"/>
                  </a:cubicBezTo>
                  <a:cubicBezTo>
                    <a:pt x="25" y="72"/>
                    <a:pt x="29" y="71"/>
                    <a:pt x="31" y="68"/>
                  </a:cubicBezTo>
                  <a:cubicBezTo>
                    <a:pt x="34" y="64"/>
                    <a:pt x="29" y="58"/>
                    <a:pt x="34" y="55"/>
                  </a:cubicBezTo>
                  <a:cubicBezTo>
                    <a:pt x="35" y="51"/>
                    <a:pt x="36" y="44"/>
                    <a:pt x="33" y="40"/>
                  </a:cubicBezTo>
                  <a:cubicBezTo>
                    <a:pt x="32" y="40"/>
                    <a:pt x="33" y="39"/>
                    <a:pt x="31" y="38"/>
                  </a:cubicBezTo>
                  <a:cubicBezTo>
                    <a:pt x="32" y="27"/>
                    <a:pt x="31" y="16"/>
                    <a:pt x="31" y="6"/>
                  </a:cubicBezTo>
                  <a:cubicBezTo>
                    <a:pt x="29" y="3"/>
                    <a:pt x="27" y="3"/>
                    <a:pt x="25" y="0"/>
                  </a:cubicBezTo>
                  <a:cubicBezTo>
                    <a:pt x="31" y="0"/>
                    <a:pt x="35" y="2"/>
                    <a:pt x="42" y="0"/>
                  </a:cubicBezTo>
                  <a:cubicBezTo>
                    <a:pt x="41" y="0"/>
                    <a:pt x="42" y="0"/>
                    <a:pt x="42" y="0"/>
                  </a:cubicBezTo>
                  <a:close/>
                </a:path>
              </a:pathLst>
            </a:custGeom>
            <a:solidFill>
              <a:srgbClr val="9ED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217">
              <a:extLst>
                <a:ext uri="{FF2B5EF4-FFF2-40B4-BE49-F238E27FC236}">
                  <a16:creationId xmlns:a16="http://schemas.microsoft.com/office/drawing/2014/main" id="{D680EB3B-18D1-9B72-1C0D-E284BB311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2693"/>
              <a:ext cx="16" cy="25"/>
            </a:xfrm>
            <a:custGeom>
              <a:avLst/>
              <a:gdLst>
                <a:gd name="T0" fmla="*/ 753107008 w 6"/>
                <a:gd name="T1" fmla="*/ 274958303 h 9"/>
                <a:gd name="T2" fmla="*/ 227950749 w 6"/>
                <a:gd name="T3" fmla="*/ 2147483646 h 9"/>
                <a:gd name="T4" fmla="*/ 227950749 w 6"/>
                <a:gd name="T5" fmla="*/ 2147483646 h 9"/>
                <a:gd name="T6" fmla="*/ 227950749 w 6"/>
                <a:gd name="T7" fmla="*/ 2147483646 h 9"/>
                <a:gd name="T8" fmla="*/ 0 w 6"/>
                <a:gd name="T9" fmla="*/ 2121591011 h 9"/>
                <a:gd name="T10" fmla="*/ 0 w 6"/>
                <a:gd name="T11" fmla="*/ 592613433 h 9"/>
                <a:gd name="T12" fmla="*/ 0 w 6"/>
                <a:gd name="T13" fmla="*/ 592613433 h 9"/>
                <a:gd name="T14" fmla="*/ 0 w 6"/>
                <a:gd name="T15" fmla="*/ 592613433 h 9"/>
                <a:gd name="T16" fmla="*/ 753107008 w 6"/>
                <a:gd name="T17" fmla="*/ 274958303 h 9"/>
                <a:gd name="T18" fmla="*/ 753107008 w 6"/>
                <a:gd name="T19" fmla="*/ 274958303 h 9"/>
                <a:gd name="T20" fmla="*/ 753107008 w 6"/>
                <a:gd name="T21" fmla="*/ 274958303 h 9"/>
                <a:gd name="T22" fmla="*/ 753107008 w 6"/>
                <a:gd name="T23" fmla="*/ 274958303 h 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9"/>
                <a:gd name="T38" fmla="*/ 6 w 6"/>
                <a:gd name="T39" fmla="*/ 9 h 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9">
                  <a:moveTo>
                    <a:pt x="6" y="1"/>
                  </a:moveTo>
                  <a:cubicBezTo>
                    <a:pt x="4" y="4"/>
                    <a:pt x="3" y="6"/>
                    <a:pt x="2" y="9"/>
                  </a:cubicBezTo>
                  <a:lnTo>
                    <a:pt x="0" y="8"/>
                  </a:lnTo>
                  <a:lnTo>
                    <a:pt x="0" y="2"/>
                  </a:lnTo>
                  <a:cubicBezTo>
                    <a:pt x="2" y="3"/>
                    <a:pt x="4" y="0"/>
                    <a:pt x="6" y="1"/>
                  </a:cubicBezTo>
                  <a:close/>
                </a:path>
              </a:pathLst>
            </a:custGeom>
            <a:solidFill>
              <a:srgbClr val="FB8B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218">
              <a:extLst>
                <a:ext uri="{FF2B5EF4-FFF2-40B4-BE49-F238E27FC236}">
                  <a16:creationId xmlns:a16="http://schemas.microsoft.com/office/drawing/2014/main" id="{2E19F6A7-5EA0-BBAE-BDDB-0B93EBD30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" y="2721"/>
              <a:ext cx="107" cy="196"/>
            </a:xfrm>
            <a:custGeom>
              <a:avLst/>
              <a:gdLst>
                <a:gd name="T0" fmla="*/ 2147483646 w 41"/>
                <a:gd name="T1" fmla="*/ 2147483646 h 70"/>
                <a:gd name="T2" fmla="*/ 2147483646 w 41"/>
                <a:gd name="T3" fmla="*/ 2147483646 h 70"/>
                <a:gd name="T4" fmla="*/ 2147483646 w 41"/>
                <a:gd name="T5" fmla="*/ 2147483646 h 70"/>
                <a:gd name="T6" fmla="*/ 2147483646 w 41"/>
                <a:gd name="T7" fmla="*/ 2147483646 h 70"/>
                <a:gd name="T8" fmla="*/ 2147483646 w 41"/>
                <a:gd name="T9" fmla="*/ 2147483646 h 70"/>
                <a:gd name="T10" fmla="*/ 2147483646 w 41"/>
                <a:gd name="T11" fmla="*/ 2147483646 h 70"/>
                <a:gd name="T12" fmla="*/ 1740390626 w 41"/>
                <a:gd name="T13" fmla="*/ 2147483646 h 70"/>
                <a:gd name="T14" fmla="*/ 666879029 w 41"/>
                <a:gd name="T15" fmla="*/ 2147483646 h 70"/>
                <a:gd name="T16" fmla="*/ 255533269 w 41"/>
                <a:gd name="T17" fmla="*/ 2147483646 h 70"/>
                <a:gd name="T18" fmla="*/ 255533269 w 41"/>
                <a:gd name="T19" fmla="*/ 2147483646 h 70"/>
                <a:gd name="T20" fmla="*/ 255533269 w 41"/>
                <a:gd name="T21" fmla="*/ 2147483646 h 70"/>
                <a:gd name="T22" fmla="*/ 157620304 w 41"/>
                <a:gd name="T23" fmla="*/ 2147483646 h 70"/>
                <a:gd name="T24" fmla="*/ 157620304 w 41"/>
                <a:gd name="T25" fmla="*/ 2147483646 h 70"/>
                <a:gd name="T26" fmla="*/ 157620304 w 41"/>
                <a:gd name="T27" fmla="*/ 2147483646 h 70"/>
                <a:gd name="T28" fmla="*/ 0 w 41"/>
                <a:gd name="T29" fmla="*/ 2147483646 h 70"/>
                <a:gd name="T30" fmla="*/ 97914640 w 41"/>
                <a:gd name="T31" fmla="*/ 2147483646 h 70"/>
                <a:gd name="T32" fmla="*/ 157620304 w 41"/>
                <a:gd name="T33" fmla="*/ 2147483646 h 70"/>
                <a:gd name="T34" fmla="*/ 1486850456 w 41"/>
                <a:gd name="T35" fmla="*/ 2147483646 h 70"/>
                <a:gd name="T36" fmla="*/ 1740390626 w 41"/>
                <a:gd name="T37" fmla="*/ 2147483646 h 70"/>
                <a:gd name="T38" fmla="*/ 1740390626 w 41"/>
                <a:gd name="T39" fmla="*/ 2147483646 h 70"/>
                <a:gd name="T40" fmla="*/ 2147483646 w 41"/>
                <a:gd name="T41" fmla="*/ 2147483646 h 70"/>
                <a:gd name="T42" fmla="*/ 2147483646 w 41"/>
                <a:gd name="T43" fmla="*/ 682733416 h 70"/>
                <a:gd name="T44" fmla="*/ 2147483646 w 41"/>
                <a:gd name="T45" fmla="*/ 682733416 h 70"/>
                <a:gd name="T46" fmla="*/ 2147483646 w 41"/>
                <a:gd name="T47" fmla="*/ 2147483646 h 70"/>
                <a:gd name="T48" fmla="*/ 2147483646 w 41"/>
                <a:gd name="T49" fmla="*/ 2147483646 h 70"/>
                <a:gd name="T50" fmla="*/ 2147483646 w 41"/>
                <a:gd name="T51" fmla="*/ 2147483646 h 70"/>
                <a:gd name="T52" fmla="*/ 2147483646 w 41"/>
                <a:gd name="T53" fmla="*/ 2147483646 h 7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1"/>
                <a:gd name="T82" fmla="*/ 0 h 70"/>
                <a:gd name="T83" fmla="*/ 41 w 41"/>
                <a:gd name="T84" fmla="*/ 70 h 7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1" h="70">
                  <a:moveTo>
                    <a:pt x="41" y="12"/>
                  </a:moveTo>
                  <a:cubicBezTo>
                    <a:pt x="41" y="14"/>
                    <a:pt x="41" y="16"/>
                    <a:pt x="39" y="18"/>
                  </a:cubicBezTo>
                  <a:cubicBezTo>
                    <a:pt x="38" y="18"/>
                    <a:pt x="38" y="20"/>
                    <a:pt x="37" y="19"/>
                  </a:cubicBezTo>
                  <a:cubicBezTo>
                    <a:pt x="33" y="23"/>
                    <a:pt x="40" y="26"/>
                    <a:pt x="37" y="31"/>
                  </a:cubicBezTo>
                  <a:cubicBezTo>
                    <a:pt x="37" y="33"/>
                    <a:pt x="35" y="34"/>
                    <a:pt x="34" y="35"/>
                  </a:cubicBezTo>
                  <a:cubicBezTo>
                    <a:pt x="33" y="35"/>
                    <a:pt x="31" y="37"/>
                    <a:pt x="30" y="38"/>
                  </a:cubicBezTo>
                  <a:cubicBezTo>
                    <a:pt x="27" y="40"/>
                    <a:pt x="24" y="44"/>
                    <a:pt x="21" y="45"/>
                  </a:cubicBezTo>
                  <a:cubicBezTo>
                    <a:pt x="16" y="52"/>
                    <a:pt x="10" y="61"/>
                    <a:pt x="8" y="70"/>
                  </a:cubicBezTo>
                  <a:cubicBezTo>
                    <a:pt x="7" y="69"/>
                    <a:pt x="4" y="70"/>
                    <a:pt x="3" y="69"/>
                  </a:cubicBezTo>
                  <a:lnTo>
                    <a:pt x="2" y="70"/>
                  </a:lnTo>
                  <a:cubicBezTo>
                    <a:pt x="2" y="69"/>
                    <a:pt x="1" y="70"/>
                    <a:pt x="0" y="70"/>
                  </a:cubicBezTo>
                  <a:cubicBezTo>
                    <a:pt x="0" y="66"/>
                    <a:pt x="2" y="61"/>
                    <a:pt x="1" y="57"/>
                  </a:cubicBezTo>
                  <a:cubicBezTo>
                    <a:pt x="1" y="55"/>
                    <a:pt x="3" y="54"/>
                    <a:pt x="2" y="51"/>
                  </a:cubicBezTo>
                  <a:cubicBezTo>
                    <a:pt x="9" y="50"/>
                    <a:pt x="16" y="50"/>
                    <a:pt x="18" y="42"/>
                  </a:cubicBezTo>
                  <a:cubicBezTo>
                    <a:pt x="20" y="38"/>
                    <a:pt x="21" y="34"/>
                    <a:pt x="21" y="29"/>
                  </a:cubicBezTo>
                  <a:cubicBezTo>
                    <a:pt x="22" y="29"/>
                    <a:pt x="21" y="28"/>
                    <a:pt x="21" y="28"/>
                  </a:cubicBezTo>
                  <a:cubicBezTo>
                    <a:pt x="26" y="24"/>
                    <a:pt x="32" y="17"/>
                    <a:pt x="30" y="9"/>
                  </a:cubicBezTo>
                  <a:cubicBezTo>
                    <a:pt x="30" y="7"/>
                    <a:pt x="28" y="5"/>
                    <a:pt x="29" y="2"/>
                  </a:cubicBezTo>
                  <a:cubicBezTo>
                    <a:pt x="31" y="2"/>
                    <a:pt x="33" y="0"/>
                    <a:pt x="34" y="2"/>
                  </a:cubicBezTo>
                  <a:cubicBezTo>
                    <a:pt x="37" y="5"/>
                    <a:pt x="40" y="8"/>
                    <a:pt x="41" y="12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219">
              <a:extLst>
                <a:ext uri="{FF2B5EF4-FFF2-40B4-BE49-F238E27FC236}">
                  <a16:creationId xmlns:a16="http://schemas.microsoft.com/office/drawing/2014/main" id="{C2ADE902-F3B9-7CB3-EA6F-05BB03313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" y="2763"/>
              <a:ext cx="63" cy="34"/>
            </a:xfrm>
            <a:custGeom>
              <a:avLst/>
              <a:gdLst>
                <a:gd name="T0" fmla="*/ 2147483646 w 24"/>
                <a:gd name="T1" fmla="*/ 1949001037 h 12"/>
                <a:gd name="T2" fmla="*/ 910080208 w 24"/>
                <a:gd name="T3" fmla="*/ 2147483646 h 12"/>
                <a:gd name="T4" fmla="*/ 106189451 w 24"/>
                <a:gd name="T5" fmla="*/ 2147483646 h 12"/>
                <a:gd name="T6" fmla="*/ 106189451 w 24"/>
                <a:gd name="T7" fmla="*/ 1949001037 h 12"/>
                <a:gd name="T8" fmla="*/ 910080208 w 24"/>
                <a:gd name="T9" fmla="*/ 0 h 12"/>
                <a:gd name="T10" fmla="*/ 2147483646 w 24"/>
                <a:gd name="T11" fmla="*/ 1949001037 h 12"/>
                <a:gd name="T12" fmla="*/ 2147483646 w 24"/>
                <a:gd name="T13" fmla="*/ 1949001037 h 12"/>
                <a:gd name="T14" fmla="*/ 2147483646 w 24"/>
                <a:gd name="T15" fmla="*/ 1949001037 h 12"/>
                <a:gd name="T16" fmla="*/ 2147483646 w 24"/>
                <a:gd name="T17" fmla="*/ 1949001037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2"/>
                <a:gd name="T29" fmla="*/ 24 w 2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2">
                  <a:moveTo>
                    <a:pt x="24" y="5"/>
                  </a:moveTo>
                  <a:cubicBezTo>
                    <a:pt x="22" y="11"/>
                    <a:pt x="14" y="10"/>
                    <a:pt x="10" y="12"/>
                  </a:cubicBezTo>
                  <a:cubicBezTo>
                    <a:pt x="7" y="11"/>
                    <a:pt x="3" y="12"/>
                    <a:pt x="1" y="10"/>
                  </a:cubicBezTo>
                  <a:cubicBezTo>
                    <a:pt x="0" y="9"/>
                    <a:pt x="0" y="6"/>
                    <a:pt x="1" y="5"/>
                  </a:cubicBezTo>
                  <a:cubicBezTo>
                    <a:pt x="2" y="1"/>
                    <a:pt x="7" y="0"/>
                    <a:pt x="10" y="0"/>
                  </a:cubicBezTo>
                  <a:cubicBezTo>
                    <a:pt x="15" y="0"/>
                    <a:pt x="20" y="0"/>
                    <a:pt x="24" y="5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220">
              <a:extLst>
                <a:ext uri="{FF2B5EF4-FFF2-40B4-BE49-F238E27FC236}">
                  <a16:creationId xmlns:a16="http://schemas.microsoft.com/office/drawing/2014/main" id="{C080EB9E-6D4D-412F-F0AF-86804A943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2783"/>
              <a:ext cx="198" cy="359"/>
            </a:xfrm>
            <a:custGeom>
              <a:avLst/>
              <a:gdLst>
                <a:gd name="T0" fmla="*/ 2147483646 w 76"/>
                <a:gd name="T1" fmla="*/ 324376848 h 128"/>
                <a:gd name="T2" fmla="*/ 2147483646 w 76"/>
                <a:gd name="T3" fmla="*/ 2147483646 h 128"/>
                <a:gd name="T4" fmla="*/ 2147483646 w 76"/>
                <a:gd name="T5" fmla="*/ 2147483646 h 128"/>
                <a:gd name="T6" fmla="*/ 2147483646 w 76"/>
                <a:gd name="T7" fmla="*/ 2147483646 h 128"/>
                <a:gd name="T8" fmla="*/ 2147483646 w 76"/>
                <a:gd name="T9" fmla="*/ 2147483646 h 128"/>
                <a:gd name="T10" fmla="*/ 2147483646 w 76"/>
                <a:gd name="T11" fmla="*/ 2147483646 h 128"/>
                <a:gd name="T12" fmla="*/ 2147483646 w 76"/>
                <a:gd name="T13" fmla="*/ 2147483646 h 128"/>
                <a:gd name="T14" fmla="*/ 2147483646 w 76"/>
                <a:gd name="T15" fmla="*/ 2147483646 h 128"/>
                <a:gd name="T16" fmla="*/ 2147483646 w 76"/>
                <a:gd name="T17" fmla="*/ 2147483646 h 128"/>
                <a:gd name="T18" fmla="*/ 2147483646 w 76"/>
                <a:gd name="T19" fmla="*/ 2147483646 h 128"/>
                <a:gd name="T20" fmla="*/ 2147483646 w 76"/>
                <a:gd name="T21" fmla="*/ 2147483646 h 128"/>
                <a:gd name="T22" fmla="*/ 2147483646 w 76"/>
                <a:gd name="T23" fmla="*/ 2147483646 h 128"/>
                <a:gd name="T24" fmla="*/ 2147483646 w 76"/>
                <a:gd name="T25" fmla="*/ 2147483646 h 128"/>
                <a:gd name="T26" fmla="*/ 2147483646 w 76"/>
                <a:gd name="T27" fmla="*/ 2147483646 h 128"/>
                <a:gd name="T28" fmla="*/ 2147483646 w 76"/>
                <a:gd name="T29" fmla="*/ 2147483646 h 128"/>
                <a:gd name="T30" fmla="*/ 2147483646 w 76"/>
                <a:gd name="T31" fmla="*/ 2147483646 h 128"/>
                <a:gd name="T32" fmla="*/ 1431575653 w 76"/>
                <a:gd name="T33" fmla="*/ 2147483646 h 128"/>
                <a:gd name="T34" fmla="*/ 305937741 w 76"/>
                <a:gd name="T35" fmla="*/ 2147483646 h 128"/>
                <a:gd name="T36" fmla="*/ 305937741 w 76"/>
                <a:gd name="T37" fmla="*/ 2147483646 h 128"/>
                <a:gd name="T38" fmla="*/ 305937741 w 76"/>
                <a:gd name="T39" fmla="*/ 2147483646 h 128"/>
                <a:gd name="T40" fmla="*/ 0 w 76"/>
                <a:gd name="T41" fmla="*/ 2147483646 h 128"/>
                <a:gd name="T42" fmla="*/ 0 w 76"/>
                <a:gd name="T43" fmla="*/ 2147483646 h 128"/>
                <a:gd name="T44" fmla="*/ 0 w 76"/>
                <a:gd name="T45" fmla="*/ 2147483646 h 128"/>
                <a:gd name="T46" fmla="*/ 400963063 w 76"/>
                <a:gd name="T47" fmla="*/ 2147483646 h 128"/>
                <a:gd name="T48" fmla="*/ 400963063 w 76"/>
                <a:gd name="T49" fmla="*/ 2147483646 h 128"/>
                <a:gd name="T50" fmla="*/ 400963063 w 76"/>
                <a:gd name="T51" fmla="*/ 2147483646 h 128"/>
                <a:gd name="T52" fmla="*/ 400963063 w 76"/>
                <a:gd name="T53" fmla="*/ 2147483646 h 128"/>
                <a:gd name="T54" fmla="*/ 400963063 w 76"/>
                <a:gd name="T55" fmla="*/ 2147483646 h 128"/>
                <a:gd name="T56" fmla="*/ 400963063 w 76"/>
                <a:gd name="T57" fmla="*/ 2147483646 h 128"/>
                <a:gd name="T58" fmla="*/ 1431575653 w 76"/>
                <a:gd name="T59" fmla="*/ 2147483646 h 128"/>
                <a:gd name="T60" fmla="*/ 1981462652 w 76"/>
                <a:gd name="T61" fmla="*/ 1274405748 h 128"/>
                <a:gd name="T62" fmla="*/ 2147483646 w 76"/>
                <a:gd name="T63" fmla="*/ 0 h 128"/>
                <a:gd name="T64" fmla="*/ 2147483646 w 76"/>
                <a:gd name="T65" fmla="*/ 324376848 h 128"/>
                <a:gd name="T66" fmla="*/ 2147483646 w 76"/>
                <a:gd name="T67" fmla="*/ 324376848 h 128"/>
                <a:gd name="T68" fmla="*/ 2147483646 w 76"/>
                <a:gd name="T69" fmla="*/ 324376848 h 128"/>
                <a:gd name="T70" fmla="*/ 2147483646 w 76"/>
                <a:gd name="T71" fmla="*/ 324376848 h 12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6"/>
                <a:gd name="T109" fmla="*/ 0 h 128"/>
                <a:gd name="T110" fmla="*/ 76 w 76"/>
                <a:gd name="T111" fmla="*/ 128 h 12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6" h="128">
                  <a:moveTo>
                    <a:pt x="48" y="1"/>
                  </a:moveTo>
                  <a:cubicBezTo>
                    <a:pt x="50" y="10"/>
                    <a:pt x="56" y="20"/>
                    <a:pt x="66" y="22"/>
                  </a:cubicBezTo>
                  <a:cubicBezTo>
                    <a:pt x="68" y="23"/>
                    <a:pt x="73" y="22"/>
                    <a:pt x="72" y="26"/>
                  </a:cubicBezTo>
                  <a:cubicBezTo>
                    <a:pt x="72" y="30"/>
                    <a:pt x="71" y="35"/>
                    <a:pt x="68" y="38"/>
                  </a:cubicBezTo>
                  <a:cubicBezTo>
                    <a:pt x="69" y="40"/>
                    <a:pt x="68" y="41"/>
                    <a:pt x="69" y="42"/>
                  </a:cubicBezTo>
                  <a:cubicBezTo>
                    <a:pt x="70" y="42"/>
                    <a:pt x="71" y="44"/>
                    <a:pt x="71" y="42"/>
                  </a:cubicBezTo>
                  <a:lnTo>
                    <a:pt x="72" y="42"/>
                  </a:lnTo>
                  <a:cubicBezTo>
                    <a:pt x="69" y="47"/>
                    <a:pt x="73" y="52"/>
                    <a:pt x="72" y="58"/>
                  </a:cubicBezTo>
                  <a:cubicBezTo>
                    <a:pt x="73" y="76"/>
                    <a:pt x="73" y="97"/>
                    <a:pt x="76" y="116"/>
                  </a:cubicBezTo>
                  <a:cubicBezTo>
                    <a:pt x="69" y="122"/>
                    <a:pt x="60" y="127"/>
                    <a:pt x="52" y="126"/>
                  </a:cubicBezTo>
                  <a:cubicBezTo>
                    <a:pt x="48" y="128"/>
                    <a:pt x="42" y="128"/>
                    <a:pt x="38" y="128"/>
                  </a:cubicBezTo>
                  <a:cubicBezTo>
                    <a:pt x="35" y="127"/>
                    <a:pt x="32" y="128"/>
                    <a:pt x="29" y="127"/>
                  </a:cubicBezTo>
                  <a:cubicBezTo>
                    <a:pt x="25" y="126"/>
                    <a:pt x="21" y="126"/>
                    <a:pt x="18" y="125"/>
                  </a:cubicBezTo>
                  <a:cubicBezTo>
                    <a:pt x="13" y="124"/>
                    <a:pt x="8" y="123"/>
                    <a:pt x="4" y="120"/>
                  </a:cubicBezTo>
                  <a:lnTo>
                    <a:pt x="0" y="119"/>
                  </a:lnTo>
                  <a:cubicBezTo>
                    <a:pt x="2" y="113"/>
                    <a:pt x="2" y="105"/>
                    <a:pt x="5" y="100"/>
                  </a:cubicBezTo>
                  <a:cubicBezTo>
                    <a:pt x="9" y="73"/>
                    <a:pt x="13" y="43"/>
                    <a:pt x="18" y="16"/>
                  </a:cubicBezTo>
                  <a:cubicBezTo>
                    <a:pt x="17" y="10"/>
                    <a:pt x="25" y="10"/>
                    <a:pt x="25" y="4"/>
                  </a:cubicBezTo>
                  <a:cubicBezTo>
                    <a:pt x="29" y="4"/>
                    <a:pt x="34" y="4"/>
                    <a:pt x="36" y="0"/>
                  </a:cubicBezTo>
                  <a:cubicBezTo>
                    <a:pt x="40" y="3"/>
                    <a:pt x="44" y="2"/>
                    <a:pt x="48" y="1"/>
                  </a:cubicBez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221">
              <a:extLst>
                <a:ext uri="{FF2B5EF4-FFF2-40B4-BE49-F238E27FC236}">
                  <a16:creationId xmlns:a16="http://schemas.microsoft.com/office/drawing/2014/main" id="{199E01F5-8CA1-16E7-2D0A-94A7FEAC6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" y="2802"/>
              <a:ext cx="63" cy="37"/>
            </a:xfrm>
            <a:custGeom>
              <a:avLst/>
              <a:gdLst>
                <a:gd name="T0" fmla="*/ 2147483646 w 24"/>
                <a:gd name="T1" fmla="*/ 1629199204 h 13"/>
                <a:gd name="T2" fmla="*/ 1747970939 w 24"/>
                <a:gd name="T3" fmla="*/ 2147483646 h 13"/>
                <a:gd name="T4" fmla="*/ 1363073484 w 24"/>
                <a:gd name="T5" fmla="*/ 2147483646 h 13"/>
                <a:gd name="T6" fmla="*/ 625444620 w 24"/>
                <a:gd name="T7" fmla="*/ 2147483646 h 13"/>
                <a:gd name="T8" fmla="*/ 106189451 w 24"/>
                <a:gd name="T9" fmla="*/ 2147483646 h 13"/>
                <a:gd name="T10" fmla="*/ 0 w 24"/>
                <a:gd name="T11" fmla="*/ 1376079432 h 13"/>
                <a:gd name="T12" fmla="*/ 1363073484 w 24"/>
                <a:gd name="T13" fmla="*/ 892593670 h 13"/>
                <a:gd name="T14" fmla="*/ 2147483646 w 24"/>
                <a:gd name="T15" fmla="*/ 1629199204 h 13"/>
                <a:gd name="T16" fmla="*/ 2147483646 w 24"/>
                <a:gd name="T17" fmla="*/ 1629199204 h 13"/>
                <a:gd name="T18" fmla="*/ 2147483646 w 24"/>
                <a:gd name="T19" fmla="*/ 1629199204 h 13"/>
                <a:gd name="T20" fmla="*/ 2147483646 w 24"/>
                <a:gd name="T21" fmla="*/ 1629199204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3"/>
                <a:gd name="T35" fmla="*/ 24 w 24"/>
                <a:gd name="T36" fmla="*/ 13 h 1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3">
                  <a:moveTo>
                    <a:pt x="24" y="4"/>
                  </a:moveTo>
                  <a:cubicBezTo>
                    <a:pt x="24" y="7"/>
                    <a:pt x="21" y="8"/>
                    <a:pt x="19" y="10"/>
                  </a:cubicBezTo>
                  <a:cubicBezTo>
                    <a:pt x="18" y="9"/>
                    <a:pt x="17" y="9"/>
                    <a:pt x="15" y="9"/>
                  </a:cubicBezTo>
                  <a:cubicBezTo>
                    <a:pt x="14" y="13"/>
                    <a:pt x="9" y="10"/>
                    <a:pt x="7" y="10"/>
                  </a:cubicBezTo>
                  <a:cubicBezTo>
                    <a:pt x="5" y="9"/>
                    <a:pt x="2" y="7"/>
                    <a:pt x="1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5" y="2"/>
                    <a:pt x="10" y="4"/>
                    <a:pt x="15" y="2"/>
                  </a:cubicBezTo>
                  <a:cubicBezTo>
                    <a:pt x="18" y="1"/>
                    <a:pt x="22" y="0"/>
                    <a:pt x="24" y="4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222">
              <a:extLst>
                <a:ext uri="{FF2B5EF4-FFF2-40B4-BE49-F238E27FC236}">
                  <a16:creationId xmlns:a16="http://schemas.microsoft.com/office/drawing/2014/main" id="{8251A8E0-0847-4E10-B14E-5D1A68EEE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9" y="2816"/>
              <a:ext cx="68" cy="34"/>
            </a:xfrm>
            <a:custGeom>
              <a:avLst/>
              <a:gdLst>
                <a:gd name="T0" fmla="*/ 2147483646 w 26"/>
                <a:gd name="T1" fmla="*/ 1949001037 h 12"/>
                <a:gd name="T2" fmla="*/ 1441797244 w 26"/>
                <a:gd name="T3" fmla="*/ 2147483646 h 12"/>
                <a:gd name="T4" fmla="*/ 326553638 w 26"/>
                <a:gd name="T5" fmla="*/ 2147483646 h 12"/>
                <a:gd name="T6" fmla="*/ 326553638 w 26"/>
                <a:gd name="T7" fmla="*/ 2147483646 h 12"/>
                <a:gd name="T8" fmla="*/ 326553638 w 26"/>
                <a:gd name="T9" fmla="*/ 2147483646 h 12"/>
                <a:gd name="T10" fmla="*/ 0 w 26"/>
                <a:gd name="T11" fmla="*/ 2147483646 h 12"/>
                <a:gd name="T12" fmla="*/ 0 w 26"/>
                <a:gd name="T13" fmla="*/ 2147483646 h 12"/>
                <a:gd name="T14" fmla="*/ 0 w 26"/>
                <a:gd name="T15" fmla="*/ 2147483646 h 12"/>
                <a:gd name="T16" fmla="*/ 854063183 w 26"/>
                <a:gd name="T17" fmla="*/ 1949001037 h 12"/>
                <a:gd name="T18" fmla="*/ 2147483646 w 26"/>
                <a:gd name="T19" fmla="*/ 1949001037 h 12"/>
                <a:gd name="T20" fmla="*/ 2147483646 w 26"/>
                <a:gd name="T21" fmla="*/ 1949001037 h 12"/>
                <a:gd name="T22" fmla="*/ 2147483646 w 26"/>
                <a:gd name="T23" fmla="*/ 1949001037 h 12"/>
                <a:gd name="T24" fmla="*/ 2147483646 w 26"/>
                <a:gd name="T25" fmla="*/ 1949001037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12"/>
                <a:gd name="T41" fmla="*/ 26 w 26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12">
                  <a:moveTo>
                    <a:pt x="26" y="5"/>
                  </a:moveTo>
                  <a:cubicBezTo>
                    <a:pt x="25" y="8"/>
                    <a:pt x="21" y="9"/>
                    <a:pt x="17" y="10"/>
                  </a:cubicBezTo>
                  <a:cubicBezTo>
                    <a:pt x="13" y="11"/>
                    <a:pt x="9" y="12"/>
                    <a:pt x="4" y="12"/>
                  </a:cubicBezTo>
                  <a:lnTo>
                    <a:pt x="0" y="8"/>
                  </a:lnTo>
                  <a:cubicBezTo>
                    <a:pt x="3" y="8"/>
                    <a:pt x="7" y="7"/>
                    <a:pt x="10" y="5"/>
                  </a:cubicBezTo>
                  <a:cubicBezTo>
                    <a:pt x="15" y="5"/>
                    <a:pt x="21" y="0"/>
                    <a:pt x="26" y="5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223">
              <a:extLst>
                <a:ext uri="{FF2B5EF4-FFF2-40B4-BE49-F238E27FC236}">
                  <a16:creationId xmlns:a16="http://schemas.microsoft.com/office/drawing/2014/main" id="{6D8ED600-D1C2-1FFC-D0AC-B3681A14D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2825"/>
              <a:ext cx="0" cy="5"/>
            </a:xfrm>
            <a:custGeom>
              <a:avLst/>
              <a:gdLst>
                <a:gd name="T0" fmla="*/ 0 h 2"/>
                <a:gd name="T1" fmla="*/ 69541438 h 2"/>
                <a:gd name="T2" fmla="*/ 0 h 2"/>
                <a:gd name="T3" fmla="*/ 0 h 2"/>
                <a:gd name="T4" fmla="*/ 0 60000 65536"/>
                <a:gd name="T5" fmla="*/ 0 60000 65536"/>
                <a:gd name="T6" fmla="*/ 0 60000 65536"/>
                <a:gd name="T7" fmla="*/ 0 60000 65536"/>
                <a:gd name="T8" fmla="*/ 0 h 2"/>
                <a:gd name="T9" fmla="*/ 2 h 2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T8" r="0" b="T9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224">
              <a:extLst>
                <a:ext uri="{FF2B5EF4-FFF2-40B4-BE49-F238E27FC236}">
                  <a16:creationId xmlns:a16="http://schemas.microsoft.com/office/drawing/2014/main" id="{20D3703C-D990-9923-654C-0C65695FC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2836"/>
              <a:ext cx="34" cy="185"/>
            </a:xfrm>
            <a:custGeom>
              <a:avLst/>
              <a:gdLst>
                <a:gd name="T0" fmla="*/ 426733330 w 13"/>
                <a:gd name="T1" fmla="*/ 2147483646 h 66"/>
                <a:gd name="T2" fmla="*/ 264168244 w 13"/>
                <a:gd name="T3" fmla="*/ 2147483646 h 66"/>
                <a:gd name="T4" fmla="*/ 326553638 w 13"/>
                <a:gd name="T5" fmla="*/ 2147483646 h 66"/>
                <a:gd name="T6" fmla="*/ 1116071260 w 13"/>
                <a:gd name="T7" fmla="*/ 0 h 66"/>
                <a:gd name="T8" fmla="*/ 426733330 w 13"/>
                <a:gd name="T9" fmla="*/ 2147483646 h 66"/>
                <a:gd name="T10" fmla="*/ 426733330 w 13"/>
                <a:gd name="T11" fmla="*/ 2147483646 h 66"/>
                <a:gd name="T12" fmla="*/ 426733330 w 13"/>
                <a:gd name="T13" fmla="*/ 2147483646 h 66"/>
                <a:gd name="T14" fmla="*/ 426733330 w 13"/>
                <a:gd name="T15" fmla="*/ 2147483646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66"/>
                <a:gd name="T26" fmla="*/ 13 w 1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66">
                  <a:moveTo>
                    <a:pt x="5" y="56"/>
                  </a:moveTo>
                  <a:cubicBezTo>
                    <a:pt x="4" y="60"/>
                    <a:pt x="4" y="63"/>
                    <a:pt x="3" y="66"/>
                  </a:cubicBezTo>
                  <a:cubicBezTo>
                    <a:pt x="1" y="55"/>
                    <a:pt x="0" y="41"/>
                    <a:pt x="4" y="29"/>
                  </a:cubicBezTo>
                  <a:cubicBezTo>
                    <a:pt x="5" y="19"/>
                    <a:pt x="10" y="9"/>
                    <a:pt x="13" y="0"/>
                  </a:cubicBezTo>
                  <a:cubicBezTo>
                    <a:pt x="9" y="19"/>
                    <a:pt x="10" y="37"/>
                    <a:pt x="5" y="56"/>
                  </a:cubicBez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225">
              <a:extLst>
                <a:ext uri="{FF2B5EF4-FFF2-40B4-BE49-F238E27FC236}">
                  <a16:creationId xmlns:a16="http://schemas.microsoft.com/office/drawing/2014/main" id="{8B994C6D-A52B-9A59-FC19-B7B416913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" y="2839"/>
              <a:ext cx="100" cy="95"/>
            </a:xfrm>
            <a:custGeom>
              <a:avLst/>
              <a:gdLst>
                <a:gd name="T0" fmla="*/ 1543715374 w 38"/>
                <a:gd name="T1" fmla="*/ 839644608 h 34"/>
                <a:gd name="T2" fmla="*/ 1835707674 w 38"/>
                <a:gd name="T3" fmla="*/ 2147483646 h 34"/>
                <a:gd name="T4" fmla="*/ 2147483646 w 38"/>
                <a:gd name="T5" fmla="*/ 2147483646 h 34"/>
                <a:gd name="T6" fmla="*/ 2147483646 w 38"/>
                <a:gd name="T7" fmla="*/ 2147483646 h 34"/>
                <a:gd name="T8" fmla="*/ 2147483646 w 38"/>
                <a:gd name="T9" fmla="*/ 2147483646 h 34"/>
                <a:gd name="T10" fmla="*/ 2147483646 w 38"/>
                <a:gd name="T11" fmla="*/ 2147483646 h 34"/>
                <a:gd name="T12" fmla="*/ 2147483646 w 38"/>
                <a:gd name="T13" fmla="*/ 2147483646 h 34"/>
                <a:gd name="T14" fmla="*/ 2147483646 w 38"/>
                <a:gd name="T15" fmla="*/ 2147483646 h 34"/>
                <a:gd name="T16" fmla="*/ 1238279716 w 38"/>
                <a:gd name="T17" fmla="*/ 2147483646 h 34"/>
                <a:gd name="T18" fmla="*/ 0 w 38"/>
                <a:gd name="T19" fmla="*/ 2147483646 h 34"/>
                <a:gd name="T20" fmla="*/ 0 w 38"/>
                <a:gd name="T21" fmla="*/ 2147483646 h 34"/>
                <a:gd name="T22" fmla="*/ 0 w 38"/>
                <a:gd name="T23" fmla="*/ 2147483646 h 34"/>
                <a:gd name="T24" fmla="*/ 0 w 38"/>
                <a:gd name="T25" fmla="*/ 2147483646 h 34"/>
                <a:gd name="T26" fmla="*/ 0 w 38"/>
                <a:gd name="T27" fmla="*/ 2147483646 h 34"/>
                <a:gd name="T28" fmla="*/ 0 w 38"/>
                <a:gd name="T29" fmla="*/ 2147483646 h 34"/>
                <a:gd name="T30" fmla="*/ 0 w 38"/>
                <a:gd name="T31" fmla="*/ 2147483646 h 34"/>
                <a:gd name="T32" fmla="*/ 110872058 w 38"/>
                <a:gd name="T33" fmla="*/ 839644608 h 34"/>
                <a:gd name="T34" fmla="*/ 1238279716 w 38"/>
                <a:gd name="T35" fmla="*/ 0 h 34"/>
                <a:gd name="T36" fmla="*/ 1543715374 w 38"/>
                <a:gd name="T37" fmla="*/ 839644608 h 34"/>
                <a:gd name="T38" fmla="*/ 1543715374 w 38"/>
                <a:gd name="T39" fmla="*/ 839644608 h 34"/>
                <a:gd name="T40" fmla="*/ 1543715374 w 38"/>
                <a:gd name="T41" fmla="*/ 839644608 h 34"/>
                <a:gd name="T42" fmla="*/ 1543715374 w 38"/>
                <a:gd name="T43" fmla="*/ 839644608 h 3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8"/>
                <a:gd name="T67" fmla="*/ 0 h 34"/>
                <a:gd name="T68" fmla="*/ 38 w 38"/>
                <a:gd name="T69" fmla="*/ 34 h 3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8" h="34">
                  <a:moveTo>
                    <a:pt x="16" y="3"/>
                  </a:moveTo>
                  <a:cubicBezTo>
                    <a:pt x="18" y="4"/>
                    <a:pt x="19" y="5"/>
                    <a:pt x="19" y="7"/>
                  </a:cubicBezTo>
                  <a:cubicBezTo>
                    <a:pt x="26" y="16"/>
                    <a:pt x="32" y="24"/>
                    <a:pt x="38" y="33"/>
                  </a:cubicBezTo>
                  <a:lnTo>
                    <a:pt x="38" y="34"/>
                  </a:lnTo>
                  <a:cubicBezTo>
                    <a:pt x="31" y="27"/>
                    <a:pt x="22" y="23"/>
                    <a:pt x="13" y="20"/>
                  </a:cubicBezTo>
                  <a:cubicBezTo>
                    <a:pt x="10" y="18"/>
                    <a:pt x="5" y="18"/>
                    <a:pt x="0" y="18"/>
                  </a:cubicBezTo>
                  <a:lnTo>
                    <a:pt x="0" y="17"/>
                  </a:lnTo>
                  <a:cubicBezTo>
                    <a:pt x="1" y="13"/>
                    <a:pt x="2" y="7"/>
                    <a:pt x="1" y="3"/>
                  </a:cubicBezTo>
                  <a:cubicBezTo>
                    <a:pt x="5" y="2"/>
                    <a:pt x="9" y="3"/>
                    <a:pt x="13" y="0"/>
                  </a:cubicBezTo>
                  <a:cubicBezTo>
                    <a:pt x="13" y="1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226">
              <a:extLst>
                <a:ext uri="{FF2B5EF4-FFF2-40B4-BE49-F238E27FC236}">
                  <a16:creationId xmlns:a16="http://schemas.microsoft.com/office/drawing/2014/main" id="{FD64CDF9-33ED-6D67-FE45-F9FD94126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0" y="2847"/>
              <a:ext cx="177" cy="188"/>
            </a:xfrm>
            <a:custGeom>
              <a:avLst/>
              <a:gdLst>
                <a:gd name="T0" fmla="*/ 2147483646 w 68"/>
                <a:gd name="T1" fmla="*/ 1610900549 h 67"/>
                <a:gd name="T2" fmla="*/ 2147483646 w 68"/>
                <a:gd name="T3" fmla="*/ 2147483646 h 67"/>
                <a:gd name="T4" fmla="*/ 2147483646 w 68"/>
                <a:gd name="T5" fmla="*/ 2147483646 h 67"/>
                <a:gd name="T6" fmla="*/ 2147483646 w 68"/>
                <a:gd name="T7" fmla="*/ 2147483646 h 67"/>
                <a:gd name="T8" fmla="*/ 2147483646 w 68"/>
                <a:gd name="T9" fmla="*/ 2147483646 h 67"/>
                <a:gd name="T10" fmla="*/ 2147483646 w 68"/>
                <a:gd name="T11" fmla="*/ 2147483646 h 67"/>
                <a:gd name="T12" fmla="*/ 1953116982 w 68"/>
                <a:gd name="T13" fmla="*/ 2147483646 h 67"/>
                <a:gd name="T14" fmla="*/ 484454698 w 68"/>
                <a:gd name="T15" fmla="*/ 2147483646 h 67"/>
                <a:gd name="T16" fmla="*/ 634480525 w 68"/>
                <a:gd name="T17" fmla="*/ 2147483646 h 67"/>
                <a:gd name="T18" fmla="*/ 1327149288 w 68"/>
                <a:gd name="T19" fmla="*/ 2147483646 h 67"/>
                <a:gd name="T20" fmla="*/ 1327149288 w 68"/>
                <a:gd name="T21" fmla="*/ 2147483646 h 67"/>
                <a:gd name="T22" fmla="*/ 1327149288 w 68"/>
                <a:gd name="T23" fmla="*/ 2147483646 h 67"/>
                <a:gd name="T24" fmla="*/ 1177123596 w 68"/>
                <a:gd name="T25" fmla="*/ 2147483646 h 67"/>
                <a:gd name="T26" fmla="*/ 1177123596 w 68"/>
                <a:gd name="T27" fmla="*/ 2147483646 h 67"/>
                <a:gd name="T28" fmla="*/ 1177123596 w 68"/>
                <a:gd name="T29" fmla="*/ 2147483646 h 67"/>
                <a:gd name="T30" fmla="*/ 2105182487 w 68"/>
                <a:gd name="T31" fmla="*/ 915069693 h 67"/>
                <a:gd name="T32" fmla="*/ 2147483646 w 68"/>
                <a:gd name="T33" fmla="*/ 710621481 h 67"/>
                <a:gd name="T34" fmla="*/ 2147483646 w 68"/>
                <a:gd name="T35" fmla="*/ 710621481 h 67"/>
                <a:gd name="T36" fmla="*/ 2147483646 w 68"/>
                <a:gd name="T37" fmla="*/ 1610900549 h 67"/>
                <a:gd name="T38" fmla="*/ 2147483646 w 68"/>
                <a:gd name="T39" fmla="*/ 1610900549 h 67"/>
                <a:gd name="T40" fmla="*/ 2147483646 w 68"/>
                <a:gd name="T41" fmla="*/ 1610900549 h 67"/>
                <a:gd name="T42" fmla="*/ 2147483646 w 68"/>
                <a:gd name="T43" fmla="*/ 1610900549 h 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8"/>
                <a:gd name="T67" fmla="*/ 0 h 67"/>
                <a:gd name="T68" fmla="*/ 68 w 68"/>
                <a:gd name="T69" fmla="*/ 67 h 6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8" h="67">
                  <a:moveTo>
                    <a:pt x="60" y="5"/>
                  </a:moveTo>
                  <a:cubicBezTo>
                    <a:pt x="62" y="9"/>
                    <a:pt x="64" y="15"/>
                    <a:pt x="65" y="20"/>
                  </a:cubicBezTo>
                  <a:cubicBezTo>
                    <a:pt x="68" y="30"/>
                    <a:pt x="67" y="42"/>
                    <a:pt x="61" y="51"/>
                  </a:cubicBezTo>
                  <a:cubicBezTo>
                    <a:pt x="56" y="57"/>
                    <a:pt x="50" y="64"/>
                    <a:pt x="41" y="65"/>
                  </a:cubicBezTo>
                  <a:cubicBezTo>
                    <a:pt x="36" y="66"/>
                    <a:pt x="34" y="66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28" y="67"/>
                    <a:pt x="27" y="64"/>
                    <a:pt x="25" y="65"/>
                  </a:cubicBezTo>
                  <a:cubicBezTo>
                    <a:pt x="18" y="62"/>
                    <a:pt x="10" y="58"/>
                    <a:pt x="6" y="50"/>
                  </a:cubicBezTo>
                  <a:cubicBezTo>
                    <a:pt x="0" y="41"/>
                    <a:pt x="2" y="28"/>
                    <a:pt x="8" y="18"/>
                  </a:cubicBezTo>
                  <a:cubicBezTo>
                    <a:pt x="10" y="14"/>
                    <a:pt x="13" y="12"/>
                    <a:pt x="17" y="8"/>
                  </a:cubicBezTo>
                  <a:lnTo>
                    <a:pt x="15" y="7"/>
                  </a:lnTo>
                  <a:cubicBezTo>
                    <a:pt x="16" y="1"/>
                    <a:pt x="22" y="4"/>
                    <a:pt x="27" y="3"/>
                  </a:cubicBezTo>
                  <a:cubicBezTo>
                    <a:pt x="34" y="3"/>
                    <a:pt x="42" y="1"/>
                    <a:pt x="49" y="2"/>
                  </a:cubicBezTo>
                  <a:cubicBezTo>
                    <a:pt x="50" y="2"/>
                    <a:pt x="52" y="2"/>
                    <a:pt x="53" y="2"/>
                  </a:cubicBezTo>
                  <a:cubicBezTo>
                    <a:pt x="56" y="0"/>
                    <a:pt x="59" y="1"/>
                    <a:pt x="60" y="5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227">
              <a:extLst>
                <a:ext uri="{FF2B5EF4-FFF2-40B4-BE49-F238E27FC236}">
                  <a16:creationId xmlns:a16="http://schemas.microsoft.com/office/drawing/2014/main" id="{2F986F97-6D5E-0BB9-2523-AD6009DAF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" y="2853"/>
              <a:ext cx="135" cy="244"/>
            </a:xfrm>
            <a:custGeom>
              <a:avLst/>
              <a:gdLst>
                <a:gd name="T0" fmla="*/ 1026834744 w 52"/>
                <a:gd name="T1" fmla="*/ 1980152297 h 87"/>
                <a:gd name="T2" fmla="*/ 2147483646 w 52"/>
                <a:gd name="T3" fmla="*/ 2147483646 h 87"/>
                <a:gd name="T4" fmla="*/ 2147483646 w 52"/>
                <a:gd name="T5" fmla="*/ 2147483646 h 87"/>
                <a:gd name="T6" fmla="*/ 2147483646 w 52"/>
                <a:gd name="T7" fmla="*/ 2147483646 h 87"/>
                <a:gd name="T8" fmla="*/ 2147483646 w 52"/>
                <a:gd name="T9" fmla="*/ 2147483646 h 87"/>
                <a:gd name="T10" fmla="*/ 2147483646 w 52"/>
                <a:gd name="T11" fmla="*/ 2147483646 h 87"/>
                <a:gd name="T12" fmla="*/ 2147483646 w 52"/>
                <a:gd name="T13" fmla="*/ 2147483646 h 87"/>
                <a:gd name="T14" fmla="*/ 2147483646 w 52"/>
                <a:gd name="T15" fmla="*/ 2147483646 h 87"/>
                <a:gd name="T16" fmla="*/ 2147483646 w 52"/>
                <a:gd name="T17" fmla="*/ 2147483646 h 87"/>
                <a:gd name="T18" fmla="*/ 2147483646 w 52"/>
                <a:gd name="T19" fmla="*/ 2147483646 h 87"/>
                <a:gd name="T20" fmla="*/ 2147483646 w 52"/>
                <a:gd name="T21" fmla="*/ 2147483646 h 87"/>
                <a:gd name="T22" fmla="*/ 2147483646 w 52"/>
                <a:gd name="T23" fmla="*/ 2147483646 h 87"/>
                <a:gd name="T24" fmla="*/ 2147483646 w 52"/>
                <a:gd name="T25" fmla="*/ 2147483646 h 87"/>
                <a:gd name="T26" fmla="*/ 2147483646 w 52"/>
                <a:gd name="T27" fmla="*/ 2147483646 h 87"/>
                <a:gd name="T28" fmla="*/ 2147483646 w 52"/>
                <a:gd name="T29" fmla="*/ 2147483646 h 87"/>
                <a:gd name="T30" fmla="*/ 2147483646 w 52"/>
                <a:gd name="T31" fmla="*/ 2147483646 h 87"/>
                <a:gd name="T32" fmla="*/ 2147483646 w 52"/>
                <a:gd name="T33" fmla="*/ 2147483646 h 87"/>
                <a:gd name="T34" fmla="*/ 2147483646 w 52"/>
                <a:gd name="T35" fmla="*/ 2147483646 h 87"/>
                <a:gd name="T36" fmla="*/ 2147483646 w 52"/>
                <a:gd name="T37" fmla="*/ 2147483646 h 87"/>
                <a:gd name="T38" fmla="*/ 2147483646 w 52"/>
                <a:gd name="T39" fmla="*/ 2147483646 h 87"/>
                <a:gd name="T40" fmla="*/ 2147483646 w 52"/>
                <a:gd name="T41" fmla="*/ 2147483646 h 87"/>
                <a:gd name="T42" fmla="*/ 2147483646 w 52"/>
                <a:gd name="T43" fmla="*/ 2147483646 h 87"/>
                <a:gd name="T44" fmla="*/ 2147483646 w 52"/>
                <a:gd name="T45" fmla="*/ 2147483646 h 87"/>
                <a:gd name="T46" fmla="*/ 1350243210 w 52"/>
                <a:gd name="T47" fmla="*/ 2147483646 h 87"/>
                <a:gd name="T48" fmla="*/ 1350243210 w 52"/>
                <a:gd name="T49" fmla="*/ 2147483646 h 87"/>
                <a:gd name="T50" fmla="*/ 1350243210 w 52"/>
                <a:gd name="T51" fmla="*/ 2147483646 h 87"/>
                <a:gd name="T52" fmla="*/ 1350243210 w 52"/>
                <a:gd name="T53" fmla="*/ 2147483646 h 87"/>
                <a:gd name="T54" fmla="*/ 1350243210 w 52"/>
                <a:gd name="T55" fmla="*/ 2147483646 h 87"/>
                <a:gd name="T56" fmla="*/ 1350243210 w 52"/>
                <a:gd name="T57" fmla="*/ 2147483646 h 87"/>
                <a:gd name="T58" fmla="*/ 1259970883 w 52"/>
                <a:gd name="T59" fmla="*/ 2147483646 h 87"/>
                <a:gd name="T60" fmla="*/ 290620305 w 52"/>
                <a:gd name="T61" fmla="*/ 2147483646 h 87"/>
                <a:gd name="T62" fmla="*/ 0 w 52"/>
                <a:gd name="T63" fmla="*/ 1273943251 h 87"/>
                <a:gd name="T64" fmla="*/ 290620305 w 52"/>
                <a:gd name="T65" fmla="*/ 0 h 87"/>
                <a:gd name="T66" fmla="*/ 1026834744 w 52"/>
                <a:gd name="T67" fmla="*/ 1980152297 h 87"/>
                <a:gd name="T68" fmla="*/ 1026834744 w 52"/>
                <a:gd name="T69" fmla="*/ 1980152297 h 87"/>
                <a:gd name="T70" fmla="*/ 1026834744 w 52"/>
                <a:gd name="T71" fmla="*/ 1980152297 h 87"/>
                <a:gd name="T72" fmla="*/ 1026834744 w 52"/>
                <a:gd name="T73" fmla="*/ 1980152297 h 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2"/>
                <a:gd name="T112" fmla="*/ 0 h 87"/>
                <a:gd name="T113" fmla="*/ 52 w 52"/>
                <a:gd name="T114" fmla="*/ 87 h 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2" h="87">
                  <a:moveTo>
                    <a:pt x="14" y="6"/>
                  </a:moveTo>
                  <a:cubicBezTo>
                    <a:pt x="20" y="8"/>
                    <a:pt x="24" y="7"/>
                    <a:pt x="32" y="8"/>
                  </a:cubicBezTo>
                  <a:cubicBezTo>
                    <a:pt x="32" y="7"/>
                    <a:pt x="33" y="8"/>
                    <a:pt x="33" y="7"/>
                  </a:cubicBezTo>
                  <a:cubicBezTo>
                    <a:pt x="32" y="11"/>
                    <a:pt x="31" y="15"/>
                    <a:pt x="31" y="19"/>
                  </a:cubicBezTo>
                  <a:cubicBezTo>
                    <a:pt x="32" y="20"/>
                    <a:pt x="32" y="22"/>
                    <a:pt x="34" y="23"/>
                  </a:cubicBezTo>
                  <a:cubicBezTo>
                    <a:pt x="35" y="24"/>
                    <a:pt x="36" y="23"/>
                    <a:pt x="36" y="22"/>
                  </a:cubicBezTo>
                  <a:cubicBezTo>
                    <a:pt x="35" y="18"/>
                    <a:pt x="36" y="12"/>
                    <a:pt x="38" y="9"/>
                  </a:cubicBezTo>
                  <a:lnTo>
                    <a:pt x="40" y="8"/>
                  </a:lnTo>
                  <a:cubicBezTo>
                    <a:pt x="40" y="14"/>
                    <a:pt x="38" y="20"/>
                    <a:pt x="41" y="24"/>
                  </a:cubicBezTo>
                  <a:lnTo>
                    <a:pt x="43" y="24"/>
                  </a:lnTo>
                  <a:lnTo>
                    <a:pt x="43" y="23"/>
                  </a:lnTo>
                  <a:cubicBezTo>
                    <a:pt x="44" y="19"/>
                    <a:pt x="43" y="13"/>
                    <a:pt x="45" y="9"/>
                  </a:cubicBezTo>
                  <a:cubicBezTo>
                    <a:pt x="47" y="8"/>
                    <a:pt x="49" y="7"/>
                    <a:pt x="52" y="7"/>
                  </a:cubicBezTo>
                  <a:cubicBezTo>
                    <a:pt x="45" y="31"/>
                    <a:pt x="41" y="60"/>
                    <a:pt x="49" y="85"/>
                  </a:cubicBezTo>
                  <a:cubicBezTo>
                    <a:pt x="44" y="85"/>
                    <a:pt x="38" y="87"/>
                    <a:pt x="34" y="87"/>
                  </a:cubicBezTo>
                  <a:cubicBezTo>
                    <a:pt x="31" y="73"/>
                    <a:pt x="24" y="59"/>
                    <a:pt x="18" y="45"/>
                  </a:cubicBezTo>
                  <a:cubicBezTo>
                    <a:pt x="18" y="44"/>
                    <a:pt x="17" y="44"/>
                    <a:pt x="17" y="43"/>
                  </a:cubicBezTo>
                  <a:cubicBezTo>
                    <a:pt x="13" y="34"/>
                    <a:pt x="10" y="25"/>
                    <a:pt x="4" y="17"/>
                  </a:cubicBezTo>
                  <a:cubicBezTo>
                    <a:pt x="6" y="12"/>
                    <a:pt x="1" y="9"/>
                    <a:pt x="0" y="4"/>
                  </a:cubicBezTo>
                  <a:cubicBezTo>
                    <a:pt x="2" y="3"/>
                    <a:pt x="4" y="3"/>
                    <a:pt x="4" y="0"/>
                  </a:cubicBezTo>
                  <a:cubicBezTo>
                    <a:pt x="6" y="4"/>
                    <a:pt x="10" y="5"/>
                    <a:pt x="14" y="6"/>
                  </a:cubicBez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228">
              <a:extLst>
                <a:ext uri="{FF2B5EF4-FFF2-40B4-BE49-F238E27FC236}">
                  <a16:creationId xmlns:a16="http://schemas.microsoft.com/office/drawing/2014/main" id="{11BB7285-E57D-7FCA-2BD1-571E0ED6B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6"/>
              <a:ext cx="29" cy="103"/>
            </a:xfrm>
            <a:custGeom>
              <a:avLst/>
              <a:gdLst>
                <a:gd name="T0" fmla="*/ 1088336703 w 11"/>
                <a:gd name="T1" fmla="*/ 285219121 h 37"/>
                <a:gd name="T2" fmla="*/ 991175946 w 11"/>
                <a:gd name="T3" fmla="*/ 2147483646 h 37"/>
                <a:gd name="T4" fmla="*/ 113543381 w 11"/>
                <a:gd name="T5" fmla="*/ 2147483646 h 37"/>
                <a:gd name="T6" fmla="*/ 489845143 w 11"/>
                <a:gd name="T7" fmla="*/ 285219121 h 37"/>
                <a:gd name="T8" fmla="*/ 1088336703 w 11"/>
                <a:gd name="T9" fmla="*/ 285219121 h 37"/>
                <a:gd name="T10" fmla="*/ 1088336703 w 11"/>
                <a:gd name="T11" fmla="*/ 285219121 h 37"/>
                <a:gd name="T12" fmla="*/ 1088336703 w 11"/>
                <a:gd name="T13" fmla="*/ 285219121 h 37"/>
                <a:gd name="T14" fmla="*/ 1088336703 w 11"/>
                <a:gd name="T15" fmla="*/ 285219121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37"/>
                <a:gd name="T26" fmla="*/ 11 w 11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37">
                  <a:moveTo>
                    <a:pt x="11" y="1"/>
                  </a:moveTo>
                  <a:cubicBezTo>
                    <a:pt x="11" y="12"/>
                    <a:pt x="9" y="23"/>
                    <a:pt x="10" y="35"/>
                  </a:cubicBezTo>
                  <a:cubicBezTo>
                    <a:pt x="8" y="36"/>
                    <a:pt x="4" y="35"/>
                    <a:pt x="1" y="37"/>
                  </a:cubicBezTo>
                  <a:cubicBezTo>
                    <a:pt x="0" y="24"/>
                    <a:pt x="2" y="12"/>
                    <a:pt x="5" y="1"/>
                  </a:cubicBezTo>
                  <a:cubicBezTo>
                    <a:pt x="7" y="0"/>
                    <a:pt x="9" y="1"/>
                    <a:pt x="11" y="1"/>
                  </a:cubicBezTo>
                  <a:close/>
                </a:path>
              </a:pathLst>
            </a:custGeom>
            <a:solidFill>
              <a:srgbClr val="FFBA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229">
              <a:extLst>
                <a:ext uri="{FF2B5EF4-FFF2-40B4-BE49-F238E27FC236}">
                  <a16:creationId xmlns:a16="http://schemas.microsoft.com/office/drawing/2014/main" id="{870A962E-548C-C32F-A2F8-345B3EBC5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" y="2861"/>
              <a:ext cx="73" cy="230"/>
            </a:xfrm>
            <a:custGeom>
              <a:avLst/>
              <a:gdLst>
                <a:gd name="T0" fmla="*/ 1768501992 w 28"/>
                <a:gd name="T1" fmla="*/ 2147483646 h 82"/>
                <a:gd name="T2" fmla="*/ 1698780633 w 28"/>
                <a:gd name="T3" fmla="*/ 2147483646 h 82"/>
                <a:gd name="T4" fmla="*/ 1698780633 w 28"/>
                <a:gd name="T5" fmla="*/ 2147483646 h 82"/>
                <a:gd name="T6" fmla="*/ 1698780633 w 28"/>
                <a:gd name="T7" fmla="*/ 2147483646 h 82"/>
                <a:gd name="T8" fmla="*/ 1698780633 w 28"/>
                <a:gd name="T9" fmla="*/ 2147483646 h 82"/>
                <a:gd name="T10" fmla="*/ 1698780633 w 28"/>
                <a:gd name="T11" fmla="*/ 2147483646 h 82"/>
                <a:gd name="T12" fmla="*/ 1698780633 w 28"/>
                <a:gd name="T13" fmla="*/ 2147483646 h 82"/>
                <a:gd name="T14" fmla="*/ 1698780633 w 28"/>
                <a:gd name="T15" fmla="*/ 2147483646 h 82"/>
                <a:gd name="T16" fmla="*/ 2147483646 w 28"/>
                <a:gd name="T17" fmla="*/ 2147483646 h 82"/>
                <a:gd name="T18" fmla="*/ 1212575302 w 28"/>
                <a:gd name="T19" fmla="*/ 2147483646 h 82"/>
                <a:gd name="T20" fmla="*/ 651587133 w 28"/>
                <a:gd name="T21" fmla="*/ 2147483646 h 82"/>
                <a:gd name="T22" fmla="*/ 561065431 w 28"/>
                <a:gd name="T23" fmla="*/ 2147483646 h 82"/>
                <a:gd name="T24" fmla="*/ 651587133 w 28"/>
                <a:gd name="T25" fmla="*/ 2147483646 h 82"/>
                <a:gd name="T26" fmla="*/ 651587133 w 28"/>
                <a:gd name="T27" fmla="*/ 1276445829 h 82"/>
                <a:gd name="T28" fmla="*/ 651587133 w 28"/>
                <a:gd name="T29" fmla="*/ 1276445829 h 82"/>
                <a:gd name="T30" fmla="*/ 651587133 w 28"/>
                <a:gd name="T31" fmla="*/ 1276445829 h 82"/>
                <a:gd name="T32" fmla="*/ 651587133 w 28"/>
                <a:gd name="T33" fmla="*/ 910549409 h 82"/>
                <a:gd name="T34" fmla="*/ 651587133 w 28"/>
                <a:gd name="T35" fmla="*/ 910549409 h 82"/>
                <a:gd name="T36" fmla="*/ 651587133 w 28"/>
                <a:gd name="T37" fmla="*/ 910549409 h 82"/>
                <a:gd name="T38" fmla="*/ 1854107259 w 28"/>
                <a:gd name="T39" fmla="*/ 0 h 82"/>
                <a:gd name="T40" fmla="*/ 1768501992 w 28"/>
                <a:gd name="T41" fmla="*/ 2147483646 h 82"/>
                <a:gd name="T42" fmla="*/ 1768501992 w 28"/>
                <a:gd name="T43" fmla="*/ 2147483646 h 82"/>
                <a:gd name="T44" fmla="*/ 1768501992 w 28"/>
                <a:gd name="T45" fmla="*/ 2147483646 h 82"/>
                <a:gd name="T46" fmla="*/ 1768501992 w 28"/>
                <a:gd name="T47" fmla="*/ 2147483646 h 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8"/>
                <a:gd name="T73" fmla="*/ 0 h 82"/>
                <a:gd name="T74" fmla="*/ 28 w 28"/>
                <a:gd name="T75" fmla="*/ 82 h 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8" h="82">
                  <a:moveTo>
                    <a:pt x="22" y="7"/>
                  </a:moveTo>
                  <a:cubicBezTo>
                    <a:pt x="19" y="22"/>
                    <a:pt x="19" y="40"/>
                    <a:pt x="21" y="56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2" y="64"/>
                    <a:pt x="26" y="72"/>
                    <a:pt x="28" y="80"/>
                  </a:cubicBezTo>
                  <a:cubicBezTo>
                    <a:pt x="25" y="81"/>
                    <a:pt x="19" y="81"/>
                    <a:pt x="15" y="81"/>
                  </a:cubicBezTo>
                  <a:cubicBezTo>
                    <a:pt x="13" y="81"/>
                    <a:pt x="10" y="82"/>
                    <a:pt x="8" y="81"/>
                  </a:cubicBezTo>
                  <a:cubicBezTo>
                    <a:pt x="0" y="60"/>
                    <a:pt x="4" y="36"/>
                    <a:pt x="7" y="13"/>
                  </a:cubicBezTo>
                  <a:cubicBezTo>
                    <a:pt x="8" y="12"/>
                    <a:pt x="7" y="11"/>
                    <a:pt x="8" y="10"/>
                  </a:cubicBezTo>
                  <a:cubicBezTo>
                    <a:pt x="8" y="8"/>
                    <a:pt x="10" y="6"/>
                    <a:pt x="8" y="4"/>
                  </a:cubicBezTo>
                  <a:lnTo>
                    <a:pt x="8" y="3"/>
                  </a:lnTo>
                  <a:cubicBezTo>
                    <a:pt x="13" y="2"/>
                    <a:pt x="18" y="1"/>
                    <a:pt x="23" y="0"/>
                  </a:cubicBezTo>
                  <a:cubicBezTo>
                    <a:pt x="24" y="2"/>
                    <a:pt x="22" y="4"/>
                    <a:pt x="22" y="7"/>
                  </a:cubicBez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230">
              <a:extLst>
                <a:ext uri="{FF2B5EF4-FFF2-40B4-BE49-F238E27FC236}">
                  <a16:creationId xmlns:a16="http://schemas.microsoft.com/office/drawing/2014/main" id="{D06B3A32-E63B-A765-420C-A322E975D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1" y="2864"/>
              <a:ext cx="146" cy="149"/>
            </a:xfrm>
            <a:custGeom>
              <a:avLst/>
              <a:gdLst>
                <a:gd name="T0" fmla="*/ 2147483646 w 56"/>
                <a:gd name="T1" fmla="*/ 1327348631 h 53"/>
                <a:gd name="T2" fmla="*/ 2147483646 w 56"/>
                <a:gd name="T3" fmla="*/ 2147483646 h 53"/>
                <a:gd name="T4" fmla="*/ 2147483646 w 56"/>
                <a:gd name="T5" fmla="*/ 2147483646 h 53"/>
                <a:gd name="T6" fmla="*/ 2147483646 w 56"/>
                <a:gd name="T7" fmla="*/ 2147483646 h 53"/>
                <a:gd name="T8" fmla="*/ 2147483646 w 56"/>
                <a:gd name="T9" fmla="*/ 2147483646 h 53"/>
                <a:gd name="T10" fmla="*/ 2147483646 w 56"/>
                <a:gd name="T11" fmla="*/ 2147483646 h 53"/>
                <a:gd name="T12" fmla="*/ 2147483646 w 56"/>
                <a:gd name="T13" fmla="*/ 2147483646 h 53"/>
                <a:gd name="T14" fmla="*/ 2147483646 w 56"/>
                <a:gd name="T15" fmla="*/ 2147483646 h 53"/>
                <a:gd name="T16" fmla="*/ 2147483646 w 56"/>
                <a:gd name="T17" fmla="*/ 2147483646 h 53"/>
                <a:gd name="T18" fmla="*/ 2147483646 w 56"/>
                <a:gd name="T19" fmla="*/ 2147483646 h 53"/>
                <a:gd name="T20" fmla="*/ 1462777812 w 56"/>
                <a:gd name="T21" fmla="*/ 2147483646 h 53"/>
                <a:gd name="T22" fmla="*/ 1462777812 w 56"/>
                <a:gd name="T23" fmla="*/ 2147483646 h 53"/>
                <a:gd name="T24" fmla="*/ 1462777812 w 56"/>
                <a:gd name="T25" fmla="*/ 2147483646 h 53"/>
                <a:gd name="T26" fmla="*/ 1366909532 w 56"/>
                <a:gd name="T27" fmla="*/ 2147483646 h 53"/>
                <a:gd name="T28" fmla="*/ 1366909532 w 56"/>
                <a:gd name="T29" fmla="*/ 2147483646 h 53"/>
                <a:gd name="T30" fmla="*/ 1366909532 w 56"/>
                <a:gd name="T31" fmla="*/ 2147483646 h 53"/>
                <a:gd name="T32" fmla="*/ 711164558 w 56"/>
                <a:gd name="T33" fmla="*/ 2147483646 h 53"/>
                <a:gd name="T34" fmla="*/ 711164558 w 56"/>
                <a:gd name="T35" fmla="*/ 2147483646 h 53"/>
                <a:gd name="T36" fmla="*/ 711164558 w 56"/>
                <a:gd name="T37" fmla="*/ 2147483646 h 53"/>
                <a:gd name="T38" fmla="*/ 405432299 w 56"/>
                <a:gd name="T39" fmla="*/ 2147483646 h 53"/>
                <a:gd name="T40" fmla="*/ 405432299 w 56"/>
                <a:gd name="T41" fmla="*/ 2147483646 h 53"/>
                <a:gd name="T42" fmla="*/ 405432299 w 56"/>
                <a:gd name="T43" fmla="*/ 2147483646 h 53"/>
                <a:gd name="T44" fmla="*/ 249924002 w 56"/>
                <a:gd name="T45" fmla="*/ 2147483646 h 53"/>
                <a:gd name="T46" fmla="*/ 249924002 w 56"/>
                <a:gd name="T47" fmla="*/ 2147483646 h 53"/>
                <a:gd name="T48" fmla="*/ 249924002 w 56"/>
                <a:gd name="T49" fmla="*/ 2147483646 h 53"/>
                <a:gd name="T50" fmla="*/ 249924002 w 56"/>
                <a:gd name="T51" fmla="*/ 2147483646 h 53"/>
                <a:gd name="T52" fmla="*/ 249924002 w 56"/>
                <a:gd name="T53" fmla="*/ 2147483646 h 53"/>
                <a:gd name="T54" fmla="*/ 249924002 w 56"/>
                <a:gd name="T55" fmla="*/ 2147483646 h 53"/>
                <a:gd name="T56" fmla="*/ 961359703 w 56"/>
                <a:gd name="T57" fmla="*/ 2057195511 h 53"/>
                <a:gd name="T58" fmla="*/ 1139607698 w 56"/>
                <a:gd name="T59" fmla="*/ 942328431 h 53"/>
                <a:gd name="T60" fmla="*/ 1212575302 w 56"/>
                <a:gd name="T61" fmla="*/ 942328431 h 53"/>
                <a:gd name="T62" fmla="*/ 1212575302 w 56"/>
                <a:gd name="T63" fmla="*/ 942328431 h 53"/>
                <a:gd name="T64" fmla="*/ 1212575302 w 56"/>
                <a:gd name="T65" fmla="*/ 942328431 h 53"/>
                <a:gd name="T66" fmla="*/ 1307261782 w 56"/>
                <a:gd name="T67" fmla="*/ 942328431 h 53"/>
                <a:gd name="T68" fmla="*/ 1307261782 w 56"/>
                <a:gd name="T69" fmla="*/ 942328431 h 53"/>
                <a:gd name="T70" fmla="*/ 1307261782 w 56"/>
                <a:gd name="T71" fmla="*/ 942328431 h 53"/>
                <a:gd name="T72" fmla="*/ 1307261782 w 56"/>
                <a:gd name="T73" fmla="*/ 942328431 h 53"/>
                <a:gd name="T74" fmla="*/ 2100968527 w 56"/>
                <a:gd name="T75" fmla="*/ 731754358 h 53"/>
                <a:gd name="T76" fmla="*/ 2147483646 w 56"/>
                <a:gd name="T77" fmla="*/ 335190676 h 53"/>
                <a:gd name="T78" fmla="*/ 2147483646 w 56"/>
                <a:gd name="T79" fmla="*/ 1327348631 h 53"/>
                <a:gd name="T80" fmla="*/ 2147483646 w 56"/>
                <a:gd name="T81" fmla="*/ 1327348631 h 53"/>
                <a:gd name="T82" fmla="*/ 2147483646 w 56"/>
                <a:gd name="T83" fmla="*/ 1327348631 h 53"/>
                <a:gd name="T84" fmla="*/ 2147483646 w 56"/>
                <a:gd name="T85" fmla="*/ 1327348631 h 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6"/>
                <a:gd name="T130" fmla="*/ 0 h 53"/>
                <a:gd name="T131" fmla="*/ 56 w 56"/>
                <a:gd name="T132" fmla="*/ 53 h 5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6" h="53">
                  <a:moveTo>
                    <a:pt x="47" y="4"/>
                  </a:moveTo>
                  <a:cubicBezTo>
                    <a:pt x="50" y="14"/>
                    <a:pt x="56" y="28"/>
                    <a:pt x="48" y="39"/>
                  </a:cubicBezTo>
                  <a:cubicBezTo>
                    <a:pt x="46" y="43"/>
                    <a:pt x="43" y="48"/>
                    <a:pt x="39" y="50"/>
                  </a:cubicBezTo>
                  <a:cubicBezTo>
                    <a:pt x="38" y="51"/>
                    <a:pt x="35" y="52"/>
                    <a:pt x="34" y="52"/>
                  </a:cubicBezTo>
                  <a:cubicBezTo>
                    <a:pt x="32" y="52"/>
                    <a:pt x="30" y="53"/>
                    <a:pt x="30" y="53"/>
                  </a:cubicBezTo>
                  <a:cubicBezTo>
                    <a:pt x="26" y="53"/>
                    <a:pt x="21" y="53"/>
                    <a:pt x="18" y="51"/>
                  </a:cubicBezTo>
                  <a:lnTo>
                    <a:pt x="17" y="51"/>
                  </a:lnTo>
                  <a:cubicBezTo>
                    <a:pt x="15" y="51"/>
                    <a:pt x="12" y="48"/>
                    <a:pt x="9" y="47"/>
                  </a:cubicBezTo>
                  <a:lnTo>
                    <a:pt x="5" y="42"/>
                  </a:lnTo>
                  <a:cubicBezTo>
                    <a:pt x="0" y="36"/>
                    <a:pt x="0" y="27"/>
                    <a:pt x="3" y="20"/>
                  </a:cubicBezTo>
                  <a:cubicBezTo>
                    <a:pt x="4" y="15"/>
                    <a:pt x="8" y="10"/>
                    <a:pt x="12" y="6"/>
                  </a:cubicBezTo>
                  <a:cubicBezTo>
                    <a:pt x="13" y="7"/>
                    <a:pt x="14" y="4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lnTo>
                    <a:pt x="16" y="3"/>
                  </a:lnTo>
                  <a:cubicBezTo>
                    <a:pt x="19" y="3"/>
                    <a:pt x="22" y="3"/>
                    <a:pt x="26" y="2"/>
                  </a:cubicBezTo>
                  <a:cubicBezTo>
                    <a:pt x="31" y="1"/>
                    <a:pt x="36" y="2"/>
                    <a:pt x="41" y="1"/>
                  </a:cubicBezTo>
                  <a:cubicBezTo>
                    <a:pt x="43" y="2"/>
                    <a:pt x="48" y="0"/>
                    <a:pt x="47" y="4"/>
                  </a:cubicBezTo>
                  <a:close/>
                </a:path>
              </a:pathLst>
            </a:custGeom>
            <a:solidFill>
              <a:srgbClr val="F27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231">
              <a:extLst>
                <a:ext uri="{FF2B5EF4-FFF2-40B4-BE49-F238E27FC236}">
                  <a16:creationId xmlns:a16="http://schemas.microsoft.com/office/drawing/2014/main" id="{0C0784D9-DF02-9CF4-B99C-5F1BC83C2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" y="2861"/>
              <a:ext cx="23" cy="56"/>
            </a:xfrm>
            <a:custGeom>
              <a:avLst/>
              <a:gdLst>
                <a:gd name="T0" fmla="*/ 499701583 w 9"/>
                <a:gd name="T1" fmla="*/ 2147483646 h 20"/>
                <a:gd name="T2" fmla="*/ 108853879 w 9"/>
                <a:gd name="T3" fmla="*/ 2147483646 h 20"/>
                <a:gd name="T4" fmla="*/ 108853879 w 9"/>
                <a:gd name="T5" fmla="*/ 2147483646 h 20"/>
                <a:gd name="T6" fmla="*/ 108853879 w 9"/>
                <a:gd name="T7" fmla="*/ 2147483646 h 20"/>
                <a:gd name="T8" fmla="*/ 108853879 w 9"/>
                <a:gd name="T9" fmla="*/ 2147483646 h 20"/>
                <a:gd name="T10" fmla="*/ 108853879 w 9"/>
                <a:gd name="T11" fmla="*/ 2147483646 h 20"/>
                <a:gd name="T12" fmla="*/ 108853879 w 9"/>
                <a:gd name="T13" fmla="*/ 2147483646 h 20"/>
                <a:gd name="T14" fmla="*/ 65798960 w 9"/>
                <a:gd name="T15" fmla="*/ 1911653190 h 20"/>
                <a:gd name="T16" fmla="*/ 429723569 w 9"/>
                <a:gd name="T17" fmla="*/ 1911653190 h 20"/>
                <a:gd name="T18" fmla="*/ 499701583 w 9"/>
                <a:gd name="T19" fmla="*/ 2147483646 h 20"/>
                <a:gd name="T20" fmla="*/ 499701583 w 9"/>
                <a:gd name="T21" fmla="*/ 2147483646 h 20"/>
                <a:gd name="T22" fmla="*/ 499701583 w 9"/>
                <a:gd name="T23" fmla="*/ 2147483646 h 20"/>
                <a:gd name="T24" fmla="*/ 499701583 w 9"/>
                <a:gd name="T25" fmla="*/ 2147483646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20"/>
                <a:gd name="T41" fmla="*/ 9 w 9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20">
                  <a:moveTo>
                    <a:pt x="9" y="11"/>
                  </a:moveTo>
                  <a:cubicBezTo>
                    <a:pt x="6" y="12"/>
                    <a:pt x="3" y="16"/>
                    <a:pt x="2" y="20"/>
                  </a:cubicBezTo>
                  <a:cubicBezTo>
                    <a:pt x="1" y="16"/>
                    <a:pt x="0" y="10"/>
                    <a:pt x="1" y="6"/>
                  </a:cubicBezTo>
                  <a:cubicBezTo>
                    <a:pt x="3" y="7"/>
                    <a:pt x="7" y="0"/>
                    <a:pt x="8" y="6"/>
                  </a:cubicBezTo>
                  <a:cubicBezTo>
                    <a:pt x="8" y="8"/>
                    <a:pt x="9" y="9"/>
                    <a:pt x="9" y="11"/>
                  </a:cubicBez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232">
              <a:extLst>
                <a:ext uri="{FF2B5EF4-FFF2-40B4-BE49-F238E27FC236}">
                  <a16:creationId xmlns:a16="http://schemas.microsoft.com/office/drawing/2014/main" id="{3A5175EF-1C25-8837-7C4D-6AB7D5076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892"/>
              <a:ext cx="16" cy="20"/>
            </a:xfrm>
            <a:custGeom>
              <a:avLst/>
              <a:gdLst>
                <a:gd name="T0" fmla="*/ 227950749 w 6"/>
                <a:gd name="T1" fmla="*/ 0 h 7"/>
                <a:gd name="T2" fmla="*/ 607868509 w 6"/>
                <a:gd name="T3" fmla="*/ 966442654 h 7"/>
                <a:gd name="T4" fmla="*/ 607868509 w 6"/>
                <a:gd name="T5" fmla="*/ 966442654 h 7"/>
                <a:gd name="T6" fmla="*/ 607868509 w 6"/>
                <a:gd name="T7" fmla="*/ 966442654 h 7"/>
                <a:gd name="T8" fmla="*/ 607868509 w 6"/>
                <a:gd name="T9" fmla="*/ 509912114 h 7"/>
                <a:gd name="T10" fmla="*/ 607868509 w 6"/>
                <a:gd name="T11" fmla="*/ 509912114 h 7"/>
                <a:gd name="T12" fmla="*/ 607868509 w 6"/>
                <a:gd name="T13" fmla="*/ 509912114 h 7"/>
                <a:gd name="T14" fmla="*/ 607868509 w 6"/>
                <a:gd name="T15" fmla="*/ 2147483646 h 7"/>
                <a:gd name="T16" fmla="*/ 0 w 6"/>
                <a:gd name="T17" fmla="*/ 1753598774 h 7"/>
                <a:gd name="T18" fmla="*/ 227950749 w 6"/>
                <a:gd name="T19" fmla="*/ 0 h 7"/>
                <a:gd name="T20" fmla="*/ 227950749 w 6"/>
                <a:gd name="T21" fmla="*/ 0 h 7"/>
                <a:gd name="T22" fmla="*/ 227950749 w 6"/>
                <a:gd name="T23" fmla="*/ 0 h 7"/>
                <a:gd name="T24" fmla="*/ 227950749 w 6"/>
                <a:gd name="T25" fmla="*/ 0 h 7"/>
                <a:gd name="T26" fmla="*/ 227950749 w 6"/>
                <a:gd name="T27" fmla="*/ 0 h 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7"/>
                <a:gd name="T44" fmla="*/ 6 w 6"/>
                <a:gd name="T45" fmla="*/ 7 h 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7">
                  <a:moveTo>
                    <a:pt x="2" y="0"/>
                  </a:moveTo>
                  <a:cubicBezTo>
                    <a:pt x="3" y="0"/>
                    <a:pt x="5" y="0"/>
                    <a:pt x="5" y="2"/>
                  </a:cubicBezTo>
                  <a:lnTo>
                    <a:pt x="5" y="1"/>
                  </a:lnTo>
                  <a:cubicBezTo>
                    <a:pt x="6" y="3"/>
                    <a:pt x="6" y="5"/>
                    <a:pt x="5" y="6"/>
                  </a:cubicBezTo>
                  <a:cubicBezTo>
                    <a:pt x="3" y="7"/>
                    <a:pt x="0" y="6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233">
              <a:extLst>
                <a:ext uri="{FF2B5EF4-FFF2-40B4-BE49-F238E27FC236}">
                  <a16:creationId xmlns:a16="http://schemas.microsoft.com/office/drawing/2014/main" id="{54C5BFA4-3699-ACC9-D286-F153193C9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8" y="2895"/>
              <a:ext cx="54" cy="48"/>
            </a:xfrm>
            <a:custGeom>
              <a:avLst/>
              <a:gdLst>
                <a:gd name="T0" fmla="*/ 676312344 w 21"/>
                <a:gd name="T1" fmla="*/ 376931130 h 17"/>
                <a:gd name="T2" fmla="*/ 1183717515 w 21"/>
                <a:gd name="T3" fmla="*/ 2147483646 h 17"/>
                <a:gd name="T4" fmla="*/ 1062774054 w 21"/>
                <a:gd name="T5" fmla="*/ 2147483646 h 17"/>
                <a:gd name="T6" fmla="*/ 244395535 w 21"/>
                <a:gd name="T7" fmla="*/ 2147483646 h 17"/>
                <a:gd name="T8" fmla="*/ 76737356 w 21"/>
                <a:gd name="T9" fmla="*/ 2147483646 h 17"/>
                <a:gd name="T10" fmla="*/ 311142219 w 21"/>
                <a:gd name="T11" fmla="*/ 376931130 h 17"/>
                <a:gd name="T12" fmla="*/ 676312344 w 21"/>
                <a:gd name="T13" fmla="*/ 376931130 h 17"/>
                <a:gd name="T14" fmla="*/ 676312344 w 21"/>
                <a:gd name="T15" fmla="*/ 376931130 h 17"/>
                <a:gd name="T16" fmla="*/ 676312344 w 21"/>
                <a:gd name="T17" fmla="*/ 376931130 h 17"/>
                <a:gd name="T18" fmla="*/ 676312344 w 21"/>
                <a:gd name="T19" fmla="*/ 376931130 h 17"/>
                <a:gd name="T20" fmla="*/ 676312344 w 21"/>
                <a:gd name="T21" fmla="*/ 376931130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17"/>
                <a:gd name="T35" fmla="*/ 21 w 21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17">
                  <a:moveTo>
                    <a:pt x="11" y="1"/>
                  </a:moveTo>
                  <a:cubicBezTo>
                    <a:pt x="14" y="1"/>
                    <a:pt x="17" y="3"/>
                    <a:pt x="19" y="6"/>
                  </a:cubicBezTo>
                  <a:cubicBezTo>
                    <a:pt x="21" y="9"/>
                    <a:pt x="18" y="11"/>
                    <a:pt x="17" y="13"/>
                  </a:cubicBezTo>
                  <a:cubicBezTo>
                    <a:pt x="14" y="16"/>
                    <a:pt x="9" y="17"/>
                    <a:pt x="4" y="15"/>
                  </a:cubicBezTo>
                  <a:cubicBezTo>
                    <a:pt x="1" y="14"/>
                    <a:pt x="1" y="11"/>
                    <a:pt x="1" y="8"/>
                  </a:cubicBezTo>
                  <a:cubicBezTo>
                    <a:pt x="0" y="5"/>
                    <a:pt x="3" y="4"/>
                    <a:pt x="5" y="1"/>
                  </a:cubicBezTo>
                  <a:cubicBezTo>
                    <a:pt x="7" y="1"/>
                    <a:pt x="9" y="0"/>
                    <a:pt x="11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9" name="Freeform 234">
              <a:extLst>
                <a:ext uri="{FF2B5EF4-FFF2-40B4-BE49-F238E27FC236}">
                  <a16:creationId xmlns:a16="http://schemas.microsoft.com/office/drawing/2014/main" id="{0B605F0F-D965-F717-B98A-BEBDBCEB2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" y="3130"/>
              <a:ext cx="10" cy="9"/>
            </a:xfrm>
            <a:custGeom>
              <a:avLst/>
              <a:gdLst>
                <a:gd name="T0" fmla="*/ 0 w 4"/>
                <a:gd name="T1" fmla="*/ 0 h 3"/>
                <a:gd name="T2" fmla="*/ 144050120 w 4"/>
                <a:gd name="T3" fmla="*/ 1162260639 h 3"/>
                <a:gd name="T4" fmla="*/ 97559675 w 4"/>
                <a:gd name="T5" fmla="*/ 2147483646 h 3"/>
                <a:gd name="T6" fmla="*/ 97559675 w 4"/>
                <a:gd name="T7" fmla="*/ 2147483646 h 3"/>
                <a:gd name="T8" fmla="*/ 0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0" y="0"/>
                  </a:moveTo>
                  <a:cubicBezTo>
                    <a:pt x="2" y="0"/>
                    <a:pt x="2" y="1"/>
                    <a:pt x="4" y="1"/>
                  </a:cubicBezTo>
                  <a:cubicBezTo>
                    <a:pt x="3" y="1"/>
                    <a:pt x="4" y="2"/>
                    <a:pt x="3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0" name="Freeform 235">
              <a:extLst>
                <a:ext uri="{FF2B5EF4-FFF2-40B4-BE49-F238E27FC236}">
                  <a16:creationId xmlns:a16="http://schemas.microsoft.com/office/drawing/2014/main" id="{D01B004E-F3BC-BBD7-F2DB-363E661BD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1" y="2900"/>
              <a:ext cx="514" cy="693"/>
            </a:xfrm>
            <a:custGeom>
              <a:avLst/>
              <a:gdLst>
                <a:gd name="T0" fmla="*/ 2147483646 w 197"/>
                <a:gd name="T1" fmla="*/ 2147483646 h 247"/>
                <a:gd name="T2" fmla="*/ 2147483646 w 197"/>
                <a:gd name="T3" fmla="*/ 2147483646 h 247"/>
                <a:gd name="T4" fmla="*/ 2147483646 w 197"/>
                <a:gd name="T5" fmla="*/ 2147483646 h 247"/>
                <a:gd name="T6" fmla="*/ 2147483646 w 197"/>
                <a:gd name="T7" fmla="*/ 2147483646 h 247"/>
                <a:gd name="T8" fmla="*/ 2147483646 w 197"/>
                <a:gd name="T9" fmla="*/ 2147483646 h 247"/>
                <a:gd name="T10" fmla="*/ 2147483646 w 197"/>
                <a:gd name="T11" fmla="*/ 2147483646 h 247"/>
                <a:gd name="T12" fmla="*/ 97650101 w 197"/>
                <a:gd name="T13" fmla="*/ 2147483646 h 247"/>
                <a:gd name="T14" fmla="*/ 2147483646 w 197"/>
                <a:gd name="T15" fmla="*/ 2147483646 h 247"/>
                <a:gd name="T16" fmla="*/ 2147483646 w 197"/>
                <a:gd name="T17" fmla="*/ 2147483646 h 247"/>
                <a:gd name="T18" fmla="*/ 2147483646 w 197"/>
                <a:gd name="T19" fmla="*/ 2147483646 h 247"/>
                <a:gd name="T20" fmla="*/ 2147483646 w 197"/>
                <a:gd name="T21" fmla="*/ 2147483646 h 247"/>
                <a:gd name="T22" fmla="*/ 2147483646 w 197"/>
                <a:gd name="T23" fmla="*/ 2147483646 h 247"/>
                <a:gd name="T24" fmla="*/ 2147483646 w 197"/>
                <a:gd name="T25" fmla="*/ 2147483646 h 247"/>
                <a:gd name="T26" fmla="*/ 2147483646 w 197"/>
                <a:gd name="T27" fmla="*/ 2147483646 h 247"/>
                <a:gd name="T28" fmla="*/ 2147483646 w 197"/>
                <a:gd name="T29" fmla="*/ 2147483646 h 247"/>
                <a:gd name="T30" fmla="*/ 2147483646 w 197"/>
                <a:gd name="T31" fmla="*/ 2147483646 h 247"/>
                <a:gd name="T32" fmla="*/ 2147483646 w 197"/>
                <a:gd name="T33" fmla="*/ 2147483646 h 247"/>
                <a:gd name="T34" fmla="*/ 2147483646 w 197"/>
                <a:gd name="T35" fmla="*/ 2147483646 h 247"/>
                <a:gd name="T36" fmla="*/ 2147483646 w 197"/>
                <a:gd name="T37" fmla="*/ 2147483646 h 247"/>
                <a:gd name="T38" fmla="*/ 2147483646 w 197"/>
                <a:gd name="T39" fmla="*/ 2147483646 h 247"/>
                <a:gd name="T40" fmla="*/ 2147483646 w 197"/>
                <a:gd name="T41" fmla="*/ 2147483646 h 247"/>
                <a:gd name="T42" fmla="*/ 2147483646 w 197"/>
                <a:gd name="T43" fmla="*/ 2147483646 h 247"/>
                <a:gd name="T44" fmla="*/ 2147483646 w 197"/>
                <a:gd name="T45" fmla="*/ 2147483646 h 247"/>
                <a:gd name="T46" fmla="*/ 2147483646 w 197"/>
                <a:gd name="T47" fmla="*/ 2147483646 h 247"/>
                <a:gd name="T48" fmla="*/ 2147483646 w 197"/>
                <a:gd name="T49" fmla="*/ 2147483646 h 247"/>
                <a:gd name="T50" fmla="*/ 2147483646 w 197"/>
                <a:gd name="T51" fmla="*/ 2147483646 h 247"/>
                <a:gd name="T52" fmla="*/ 2147483646 w 197"/>
                <a:gd name="T53" fmla="*/ 2147483646 h 247"/>
                <a:gd name="T54" fmla="*/ 2147483646 w 197"/>
                <a:gd name="T55" fmla="*/ 2147483646 h 247"/>
                <a:gd name="T56" fmla="*/ 2147483646 w 197"/>
                <a:gd name="T57" fmla="*/ 2147483646 h 247"/>
                <a:gd name="T58" fmla="*/ 2147483646 w 197"/>
                <a:gd name="T59" fmla="*/ 2147483646 h 247"/>
                <a:gd name="T60" fmla="*/ 2147483646 w 197"/>
                <a:gd name="T61" fmla="*/ 2147483646 h 247"/>
                <a:gd name="T62" fmla="*/ 2147483646 w 197"/>
                <a:gd name="T63" fmla="*/ 325735661 h 247"/>
                <a:gd name="T64" fmla="*/ 2147483646 w 197"/>
                <a:gd name="T65" fmla="*/ 1282860667 h 247"/>
                <a:gd name="T66" fmla="*/ 2147483646 w 197"/>
                <a:gd name="T67" fmla="*/ 1282860667 h 247"/>
                <a:gd name="T68" fmla="*/ 2147483646 w 197"/>
                <a:gd name="T69" fmla="*/ 1282860667 h 247"/>
                <a:gd name="T70" fmla="*/ 2147483646 w 197"/>
                <a:gd name="T71" fmla="*/ 2147483646 h 247"/>
                <a:gd name="T72" fmla="*/ 2147483646 w 197"/>
                <a:gd name="T73" fmla="*/ 2147483646 h 24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7"/>
                <a:gd name="T112" fmla="*/ 0 h 247"/>
                <a:gd name="T113" fmla="*/ 197 w 197"/>
                <a:gd name="T114" fmla="*/ 247 h 24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7" h="247">
                  <a:moveTo>
                    <a:pt x="193" y="87"/>
                  </a:moveTo>
                  <a:cubicBezTo>
                    <a:pt x="191" y="92"/>
                    <a:pt x="189" y="97"/>
                    <a:pt x="186" y="103"/>
                  </a:cubicBezTo>
                  <a:cubicBezTo>
                    <a:pt x="185" y="105"/>
                    <a:pt x="185" y="108"/>
                    <a:pt x="183" y="110"/>
                  </a:cubicBezTo>
                  <a:cubicBezTo>
                    <a:pt x="181" y="126"/>
                    <a:pt x="180" y="140"/>
                    <a:pt x="179" y="156"/>
                  </a:cubicBezTo>
                  <a:cubicBezTo>
                    <a:pt x="179" y="186"/>
                    <a:pt x="181" y="213"/>
                    <a:pt x="184" y="242"/>
                  </a:cubicBezTo>
                  <a:cubicBezTo>
                    <a:pt x="179" y="244"/>
                    <a:pt x="175" y="244"/>
                    <a:pt x="169" y="244"/>
                  </a:cubicBezTo>
                  <a:cubicBezTo>
                    <a:pt x="167" y="245"/>
                    <a:pt x="165" y="245"/>
                    <a:pt x="163" y="245"/>
                  </a:cubicBezTo>
                  <a:cubicBezTo>
                    <a:pt x="151" y="247"/>
                    <a:pt x="132" y="247"/>
                    <a:pt x="119" y="245"/>
                  </a:cubicBezTo>
                  <a:cubicBezTo>
                    <a:pt x="115" y="246"/>
                    <a:pt x="109" y="245"/>
                    <a:pt x="104" y="244"/>
                  </a:cubicBezTo>
                  <a:cubicBezTo>
                    <a:pt x="102" y="243"/>
                    <a:pt x="98" y="243"/>
                    <a:pt x="95" y="242"/>
                  </a:cubicBezTo>
                  <a:cubicBezTo>
                    <a:pt x="88" y="242"/>
                    <a:pt x="81" y="240"/>
                    <a:pt x="74" y="239"/>
                  </a:cubicBezTo>
                  <a:cubicBezTo>
                    <a:pt x="72" y="237"/>
                    <a:pt x="71" y="238"/>
                    <a:pt x="68" y="237"/>
                  </a:cubicBezTo>
                  <a:cubicBezTo>
                    <a:pt x="64" y="236"/>
                    <a:pt x="61" y="235"/>
                    <a:pt x="57" y="235"/>
                  </a:cubicBezTo>
                  <a:cubicBezTo>
                    <a:pt x="38" y="229"/>
                    <a:pt x="18" y="227"/>
                    <a:pt x="1" y="215"/>
                  </a:cubicBezTo>
                  <a:cubicBezTo>
                    <a:pt x="0" y="209"/>
                    <a:pt x="5" y="203"/>
                    <a:pt x="7" y="197"/>
                  </a:cubicBezTo>
                  <a:cubicBezTo>
                    <a:pt x="22" y="172"/>
                    <a:pt x="33" y="147"/>
                    <a:pt x="46" y="122"/>
                  </a:cubicBezTo>
                  <a:cubicBezTo>
                    <a:pt x="47" y="119"/>
                    <a:pt x="46" y="115"/>
                    <a:pt x="48" y="113"/>
                  </a:cubicBezTo>
                  <a:cubicBezTo>
                    <a:pt x="50" y="113"/>
                    <a:pt x="52" y="115"/>
                    <a:pt x="54" y="116"/>
                  </a:cubicBezTo>
                  <a:cubicBezTo>
                    <a:pt x="56" y="116"/>
                    <a:pt x="58" y="117"/>
                    <a:pt x="60" y="117"/>
                  </a:cubicBezTo>
                  <a:cubicBezTo>
                    <a:pt x="59" y="118"/>
                    <a:pt x="60" y="120"/>
                    <a:pt x="59" y="120"/>
                  </a:cubicBezTo>
                  <a:cubicBezTo>
                    <a:pt x="58" y="130"/>
                    <a:pt x="49" y="133"/>
                    <a:pt x="45" y="140"/>
                  </a:cubicBezTo>
                  <a:cubicBezTo>
                    <a:pt x="43" y="142"/>
                    <a:pt x="40" y="144"/>
                    <a:pt x="40" y="147"/>
                  </a:cubicBezTo>
                  <a:cubicBezTo>
                    <a:pt x="41" y="151"/>
                    <a:pt x="44" y="151"/>
                    <a:pt x="46" y="152"/>
                  </a:cubicBezTo>
                  <a:cubicBezTo>
                    <a:pt x="50" y="152"/>
                    <a:pt x="55" y="151"/>
                    <a:pt x="58" y="150"/>
                  </a:cubicBezTo>
                  <a:cubicBezTo>
                    <a:pt x="55" y="152"/>
                    <a:pt x="51" y="155"/>
                    <a:pt x="53" y="159"/>
                  </a:cubicBezTo>
                  <a:cubicBezTo>
                    <a:pt x="52" y="160"/>
                    <a:pt x="53" y="162"/>
                    <a:pt x="53" y="163"/>
                  </a:cubicBezTo>
                  <a:cubicBezTo>
                    <a:pt x="55" y="165"/>
                    <a:pt x="57" y="163"/>
                    <a:pt x="59" y="164"/>
                  </a:cubicBezTo>
                  <a:cubicBezTo>
                    <a:pt x="65" y="162"/>
                    <a:pt x="70" y="162"/>
                    <a:pt x="75" y="157"/>
                  </a:cubicBezTo>
                  <a:cubicBezTo>
                    <a:pt x="74" y="161"/>
                    <a:pt x="73" y="165"/>
                    <a:pt x="74" y="169"/>
                  </a:cubicBezTo>
                  <a:cubicBezTo>
                    <a:pt x="76" y="171"/>
                    <a:pt x="76" y="174"/>
                    <a:pt x="79" y="175"/>
                  </a:cubicBezTo>
                  <a:cubicBezTo>
                    <a:pt x="84" y="174"/>
                    <a:pt x="90" y="168"/>
                    <a:pt x="94" y="164"/>
                  </a:cubicBezTo>
                  <a:cubicBezTo>
                    <a:pt x="98" y="157"/>
                    <a:pt x="102" y="154"/>
                    <a:pt x="104" y="146"/>
                  </a:cubicBezTo>
                  <a:lnTo>
                    <a:pt x="105" y="146"/>
                  </a:lnTo>
                  <a:cubicBezTo>
                    <a:pt x="110" y="135"/>
                    <a:pt x="114" y="125"/>
                    <a:pt x="114" y="113"/>
                  </a:cubicBezTo>
                  <a:cubicBezTo>
                    <a:pt x="121" y="110"/>
                    <a:pt x="129" y="106"/>
                    <a:pt x="132" y="99"/>
                  </a:cubicBezTo>
                  <a:lnTo>
                    <a:pt x="133" y="99"/>
                  </a:lnTo>
                  <a:cubicBezTo>
                    <a:pt x="134" y="92"/>
                    <a:pt x="134" y="84"/>
                    <a:pt x="132" y="77"/>
                  </a:cubicBezTo>
                  <a:cubicBezTo>
                    <a:pt x="130" y="66"/>
                    <a:pt x="130" y="58"/>
                    <a:pt x="129" y="47"/>
                  </a:cubicBezTo>
                  <a:lnTo>
                    <a:pt x="132" y="46"/>
                  </a:lnTo>
                  <a:cubicBezTo>
                    <a:pt x="137" y="42"/>
                    <a:pt x="140" y="36"/>
                    <a:pt x="142" y="30"/>
                  </a:cubicBezTo>
                  <a:cubicBezTo>
                    <a:pt x="141" y="28"/>
                    <a:pt x="139" y="31"/>
                    <a:pt x="138" y="32"/>
                  </a:cubicBezTo>
                  <a:cubicBezTo>
                    <a:pt x="137" y="35"/>
                    <a:pt x="135" y="36"/>
                    <a:pt x="134" y="38"/>
                  </a:cubicBezTo>
                  <a:cubicBezTo>
                    <a:pt x="132" y="38"/>
                    <a:pt x="131" y="43"/>
                    <a:pt x="129" y="41"/>
                  </a:cubicBezTo>
                  <a:cubicBezTo>
                    <a:pt x="129" y="40"/>
                    <a:pt x="131" y="39"/>
                    <a:pt x="132" y="37"/>
                  </a:cubicBezTo>
                  <a:lnTo>
                    <a:pt x="131" y="36"/>
                  </a:lnTo>
                  <a:cubicBezTo>
                    <a:pt x="134" y="31"/>
                    <a:pt x="140" y="25"/>
                    <a:pt x="138" y="19"/>
                  </a:cubicBezTo>
                  <a:cubicBezTo>
                    <a:pt x="134" y="23"/>
                    <a:pt x="132" y="29"/>
                    <a:pt x="128" y="33"/>
                  </a:cubicBezTo>
                  <a:cubicBezTo>
                    <a:pt x="128" y="22"/>
                    <a:pt x="128" y="10"/>
                    <a:pt x="126" y="1"/>
                  </a:cubicBezTo>
                  <a:cubicBezTo>
                    <a:pt x="132" y="0"/>
                    <a:pt x="137" y="2"/>
                    <a:pt x="141" y="4"/>
                  </a:cubicBezTo>
                  <a:cubicBezTo>
                    <a:pt x="155" y="9"/>
                    <a:pt x="166" y="22"/>
                    <a:pt x="176" y="32"/>
                  </a:cubicBezTo>
                  <a:cubicBezTo>
                    <a:pt x="181" y="48"/>
                    <a:pt x="197" y="60"/>
                    <a:pt x="195" y="77"/>
                  </a:cubicBezTo>
                  <a:cubicBezTo>
                    <a:pt x="195" y="78"/>
                    <a:pt x="195" y="79"/>
                    <a:pt x="195" y="80"/>
                  </a:cubicBezTo>
                  <a:lnTo>
                    <a:pt x="193" y="87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1" name="Freeform 236">
              <a:extLst>
                <a:ext uri="{FF2B5EF4-FFF2-40B4-BE49-F238E27FC236}">
                  <a16:creationId xmlns:a16="http://schemas.microsoft.com/office/drawing/2014/main" id="{285C835A-6650-7F36-A247-2EBD201F3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1" y="2909"/>
              <a:ext cx="101" cy="636"/>
            </a:xfrm>
            <a:custGeom>
              <a:avLst/>
              <a:gdLst>
                <a:gd name="T0" fmla="*/ 1846387042 w 39"/>
                <a:gd name="T1" fmla="*/ 2147483646 h 227"/>
                <a:gd name="T2" fmla="*/ 1781581640 w 39"/>
                <a:gd name="T3" fmla="*/ 2147483646 h 227"/>
                <a:gd name="T4" fmla="*/ 1781581640 w 39"/>
                <a:gd name="T5" fmla="*/ 2147483646 h 227"/>
                <a:gd name="T6" fmla="*/ 1781581640 w 39"/>
                <a:gd name="T7" fmla="*/ 2147483646 h 227"/>
                <a:gd name="T8" fmla="*/ 1432028868 w 39"/>
                <a:gd name="T9" fmla="*/ 2147483646 h 227"/>
                <a:gd name="T10" fmla="*/ 932663829 w 39"/>
                <a:gd name="T11" fmla="*/ 2147483646 h 227"/>
                <a:gd name="T12" fmla="*/ 932663829 w 39"/>
                <a:gd name="T13" fmla="*/ 2147483646 h 227"/>
                <a:gd name="T14" fmla="*/ 932663829 w 39"/>
                <a:gd name="T15" fmla="*/ 2147483646 h 227"/>
                <a:gd name="T16" fmla="*/ 986361530 w 39"/>
                <a:gd name="T17" fmla="*/ 2147483646 h 227"/>
                <a:gd name="T18" fmla="*/ 986361530 w 39"/>
                <a:gd name="T19" fmla="*/ 2147483646 h 227"/>
                <a:gd name="T20" fmla="*/ 986361530 w 39"/>
                <a:gd name="T21" fmla="*/ 2147483646 h 227"/>
                <a:gd name="T22" fmla="*/ 434570333 w 39"/>
                <a:gd name="T23" fmla="*/ 2147483646 h 227"/>
                <a:gd name="T24" fmla="*/ 275302141 w 39"/>
                <a:gd name="T25" fmla="*/ 1930518802 h 227"/>
                <a:gd name="T26" fmla="*/ 499185370 w 39"/>
                <a:gd name="T27" fmla="*/ 0 h 227"/>
                <a:gd name="T28" fmla="*/ 1781581640 w 39"/>
                <a:gd name="T29" fmla="*/ 2147483646 h 227"/>
                <a:gd name="T30" fmla="*/ 2147483646 w 39"/>
                <a:gd name="T31" fmla="*/ 2147483646 h 227"/>
                <a:gd name="T32" fmla="*/ 2147483646 w 39"/>
                <a:gd name="T33" fmla="*/ 2147483646 h 227"/>
                <a:gd name="T34" fmla="*/ 1781581640 w 39"/>
                <a:gd name="T35" fmla="*/ 2147483646 h 227"/>
                <a:gd name="T36" fmla="*/ 1568061409 w 39"/>
                <a:gd name="T37" fmla="*/ 2147483646 h 227"/>
                <a:gd name="T38" fmla="*/ 2147483646 w 39"/>
                <a:gd name="T39" fmla="*/ 2147483646 h 227"/>
                <a:gd name="T40" fmla="*/ 2055238540 w 39"/>
                <a:gd name="T41" fmla="*/ 2147483646 h 227"/>
                <a:gd name="T42" fmla="*/ 847298756 w 39"/>
                <a:gd name="T43" fmla="*/ 2147483646 h 227"/>
                <a:gd name="T44" fmla="*/ 633495621 w 39"/>
                <a:gd name="T45" fmla="*/ 2147483646 h 227"/>
                <a:gd name="T46" fmla="*/ 1485519250 w 39"/>
                <a:gd name="T47" fmla="*/ 2147483646 h 227"/>
                <a:gd name="T48" fmla="*/ 1707324267 w 39"/>
                <a:gd name="T49" fmla="*/ 2147483646 h 227"/>
                <a:gd name="T50" fmla="*/ 1707324267 w 39"/>
                <a:gd name="T51" fmla="*/ 2147483646 h 227"/>
                <a:gd name="T52" fmla="*/ 1846387042 w 39"/>
                <a:gd name="T53" fmla="*/ 2147483646 h 2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9"/>
                <a:gd name="T82" fmla="*/ 0 h 227"/>
                <a:gd name="T83" fmla="*/ 39 w 39"/>
                <a:gd name="T84" fmla="*/ 227 h 2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9" h="227">
                  <a:moveTo>
                    <a:pt x="26" y="78"/>
                  </a:moveTo>
                  <a:lnTo>
                    <a:pt x="25" y="78"/>
                  </a:lnTo>
                  <a:cubicBezTo>
                    <a:pt x="28" y="70"/>
                    <a:pt x="23" y="62"/>
                    <a:pt x="20" y="55"/>
                  </a:cubicBezTo>
                  <a:cubicBezTo>
                    <a:pt x="19" y="51"/>
                    <a:pt x="16" y="47"/>
                    <a:pt x="13" y="44"/>
                  </a:cubicBezTo>
                  <a:lnTo>
                    <a:pt x="14" y="44"/>
                  </a:lnTo>
                  <a:cubicBezTo>
                    <a:pt x="10" y="39"/>
                    <a:pt x="7" y="33"/>
                    <a:pt x="6" y="27"/>
                  </a:cubicBezTo>
                  <a:cubicBezTo>
                    <a:pt x="0" y="23"/>
                    <a:pt x="5" y="13"/>
                    <a:pt x="4" y="6"/>
                  </a:cubicBezTo>
                  <a:cubicBezTo>
                    <a:pt x="5" y="4"/>
                    <a:pt x="4" y="1"/>
                    <a:pt x="7" y="0"/>
                  </a:cubicBezTo>
                  <a:cubicBezTo>
                    <a:pt x="14" y="11"/>
                    <a:pt x="18" y="26"/>
                    <a:pt x="25" y="38"/>
                  </a:cubicBezTo>
                  <a:cubicBezTo>
                    <a:pt x="28" y="45"/>
                    <a:pt x="30" y="52"/>
                    <a:pt x="33" y="59"/>
                  </a:cubicBezTo>
                  <a:cubicBezTo>
                    <a:pt x="35" y="68"/>
                    <a:pt x="37" y="77"/>
                    <a:pt x="32" y="86"/>
                  </a:cubicBezTo>
                  <a:cubicBezTo>
                    <a:pt x="29" y="91"/>
                    <a:pt x="27" y="96"/>
                    <a:pt x="25" y="100"/>
                  </a:cubicBezTo>
                  <a:cubicBezTo>
                    <a:pt x="16" y="118"/>
                    <a:pt x="22" y="137"/>
                    <a:pt x="22" y="156"/>
                  </a:cubicBezTo>
                  <a:cubicBezTo>
                    <a:pt x="25" y="177"/>
                    <a:pt x="29" y="198"/>
                    <a:pt x="39" y="218"/>
                  </a:cubicBezTo>
                  <a:cubicBezTo>
                    <a:pt x="36" y="221"/>
                    <a:pt x="32" y="220"/>
                    <a:pt x="29" y="222"/>
                  </a:cubicBezTo>
                  <a:cubicBezTo>
                    <a:pt x="23" y="224"/>
                    <a:pt x="18" y="227"/>
                    <a:pt x="12" y="227"/>
                  </a:cubicBezTo>
                  <a:cubicBezTo>
                    <a:pt x="10" y="200"/>
                    <a:pt x="8" y="172"/>
                    <a:pt x="9" y="146"/>
                  </a:cubicBezTo>
                  <a:cubicBezTo>
                    <a:pt x="10" y="128"/>
                    <a:pt x="12" y="106"/>
                    <a:pt x="21" y="89"/>
                  </a:cubicBezTo>
                  <a:cubicBezTo>
                    <a:pt x="22" y="87"/>
                    <a:pt x="22" y="85"/>
                    <a:pt x="24" y="83"/>
                  </a:cubicBezTo>
                  <a:lnTo>
                    <a:pt x="26" y="78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2" name="Freeform 237">
              <a:extLst>
                <a:ext uri="{FF2B5EF4-FFF2-40B4-BE49-F238E27FC236}">
                  <a16:creationId xmlns:a16="http://schemas.microsoft.com/office/drawing/2014/main" id="{86BD8231-2C97-D284-FF7B-8C2F84FE2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" y="2906"/>
              <a:ext cx="31" cy="25"/>
            </a:xfrm>
            <a:custGeom>
              <a:avLst/>
              <a:gdLst>
                <a:gd name="T0" fmla="*/ 732796856 w 12"/>
                <a:gd name="T1" fmla="*/ 763772994 h 9"/>
                <a:gd name="T2" fmla="*/ 681028941 w 12"/>
                <a:gd name="T3" fmla="*/ 1844905256 h 9"/>
                <a:gd name="T4" fmla="*/ 211571270 w 12"/>
                <a:gd name="T5" fmla="*/ 2121591011 h 9"/>
                <a:gd name="T6" fmla="*/ 81898569 w 12"/>
                <a:gd name="T7" fmla="*/ 592613433 h 9"/>
                <a:gd name="T8" fmla="*/ 732796856 w 12"/>
                <a:gd name="T9" fmla="*/ 763772994 h 9"/>
                <a:gd name="T10" fmla="*/ 732796856 w 12"/>
                <a:gd name="T11" fmla="*/ 763772994 h 9"/>
                <a:gd name="T12" fmla="*/ 732796856 w 12"/>
                <a:gd name="T13" fmla="*/ 763772994 h 9"/>
                <a:gd name="T14" fmla="*/ 732796856 w 12"/>
                <a:gd name="T15" fmla="*/ 763772994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9"/>
                <a:gd name="T26" fmla="*/ 12 w 12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9">
                  <a:moveTo>
                    <a:pt x="11" y="3"/>
                  </a:moveTo>
                  <a:cubicBezTo>
                    <a:pt x="12" y="4"/>
                    <a:pt x="11" y="6"/>
                    <a:pt x="10" y="7"/>
                  </a:cubicBezTo>
                  <a:cubicBezTo>
                    <a:pt x="8" y="7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5" y="0"/>
                    <a:pt x="8" y="1"/>
                    <a:pt x="11" y="3"/>
                  </a:cubicBezTo>
                  <a:close/>
                </a:path>
              </a:pathLst>
            </a:custGeom>
            <a:solidFill>
              <a:srgbClr val="73B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3" name="Freeform 238">
              <a:extLst>
                <a:ext uri="{FF2B5EF4-FFF2-40B4-BE49-F238E27FC236}">
                  <a16:creationId xmlns:a16="http://schemas.microsoft.com/office/drawing/2014/main" id="{F855E7C1-E47D-A1A8-946B-CA425F4F0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940"/>
              <a:ext cx="34" cy="42"/>
            </a:xfrm>
            <a:custGeom>
              <a:avLst/>
              <a:gdLst>
                <a:gd name="T0" fmla="*/ 1116071260 w 13"/>
                <a:gd name="T1" fmla="*/ 1911654836 h 15"/>
                <a:gd name="T2" fmla="*/ 791583831 w 13"/>
                <a:gd name="T3" fmla="*/ 2147483646 h 15"/>
                <a:gd name="T4" fmla="*/ 264168244 w 13"/>
                <a:gd name="T5" fmla="*/ 2147483646 h 15"/>
                <a:gd name="T6" fmla="*/ 0 w 13"/>
                <a:gd name="T7" fmla="*/ 2147483646 h 15"/>
                <a:gd name="T8" fmla="*/ 163162752 w 13"/>
                <a:gd name="T9" fmla="*/ 886813861 h 15"/>
                <a:gd name="T10" fmla="*/ 426733330 w 13"/>
                <a:gd name="T11" fmla="*/ 316719427 h 15"/>
                <a:gd name="T12" fmla="*/ 1116071260 w 13"/>
                <a:gd name="T13" fmla="*/ 1911654836 h 15"/>
                <a:gd name="T14" fmla="*/ 1116071260 w 13"/>
                <a:gd name="T15" fmla="*/ 1911654836 h 15"/>
                <a:gd name="T16" fmla="*/ 1116071260 w 13"/>
                <a:gd name="T17" fmla="*/ 1911654836 h 15"/>
                <a:gd name="T18" fmla="*/ 1116071260 w 13"/>
                <a:gd name="T19" fmla="*/ 19116548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5"/>
                <a:gd name="T32" fmla="*/ 13 w 1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5">
                  <a:moveTo>
                    <a:pt x="13" y="6"/>
                  </a:moveTo>
                  <a:cubicBezTo>
                    <a:pt x="13" y="9"/>
                    <a:pt x="12" y="12"/>
                    <a:pt x="9" y="14"/>
                  </a:cubicBezTo>
                  <a:cubicBezTo>
                    <a:pt x="7" y="15"/>
                    <a:pt x="4" y="15"/>
                    <a:pt x="3" y="14"/>
                  </a:cubicBezTo>
                  <a:cubicBezTo>
                    <a:pt x="0" y="13"/>
                    <a:pt x="1" y="10"/>
                    <a:pt x="0" y="8"/>
                  </a:cubicBezTo>
                  <a:cubicBezTo>
                    <a:pt x="1" y="6"/>
                    <a:pt x="1" y="4"/>
                    <a:pt x="2" y="3"/>
                  </a:cubicBezTo>
                  <a:cubicBezTo>
                    <a:pt x="2" y="2"/>
                    <a:pt x="4" y="1"/>
                    <a:pt x="5" y="1"/>
                  </a:cubicBezTo>
                  <a:cubicBezTo>
                    <a:pt x="9" y="0"/>
                    <a:pt x="11" y="4"/>
                    <a:pt x="13" y="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4" name="Freeform 239">
              <a:extLst>
                <a:ext uri="{FF2B5EF4-FFF2-40B4-BE49-F238E27FC236}">
                  <a16:creationId xmlns:a16="http://schemas.microsoft.com/office/drawing/2014/main" id="{E72D6CDC-A374-C1D3-C630-A3735A459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" y="2951"/>
              <a:ext cx="18" cy="17"/>
            </a:xfrm>
            <a:custGeom>
              <a:avLst/>
              <a:gdLst>
                <a:gd name="T0" fmla="*/ 197324563 w 7"/>
                <a:gd name="T1" fmla="*/ 1949001037 h 6"/>
                <a:gd name="T2" fmla="*/ 76737371 w 7"/>
                <a:gd name="T3" fmla="*/ 2147483646 h 6"/>
                <a:gd name="T4" fmla="*/ 120999752 w 7"/>
                <a:gd name="T5" fmla="*/ 0 h 6"/>
                <a:gd name="T6" fmla="*/ 197324563 w 7"/>
                <a:gd name="T7" fmla="*/ 1949001037 h 6"/>
                <a:gd name="T8" fmla="*/ 197324563 w 7"/>
                <a:gd name="T9" fmla="*/ 1949001037 h 6"/>
                <a:gd name="T10" fmla="*/ 197324563 w 7"/>
                <a:gd name="T11" fmla="*/ 1949001037 h 6"/>
                <a:gd name="T12" fmla="*/ 197324563 w 7"/>
                <a:gd name="T13" fmla="*/ 1949001037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6"/>
                <a:gd name="T23" fmla="*/ 7 w 7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6">
                  <a:moveTo>
                    <a:pt x="3" y="5"/>
                  </a:moveTo>
                  <a:cubicBezTo>
                    <a:pt x="2" y="5"/>
                    <a:pt x="1" y="6"/>
                    <a:pt x="1" y="6"/>
                  </a:cubicBezTo>
                  <a:cubicBezTo>
                    <a:pt x="1" y="4"/>
                    <a:pt x="0" y="2"/>
                    <a:pt x="2" y="0"/>
                  </a:cubicBezTo>
                  <a:cubicBezTo>
                    <a:pt x="1" y="2"/>
                    <a:pt x="7" y="3"/>
                    <a:pt x="3" y="5"/>
                  </a:cubicBezTo>
                  <a:close/>
                </a:path>
              </a:pathLst>
            </a:custGeom>
            <a:solidFill>
              <a:srgbClr val="73B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5" name="Freeform 240">
              <a:extLst>
                <a:ext uri="{FF2B5EF4-FFF2-40B4-BE49-F238E27FC236}">
                  <a16:creationId xmlns:a16="http://schemas.microsoft.com/office/drawing/2014/main" id="{343D843D-0758-054A-FC18-81D9CF7FA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1" y="2954"/>
              <a:ext cx="24" cy="22"/>
            </a:xfrm>
            <a:custGeom>
              <a:avLst/>
              <a:gdLst>
                <a:gd name="T0" fmla="*/ 753106317 w 9"/>
                <a:gd name="T1" fmla="*/ 233450883 h 8"/>
                <a:gd name="T2" fmla="*/ 1118233920 w 9"/>
                <a:gd name="T3" fmla="*/ 641989747 h 8"/>
                <a:gd name="T4" fmla="*/ 753106317 w 9"/>
                <a:gd name="T5" fmla="*/ 1765471502 h 8"/>
                <a:gd name="T6" fmla="*/ 0 w 9"/>
                <a:gd name="T7" fmla="*/ 875449861 h 8"/>
                <a:gd name="T8" fmla="*/ 365189043 w 9"/>
                <a:gd name="T9" fmla="*/ 0 h 8"/>
                <a:gd name="T10" fmla="*/ 753106317 w 9"/>
                <a:gd name="T11" fmla="*/ 233450883 h 8"/>
                <a:gd name="T12" fmla="*/ 753106317 w 9"/>
                <a:gd name="T13" fmla="*/ 233450883 h 8"/>
                <a:gd name="T14" fmla="*/ 753106317 w 9"/>
                <a:gd name="T15" fmla="*/ 233450883 h 8"/>
                <a:gd name="T16" fmla="*/ 753106317 w 9"/>
                <a:gd name="T17" fmla="*/ 233450883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8"/>
                <a:gd name="T29" fmla="*/ 9 w 9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8">
                  <a:moveTo>
                    <a:pt x="6" y="1"/>
                  </a:moveTo>
                  <a:cubicBezTo>
                    <a:pt x="5" y="3"/>
                    <a:pt x="8" y="3"/>
                    <a:pt x="9" y="3"/>
                  </a:cubicBezTo>
                  <a:cubicBezTo>
                    <a:pt x="8" y="5"/>
                    <a:pt x="8" y="7"/>
                    <a:pt x="6" y="8"/>
                  </a:cubicBezTo>
                  <a:cubicBezTo>
                    <a:pt x="4" y="8"/>
                    <a:pt x="0" y="7"/>
                    <a:pt x="0" y="4"/>
                  </a:cubicBezTo>
                  <a:cubicBezTo>
                    <a:pt x="1" y="2"/>
                    <a:pt x="1" y="0"/>
                    <a:pt x="3" y="0"/>
                  </a:cubicBezTo>
                  <a:cubicBezTo>
                    <a:pt x="4" y="0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6" name="Freeform 241">
              <a:extLst>
                <a:ext uri="{FF2B5EF4-FFF2-40B4-BE49-F238E27FC236}">
                  <a16:creationId xmlns:a16="http://schemas.microsoft.com/office/drawing/2014/main" id="{0CA38205-2BF7-9A0C-6A20-C1F16BC9A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968"/>
              <a:ext cx="11" cy="53"/>
            </a:xfrm>
            <a:custGeom>
              <a:avLst/>
              <a:gdLst>
                <a:gd name="T0" fmla="*/ 875449861 w 4"/>
                <a:gd name="T1" fmla="*/ 0 h 19"/>
                <a:gd name="T2" fmla="*/ 471195236 w 4"/>
                <a:gd name="T3" fmla="*/ 2147483646 h 19"/>
                <a:gd name="T4" fmla="*/ 0 w 4"/>
                <a:gd name="T5" fmla="*/ 630343101 h 19"/>
                <a:gd name="T6" fmla="*/ 875449861 w 4"/>
                <a:gd name="T7" fmla="*/ 0 h 19"/>
                <a:gd name="T8" fmla="*/ 875449861 w 4"/>
                <a:gd name="T9" fmla="*/ 0 h 19"/>
                <a:gd name="T10" fmla="*/ 875449861 w 4"/>
                <a:gd name="T11" fmla="*/ 0 h 19"/>
                <a:gd name="T12" fmla="*/ 875449861 w 4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19"/>
                <a:gd name="T23" fmla="*/ 4 w 4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19">
                  <a:moveTo>
                    <a:pt x="4" y="0"/>
                  </a:moveTo>
                  <a:cubicBezTo>
                    <a:pt x="2" y="6"/>
                    <a:pt x="3" y="14"/>
                    <a:pt x="2" y="19"/>
                  </a:cubicBezTo>
                  <a:cubicBezTo>
                    <a:pt x="2" y="14"/>
                    <a:pt x="1" y="7"/>
                    <a:pt x="0" y="2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" name="Freeform 242">
              <a:extLst>
                <a:ext uri="{FF2B5EF4-FFF2-40B4-BE49-F238E27FC236}">
                  <a16:creationId xmlns:a16="http://schemas.microsoft.com/office/drawing/2014/main" id="{E1070985-AA76-996E-CDCE-5500BFCFE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3032"/>
              <a:ext cx="34" cy="45"/>
            </a:xfrm>
            <a:custGeom>
              <a:avLst/>
              <a:gdLst>
                <a:gd name="T0" fmla="*/ 1116071260 w 13"/>
                <a:gd name="T1" fmla="*/ 2147483646 h 16"/>
                <a:gd name="T2" fmla="*/ 854063183 w 13"/>
                <a:gd name="T3" fmla="*/ 2147483646 h 16"/>
                <a:gd name="T4" fmla="*/ 527510408 w 13"/>
                <a:gd name="T5" fmla="*/ 2147483646 h 16"/>
                <a:gd name="T6" fmla="*/ 527510408 w 13"/>
                <a:gd name="T7" fmla="*/ 2147483646 h 16"/>
                <a:gd name="T8" fmla="*/ 527510408 w 13"/>
                <a:gd name="T9" fmla="*/ 2147483646 h 16"/>
                <a:gd name="T10" fmla="*/ 426733330 w 13"/>
                <a:gd name="T11" fmla="*/ 2147483646 h 16"/>
                <a:gd name="T12" fmla="*/ 426733330 w 13"/>
                <a:gd name="T13" fmla="*/ 2147483646 h 16"/>
                <a:gd name="T14" fmla="*/ 426733330 w 13"/>
                <a:gd name="T15" fmla="*/ 2147483646 h 16"/>
                <a:gd name="T16" fmla="*/ 101005526 w 13"/>
                <a:gd name="T17" fmla="*/ 2147483646 h 16"/>
                <a:gd name="T18" fmla="*/ 101005526 w 13"/>
                <a:gd name="T19" fmla="*/ 2071655407 h 16"/>
                <a:gd name="T20" fmla="*/ 527510408 w 13"/>
                <a:gd name="T21" fmla="*/ 997478336 h 16"/>
                <a:gd name="T22" fmla="*/ 589895583 w 13"/>
                <a:gd name="T23" fmla="*/ 0 h 16"/>
                <a:gd name="T24" fmla="*/ 1116071260 w 13"/>
                <a:gd name="T25" fmla="*/ 2147483646 h 16"/>
                <a:gd name="T26" fmla="*/ 1116071260 w 13"/>
                <a:gd name="T27" fmla="*/ 2147483646 h 16"/>
                <a:gd name="T28" fmla="*/ 1116071260 w 13"/>
                <a:gd name="T29" fmla="*/ 2147483646 h 16"/>
                <a:gd name="T30" fmla="*/ 1116071260 w 13"/>
                <a:gd name="T31" fmla="*/ 2147483646 h 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16"/>
                <a:gd name="T50" fmla="*/ 13 w 13"/>
                <a:gd name="T51" fmla="*/ 16 h 1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16">
                  <a:moveTo>
                    <a:pt x="13" y="9"/>
                  </a:moveTo>
                  <a:cubicBezTo>
                    <a:pt x="13" y="11"/>
                    <a:pt x="12" y="14"/>
                    <a:pt x="10" y="15"/>
                  </a:cubicBezTo>
                  <a:cubicBezTo>
                    <a:pt x="9" y="16"/>
                    <a:pt x="7" y="16"/>
                    <a:pt x="6" y="16"/>
                  </a:cubicBezTo>
                  <a:lnTo>
                    <a:pt x="5" y="16"/>
                  </a:lnTo>
                  <a:cubicBezTo>
                    <a:pt x="4" y="14"/>
                    <a:pt x="0" y="13"/>
                    <a:pt x="1" y="10"/>
                  </a:cubicBezTo>
                  <a:cubicBezTo>
                    <a:pt x="1" y="9"/>
                    <a:pt x="1" y="7"/>
                    <a:pt x="1" y="6"/>
                  </a:cubicBezTo>
                  <a:cubicBezTo>
                    <a:pt x="3" y="5"/>
                    <a:pt x="4" y="1"/>
                    <a:pt x="6" y="3"/>
                  </a:cubicBezTo>
                  <a:cubicBezTo>
                    <a:pt x="7" y="2"/>
                    <a:pt x="5" y="0"/>
                    <a:pt x="7" y="0"/>
                  </a:cubicBezTo>
                  <a:cubicBezTo>
                    <a:pt x="11" y="1"/>
                    <a:pt x="12" y="5"/>
                    <a:pt x="13" y="9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" name="Freeform 243">
              <a:extLst>
                <a:ext uri="{FF2B5EF4-FFF2-40B4-BE49-F238E27FC236}">
                  <a16:creationId xmlns:a16="http://schemas.microsoft.com/office/drawing/2014/main" id="{3D0E732D-BF2A-2CBD-6CC0-464AB1774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3052"/>
              <a:ext cx="8" cy="11"/>
            </a:xfrm>
            <a:custGeom>
              <a:avLst/>
              <a:gdLst>
                <a:gd name="T0" fmla="*/ 227950749 w 3"/>
                <a:gd name="T1" fmla="*/ 641989747 h 4"/>
                <a:gd name="T2" fmla="*/ 136945963 w 3"/>
                <a:gd name="T3" fmla="*/ 875449861 h 4"/>
                <a:gd name="T4" fmla="*/ 136945963 w 3"/>
                <a:gd name="T5" fmla="*/ 875449861 h 4"/>
                <a:gd name="T6" fmla="*/ 136945963 w 3"/>
                <a:gd name="T7" fmla="*/ 875449861 h 4"/>
                <a:gd name="T8" fmla="*/ 227950749 w 3"/>
                <a:gd name="T9" fmla="*/ 0 h 4"/>
                <a:gd name="T10" fmla="*/ 227950749 w 3"/>
                <a:gd name="T11" fmla="*/ 641989747 h 4"/>
                <a:gd name="T12" fmla="*/ 227950749 w 3"/>
                <a:gd name="T13" fmla="*/ 641989747 h 4"/>
                <a:gd name="T14" fmla="*/ 227950749 w 3"/>
                <a:gd name="T15" fmla="*/ 641989747 h 4"/>
                <a:gd name="T16" fmla="*/ 227950749 w 3"/>
                <a:gd name="T17" fmla="*/ 641989747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4"/>
                <a:gd name="T29" fmla="*/ 3 w 3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4">
                  <a:moveTo>
                    <a:pt x="2" y="3"/>
                  </a:moveTo>
                  <a:lnTo>
                    <a:pt x="1" y="4"/>
                  </a:lnTo>
                  <a:cubicBezTo>
                    <a:pt x="0" y="3"/>
                    <a:pt x="0" y="1"/>
                    <a:pt x="2" y="0"/>
                  </a:cubicBezTo>
                  <a:cubicBezTo>
                    <a:pt x="3" y="0"/>
                    <a:pt x="2" y="2"/>
                    <a:pt x="2" y="3"/>
                  </a:cubicBez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" name="Freeform 244">
              <a:extLst>
                <a:ext uri="{FF2B5EF4-FFF2-40B4-BE49-F238E27FC236}">
                  <a16:creationId xmlns:a16="http://schemas.microsoft.com/office/drawing/2014/main" id="{1C42F7C6-8D98-BFDC-C3A8-7A6091380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" y="3128"/>
              <a:ext cx="220" cy="98"/>
            </a:xfrm>
            <a:custGeom>
              <a:avLst/>
              <a:gdLst>
                <a:gd name="T0" fmla="*/ 2147483646 w 84"/>
                <a:gd name="T1" fmla="*/ 682733416 h 35"/>
                <a:gd name="T2" fmla="*/ 2147483646 w 84"/>
                <a:gd name="T3" fmla="*/ 2147483646 h 35"/>
                <a:gd name="T4" fmla="*/ 2147483646 w 84"/>
                <a:gd name="T5" fmla="*/ 2147483646 h 35"/>
                <a:gd name="T6" fmla="*/ 2147483646 w 84"/>
                <a:gd name="T7" fmla="*/ 2147483646 h 35"/>
                <a:gd name="T8" fmla="*/ 2147483646 w 84"/>
                <a:gd name="T9" fmla="*/ 2147483646 h 35"/>
                <a:gd name="T10" fmla="*/ 2147483646 w 84"/>
                <a:gd name="T11" fmla="*/ 2147483646 h 35"/>
                <a:gd name="T12" fmla="*/ 2147483646 w 84"/>
                <a:gd name="T13" fmla="*/ 2147483646 h 35"/>
                <a:gd name="T14" fmla="*/ 2147483646 w 84"/>
                <a:gd name="T15" fmla="*/ 2147483646 h 35"/>
                <a:gd name="T16" fmla="*/ 2147483646 w 84"/>
                <a:gd name="T17" fmla="*/ 2147483646 h 35"/>
                <a:gd name="T18" fmla="*/ 2147483646 w 84"/>
                <a:gd name="T19" fmla="*/ 2147483646 h 35"/>
                <a:gd name="T20" fmla="*/ 808118921 w 84"/>
                <a:gd name="T21" fmla="*/ 2147483646 h 35"/>
                <a:gd name="T22" fmla="*/ 808118921 w 84"/>
                <a:gd name="T23" fmla="*/ 2147483646 h 35"/>
                <a:gd name="T24" fmla="*/ 705188296 w 84"/>
                <a:gd name="T25" fmla="*/ 2147483646 h 35"/>
                <a:gd name="T26" fmla="*/ 102806058 w 84"/>
                <a:gd name="T27" fmla="*/ 2147483646 h 35"/>
                <a:gd name="T28" fmla="*/ 332809238 w 84"/>
                <a:gd name="T29" fmla="*/ 682733416 h 35"/>
                <a:gd name="T30" fmla="*/ 2147483646 w 84"/>
                <a:gd name="T31" fmla="*/ 2147483646 h 35"/>
                <a:gd name="T32" fmla="*/ 2147483646 w 84"/>
                <a:gd name="T33" fmla="*/ 2147483646 h 35"/>
                <a:gd name="T34" fmla="*/ 2147483646 w 84"/>
                <a:gd name="T35" fmla="*/ 2147483646 h 35"/>
                <a:gd name="T36" fmla="*/ 2147483646 w 84"/>
                <a:gd name="T37" fmla="*/ 2147483646 h 35"/>
                <a:gd name="T38" fmla="*/ 2147483646 w 84"/>
                <a:gd name="T39" fmla="*/ 2147483646 h 35"/>
                <a:gd name="T40" fmla="*/ 2147483646 w 84"/>
                <a:gd name="T41" fmla="*/ 2147483646 h 35"/>
                <a:gd name="T42" fmla="*/ 2147483646 w 84"/>
                <a:gd name="T43" fmla="*/ 2147483646 h 35"/>
                <a:gd name="T44" fmla="*/ 2147483646 w 84"/>
                <a:gd name="T45" fmla="*/ 2147483646 h 35"/>
                <a:gd name="T46" fmla="*/ 2147483646 w 84"/>
                <a:gd name="T47" fmla="*/ 2147483646 h 35"/>
                <a:gd name="T48" fmla="*/ 2147483646 w 84"/>
                <a:gd name="T49" fmla="*/ 886813698 h 35"/>
                <a:gd name="T50" fmla="*/ 2147483646 w 84"/>
                <a:gd name="T51" fmla="*/ 0 h 35"/>
                <a:gd name="T52" fmla="*/ 2147483646 w 84"/>
                <a:gd name="T53" fmla="*/ 0 h 35"/>
                <a:gd name="T54" fmla="*/ 2147483646 w 84"/>
                <a:gd name="T55" fmla="*/ 0 h 35"/>
                <a:gd name="T56" fmla="*/ 2147483646 w 84"/>
                <a:gd name="T57" fmla="*/ 682733416 h 35"/>
                <a:gd name="T58" fmla="*/ 2147483646 w 84"/>
                <a:gd name="T59" fmla="*/ 682733416 h 35"/>
                <a:gd name="T60" fmla="*/ 2147483646 w 84"/>
                <a:gd name="T61" fmla="*/ 682733416 h 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4"/>
                <a:gd name="T94" fmla="*/ 0 h 35"/>
                <a:gd name="T95" fmla="*/ 84 w 84"/>
                <a:gd name="T96" fmla="*/ 35 h 3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4" h="35">
                  <a:moveTo>
                    <a:pt x="83" y="2"/>
                  </a:moveTo>
                  <a:cubicBezTo>
                    <a:pt x="84" y="8"/>
                    <a:pt x="84" y="16"/>
                    <a:pt x="79" y="21"/>
                  </a:cubicBezTo>
                  <a:cubicBezTo>
                    <a:pt x="74" y="25"/>
                    <a:pt x="68" y="26"/>
                    <a:pt x="62" y="30"/>
                  </a:cubicBezTo>
                  <a:cubicBezTo>
                    <a:pt x="61" y="29"/>
                    <a:pt x="61" y="31"/>
                    <a:pt x="60" y="31"/>
                  </a:cubicBezTo>
                  <a:cubicBezTo>
                    <a:pt x="51" y="35"/>
                    <a:pt x="42" y="34"/>
                    <a:pt x="33" y="33"/>
                  </a:cubicBezTo>
                  <a:cubicBezTo>
                    <a:pt x="24" y="34"/>
                    <a:pt x="18" y="30"/>
                    <a:pt x="9" y="27"/>
                  </a:cubicBezTo>
                  <a:cubicBezTo>
                    <a:pt x="9" y="27"/>
                    <a:pt x="10" y="26"/>
                    <a:pt x="9" y="26"/>
                  </a:cubicBezTo>
                  <a:cubicBezTo>
                    <a:pt x="8" y="26"/>
                    <a:pt x="8" y="26"/>
                    <a:pt x="8" y="27"/>
                  </a:cubicBezTo>
                  <a:cubicBezTo>
                    <a:pt x="6" y="25"/>
                    <a:pt x="3" y="23"/>
                    <a:pt x="1" y="20"/>
                  </a:cubicBezTo>
                  <a:cubicBezTo>
                    <a:pt x="0" y="13"/>
                    <a:pt x="3" y="7"/>
                    <a:pt x="4" y="2"/>
                  </a:cubicBezTo>
                  <a:cubicBezTo>
                    <a:pt x="15" y="5"/>
                    <a:pt x="26" y="10"/>
                    <a:pt x="38" y="11"/>
                  </a:cubicBezTo>
                  <a:lnTo>
                    <a:pt x="40" y="11"/>
                  </a:lnTo>
                  <a:cubicBezTo>
                    <a:pt x="44" y="12"/>
                    <a:pt x="47" y="9"/>
                    <a:pt x="50" y="11"/>
                  </a:cubicBezTo>
                  <a:cubicBezTo>
                    <a:pt x="51" y="9"/>
                    <a:pt x="53" y="12"/>
                    <a:pt x="56" y="11"/>
                  </a:cubicBezTo>
                  <a:cubicBezTo>
                    <a:pt x="64" y="9"/>
                    <a:pt x="72" y="8"/>
                    <a:pt x="79" y="3"/>
                  </a:cubicBezTo>
                  <a:cubicBezTo>
                    <a:pt x="80" y="2"/>
                    <a:pt x="82" y="2"/>
                    <a:pt x="83" y="0"/>
                  </a:cubicBezTo>
                  <a:lnTo>
                    <a:pt x="83" y="2"/>
                  </a:ln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" name="Freeform 245">
              <a:extLst>
                <a:ext uri="{FF2B5EF4-FFF2-40B4-BE49-F238E27FC236}">
                  <a16:creationId xmlns:a16="http://schemas.microsoft.com/office/drawing/2014/main" id="{AED654C7-ECEF-1C53-514B-59D6F1A97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3156"/>
              <a:ext cx="39" cy="39"/>
            </a:xfrm>
            <a:custGeom>
              <a:avLst/>
              <a:gdLst>
                <a:gd name="T0" fmla="*/ 997893881 w 15"/>
                <a:gd name="T1" fmla="*/ 803028581 h 14"/>
                <a:gd name="T2" fmla="*/ 920523505 w 15"/>
                <a:gd name="T3" fmla="*/ 2147483646 h 14"/>
                <a:gd name="T4" fmla="*/ 474870079 w 15"/>
                <a:gd name="T5" fmla="*/ 2147483646 h 14"/>
                <a:gd name="T6" fmla="*/ 92267895 w 15"/>
                <a:gd name="T7" fmla="*/ 2147483646 h 14"/>
                <a:gd name="T8" fmla="*/ 92267895 w 15"/>
                <a:gd name="T9" fmla="*/ 803028581 h 14"/>
                <a:gd name="T10" fmla="*/ 383805328 w 15"/>
                <a:gd name="T11" fmla="*/ 288266656 h 14"/>
                <a:gd name="T12" fmla="*/ 920523505 w 15"/>
                <a:gd name="T13" fmla="*/ 288266656 h 14"/>
                <a:gd name="T14" fmla="*/ 920523505 w 15"/>
                <a:gd name="T15" fmla="*/ 288266656 h 14"/>
                <a:gd name="T16" fmla="*/ 920523505 w 15"/>
                <a:gd name="T17" fmla="*/ 288266656 h 14"/>
                <a:gd name="T18" fmla="*/ 997893881 w 15"/>
                <a:gd name="T19" fmla="*/ 803028581 h 14"/>
                <a:gd name="T20" fmla="*/ 997893881 w 15"/>
                <a:gd name="T21" fmla="*/ 803028581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14"/>
                <a:gd name="T35" fmla="*/ 15 w 15"/>
                <a:gd name="T36" fmla="*/ 14 h 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14">
                  <a:moveTo>
                    <a:pt x="13" y="3"/>
                  </a:moveTo>
                  <a:cubicBezTo>
                    <a:pt x="15" y="6"/>
                    <a:pt x="13" y="9"/>
                    <a:pt x="12" y="11"/>
                  </a:cubicBezTo>
                  <a:cubicBezTo>
                    <a:pt x="10" y="12"/>
                    <a:pt x="8" y="14"/>
                    <a:pt x="6" y="14"/>
                  </a:cubicBezTo>
                  <a:cubicBezTo>
                    <a:pt x="4" y="14"/>
                    <a:pt x="2" y="13"/>
                    <a:pt x="1" y="11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2"/>
                    <a:pt x="4" y="0"/>
                    <a:pt x="5" y="1"/>
                  </a:cubicBezTo>
                  <a:cubicBezTo>
                    <a:pt x="8" y="1"/>
                    <a:pt x="9" y="0"/>
                    <a:pt x="12" y="1"/>
                  </a:cubicBezTo>
                  <a:lnTo>
                    <a:pt x="13" y="3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1" name="Freeform 246">
              <a:extLst>
                <a:ext uri="{FF2B5EF4-FFF2-40B4-BE49-F238E27FC236}">
                  <a16:creationId xmlns:a16="http://schemas.microsoft.com/office/drawing/2014/main" id="{D71E2181-B086-BD49-3920-A9279ABA1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3164"/>
              <a:ext cx="16" cy="20"/>
            </a:xfrm>
            <a:custGeom>
              <a:avLst/>
              <a:gdLst>
                <a:gd name="T0" fmla="*/ 607868509 w 6"/>
                <a:gd name="T1" fmla="*/ 1753598774 h 7"/>
                <a:gd name="T2" fmla="*/ 227950749 w 6"/>
                <a:gd name="T3" fmla="*/ 2147483646 h 7"/>
                <a:gd name="T4" fmla="*/ 136945963 w 6"/>
                <a:gd name="T5" fmla="*/ 966442654 h 7"/>
                <a:gd name="T6" fmla="*/ 136945963 w 6"/>
                <a:gd name="T7" fmla="*/ 966442654 h 7"/>
                <a:gd name="T8" fmla="*/ 136945963 w 6"/>
                <a:gd name="T9" fmla="*/ 966442654 h 7"/>
                <a:gd name="T10" fmla="*/ 365189077 w 6"/>
                <a:gd name="T11" fmla="*/ 0 h 7"/>
                <a:gd name="T12" fmla="*/ 365189077 w 6"/>
                <a:gd name="T13" fmla="*/ 0 h 7"/>
                <a:gd name="T14" fmla="*/ 365189077 w 6"/>
                <a:gd name="T15" fmla="*/ 0 h 7"/>
                <a:gd name="T16" fmla="*/ 607868509 w 6"/>
                <a:gd name="T17" fmla="*/ 1753598774 h 7"/>
                <a:gd name="T18" fmla="*/ 607868509 w 6"/>
                <a:gd name="T19" fmla="*/ 1753598774 h 7"/>
                <a:gd name="T20" fmla="*/ 607868509 w 6"/>
                <a:gd name="T21" fmla="*/ 1753598774 h 7"/>
                <a:gd name="T22" fmla="*/ 607868509 w 6"/>
                <a:gd name="T23" fmla="*/ 1753598774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7"/>
                <a:gd name="T38" fmla="*/ 6 w 6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7">
                  <a:moveTo>
                    <a:pt x="5" y="4"/>
                  </a:moveTo>
                  <a:cubicBezTo>
                    <a:pt x="4" y="5"/>
                    <a:pt x="4" y="6"/>
                    <a:pt x="2" y="6"/>
                  </a:cubicBezTo>
                  <a:cubicBezTo>
                    <a:pt x="0" y="7"/>
                    <a:pt x="1" y="3"/>
                    <a:pt x="1" y="2"/>
                  </a:cubicBezTo>
                  <a:lnTo>
                    <a:pt x="3" y="0"/>
                  </a:lnTo>
                  <a:cubicBezTo>
                    <a:pt x="5" y="0"/>
                    <a:pt x="6" y="3"/>
                    <a:pt x="5" y="4"/>
                  </a:cubicBez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" name="Freeform 247">
              <a:extLst>
                <a:ext uri="{FF2B5EF4-FFF2-40B4-BE49-F238E27FC236}">
                  <a16:creationId xmlns:a16="http://schemas.microsoft.com/office/drawing/2014/main" id="{66C42781-22B5-D8BD-6460-DBFC9E814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" y="3167"/>
              <a:ext cx="26" cy="45"/>
            </a:xfrm>
            <a:custGeom>
              <a:avLst/>
              <a:gdLst>
                <a:gd name="T0" fmla="*/ 623729821 w 10"/>
                <a:gd name="T1" fmla="*/ 997478336 h 16"/>
                <a:gd name="T2" fmla="*/ 681357706 w 10"/>
                <a:gd name="T3" fmla="*/ 2147483646 h 16"/>
                <a:gd name="T4" fmla="*/ 383805279 w 10"/>
                <a:gd name="T5" fmla="*/ 2147483646 h 16"/>
                <a:gd name="T6" fmla="*/ 92267815 w 10"/>
                <a:gd name="T7" fmla="*/ 2147483646 h 16"/>
                <a:gd name="T8" fmla="*/ 296787241 w 10"/>
                <a:gd name="T9" fmla="*/ 0 h 16"/>
                <a:gd name="T10" fmla="*/ 623729821 w 10"/>
                <a:gd name="T11" fmla="*/ 997478336 h 16"/>
                <a:gd name="T12" fmla="*/ 623729821 w 10"/>
                <a:gd name="T13" fmla="*/ 997478336 h 16"/>
                <a:gd name="T14" fmla="*/ 623729821 w 10"/>
                <a:gd name="T15" fmla="*/ 997478336 h 16"/>
                <a:gd name="T16" fmla="*/ 623729821 w 10"/>
                <a:gd name="T17" fmla="*/ 997478336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6"/>
                <a:gd name="T29" fmla="*/ 10 w 10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6">
                  <a:moveTo>
                    <a:pt x="8" y="3"/>
                  </a:moveTo>
                  <a:cubicBezTo>
                    <a:pt x="10" y="6"/>
                    <a:pt x="9" y="8"/>
                    <a:pt x="9" y="11"/>
                  </a:cubicBezTo>
                  <a:cubicBezTo>
                    <a:pt x="7" y="12"/>
                    <a:pt x="7" y="15"/>
                    <a:pt x="5" y="15"/>
                  </a:cubicBezTo>
                  <a:cubicBezTo>
                    <a:pt x="2" y="16"/>
                    <a:pt x="2" y="13"/>
                    <a:pt x="1" y="12"/>
                  </a:cubicBezTo>
                  <a:cubicBezTo>
                    <a:pt x="0" y="8"/>
                    <a:pt x="0" y="3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" name="Freeform 248">
              <a:extLst>
                <a:ext uri="{FF2B5EF4-FFF2-40B4-BE49-F238E27FC236}">
                  <a16:creationId xmlns:a16="http://schemas.microsoft.com/office/drawing/2014/main" id="{5710C79D-1A53-6CCE-D0F1-2990F96DF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" y="3178"/>
              <a:ext cx="10" cy="20"/>
            </a:xfrm>
            <a:custGeom>
              <a:avLst/>
              <a:gdLst>
                <a:gd name="T0" fmla="*/ 97559675 w 4"/>
                <a:gd name="T1" fmla="*/ 1753598774 h 7"/>
                <a:gd name="T2" fmla="*/ 97559675 w 4"/>
                <a:gd name="T3" fmla="*/ 2147483646 h 7"/>
                <a:gd name="T4" fmla="*/ 39023875 w 4"/>
                <a:gd name="T5" fmla="*/ 2147483646 h 7"/>
                <a:gd name="T6" fmla="*/ 97559675 w 4"/>
                <a:gd name="T7" fmla="*/ 0 h 7"/>
                <a:gd name="T8" fmla="*/ 97559675 w 4"/>
                <a:gd name="T9" fmla="*/ 1753598774 h 7"/>
                <a:gd name="T10" fmla="*/ 97559675 w 4"/>
                <a:gd name="T11" fmla="*/ 1753598774 h 7"/>
                <a:gd name="T12" fmla="*/ 97559675 w 4"/>
                <a:gd name="T13" fmla="*/ 1753598774 h 7"/>
                <a:gd name="T14" fmla="*/ 97559675 w 4"/>
                <a:gd name="T15" fmla="*/ 1753598774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7"/>
                <a:gd name="T26" fmla="*/ 4 w 4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7">
                  <a:moveTo>
                    <a:pt x="3" y="4"/>
                  </a:moveTo>
                  <a:cubicBezTo>
                    <a:pt x="4" y="4"/>
                    <a:pt x="3" y="5"/>
                    <a:pt x="3" y="6"/>
                  </a:cubicBezTo>
                  <a:cubicBezTo>
                    <a:pt x="2" y="6"/>
                    <a:pt x="2" y="7"/>
                    <a:pt x="1" y="7"/>
                  </a:cubicBezTo>
                  <a:cubicBezTo>
                    <a:pt x="0" y="5"/>
                    <a:pt x="1" y="2"/>
                    <a:pt x="3" y="0"/>
                  </a:cubicBezTo>
                  <a:cubicBezTo>
                    <a:pt x="3" y="1"/>
                    <a:pt x="4" y="3"/>
                    <a:pt x="3" y="4"/>
                  </a:cubicBez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4" name="Freeform 249">
              <a:extLst>
                <a:ext uri="{FF2B5EF4-FFF2-40B4-BE49-F238E27FC236}">
                  <a16:creationId xmlns:a16="http://schemas.microsoft.com/office/drawing/2014/main" id="{887EAD4A-33A0-EC1C-1F78-B52C94AB3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3226"/>
              <a:ext cx="165" cy="148"/>
            </a:xfrm>
            <a:custGeom>
              <a:avLst/>
              <a:gdLst>
                <a:gd name="T0" fmla="*/ 2147483646 w 63"/>
                <a:gd name="T1" fmla="*/ 0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2147483646 w 63"/>
                <a:gd name="T7" fmla="*/ 2147483646 h 53"/>
                <a:gd name="T8" fmla="*/ 2147483646 w 63"/>
                <a:gd name="T9" fmla="*/ 2147483646 h 53"/>
                <a:gd name="T10" fmla="*/ 2147483646 w 63"/>
                <a:gd name="T11" fmla="*/ 2147483646 h 53"/>
                <a:gd name="T12" fmla="*/ 2147483646 w 63"/>
                <a:gd name="T13" fmla="*/ 2147483646 h 53"/>
                <a:gd name="T14" fmla="*/ 1038850350 w 63"/>
                <a:gd name="T15" fmla="*/ 2147483646 h 53"/>
                <a:gd name="T16" fmla="*/ 1244541179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1846922804 w 63"/>
                <a:gd name="T23" fmla="*/ 2147483646 h 53"/>
                <a:gd name="T24" fmla="*/ 0 w 63"/>
                <a:gd name="T25" fmla="*/ 2147483646 h 53"/>
                <a:gd name="T26" fmla="*/ 1577667939 w 63"/>
                <a:gd name="T27" fmla="*/ 641661975 h 53"/>
                <a:gd name="T28" fmla="*/ 2147483646 w 63"/>
                <a:gd name="T29" fmla="*/ 0 h 53"/>
                <a:gd name="T30" fmla="*/ 2147483646 w 63"/>
                <a:gd name="T31" fmla="*/ 0 h 53"/>
                <a:gd name="T32" fmla="*/ 2147483646 w 63"/>
                <a:gd name="T33" fmla="*/ 0 h 53"/>
                <a:gd name="T34" fmla="*/ 2147483646 w 63"/>
                <a:gd name="T35" fmla="*/ 0 h 53"/>
                <a:gd name="T36" fmla="*/ 2147483646 w 63"/>
                <a:gd name="T37" fmla="*/ 0 h 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"/>
                <a:gd name="T58" fmla="*/ 0 h 53"/>
                <a:gd name="T59" fmla="*/ 63 w 63"/>
                <a:gd name="T60" fmla="*/ 53 h 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" h="53">
                  <a:moveTo>
                    <a:pt x="63" y="0"/>
                  </a:moveTo>
                  <a:cubicBezTo>
                    <a:pt x="62" y="15"/>
                    <a:pt x="56" y="27"/>
                    <a:pt x="48" y="39"/>
                  </a:cubicBezTo>
                  <a:cubicBezTo>
                    <a:pt x="43" y="45"/>
                    <a:pt x="40" y="49"/>
                    <a:pt x="34" y="53"/>
                  </a:cubicBezTo>
                  <a:cubicBezTo>
                    <a:pt x="32" y="53"/>
                    <a:pt x="33" y="51"/>
                    <a:pt x="32" y="49"/>
                  </a:cubicBezTo>
                  <a:cubicBezTo>
                    <a:pt x="33" y="43"/>
                    <a:pt x="37" y="38"/>
                    <a:pt x="39" y="32"/>
                  </a:cubicBezTo>
                  <a:cubicBezTo>
                    <a:pt x="41" y="29"/>
                    <a:pt x="44" y="26"/>
                    <a:pt x="43" y="22"/>
                  </a:cubicBezTo>
                  <a:cubicBezTo>
                    <a:pt x="42" y="22"/>
                    <a:pt x="41" y="21"/>
                    <a:pt x="40" y="21"/>
                  </a:cubicBezTo>
                  <a:cubicBezTo>
                    <a:pt x="33" y="31"/>
                    <a:pt x="26" y="42"/>
                    <a:pt x="12" y="43"/>
                  </a:cubicBezTo>
                  <a:cubicBezTo>
                    <a:pt x="10" y="41"/>
                    <a:pt x="12" y="40"/>
                    <a:pt x="14" y="38"/>
                  </a:cubicBezTo>
                  <a:cubicBezTo>
                    <a:pt x="21" y="33"/>
                    <a:pt x="22" y="24"/>
                    <a:pt x="29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25" y="12"/>
                    <a:pt x="25" y="19"/>
                    <a:pt x="21" y="22"/>
                  </a:cubicBezTo>
                  <a:cubicBezTo>
                    <a:pt x="14" y="26"/>
                    <a:pt x="9" y="31"/>
                    <a:pt x="0" y="30"/>
                  </a:cubicBezTo>
                  <a:cubicBezTo>
                    <a:pt x="6" y="21"/>
                    <a:pt x="20" y="15"/>
                    <a:pt x="18" y="2"/>
                  </a:cubicBezTo>
                  <a:cubicBezTo>
                    <a:pt x="33" y="6"/>
                    <a:pt x="48" y="7"/>
                    <a:pt x="62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5" name="Freeform 250">
              <a:extLst>
                <a:ext uri="{FF2B5EF4-FFF2-40B4-BE49-F238E27FC236}">
                  <a16:creationId xmlns:a16="http://schemas.microsoft.com/office/drawing/2014/main" id="{72301C0D-4E2E-51BF-1DD5-6A3171DCE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" y="3285"/>
              <a:ext cx="19" cy="47"/>
            </a:xfrm>
            <a:custGeom>
              <a:avLst/>
              <a:gdLst>
                <a:gd name="T0" fmla="*/ 1225214639 w 7"/>
                <a:gd name="T1" fmla="*/ 1710280056 h 17"/>
                <a:gd name="T2" fmla="*/ 1225214639 w 7"/>
                <a:gd name="T3" fmla="*/ 2147483646 h 17"/>
                <a:gd name="T4" fmla="*/ 703122580 w 7"/>
                <a:gd name="T5" fmla="*/ 2147483646 h 17"/>
                <a:gd name="T6" fmla="*/ 191868856 w 7"/>
                <a:gd name="T7" fmla="*/ 2147483646 h 17"/>
                <a:gd name="T8" fmla="*/ 329910770 w 7"/>
                <a:gd name="T9" fmla="*/ 1260393830 h 17"/>
                <a:gd name="T10" fmla="*/ 1225214639 w 7"/>
                <a:gd name="T11" fmla="*/ 1710280056 h 17"/>
                <a:gd name="T12" fmla="*/ 1225214639 w 7"/>
                <a:gd name="T13" fmla="*/ 1710280056 h 17"/>
                <a:gd name="T14" fmla="*/ 1225214639 w 7"/>
                <a:gd name="T15" fmla="*/ 1710280056 h 17"/>
                <a:gd name="T16" fmla="*/ 1225214639 w 7"/>
                <a:gd name="T17" fmla="*/ 1710280056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7"/>
                <a:gd name="T29" fmla="*/ 7 w 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7">
                  <a:moveTo>
                    <a:pt x="7" y="7"/>
                  </a:moveTo>
                  <a:cubicBezTo>
                    <a:pt x="6" y="7"/>
                    <a:pt x="7" y="8"/>
                    <a:pt x="7" y="9"/>
                  </a:cubicBezTo>
                  <a:cubicBezTo>
                    <a:pt x="7" y="12"/>
                    <a:pt x="7" y="15"/>
                    <a:pt x="4" y="17"/>
                  </a:cubicBezTo>
                  <a:cubicBezTo>
                    <a:pt x="2" y="16"/>
                    <a:pt x="2" y="16"/>
                    <a:pt x="1" y="15"/>
                  </a:cubicBezTo>
                  <a:cubicBezTo>
                    <a:pt x="0" y="12"/>
                    <a:pt x="0" y="8"/>
                    <a:pt x="2" y="5"/>
                  </a:cubicBezTo>
                  <a:cubicBezTo>
                    <a:pt x="2" y="0"/>
                    <a:pt x="7" y="3"/>
                    <a:pt x="7" y="7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6" name="Freeform 251">
              <a:extLst>
                <a:ext uri="{FF2B5EF4-FFF2-40B4-BE49-F238E27FC236}">
                  <a16:creationId xmlns:a16="http://schemas.microsoft.com/office/drawing/2014/main" id="{FDB33A5A-56C1-EB1E-8AC6-C8B2410A9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" y="3402"/>
              <a:ext cx="24" cy="42"/>
            </a:xfrm>
            <a:custGeom>
              <a:avLst/>
              <a:gdLst>
                <a:gd name="T0" fmla="*/ 1118233920 w 9"/>
                <a:gd name="T1" fmla="*/ 1243284745 h 15"/>
                <a:gd name="T2" fmla="*/ 753106317 w 9"/>
                <a:gd name="T3" fmla="*/ 2147483646 h 15"/>
                <a:gd name="T4" fmla="*/ 136945949 w 9"/>
                <a:gd name="T5" fmla="*/ 2147483646 h 15"/>
                <a:gd name="T6" fmla="*/ 0 w 9"/>
                <a:gd name="T7" fmla="*/ 2147483646 h 15"/>
                <a:gd name="T8" fmla="*/ 365189043 w 9"/>
                <a:gd name="T9" fmla="*/ 886813861 h 15"/>
                <a:gd name="T10" fmla="*/ 1118233920 w 9"/>
                <a:gd name="T11" fmla="*/ 1243284745 h 15"/>
                <a:gd name="T12" fmla="*/ 1118233920 w 9"/>
                <a:gd name="T13" fmla="*/ 1243284745 h 15"/>
                <a:gd name="T14" fmla="*/ 1118233920 w 9"/>
                <a:gd name="T15" fmla="*/ 1243284745 h 15"/>
                <a:gd name="T16" fmla="*/ 1118233920 w 9"/>
                <a:gd name="T17" fmla="*/ 124328474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5"/>
                <a:gd name="T29" fmla="*/ 9 w 9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5">
                  <a:moveTo>
                    <a:pt x="9" y="4"/>
                  </a:moveTo>
                  <a:cubicBezTo>
                    <a:pt x="9" y="8"/>
                    <a:pt x="9" y="13"/>
                    <a:pt x="6" y="15"/>
                  </a:cubicBezTo>
                  <a:cubicBezTo>
                    <a:pt x="3" y="15"/>
                    <a:pt x="2" y="14"/>
                    <a:pt x="1" y="11"/>
                  </a:cubicBezTo>
                  <a:cubicBezTo>
                    <a:pt x="1" y="11"/>
                    <a:pt x="1" y="10"/>
                    <a:pt x="0" y="10"/>
                  </a:cubicBezTo>
                  <a:cubicBezTo>
                    <a:pt x="0" y="7"/>
                    <a:pt x="2" y="5"/>
                    <a:pt x="3" y="3"/>
                  </a:cubicBezTo>
                  <a:cubicBezTo>
                    <a:pt x="4" y="2"/>
                    <a:pt x="9" y="0"/>
                    <a:pt x="9" y="4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7" name="Freeform 252">
              <a:extLst>
                <a:ext uri="{FF2B5EF4-FFF2-40B4-BE49-F238E27FC236}">
                  <a16:creationId xmlns:a16="http://schemas.microsoft.com/office/drawing/2014/main" id="{09EE2A26-3951-4D70-4690-7317069C2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3422"/>
              <a:ext cx="0" cy="6"/>
            </a:xfrm>
            <a:custGeom>
              <a:avLst/>
              <a:gdLst>
                <a:gd name="T0" fmla="*/ 2147483646 h 2"/>
                <a:gd name="T1" fmla="*/ 0 h 2"/>
                <a:gd name="T2" fmla="*/ 2147483646 h 2"/>
                <a:gd name="T3" fmla="*/ 2147483646 h 2"/>
                <a:gd name="T4" fmla="*/ 2147483646 h 2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  <a:gd name="T10" fmla="*/ 0 h 2"/>
                <a:gd name="T11" fmla="*/ 2 h 2"/>
              </a:gdLst>
              <a:ahLst/>
              <a:cxnLst>
                <a:cxn ang="T5">
                  <a:pos x="0" y="T0"/>
                </a:cxn>
                <a:cxn ang="T6">
                  <a:pos x="0" y="T1"/>
                </a:cxn>
                <a:cxn ang="T7">
                  <a:pos x="0" y="T2"/>
                </a:cxn>
                <a:cxn ang="T8">
                  <a:pos x="0" y="T3"/>
                </a:cxn>
                <a:cxn ang="T9">
                  <a:pos x="0" y="T4"/>
                </a:cxn>
              </a:cxnLst>
              <a:rect l="0" t="T10" r="0" b="T11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8" name="Freeform 253">
              <a:extLst>
                <a:ext uri="{FF2B5EF4-FFF2-40B4-BE49-F238E27FC236}">
                  <a16:creationId xmlns:a16="http://schemas.microsoft.com/office/drawing/2014/main" id="{5C31301F-C3A9-115A-601E-358514E82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" y="3599"/>
              <a:ext cx="196" cy="151"/>
            </a:xfrm>
            <a:custGeom>
              <a:avLst/>
              <a:gdLst>
                <a:gd name="T0" fmla="*/ 2147483646 w 75"/>
                <a:gd name="T1" fmla="*/ 670394650 h 54"/>
                <a:gd name="T2" fmla="*/ 2147483646 w 75"/>
                <a:gd name="T3" fmla="*/ 2147483646 h 54"/>
                <a:gd name="T4" fmla="*/ 2147483646 w 75"/>
                <a:gd name="T5" fmla="*/ 2147483646 h 54"/>
                <a:gd name="T6" fmla="*/ 2147483646 w 75"/>
                <a:gd name="T7" fmla="*/ 2147483646 h 54"/>
                <a:gd name="T8" fmla="*/ 2147483646 w 75"/>
                <a:gd name="T9" fmla="*/ 2147483646 h 54"/>
                <a:gd name="T10" fmla="*/ 2147483646 w 75"/>
                <a:gd name="T11" fmla="*/ 2147483646 h 54"/>
                <a:gd name="T12" fmla="*/ 2147483646 w 75"/>
                <a:gd name="T13" fmla="*/ 2147483646 h 54"/>
                <a:gd name="T14" fmla="*/ 2147483646 w 75"/>
                <a:gd name="T15" fmla="*/ 2147483646 h 54"/>
                <a:gd name="T16" fmla="*/ 2147483646 w 75"/>
                <a:gd name="T17" fmla="*/ 2147483646 h 54"/>
                <a:gd name="T18" fmla="*/ 2147483646 w 75"/>
                <a:gd name="T19" fmla="*/ 2147483646 h 54"/>
                <a:gd name="T20" fmla="*/ 2147483646 w 75"/>
                <a:gd name="T21" fmla="*/ 2147483646 h 54"/>
                <a:gd name="T22" fmla="*/ 2147483646 w 75"/>
                <a:gd name="T23" fmla="*/ 2147483646 h 54"/>
                <a:gd name="T24" fmla="*/ 2147483646 w 75"/>
                <a:gd name="T25" fmla="*/ 2147483646 h 54"/>
                <a:gd name="T26" fmla="*/ 2147483646 w 75"/>
                <a:gd name="T27" fmla="*/ 2147483646 h 54"/>
                <a:gd name="T28" fmla="*/ 2147483646 w 75"/>
                <a:gd name="T29" fmla="*/ 2147483646 h 54"/>
                <a:gd name="T30" fmla="*/ 2147483646 w 75"/>
                <a:gd name="T31" fmla="*/ 2147483646 h 54"/>
                <a:gd name="T32" fmla="*/ 2147483646 w 75"/>
                <a:gd name="T33" fmla="*/ 2147483646 h 54"/>
                <a:gd name="T34" fmla="*/ 2147483646 w 75"/>
                <a:gd name="T35" fmla="*/ 2147483646 h 54"/>
                <a:gd name="T36" fmla="*/ 2147483646 w 75"/>
                <a:gd name="T37" fmla="*/ 2147483646 h 54"/>
                <a:gd name="T38" fmla="*/ 2147483646 w 75"/>
                <a:gd name="T39" fmla="*/ 2147483646 h 54"/>
                <a:gd name="T40" fmla="*/ 2147483646 w 75"/>
                <a:gd name="T41" fmla="*/ 2147483646 h 54"/>
                <a:gd name="T42" fmla="*/ 2147483646 w 75"/>
                <a:gd name="T43" fmla="*/ 2147483646 h 54"/>
                <a:gd name="T44" fmla="*/ 2039421191 w 75"/>
                <a:gd name="T45" fmla="*/ 2147483646 h 54"/>
                <a:gd name="T46" fmla="*/ 1264112409 w 75"/>
                <a:gd name="T47" fmla="*/ 2147483646 h 54"/>
                <a:gd name="T48" fmla="*/ 780390976 w 75"/>
                <a:gd name="T49" fmla="*/ 2147483646 h 54"/>
                <a:gd name="T50" fmla="*/ 260693913 w 75"/>
                <a:gd name="T51" fmla="*/ 2147483646 h 54"/>
                <a:gd name="T52" fmla="*/ 681280100 w 75"/>
                <a:gd name="T53" fmla="*/ 2147483646 h 54"/>
                <a:gd name="T54" fmla="*/ 1003420278 w 75"/>
                <a:gd name="T55" fmla="*/ 2147483646 h 54"/>
                <a:gd name="T56" fmla="*/ 941957090 w 75"/>
                <a:gd name="T57" fmla="*/ 2147483646 h 54"/>
                <a:gd name="T58" fmla="*/ 841904999 w 75"/>
                <a:gd name="T59" fmla="*/ 670394650 h 54"/>
                <a:gd name="T60" fmla="*/ 841904999 w 75"/>
                <a:gd name="T61" fmla="*/ 0 h 54"/>
                <a:gd name="T62" fmla="*/ 2147483646 w 75"/>
                <a:gd name="T63" fmla="*/ 670394650 h 54"/>
                <a:gd name="T64" fmla="*/ 2147483646 w 75"/>
                <a:gd name="T65" fmla="*/ 670394650 h 54"/>
                <a:gd name="T66" fmla="*/ 2147483646 w 75"/>
                <a:gd name="T67" fmla="*/ 670394650 h 54"/>
                <a:gd name="T68" fmla="*/ 2147483646 w 75"/>
                <a:gd name="T69" fmla="*/ 670394650 h 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5"/>
                <a:gd name="T106" fmla="*/ 0 h 54"/>
                <a:gd name="T107" fmla="*/ 75 w 75"/>
                <a:gd name="T108" fmla="*/ 54 h 5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5" h="54">
                  <a:moveTo>
                    <a:pt x="70" y="2"/>
                  </a:moveTo>
                  <a:cubicBezTo>
                    <a:pt x="70" y="9"/>
                    <a:pt x="62" y="7"/>
                    <a:pt x="58" y="10"/>
                  </a:cubicBezTo>
                  <a:cubicBezTo>
                    <a:pt x="52" y="12"/>
                    <a:pt x="48" y="15"/>
                    <a:pt x="42" y="18"/>
                  </a:cubicBezTo>
                  <a:lnTo>
                    <a:pt x="42" y="19"/>
                  </a:lnTo>
                  <a:cubicBezTo>
                    <a:pt x="46" y="19"/>
                    <a:pt x="49" y="17"/>
                    <a:pt x="52" y="16"/>
                  </a:cubicBezTo>
                  <a:cubicBezTo>
                    <a:pt x="49" y="18"/>
                    <a:pt x="45" y="19"/>
                    <a:pt x="42" y="21"/>
                  </a:cubicBezTo>
                  <a:cubicBezTo>
                    <a:pt x="41" y="22"/>
                    <a:pt x="42" y="23"/>
                    <a:pt x="40" y="24"/>
                  </a:cubicBezTo>
                  <a:cubicBezTo>
                    <a:pt x="41" y="23"/>
                    <a:pt x="40" y="23"/>
                    <a:pt x="40" y="23"/>
                  </a:cubicBezTo>
                  <a:cubicBezTo>
                    <a:pt x="39" y="23"/>
                    <a:pt x="39" y="25"/>
                    <a:pt x="39" y="26"/>
                  </a:cubicBezTo>
                  <a:lnTo>
                    <a:pt x="40" y="26"/>
                  </a:lnTo>
                  <a:cubicBezTo>
                    <a:pt x="44" y="23"/>
                    <a:pt x="47" y="23"/>
                    <a:pt x="52" y="21"/>
                  </a:cubicBezTo>
                  <a:cubicBezTo>
                    <a:pt x="54" y="20"/>
                    <a:pt x="58" y="19"/>
                    <a:pt x="61" y="17"/>
                  </a:cubicBezTo>
                  <a:cubicBezTo>
                    <a:pt x="63" y="18"/>
                    <a:pt x="66" y="16"/>
                    <a:pt x="68" y="16"/>
                  </a:cubicBezTo>
                  <a:cubicBezTo>
                    <a:pt x="71" y="15"/>
                    <a:pt x="72" y="15"/>
                    <a:pt x="75" y="17"/>
                  </a:cubicBezTo>
                  <a:cubicBezTo>
                    <a:pt x="57" y="23"/>
                    <a:pt x="42" y="30"/>
                    <a:pt x="24" y="38"/>
                  </a:cubicBezTo>
                  <a:cubicBezTo>
                    <a:pt x="21" y="41"/>
                    <a:pt x="17" y="42"/>
                    <a:pt x="15" y="45"/>
                  </a:cubicBezTo>
                  <a:cubicBezTo>
                    <a:pt x="12" y="47"/>
                    <a:pt x="11" y="50"/>
                    <a:pt x="9" y="50"/>
                  </a:cubicBezTo>
                  <a:cubicBezTo>
                    <a:pt x="8" y="51"/>
                    <a:pt x="5" y="54"/>
                    <a:pt x="3" y="54"/>
                  </a:cubicBezTo>
                  <a:cubicBezTo>
                    <a:pt x="0" y="47"/>
                    <a:pt x="8" y="44"/>
                    <a:pt x="8" y="38"/>
                  </a:cubicBezTo>
                  <a:cubicBezTo>
                    <a:pt x="11" y="33"/>
                    <a:pt x="10" y="29"/>
                    <a:pt x="12" y="23"/>
                  </a:cubicBezTo>
                  <a:cubicBezTo>
                    <a:pt x="10" y="19"/>
                    <a:pt x="13" y="14"/>
                    <a:pt x="11" y="10"/>
                  </a:cubicBezTo>
                  <a:cubicBezTo>
                    <a:pt x="11" y="7"/>
                    <a:pt x="11" y="5"/>
                    <a:pt x="10" y="2"/>
                  </a:cubicBezTo>
                  <a:cubicBezTo>
                    <a:pt x="10" y="1"/>
                    <a:pt x="10" y="1"/>
                    <a:pt x="10" y="0"/>
                  </a:cubicBezTo>
                  <a:cubicBezTo>
                    <a:pt x="29" y="3"/>
                    <a:pt x="50" y="4"/>
                    <a:pt x="70" y="2"/>
                  </a:cubicBez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9" name="Freeform 254">
              <a:extLst>
                <a:ext uri="{FF2B5EF4-FFF2-40B4-BE49-F238E27FC236}">
                  <a16:creationId xmlns:a16="http://schemas.microsoft.com/office/drawing/2014/main" id="{C8395E4A-FFD1-7FBC-8FF3-C2E95C2D1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3599"/>
              <a:ext cx="60" cy="39"/>
            </a:xfrm>
            <a:custGeom>
              <a:avLst/>
              <a:gdLst>
                <a:gd name="T0" fmla="*/ 1475726564 w 23"/>
                <a:gd name="T1" fmla="*/ 618716199 h 14"/>
                <a:gd name="T2" fmla="*/ 1886694738 w 23"/>
                <a:gd name="T3" fmla="*/ 2147483646 h 14"/>
                <a:gd name="T4" fmla="*/ 1558897771 w 23"/>
                <a:gd name="T5" fmla="*/ 2147483646 h 14"/>
                <a:gd name="T6" fmla="*/ 1558897771 w 23"/>
                <a:gd name="T7" fmla="*/ 2147483646 h 14"/>
                <a:gd name="T8" fmla="*/ 1558897771 w 23"/>
                <a:gd name="T9" fmla="*/ 2147483646 h 14"/>
                <a:gd name="T10" fmla="*/ 1558897771 w 23"/>
                <a:gd name="T11" fmla="*/ 2147483646 h 14"/>
                <a:gd name="T12" fmla="*/ 1475726564 w 23"/>
                <a:gd name="T13" fmla="*/ 2147483646 h 14"/>
                <a:gd name="T14" fmla="*/ 1475726564 w 23"/>
                <a:gd name="T15" fmla="*/ 2147483646 h 14"/>
                <a:gd name="T16" fmla="*/ 1475726564 w 23"/>
                <a:gd name="T17" fmla="*/ 2147483646 h 14"/>
                <a:gd name="T18" fmla="*/ 1066788477 w 23"/>
                <a:gd name="T19" fmla="*/ 2147483646 h 14"/>
                <a:gd name="T20" fmla="*/ 252099950 w 23"/>
                <a:gd name="T21" fmla="*/ 2147483646 h 14"/>
                <a:gd name="T22" fmla="*/ 312190714 w 23"/>
                <a:gd name="T23" fmla="*/ 618716199 h 14"/>
                <a:gd name="T24" fmla="*/ 1381073043 w 23"/>
                <a:gd name="T25" fmla="*/ 288266656 h 14"/>
                <a:gd name="T26" fmla="*/ 1381073043 w 23"/>
                <a:gd name="T27" fmla="*/ 288266656 h 14"/>
                <a:gd name="T28" fmla="*/ 1381073043 w 23"/>
                <a:gd name="T29" fmla="*/ 288266656 h 14"/>
                <a:gd name="T30" fmla="*/ 1475726564 w 23"/>
                <a:gd name="T31" fmla="*/ 618716199 h 14"/>
                <a:gd name="T32" fmla="*/ 1475726564 w 23"/>
                <a:gd name="T33" fmla="*/ 618716199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14"/>
                <a:gd name="T53" fmla="*/ 23 w 2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14">
                  <a:moveTo>
                    <a:pt x="18" y="2"/>
                  </a:moveTo>
                  <a:cubicBezTo>
                    <a:pt x="18" y="6"/>
                    <a:pt x="21" y="8"/>
                    <a:pt x="23" y="10"/>
                  </a:cubicBezTo>
                  <a:cubicBezTo>
                    <a:pt x="23" y="11"/>
                    <a:pt x="21" y="12"/>
                    <a:pt x="19" y="11"/>
                  </a:cubicBezTo>
                  <a:lnTo>
                    <a:pt x="19" y="12"/>
                  </a:lnTo>
                  <a:lnTo>
                    <a:pt x="18" y="12"/>
                  </a:lnTo>
                  <a:cubicBezTo>
                    <a:pt x="17" y="13"/>
                    <a:pt x="15" y="14"/>
                    <a:pt x="13" y="14"/>
                  </a:cubicBezTo>
                  <a:cubicBezTo>
                    <a:pt x="10" y="14"/>
                    <a:pt x="5" y="14"/>
                    <a:pt x="3" y="10"/>
                  </a:cubicBezTo>
                  <a:cubicBezTo>
                    <a:pt x="0" y="7"/>
                    <a:pt x="5" y="5"/>
                    <a:pt x="4" y="2"/>
                  </a:cubicBezTo>
                  <a:cubicBezTo>
                    <a:pt x="9" y="1"/>
                    <a:pt x="13" y="0"/>
                    <a:pt x="17" y="1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0" name="Freeform 255">
              <a:extLst>
                <a:ext uri="{FF2B5EF4-FFF2-40B4-BE49-F238E27FC236}">
                  <a16:creationId xmlns:a16="http://schemas.microsoft.com/office/drawing/2014/main" id="{2AA22D6E-2A2B-B732-D0C3-D475026CA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3629"/>
              <a:ext cx="39" cy="14"/>
            </a:xfrm>
            <a:custGeom>
              <a:avLst/>
              <a:gdLst>
                <a:gd name="T0" fmla="*/ 1147053619 w 15"/>
                <a:gd name="T1" fmla="*/ 316719388 h 5"/>
                <a:gd name="T2" fmla="*/ 0 w 15"/>
                <a:gd name="T3" fmla="*/ 1554701862 h 5"/>
                <a:gd name="T4" fmla="*/ 0 w 15"/>
                <a:gd name="T5" fmla="*/ 1554701862 h 5"/>
                <a:gd name="T6" fmla="*/ 0 w 15"/>
                <a:gd name="T7" fmla="*/ 1554701862 h 5"/>
                <a:gd name="T8" fmla="*/ 0 w 15"/>
                <a:gd name="T9" fmla="*/ 1554701862 h 5"/>
                <a:gd name="T10" fmla="*/ 0 w 15"/>
                <a:gd name="T11" fmla="*/ 1554701862 h 5"/>
                <a:gd name="T12" fmla="*/ 0 w 15"/>
                <a:gd name="T13" fmla="*/ 1554701862 h 5"/>
                <a:gd name="T14" fmla="*/ 1147053619 w 15"/>
                <a:gd name="T15" fmla="*/ 316719388 h 5"/>
                <a:gd name="T16" fmla="*/ 1147053619 w 15"/>
                <a:gd name="T17" fmla="*/ 316719388 h 5"/>
                <a:gd name="T18" fmla="*/ 1147053619 w 15"/>
                <a:gd name="T19" fmla="*/ 316719388 h 5"/>
                <a:gd name="T20" fmla="*/ 1147053619 w 15"/>
                <a:gd name="T21" fmla="*/ 316719388 h 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5"/>
                <a:gd name="T35" fmla="*/ 15 w 15"/>
                <a:gd name="T36" fmla="*/ 5 h 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5">
                  <a:moveTo>
                    <a:pt x="15" y="1"/>
                  </a:moveTo>
                  <a:cubicBezTo>
                    <a:pt x="10" y="1"/>
                    <a:pt x="5" y="3"/>
                    <a:pt x="0" y="5"/>
                  </a:cubicBezTo>
                  <a:cubicBezTo>
                    <a:pt x="5" y="4"/>
                    <a:pt x="9" y="0"/>
                    <a:pt x="15" y="1"/>
                  </a:cubicBez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1" name="Freeform 256">
              <a:extLst>
                <a:ext uri="{FF2B5EF4-FFF2-40B4-BE49-F238E27FC236}">
                  <a16:creationId xmlns:a16="http://schemas.microsoft.com/office/drawing/2014/main" id="{9DE38745-51E6-56CB-98C9-11AC2A90C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3643"/>
              <a:ext cx="157" cy="71"/>
            </a:xfrm>
            <a:custGeom>
              <a:avLst/>
              <a:gdLst>
                <a:gd name="T0" fmla="*/ 961717183 w 60"/>
                <a:gd name="T1" fmla="*/ 1323699931 h 25"/>
                <a:gd name="T2" fmla="*/ 797160205 w 60"/>
                <a:gd name="T3" fmla="*/ 2043103154 h 25"/>
                <a:gd name="T4" fmla="*/ 961717183 w 60"/>
                <a:gd name="T5" fmla="*/ 2147483646 h 25"/>
                <a:gd name="T6" fmla="*/ 1125845896 w 60"/>
                <a:gd name="T7" fmla="*/ 2043103154 h 25"/>
                <a:gd name="T8" fmla="*/ 1125845896 w 60"/>
                <a:gd name="T9" fmla="*/ 2043103154 h 25"/>
                <a:gd name="T10" fmla="*/ 1125845896 w 60"/>
                <a:gd name="T11" fmla="*/ 2043103154 h 25"/>
                <a:gd name="T12" fmla="*/ 1024251201 w 60"/>
                <a:gd name="T13" fmla="*/ 1323699931 h 25"/>
                <a:gd name="T14" fmla="*/ 1024251201 w 60"/>
                <a:gd name="T15" fmla="*/ 1323699931 h 25"/>
                <a:gd name="T16" fmla="*/ 1024251201 w 60"/>
                <a:gd name="T17" fmla="*/ 1323699931 h 25"/>
                <a:gd name="T18" fmla="*/ 1391986400 w 60"/>
                <a:gd name="T19" fmla="*/ 2147483646 h 25"/>
                <a:gd name="T20" fmla="*/ 1657810712 w 60"/>
                <a:gd name="T21" fmla="*/ 2147483646 h 25"/>
                <a:gd name="T22" fmla="*/ 2147483646 w 60"/>
                <a:gd name="T23" fmla="*/ 2147483646 h 25"/>
                <a:gd name="T24" fmla="*/ 2147483646 w 60"/>
                <a:gd name="T25" fmla="*/ 2147483646 h 25"/>
                <a:gd name="T26" fmla="*/ 2147483646 w 60"/>
                <a:gd name="T27" fmla="*/ 2147483646 h 25"/>
                <a:gd name="T28" fmla="*/ 1657810712 w 60"/>
                <a:gd name="T29" fmla="*/ 2147483646 h 25"/>
                <a:gd name="T30" fmla="*/ 1290323476 w 60"/>
                <a:gd name="T31" fmla="*/ 2147483646 h 25"/>
                <a:gd name="T32" fmla="*/ 265823239 w 60"/>
                <a:gd name="T33" fmla="*/ 2043103154 h 25"/>
                <a:gd name="T34" fmla="*/ 0 w 60"/>
                <a:gd name="T35" fmla="*/ 1323699931 h 25"/>
                <a:gd name="T36" fmla="*/ 594705656 w 60"/>
                <a:gd name="T37" fmla="*/ 857032324 h 25"/>
                <a:gd name="T38" fmla="*/ 961717183 w 60"/>
                <a:gd name="T39" fmla="*/ 1323699931 h 25"/>
                <a:gd name="T40" fmla="*/ 961717183 w 60"/>
                <a:gd name="T41" fmla="*/ 1323699931 h 25"/>
                <a:gd name="T42" fmla="*/ 961717183 w 60"/>
                <a:gd name="T43" fmla="*/ 1323699931 h 25"/>
                <a:gd name="T44" fmla="*/ 961717183 w 60"/>
                <a:gd name="T45" fmla="*/ 1323699931 h 2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0"/>
                <a:gd name="T70" fmla="*/ 0 h 25"/>
                <a:gd name="T71" fmla="*/ 60 w 60"/>
                <a:gd name="T72" fmla="*/ 25 h 2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0" h="25">
                  <a:moveTo>
                    <a:pt x="11" y="3"/>
                  </a:moveTo>
                  <a:cubicBezTo>
                    <a:pt x="10" y="2"/>
                    <a:pt x="10" y="4"/>
                    <a:pt x="9" y="5"/>
                  </a:cubicBezTo>
                  <a:cubicBezTo>
                    <a:pt x="8" y="6"/>
                    <a:pt x="10" y="7"/>
                    <a:pt x="11" y="8"/>
                  </a:cubicBezTo>
                  <a:cubicBezTo>
                    <a:pt x="13" y="7"/>
                    <a:pt x="13" y="7"/>
                    <a:pt x="13" y="5"/>
                  </a:cubicBezTo>
                  <a:lnTo>
                    <a:pt x="12" y="3"/>
                  </a:lnTo>
                  <a:cubicBezTo>
                    <a:pt x="14" y="3"/>
                    <a:pt x="15" y="5"/>
                    <a:pt x="16" y="6"/>
                  </a:cubicBezTo>
                  <a:cubicBezTo>
                    <a:pt x="17" y="4"/>
                    <a:pt x="18" y="7"/>
                    <a:pt x="19" y="6"/>
                  </a:cubicBezTo>
                  <a:cubicBezTo>
                    <a:pt x="24" y="8"/>
                    <a:pt x="30" y="14"/>
                    <a:pt x="35" y="15"/>
                  </a:cubicBezTo>
                  <a:cubicBezTo>
                    <a:pt x="45" y="13"/>
                    <a:pt x="51" y="20"/>
                    <a:pt x="60" y="21"/>
                  </a:cubicBezTo>
                  <a:cubicBezTo>
                    <a:pt x="55" y="22"/>
                    <a:pt x="49" y="24"/>
                    <a:pt x="44" y="25"/>
                  </a:cubicBezTo>
                  <a:cubicBezTo>
                    <a:pt x="35" y="21"/>
                    <a:pt x="28" y="16"/>
                    <a:pt x="19" y="11"/>
                  </a:cubicBezTo>
                  <a:cubicBezTo>
                    <a:pt x="18" y="11"/>
                    <a:pt x="16" y="11"/>
                    <a:pt x="15" y="10"/>
                  </a:cubicBezTo>
                  <a:cubicBezTo>
                    <a:pt x="9" y="11"/>
                    <a:pt x="5" y="10"/>
                    <a:pt x="3" y="5"/>
                  </a:cubicBezTo>
                  <a:cubicBezTo>
                    <a:pt x="2" y="5"/>
                    <a:pt x="1" y="4"/>
                    <a:pt x="0" y="3"/>
                  </a:cubicBezTo>
                  <a:cubicBezTo>
                    <a:pt x="2" y="5"/>
                    <a:pt x="4" y="0"/>
                    <a:pt x="7" y="2"/>
                  </a:cubicBezTo>
                  <a:cubicBezTo>
                    <a:pt x="8" y="1"/>
                    <a:pt x="10" y="2"/>
                    <a:pt x="11" y="3"/>
                  </a:cubicBezTo>
                  <a:close/>
                </a:path>
              </a:pathLst>
            </a:custGeom>
            <a:solidFill>
              <a:srgbClr val="FDF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2" name="Freeform 257">
              <a:extLst>
                <a:ext uri="{FF2B5EF4-FFF2-40B4-BE49-F238E27FC236}">
                  <a16:creationId xmlns:a16="http://schemas.microsoft.com/office/drawing/2014/main" id="{407A2A13-5704-CB40-DD82-81F963F75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3657"/>
              <a:ext cx="282" cy="79"/>
            </a:xfrm>
            <a:custGeom>
              <a:avLst/>
              <a:gdLst>
                <a:gd name="T0" fmla="*/ 2147483646 w 108"/>
                <a:gd name="T1" fmla="*/ 771761422 h 28"/>
                <a:gd name="T2" fmla="*/ 2147483646 w 108"/>
                <a:gd name="T3" fmla="*/ 1400120778 h 28"/>
                <a:gd name="T4" fmla="*/ 2147483646 w 108"/>
                <a:gd name="T5" fmla="*/ 1400120778 h 28"/>
                <a:gd name="T6" fmla="*/ 2147483646 w 108"/>
                <a:gd name="T7" fmla="*/ 1400120778 h 28"/>
                <a:gd name="T8" fmla="*/ 2147483646 w 108"/>
                <a:gd name="T9" fmla="*/ 1400120778 h 28"/>
                <a:gd name="T10" fmla="*/ 2147483646 w 108"/>
                <a:gd name="T11" fmla="*/ 2147483646 h 28"/>
                <a:gd name="T12" fmla="*/ 2147483646 w 108"/>
                <a:gd name="T13" fmla="*/ 2147483646 h 28"/>
                <a:gd name="T14" fmla="*/ 2147483646 w 108"/>
                <a:gd name="T15" fmla="*/ 2147483646 h 28"/>
                <a:gd name="T16" fmla="*/ 2147483646 w 108"/>
                <a:gd name="T17" fmla="*/ 2147483646 h 28"/>
                <a:gd name="T18" fmla="*/ 2147483646 w 108"/>
                <a:gd name="T19" fmla="*/ 2147483646 h 28"/>
                <a:gd name="T20" fmla="*/ 2147483646 w 108"/>
                <a:gd name="T21" fmla="*/ 2147483646 h 28"/>
                <a:gd name="T22" fmla="*/ 2147483646 w 108"/>
                <a:gd name="T23" fmla="*/ 2147483646 h 28"/>
                <a:gd name="T24" fmla="*/ 2147483646 w 108"/>
                <a:gd name="T25" fmla="*/ 2147483646 h 28"/>
                <a:gd name="T26" fmla="*/ 2147483646 w 108"/>
                <a:gd name="T27" fmla="*/ 2147483646 h 28"/>
                <a:gd name="T28" fmla="*/ 2147483646 w 108"/>
                <a:gd name="T29" fmla="*/ 2147483646 h 28"/>
                <a:gd name="T30" fmla="*/ 2147483646 w 108"/>
                <a:gd name="T31" fmla="*/ 2147483646 h 28"/>
                <a:gd name="T32" fmla="*/ 2147483646 w 108"/>
                <a:gd name="T33" fmla="*/ 2147483646 h 28"/>
                <a:gd name="T34" fmla="*/ 2147483646 w 108"/>
                <a:gd name="T35" fmla="*/ 2147483646 h 28"/>
                <a:gd name="T36" fmla="*/ 2147483646 w 108"/>
                <a:gd name="T37" fmla="*/ 2147483646 h 28"/>
                <a:gd name="T38" fmla="*/ 2147483646 w 108"/>
                <a:gd name="T39" fmla="*/ 2147483646 h 28"/>
                <a:gd name="T40" fmla="*/ 2147483646 w 108"/>
                <a:gd name="T41" fmla="*/ 2147483646 h 28"/>
                <a:gd name="T42" fmla="*/ 2147483646 w 108"/>
                <a:gd name="T43" fmla="*/ 2147483646 h 28"/>
                <a:gd name="T44" fmla="*/ 2147483646 w 108"/>
                <a:gd name="T45" fmla="*/ 2147483646 h 28"/>
                <a:gd name="T46" fmla="*/ 2147483646 w 108"/>
                <a:gd name="T47" fmla="*/ 2147483646 h 28"/>
                <a:gd name="T48" fmla="*/ 2147483646 w 108"/>
                <a:gd name="T49" fmla="*/ 2147483646 h 28"/>
                <a:gd name="T50" fmla="*/ 2147483646 w 108"/>
                <a:gd name="T51" fmla="*/ 2147483646 h 28"/>
                <a:gd name="T52" fmla="*/ 2147483646 w 108"/>
                <a:gd name="T53" fmla="*/ 2147483646 h 28"/>
                <a:gd name="T54" fmla="*/ 2147483646 w 108"/>
                <a:gd name="T55" fmla="*/ 2147483646 h 28"/>
                <a:gd name="T56" fmla="*/ 573802218 w 108"/>
                <a:gd name="T57" fmla="*/ 2147483646 h 28"/>
                <a:gd name="T58" fmla="*/ 512942871 w 108"/>
                <a:gd name="T59" fmla="*/ 2147483646 h 28"/>
                <a:gd name="T60" fmla="*/ 512942871 w 108"/>
                <a:gd name="T61" fmla="*/ 2147483646 h 28"/>
                <a:gd name="T62" fmla="*/ 0 w 108"/>
                <a:gd name="T63" fmla="*/ 2147483646 h 28"/>
                <a:gd name="T64" fmla="*/ 318380614 w 108"/>
                <a:gd name="T65" fmla="*/ 2147483646 h 28"/>
                <a:gd name="T66" fmla="*/ 2147483646 w 108"/>
                <a:gd name="T67" fmla="*/ 0 h 28"/>
                <a:gd name="T68" fmla="*/ 2147483646 w 108"/>
                <a:gd name="T69" fmla="*/ 771761422 h 28"/>
                <a:gd name="T70" fmla="*/ 2147483646 w 108"/>
                <a:gd name="T71" fmla="*/ 771761422 h 28"/>
                <a:gd name="T72" fmla="*/ 2147483646 w 108"/>
                <a:gd name="T73" fmla="*/ 771761422 h 28"/>
                <a:gd name="T74" fmla="*/ 2147483646 w 108"/>
                <a:gd name="T75" fmla="*/ 771761422 h 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8"/>
                <a:gd name="T115" fmla="*/ 0 h 28"/>
                <a:gd name="T116" fmla="*/ 108 w 108"/>
                <a:gd name="T117" fmla="*/ 28 h 2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8" h="28">
                  <a:moveTo>
                    <a:pt x="58" y="2"/>
                  </a:moveTo>
                  <a:lnTo>
                    <a:pt x="58" y="4"/>
                  </a:lnTo>
                  <a:lnTo>
                    <a:pt x="57" y="4"/>
                  </a:lnTo>
                  <a:cubicBezTo>
                    <a:pt x="56" y="5"/>
                    <a:pt x="58" y="6"/>
                    <a:pt x="57" y="6"/>
                  </a:cubicBezTo>
                  <a:lnTo>
                    <a:pt x="61" y="7"/>
                  </a:lnTo>
                  <a:cubicBezTo>
                    <a:pt x="62" y="8"/>
                    <a:pt x="65" y="6"/>
                    <a:pt x="65" y="9"/>
                  </a:cubicBezTo>
                  <a:lnTo>
                    <a:pt x="49" y="15"/>
                  </a:lnTo>
                  <a:lnTo>
                    <a:pt x="48" y="16"/>
                  </a:lnTo>
                  <a:cubicBezTo>
                    <a:pt x="55" y="19"/>
                    <a:pt x="62" y="14"/>
                    <a:pt x="69" y="12"/>
                  </a:cubicBezTo>
                  <a:cubicBezTo>
                    <a:pt x="70" y="12"/>
                    <a:pt x="71" y="12"/>
                    <a:pt x="71" y="11"/>
                  </a:cubicBezTo>
                  <a:cubicBezTo>
                    <a:pt x="75" y="10"/>
                    <a:pt x="78" y="11"/>
                    <a:pt x="82" y="12"/>
                  </a:cubicBezTo>
                  <a:cubicBezTo>
                    <a:pt x="82" y="12"/>
                    <a:pt x="84" y="14"/>
                    <a:pt x="84" y="14"/>
                  </a:cubicBezTo>
                  <a:cubicBezTo>
                    <a:pt x="90" y="19"/>
                    <a:pt x="97" y="22"/>
                    <a:pt x="104" y="25"/>
                  </a:cubicBezTo>
                  <a:cubicBezTo>
                    <a:pt x="105" y="26"/>
                    <a:pt x="107" y="27"/>
                    <a:pt x="108" y="27"/>
                  </a:cubicBezTo>
                  <a:cubicBezTo>
                    <a:pt x="104" y="28"/>
                    <a:pt x="101" y="27"/>
                    <a:pt x="96" y="27"/>
                  </a:cubicBezTo>
                  <a:cubicBezTo>
                    <a:pt x="87" y="26"/>
                    <a:pt x="76" y="27"/>
                    <a:pt x="67" y="24"/>
                  </a:cubicBezTo>
                  <a:cubicBezTo>
                    <a:pt x="66" y="24"/>
                    <a:pt x="63" y="24"/>
                    <a:pt x="61" y="24"/>
                  </a:cubicBezTo>
                  <a:cubicBezTo>
                    <a:pt x="46" y="20"/>
                    <a:pt x="24" y="25"/>
                    <a:pt x="7" y="22"/>
                  </a:cubicBezTo>
                  <a:cubicBezTo>
                    <a:pt x="7" y="22"/>
                    <a:pt x="7" y="22"/>
                    <a:pt x="6" y="22"/>
                  </a:cubicBezTo>
                  <a:cubicBezTo>
                    <a:pt x="6" y="22"/>
                    <a:pt x="6" y="22"/>
                    <a:pt x="6" y="23"/>
                  </a:cubicBezTo>
                  <a:cubicBezTo>
                    <a:pt x="4" y="22"/>
                    <a:pt x="2" y="23"/>
                    <a:pt x="0" y="22"/>
                  </a:cubicBezTo>
                  <a:cubicBezTo>
                    <a:pt x="2" y="21"/>
                    <a:pt x="3" y="21"/>
                    <a:pt x="4" y="20"/>
                  </a:cubicBezTo>
                  <a:cubicBezTo>
                    <a:pt x="20" y="13"/>
                    <a:pt x="34" y="6"/>
                    <a:pt x="50" y="0"/>
                  </a:cubicBezTo>
                  <a:cubicBezTo>
                    <a:pt x="53" y="0"/>
                    <a:pt x="56" y="1"/>
                    <a:pt x="58" y="2"/>
                  </a:cubicBezTo>
                  <a:close/>
                </a:path>
              </a:pathLst>
            </a:custGeom>
            <a:solidFill>
              <a:srgbClr val="FDF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3" name="Freeform 258">
              <a:extLst>
                <a:ext uri="{FF2B5EF4-FFF2-40B4-BE49-F238E27FC236}">
                  <a16:creationId xmlns:a16="http://schemas.microsoft.com/office/drawing/2014/main" id="{6B841B3A-25E4-9073-E6CF-DCC75788D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" y="3702"/>
              <a:ext cx="34" cy="23"/>
            </a:xfrm>
            <a:custGeom>
              <a:avLst/>
              <a:gdLst>
                <a:gd name="T0" fmla="*/ 1116071260 w 13"/>
                <a:gd name="T1" fmla="*/ 1067047289 h 8"/>
                <a:gd name="T2" fmla="*/ 264168244 w 13"/>
                <a:gd name="T3" fmla="*/ 2147483646 h 8"/>
                <a:gd name="T4" fmla="*/ 0 w 13"/>
                <a:gd name="T5" fmla="*/ 2147483646 h 8"/>
                <a:gd name="T6" fmla="*/ 1015295619 w 13"/>
                <a:gd name="T7" fmla="*/ 0 h 8"/>
                <a:gd name="T8" fmla="*/ 1116071260 w 13"/>
                <a:gd name="T9" fmla="*/ 1067047289 h 8"/>
                <a:gd name="T10" fmla="*/ 1116071260 w 13"/>
                <a:gd name="T11" fmla="*/ 1067047289 h 8"/>
                <a:gd name="T12" fmla="*/ 1116071260 w 13"/>
                <a:gd name="T13" fmla="*/ 1067047289 h 8"/>
                <a:gd name="T14" fmla="*/ 1116071260 w 13"/>
                <a:gd name="T15" fmla="*/ 1067047289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8"/>
                <a:gd name="T26" fmla="*/ 13 w 13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8">
                  <a:moveTo>
                    <a:pt x="13" y="2"/>
                  </a:moveTo>
                  <a:cubicBezTo>
                    <a:pt x="10" y="4"/>
                    <a:pt x="6" y="7"/>
                    <a:pt x="3" y="8"/>
                  </a:cubicBezTo>
                  <a:cubicBezTo>
                    <a:pt x="2" y="8"/>
                    <a:pt x="1" y="8"/>
                    <a:pt x="0" y="7"/>
                  </a:cubicBezTo>
                  <a:cubicBezTo>
                    <a:pt x="5" y="6"/>
                    <a:pt x="9" y="5"/>
                    <a:pt x="12" y="0"/>
                  </a:cubicBezTo>
                  <a:cubicBezTo>
                    <a:pt x="13" y="1"/>
                    <a:pt x="13" y="1"/>
                    <a:pt x="13" y="2"/>
                  </a:cubicBezTo>
                  <a:close/>
                </a:path>
              </a:pathLst>
            </a:custGeom>
            <a:solidFill>
              <a:srgbClr val="86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4" name="Freeform 259">
              <a:extLst>
                <a:ext uri="{FF2B5EF4-FFF2-40B4-BE49-F238E27FC236}">
                  <a16:creationId xmlns:a16="http://schemas.microsoft.com/office/drawing/2014/main" id="{ABE3239C-E29A-DC6B-40E5-1D6AF3A1A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3730"/>
              <a:ext cx="297" cy="28"/>
            </a:xfrm>
            <a:custGeom>
              <a:avLst/>
              <a:gdLst>
                <a:gd name="T0" fmla="*/ 2147483646 w 114"/>
                <a:gd name="T1" fmla="*/ 316719388 h 10"/>
                <a:gd name="T2" fmla="*/ 2147483646 w 114"/>
                <a:gd name="T3" fmla="*/ 316719388 h 10"/>
                <a:gd name="T4" fmla="*/ 2147483646 w 114"/>
                <a:gd name="T5" fmla="*/ 316719388 h 10"/>
                <a:gd name="T6" fmla="*/ 2147483646 w 114"/>
                <a:gd name="T7" fmla="*/ 316719388 h 10"/>
                <a:gd name="T8" fmla="*/ 2147483646 w 114"/>
                <a:gd name="T9" fmla="*/ 682733456 h 10"/>
                <a:gd name="T10" fmla="*/ 2147483646 w 114"/>
                <a:gd name="T11" fmla="*/ 682733456 h 10"/>
                <a:gd name="T12" fmla="*/ 2147483646 w 114"/>
                <a:gd name="T13" fmla="*/ 682733456 h 10"/>
                <a:gd name="T14" fmla="*/ 2147483646 w 114"/>
                <a:gd name="T15" fmla="*/ 682733456 h 10"/>
                <a:gd name="T16" fmla="*/ 2147483646 w 114"/>
                <a:gd name="T17" fmla="*/ 682733456 h 10"/>
                <a:gd name="T18" fmla="*/ 2147483646 w 114"/>
                <a:gd name="T19" fmla="*/ 682733456 h 10"/>
                <a:gd name="T20" fmla="*/ 2147483646 w 114"/>
                <a:gd name="T21" fmla="*/ 682733456 h 10"/>
                <a:gd name="T22" fmla="*/ 2147483646 w 114"/>
                <a:gd name="T23" fmla="*/ 682733456 h 10"/>
                <a:gd name="T24" fmla="*/ 2147483646 w 114"/>
                <a:gd name="T25" fmla="*/ 682733456 h 10"/>
                <a:gd name="T26" fmla="*/ 2147483646 w 114"/>
                <a:gd name="T27" fmla="*/ 682733456 h 10"/>
                <a:gd name="T28" fmla="*/ 2147483646 w 114"/>
                <a:gd name="T29" fmla="*/ 886813743 h 10"/>
                <a:gd name="T30" fmla="*/ 2147483646 w 114"/>
                <a:gd name="T31" fmla="*/ 1911653190 h 10"/>
                <a:gd name="T32" fmla="*/ 2147483646 w 114"/>
                <a:gd name="T33" fmla="*/ 1911653190 h 10"/>
                <a:gd name="T34" fmla="*/ 2147483646 w 114"/>
                <a:gd name="T35" fmla="*/ 1911653190 h 10"/>
                <a:gd name="T36" fmla="*/ 2147483646 w 114"/>
                <a:gd name="T37" fmla="*/ 2147483646 h 10"/>
                <a:gd name="T38" fmla="*/ 2147483646 w 114"/>
                <a:gd name="T39" fmla="*/ 2147483646 h 10"/>
                <a:gd name="T40" fmla="*/ 2147483646 w 114"/>
                <a:gd name="T41" fmla="*/ 2147483646 h 10"/>
                <a:gd name="T42" fmla="*/ 2147483646 w 114"/>
                <a:gd name="T43" fmla="*/ 1911653190 h 10"/>
                <a:gd name="T44" fmla="*/ 2147483646 w 114"/>
                <a:gd name="T45" fmla="*/ 2147483646 h 10"/>
                <a:gd name="T46" fmla="*/ 2147483646 w 114"/>
                <a:gd name="T47" fmla="*/ 1911653190 h 10"/>
                <a:gd name="T48" fmla="*/ 2147483646 w 114"/>
                <a:gd name="T49" fmla="*/ 1554701862 h 10"/>
                <a:gd name="T50" fmla="*/ 1585376189 w 114"/>
                <a:gd name="T51" fmla="*/ 1554701862 h 10"/>
                <a:gd name="T52" fmla="*/ 549493940 w 114"/>
                <a:gd name="T53" fmla="*/ 1911653190 h 10"/>
                <a:gd name="T54" fmla="*/ 0 w 114"/>
                <a:gd name="T55" fmla="*/ 1554701862 h 10"/>
                <a:gd name="T56" fmla="*/ 400969907 w 114"/>
                <a:gd name="T57" fmla="*/ 316719388 h 10"/>
                <a:gd name="T58" fmla="*/ 400969907 w 114"/>
                <a:gd name="T59" fmla="*/ 316719388 h 10"/>
                <a:gd name="T60" fmla="*/ 400969907 w 114"/>
                <a:gd name="T61" fmla="*/ 316719388 h 10"/>
                <a:gd name="T62" fmla="*/ 400969907 w 114"/>
                <a:gd name="T63" fmla="*/ 316719388 h 10"/>
                <a:gd name="T64" fmla="*/ 2147483646 w 114"/>
                <a:gd name="T65" fmla="*/ 316719388 h 10"/>
                <a:gd name="T66" fmla="*/ 2147483646 w 114"/>
                <a:gd name="T67" fmla="*/ 0 h 10"/>
                <a:gd name="T68" fmla="*/ 2147483646 w 114"/>
                <a:gd name="T69" fmla="*/ 0 h 10"/>
                <a:gd name="T70" fmla="*/ 2147483646 w 114"/>
                <a:gd name="T71" fmla="*/ 0 h 10"/>
                <a:gd name="T72" fmla="*/ 2147483646 w 114"/>
                <a:gd name="T73" fmla="*/ 316719388 h 10"/>
                <a:gd name="T74" fmla="*/ 2147483646 w 114"/>
                <a:gd name="T75" fmla="*/ 316719388 h 10"/>
                <a:gd name="T76" fmla="*/ 2147483646 w 114"/>
                <a:gd name="T77" fmla="*/ 316719388 h 10"/>
                <a:gd name="T78" fmla="*/ 2147483646 w 114"/>
                <a:gd name="T79" fmla="*/ 316719388 h 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4"/>
                <a:gd name="T121" fmla="*/ 0 h 10"/>
                <a:gd name="T122" fmla="*/ 114 w 114"/>
                <a:gd name="T123" fmla="*/ 10 h 1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4" h="10">
                  <a:moveTo>
                    <a:pt x="35" y="1"/>
                  </a:moveTo>
                  <a:cubicBezTo>
                    <a:pt x="41" y="1"/>
                    <a:pt x="46" y="1"/>
                    <a:pt x="53" y="1"/>
                  </a:cubicBezTo>
                  <a:lnTo>
                    <a:pt x="54" y="2"/>
                  </a:lnTo>
                  <a:cubicBezTo>
                    <a:pt x="55" y="1"/>
                    <a:pt x="57" y="2"/>
                    <a:pt x="58" y="2"/>
                  </a:cubicBezTo>
                  <a:lnTo>
                    <a:pt x="62" y="2"/>
                  </a:lnTo>
                  <a:cubicBezTo>
                    <a:pt x="65" y="1"/>
                    <a:pt x="66" y="4"/>
                    <a:pt x="69" y="3"/>
                  </a:cubicBezTo>
                  <a:cubicBezTo>
                    <a:pt x="81" y="5"/>
                    <a:pt x="95" y="5"/>
                    <a:pt x="105" y="6"/>
                  </a:cubicBezTo>
                  <a:lnTo>
                    <a:pt x="106" y="7"/>
                  </a:lnTo>
                  <a:cubicBezTo>
                    <a:pt x="109" y="6"/>
                    <a:pt x="111" y="6"/>
                    <a:pt x="114" y="6"/>
                  </a:cubicBezTo>
                  <a:cubicBezTo>
                    <a:pt x="102" y="10"/>
                    <a:pt x="89" y="7"/>
                    <a:pt x="76" y="7"/>
                  </a:cubicBezTo>
                  <a:cubicBezTo>
                    <a:pt x="69" y="7"/>
                    <a:pt x="63" y="7"/>
                    <a:pt x="57" y="6"/>
                  </a:cubicBezTo>
                  <a:cubicBezTo>
                    <a:pt x="55" y="6"/>
                    <a:pt x="52" y="6"/>
                    <a:pt x="50" y="5"/>
                  </a:cubicBezTo>
                  <a:cubicBezTo>
                    <a:pt x="41" y="3"/>
                    <a:pt x="30" y="3"/>
                    <a:pt x="20" y="5"/>
                  </a:cubicBezTo>
                  <a:cubicBezTo>
                    <a:pt x="15" y="7"/>
                    <a:pt x="12" y="6"/>
                    <a:pt x="7" y="6"/>
                  </a:cubicBezTo>
                  <a:cubicBezTo>
                    <a:pt x="5" y="5"/>
                    <a:pt x="2" y="6"/>
                    <a:pt x="0" y="5"/>
                  </a:cubicBezTo>
                  <a:cubicBezTo>
                    <a:pt x="1" y="3"/>
                    <a:pt x="2" y="2"/>
                    <a:pt x="5" y="1"/>
                  </a:cubicBezTo>
                  <a:lnTo>
                    <a:pt x="33" y="1"/>
                  </a:lnTo>
                  <a:lnTo>
                    <a:pt x="34" y="0"/>
                  </a:lnTo>
                  <a:cubicBezTo>
                    <a:pt x="34" y="1"/>
                    <a:pt x="35" y="1"/>
                    <a:pt x="35" y="1"/>
                  </a:cubicBezTo>
                  <a:close/>
                </a:path>
              </a:pathLst>
            </a:custGeom>
            <a:solidFill>
              <a:srgbClr val="86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5" name="Freeform 260">
              <a:extLst>
                <a:ext uri="{FF2B5EF4-FFF2-40B4-BE49-F238E27FC236}">
                  <a16:creationId xmlns:a16="http://schemas.microsoft.com/office/drawing/2014/main" id="{CCB49C3A-09EE-06D5-16C7-A5456E7B4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3" y="3739"/>
              <a:ext cx="8" cy="5"/>
            </a:xfrm>
            <a:custGeom>
              <a:avLst/>
              <a:gdLst>
                <a:gd name="T0" fmla="*/ 0 w 3"/>
                <a:gd name="T1" fmla="*/ 69541438 h 2"/>
                <a:gd name="T2" fmla="*/ 227950749 w 3"/>
                <a:gd name="T3" fmla="*/ 0 h 2"/>
                <a:gd name="T4" fmla="*/ 365189077 w 3"/>
                <a:gd name="T5" fmla="*/ 39023875 h 2"/>
                <a:gd name="T6" fmla="*/ 0 w 3"/>
                <a:gd name="T7" fmla="*/ 69541438 h 2"/>
                <a:gd name="T8" fmla="*/ 0 w 3"/>
                <a:gd name="T9" fmla="*/ 6954143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0" y="2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6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19F61B25-50C2-920E-1D24-8AC0B6548C81}"/>
              </a:ext>
            </a:extLst>
          </p:cNvPr>
          <p:cNvSpPr txBox="1"/>
          <p:nvPr/>
        </p:nvSpPr>
        <p:spPr>
          <a:xfrm>
            <a:off x="2322533" y="552517"/>
            <a:ext cx="7780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Ποιο είναι το ύψος της σπόντας του μπιλιάρδου;</a:t>
            </a:r>
          </a:p>
        </p:txBody>
      </p:sp>
      <p:sp>
        <p:nvSpPr>
          <p:cNvPr id="66" name="Ορθογώνιο 65">
            <a:extLst>
              <a:ext uri="{FF2B5EF4-FFF2-40B4-BE49-F238E27FC236}">
                <a16:creationId xmlns:a16="http://schemas.microsoft.com/office/drawing/2014/main" id="{266E483F-84CD-047F-BB27-67D6F9504F01}"/>
              </a:ext>
            </a:extLst>
          </p:cNvPr>
          <p:cNvSpPr/>
          <p:nvPr/>
        </p:nvSpPr>
        <p:spPr>
          <a:xfrm>
            <a:off x="6802016" y="4871665"/>
            <a:ext cx="3424471" cy="711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7" name="Ορθογώνιο τρίγωνο 66">
            <a:extLst>
              <a:ext uri="{FF2B5EF4-FFF2-40B4-BE49-F238E27FC236}">
                <a16:creationId xmlns:a16="http://schemas.microsoft.com/office/drawing/2014/main" id="{EF53CCF7-2157-3C39-A353-357AB5F9CBD2}"/>
              </a:ext>
            </a:extLst>
          </p:cNvPr>
          <p:cNvSpPr/>
          <p:nvPr/>
        </p:nvSpPr>
        <p:spPr>
          <a:xfrm rot="10800000">
            <a:off x="9289860" y="3653082"/>
            <a:ext cx="394197" cy="1191710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8" name="Ορθογώνιο 67">
            <a:extLst>
              <a:ext uri="{FF2B5EF4-FFF2-40B4-BE49-F238E27FC236}">
                <a16:creationId xmlns:a16="http://schemas.microsoft.com/office/drawing/2014/main" id="{F8B3C9AF-445A-4D9C-EC99-E6A02C7AACFE}"/>
              </a:ext>
            </a:extLst>
          </p:cNvPr>
          <p:cNvSpPr/>
          <p:nvPr/>
        </p:nvSpPr>
        <p:spPr>
          <a:xfrm>
            <a:off x="9704199" y="3658815"/>
            <a:ext cx="522288" cy="12319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0" name="Οβάλ 69">
            <a:extLst>
              <a:ext uri="{FF2B5EF4-FFF2-40B4-BE49-F238E27FC236}">
                <a16:creationId xmlns:a16="http://schemas.microsoft.com/office/drawing/2014/main" id="{26A6B206-2CE7-B372-DB45-FD452D44CD85}"/>
              </a:ext>
            </a:extLst>
          </p:cNvPr>
          <p:cNvSpPr/>
          <p:nvPr/>
        </p:nvSpPr>
        <p:spPr>
          <a:xfrm>
            <a:off x="7501811" y="3041779"/>
            <a:ext cx="1797089" cy="18211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6424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6" grpId="0" animBg="1"/>
      <p:bldP spid="67" grpId="0" animBg="1"/>
      <p:bldP spid="68" grpId="0" animBg="1"/>
      <p:bldP spid="7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4D29B-1619-2088-DA93-E90F80FAA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1">
            <a:extLst>
              <a:ext uri="{FF2B5EF4-FFF2-40B4-BE49-F238E27FC236}">
                <a16:creationId xmlns:a16="http://schemas.microsoft.com/office/drawing/2014/main" id="{94FA3671-4BD0-A10F-BB48-1D7F13239835}"/>
              </a:ext>
            </a:extLst>
          </p:cNvPr>
          <p:cNvGrpSpPr>
            <a:grpSpLocks/>
          </p:cNvGrpSpPr>
          <p:nvPr/>
        </p:nvGrpSpPr>
        <p:grpSpPr bwMode="auto">
          <a:xfrm>
            <a:off x="1236850" y="3211140"/>
            <a:ext cx="1603375" cy="2733675"/>
            <a:chOff x="2253" y="2051"/>
            <a:chExt cx="1010" cy="1722"/>
          </a:xfrm>
        </p:grpSpPr>
        <p:sp>
          <p:nvSpPr>
            <p:cNvPr id="3" name="AutoShape 197">
              <a:extLst>
                <a:ext uri="{FF2B5EF4-FFF2-40B4-BE49-F238E27FC236}">
                  <a16:creationId xmlns:a16="http://schemas.microsoft.com/office/drawing/2014/main" id="{B21C4D20-535B-351D-6892-4C3638690D1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53" y="2051"/>
              <a:ext cx="1010" cy="1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" name="Freeform 199">
              <a:extLst>
                <a:ext uri="{FF2B5EF4-FFF2-40B4-BE49-F238E27FC236}">
                  <a16:creationId xmlns:a16="http://schemas.microsoft.com/office/drawing/2014/main" id="{44FB3F34-C5BA-8951-F99A-8B9920F05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2054"/>
              <a:ext cx="1007" cy="1718"/>
            </a:xfrm>
            <a:custGeom>
              <a:avLst/>
              <a:gdLst>
                <a:gd name="T0" fmla="*/ 2147483646 w 386"/>
                <a:gd name="T1" fmla="*/ 2147483646 h 613"/>
                <a:gd name="T2" fmla="*/ 2147483646 w 386"/>
                <a:gd name="T3" fmla="*/ 2147483646 h 613"/>
                <a:gd name="T4" fmla="*/ 2147483646 w 386"/>
                <a:gd name="T5" fmla="*/ 1953286552 h 613"/>
                <a:gd name="T6" fmla="*/ 2147483646 w 386"/>
                <a:gd name="T7" fmla="*/ 2147483646 h 613"/>
                <a:gd name="T8" fmla="*/ 2147483646 w 386"/>
                <a:gd name="T9" fmla="*/ 2147483646 h 613"/>
                <a:gd name="T10" fmla="*/ 2147483646 w 386"/>
                <a:gd name="T11" fmla="*/ 2147483646 h 613"/>
                <a:gd name="T12" fmla="*/ 2147483646 w 386"/>
                <a:gd name="T13" fmla="*/ 2147483646 h 613"/>
                <a:gd name="T14" fmla="*/ 2147483646 w 386"/>
                <a:gd name="T15" fmla="*/ 2147483646 h 613"/>
                <a:gd name="T16" fmla="*/ 2147483646 w 386"/>
                <a:gd name="T17" fmla="*/ 2147483646 h 613"/>
                <a:gd name="T18" fmla="*/ 2147483646 w 386"/>
                <a:gd name="T19" fmla="*/ 2147483646 h 613"/>
                <a:gd name="T20" fmla="*/ 2147483646 w 386"/>
                <a:gd name="T21" fmla="*/ 2147483646 h 613"/>
                <a:gd name="T22" fmla="*/ 2147483646 w 386"/>
                <a:gd name="T23" fmla="*/ 2147483646 h 613"/>
                <a:gd name="T24" fmla="*/ 2147483646 w 386"/>
                <a:gd name="T25" fmla="*/ 2147483646 h 613"/>
                <a:gd name="T26" fmla="*/ 2147483646 w 386"/>
                <a:gd name="T27" fmla="*/ 2147483646 h 613"/>
                <a:gd name="T28" fmla="*/ 2147483646 w 386"/>
                <a:gd name="T29" fmla="*/ 2147483646 h 613"/>
                <a:gd name="T30" fmla="*/ 2147483646 w 386"/>
                <a:gd name="T31" fmla="*/ 2147483646 h 613"/>
                <a:gd name="T32" fmla="*/ 2147483646 w 386"/>
                <a:gd name="T33" fmla="*/ 2147483646 h 613"/>
                <a:gd name="T34" fmla="*/ 2147483646 w 386"/>
                <a:gd name="T35" fmla="*/ 2147483646 h 613"/>
                <a:gd name="T36" fmla="*/ 2147483646 w 386"/>
                <a:gd name="T37" fmla="*/ 2147483646 h 613"/>
                <a:gd name="T38" fmla="*/ 2147483646 w 386"/>
                <a:gd name="T39" fmla="*/ 2147483646 h 613"/>
                <a:gd name="T40" fmla="*/ 2147483646 w 386"/>
                <a:gd name="T41" fmla="*/ 2147483646 h 613"/>
                <a:gd name="T42" fmla="*/ 2147483646 w 386"/>
                <a:gd name="T43" fmla="*/ 2147483646 h 613"/>
                <a:gd name="T44" fmla="*/ 2147483646 w 386"/>
                <a:gd name="T45" fmla="*/ 2147483646 h 613"/>
                <a:gd name="T46" fmla="*/ 2147483646 w 386"/>
                <a:gd name="T47" fmla="*/ 2147483646 h 613"/>
                <a:gd name="T48" fmla="*/ 2147483646 w 386"/>
                <a:gd name="T49" fmla="*/ 2147483646 h 613"/>
                <a:gd name="T50" fmla="*/ 2147483646 w 386"/>
                <a:gd name="T51" fmla="*/ 2147483646 h 613"/>
                <a:gd name="T52" fmla="*/ 2147483646 w 386"/>
                <a:gd name="T53" fmla="*/ 2147483646 h 613"/>
                <a:gd name="T54" fmla="*/ 2147483646 w 386"/>
                <a:gd name="T55" fmla="*/ 2147483646 h 613"/>
                <a:gd name="T56" fmla="*/ 2147483646 w 386"/>
                <a:gd name="T57" fmla="*/ 2147483646 h 613"/>
                <a:gd name="T58" fmla="*/ 2147483646 w 386"/>
                <a:gd name="T59" fmla="*/ 2147483646 h 613"/>
                <a:gd name="T60" fmla="*/ 2147483646 w 386"/>
                <a:gd name="T61" fmla="*/ 2147483646 h 613"/>
                <a:gd name="T62" fmla="*/ 2147483646 w 386"/>
                <a:gd name="T63" fmla="*/ 2147483646 h 613"/>
                <a:gd name="T64" fmla="*/ 2147483646 w 386"/>
                <a:gd name="T65" fmla="*/ 2147483646 h 613"/>
                <a:gd name="T66" fmla="*/ 2147483646 w 386"/>
                <a:gd name="T67" fmla="*/ 2147483646 h 613"/>
                <a:gd name="T68" fmla="*/ 2147483646 w 386"/>
                <a:gd name="T69" fmla="*/ 2147483646 h 613"/>
                <a:gd name="T70" fmla="*/ 2147483646 w 386"/>
                <a:gd name="T71" fmla="*/ 2147483646 h 613"/>
                <a:gd name="T72" fmla="*/ 2147483646 w 386"/>
                <a:gd name="T73" fmla="*/ 2147483646 h 613"/>
                <a:gd name="T74" fmla="*/ 2147483646 w 386"/>
                <a:gd name="T75" fmla="*/ 2147483646 h 613"/>
                <a:gd name="T76" fmla="*/ 2147483646 w 386"/>
                <a:gd name="T77" fmla="*/ 2147483646 h 613"/>
                <a:gd name="T78" fmla="*/ 2147483646 w 386"/>
                <a:gd name="T79" fmla="*/ 2147483646 h 613"/>
                <a:gd name="T80" fmla="*/ 2147483646 w 386"/>
                <a:gd name="T81" fmla="*/ 2147483646 h 613"/>
                <a:gd name="T82" fmla="*/ 2147483646 w 386"/>
                <a:gd name="T83" fmla="*/ 2147483646 h 613"/>
                <a:gd name="T84" fmla="*/ 2147483646 w 386"/>
                <a:gd name="T85" fmla="*/ 2147483646 h 613"/>
                <a:gd name="T86" fmla="*/ 2147483646 w 386"/>
                <a:gd name="T87" fmla="*/ 2147483646 h 613"/>
                <a:gd name="T88" fmla="*/ 2147483646 w 386"/>
                <a:gd name="T89" fmla="*/ 2147483646 h 613"/>
                <a:gd name="T90" fmla="*/ 2147483646 w 386"/>
                <a:gd name="T91" fmla="*/ 2147483646 h 613"/>
                <a:gd name="T92" fmla="*/ 2147483646 w 386"/>
                <a:gd name="T93" fmla="*/ 2147483646 h 613"/>
                <a:gd name="T94" fmla="*/ 2147483646 w 386"/>
                <a:gd name="T95" fmla="*/ 2147483646 h 613"/>
                <a:gd name="T96" fmla="*/ 1634144427 w 386"/>
                <a:gd name="T97" fmla="*/ 2147483646 h 613"/>
                <a:gd name="T98" fmla="*/ 409138935 w 386"/>
                <a:gd name="T99" fmla="*/ 2147483646 h 613"/>
                <a:gd name="T100" fmla="*/ 2147483646 w 386"/>
                <a:gd name="T101" fmla="*/ 2147483646 h 613"/>
                <a:gd name="T102" fmla="*/ 2147483646 w 386"/>
                <a:gd name="T103" fmla="*/ 2147483646 h 613"/>
                <a:gd name="T104" fmla="*/ 2147483646 w 386"/>
                <a:gd name="T105" fmla="*/ 2147483646 h 613"/>
                <a:gd name="T106" fmla="*/ 2147483646 w 386"/>
                <a:gd name="T107" fmla="*/ 2147483646 h 613"/>
                <a:gd name="T108" fmla="*/ 2147483646 w 386"/>
                <a:gd name="T109" fmla="*/ 2147483646 h 613"/>
                <a:gd name="T110" fmla="*/ 2147483646 w 386"/>
                <a:gd name="T111" fmla="*/ 2147483646 h 613"/>
                <a:gd name="T112" fmla="*/ 2147483646 w 386"/>
                <a:gd name="T113" fmla="*/ 2147483646 h 613"/>
                <a:gd name="T114" fmla="*/ 2147483646 w 386"/>
                <a:gd name="T115" fmla="*/ 2147483646 h 613"/>
                <a:gd name="T116" fmla="*/ 2147483646 w 386"/>
                <a:gd name="T117" fmla="*/ 2147483646 h 613"/>
                <a:gd name="T118" fmla="*/ 2147483646 w 386"/>
                <a:gd name="T119" fmla="*/ 2147483646 h 613"/>
                <a:gd name="T120" fmla="*/ 2147483646 w 386"/>
                <a:gd name="T121" fmla="*/ 2147483646 h 613"/>
                <a:gd name="T122" fmla="*/ 2147483646 w 386"/>
                <a:gd name="T123" fmla="*/ 2147483646 h 613"/>
                <a:gd name="T124" fmla="*/ 2147483646 w 386"/>
                <a:gd name="T125" fmla="*/ 2147483646 h 61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86"/>
                <a:gd name="T190" fmla="*/ 0 h 613"/>
                <a:gd name="T191" fmla="*/ 386 w 386"/>
                <a:gd name="T192" fmla="*/ 613 h 61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86" h="613">
                  <a:moveTo>
                    <a:pt x="92" y="9"/>
                  </a:moveTo>
                  <a:cubicBezTo>
                    <a:pt x="93" y="8"/>
                    <a:pt x="93" y="10"/>
                    <a:pt x="94" y="9"/>
                  </a:cubicBezTo>
                  <a:cubicBezTo>
                    <a:pt x="94" y="10"/>
                    <a:pt x="95" y="11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lnTo>
                    <a:pt x="96" y="11"/>
                  </a:lnTo>
                  <a:cubicBezTo>
                    <a:pt x="100" y="17"/>
                    <a:pt x="104" y="21"/>
                    <a:pt x="107" y="28"/>
                  </a:cubicBezTo>
                  <a:cubicBezTo>
                    <a:pt x="107" y="26"/>
                    <a:pt x="108" y="25"/>
                    <a:pt x="108" y="23"/>
                  </a:cubicBezTo>
                  <a:cubicBezTo>
                    <a:pt x="111" y="17"/>
                    <a:pt x="114" y="9"/>
                    <a:pt x="121" y="7"/>
                  </a:cubicBezTo>
                  <a:lnTo>
                    <a:pt x="122" y="6"/>
                  </a:lnTo>
                  <a:cubicBezTo>
                    <a:pt x="124" y="3"/>
                    <a:pt x="132" y="3"/>
                    <a:pt x="134" y="4"/>
                  </a:cubicBezTo>
                  <a:cubicBezTo>
                    <a:pt x="137" y="5"/>
                    <a:pt x="139" y="4"/>
                    <a:pt x="142" y="7"/>
                  </a:cubicBezTo>
                  <a:lnTo>
                    <a:pt x="142" y="6"/>
                  </a:lnTo>
                  <a:lnTo>
                    <a:pt x="143" y="8"/>
                  </a:lnTo>
                  <a:cubicBezTo>
                    <a:pt x="145" y="7"/>
                    <a:pt x="147" y="9"/>
                    <a:pt x="149" y="10"/>
                  </a:cubicBezTo>
                  <a:cubicBezTo>
                    <a:pt x="151" y="11"/>
                    <a:pt x="153" y="13"/>
                    <a:pt x="154" y="15"/>
                  </a:cubicBezTo>
                  <a:cubicBezTo>
                    <a:pt x="161" y="11"/>
                    <a:pt x="169" y="8"/>
                    <a:pt x="177" y="10"/>
                  </a:cubicBezTo>
                  <a:cubicBezTo>
                    <a:pt x="185" y="10"/>
                    <a:pt x="192" y="17"/>
                    <a:pt x="195" y="24"/>
                  </a:cubicBezTo>
                  <a:cubicBezTo>
                    <a:pt x="197" y="27"/>
                    <a:pt x="200" y="29"/>
                    <a:pt x="203" y="29"/>
                  </a:cubicBezTo>
                  <a:cubicBezTo>
                    <a:pt x="209" y="24"/>
                    <a:pt x="218" y="21"/>
                    <a:pt x="225" y="23"/>
                  </a:cubicBezTo>
                  <a:cubicBezTo>
                    <a:pt x="234" y="27"/>
                    <a:pt x="241" y="33"/>
                    <a:pt x="247" y="40"/>
                  </a:cubicBezTo>
                  <a:cubicBezTo>
                    <a:pt x="253" y="39"/>
                    <a:pt x="256" y="44"/>
                    <a:pt x="260" y="48"/>
                  </a:cubicBezTo>
                  <a:lnTo>
                    <a:pt x="261" y="48"/>
                  </a:lnTo>
                  <a:cubicBezTo>
                    <a:pt x="266" y="54"/>
                    <a:pt x="272" y="63"/>
                    <a:pt x="274" y="72"/>
                  </a:cubicBezTo>
                  <a:cubicBezTo>
                    <a:pt x="276" y="73"/>
                    <a:pt x="276" y="76"/>
                    <a:pt x="276" y="78"/>
                  </a:cubicBezTo>
                  <a:lnTo>
                    <a:pt x="277" y="78"/>
                  </a:lnTo>
                  <a:cubicBezTo>
                    <a:pt x="278" y="81"/>
                    <a:pt x="278" y="88"/>
                    <a:pt x="278" y="92"/>
                  </a:cubicBezTo>
                  <a:lnTo>
                    <a:pt x="279" y="92"/>
                  </a:lnTo>
                  <a:cubicBezTo>
                    <a:pt x="278" y="93"/>
                    <a:pt x="278" y="97"/>
                    <a:pt x="277" y="100"/>
                  </a:cubicBezTo>
                  <a:lnTo>
                    <a:pt x="276" y="100"/>
                  </a:lnTo>
                  <a:cubicBezTo>
                    <a:pt x="278" y="81"/>
                    <a:pt x="270" y="63"/>
                    <a:pt x="259" y="51"/>
                  </a:cubicBezTo>
                  <a:cubicBezTo>
                    <a:pt x="257" y="48"/>
                    <a:pt x="253" y="45"/>
                    <a:pt x="250" y="44"/>
                  </a:cubicBezTo>
                  <a:cubicBezTo>
                    <a:pt x="252" y="46"/>
                    <a:pt x="253" y="49"/>
                    <a:pt x="256" y="51"/>
                  </a:cubicBezTo>
                  <a:cubicBezTo>
                    <a:pt x="256" y="51"/>
                    <a:pt x="257" y="51"/>
                    <a:pt x="257" y="52"/>
                  </a:cubicBezTo>
                  <a:lnTo>
                    <a:pt x="258" y="51"/>
                  </a:lnTo>
                  <a:cubicBezTo>
                    <a:pt x="256" y="53"/>
                    <a:pt x="259" y="52"/>
                    <a:pt x="259" y="54"/>
                  </a:cubicBezTo>
                  <a:lnTo>
                    <a:pt x="259" y="53"/>
                  </a:lnTo>
                  <a:cubicBezTo>
                    <a:pt x="261" y="56"/>
                    <a:pt x="261" y="59"/>
                    <a:pt x="262" y="61"/>
                  </a:cubicBezTo>
                  <a:cubicBezTo>
                    <a:pt x="267" y="67"/>
                    <a:pt x="266" y="74"/>
                    <a:pt x="268" y="81"/>
                  </a:cubicBezTo>
                  <a:cubicBezTo>
                    <a:pt x="266" y="85"/>
                    <a:pt x="268" y="93"/>
                    <a:pt x="265" y="97"/>
                  </a:cubicBezTo>
                  <a:cubicBezTo>
                    <a:pt x="264" y="100"/>
                    <a:pt x="264" y="103"/>
                    <a:pt x="262" y="105"/>
                  </a:cubicBezTo>
                  <a:lnTo>
                    <a:pt x="260" y="105"/>
                  </a:lnTo>
                  <a:cubicBezTo>
                    <a:pt x="265" y="94"/>
                    <a:pt x="266" y="82"/>
                    <a:pt x="262" y="69"/>
                  </a:cubicBezTo>
                  <a:cubicBezTo>
                    <a:pt x="262" y="74"/>
                    <a:pt x="262" y="79"/>
                    <a:pt x="260" y="81"/>
                  </a:cubicBezTo>
                  <a:cubicBezTo>
                    <a:pt x="258" y="93"/>
                    <a:pt x="249" y="102"/>
                    <a:pt x="239" y="108"/>
                  </a:cubicBezTo>
                  <a:cubicBezTo>
                    <a:pt x="244" y="116"/>
                    <a:pt x="250" y="118"/>
                    <a:pt x="257" y="122"/>
                  </a:cubicBezTo>
                  <a:cubicBezTo>
                    <a:pt x="258" y="118"/>
                    <a:pt x="259" y="115"/>
                    <a:pt x="260" y="111"/>
                  </a:cubicBezTo>
                  <a:cubicBezTo>
                    <a:pt x="262" y="108"/>
                    <a:pt x="266" y="110"/>
                    <a:pt x="268" y="110"/>
                  </a:cubicBezTo>
                  <a:cubicBezTo>
                    <a:pt x="274" y="112"/>
                    <a:pt x="271" y="119"/>
                    <a:pt x="272" y="123"/>
                  </a:cubicBezTo>
                  <a:lnTo>
                    <a:pt x="279" y="124"/>
                  </a:lnTo>
                  <a:cubicBezTo>
                    <a:pt x="281" y="119"/>
                    <a:pt x="283" y="112"/>
                    <a:pt x="288" y="111"/>
                  </a:cubicBezTo>
                  <a:cubicBezTo>
                    <a:pt x="289" y="112"/>
                    <a:pt x="290" y="112"/>
                    <a:pt x="290" y="113"/>
                  </a:cubicBezTo>
                  <a:cubicBezTo>
                    <a:pt x="290" y="119"/>
                    <a:pt x="291" y="126"/>
                    <a:pt x="291" y="132"/>
                  </a:cubicBezTo>
                  <a:cubicBezTo>
                    <a:pt x="294" y="132"/>
                    <a:pt x="295" y="133"/>
                    <a:pt x="298" y="133"/>
                  </a:cubicBezTo>
                  <a:cubicBezTo>
                    <a:pt x="302" y="134"/>
                    <a:pt x="306" y="137"/>
                    <a:pt x="308" y="141"/>
                  </a:cubicBezTo>
                  <a:cubicBezTo>
                    <a:pt x="308" y="144"/>
                    <a:pt x="308" y="145"/>
                    <a:pt x="309" y="148"/>
                  </a:cubicBezTo>
                  <a:cubicBezTo>
                    <a:pt x="308" y="148"/>
                    <a:pt x="307" y="150"/>
                    <a:pt x="308" y="150"/>
                  </a:cubicBezTo>
                  <a:cubicBezTo>
                    <a:pt x="302" y="157"/>
                    <a:pt x="295" y="162"/>
                    <a:pt x="286" y="165"/>
                  </a:cubicBezTo>
                  <a:cubicBezTo>
                    <a:pt x="284" y="168"/>
                    <a:pt x="280" y="168"/>
                    <a:pt x="277" y="170"/>
                  </a:cubicBezTo>
                  <a:cubicBezTo>
                    <a:pt x="259" y="177"/>
                    <a:pt x="251" y="197"/>
                    <a:pt x="244" y="214"/>
                  </a:cubicBezTo>
                  <a:cubicBezTo>
                    <a:pt x="240" y="226"/>
                    <a:pt x="235" y="239"/>
                    <a:pt x="229" y="250"/>
                  </a:cubicBezTo>
                  <a:lnTo>
                    <a:pt x="228" y="250"/>
                  </a:lnTo>
                  <a:cubicBezTo>
                    <a:pt x="225" y="256"/>
                    <a:pt x="220" y="258"/>
                    <a:pt x="217" y="264"/>
                  </a:cubicBezTo>
                  <a:cubicBezTo>
                    <a:pt x="212" y="272"/>
                    <a:pt x="208" y="280"/>
                    <a:pt x="202" y="286"/>
                  </a:cubicBezTo>
                  <a:cubicBezTo>
                    <a:pt x="208" y="289"/>
                    <a:pt x="215" y="288"/>
                    <a:pt x="221" y="289"/>
                  </a:cubicBezTo>
                  <a:cubicBezTo>
                    <a:pt x="223" y="291"/>
                    <a:pt x="227" y="286"/>
                    <a:pt x="229" y="289"/>
                  </a:cubicBezTo>
                  <a:cubicBezTo>
                    <a:pt x="239" y="289"/>
                    <a:pt x="251" y="285"/>
                    <a:pt x="262" y="284"/>
                  </a:cubicBezTo>
                  <a:cubicBezTo>
                    <a:pt x="264" y="282"/>
                    <a:pt x="265" y="285"/>
                    <a:pt x="268" y="282"/>
                  </a:cubicBezTo>
                  <a:cubicBezTo>
                    <a:pt x="272" y="282"/>
                    <a:pt x="276" y="284"/>
                    <a:pt x="280" y="283"/>
                  </a:cubicBezTo>
                  <a:cubicBezTo>
                    <a:pt x="283" y="284"/>
                    <a:pt x="285" y="283"/>
                    <a:pt x="288" y="282"/>
                  </a:cubicBezTo>
                  <a:cubicBezTo>
                    <a:pt x="292" y="277"/>
                    <a:pt x="294" y="269"/>
                    <a:pt x="293" y="263"/>
                  </a:cubicBezTo>
                  <a:cubicBezTo>
                    <a:pt x="294" y="259"/>
                    <a:pt x="300" y="258"/>
                    <a:pt x="302" y="254"/>
                  </a:cubicBezTo>
                  <a:cubicBezTo>
                    <a:pt x="304" y="247"/>
                    <a:pt x="298" y="240"/>
                    <a:pt x="304" y="236"/>
                  </a:cubicBezTo>
                  <a:cubicBezTo>
                    <a:pt x="306" y="235"/>
                    <a:pt x="310" y="234"/>
                    <a:pt x="312" y="235"/>
                  </a:cubicBezTo>
                  <a:lnTo>
                    <a:pt x="314" y="237"/>
                  </a:lnTo>
                  <a:cubicBezTo>
                    <a:pt x="315" y="237"/>
                    <a:pt x="315" y="236"/>
                    <a:pt x="314" y="235"/>
                  </a:cubicBezTo>
                  <a:cubicBezTo>
                    <a:pt x="313" y="226"/>
                    <a:pt x="318" y="211"/>
                    <a:pt x="307" y="205"/>
                  </a:cubicBezTo>
                  <a:cubicBezTo>
                    <a:pt x="306" y="204"/>
                    <a:pt x="304" y="203"/>
                    <a:pt x="305" y="201"/>
                  </a:cubicBezTo>
                  <a:cubicBezTo>
                    <a:pt x="305" y="200"/>
                    <a:pt x="306" y="199"/>
                    <a:pt x="306" y="199"/>
                  </a:cubicBezTo>
                  <a:cubicBezTo>
                    <a:pt x="318" y="200"/>
                    <a:pt x="331" y="199"/>
                    <a:pt x="342" y="199"/>
                  </a:cubicBezTo>
                  <a:cubicBezTo>
                    <a:pt x="346" y="200"/>
                    <a:pt x="350" y="200"/>
                    <a:pt x="355" y="199"/>
                  </a:cubicBezTo>
                  <a:lnTo>
                    <a:pt x="357" y="201"/>
                  </a:lnTo>
                  <a:cubicBezTo>
                    <a:pt x="357" y="203"/>
                    <a:pt x="358" y="205"/>
                    <a:pt x="355" y="206"/>
                  </a:cubicBezTo>
                  <a:cubicBezTo>
                    <a:pt x="350" y="206"/>
                    <a:pt x="344" y="210"/>
                    <a:pt x="342" y="216"/>
                  </a:cubicBezTo>
                  <a:cubicBezTo>
                    <a:pt x="341" y="225"/>
                    <a:pt x="343" y="238"/>
                    <a:pt x="344" y="249"/>
                  </a:cubicBezTo>
                  <a:cubicBezTo>
                    <a:pt x="349" y="248"/>
                    <a:pt x="355" y="252"/>
                    <a:pt x="357" y="257"/>
                  </a:cubicBezTo>
                  <a:cubicBezTo>
                    <a:pt x="358" y="260"/>
                    <a:pt x="356" y="263"/>
                    <a:pt x="355" y="265"/>
                  </a:cubicBezTo>
                  <a:lnTo>
                    <a:pt x="354" y="265"/>
                  </a:lnTo>
                  <a:cubicBezTo>
                    <a:pt x="356" y="266"/>
                    <a:pt x="358" y="268"/>
                    <a:pt x="358" y="271"/>
                  </a:cubicBezTo>
                  <a:cubicBezTo>
                    <a:pt x="357" y="272"/>
                    <a:pt x="357" y="274"/>
                    <a:pt x="357" y="275"/>
                  </a:cubicBezTo>
                  <a:cubicBezTo>
                    <a:pt x="359" y="276"/>
                    <a:pt x="362" y="274"/>
                    <a:pt x="365" y="273"/>
                  </a:cubicBezTo>
                  <a:cubicBezTo>
                    <a:pt x="370" y="271"/>
                    <a:pt x="376" y="270"/>
                    <a:pt x="381" y="272"/>
                  </a:cubicBezTo>
                  <a:cubicBezTo>
                    <a:pt x="383" y="274"/>
                    <a:pt x="386" y="277"/>
                    <a:pt x="384" y="281"/>
                  </a:cubicBezTo>
                  <a:cubicBezTo>
                    <a:pt x="379" y="285"/>
                    <a:pt x="372" y="287"/>
                    <a:pt x="366" y="287"/>
                  </a:cubicBezTo>
                  <a:cubicBezTo>
                    <a:pt x="366" y="288"/>
                    <a:pt x="365" y="288"/>
                    <a:pt x="363" y="288"/>
                  </a:cubicBezTo>
                  <a:cubicBezTo>
                    <a:pt x="363" y="288"/>
                    <a:pt x="362" y="288"/>
                    <a:pt x="361" y="288"/>
                  </a:cubicBezTo>
                  <a:cubicBezTo>
                    <a:pt x="366" y="301"/>
                    <a:pt x="373" y="318"/>
                    <a:pt x="365" y="334"/>
                  </a:cubicBezTo>
                  <a:cubicBezTo>
                    <a:pt x="363" y="342"/>
                    <a:pt x="357" y="348"/>
                    <a:pt x="350" y="353"/>
                  </a:cubicBezTo>
                  <a:cubicBezTo>
                    <a:pt x="342" y="357"/>
                    <a:pt x="335" y="360"/>
                    <a:pt x="326" y="360"/>
                  </a:cubicBezTo>
                  <a:cubicBezTo>
                    <a:pt x="325" y="362"/>
                    <a:pt x="324" y="360"/>
                    <a:pt x="323" y="361"/>
                  </a:cubicBezTo>
                  <a:cubicBezTo>
                    <a:pt x="322" y="360"/>
                    <a:pt x="321" y="360"/>
                    <a:pt x="321" y="361"/>
                  </a:cubicBezTo>
                  <a:lnTo>
                    <a:pt x="321" y="360"/>
                  </a:lnTo>
                  <a:cubicBezTo>
                    <a:pt x="319" y="359"/>
                    <a:pt x="314" y="361"/>
                    <a:pt x="312" y="358"/>
                  </a:cubicBezTo>
                  <a:cubicBezTo>
                    <a:pt x="310" y="358"/>
                    <a:pt x="308" y="356"/>
                    <a:pt x="305" y="356"/>
                  </a:cubicBezTo>
                  <a:cubicBezTo>
                    <a:pt x="304" y="354"/>
                    <a:pt x="302" y="354"/>
                    <a:pt x="301" y="353"/>
                  </a:cubicBezTo>
                  <a:cubicBezTo>
                    <a:pt x="299" y="352"/>
                    <a:pt x="299" y="351"/>
                    <a:pt x="297" y="351"/>
                  </a:cubicBezTo>
                  <a:cubicBezTo>
                    <a:pt x="296" y="349"/>
                    <a:pt x="295" y="348"/>
                    <a:pt x="294" y="347"/>
                  </a:cubicBezTo>
                  <a:cubicBezTo>
                    <a:pt x="290" y="343"/>
                    <a:pt x="286" y="338"/>
                    <a:pt x="286" y="332"/>
                  </a:cubicBezTo>
                  <a:cubicBezTo>
                    <a:pt x="283" y="326"/>
                    <a:pt x="283" y="318"/>
                    <a:pt x="284" y="311"/>
                  </a:cubicBezTo>
                  <a:cubicBezTo>
                    <a:pt x="282" y="311"/>
                    <a:pt x="279" y="313"/>
                    <a:pt x="277" y="314"/>
                  </a:cubicBezTo>
                  <a:cubicBezTo>
                    <a:pt x="277" y="316"/>
                    <a:pt x="277" y="318"/>
                    <a:pt x="278" y="319"/>
                  </a:cubicBezTo>
                  <a:cubicBezTo>
                    <a:pt x="277" y="320"/>
                    <a:pt x="278" y="321"/>
                    <a:pt x="278" y="323"/>
                  </a:cubicBezTo>
                  <a:cubicBezTo>
                    <a:pt x="278" y="324"/>
                    <a:pt x="278" y="325"/>
                    <a:pt x="276" y="326"/>
                  </a:cubicBezTo>
                  <a:cubicBezTo>
                    <a:pt x="275" y="325"/>
                    <a:pt x="274" y="327"/>
                    <a:pt x="273" y="326"/>
                  </a:cubicBezTo>
                  <a:lnTo>
                    <a:pt x="272" y="327"/>
                  </a:lnTo>
                  <a:cubicBezTo>
                    <a:pt x="270" y="337"/>
                    <a:pt x="272" y="349"/>
                    <a:pt x="270" y="359"/>
                  </a:cubicBezTo>
                  <a:lnTo>
                    <a:pt x="269" y="360"/>
                  </a:lnTo>
                  <a:cubicBezTo>
                    <a:pt x="270" y="364"/>
                    <a:pt x="273" y="367"/>
                    <a:pt x="272" y="371"/>
                  </a:cubicBezTo>
                  <a:cubicBezTo>
                    <a:pt x="269" y="375"/>
                    <a:pt x="262" y="373"/>
                    <a:pt x="257" y="374"/>
                  </a:cubicBezTo>
                  <a:cubicBezTo>
                    <a:pt x="254" y="377"/>
                    <a:pt x="249" y="372"/>
                    <a:pt x="246" y="377"/>
                  </a:cubicBezTo>
                  <a:cubicBezTo>
                    <a:pt x="243" y="378"/>
                    <a:pt x="242" y="373"/>
                    <a:pt x="239" y="375"/>
                  </a:cubicBezTo>
                  <a:cubicBezTo>
                    <a:pt x="234" y="375"/>
                    <a:pt x="229" y="376"/>
                    <a:pt x="224" y="377"/>
                  </a:cubicBezTo>
                  <a:cubicBezTo>
                    <a:pt x="223" y="382"/>
                    <a:pt x="221" y="387"/>
                    <a:pt x="219" y="393"/>
                  </a:cubicBezTo>
                  <a:cubicBezTo>
                    <a:pt x="214" y="402"/>
                    <a:pt x="209" y="412"/>
                    <a:pt x="209" y="423"/>
                  </a:cubicBezTo>
                  <a:cubicBezTo>
                    <a:pt x="208" y="457"/>
                    <a:pt x="212" y="495"/>
                    <a:pt x="228" y="525"/>
                  </a:cubicBezTo>
                  <a:cubicBezTo>
                    <a:pt x="227" y="527"/>
                    <a:pt x="227" y="528"/>
                    <a:pt x="225" y="529"/>
                  </a:cubicBezTo>
                  <a:cubicBezTo>
                    <a:pt x="224" y="528"/>
                    <a:pt x="222" y="528"/>
                    <a:pt x="220" y="529"/>
                  </a:cubicBezTo>
                  <a:cubicBezTo>
                    <a:pt x="217" y="531"/>
                    <a:pt x="214" y="531"/>
                    <a:pt x="211" y="533"/>
                  </a:cubicBezTo>
                  <a:cubicBezTo>
                    <a:pt x="205" y="534"/>
                    <a:pt x="201" y="538"/>
                    <a:pt x="195" y="536"/>
                  </a:cubicBezTo>
                  <a:cubicBezTo>
                    <a:pt x="193" y="540"/>
                    <a:pt x="199" y="548"/>
                    <a:pt x="192" y="549"/>
                  </a:cubicBezTo>
                  <a:cubicBezTo>
                    <a:pt x="189" y="548"/>
                    <a:pt x="190" y="551"/>
                    <a:pt x="189" y="552"/>
                  </a:cubicBezTo>
                  <a:cubicBezTo>
                    <a:pt x="188" y="553"/>
                    <a:pt x="189" y="555"/>
                    <a:pt x="191" y="557"/>
                  </a:cubicBezTo>
                  <a:cubicBezTo>
                    <a:pt x="192" y="557"/>
                    <a:pt x="195" y="559"/>
                    <a:pt x="196" y="561"/>
                  </a:cubicBezTo>
                  <a:cubicBezTo>
                    <a:pt x="197" y="563"/>
                    <a:pt x="194" y="564"/>
                    <a:pt x="194" y="565"/>
                  </a:cubicBezTo>
                  <a:cubicBezTo>
                    <a:pt x="200" y="569"/>
                    <a:pt x="206" y="569"/>
                    <a:pt x="211" y="575"/>
                  </a:cubicBezTo>
                  <a:cubicBezTo>
                    <a:pt x="218" y="577"/>
                    <a:pt x="228" y="577"/>
                    <a:pt x="234" y="580"/>
                  </a:cubicBezTo>
                  <a:cubicBezTo>
                    <a:pt x="240" y="582"/>
                    <a:pt x="246" y="583"/>
                    <a:pt x="251" y="584"/>
                  </a:cubicBezTo>
                  <a:cubicBezTo>
                    <a:pt x="254" y="587"/>
                    <a:pt x="251" y="590"/>
                    <a:pt x="249" y="593"/>
                  </a:cubicBezTo>
                  <a:cubicBezTo>
                    <a:pt x="247" y="594"/>
                    <a:pt x="244" y="598"/>
                    <a:pt x="242" y="599"/>
                  </a:cubicBezTo>
                  <a:cubicBezTo>
                    <a:pt x="237" y="600"/>
                    <a:pt x="243" y="606"/>
                    <a:pt x="237" y="605"/>
                  </a:cubicBezTo>
                  <a:cubicBezTo>
                    <a:pt x="225" y="611"/>
                    <a:pt x="213" y="613"/>
                    <a:pt x="199" y="611"/>
                  </a:cubicBezTo>
                  <a:cubicBezTo>
                    <a:pt x="182" y="611"/>
                    <a:pt x="167" y="610"/>
                    <a:pt x="152" y="608"/>
                  </a:cubicBezTo>
                  <a:cubicBezTo>
                    <a:pt x="150" y="606"/>
                    <a:pt x="150" y="610"/>
                    <a:pt x="148" y="607"/>
                  </a:cubicBezTo>
                  <a:cubicBezTo>
                    <a:pt x="139" y="608"/>
                    <a:pt x="126" y="610"/>
                    <a:pt x="117" y="610"/>
                  </a:cubicBezTo>
                  <a:cubicBezTo>
                    <a:pt x="113" y="608"/>
                    <a:pt x="110" y="608"/>
                    <a:pt x="106" y="606"/>
                  </a:cubicBezTo>
                  <a:cubicBezTo>
                    <a:pt x="103" y="608"/>
                    <a:pt x="100" y="611"/>
                    <a:pt x="96" y="612"/>
                  </a:cubicBezTo>
                  <a:cubicBezTo>
                    <a:pt x="95" y="610"/>
                    <a:pt x="94" y="607"/>
                    <a:pt x="93" y="605"/>
                  </a:cubicBezTo>
                  <a:cubicBezTo>
                    <a:pt x="91" y="605"/>
                    <a:pt x="92" y="603"/>
                    <a:pt x="91" y="602"/>
                  </a:cubicBezTo>
                  <a:cubicBezTo>
                    <a:pt x="91" y="599"/>
                    <a:pt x="93" y="598"/>
                    <a:pt x="94" y="596"/>
                  </a:cubicBezTo>
                  <a:cubicBezTo>
                    <a:pt x="98" y="586"/>
                    <a:pt x="102" y="575"/>
                    <a:pt x="100" y="565"/>
                  </a:cubicBezTo>
                  <a:cubicBezTo>
                    <a:pt x="100" y="560"/>
                    <a:pt x="100" y="555"/>
                    <a:pt x="100" y="550"/>
                  </a:cubicBezTo>
                  <a:cubicBezTo>
                    <a:pt x="79" y="546"/>
                    <a:pt x="61" y="543"/>
                    <a:pt x="41" y="536"/>
                  </a:cubicBezTo>
                  <a:cubicBezTo>
                    <a:pt x="40" y="537"/>
                    <a:pt x="36" y="535"/>
                    <a:pt x="35" y="535"/>
                  </a:cubicBezTo>
                  <a:cubicBezTo>
                    <a:pt x="28" y="534"/>
                    <a:pt x="20" y="531"/>
                    <a:pt x="14" y="527"/>
                  </a:cubicBezTo>
                  <a:cubicBezTo>
                    <a:pt x="11" y="526"/>
                    <a:pt x="6" y="522"/>
                    <a:pt x="2" y="522"/>
                  </a:cubicBezTo>
                  <a:cubicBezTo>
                    <a:pt x="0" y="519"/>
                    <a:pt x="0" y="515"/>
                    <a:pt x="2" y="511"/>
                  </a:cubicBezTo>
                  <a:cubicBezTo>
                    <a:pt x="10" y="491"/>
                    <a:pt x="22" y="471"/>
                    <a:pt x="32" y="452"/>
                  </a:cubicBezTo>
                  <a:cubicBezTo>
                    <a:pt x="37" y="440"/>
                    <a:pt x="43" y="429"/>
                    <a:pt x="48" y="416"/>
                  </a:cubicBezTo>
                  <a:lnTo>
                    <a:pt x="50" y="410"/>
                  </a:lnTo>
                  <a:cubicBezTo>
                    <a:pt x="48" y="408"/>
                    <a:pt x="44" y="405"/>
                    <a:pt x="45" y="401"/>
                  </a:cubicBezTo>
                  <a:cubicBezTo>
                    <a:pt x="50" y="386"/>
                    <a:pt x="53" y="374"/>
                    <a:pt x="56" y="359"/>
                  </a:cubicBezTo>
                  <a:cubicBezTo>
                    <a:pt x="54" y="350"/>
                    <a:pt x="52" y="340"/>
                    <a:pt x="51" y="331"/>
                  </a:cubicBezTo>
                  <a:cubicBezTo>
                    <a:pt x="51" y="311"/>
                    <a:pt x="59" y="293"/>
                    <a:pt x="65" y="274"/>
                  </a:cubicBezTo>
                  <a:cubicBezTo>
                    <a:pt x="62" y="273"/>
                    <a:pt x="59" y="274"/>
                    <a:pt x="56" y="273"/>
                  </a:cubicBezTo>
                  <a:cubicBezTo>
                    <a:pt x="53" y="280"/>
                    <a:pt x="49" y="289"/>
                    <a:pt x="40" y="290"/>
                  </a:cubicBezTo>
                  <a:lnTo>
                    <a:pt x="38" y="289"/>
                  </a:lnTo>
                  <a:cubicBezTo>
                    <a:pt x="45" y="286"/>
                    <a:pt x="51" y="280"/>
                    <a:pt x="52" y="273"/>
                  </a:cubicBezTo>
                  <a:cubicBezTo>
                    <a:pt x="51" y="273"/>
                    <a:pt x="50" y="275"/>
                    <a:pt x="48" y="276"/>
                  </a:cubicBezTo>
                  <a:cubicBezTo>
                    <a:pt x="45" y="278"/>
                    <a:pt x="42" y="280"/>
                    <a:pt x="37" y="280"/>
                  </a:cubicBezTo>
                  <a:cubicBezTo>
                    <a:pt x="39" y="278"/>
                    <a:pt x="42" y="276"/>
                    <a:pt x="45" y="274"/>
                  </a:cubicBezTo>
                  <a:cubicBezTo>
                    <a:pt x="44" y="273"/>
                    <a:pt x="44" y="274"/>
                    <a:pt x="43" y="274"/>
                  </a:cubicBezTo>
                  <a:cubicBezTo>
                    <a:pt x="42" y="275"/>
                    <a:pt x="39" y="273"/>
                    <a:pt x="38" y="274"/>
                  </a:cubicBezTo>
                  <a:cubicBezTo>
                    <a:pt x="36" y="273"/>
                    <a:pt x="32" y="272"/>
                    <a:pt x="31" y="270"/>
                  </a:cubicBezTo>
                  <a:cubicBezTo>
                    <a:pt x="30" y="268"/>
                    <a:pt x="29" y="266"/>
                    <a:pt x="29" y="264"/>
                  </a:cubicBezTo>
                  <a:cubicBezTo>
                    <a:pt x="25" y="265"/>
                    <a:pt x="24" y="269"/>
                    <a:pt x="21" y="271"/>
                  </a:cubicBezTo>
                  <a:lnTo>
                    <a:pt x="20" y="270"/>
                  </a:lnTo>
                  <a:cubicBezTo>
                    <a:pt x="23" y="265"/>
                    <a:pt x="27" y="263"/>
                    <a:pt x="29" y="257"/>
                  </a:cubicBezTo>
                  <a:cubicBezTo>
                    <a:pt x="25" y="255"/>
                    <a:pt x="23" y="257"/>
                    <a:pt x="18" y="255"/>
                  </a:cubicBezTo>
                  <a:cubicBezTo>
                    <a:pt x="7" y="249"/>
                    <a:pt x="5" y="237"/>
                    <a:pt x="6" y="226"/>
                  </a:cubicBezTo>
                  <a:cubicBezTo>
                    <a:pt x="7" y="218"/>
                    <a:pt x="10" y="210"/>
                    <a:pt x="16" y="205"/>
                  </a:cubicBezTo>
                  <a:cubicBezTo>
                    <a:pt x="12" y="205"/>
                    <a:pt x="9" y="204"/>
                    <a:pt x="5" y="204"/>
                  </a:cubicBezTo>
                  <a:cubicBezTo>
                    <a:pt x="6" y="202"/>
                    <a:pt x="9" y="203"/>
                    <a:pt x="11" y="202"/>
                  </a:cubicBezTo>
                  <a:cubicBezTo>
                    <a:pt x="15" y="201"/>
                    <a:pt x="20" y="202"/>
                    <a:pt x="24" y="200"/>
                  </a:cubicBezTo>
                  <a:cubicBezTo>
                    <a:pt x="19" y="196"/>
                    <a:pt x="18" y="191"/>
                    <a:pt x="14" y="186"/>
                  </a:cubicBezTo>
                  <a:cubicBezTo>
                    <a:pt x="14" y="185"/>
                    <a:pt x="13" y="183"/>
                    <a:pt x="15" y="183"/>
                  </a:cubicBezTo>
                  <a:cubicBezTo>
                    <a:pt x="16" y="183"/>
                    <a:pt x="16" y="185"/>
                    <a:pt x="16" y="186"/>
                  </a:cubicBezTo>
                  <a:cubicBezTo>
                    <a:pt x="20" y="191"/>
                    <a:pt x="23" y="196"/>
                    <a:pt x="29" y="199"/>
                  </a:cubicBezTo>
                  <a:cubicBezTo>
                    <a:pt x="29" y="197"/>
                    <a:pt x="27" y="195"/>
                    <a:pt x="27" y="193"/>
                  </a:cubicBezTo>
                  <a:cubicBezTo>
                    <a:pt x="27" y="192"/>
                    <a:pt x="28" y="191"/>
                    <a:pt x="26" y="190"/>
                  </a:cubicBezTo>
                  <a:cubicBezTo>
                    <a:pt x="27" y="185"/>
                    <a:pt x="29" y="181"/>
                    <a:pt x="32" y="177"/>
                  </a:cubicBezTo>
                  <a:cubicBezTo>
                    <a:pt x="36" y="175"/>
                    <a:pt x="40" y="172"/>
                    <a:pt x="44" y="173"/>
                  </a:cubicBezTo>
                  <a:cubicBezTo>
                    <a:pt x="40" y="171"/>
                    <a:pt x="34" y="171"/>
                    <a:pt x="31" y="168"/>
                  </a:cubicBezTo>
                  <a:cubicBezTo>
                    <a:pt x="30" y="168"/>
                    <a:pt x="30" y="167"/>
                    <a:pt x="30" y="166"/>
                  </a:cubicBezTo>
                  <a:cubicBezTo>
                    <a:pt x="32" y="168"/>
                    <a:pt x="34" y="168"/>
                    <a:pt x="36" y="167"/>
                  </a:cubicBezTo>
                  <a:lnTo>
                    <a:pt x="37" y="168"/>
                  </a:lnTo>
                  <a:cubicBezTo>
                    <a:pt x="39" y="168"/>
                    <a:pt x="41" y="169"/>
                    <a:pt x="43" y="169"/>
                  </a:cubicBezTo>
                  <a:cubicBezTo>
                    <a:pt x="44" y="168"/>
                    <a:pt x="47" y="171"/>
                    <a:pt x="47" y="167"/>
                  </a:cubicBezTo>
                  <a:cubicBezTo>
                    <a:pt x="45" y="168"/>
                    <a:pt x="47" y="166"/>
                    <a:pt x="45" y="165"/>
                  </a:cubicBezTo>
                  <a:cubicBezTo>
                    <a:pt x="45" y="161"/>
                    <a:pt x="40" y="159"/>
                    <a:pt x="39" y="157"/>
                  </a:cubicBezTo>
                  <a:cubicBezTo>
                    <a:pt x="37" y="154"/>
                    <a:pt x="35" y="153"/>
                    <a:pt x="35" y="150"/>
                  </a:cubicBezTo>
                  <a:cubicBezTo>
                    <a:pt x="34" y="149"/>
                    <a:pt x="33" y="148"/>
                    <a:pt x="33" y="146"/>
                  </a:cubicBezTo>
                  <a:cubicBezTo>
                    <a:pt x="31" y="140"/>
                    <a:pt x="31" y="132"/>
                    <a:pt x="37" y="129"/>
                  </a:cubicBezTo>
                  <a:cubicBezTo>
                    <a:pt x="34" y="126"/>
                    <a:pt x="34" y="122"/>
                    <a:pt x="32" y="120"/>
                  </a:cubicBezTo>
                  <a:cubicBezTo>
                    <a:pt x="32" y="117"/>
                    <a:pt x="30" y="113"/>
                    <a:pt x="31" y="109"/>
                  </a:cubicBezTo>
                  <a:cubicBezTo>
                    <a:pt x="32" y="107"/>
                    <a:pt x="33" y="103"/>
                    <a:pt x="35" y="102"/>
                  </a:cubicBezTo>
                  <a:cubicBezTo>
                    <a:pt x="37" y="101"/>
                    <a:pt x="40" y="101"/>
                    <a:pt x="41" y="100"/>
                  </a:cubicBezTo>
                  <a:cubicBezTo>
                    <a:pt x="38" y="98"/>
                    <a:pt x="39" y="94"/>
                    <a:pt x="38" y="92"/>
                  </a:cubicBezTo>
                  <a:cubicBezTo>
                    <a:pt x="38" y="87"/>
                    <a:pt x="39" y="81"/>
                    <a:pt x="42" y="77"/>
                  </a:cubicBezTo>
                  <a:cubicBezTo>
                    <a:pt x="42" y="76"/>
                    <a:pt x="43" y="74"/>
                    <a:pt x="44" y="72"/>
                  </a:cubicBezTo>
                  <a:cubicBezTo>
                    <a:pt x="49" y="64"/>
                    <a:pt x="57" y="59"/>
                    <a:pt x="67" y="58"/>
                  </a:cubicBezTo>
                  <a:lnTo>
                    <a:pt x="67" y="59"/>
                  </a:lnTo>
                  <a:cubicBezTo>
                    <a:pt x="70" y="58"/>
                    <a:pt x="75" y="59"/>
                    <a:pt x="79" y="60"/>
                  </a:cubicBezTo>
                  <a:cubicBezTo>
                    <a:pt x="78" y="52"/>
                    <a:pt x="76" y="45"/>
                    <a:pt x="79" y="37"/>
                  </a:cubicBezTo>
                  <a:lnTo>
                    <a:pt x="80" y="37"/>
                  </a:lnTo>
                  <a:cubicBezTo>
                    <a:pt x="80" y="42"/>
                    <a:pt x="78" y="53"/>
                    <a:pt x="82" y="59"/>
                  </a:cubicBezTo>
                  <a:cubicBezTo>
                    <a:pt x="84" y="55"/>
                    <a:pt x="83" y="49"/>
                    <a:pt x="89" y="47"/>
                  </a:cubicBezTo>
                  <a:cubicBezTo>
                    <a:pt x="91" y="48"/>
                    <a:pt x="93" y="47"/>
                    <a:pt x="95" y="49"/>
                  </a:cubicBezTo>
                  <a:cubicBezTo>
                    <a:pt x="95" y="44"/>
                    <a:pt x="95" y="37"/>
                    <a:pt x="99" y="34"/>
                  </a:cubicBezTo>
                  <a:lnTo>
                    <a:pt x="100" y="34"/>
                  </a:lnTo>
                  <a:cubicBezTo>
                    <a:pt x="93" y="30"/>
                    <a:pt x="86" y="30"/>
                    <a:pt x="79" y="24"/>
                  </a:cubicBezTo>
                  <a:cubicBezTo>
                    <a:pt x="78" y="25"/>
                    <a:pt x="77" y="24"/>
                    <a:pt x="77" y="23"/>
                  </a:cubicBezTo>
                  <a:cubicBezTo>
                    <a:pt x="79" y="25"/>
                    <a:pt x="81" y="23"/>
                    <a:pt x="83" y="25"/>
                  </a:cubicBezTo>
                  <a:cubicBezTo>
                    <a:pt x="84" y="24"/>
                    <a:pt x="84" y="26"/>
                    <a:pt x="85" y="26"/>
                  </a:cubicBezTo>
                  <a:lnTo>
                    <a:pt x="85" y="25"/>
                  </a:lnTo>
                  <a:cubicBezTo>
                    <a:pt x="90" y="27"/>
                    <a:pt x="96" y="29"/>
                    <a:pt x="101" y="30"/>
                  </a:cubicBezTo>
                  <a:cubicBezTo>
                    <a:pt x="102" y="31"/>
                    <a:pt x="103" y="30"/>
                    <a:pt x="104" y="30"/>
                  </a:cubicBezTo>
                  <a:cubicBezTo>
                    <a:pt x="102" y="23"/>
                    <a:pt x="98" y="18"/>
                    <a:pt x="93" y="12"/>
                  </a:cubicBezTo>
                  <a:cubicBezTo>
                    <a:pt x="92" y="11"/>
                    <a:pt x="92" y="11"/>
                    <a:pt x="92" y="10"/>
                  </a:cubicBezTo>
                  <a:cubicBezTo>
                    <a:pt x="90" y="7"/>
                    <a:pt x="86" y="4"/>
                    <a:pt x="83" y="1"/>
                  </a:cubicBezTo>
                  <a:lnTo>
                    <a:pt x="83" y="0"/>
                  </a:lnTo>
                  <a:lnTo>
                    <a:pt x="92" y="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" name="Freeform 200">
              <a:extLst>
                <a:ext uri="{FF2B5EF4-FFF2-40B4-BE49-F238E27FC236}">
                  <a16:creationId xmlns:a16="http://schemas.microsoft.com/office/drawing/2014/main" id="{4A339EB3-0974-B44C-44C4-BDEAA122F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2073"/>
              <a:ext cx="650" cy="769"/>
            </a:xfrm>
            <a:custGeom>
              <a:avLst/>
              <a:gdLst>
                <a:gd name="T0" fmla="*/ 2147483646 w 249"/>
                <a:gd name="T1" fmla="*/ 2147483646 h 274"/>
                <a:gd name="T2" fmla="*/ 2147483646 w 249"/>
                <a:gd name="T3" fmla="*/ 2147483646 h 274"/>
                <a:gd name="T4" fmla="*/ 2147483646 w 249"/>
                <a:gd name="T5" fmla="*/ 2147483646 h 274"/>
                <a:gd name="T6" fmla="*/ 2147483646 w 249"/>
                <a:gd name="T7" fmla="*/ 2147483646 h 274"/>
                <a:gd name="T8" fmla="*/ 2147483646 w 249"/>
                <a:gd name="T9" fmla="*/ 2147483646 h 274"/>
                <a:gd name="T10" fmla="*/ 2147483646 w 249"/>
                <a:gd name="T11" fmla="*/ 2147483646 h 274"/>
                <a:gd name="T12" fmla="*/ 2147483646 w 249"/>
                <a:gd name="T13" fmla="*/ 2147483646 h 274"/>
                <a:gd name="T14" fmla="*/ 2147483646 w 249"/>
                <a:gd name="T15" fmla="*/ 2147483646 h 274"/>
                <a:gd name="T16" fmla="*/ 2147483646 w 249"/>
                <a:gd name="T17" fmla="*/ 2147483646 h 274"/>
                <a:gd name="T18" fmla="*/ 2147483646 w 249"/>
                <a:gd name="T19" fmla="*/ 2147483646 h 274"/>
                <a:gd name="T20" fmla="*/ 2147483646 w 249"/>
                <a:gd name="T21" fmla="*/ 2147483646 h 274"/>
                <a:gd name="T22" fmla="*/ 2147483646 w 249"/>
                <a:gd name="T23" fmla="*/ 2147483646 h 274"/>
                <a:gd name="T24" fmla="*/ 2147483646 w 249"/>
                <a:gd name="T25" fmla="*/ 2147483646 h 274"/>
                <a:gd name="T26" fmla="*/ 2147483646 w 249"/>
                <a:gd name="T27" fmla="*/ 2147483646 h 274"/>
                <a:gd name="T28" fmla="*/ 2147483646 w 249"/>
                <a:gd name="T29" fmla="*/ 2147483646 h 274"/>
                <a:gd name="T30" fmla="*/ 2147483646 w 249"/>
                <a:gd name="T31" fmla="*/ 2147483646 h 274"/>
                <a:gd name="T32" fmla="*/ 2147483646 w 249"/>
                <a:gd name="T33" fmla="*/ 2147483646 h 274"/>
                <a:gd name="T34" fmla="*/ 2147483646 w 249"/>
                <a:gd name="T35" fmla="*/ 2147483646 h 274"/>
                <a:gd name="T36" fmla="*/ 2147483646 w 249"/>
                <a:gd name="T37" fmla="*/ 2147483646 h 274"/>
                <a:gd name="T38" fmla="*/ 2147483646 w 249"/>
                <a:gd name="T39" fmla="*/ 2147483646 h 274"/>
                <a:gd name="T40" fmla="*/ 2147483646 w 249"/>
                <a:gd name="T41" fmla="*/ 2147483646 h 274"/>
                <a:gd name="T42" fmla="*/ 2147483646 w 249"/>
                <a:gd name="T43" fmla="*/ 2147483646 h 274"/>
                <a:gd name="T44" fmla="*/ 2147483646 w 249"/>
                <a:gd name="T45" fmla="*/ 2147483646 h 274"/>
                <a:gd name="T46" fmla="*/ 2147483646 w 249"/>
                <a:gd name="T47" fmla="*/ 2147483646 h 274"/>
                <a:gd name="T48" fmla="*/ 2147483646 w 249"/>
                <a:gd name="T49" fmla="*/ 2147483646 h 274"/>
                <a:gd name="T50" fmla="*/ 2147483646 w 249"/>
                <a:gd name="T51" fmla="*/ 2147483646 h 274"/>
                <a:gd name="T52" fmla="*/ 2147483646 w 249"/>
                <a:gd name="T53" fmla="*/ 2147483646 h 274"/>
                <a:gd name="T54" fmla="*/ 2147483646 w 249"/>
                <a:gd name="T55" fmla="*/ 2147483646 h 274"/>
                <a:gd name="T56" fmla="*/ 2147483646 w 249"/>
                <a:gd name="T57" fmla="*/ 2147483646 h 274"/>
                <a:gd name="T58" fmla="*/ 2147483646 w 249"/>
                <a:gd name="T59" fmla="*/ 2147483646 h 274"/>
                <a:gd name="T60" fmla="*/ 2147483646 w 249"/>
                <a:gd name="T61" fmla="*/ 2147483646 h 274"/>
                <a:gd name="T62" fmla="*/ 2064679980 w 249"/>
                <a:gd name="T63" fmla="*/ 2147483646 h 274"/>
                <a:gd name="T64" fmla="*/ 2147483646 w 249"/>
                <a:gd name="T65" fmla="*/ 2147483646 h 274"/>
                <a:gd name="T66" fmla="*/ 413535717 w 249"/>
                <a:gd name="T67" fmla="*/ 2147483646 h 274"/>
                <a:gd name="T68" fmla="*/ 2064679980 w 249"/>
                <a:gd name="T69" fmla="*/ 2147483646 h 274"/>
                <a:gd name="T70" fmla="*/ 2147483646 w 249"/>
                <a:gd name="T71" fmla="*/ 2147483646 h 274"/>
                <a:gd name="T72" fmla="*/ 2147483646 w 249"/>
                <a:gd name="T73" fmla="*/ 2147483646 h 274"/>
                <a:gd name="T74" fmla="*/ 2147483646 w 249"/>
                <a:gd name="T75" fmla="*/ 2147483646 h 274"/>
                <a:gd name="T76" fmla="*/ 2147483646 w 249"/>
                <a:gd name="T77" fmla="*/ 2147483646 h 274"/>
                <a:gd name="T78" fmla="*/ 2147483646 w 249"/>
                <a:gd name="T79" fmla="*/ 2147483646 h 274"/>
                <a:gd name="T80" fmla="*/ 2147483646 w 249"/>
                <a:gd name="T81" fmla="*/ 2147483646 h 274"/>
                <a:gd name="T82" fmla="*/ 2147483646 w 249"/>
                <a:gd name="T83" fmla="*/ 2147483646 h 274"/>
                <a:gd name="T84" fmla="*/ 2147483646 w 249"/>
                <a:gd name="T85" fmla="*/ 2147483646 h 274"/>
                <a:gd name="T86" fmla="*/ 2147483646 w 249"/>
                <a:gd name="T87" fmla="*/ 2147483646 h 274"/>
                <a:gd name="T88" fmla="*/ 2147483646 w 249"/>
                <a:gd name="T89" fmla="*/ 327207676 h 274"/>
                <a:gd name="T90" fmla="*/ 2147483646 w 249"/>
                <a:gd name="T91" fmla="*/ 0 h 274"/>
                <a:gd name="T92" fmla="*/ 2147483646 w 249"/>
                <a:gd name="T93" fmla="*/ 1288346648 h 274"/>
                <a:gd name="T94" fmla="*/ 2147483646 w 249"/>
                <a:gd name="T95" fmla="*/ 1288346648 h 2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9"/>
                <a:gd name="T145" fmla="*/ 0 h 274"/>
                <a:gd name="T146" fmla="*/ 249 w 249"/>
                <a:gd name="T147" fmla="*/ 274 h 2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9" h="274">
                  <a:moveTo>
                    <a:pt x="135" y="4"/>
                  </a:moveTo>
                  <a:cubicBezTo>
                    <a:pt x="138" y="5"/>
                    <a:pt x="142" y="8"/>
                    <a:pt x="143" y="11"/>
                  </a:cubicBezTo>
                  <a:cubicBezTo>
                    <a:pt x="145" y="13"/>
                    <a:pt x="145" y="13"/>
                    <a:pt x="147" y="13"/>
                  </a:cubicBezTo>
                  <a:cubicBezTo>
                    <a:pt x="151" y="10"/>
                    <a:pt x="158" y="5"/>
                    <a:pt x="164" y="6"/>
                  </a:cubicBezTo>
                  <a:cubicBezTo>
                    <a:pt x="167" y="5"/>
                    <a:pt x="170" y="7"/>
                    <a:pt x="173" y="8"/>
                  </a:cubicBezTo>
                  <a:cubicBezTo>
                    <a:pt x="177" y="11"/>
                    <a:pt x="183" y="15"/>
                    <a:pt x="182" y="21"/>
                  </a:cubicBezTo>
                  <a:cubicBezTo>
                    <a:pt x="184" y="24"/>
                    <a:pt x="187" y="23"/>
                    <a:pt x="189" y="25"/>
                  </a:cubicBezTo>
                  <a:cubicBezTo>
                    <a:pt x="199" y="33"/>
                    <a:pt x="205" y="15"/>
                    <a:pt x="216" y="21"/>
                  </a:cubicBezTo>
                  <a:cubicBezTo>
                    <a:pt x="231" y="29"/>
                    <a:pt x="246" y="44"/>
                    <a:pt x="249" y="63"/>
                  </a:cubicBezTo>
                  <a:cubicBezTo>
                    <a:pt x="249" y="68"/>
                    <a:pt x="246" y="69"/>
                    <a:pt x="247" y="74"/>
                  </a:cubicBezTo>
                  <a:cubicBezTo>
                    <a:pt x="244" y="83"/>
                    <a:pt x="238" y="93"/>
                    <a:pt x="228" y="98"/>
                  </a:cubicBezTo>
                  <a:cubicBezTo>
                    <a:pt x="229" y="91"/>
                    <a:pt x="227" y="85"/>
                    <a:pt x="228" y="79"/>
                  </a:cubicBezTo>
                  <a:cubicBezTo>
                    <a:pt x="227" y="70"/>
                    <a:pt x="227" y="61"/>
                    <a:pt x="221" y="54"/>
                  </a:cubicBezTo>
                  <a:lnTo>
                    <a:pt x="217" y="54"/>
                  </a:lnTo>
                  <a:cubicBezTo>
                    <a:pt x="216" y="56"/>
                    <a:pt x="217" y="57"/>
                    <a:pt x="217" y="58"/>
                  </a:cubicBezTo>
                  <a:cubicBezTo>
                    <a:pt x="218" y="57"/>
                    <a:pt x="219" y="58"/>
                    <a:pt x="220" y="57"/>
                  </a:cubicBezTo>
                  <a:cubicBezTo>
                    <a:pt x="223" y="63"/>
                    <a:pt x="224" y="71"/>
                    <a:pt x="224" y="78"/>
                  </a:cubicBezTo>
                  <a:cubicBezTo>
                    <a:pt x="221" y="78"/>
                    <a:pt x="220" y="82"/>
                    <a:pt x="219" y="81"/>
                  </a:cubicBezTo>
                  <a:cubicBezTo>
                    <a:pt x="217" y="80"/>
                    <a:pt x="217" y="75"/>
                    <a:pt x="216" y="75"/>
                  </a:cubicBezTo>
                  <a:cubicBezTo>
                    <a:pt x="215" y="72"/>
                    <a:pt x="215" y="69"/>
                    <a:pt x="215" y="65"/>
                  </a:cubicBezTo>
                  <a:cubicBezTo>
                    <a:pt x="213" y="67"/>
                    <a:pt x="212" y="66"/>
                    <a:pt x="213" y="68"/>
                  </a:cubicBezTo>
                  <a:lnTo>
                    <a:pt x="213" y="70"/>
                  </a:lnTo>
                  <a:cubicBezTo>
                    <a:pt x="213" y="72"/>
                    <a:pt x="212" y="77"/>
                    <a:pt x="213" y="80"/>
                  </a:cubicBezTo>
                  <a:cubicBezTo>
                    <a:pt x="214" y="82"/>
                    <a:pt x="216" y="85"/>
                    <a:pt x="217" y="86"/>
                  </a:cubicBezTo>
                  <a:cubicBezTo>
                    <a:pt x="215" y="89"/>
                    <a:pt x="214" y="94"/>
                    <a:pt x="209" y="93"/>
                  </a:cubicBezTo>
                  <a:cubicBezTo>
                    <a:pt x="206" y="93"/>
                    <a:pt x="209" y="88"/>
                    <a:pt x="205" y="88"/>
                  </a:cubicBezTo>
                  <a:cubicBezTo>
                    <a:pt x="200" y="89"/>
                    <a:pt x="194" y="90"/>
                    <a:pt x="191" y="95"/>
                  </a:cubicBezTo>
                  <a:cubicBezTo>
                    <a:pt x="191" y="97"/>
                    <a:pt x="191" y="97"/>
                    <a:pt x="192" y="99"/>
                  </a:cubicBezTo>
                  <a:cubicBezTo>
                    <a:pt x="192" y="105"/>
                    <a:pt x="192" y="110"/>
                    <a:pt x="187" y="114"/>
                  </a:cubicBezTo>
                  <a:cubicBezTo>
                    <a:pt x="184" y="113"/>
                    <a:pt x="181" y="112"/>
                    <a:pt x="178" y="110"/>
                  </a:cubicBezTo>
                  <a:cubicBezTo>
                    <a:pt x="176" y="110"/>
                    <a:pt x="176" y="110"/>
                    <a:pt x="175" y="112"/>
                  </a:cubicBezTo>
                  <a:cubicBezTo>
                    <a:pt x="173" y="115"/>
                    <a:pt x="178" y="116"/>
                    <a:pt x="175" y="119"/>
                  </a:cubicBezTo>
                  <a:cubicBezTo>
                    <a:pt x="173" y="121"/>
                    <a:pt x="167" y="122"/>
                    <a:pt x="167" y="126"/>
                  </a:cubicBezTo>
                  <a:cubicBezTo>
                    <a:pt x="167" y="129"/>
                    <a:pt x="168" y="130"/>
                    <a:pt x="168" y="133"/>
                  </a:cubicBezTo>
                  <a:cubicBezTo>
                    <a:pt x="164" y="135"/>
                    <a:pt x="162" y="136"/>
                    <a:pt x="160" y="141"/>
                  </a:cubicBezTo>
                  <a:cubicBezTo>
                    <a:pt x="160" y="141"/>
                    <a:pt x="159" y="144"/>
                    <a:pt x="160" y="146"/>
                  </a:cubicBezTo>
                  <a:lnTo>
                    <a:pt x="162" y="145"/>
                  </a:lnTo>
                  <a:cubicBezTo>
                    <a:pt x="162" y="148"/>
                    <a:pt x="164" y="150"/>
                    <a:pt x="165" y="152"/>
                  </a:cubicBezTo>
                  <a:cubicBezTo>
                    <a:pt x="167" y="156"/>
                    <a:pt x="170" y="159"/>
                    <a:pt x="170" y="164"/>
                  </a:cubicBezTo>
                  <a:cubicBezTo>
                    <a:pt x="169" y="164"/>
                    <a:pt x="167" y="165"/>
                    <a:pt x="167" y="167"/>
                  </a:cubicBezTo>
                  <a:cubicBezTo>
                    <a:pt x="168" y="167"/>
                    <a:pt x="167" y="170"/>
                    <a:pt x="169" y="170"/>
                  </a:cubicBezTo>
                  <a:cubicBezTo>
                    <a:pt x="174" y="175"/>
                    <a:pt x="176" y="184"/>
                    <a:pt x="174" y="192"/>
                  </a:cubicBezTo>
                  <a:cubicBezTo>
                    <a:pt x="173" y="198"/>
                    <a:pt x="167" y="195"/>
                    <a:pt x="165" y="200"/>
                  </a:cubicBezTo>
                  <a:cubicBezTo>
                    <a:pt x="169" y="207"/>
                    <a:pt x="169" y="213"/>
                    <a:pt x="169" y="221"/>
                  </a:cubicBezTo>
                  <a:cubicBezTo>
                    <a:pt x="169" y="227"/>
                    <a:pt x="167" y="234"/>
                    <a:pt x="162" y="236"/>
                  </a:cubicBezTo>
                  <a:cubicBezTo>
                    <a:pt x="160" y="238"/>
                    <a:pt x="158" y="236"/>
                    <a:pt x="156" y="236"/>
                  </a:cubicBezTo>
                  <a:cubicBezTo>
                    <a:pt x="153" y="236"/>
                    <a:pt x="153" y="229"/>
                    <a:pt x="148" y="232"/>
                  </a:cubicBezTo>
                  <a:cubicBezTo>
                    <a:pt x="146" y="232"/>
                    <a:pt x="147" y="235"/>
                    <a:pt x="147" y="236"/>
                  </a:cubicBezTo>
                  <a:cubicBezTo>
                    <a:pt x="151" y="238"/>
                    <a:pt x="150" y="243"/>
                    <a:pt x="151" y="247"/>
                  </a:cubicBezTo>
                  <a:cubicBezTo>
                    <a:pt x="150" y="250"/>
                    <a:pt x="149" y="254"/>
                    <a:pt x="147" y="257"/>
                  </a:cubicBezTo>
                  <a:cubicBezTo>
                    <a:pt x="146" y="260"/>
                    <a:pt x="143" y="261"/>
                    <a:pt x="142" y="263"/>
                  </a:cubicBezTo>
                  <a:lnTo>
                    <a:pt x="141" y="263"/>
                  </a:lnTo>
                  <a:cubicBezTo>
                    <a:pt x="135" y="270"/>
                    <a:pt x="125" y="274"/>
                    <a:pt x="115" y="272"/>
                  </a:cubicBezTo>
                  <a:cubicBezTo>
                    <a:pt x="108" y="270"/>
                    <a:pt x="102" y="263"/>
                    <a:pt x="100" y="257"/>
                  </a:cubicBezTo>
                  <a:cubicBezTo>
                    <a:pt x="99" y="253"/>
                    <a:pt x="99" y="250"/>
                    <a:pt x="100" y="247"/>
                  </a:cubicBezTo>
                  <a:cubicBezTo>
                    <a:pt x="100" y="246"/>
                    <a:pt x="99" y="245"/>
                    <a:pt x="98" y="244"/>
                  </a:cubicBezTo>
                  <a:cubicBezTo>
                    <a:pt x="97" y="244"/>
                    <a:pt x="94" y="245"/>
                    <a:pt x="94" y="247"/>
                  </a:cubicBezTo>
                  <a:cubicBezTo>
                    <a:pt x="95" y="249"/>
                    <a:pt x="92" y="250"/>
                    <a:pt x="90" y="251"/>
                  </a:cubicBezTo>
                  <a:lnTo>
                    <a:pt x="88" y="251"/>
                  </a:lnTo>
                  <a:cubicBezTo>
                    <a:pt x="88" y="249"/>
                    <a:pt x="87" y="251"/>
                    <a:pt x="87" y="250"/>
                  </a:cubicBezTo>
                  <a:cubicBezTo>
                    <a:pt x="85" y="249"/>
                    <a:pt x="85" y="244"/>
                    <a:pt x="81" y="246"/>
                  </a:cubicBezTo>
                  <a:cubicBezTo>
                    <a:pt x="78" y="248"/>
                    <a:pt x="81" y="250"/>
                    <a:pt x="78" y="252"/>
                  </a:cubicBezTo>
                  <a:cubicBezTo>
                    <a:pt x="74" y="258"/>
                    <a:pt x="70" y="247"/>
                    <a:pt x="66" y="253"/>
                  </a:cubicBezTo>
                  <a:cubicBezTo>
                    <a:pt x="65" y="256"/>
                    <a:pt x="69" y="257"/>
                    <a:pt x="66" y="260"/>
                  </a:cubicBezTo>
                  <a:cubicBezTo>
                    <a:pt x="62" y="264"/>
                    <a:pt x="56" y="263"/>
                    <a:pt x="51" y="263"/>
                  </a:cubicBezTo>
                  <a:cubicBezTo>
                    <a:pt x="48" y="262"/>
                    <a:pt x="50" y="257"/>
                    <a:pt x="46" y="257"/>
                  </a:cubicBezTo>
                  <a:lnTo>
                    <a:pt x="45" y="257"/>
                  </a:lnTo>
                  <a:cubicBezTo>
                    <a:pt x="45" y="257"/>
                    <a:pt x="44" y="258"/>
                    <a:pt x="44" y="258"/>
                  </a:cubicBezTo>
                  <a:cubicBezTo>
                    <a:pt x="43" y="261"/>
                    <a:pt x="42" y="262"/>
                    <a:pt x="40" y="263"/>
                  </a:cubicBezTo>
                  <a:cubicBezTo>
                    <a:pt x="37" y="264"/>
                    <a:pt x="33" y="264"/>
                    <a:pt x="30" y="263"/>
                  </a:cubicBezTo>
                  <a:cubicBezTo>
                    <a:pt x="28" y="263"/>
                    <a:pt x="26" y="260"/>
                    <a:pt x="25" y="258"/>
                  </a:cubicBezTo>
                  <a:cubicBezTo>
                    <a:pt x="25" y="256"/>
                    <a:pt x="25" y="255"/>
                    <a:pt x="25" y="253"/>
                  </a:cubicBezTo>
                  <a:cubicBezTo>
                    <a:pt x="26" y="252"/>
                    <a:pt x="30" y="252"/>
                    <a:pt x="29" y="249"/>
                  </a:cubicBezTo>
                  <a:cubicBezTo>
                    <a:pt x="31" y="249"/>
                    <a:pt x="31" y="248"/>
                    <a:pt x="32" y="247"/>
                  </a:cubicBezTo>
                  <a:cubicBezTo>
                    <a:pt x="31" y="245"/>
                    <a:pt x="30" y="244"/>
                    <a:pt x="28" y="244"/>
                  </a:cubicBezTo>
                  <a:cubicBezTo>
                    <a:pt x="26" y="244"/>
                    <a:pt x="24" y="245"/>
                    <a:pt x="22" y="247"/>
                  </a:cubicBezTo>
                  <a:cubicBezTo>
                    <a:pt x="15" y="246"/>
                    <a:pt x="7" y="244"/>
                    <a:pt x="5" y="237"/>
                  </a:cubicBezTo>
                  <a:cubicBezTo>
                    <a:pt x="0" y="226"/>
                    <a:pt x="2" y="211"/>
                    <a:pt x="10" y="202"/>
                  </a:cubicBezTo>
                  <a:cubicBezTo>
                    <a:pt x="13" y="199"/>
                    <a:pt x="15" y="197"/>
                    <a:pt x="20" y="196"/>
                  </a:cubicBezTo>
                  <a:cubicBezTo>
                    <a:pt x="22" y="199"/>
                    <a:pt x="24" y="195"/>
                    <a:pt x="25" y="198"/>
                  </a:cubicBezTo>
                  <a:cubicBezTo>
                    <a:pt x="27" y="198"/>
                    <a:pt x="29" y="197"/>
                    <a:pt x="29" y="195"/>
                  </a:cubicBezTo>
                  <a:cubicBezTo>
                    <a:pt x="28" y="192"/>
                    <a:pt x="24" y="191"/>
                    <a:pt x="24" y="187"/>
                  </a:cubicBezTo>
                  <a:cubicBezTo>
                    <a:pt x="22" y="182"/>
                    <a:pt x="24" y="177"/>
                    <a:pt x="27" y="174"/>
                  </a:cubicBezTo>
                  <a:cubicBezTo>
                    <a:pt x="29" y="173"/>
                    <a:pt x="31" y="171"/>
                    <a:pt x="33" y="170"/>
                  </a:cubicBezTo>
                  <a:cubicBezTo>
                    <a:pt x="37" y="170"/>
                    <a:pt x="41" y="168"/>
                    <a:pt x="45" y="169"/>
                  </a:cubicBezTo>
                  <a:cubicBezTo>
                    <a:pt x="46" y="169"/>
                    <a:pt x="47" y="168"/>
                    <a:pt x="47" y="167"/>
                  </a:cubicBezTo>
                  <a:cubicBezTo>
                    <a:pt x="47" y="163"/>
                    <a:pt x="39" y="161"/>
                    <a:pt x="42" y="155"/>
                  </a:cubicBezTo>
                  <a:cubicBezTo>
                    <a:pt x="42" y="154"/>
                    <a:pt x="42" y="152"/>
                    <a:pt x="40" y="152"/>
                  </a:cubicBezTo>
                  <a:cubicBezTo>
                    <a:pt x="39" y="152"/>
                    <a:pt x="37" y="151"/>
                    <a:pt x="36" y="150"/>
                  </a:cubicBezTo>
                  <a:cubicBezTo>
                    <a:pt x="31" y="144"/>
                    <a:pt x="26" y="138"/>
                    <a:pt x="28" y="130"/>
                  </a:cubicBezTo>
                  <a:cubicBezTo>
                    <a:pt x="29" y="129"/>
                    <a:pt x="30" y="127"/>
                    <a:pt x="32" y="126"/>
                  </a:cubicBezTo>
                  <a:cubicBezTo>
                    <a:pt x="33" y="127"/>
                    <a:pt x="34" y="126"/>
                    <a:pt x="35" y="125"/>
                  </a:cubicBezTo>
                  <a:cubicBezTo>
                    <a:pt x="35" y="121"/>
                    <a:pt x="31" y="119"/>
                    <a:pt x="30" y="115"/>
                  </a:cubicBezTo>
                  <a:cubicBezTo>
                    <a:pt x="28" y="111"/>
                    <a:pt x="25" y="105"/>
                    <a:pt x="28" y="101"/>
                  </a:cubicBezTo>
                  <a:cubicBezTo>
                    <a:pt x="31" y="99"/>
                    <a:pt x="33" y="98"/>
                    <a:pt x="35" y="99"/>
                  </a:cubicBezTo>
                  <a:cubicBezTo>
                    <a:pt x="38" y="99"/>
                    <a:pt x="40" y="102"/>
                    <a:pt x="42" y="99"/>
                  </a:cubicBezTo>
                  <a:cubicBezTo>
                    <a:pt x="45" y="93"/>
                    <a:pt x="35" y="95"/>
                    <a:pt x="35" y="90"/>
                  </a:cubicBezTo>
                  <a:cubicBezTo>
                    <a:pt x="32" y="79"/>
                    <a:pt x="37" y="69"/>
                    <a:pt x="45" y="61"/>
                  </a:cubicBezTo>
                  <a:cubicBezTo>
                    <a:pt x="51" y="56"/>
                    <a:pt x="61" y="53"/>
                    <a:pt x="68" y="57"/>
                  </a:cubicBezTo>
                  <a:cubicBezTo>
                    <a:pt x="71" y="57"/>
                    <a:pt x="74" y="64"/>
                    <a:pt x="78" y="60"/>
                  </a:cubicBezTo>
                  <a:cubicBezTo>
                    <a:pt x="78" y="59"/>
                    <a:pt x="77" y="57"/>
                    <a:pt x="79" y="56"/>
                  </a:cubicBezTo>
                  <a:cubicBezTo>
                    <a:pt x="79" y="55"/>
                    <a:pt x="78" y="54"/>
                    <a:pt x="78" y="54"/>
                  </a:cubicBezTo>
                  <a:cubicBezTo>
                    <a:pt x="78" y="50"/>
                    <a:pt x="79" y="46"/>
                    <a:pt x="83" y="45"/>
                  </a:cubicBezTo>
                  <a:cubicBezTo>
                    <a:pt x="84" y="46"/>
                    <a:pt x="87" y="44"/>
                    <a:pt x="87" y="47"/>
                  </a:cubicBezTo>
                  <a:cubicBezTo>
                    <a:pt x="88" y="48"/>
                    <a:pt x="89" y="50"/>
                    <a:pt x="91" y="49"/>
                  </a:cubicBezTo>
                  <a:cubicBezTo>
                    <a:pt x="93" y="47"/>
                    <a:pt x="91" y="44"/>
                    <a:pt x="91" y="42"/>
                  </a:cubicBezTo>
                  <a:cubicBezTo>
                    <a:pt x="91" y="38"/>
                    <a:pt x="90" y="33"/>
                    <a:pt x="94" y="31"/>
                  </a:cubicBezTo>
                  <a:cubicBezTo>
                    <a:pt x="97" y="30"/>
                    <a:pt x="98" y="33"/>
                    <a:pt x="101" y="35"/>
                  </a:cubicBezTo>
                  <a:cubicBezTo>
                    <a:pt x="106" y="32"/>
                    <a:pt x="100" y="25"/>
                    <a:pt x="103" y="21"/>
                  </a:cubicBezTo>
                  <a:cubicBezTo>
                    <a:pt x="105" y="12"/>
                    <a:pt x="110" y="4"/>
                    <a:pt x="119" y="1"/>
                  </a:cubicBezTo>
                  <a:lnTo>
                    <a:pt x="123" y="0"/>
                  </a:lnTo>
                  <a:cubicBezTo>
                    <a:pt x="126" y="1"/>
                    <a:pt x="132" y="1"/>
                    <a:pt x="135" y="4"/>
                  </a:cubicBezTo>
                  <a:close/>
                </a:path>
              </a:pathLst>
            </a:custGeom>
            <a:solidFill>
              <a:srgbClr val="AB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" name="Freeform 201">
              <a:extLst>
                <a:ext uri="{FF2B5EF4-FFF2-40B4-BE49-F238E27FC236}">
                  <a16:creationId xmlns:a16="http://schemas.microsoft.com/office/drawing/2014/main" id="{DE880EFE-1E8C-C97C-0EAF-FC6C50811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5" y="2281"/>
              <a:ext cx="89" cy="300"/>
            </a:xfrm>
            <a:custGeom>
              <a:avLst/>
              <a:gdLst>
                <a:gd name="T0" fmla="*/ 2147483646 w 34"/>
                <a:gd name="T1" fmla="*/ 703165494 h 107"/>
                <a:gd name="T2" fmla="*/ 2147483646 w 34"/>
                <a:gd name="T3" fmla="*/ 2147483646 h 107"/>
                <a:gd name="T4" fmla="*/ 2147483646 w 34"/>
                <a:gd name="T5" fmla="*/ 2147483646 h 107"/>
                <a:gd name="T6" fmla="*/ 2147483646 w 34"/>
                <a:gd name="T7" fmla="*/ 1591823114 h 107"/>
                <a:gd name="T8" fmla="*/ 1730370530 w 34"/>
                <a:gd name="T9" fmla="*/ 1269074821 h 107"/>
                <a:gd name="T10" fmla="*/ 1501960102 w 34"/>
                <a:gd name="T11" fmla="*/ 1591823114 h 107"/>
                <a:gd name="T12" fmla="*/ 330580380 w 34"/>
                <a:gd name="T13" fmla="*/ 2147483646 h 107"/>
                <a:gd name="T14" fmla="*/ 1234637354 w 34"/>
                <a:gd name="T15" fmla="*/ 2147483646 h 107"/>
                <a:gd name="T16" fmla="*/ 1501960102 w 34"/>
                <a:gd name="T17" fmla="*/ 2147483646 h 107"/>
                <a:gd name="T18" fmla="*/ 1667262271 w 34"/>
                <a:gd name="T19" fmla="*/ 2147483646 h 107"/>
                <a:gd name="T20" fmla="*/ 1730370530 w 34"/>
                <a:gd name="T21" fmla="*/ 2147483646 h 107"/>
                <a:gd name="T22" fmla="*/ 1501960102 w 34"/>
                <a:gd name="T23" fmla="*/ 2147483646 h 107"/>
                <a:gd name="T24" fmla="*/ 1565098207 w 34"/>
                <a:gd name="T25" fmla="*/ 2147483646 h 107"/>
                <a:gd name="T26" fmla="*/ 597902838 w 34"/>
                <a:gd name="T27" fmla="*/ 2147483646 h 107"/>
                <a:gd name="T28" fmla="*/ 700071356 w 34"/>
                <a:gd name="T29" fmla="*/ 2147483646 h 107"/>
                <a:gd name="T30" fmla="*/ 2147483646 w 34"/>
                <a:gd name="T31" fmla="*/ 2147483646 h 107"/>
                <a:gd name="T32" fmla="*/ 2147483646 w 34"/>
                <a:gd name="T33" fmla="*/ 2147483646 h 107"/>
                <a:gd name="T34" fmla="*/ 2147483646 w 34"/>
                <a:gd name="T35" fmla="*/ 2147483646 h 107"/>
                <a:gd name="T36" fmla="*/ 2147483646 w 34"/>
                <a:gd name="T37" fmla="*/ 2147483646 h 107"/>
                <a:gd name="T38" fmla="*/ 2147483646 w 34"/>
                <a:gd name="T39" fmla="*/ 2147483646 h 107"/>
                <a:gd name="T40" fmla="*/ 2147483646 w 34"/>
                <a:gd name="T41" fmla="*/ 2147483646 h 107"/>
                <a:gd name="T42" fmla="*/ 2147483646 w 34"/>
                <a:gd name="T43" fmla="*/ 2147483646 h 107"/>
                <a:gd name="T44" fmla="*/ 1234637354 w 34"/>
                <a:gd name="T45" fmla="*/ 2147483646 h 107"/>
                <a:gd name="T46" fmla="*/ 967194362 w 34"/>
                <a:gd name="T47" fmla="*/ 2147483646 h 107"/>
                <a:gd name="T48" fmla="*/ 165273974 w 34"/>
                <a:gd name="T49" fmla="*/ 2147483646 h 107"/>
                <a:gd name="T50" fmla="*/ 700071356 w 34"/>
                <a:gd name="T51" fmla="*/ 2147483646 h 107"/>
                <a:gd name="T52" fmla="*/ 700071356 w 34"/>
                <a:gd name="T53" fmla="*/ 2147483646 h 107"/>
                <a:gd name="T54" fmla="*/ 700071356 w 34"/>
                <a:gd name="T55" fmla="*/ 2147483646 h 107"/>
                <a:gd name="T56" fmla="*/ 1297776606 w 34"/>
                <a:gd name="T57" fmla="*/ 2147483646 h 107"/>
                <a:gd name="T58" fmla="*/ 1297776606 w 34"/>
                <a:gd name="T59" fmla="*/ 2147483646 h 107"/>
                <a:gd name="T60" fmla="*/ 1297776606 w 34"/>
                <a:gd name="T61" fmla="*/ 2147483646 h 107"/>
                <a:gd name="T62" fmla="*/ 1132468982 w 34"/>
                <a:gd name="T63" fmla="*/ 2147483646 h 107"/>
                <a:gd name="T64" fmla="*/ 0 w 34"/>
                <a:gd name="T65" fmla="*/ 2147483646 h 107"/>
                <a:gd name="T66" fmla="*/ 102169340 w 34"/>
                <a:gd name="T67" fmla="*/ 2147483646 h 107"/>
                <a:gd name="T68" fmla="*/ 1934702106 w 34"/>
                <a:gd name="T69" fmla="*/ 0 h 107"/>
                <a:gd name="T70" fmla="*/ 2147483646 w 34"/>
                <a:gd name="T71" fmla="*/ 703165494 h 107"/>
                <a:gd name="T72" fmla="*/ 2147483646 w 34"/>
                <a:gd name="T73" fmla="*/ 703165494 h 107"/>
                <a:gd name="T74" fmla="*/ 2147483646 w 34"/>
                <a:gd name="T75" fmla="*/ 703165494 h 107"/>
                <a:gd name="T76" fmla="*/ 2147483646 w 34"/>
                <a:gd name="T77" fmla="*/ 703165494 h 1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4"/>
                <a:gd name="T118" fmla="*/ 0 h 107"/>
                <a:gd name="T119" fmla="*/ 34 w 34"/>
                <a:gd name="T120" fmla="*/ 107 h 10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4" h="107">
                  <a:moveTo>
                    <a:pt x="31" y="2"/>
                  </a:moveTo>
                  <a:cubicBezTo>
                    <a:pt x="33" y="4"/>
                    <a:pt x="34" y="5"/>
                    <a:pt x="34" y="7"/>
                  </a:cubicBezTo>
                  <a:cubicBezTo>
                    <a:pt x="33" y="8"/>
                    <a:pt x="32" y="8"/>
                    <a:pt x="31" y="8"/>
                  </a:cubicBezTo>
                  <a:cubicBezTo>
                    <a:pt x="31" y="7"/>
                    <a:pt x="30" y="6"/>
                    <a:pt x="29" y="5"/>
                  </a:cubicBezTo>
                  <a:cubicBezTo>
                    <a:pt x="26" y="3"/>
                    <a:pt x="22" y="3"/>
                    <a:pt x="20" y="4"/>
                  </a:cubicBezTo>
                  <a:cubicBezTo>
                    <a:pt x="20" y="5"/>
                    <a:pt x="18" y="4"/>
                    <a:pt x="17" y="5"/>
                  </a:cubicBezTo>
                  <a:cubicBezTo>
                    <a:pt x="7" y="13"/>
                    <a:pt x="2" y="25"/>
                    <a:pt x="4" y="37"/>
                  </a:cubicBezTo>
                  <a:cubicBezTo>
                    <a:pt x="5" y="43"/>
                    <a:pt x="8" y="49"/>
                    <a:pt x="14" y="51"/>
                  </a:cubicBezTo>
                  <a:cubicBezTo>
                    <a:pt x="15" y="51"/>
                    <a:pt x="15" y="50"/>
                    <a:pt x="17" y="49"/>
                  </a:cubicBezTo>
                  <a:cubicBezTo>
                    <a:pt x="17" y="50"/>
                    <a:pt x="18" y="50"/>
                    <a:pt x="19" y="50"/>
                  </a:cubicBezTo>
                  <a:cubicBezTo>
                    <a:pt x="20" y="51"/>
                    <a:pt x="21" y="53"/>
                    <a:pt x="20" y="54"/>
                  </a:cubicBezTo>
                  <a:cubicBezTo>
                    <a:pt x="20" y="57"/>
                    <a:pt x="16" y="55"/>
                    <a:pt x="17" y="58"/>
                  </a:cubicBezTo>
                  <a:cubicBezTo>
                    <a:pt x="17" y="61"/>
                    <a:pt x="21" y="66"/>
                    <a:pt x="18" y="69"/>
                  </a:cubicBezTo>
                  <a:cubicBezTo>
                    <a:pt x="14" y="68"/>
                    <a:pt x="10" y="70"/>
                    <a:pt x="7" y="75"/>
                  </a:cubicBezTo>
                  <a:cubicBezTo>
                    <a:pt x="4" y="80"/>
                    <a:pt x="6" y="88"/>
                    <a:pt x="8" y="93"/>
                  </a:cubicBezTo>
                  <a:cubicBezTo>
                    <a:pt x="13" y="101"/>
                    <a:pt x="22" y="103"/>
                    <a:pt x="31" y="104"/>
                  </a:cubicBezTo>
                  <a:cubicBezTo>
                    <a:pt x="32" y="104"/>
                    <a:pt x="33" y="105"/>
                    <a:pt x="34" y="104"/>
                  </a:cubicBezTo>
                  <a:lnTo>
                    <a:pt x="34" y="105"/>
                  </a:lnTo>
                  <a:cubicBezTo>
                    <a:pt x="29" y="106"/>
                    <a:pt x="19" y="107"/>
                    <a:pt x="14" y="102"/>
                  </a:cubicBezTo>
                  <a:cubicBezTo>
                    <a:pt x="13" y="103"/>
                    <a:pt x="12" y="101"/>
                    <a:pt x="11" y="101"/>
                  </a:cubicBezTo>
                  <a:cubicBezTo>
                    <a:pt x="4" y="97"/>
                    <a:pt x="3" y="89"/>
                    <a:pt x="2" y="82"/>
                  </a:cubicBezTo>
                  <a:cubicBezTo>
                    <a:pt x="2" y="76"/>
                    <a:pt x="4" y="71"/>
                    <a:pt x="8" y="67"/>
                  </a:cubicBezTo>
                  <a:lnTo>
                    <a:pt x="15" y="64"/>
                  </a:lnTo>
                  <a:cubicBezTo>
                    <a:pt x="13" y="61"/>
                    <a:pt x="14" y="58"/>
                    <a:pt x="13" y="55"/>
                  </a:cubicBezTo>
                  <a:cubicBezTo>
                    <a:pt x="1" y="49"/>
                    <a:pt x="0" y="37"/>
                    <a:pt x="0" y="25"/>
                  </a:cubicBezTo>
                  <a:cubicBezTo>
                    <a:pt x="1" y="25"/>
                    <a:pt x="1" y="23"/>
                    <a:pt x="1" y="22"/>
                  </a:cubicBezTo>
                  <a:cubicBezTo>
                    <a:pt x="4" y="12"/>
                    <a:pt x="11" y="1"/>
                    <a:pt x="22" y="0"/>
                  </a:cubicBezTo>
                  <a:cubicBezTo>
                    <a:pt x="25" y="0"/>
                    <a:pt x="29" y="1"/>
                    <a:pt x="31" y="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" name="Freeform 202">
              <a:extLst>
                <a:ext uri="{FF2B5EF4-FFF2-40B4-BE49-F238E27FC236}">
                  <a16:creationId xmlns:a16="http://schemas.microsoft.com/office/drawing/2014/main" id="{B6DC9CF3-4A20-4154-A367-48278DCD0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2315"/>
              <a:ext cx="174" cy="106"/>
            </a:xfrm>
            <a:custGeom>
              <a:avLst/>
              <a:gdLst>
                <a:gd name="T0" fmla="*/ 2147483646 w 67"/>
                <a:gd name="T1" fmla="*/ 2147483646 h 38"/>
                <a:gd name="T2" fmla="*/ 2147483646 w 67"/>
                <a:gd name="T3" fmla="*/ 2147483646 h 38"/>
                <a:gd name="T4" fmla="*/ 2147483646 w 67"/>
                <a:gd name="T5" fmla="*/ 2147483646 h 38"/>
                <a:gd name="T6" fmla="*/ 2147483646 w 67"/>
                <a:gd name="T7" fmla="*/ 2147483646 h 38"/>
                <a:gd name="T8" fmla="*/ 2147483646 w 67"/>
                <a:gd name="T9" fmla="*/ 2147483646 h 38"/>
                <a:gd name="T10" fmla="*/ 2147483646 w 67"/>
                <a:gd name="T11" fmla="*/ 2147483646 h 38"/>
                <a:gd name="T12" fmla="*/ 2147483646 w 67"/>
                <a:gd name="T13" fmla="*/ 2147483646 h 38"/>
                <a:gd name="T14" fmla="*/ 2147483646 w 67"/>
                <a:gd name="T15" fmla="*/ 2147483646 h 38"/>
                <a:gd name="T16" fmla="*/ 2147483646 w 67"/>
                <a:gd name="T17" fmla="*/ 2147483646 h 38"/>
                <a:gd name="T18" fmla="*/ 2147483646 w 67"/>
                <a:gd name="T19" fmla="*/ 2147483646 h 38"/>
                <a:gd name="T20" fmla="*/ 2147483646 w 67"/>
                <a:gd name="T21" fmla="*/ 2147483646 h 38"/>
                <a:gd name="T22" fmla="*/ 2147483646 w 67"/>
                <a:gd name="T23" fmla="*/ 2147483646 h 38"/>
                <a:gd name="T24" fmla="*/ 2147483646 w 67"/>
                <a:gd name="T25" fmla="*/ 2147483646 h 38"/>
                <a:gd name="T26" fmla="*/ 2147483646 w 67"/>
                <a:gd name="T27" fmla="*/ 2147483646 h 38"/>
                <a:gd name="T28" fmla="*/ 2147483646 w 67"/>
                <a:gd name="T29" fmla="*/ 2147483646 h 38"/>
                <a:gd name="T30" fmla="*/ 2147483646 w 67"/>
                <a:gd name="T31" fmla="*/ 2147483646 h 38"/>
                <a:gd name="T32" fmla="*/ 2147483646 w 67"/>
                <a:gd name="T33" fmla="*/ 2147483646 h 38"/>
                <a:gd name="T34" fmla="*/ 2147483646 w 67"/>
                <a:gd name="T35" fmla="*/ 2147483646 h 38"/>
                <a:gd name="T36" fmla="*/ 2147483646 w 67"/>
                <a:gd name="T37" fmla="*/ 2147483646 h 38"/>
                <a:gd name="T38" fmla="*/ 2147483646 w 67"/>
                <a:gd name="T39" fmla="*/ 2147483646 h 38"/>
                <a:gd name="T40" fmla="*/ 2147483646 w 67"/>
                <a:gd name="T41" fmla="*/ 2147483646 h 38"/>
                <a:gd name="T42" fmla="*/ 522366597 w 67"/>
                <a:gd name="T43" fmla="*/ 2147483646 h 38"/>
                <a:gd name="T44" fmla="*/ 0 w 67"/>
                <a:gd name="T45" fmla="*/ 2147483646 h 38"/>
                <a:gd name="T46" fmla="*/ 145399906 w 67"/>
                <a:gd name="T47" fmla="*/ 2147483646 h 38"/>
                <a:gd name="T48" fmla="*/ 1120985983 w 67"/>
                <a:gd name="T49" fmla="*/ 2147483646 h 38"/>
                <a:gd name="T50" fmla="*/ 1356593324 w 67"/>
                <a:gd name="T51" fmla="*/ 2147483646 h 38"/>
                <a:gd name="T52" fmla="*/ 1790300120 w 67"/>
                <a:gd name="T53" fmla="*/ 2147483646 h 38"/>
                <a:gd name="T54" fmla="*/ 2147483646 w 67"/>
                <a:gd name="T55" fmla="*/ 2147483646 h 38"/>
                <a:gd name="T56" fmla="*/ 2147483646 w 67"/>
                <a:gd name="T57" fmla="*/ 2147483646 h 38"/>
                <a:gd name="T58" fmla="*/ 2147483646 w 67"/>
                <a:gd name="T59" fmla="*/ 0 h 38"/>
                <a:gd name="T60" fmla="*/ 2147483646 w 67"/>
                <a:gd name="T61" fmla="*/ 2147483646 h 38"/>
                <a:gd name="T62" fmla="*/ 2147483646 w 67"/>
                <a:gd name="T63" fmla="*/ 2147483646 h 38"/>
                <a:gd name="T64" fmla="*/ 2147483646 w 67"/>
                <a:gd name="T65" fmla="*/ 2147483646 h 38"/>
                <a:gd name="T66" fmla="*/ 2147483646 w 67"/>
                <a:gd name="T67" fmla="*/ 2147483646 h 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7"/>
                <a:gd name="T103" fmla="*/ 0 h 38"/>
                <a:gd name="T104" fmla="*/ 67 w 67"/>
                <a:gd name="T105" fmla="*/ 38 h 3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7" h="38">
                  <a:moveTo>
                    <a:pt x="42" y="13"/>
                  </a:moveTo>
                  <a:cubicBezTo>
                    <a:pt x="41" y="17"/>
                    <a:pt x="45" y="16"/>
                    <a:pt x="46" y="18"/>
                  </a:cubicBezTo>
                  <a:cubicBezTo>
                    <a:pt x="49" y="21"/>
                    <a:pt x="52" y="24"/>
                    <a:pt x="54" y="27"/>
                  </a:cubicBezTo>
                  <a:lnTo>
                    <a:pt x="67" y="34"/>
                  </a:lnTo>
                  <a:cubicBezTo>
                    <a:pt x="61" y="35"/>
                    <a:pt x="55" y="35"/>
                    <a:pt x="48" y="35"/>
                  </a:cubicBezTo>
                  <a:cubicBezTo>
                    <a:pt x="47" y="32"/>
                    <a:pt x="48" y="27"/>
                    <a:pt x="44" y="25"/>
                  </a:cubicBezTo>
                  <a:cubicBezTo>
                    <a:pt x="44" y="22"/>
                    <a:pt x="40" y="20"/>
                    <a:pt x="37" y="18"/>
                  </a:cubicBezTo>
                  <a:cubicBezTo>
                    <a:pt x="36" y="17"/>
                    <a:pt x="33" y="18"/>
                    <a:pt x="32" y="18"/>
                  </a:cubicBezTo>
                  <a:cubicBezTo>
                    <a:pt x="29" y="22"/>
                    <a:pt x="32" y="27"/>
                    <a:pt x="30" y="31"/>
                  </a:cubicBezTo>
                  <a:cubicBezTo>
                    <a:pt x="30" y="33"/>
                    <a:pt x="32" y="33"/>
                    <a:pt x="32" y="34"/>
                  </a:cubicBezTo>
                  <a:cubicBezTo>
                    <a:pt x="32" y="34"/>
                    <a:pt x="31" y="35"/>
                    <a:pt x="31" y="35"/>
                  </a:cubicBezTo>
                  <a:lnTo>
                    <a:pt x="32" y="36"/>
                  </a:lnTo>
                  <a:lnTo>
                    <a:pt x="30" y="36"/>
                  </a:lnTo>
                  <a:cubicBezTo>
                    <a:pt x="22" y="37"/>
                    <a:pt x="15" y="38"/>
                    <a:pt x="7" y="36"/>
                  </a:cubicBezTo>
                  <a:cubicBezTo>
                    <a:pt x="4" y="36"/>
                    <a:pt x="3" y="37"/>
                    <a:pt x="0" y="37"/>
                  </a:cubicBezTo>
                  <a:cubicBezTo>
                    <a:pt x="1" y="35"/>
                    <a:pt x="2" y="33"/>
                    <a:pt x="2" y="31"/>
                  </a:cubicBezTo>
                  <a:cubicBezTo>
                    <a:pt x="6" y="31"/>
                    <a:pt x="13" y="34"/>
                    <a:pt x="15" y="28"/>
                  </a:cubicBezTo>
                  <a:cubicBezTo>
                    <a:pt x="18" y="23"/>
                    <a:pt x="18" y="16"/>
                    <a:pt x="18" y="11"/>
                  </a:cubicBezTo>
                  <a:cubicBezTo>
                    <a:pt x="19" y="9"/>
                    <a:pt x="22" y="8"/>
                    <a:pt x="24" y="8"/>
                  </a:cubicBezTo>
                  <a:cubicBezTo>
                    <a:pt x="26" y="11"/>
                    <a:pt x="30" y="12"/>
                    <a:pt x="33" y="13"/>
                  </a:cubicBezTo>
                  <a:cubicBezTo>
                    <a:pt x="33" y="12"/>
                    <a:pt x="34" y="12"/>
                    <a:pt x="34" y="12"/>
                  </a:cubicBezTo>
                  <a:cubicBezTo>
                    <a:pt x="39" y="10"/>
                    <a:pt x="42" y="5"/>
                    <a:pt x="44" y="0"/>
                  </a:cubicBezTo>
                  <a:cubicBezTo>
                    <a:pt x="45" y="5"/>
                    <a:pt x="45" y="9"/>
                    <a:pt x="42" y="13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" name="Freeform 203">
              <a:extLst>
                <a:ext uri="{FF2B5EF4-FFF2-40B4-BE49-F238E27FC236}">
                  <a16:creationId xmlns:a16="http://schemas.microsoft.com/office/drawing/2014/main" id="{E01E479A-115C-1CD9-2EC0-86009A412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" y="2371"/>
              <a:ext cx="13" cy="36"/>
            </a:xfrm>
            <a:custGeom>
              <a:avLst/>
              <a:gdLst>
                <a:gd name="T0" fmla="*/ 383805279 w 5"/>
                <a:gd name="T1" fmla="*/ 1555093077 h 13"/>
                <a:gd name="T2" fmla="*/ 383805279 w 5"/>
                <a:gd name="T3" fmla="*/ 2147483646 h 13"/>
                <a:gd name="T4" fmla="*/ 0 w 5"/>
                <a:gd name="T5" fmla="*/ 2147483646 h 13"/>
                <a:gd name="T6" fmla="*/ 0 w 5"/>
                <a:gd name="T7" fmla="*/ 2147483646 h 13"/>
                <a:gd name="T8" fmla="*/ 0 w 5"/>
                <a:gd name="T9" fmla="*/ 2147483646 h 13"/>
                <a:gd name="T10" fmla="*/ 239896210 w 5"/>
                <a:gd name="T11" fmla="*/ 263590732 h 13"/>
                <a:gd name="T12" fmla="*/ 239896210 w 5"/>
                <a:gd name="T13" fmla="*/ 263590732 h 13"/>
                <a:gd name="T14" fmla="*/ 239896210 w 5"/>
                <a:gd name="T15" fmla="*/ 263590732 h 13"/>
                <a:gd name="T16" fmla="*/ 383805279 w 5"/>
                <a:gd name="T17" fmla="*/ 1555093077 h 13"/>
                <a:gd name="T18" fmla="*/ 383805279 w 5"/>
                <a:gd name="T19" fmla="*/ 1555093077 h 13"/>
                <a:gd name="T20" fmla="*/ 383805279 w 5"/>
                <a:gd name="T21" fmla="*/ 1555093077 h 13"/>
                <a:gd name="T22" fmla="*/ 383805279 w 5"/>
                <a:gd name="T23" fmla="*/ 1555093077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3"/>
                <a:gd name="T38" fmla="*/ 5 w 5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3">
                  <a:moveTo>
                    <a:pt x="5" y="6"/>
                  </a:moveTo>
                  <a:cubicBezTo>
                    <a:pt x="5" y="8"/>
                    <a:pt x="5" y="11"/>
                    <a:pt x="5" y="13"/>
                  </a:cubicBezTo>
                  <a:cubicBezTo>
                    <a:pt x="3" y="13"/>
                    <a:pt x="2" y="12"/>
                    <a:pt x="0" y="11"/>
                  </a:cubicBezTo>
                  <a:lnTo>
                    <a:pt x="3" y="1"/>
                  </a:lnTo>
                  <a:cubicBezTo>
                    <a:pt x="5" y="0"/>
                    <a:pt x="5" y="4"/>
                    <a:pt x="5" y="6"/>
                  </a:cubicBezTo>
                  <a:close/>
                </a:path>
              </a:pathLst>
            </a:custGeom>
            <a:solidFill>
              <a:srgbClr val="A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Freeform 204">
              <a:extLst>
                <a:ext uri="{FF2B5EF4-FFF2-40B4-BE49-F238E27FC236}">
                  <a16:creationId xmlns:a16="http://schemas.microsoft.com/office/drawing/2014/main" id="{92EAE59D-E1DA-007D-4282-64F9C01E3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2376"/>
              <a:ext cx="13" cy="20"/>
            </a:xfrm>
            <a:custGeom>
              <a:avLst/>
              <a:gdLst>
                <a:gd name="T0" fmla="*/ 383805279 w 5"/>
                <a:gd name="T1" fmla="*/ 1753598774 h 7"/>
                <a:gd name="T2" fmla="*/ 92267815 w 5"/>
                <a:gd name="T3" fmla="*/ 2147483646 h 7"/>
                <a:gd name="T4" fmla="*/ 92267815 w 5"/>
                <a:gd name="T5" fmla="*/ 0 h 7"/>
                <a:gd name="T6" fmla="*/ 383805279 w 5"/>
                <a:gd name="T7" fmla="*/ 1753598774 h 7"/>
                <a:gd name="T8" fmla="*/ 383805279 w 5"/>
                <a:gd name="T9" fmla="*/ 1753598774 h 7"/>
                <a:gd name="T10" fmla="*/ 383805279 w 5"/>
                <a:gd name="T11" fmla="*/ 1753598774 h 7"/>
                <a:gd name="T12" fmla="*/ 383805279 w 5"/>
                <a:gd name="T13" fmla="*/ 1753598774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7"/>
                <a:gd name="T23" fmla="*/ 5 w 5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7">
                  <a:moveTo>
                    <a:pt x="5" y="4"/>
                  </a:moveTo>
                  <a:cubicBezTo>
                    <a:pt x="4" y="4"/>
                    <a:pt x="2" y="7"/>
                    <a:pt x="1" y="6"/>
                  </a:cubicBezTo>
                  <a:cubicBezTo>
                    <a:pt x="0" y="4"/>
                    <a:pt x="1" y="2"/>
                    <a:pt x="1" y="0"/>
                  </a:cubicBezTo>
                  <a:cubicBezTo>
                    <a:pt x="3" y="1"/>
                    <a:pt x="4" y="2"/>
                    <a:pt x="5" y="4"/>
                  </a:cubicBezTo>
                  <a:close/>
                </a:path>
              </a:pathLst>
            </a:custGeom>
            <a:solidFill>
              <a:srgbClr val="F89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Freeform 205">
              <a:extLst>
                <a:ext uri="{FF2B5EF4-FFF2-40B4-BE49-F238E27FC236}">
                  <a16:creationId xmlns:a16="http://schemas.microsoft.com/office/drawing/2014/main" id="{AC3768B5-20D4-732D-861B-E67C28681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" y="2390"/>
              <a:ext cx="5" cy="28"/>
            </a:xfrm>
            <a:custGeom>
              <a:avLst/>
              <a:gdLst>
                <a:gd name="T0" fmla="*/ 69541438 w 2"/>
                <a:gd name="T1" fmla="*/ 2147483646 h 10"/>
                <a:gd name="T2" fmla="*/ 0 w 2"/>
                <a:gd name="T3" fmla="*/ 2147483646 h 10"/>
                <a:gd name="T4" fmla="*/ 0 w 2"/>
                <a:gd name="T5" fmla="*/ 2147483646 h 10"/>
                <a:gd name="T6" fmla="*/ 0 w 2"/>
                <a:gd name="T7" fmla="*/ 2147483646 h 10"/>
                <a:gd name="T8" fmla="*/ 69541438 w 2"/>
                <a:gd name="T9" fmla="*/ 0 h 10"/>
                <a:gd name="T10" fmla="*/ 69541438 w 2"/>
                <a:gd name="T11" fmla="*/ 0 h 10"/>
                <a:gd name="T12" fmla="*/ 69541438 w 2"/>
                <a:gd name="T13" fmla="*/ 0 h 10"/>
                <a:gd name="T14" fmla="*/ 69541438 w 2"/>
                <a:gd name="T15" fmla="*/ 2147483646 h 10"/>
                <a:gd name="T16" fmla="*/ 69541438 w 2"/>
                <a:gd name="T17" fmla="*/ 2147483646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0"/>
                <a:gd name="T29" fmla="*/ 2 w 2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0">
                  <a:moveTo>
                    <a:pt x="2" y="10"/>
                  </a:moveTo>
                  <a:lnTo>
                    <a:pt x="0" y="10"/>
                  </a:lnTo>
                  <a:cubicBezTo>
                    <a:pt x="0" y="7"/>
                    <a:pt x="0" y="3"/>
                    <a:pt x="2" y="0"/>
                  </a:cubicBezTo>
                  <a:lnTo>
                    <a:pt x="2" y="10"/>
                  </a:lnTo>
                  <a:close/>
                </a:path>
              </a:pathLst>
            </a:custGeom>
            <a:solidFill>
              <a:srgbClr val="A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" name="Freeform 206">
              <a:extLst>
                <a:ext uri="{FF2B5EF4-FFF2-40B4-BE49-F238E27FC236}">
                  <a16:creationId xmlns:a16="http://schemas.microsoft.com/office/drawing/2014/main" id="{24EC677F-73BE-8F58-370D-471BA19E0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2396"/>
              <a:ext cx="26" cy="19"/>
            </a:xfrm>
            <a:custGeom>
              <a:avLst/>
              <a:gdLst>
                <a:gd name="T0" fmla="*/ 771646564 w 10"/>
                <a:gd name="T1" fmla="*/ 895472082 h 7"/>
                <a:gd name="T2" fmla="*/ 92267815 w 10"/>
                <a:gd name="T3" fmla="*/ 1225214639 h 7"/>
                <a:gd name="T4" fmla="*/ 92267815 w 10"/>
                <a:gd name="T5" fmla="*/ 703122580 h 7"/>
                <a:gd name="T6" fmla="*/ 92267815 w 10"/>
                <a:gd name="T7" fmla="*/ 703122580 h 7"/>
                <a:gd name="T8" fmla="*/ 92267815 w 10"/>
                <a:gd name="T9" fmla="*/ 703122580 h 7"/>
                <a:gd name="T10" fmla="*/ 147617465 w 10"/>
                <a:gd name="T11" fmla="*/ 520786808 h 7"/>
                <a:gd name="T12" fmla="*/ 147617465 w 10"/>
                <a:gd name="T13" fmla="*/ 520786808 h 7"/>
                <a:gd name="T14" fmla="*/ 147617465 w 10"/>
                <a:gd name="T15" fmla="*/ 520786808 h 7"/>
                <a:gd name="T16" fmla="*/ 474869450 w 10"/>
                <a:gd name="T17" fmla="*/ 1016546876 h 7"/>
                <a:gd name="T18" fmla="*/ 681357706 w 10"/>
                <a:gd name="T19" fmla="*/ 520786808 h 7"/>
                <a:gd name="T20" fmla="*/ 681357706 w 10"/>
                <a:gd name="T21" fmla="*/ 520786808 h 7"/>
                <a:gd name="T22" fmla="*/ 681357706 w 10"/>
                <a:gd name="T23" fmla="*/ 520786808 h 7"/>
                <a:gd name="T24" fmla="*/ 623729821 w 10"/>
                <a:gd name="T25" fmla="*/ 0 h 7"/>
                <a:gd name="T26" fmla="*/ 623729821 w 10"/>
                <a:gd name="T27" fmla="*/ 0 h 7"/>
                <a:gd name="T28" fmla="*/ 623729821 w 10"/>
                <a:gd name="T29" fmla="*/ 0 h 7"/>
                <a:gd name="T30" fmla="*/ 771646564 w 10"/>
                <a:gd name="T31" fmla="*/ 895472082 h 7"/>
                <a:gd name="T32" fmla="*/ 771646564 w 10"/>
                <a:gd name="T33" fmla="*/ 895472082 h 7"/>
                <a:gd name="T34" fmla="*/ 771646564 w 10"/>
                <a:gd name="T35" fmla="*/ 895472082 h 7"/>
                <a:gd name="T36" fmla="*/ 771646564 w 10"/>
                <a:gd name="T37" fmla="*/ 895472082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"/>
                <a:gd name="T58" fmla="*/ 0 h 7"/>
                <a:gd name="T59" fmla="*/ 10 w 10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" h="7">
                  <a:moveTo>
                    <a:pt x="10" y="5"/>
                  </a:moveTo>
                  <a:cubicBezTo>
                    <a:pt x="7" y="7"/>
                    <a:pt x="4" y="6"/>
                    <a:pt x="1" y="7"/>
                  </a:cubicBezTo>
                  <a:cubicBezTo>
                    <a:pt x="0" y="6"/>
                    <a:pt x="0" y="5"/>
                    <a:pt x="1" y="4"/>
                  </a:cubicBezTo>
                  <a:lnTo>
                    <a:pt x="2" y="3"/>
                  </a:lnTo>
                  <a:cubicBezTo>
                    <a:pt x="3" y="4"/>
                    <a:pt x="4" y="6"/>
                    <a:pt x="6" y="6"/>
                  </a:cubicBezTo>
                  <a:cubicBezTo>
                    <a:pt x="8" y="6"/>
                    <a:pt x="8" y="4"/>
                    <a:pt x="9" y="3"/>
                  </a:cubicBezTo>
                  <a:lnTo>
                    <a:pt x="8" y="0"/>
                  </a:lnTo>
                  <a:cubicBezTo>
                    <a:pt x="10" y="1"/>
                    <a:pt x="9" y="4"/>
                    <a:pt x="1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" name="Freeform 207">
              <a:extLst>
                <a:ext uri="{FF2B5EF4-FFF2-40B4-BE49-F238E27FC236}">
                  <a16:creationId xmlns:a16="http://schemas.microsoft.com/office/drawing/2014/main" id="{2D2BBAB5-C0CE-3DEE-BF39-BB5CA2758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2418"/>
              <a:ext cx="114" cy="121"/>
            </a:xfrm>
            <a:custGeom>
              <a:avLst/>
              <a:gdLst>
                <a:gd name="T0" fmla="*/ 1495679373 w 44"/>
                <a:gd name="T1" fmla="*/ 741405337 h 43"/>
                <a:gd name="T2" fmla="*/ 503072367 w 44"/>
                <a:gd name="T3" fmla="*/ 2147483646 h 43"/>
                <a:gd name="T4" fmla="*/ 503072367 w 44"/>
                <a:gd name="T5" fmla="*/ 2147483646 h 43"/>
                <a:gd name="T6" fmla="*/ 1355567207 w 44"/>
                <a:gd name="T7" fmla="*/ 2147483646 h 43"/>
                <a:gd name="T8" fmla="*/ 1658271811 w 44"/>
                <a:gd name="T9" fmla="*/ 2147483646 h 43"/>
                <a:gd name="T10" fmla="*/ 1793429540 w 44"/>
                <a:gd name="T11" fmla="*/ 2147483646 h 43"/>
                <a:gd name="T12" fmla="*/ 1658271811 w 44"/>
                <a:gd name="T13" fmla="*/ 2147483646 h 43"/>
                <a:gd name="T14" fmla="*/ 1793429540 w 44"/>
                <a:gd name="T15" fmla="*/ 2147483646 h 43"/>
                <a:gd name="T16" fmla="*/ 2020790251 w 44"/>
                <a:gd name="T17" fmla="*/ 2147483646 h 43"/>
                <a:gd name="T18" fmla="*/ 2147483646 w 44"/>
                <a:gd name="T19" fmla="*/ 2147483646 h 43"/>
                <a:gd name="T20" fmla="*/ 2147483646 w 44"/>
                <a:gd name="T21" fmla="*/ 2147483646 h 43"/>
                <a:gd name="T22" fmla="*/ 2147483646 w 44"/>
                <a:gd name="T23" fmla="*/ 2147483646 h 43"/>
                <a:gd name="T24" fmla="*/ 2147483646 w 44"/>
                <a:gd name="T25" fmla="*/ 2147483646 h 43"/>
                <a:gd name="T26" fmla="*/ 2147483646 w 44"/>
                <a:gd name="T27" fmla="*/ 2147483646 h 43"/>
                <a:gd name="T28" fmla="*/ 2147483646 w 44"/>
                <a:gd name="T29" fmla="*/ 2147483646 h 43"/>
                <a:gd name="T30" fmla="*/ 2147483646 w 44"/>
                <a:gd name="T31" fmla="*/ 2147483646 h 43"/>
                <a:gd name="T32" fmla="*/ 2147483646 w 44"/>
                <a:gd name="T33" fmla="*/ 2147483646 h 43"/>
                <a:gd name="T34" fmla="*/ 2147483646 w 44"/>
                <a:gd name="T35" fmla="*/ 2147483646 h 43"/>
                <a:gd name="T36" fmla="*/ 2147483646 w 44"/>
                <a:gd name="T37" fmla="*/ 2147483646 h 43"/>
                <a:gd name="T38" fmla="*/ 2147483646 w 44"/>
                <a:gd name="T39" fmla="*/ 2147483646 h 43"/>
                <a:gd name="T40" fmla="*/ 2147483646 w 44"/>
                <a:gd name="T41" fmla="*/ 2147483646 h 43"/>
                <a:gd name="T42" fmla="*/ 2147483646 w 44"/>
                <a:gd name="T43" fmla="*/ 2147483646 h 43"/>
                <a:gd name="T44" fmla="*/ 1933525003 w 44"/>
                <a:gd name="T45" fmla="*/ 2147483646 h 43"/>
                <a:gd name="T46" fmla="*/ 1303414875 w 44"/>
                <a:gd name="T47" fmla="*/ 2147483646 h 43"/>
                <a:gd name="T48" fmla="*/ 362973562 w 44"/>
                <a:gd name="T49" fmla="*/ 2147483646 h 43"/>
                <a:gd name="T50" fmla="*/ 437847161 w 44"/>
                <a:gd name="T51" fmla="*/ 2147483646 h 43"/>
                <a:gd name="T52" fmla="*/ 1355567207 w 44"/>
                <a:gd name="T53" fmla="*/ 0 h 43"/>
                <a:gd name="T54" fmla="*/ 1495679373 w 44"/>
                <a:gd name="T55" fmla="*/ 741405337 h 43"/>
                <a:gd name="T56" fmla="*/ 1495679373 w 44"/>
                <a:gd name="T57" fmla="*/ 741405337 h 43"/>
                <a:gd name="T58" fmla="*/ 1495679373 w 44"/>
                <a:gd name="T59" fmla="*/ 741405337 h 43"/>
                <a:gd name="T60" fmla="*/ 1495679373 w 44"/>
                <a:gd name="T61" fmla="*/ 741405337 h 4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4"/>
                <a:gd name="T94" fmla="*/ 0 h 43"/>
                <a:gd name="T95" fmla="*/ 44 w 44"/>
                <a:gd name="T96" fmla="*/ 43 h 4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4" h="43">
                  <a:moveTo>
                    <a:pt x="21" y="2"/>
                  </a:moveTo>
                  <a:cubicBezTo>
                    <a:pt x="14" y="5"/>
                    <a:pt x="8" y="11"/>
                    <a:pt x="7" y="19"/>
                  </a:cubicBezTo>
                  <a:cubicBezTo>
                    <a:pt x="6" y="20"/>
                    <a:pt x="6" y="22"/>
                    <a:pt x="7" y="25"/>
                  </a:cubicBezTo>
                  <a:cubicBezTo>
                    <a:pt x="10" y="28"/>
                    <a:pt x="14" y="28"/>
                    <a:pt x="19" y="27"/>
                  </a:cubicBezTo>
                  <a:cubicBezTo>
                    <a:pt x="20" y="25"/>
                    <a:pt x="21" y="23"/>
                    <a:pt x="23" y="23"/>
                  </a:cubicBezTo>
                  <a:cubicBezTo>
                    <a:pt x="26" y="22"/>
                    <a:pt x="26" y="25"/>
                    <a:pt x="25" y="27"/>
                  </a:cubicBezTo>
                  <a:cubicBezTo>
                    <a:pt x="25" y="28"/>
                    <a:pt x="24" y="28"/>
                    <a:pt x="23" y="29"/>
                  </a:cubicBezTo>
                  <a:cubicBezTo>
                    <a:pt x="23" y="31"/>
                    <a:pt x="23" y="34"/>
                    <a:pt x="25" y="35"/>
                  </a:cubicBezTo>
                  <a:cubicBezTo>
                    <a:pt x="26" y="36"/>
                    <a:pt x="27" y="38"/>
                    <a:pt x="28" y="38"/>
                  </a:cubicBezTo>
                  <a:cubicBezTo>
                    <a:pt x="33" y="40"/>
                    <a:pt x="38" y="38"/>
                    <a:pt x="42" y="35"/>
                  </a:cubicBezTo>
                  <a:lnTo>
                    <a:pt x="43" y="35"/>
                  </a:lnTo>
                  <a:cubicBezTo>
                    <a:pt x="44" y="38"/>
                    <a:pt x="41" y="38"/>
                    <a:pt x="41" y="39"/>
                  </a:cubicBezTo>
                  <a:cubicBezTo>
                    <a:pt x="37" y="42"/>
                    <a:pt x="33" y="42"/>
                    <a:pt x="30" y="42"/>
                  </a:cubicBezTo>
                  <a:cubicBezTo>
                    <a:pt x="29" y="41"/>
                    <a:pt x="28" y="43"/>
                    <a:pt x="27" y="42"/>
                  </a:cubicBezTo>
                  <a:cubicBezTo>
                    <a:pt x="21" y="40"/>
                    <a:pt x="20" y="35"/>
                    <a:pt x="18" y="31"/>
                  </a:cubicBezTo>
                  <a:cubicBezTo>
                    <a:pt x="14" y="32"/>
                    <a:pt x="9" y="31"/>
                    <a:pt x="5" y="29"/>
                  </a:cubicBezTo>
                  <a:cubicBezTo>
                    <a:pt x="0" y="24"/>
                    <a:pt x="4" y="17"/>
                    <a:pt x="6" y="11"/>
                  </a:cubicBezTo>
                  <a:cubicBezTo>
                    <a:pt x="9" y="6"/>
                    <a:pt x="14" y="2"/>
                    <a:pt x="19" y="0"/>
                  </a:cubicBezTo>
                  <a:cubicBezTo>
                    <a:pt x="19" y="1"/>
                    <a:pt x="22" y="1"/>
                    <a:pt x="21" y="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208">
              <a:extLst>
                <a:ext uri="{FF2B5EF4-FFF2-40B4-BE49-F238E27FC236}">
                  <a16:creationId xmlns:a16="http://schemas.microsoft.com/office/drawing/2014/main" id="{A75E3261-0BF8-65A2-CDC9-E04865B3B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2421"/>
              <a:ext cx="21" cy="65"/>
            </a:xfrm>
            <a:custGeom>
              <a:avLst/>
              <a:gdLst>
                <a:gd name="T0" fmla="*/ 731633986 w 8"/>
                <a:gd name="T1" fmla="*/ 381522188 h 23"/>
                <a:gd name="T2" fmla="*/ 172523453 w 8"/>
                <a:gd name="T3" fmla="*/ 2147483646 h 23"/>
                <a:gd name="T4" fmla="*/ 278717835 w 8"/>
                <a:gd name="T5" fmla="*/ 0 h 23"/>
                <a:gd name="T6" fmla="*/ 731633986 w 8"/>
                <a:gd name="T7" fmla="*/ 381522188 h 23"/>
                <a:gd name="T8" fmla="*/ 731633986 w 8"/>
                <a:gd name="T9" fmla="*/ 381522188 h 23"/>
                <a:gd name="T10" fmla="*/ 731633986 w 8"/>
                <a:gd name="T11" fmla="*/ 381522188 h 23"/>
                <a:gd name="T12" fmla="*/ 731633986 w 8"/>
                <a:gd name="T13" fmla="*/ 381522188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23"/>
                <a:gd name="T23" fmla="*/ 8 w 8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23">
                  <a:moveTo>
                    <a:pt x="8" y="1"/>
                  </a:moveTo>
                  <a:cubicBezTo>
                    <a:pt x="8" y="8"/>
                    <a:pt x="8" y="18"/>
                    <a:pt x="2" y="23"/>
                  </a:cubicBezTo>
                  <a:cubicBezTo>
                    <a:pt x="0" y="15"/>
                    <a:pt x="2" y="8"/>
                    <a:pt x="3" y="0"/>
                  </a:cubicBezTo>
                  <a:cubicBezTo>
                    <a:pt x="4" y="0"/>
                    <a:pt x="6" y="1"/>
                    <a:pt x="8" y="1"/>
                  </a:cubicBezTo>
                  <a:close/>
                </a:path>
              </a:pathLst>
            </a:custGeom>
            <a:solidFill>
              <a:srgbClr val="A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209">
              <a:extLst>
                <a:ext uri="{FF2B5EF4-FFF2-40B4-BE49-F238E27FC236}">
                  <a16:creationId xmlns:a16="http://schemas.microsoft.com/office/drawing/2014/main" id="{858CCD1B-2263-9E61-C580-89A244F1C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424"/>
              <a:ext cx="400" cy="521"/>
            </a:xfrm>
            <a:custGeom>
              <a:avLst/>
              <a:gdLst>
                <a:gd name="T0" fmla="*/ 2147483646 w 153"/>
                <a:gd name="T1" fmla="*/ 686102427 h 186"/>
                <a:gd name="T2" fmla="*/ 2147483646 w 153"/>
                <a:gd name="T3" fmla="*/ 686102427 h 186"/>
                <a:gd name="T4" fmla="*/ 2147483646 w 153"/>
                <a:gd name="T5" fmla="*/ 2147483646 h 186"/>
                <a:gd name="T6" fmla="*/ 2147483646 w 153"/>
                <a:gd name="T7" fmla="*/ 2147483646 h 186"/>
                <a:gd name="T8" fmla="*/ 2147483646 w 153"/>
                <a:gd name="T9" fmla="*/ 2147483646 h 186"/>
                <a:gd name="T10" fmla="*/ 2147483646 w 153"/>
                <a:gd name="T11" fmla="*/ 2147483646 h 186"/>
                <a:gd name="T12" fmla="*/ 2147483646 w 153"/>
                <a:gd name="T13" fmla="*/ 2147483646 h 186"/>
                <a:gd name="T14" fmla="*/ 2147483646 w 153"/>
                <a:gd name="T15" fmla="*/ 2147483646 h 186"/>
                <a:gd name="T16" fmla="*/ 2147483646 w 153"/>
                <a:gd name="T17" fmla="*/ 2147483646 h 186"/>
                <a:gd name="T18" fmla="*/ 2147483646 w 153"/>
                <a:gd name="T19" fmla="*/ 2147483646 h 186"/>
                <a:gd name="T20" fmla="*/ 2147483646 w 153"/>
                <a:gd name="T21" fmla="*/ 2147483646 h 186"/>
                <a:gd name="T22" fmla="*/ 2147483646 w 153"/>
                <a:gd name="T23" fmla="*/ 2147483646 h 186"/>
                <a:gd name="T24" fmla="*/ 2147483646 w 153"/>
                <a:gd name="T25" fmla="*/ 2147483646 h 186"/>
                <a:gd name="T26" fmla="*/ 2147483646 w 153"/>
                <a:gd name="T27" fmla="*/ 2147483646 h 186"/>
                <a:gd name="T28" fmla="*/ 2147483646 w 153"/>
                <a:gd name="T29" fmla="*/ 2147483646 h 186"/>
                <a:gd name="T30" fmla="*/ 2147483646 w 153"/>
                <a:gd name="T31" fmla="*/ 2147483646 h 186"/>
                <a:gd name="T32" fmla="*/ 2147483646 w 153"/>
                <a:gd name="T33" fmla="*/ 2147483646 h 186"/>
                <a:gd name="T34" fmla="*/ 2147483646 w 153"/>
                <a:gd name="T35" fmla="*/ 2147483646 h 186"/>
                <a:gd name="T36" fmla="*/ 2147483646 w 153"/>
                <a:gd name="T37" fmla="*/ 2147483646 h 186"/>
                <a:gd name="T38" fmla="*/ 2147483646 w 153"/>
                <a:gd name="T39" fmla="*/ 2147483646 h 186"/>
                <a:gd name="T40" fmla="*/ 2147483646 w 153"/>
                <a:gd name="T41" fmla="*/ 2147483646 h 186"/>
                <a:gd name="T42" fmla="*/ 2147483646 w 153"/>
                <a:gd name="T43" fmla="*/ 2147483646 h 186"/>
                <a:gd name="T44" fmla="*/ 2147483646 w 153"/>
                <a:gd name="T45" fmla="*/ 2147483646 h 186"/>
                <a:gd name="T46" fmla="*/ 2147483646 w 153"/>
                <a:gd name="T47" fmla="*/ 2147483646 h 186"/>
                <a:gd name="T48" fmla="*/ 2147483646 w 153"/>
                <a:gd name="T49" fmla="*/ 2147483646 h 186"/>
                <a:gd name="T50" fmla="*/ 2147483646 w 153"/>
                <a:gd name="T51" fmla="*/ 2147483646 h 186"/>
                <a:gd name="T52" fmla="*/ 2053024290 w 153"/>
                <a:gd name="T53" fmla="*/ 2147483646 h 186"/>
                <a:gd name="T54" fmla="*/ 2147483646 w 153"/>
                <a:gd name="T55" fmla="*/ 2147483646 h 186"/>
                <a:gd name="T56" fmla="*/ 2147483646 w 153"/>
                <a:gd name="T57" fmla="*/ 2147483646 h 186"/>
                <a:gd name="T58" fmla="*/ 1628678152 w 153"/>
                <a:gd name="T59" fmla="*/ 2147483646 h 186"/>
                <a:gd name="T60" fmla="*/ 2147483646 w 153"/>
                <a:gd name="T61" fmla="*/ 2147483646 h 186"/>
                <a:gd name="T62" fmla="*/ 1109400152 w 153"/>
                <a:gd name="T63" fmla="*/ 2147483646 h 186"/>
                <a:gd name="T64" fmla="*/ 0 w 153"/>
                <a:gd name="T65" fmla="*/ 2147483646 h 186"/>
                <a:gd name="T66" fmla="*/ 162312314 w 153"/>
                <a:gd name="T67" fmla="*/ 2147483646 h 186"/>
                <a:gd name="T68" fmla="*/ 162312314 w 153"/>
                <a:gd name="T69" fmla="*/ 2147483646 h 186"/>
                <a:gd name="T70" fmla="*/ 524887932 w 153"/>
                <a:gd name="T71" fmla="*/ 2147483646 h 186"/>
                <a:gd name="T72" fmla="*/ 1209942659 w 153"/>
                <a:gd name="T73" fmla="*/ 2147483646 h 186"/>
                <a:gd name="T74" fmla="*/ 2147483646 w 153"/>
                <a:gd name="T75" fmla="*/ 2147483646 h 186"/>
                <a:gd name="T76" fmla="*/ 2147483646 w 153"/>
                <a:gd name="T77" fmla="*/ 2147483646 h 186"/>
                <a:gd name="T78" fmla="*/ 2053024290 w 153"/>
                <a:gd name="T79" fmla="*/ 2147483646 h 186"/>
                <a:gd name="T80" fmla="*/ 2053024290 w 153"/>
                <a:gd name="T81" fmla="*/ 2147483646 h 186"/>
                <a:gd name="T82" fmla="*/ 1953306630 w 153"/>
                <a:gd name="T83" fmla="*/ 2147483646 h 186"/>
                <a:gd name="T84" fmla="*/ 1891221258 w 153"/>
                <a:gd name="T85" fmla="*/ 2147483646 h 186"/>
                <a:gd name="T86" fmla="*/ 2147483646 w 153"/>
                <a:gd name="T87" fmla="*/ 2147483646 h 186"/>
                <a:gd name="T88" fmla="*/ 2147483646 w 153"/>
                <a:gd name="T89" fmla="*/ 1249967492 h 186"/>
                <a:gd name="T90" fmla="*/ 2147483646 w 153"/>
                <a:gd name="T91" fmla="*/ 1249967492 h 186"/>
                <a:gd name="T92" fmla="*/ 2147483646 w 153"/>
                <a:gd name="T93" fmla="*/ 891409897 h 186"/>
                <a:gd name="T94" fmla="*/ 2147483646 w 153"/>
                <a:gd name="T95" fmla="*/ 318238500 h 186"/>
                <a:gd name="T96" fmla="*/ 2147483646 w 153"/>
                <a:gd name="T97" fmla="*/ 686102427 h 186"/>
                <a:gd name="T98" fmla="*/ 2147483646 w 153"/>
                <a:gd name="T99" fmla="*/ 686102427 h 18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3"/>
                <a:gd name="T151" fmla="*/ 0 h 186"/>
                <a:gd name="T152" fmla="*/ 153 w 153"/>
                <a:gd name="T153" fmla="*/ 186 h 18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3" h="186">
                  <a:moveTo>
                    <a:pt x="105" y="2"/>
                  </a:moveTo>
                  <a:lnTo>
                    <a:pt x="105" y="2"/>
                  </a:lnTo>
                  <a:cubicBezTo>
                    <a:pt x="106" y="12"/>
                    <a:pt x="102" y="20"/>
                    <a:pt x="108" y="29"/>
                  </a:cubicBezTo>
                  <a:cubicBezTo>
                    <a:pt x="110" y="32"/>
                    <a:pt x="112" y="28"/>
                    <a:pt x="114" y="28"/>
                  </a:cubicBezTo>
                  <a:cubicBezTo>
                    <a:pt x="121" y="21"/>
                    <a:pt x="122" y="11"/>
                    <a:pt x="123" y="2"/>
                  </a:cubicBezTo>
                  <a:cubicBezTo>
                    <a:pt x="131" y="3"/>
                    <a:pt x="139" y="6"/>
                    <a:pt x="146" y="7"/>
                  </a:cubicBezTo>
                  <a:cubicBezTo>
                    <a:pt x="149" y="10"/>
                    <a:pt x="153" y="9"/>
                    <a:pt x="153" y="14"/>
                  </a:cubicBezTo>
                  <a:cubicBezTo>
                    <a:pt x="153" y="20"/>
                    <a:pt x="144" y="24"/>
                    <a:pt x="139" y="28"/>
                  </a:cubicBezTo>
                  <a:cubicBezTo>
                    <a:pt x="138" y="27"/>
                    <a:pt x="138" y="29"/>
                    <a:pt x="136" y="29"/>
                  </a:cubicBezTo>
                  <a:cubicBezTo>
                    <a:pt x="136" y="29"/>
                    <a:pt x="135" y="30"/>
                    <a:pt x="135" y="30"/>
                  </a:cubicBezTo>
                  <a:cubicBezTo>
                    <a:pt x="135" y="30"/>
                    <a:pt x="135" y="30"/>
                    <a:pt x="135" y="29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2" y="30"/>
                    <a:pt x="130" y="33"/>
                    <a:pt x="127" y="33"/>
                  </a:cubicBezTo>
                  <a:cubicBezTo>
                    <a:pt x="126" y="33"/>
                    <a:pt x="126" y="34"/>
                    <a:pt x="125" y="35"/>
                  </a:cubicBezTo>
                  <a:cubicBezTo>
                    <a:pt x="108" y="44"/>
                    <a:pt x="97" y="60"/>
                    <a:pt x="90" y="78"/>
                  </a:cubicBezTo>
                  <a:lnTo>
                    <a:pt x="88" y="82"/>
                  </a:lnTo>
                  <a:cubicBezTo>
                    <a:pt x="86" y="74"/>
                    <a:pt x="81" y="70"/>
                    <a:pt x="76" y="64"/>
                  </a:cubicBezTo>
                  <a:cubicBezTo>
                    <a:pt x="76" y="63"/>
                    <a:pt x="76" y="61"/>
                    <a:pt x="75" y="61"/>
                  </a:cubicBezTo>
                  <a:cubicBezTo>
                    <a:pt x="73" y="61"/>
                    <a:pt x="70" y="61"/>
                    <a:pt x="70" y="63"/>
                  </a:cubicBezTo>
                  <a:cubicBezTo>
                    <a:pt x="73" y="70"/>
                    <a:pt x="73" y="80"/>
                    <a:pt x="74" y="89"/>
                  </a:cubicBezTo>
                  <a:cubicBezTo>
                    <a:pt x="72" y="92"/>
                    <a:pt x="67" y="90"/>
                    <a:pt x="64" y="93"/>
                  </a:cubicBezTo>
                  <a:cubicBezTo>
                    <a:pt x="63" y="92"/>
                    <a:pt x="62" y="94"/>
                    <a:pt x="62" y="95"/>
                  </a:cubicBezTo>
                  <a:cubicBezTo>
                    <a:pt x="62" y="97"/>
                    <a:pt x="64" y="97"/>
                    <a:pt x="64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8" y="99"/>
                    <a:pt x="70" y="97"/>
                    <a:pt x="72" y="99"/>
                  </a:cubicBezTo>
                  <a:cubicBezTo>
                    <a:pt x="72" y="103"/>
                    <a:pt x="72" y="109"/>
                    <a:pt x="76" y="111"/>
                  </a:cubicBezTo>
                  <a:cubicBezTo>
                    <a:pt x="75" y="116"/>
                    <a:pt x="71" y="121"/>
                    <a:pt x="67" y="125"/>
                  </a:cubicBezTo>
                  <a:cubicBezTo>
                    <a:pt x="64" y="125"/>
                    <a:pt x="62" y="122"/>
                    <a:pt x="60" y="120"/>
                  </a:cubicBezTo>
                  <a:lnTo>
                    <a:pt x="60" y="124"/>
                  </a:lnTo>
                  <a:cubicBezTo>
                    <a:pt x="61" y="128"/>
                    <a:pt x="65" y="127"/>
                    <a:pt x="64" y="131"/>
                  </a:cubicBezTo>
                  <a:cubicBezTo>
                    <a:pt x="60" y="135"/>
                    <a:pt x="56" y="140"/>
                    <a:pt x="54" y="145"/>
                  </a:cubicBezTo>
                  <a:cubicBezTo>
                    <a:pt x="53" y="146"/>
                    <a:pt x="52" y="145"/>
                    <a:pt x="53" y="147"/>
                  </a:cubicBezTo>
                  <a:cubicBezTo>
                    <a:pt x="50" y="149"/>
                    <a:pt x="48" y="148"/>
                    <a:pt x="44" y="147"/>
                  </a:cubicBezTo>
                  <a:cubicBezTo>
                    <a:pt x="34" y="140"/>
                    <a:pt x="34" y="127"/>
                    <a:pt x="24" y="119"/>
                  </a:cubicBezTo>
                  <a:cubicBezTo>
                    <a:pt x="24" y="120"/>
                    <a:pt x="24" y="120"/>
                    <a:pt x="23" y="119"/>
                  </a:cubicBezTo>
                  <a:cubicBezTo>
                    <a:pt x="20" y="123"/>
                    <a:pt x="25" y="127"/>
                    <a:pt x="26" y="131"/>
                  </a:cubicBezTo>
                  <a:cubicBezTo>
                    <a:pt x="29" y="138"/>
                    <a:pt x="32" y="146"/>
                    <a:pt x="39" y="151"/>
                  </a:cubicBezTo>
                  <a:cubicBezTo>
                    <a:pt x="39" y="153"/>
                    <a:pt x="37" y="153"/>
                    <a:pt x="36" y="154"/>
                  </a:cubicBezTo>
                  <a:cubicBezTo>
                    <a:pt x="33" y="155"/>
                    <a:pt x="30" y="157"/>
                    <a:pt x="27" y="157"/>
                  </a:cubicBezTo>
                  <a:cubicBezTo>
                    <a:pt x="24" y="157"/>
                    <a:pt x="21" y="157"/>
                    <a:pt x="19" y="157"/>
                  </a:cubicBezTo>
                  <a:cubicBezTo>
                    <a:pt x="18" y="157"/>
                    <a:pt x="18" y="158"/>
                    <a:pt x="18" y="159"/>
                  </a:cubicBezTo>
                  <a:cubicBezTo>
                    <a:pt x="21" y="160"/>
                    <a:pt x="23" y="162"/>
                    <a:pt x="26" y="162"/>
                  </a:cubicBezTo>
                  <a:cubicBezTo>
                    <a:pt x="26" y="170"/>
                    <a:pt x="28" y="179"/>
                    <a:pt x="29" y="186"/>
                  </a:cubicBezTo>
                  <a:cubicBezTo>
                    <a:pt x="23" y="179"/>
                    <a:pt x="19" y="170"/>
                    <a:pt x="13" y="163"/>
                  </a:cubicBezTo>
                  <a:cubicBezTo>
                    <a:pt x="9" y="157"/>
                    <a:pt x="4" y="150"/>
                    <a:pt x="0" y="144"/>
                  </a:cubicBezTo>
                  <a:lnTo>
                    <a:pt x="2" y="143"/>
                  </a:lnTo>
                  <a:cubicBezTo>
                    <a:pt x="3" y="140"/>
                    <a:pt x="5" y="140"/>
                    <a:pt x="6" y="138"/>
                  </a:cubicBezTo>
                  <a:cubicBezTo>
                    <a:pt x="10" y="136"/>
                    <a:pt x="11" y="131"/>
                    <a:pt x="13" y="127"/>
                  </a:cubicBezTo>
                  <a:cubicBezTo>
                    <a:pt x="14" y="123"/>
                    <a:pt x="15" y="120"/>
                    <a:pt x="14" y="116"/>
                  </a:cubicBezTo>
                  <a:cubicBezTo>
                    <a:pt x="19" y="117"/>
                    <a:pt x="23" y="116"/>
                    <a:pt x="27" y="114"/>
                  </a:cubicBezTo>
                  <a:cubicBezTo>
                    <a:pt x="30" y="110"/>
                    <a:pt x="31" y="106"/>
                    <a:pt x="32" y="103"/>
                  </a:cubicBezTo>
                  <a:cubicBezTo>
                    <a:pt x="34" y="95"/>
                    <a:pt x="32" y="84"/>
                    <a:pt x="31" y="76"/>
                  </a:cubicBezTo>
                  <a:cubicBezTo>
                    <a:pt x="36" y="74"/>
                    <a:pt x="38" y="68"/>
                    <a:pt x="38" y="63"/>
                  </a:cubicBezTo>
                  <a:cubicBezTo>
                    <a:pt x="38" y="57"/>
                    <a:pt x="38" y="48"/>
                    <a:pt x="33" y="42"/>
                  </a:cubicBezTo>
                  <a:cubicBezTo>
                    <a:pt x="36" y="34"/>
                    <a:pt x="29" y="26"/>
                    <a:pt x="24" y="20"/>
                  </a:cubicBezTo>
                  <a:lnTo>
                    <a:pt x="23" y="20"/>
                  </a:lnTo>
                  <a:cubicBezTo>
                    <a:pt x="23" y="20"/>
                    <a:pt x="23" y="19"/>
                    <a:pt x="22" y="19"/>
                  </a:cubicBezTo>
                  <a:cubicBezTo>
                    <a:pt x="23" y="18"/>
                    <a:pt x="26" y="15"/>
                    <a:pt x="26" y="14"/>
                  </a:cubicBezTo>
                  <a:cubicBezTo>
                    <a:pt x="28" y="15"/>
                    <a:pt x="29" y="12"/>
                    <a:pt x="31" y="11"/>
                  </a:cubicBezTo>
                  <a:cubicBezTo>
                    <a:pt x="32" y="8"/>
                    <a:pt x="32" y="6"/>
                    <a:pt x="31" y="3"/>
                  </a:cubicBezTo>
                  <a:cubicBezTo>
                    <a:pt x="37" y="4"/>
                    <a:pt x="44" y="4"/>
                    <a:pt x="50" y="4"/>
                  </a:cubicBezTo>
                  <a:lnTo>
                    <a:pt x="50" y="3"/>
                  </a:lnTo>
                  <a:cubicBezTo>
                    <a:pt x="68" y="3"/>
                    <a:pt x="85" y="0"/>
                    <a:pt x="103" y="1"/>
                  </a:cubicBezTo>
                  <a:cubicBezTo>
                    <a:pt x="104" y="2"/>
                    <a:pt x="104" y="2"/>
                    <a:pt x="105" y="2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210">
              <a:extLst>
                <a:ext uri="{FF2B5EF4-FFF2-40B4-BE49-F238E27FC236}">
                  <a16:creationId xmlns:a16="http://schemas.microsoft.com/office/drawing/2014/main" id="{DA3BC709-C9CC-71CC-54E2-D6510ADAE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4" y="2441"/>
              <a:ext cx="136" cy="185"/>
            </a:xfrm>
            <a:custGeom>
              <a:avLst/>
              <a:gdLst>
                <a:gd name="T0" fmla="*/ 2147483646 w 52"/>
                <a:gd name="T1" fmla="*/ 2147483646 h 66"/>
                <a:gd name="T2" fmla="*/ 2147483646 w 52"/>
                <a:gd name="T3" fmla="*/ 2147483646 h 66"/>
                <a:gd name="T4" fmla="*/ 2147483646 w 52"/>
                <a:gd name="T5" fmla="*/ 2147483646 h 66"/>
                <a:gd name="T6" fmla="*/ 2147483646 w 52"/>
                <a:gd name="T7" fmla="*/ 1959202647 h 66"/>
                <a:gd name="T8" fmla="*/ 1907976248 w 52"/>
                <a:gd name="T9" fmla="*/ 2147483646 h 66"/>
                <a:gd name="T10" fmla="*/ 2147483646 w 52"/>
                <a:gd name="T11" fmla="*/ 2147483646 h 66"/>
                <a:gd name="T12" fmla="*/ 2147483646 w 52"/>
                <a:gd name="T13" fmla="*/ 2147483646 h 66"/>
                <a:gd name="T14" fmla="*/ 1705965844 w 52"/>
                <a:gd name="T15" fmla="*/ 2147483646 h 66"/>
                <a:gd name="T16" fmla="*/ 1379642483 w 52"/>
                <a:gd name="T17" fmla="*/ 2147483646 h 66"/>
                <a:gd name="T18" fmla="*/ 527510408 w 52"/>
                <a:gd name="T19" fmla="*/ 2147483646 h 66"/>
                <a:gd name="T20" fmla="*/ 527510408 w 52"/>
                <a:gd name="T21" fmla="*/ 2147483646 h 66"/>
                <a:gd name="T22" fmla="*/ 527510408 w 52"/>
                <a:gd name="T23" fmla="*/ 2147483646 h 66"/>
                <a:gd name="T24" fmla="*/ 426733330 w 52"/>
                <a:gd name="T25" fmla="*/ 2147483646 h 66"/>
                <a:gd name="T26" fmla="*/ 326553638 w 52"/>
                <a:gd name="T27" fmla="*/ 2147483646 h 66"/>
                <a:gd name="T28" fmla="*/ 326553638 w 52"/>
                <a:gd name="T29" fmla="*/ 2147483646 h 66"/>
                <a:gd name="T30" fmla="*/ 326553638 w 52"/>
                <a:gd name="T31" fmla="*/ 2147483646 h 66"/>
                <a:gd name="T32" fmla="*/ 163162752 w 52"/>
                <a:gd name="T33" fmla="*/ 2147483646 h 66"/>
                <a:gd name="T34" fmla="*/ 264168244 w 52"/>
                <a:gd name="T35" fmla="*/ 2147483646 h 66"/>
                <a:gd name="T36" fmla="*/ 264168244 w 52"/>
                <a:gd name="T37" fmla="*/ 2147483646 h 66"/>
                <a:gd name="T38" fmla="*/ 264168244 w 52"/>
                <a:gd name="T39" fmla="*/ 2147483646 h 66"/>
                <a:gd name="T40" fmla="*/ 264168244 w 52"/>
                <a:gd name="T41" fmla="*/ 2147483646 h 66"/>
                <a:gd name="T42" fmla="*/ 264168244 w 52"/>
                <a:gd name="T43" fmla="*/ 2147483646 h 66"/>
                <a:gd name="T44" fmla="*/ 264168244 w 52"/>
                <a:gd name="T45" fmla="*/ 2147483646 h 66"/>
                <a:gd name="T46" fmla="*/ 264168244 w 52"/>
                <a:gd name="T47" fmla="*/ 2147483646 h 66"/>
                <a:gd name="T48" fmla="*/ 264168244 w 52"/>
                <a:gd name="T49" fmla="*/ 2147483646 h 66"/>
                <a:gd name="T50" fmla="*/ 264168244 w 52"/>
                <a:gd name="T51" fmla="*/ 2147483646 h 66"/>
                <a:gd name="T52" fmla="*/ 326553638 w 52"/>
                <a:gd name="T53" fmla="*/ 2147483646 h 66"/>
                <a:gd name="T54" fmla="*/ 1279461647 w 52"/>
                <a:gd name="T55" fmla="*/ 2147483646 h 66"/>
                <a:gd name="T56" fmla="*/ 2147483646 w 52"/>
                <a:gd name="T57" fmla="*/ 1585803787 h 66"/>
                <a:gd name="T58" fmla="*/ 2147483646 w 52"/>
                <a:gd name="T59" fmla="*/ 0 h 66"/>
                <a:gd name="T60" fmla="*/ 2147483646 w 52"/>
                <a:gd name="T61" fmla="*/ 2147483646 h 66"/>
                <a:gd name="T62" fmla="*/ 2147483646 w 52"/>
                <a:gd name="T63" fmla="*/ 2147483646 h 66"/>
                <a:gd name="T64" fmla="*/ 2147483646 w 52"/>
                <a:gd name="T65" fmla="*/ 2147483646 h 66"/>
                <a:gd name="T66" fmla="*/ 2147483646 w 52"/>
                <a:gd name="T67" fmla="*/ 2147483646 h 6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2"/>
                <a:gd name="T103" fmla="*/ 0 h 66"/>
                <a:gd name="T104" fmla="*/ 52 w 52"/>
                <a:gd name="T105" fmla="*/ 66 h 6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2" h="66">
                  <a:moveTo>
                    <a:pt x="52" y="11"/>
                  </a:moveTo>
                  <a:cubicBezTo>
                    <a:pt x="52" y="12"/>
                    <a:pt x="52" y="13"/>
                    <a:pt x="50" y="13"/>
                  </a:cubicBezTo>
                  <a:cubicBezTo>
                    <a:pt x="47" y="13"/>
                    <a:pt x="46" y="8"/>
                    <a:pt x="43" y="8"/>
                  </a:cubicBezTo>
                  <a:cubicBezTo>
                    <a:pt x="41" y="6"/>
                    <a:pt x="37" y="5"/>
                    <a:pt x="34" y="6"/>
                  </a:cubicBezTo>
                  <a:cubicBezTo>
                    <a:pt x="26" y="10"/>
                    <a:pt x="21" y="22"/>
                    <a:pt x="22" y="30"/>
                  </a:cubicBezTo>
                  <a:cubicBezTo>
                    <a:pt x="24" y="34"/>
                    <a:pt x="27" y="32"/>
                    <a:pt x="30" y="34"/>
                  </a:cubicBezTo>
                  <a:cubicBezTo>
                    <a:pt x="32" y="35"/>
                    <a:pt x="35" y="35"/>
                    <a:pt x="35" y="38"/>
                  </a:cubicBezTo>
                  <a:cubicBezTo>
                    <a:pt x="30" y="40"/>
                    <a:pt x="25" y="38"/>
                    <a:pt x="20" y="38"/>
                  </a:cubicBezTo>
                  <a:cubicBezTo>
                    <a:pt x="19" y="37"/>
                    <a:pt x="17" y="36"/>
                    <a:pt x="16" y="35"/>
                  </a:cubicBezTo>
                  <a:cubicBezTo>
                    <a:pt x="13" y="43"/>
                    <a:pt x="9" y="48"/>
                    <a:pt x="6" y="55"/>
                  </a:cubicBezTo>
                  <a:lnTo>
                    <a:pt x="5" y="58"/>
                  </a:lnTo>
                  <a:lnTo>
                    <a:pt x="4" y="58"/>
                  </a:lnTo>
                  <a:cubicBezTo>
                    <a:pt x="4" y="60"/>
                    <a:pt x="2" y="63"/>
                    <a:pt x="2" y="66"/>
                  </a:cubicBezTo>
                  <a:cubicBezTo>
                    <a:pt x="0" y="64"/>
                    <a:pt x="2" y="62"/>
                    <a:pt x="3" y="61"/>
                  </a:cubicBezTo>
                  <a:lnTo>
                    <a:pt x="3" y="57"/>
                  </a:lnTo>
                  <a:lnTo>
                    <a:pt x="3" y="58"/>
                  </a:lnTo>
                  <a:cubicBezTo>
                    <a:pt x="5" y="58"/>
                    <a:pt x="4" y="55"/>
                    <a:pt x="4" y="54"/>
                  </a:cubicBezTo>
                  <a:cubicBezTo>
                    <a:pt x="7" y="45"/>
                    <a:pt x="14" y="36"/>
                    <a:pt x="15" y="25"/>
                  </a:cubicBezTo>
                  <a:cubicBezTo>
                    <a:pt x="18" y="18"/>
                    <a:pt x="20" y="10"/>
                    <a:pt x="26" y="5"/>
                  </a:cubicBezTo>
                  <a:cubicBezTo>
                    <a:pt x="28" y="0"/>
                    <a:pt x="33" y="2"/>
                    <a:pt x="36" y="0"/>
                  </a:cubicBezTo>
                  <a:cubicBezTo>
                    <a:pt x="42" y="3"/>
                    <a:pt x="48" y="6"/>
                    <a:pt x="52" y="1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211">
              <a:extLst>
                <a:ext uri="{FF2B5EF4-FFF2-40B4-BE49-F238E27FC236}">
                  <a16:creationId xmlns:a16="http://schemas.microsoft.com/office/drawing/2014/main" id="{9E724056-1600-5C23-8864-E7E3DBB9D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3" y="2480"/>
              <a:ext cx="144" cy="308"/>
            </a:xfrm>
            <a:custGeom>
              <a:avLst/>
              <a:gdLst>
                <a:gd name="T0" fmla="*/ 2147483646 w 55"/>
                <a:gd name="T1" fmla="*/ 2147483646 h 110"/>
                <a:gd name="T2" fmla="*/ 2147483646 w 55"/>
                <a:gd name="T3" fmla="*/ 2147483646 h 110"/>
                <a:gd name="T4" fmla="*/ 2147483646 w 55"/>
                <a:gd name="T5" fmla="*/ 2147483646 h 110"/>
                <a:gd name="T6" fmla="*/ 2147483646 w 55"/>
                <a:gd name="T7" fmla="*/ 2147483646 h 110"/>
                <a:gd name="T8" fmla="*/ 2147483646 w 55"/>
                <a:gd name="T9" fmla="*/ 2147483646 h 110"/>
                <a:gd name="T10" fmla="*/ 2147483646 w 55"/>
                <a:gd name="T11" fmla="*/ 2147483646 h 110"/>
                <a:gd name="T12" fmla="*/ 2147483646 w 55"/>
                <a:gd name="T13" fmla="*/ 2147483646 h 110"/>
                <a:gd name="T14" fmla="*/ 2147483646 w 55"/>
                <a:gd name="T15" fmla="*/ 2147483646 h 110"/>
                <a:gd name="T16" fmla="*/ 2147483646 w 55"/>
                <a:gd name="T17" fmla="*/ 2147483646 h 110"/>
                <a:gd name="T18" fmla="*/ 867568506 w 55"/>
                <a:gd name="T19" fmla="*/ 2147483646 h 110"/>
                <a:gd name="T20" fmla="*/ 102391360 w 55"/>
                <a:gd name="T21" fmla="*/ 2147483646 h 110"/>
                <a:gd name="T22" fmla="*/ 102391360 w 55"/>
                <a:gd name="T23" fmla="*/ 2147483646 h 110"/>
                <a:gd name="T24" fmla="*/ 331363139 w 55"/>
                <a:gd name="T25" fmla="*/ 2147483646 h 110"/>
                <a:gd name="T26" fmla="*/ 433800623 w 55"/>
                <a:gd name="T27" fmla="*/ 2147483646 h 110"/>
                <a:gd name="T28" fmla="*/ 433800623 w 55"/>
                <a:gd name="T29" fmla="*/ 2147483646 h 110"/>
                <a:gd name="T30" fmla="*/ 433800623 w 55"/>
                <a:gd name="T31" fmla="*/ 2147483646 h 110"/>
                <a:gd name="T32" fmla="*/ 433800623 w 55"/>
                <a:gd name="T33" fmla="*/ 2147483646 h 110"/>
                <a:gd name="T34" fmla="*/ 433800623 w 55"/>
                <a:gd name="T35" fmla="*/ 2147483646 h 110"/>
                <a:gd name="T36" fmla="*/ 433800623 w 55"/>
                <a:gd name="T37" fmla="*/ 2147483646 h 110"/>
                <a:gd name="T38" fmla="*/ 701879545 w 55"/>
                <a:gd name="T39" fmla="*/ 2147483646 h 110"/>
                <a:gd name="T40" fmla="*/ 1403883135 w 55"/>
                <a:gd name="T41" fmla="*/ 2147483646 h 110"/>
                <a:gd name="T42" fmla="*/ 2147483646 w 55"/>
                <a:gd name="T43" fmla="*/ 2147483646 h 110"/>
                <a:gd name="T44" fmla="*/ 2147483646 w 55"/>
                <a:gd name="T45" fmla="*/ 2147483646 h 110"/>
                <a:gd name="T46" fmla="*/ 2147483646 w 55"/>
                <a:gd name="T47" fmla="*/ 2147483646 h 110"/>
                <a:gd name="T48" fmla="*/ 2147483646 w 55"/>
                <a:gd name="T49" fmla="*/ 2147483646 h 110"/>
                <a:gd name="T50" fmla="*/ 2147483646 w 55"/>
                <a:gd name="T51" fmla="*/ 2147483646 h 110"/>
                <a:gd name="T52" fmla="*/ 2147483646 w 55"/>
                <a:gd name="T53" fmla="*/ 2147483646 h 110"/>
                <a:gd name="T54" fmla="*/ 2147483646 w 55"/>
                <a:gd name="T55" fmla="*/ 2147483646 h 110"/>
                <a:gd name="T56" fmla="*/ 2147483646 w 55"/>
                <a:gd name="T57" fmla="*/ 2147483646 h 110"/>
                <a:gd name="T58" fmla="*/ 2147483646 w 55"/>
                <a:gd name="T59" fmla="*/ 2147483646 h 110"/>
                <a:gd name="T60" fmla="*/ 2147483646 w 55"/>
                <a:gd name="T61" fmla="*/ 2147483646 h 110"/>
                <a:gd name="T62" fmla="*/ 2147483646 w 55"/>
                <a:gd name="T63" fmla="*/ 2147483646 h 110"/>
                <a:gd name="T64" fmla="*/ 2147483646 w 55"/>
                <a:gd name="T65" fmla="*/ 2147483646 h 110"/>
                <a:gd name="T66" fmla="*/ 2147483646 w 55"/>
                <a:gd name="T67" fmla="*/ 2147483646 h 110"/>
                <a:gd name="T68" fmla="*/ 2147483646 w 55"/>
                <a:gd name="T69" fmla="*/ 2147483646 h 110"/>
                <a:gd name="T70" fmla="*/ 2147483646 w 55"/>
                <a:gd name="T71" fmla="*/ 1554702027 h 110"/>
                <a:gd name="T72" fmla="*/ 2147483646 w 55"/>
                <a:gd name="T73" fmla="*/ 682733526 h 110"/>
                <a:gd name="T74" fmla="*/ 2147483646 w 55"/>
                <a:gd name="T75" fmla="*/ 682733526 h 110"/>
                <a:gd name="T76" fmla="*/ 2147483646 w 55"/>
                <a:gd name="T77" fmla="*/ 2147483646 h 110"/>
                <a:gd name="T78" fmla="*/ 2147483646 w 55"/>
                <a:gd name="T79" fmla="*/ 2147483646 h 110"/>
                <a:gd name="T80" fmla="*/ 2147483646 w 55"/>
                <a:gd name="T81" fmla="*/ 2147483646 h 110"/>
                <a:gd name="T82" fmla="*/ 2147483646 w 55"/>
                <a:gd name="T83" fmla="*/ 2147483646 h 1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5"/>
                <a:gd name="T127" fmla="*/ 0 h 110"/>
                <a:gd name="T128" fmla="*/ 55 w 55"/>
                <a:gd name="T129" fmla="*/ 110 h 1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5" h="110">
                  <a:moveTo>
                    <a:pt x="53" y="26"/>
                  </a:moveTo>
                  <a:lnTo>
                    <a:pt x="52" y="27"/>
                  </a:lnTo>
                  <a:cubicBezTo>
                    <a:pt x="52" y="29"/>
                    <a:pt x="50" y="31"/>
                    <a:pt x="48" y="32"/>
                  </a:cubicBezTo>
                  <a:cubicBezTo>
                    <a:pt x="48" y="33"/>
                    <a:pt x="47" y="33"/>
                    <a:pt x="47" y="34"/>
                  </a:cubicBezTo>
                  <a:cubicBezTo>
                    <a:pt x="54" y="39"/>
                    <a:pt x="55" y="50"/>
                    <a:pt x="53" y="57"/>
                  </a:cubicBezTo>
                  <a:cubicBezTo>
                    <a:pt x="51" y="64"/>
                    <a:pt x="44" y="71"/>
                    <a:pt x="37" y="72"/>
                  </a:cubicBezTo>
                  <a:cubicBezTo>
                    <a:pt x="37" y="76"/>
                    <a:pt x="39" y="81"/>
                    <a:pt x="38" y="86"/>
                  </a:cubicBezTo>
                  <a:cubicBezTo>
                    <a:pt x="34" y="98"/>
                    <a:pt x="24" y="109"/>
                    <a:pt x="10" y="110"/>
                  </a:cubicBezTo>
                  <a:cubicBezTo>
                    <a:pt x="7" y="109"/>
                    <a:pt x="1" y="106"/>
                    <a:pt x="1" y="102"/>
                  </a:cubicBezTo>
                  <a:cubicBezTo>
                    <a:pt x="1" y="102"/>
                    <a:pt x="0" y="100"/>
                    <a:pt x="1" y="100"/>
                  </a:cubicBezTo>
                  <a:cubicBezTo>
                    <a:pt x="3" y="99"/>
                    <a:pt x="4" y="101"/>
                    <a:pt x="4" y="102"/>
                  </a:cubicBezTo>
                  <a:cubicBezTo>
                    <a:pt x="3" y="102"/>
                    <a:pt x="5" y="103"/>
                    <a:pt x="5" y="103"/>
                  </a:cubicBezTo>
                  <a:lnTo>
                    <a:pt x="5" y="104"/>
                  </a:lnTo>
                  <a:cubicBezTo>
                    <a:pt x="6" y="104"/>
                    <a:pt x="7" y="105"/>
                    <a:pt x="8" y="105"/>
                  </a:cubicBezTo>
                  <a:cubicBezTo>
                    <a:pt x="11" y="107"/>
                    <a:pt x="13" y="105"/>
                    <a:pt x="16" y="105"/>
                  </a:cubicBezTo>
                  <a:cubicBezTo>
                    <a:pt x="25" y="102"/>
                    <a:pt x="33" y="94"/>
                    <a:pt x="34" y="85"/>
                  </a:cubicBezTo>
                  <a:cubicBezTo>
                    <a:pt x="36" y="80"/>
                    <a:pt x="34" y="75"/>
                    <a:pt x="34" y="71"/>
                  </a:cubicBezTo>
                  <a:cubicBezTo>
                    <a:pt x="35" y="70"/>
                    <a:pt x="34" y="67"/>
                    <a:pt x="36" y="67"/>
                  </a:cubicBezTo>
                  <a:cubicBezTo>
                    <a:pt x="42" y="69"/>
                    <a:pt x="46" y="63"/>
                    <a:pt x="49" y="58"/>
                  </a:cubicBezTo>
                  <a:cubicBezTo>
                    <a:pt x="51" y="54"/>
                    <a:pt x="52" y="46"/>
                    <a:pt x="49" y="41"/>
                  </a:cubicBezTo>
                  <a:cubicBezTo>
                    <a:pt x="46" y="38"/>
                    <a:pt x="43" y="35"/>
                    <a:pt x="39" y="34"/>
                  </a:cubicBezTo>
                  <a:cubicBezTo>
                    <a:pt x="39" y="32"/>
                    <a:pt x="41" y="31"/>
                    <a:pt x="42" y="30"/>
                  </a:cubicBezTo>
                  <a:cubicBezTo>
                    <a:pt x="44" y="32"/>
                    <a:pt x="46" y="29"/>
                    <a:pt x="47" y="29"/>
                  </a:cubicBezTo>
                  <a:cubicBezTo>
                    <a:pt x="50" y="27"/>
                    <a:pt x="48" y="23"/>
                    <a:pt x="49" y="19"/>
                  </a:cubicBezTo>
                  <a:cubicBezTo>
                    <a:pt x="47" y="13"/>
                    <a:pt x="41" y="6"/>
                    <a:pt x="35" y="5"/>
                  </a:cubicBezTo>
                  <a:cubicBezTo>
                    <a:pt x="34" y="4"/>
                    <a:pt x="34" y="3"/>
                    <a:pt x="35" y="2"/>
                  </a:cubicBezTo>
                  <a:cubicBezTo>
                    <a:pt x="36" y="0"/>
                    <a:pt x="37" y="1"/>
                    <a:pt x="38" y="2"/>
                  </a:cubicBezTo>
                  <a:cubicBezTo>
                    <a:pt x="45" y="6"/>
                    <a:pt x="54" y="15"/>
                    <a:pt x="53" y="2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212">
              <a:extLst>
                <a:ext uri="{FF2B5EF4-FFF2-40B4-BE49-F238E27FC236}">
                  <a16:creationId xmlns:a16="http://schemas.microsoft.com/office/drawing/2014/main" id="{49E460D2-A23F-9A5C-072E-AC53CFB3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" y="2494"/>
              <a:ext cx="70" cy="48"/>
            </a:xfrm>
            <a:custGeom>
              <a:avLst/>
              <a:gdLst>
                <a:gd name="T0" fmla="*/ 1004151480 w 27"/>
                <a:gd name="T1" fmla="*/ 376931130 h 17"/>
                <a:gd name="T2" fmla="*/ 1878741249 w 27"/>
                <a:gd name="T3" fmla="*/ 2147483646 h 17"/>
                <a:gd name="T4" fmla="*/ 1954249954 w 27"/>
                <a:gd name="T5" fmla="*/ 2147483646 h 17"/>
                <a:gd name="T6" fmla="*/ 1600410537 w 27"/>
                <a:gd name="T7" fmla="*/ 2147483646 h 17"/>
                <a:gd name="T8" fmla="*/ 1004151480 w 27"/>
                <a:gd name="T9" fmla="*/ 2147483646 h 17"/>
                <a:gd name="T10" fmla="*/ 648813133 w 27"/>
                <a:gd name="T11" fmla="*/ 2147483646 h 17"/>
                <a:gd name="T12" fmla="*/ 279510747 w 27"/>
                <a:gd name="T13" fmla="*/ 2147483646 h 17"/>
                <a:gd name="T14" fmla="*/ 0 w 27"/>
                <a:gd name="T15" fmla="*/ 2147483646 h 17"/>
                <a:gd name="T16" fmla="*/ 724657531 w 27"/>
                <a:gd name="T17" fmla="*/ 376931130 h 17"/>
                <a:gd name="T18" fmla="*/ 862886054 w 27"/>
                <a:gd name="T19" fmla="*/ 0 h 17"/>
                <a:gd name="T20" fmla="*/ 1004151480 w 27"/>
                <a:gd name="T21" fmla="*/ 376931130 h 17"/>
                <a:gd name="T22" fmla="*/ 1004151480 w 27"/>
                <a:gd name="T23" fmla="*/ 376931130 h 17"/>
                <a:gd name="T24" fmla="*/ 1004151480 w 27"/>
                <a:gd name="T25" fmla="*/ 376931130 h 17"/>
                <a:gd name="T26" fmla="*/ 1004151480 w 27"/>
                <a:gd name="T27" fmla="*/ 376931130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"/>
                <a:gd name="T43" fmla="*/ 0 h 17"/>
                <a:gd name="T44" fmla="*/ 27 w 27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" h="17">
                  <a:moveTo>
                    <a:pt x="14" y="1"/>
                  </a:moveTo>
                  <a:cubicBezTo>
                    <a:pt x="18" y="4"/>
                    <a:pt x="24" y="4"/>
                    <a:pt x="26" y="10"/>
                  </a:cubicBezTo>
                  <a:cubicBezTo>
                    <a:pt x="26" y="11"/>
                    <a:pt x="27" y="12"/>
                    <a:pt x="27" y="14"/>
                  </a:cubicBezTo>
                  <a:cubicBezTo>
                    <a:pt x="26" y="15"/>
                    <a:pt x="24" y="16"/>
                    <a:pt x="22" y="16"/>
                  </a:cubicBezTo>
                  <a:cubicBezTo>
                    <a:pt x="19" y="14"/>
                    <a:pt x="18" y="11"/>
                    <a:pt x="14" y="11"/>
                  </a:cubicBezTo>
                  <a:cubicBezTo>
                    <a:pt x="14" y="15"/>
                    <a:pt x="11" y="14"/>
                    <a:pt x="9" y="16"/>
                  </a:cubicBezTo>
                  <a:cubicBezTo>
                    <a:pt x="7" y="15"/>
                    <a:pt x="5" y="17"/>
                    <a:pt x="4" y="15"/>
                  </a:cubicBezTo>
                  <a:cubicBezTo>
                    <a:pt x="3" y="15"/>
                    <a:pt x="1" y="15"/>
                    <a:pt x="0" y="13"/>
                  </a:cubicBezTo>
                  <a:cubicBezTo>
                    <a:pt x="1" y="7"/>
                    <a:pt x="6" y="5"/>
                    <a:pt x="10" y="1"/>
                  </a:cubicBezTo>
                  <a:cubicBezTo>
                    <a:pt x="10" y="1"/>
                    <a:pt x="12" y="2"/>
                    <a:pt x="12" y="0"/>
                  </a:cubicBezTo>
                  <a:cubicBezTo>
                    <a:pt x="12" y="1"/>
                    <a:pt x="13" y="1"/>
                    <a:pt x="14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213">
              <a:extLst>
                <a:ext uri="{FF2B5EF4-FFF2-40B4-BE49-F238E27FC236}">
                  <a16:creationId xmlns:a16="http://schemas.microsoft.com/office/drawing/2014/main" id="{95042577-03F9-2478-4784-88861672E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" y="2556"/>
              <a:ext cx="238" cy="196"/>
            </a:xfrm>
            <a:custGeom>
              <a:avLst/>
              <a:gdLst>
                <a:gd name="T0" fmla="*/ 2070295737 w 91"/>
                <a:gd name="T1" fmla="*/ 886813698 h 70"/>
                <a:gd name="T2" fmla="*/ 1970119478 w 91"/>
                <a:gd name="T3" fmla="*/ 1911653089 h 70"/>
                <a:gd name="T4" fmla="*/ 1441797182 w 91"/>
                <a:gd name="T5" fmla="*/ 1911653089 h 70"/>
                <a:gd name="T6" fmla="*/ 1217074407 w 91"/>
                <a:gd name="T7" fmla="*/ 2147483646 h 70"/>
                <a:gd name="T8" fmla="*/ 1015295580 w 91"/>
                <a:gd name="T9" fmla="*/ 2147483646 h 70"/>
                <a:gd name="T10" fmla="*/ 1705965776 w 91"/>
                <a:gd name="T11" fmla="*/ 2147483646 h 70"/>
                <a:gd name="T12" fmla="*/ 1279461592 w 91"/>
                <a:gd name="T13" fmla="*/ 2147483646 h 70"/>
                <a:gd name="T14" fmla="*/ 791583797 w 91"/>
                <a:gd name="T15" fmla="*/ 2147483646 h 70"/>
                <a:gd name="T16" fmla="*/ 1970119478 w 91"/>
                <a:gd name="T17" fmla="*/ 2147483646 h 70"/>
                <a:gd name="T18" fmla="*/ 2147483646 w 91"/>
                <a:gd name="T19" fmla="*/ 2147483646 h 70"/>
                <a:gd name="T20" fmla="*/ 2147483646 w 91"/>
                <a:gd name="T21" fmla="*/ 2147483646 h 70"/>
                <a:gd name="T22" fmla="*/ 2147483646 w 91"/>
                <a:gd name="T23" fmla="*/ 2147483646 h 70"/>
                <a:gd name="T24" fmla="*/ 2147483646 w 91"/>
                <a:gd name="T25" fmla="*/ 2147483646 h 70"/>
                <a:gd name="T26" fmla="*/ 2147483646 w 91"/>
                <a:gd name="T27" fmla="*/ 2147483646 h 70"/>
                <a:gd name="T28" fmla="*/ 2147483646 w 91"/>
                <a:gd name="T29" fmla="*/ 2147483646 h 70"/>
                <a:gd name="T30" fmla="*/ 2147483646 w 91"/>
                <a:gd name="T31" fmla="*/ 2147483646 h 70"/>
                <a:gd name="T32" fmla="*/ 2147483646 w 91"/>
                <a:gd name="T33" fmla="*/ 2147483646 h 70"/>
                <a:gd name="T34" fmla="*/ 2147483646 w 91"/>
                <a:gd name="T35" fmla="*/ 2147483646 h 70"/>
                <a:gd name="T36" fmla="*/ 2147483646 w 91"/>
                <a:gd name="T37" fmla="*/ 2147483646 h 70"/>
                <a:gd name="T38" fmla="*/ 2147483646 w 91"/>
                <a:gd name="T39" fmla="*/ 2147483646 h 70"/>
                <a:gd name="T40" fmla="*/ 2147483646 w 91"/>
                <a:gd name="T41" fmla="*/ 2147483646 h 70"/>
                <a:gd name="T42" fmla="*/ 2147483646 w 91"/>
                <a:gd name="T43" fmla="*/ 2147483646 h 70"/>
                <a:gd name="T44" fmla="*/ 2147483646 w 91"/>
                <a:gd name="T45" fmla="*/ 2147483646 h 70"/>
                <a:gd name="T46" fmla="*/ 2147483646 w 91"/>
                <a:gd name="T47" fmla="*/ 2147483646 h 70"/>
                <a:gd name="T48" fmla="*/ 2147483646 w 91"/>
                <a:gd name="T49" fmla="*/ 2147483646 h 70"/>
                <a:gd name="T50" fmla="*/ 2147483646 w 91"/>
                <a:gd name="T51" fmla="*/ 2147483646 h 70"/>
                <a:gd name="T52" fmla="*/ 2147483646 w 91"/>
                <a:gd name="T53" fmla="*/ 2147483646 h 70"/>
                <a:gd name="T54" fmla="*/ 2147483646 w 91"/>
                <a:gd name="T55" fmla="*/ 2147483646 h 70"/>
                <a:gd name="T56" fmla="*/ 2147483646 w 91"/>
                <a:gd name="T57" fmla="*/ 2147483646 h 70"/>
                <a:gd name="T58" fmla="*/ 2147483646 w 91"/>
                <a:gd name="T59" fmla="*/ 2147483646 h 70"/>
                <a:gd name="T60" fmla="*/ 2147483646 w 91"/>
                <a:gd name="T61" fmla="*/ 2147483646 h 70"/>
                <a:gd name="T62" fmla="*/ 2147483646 w 91"/>
                <a:gd name="T63" fmla="*/ 2147483646 h 70"/>
                <a:gd name="T64" fmla="*/ 1217074407 w 91"/>
                <a:gd name="T65" fmla="*/ 2147483646 h 70"/>
                <a:gd name="T66" fmla="*/ 426732742 w 91"/>
                <a:gd name="T67" fmla="*/ 2147483646 h 70"/>
                <a:gd name="T68" fmla="*/ 952907826 w 91"/>
                <a:gd name="T69" fmla="*/ 2147483646 h 70"/>
                <a:gd name="T70" fmla="*/ 1379642428 w 91"/>
                <a:gd name="T71" fmla="*/ 2147483646 h 70"/>
                <a:gd name="T72" fmla="*/ 690900329 w 91"/>
                <a:gd name="T73" fmla="*/ 2147483646 h 70"/>
                <a:gd name="T74" fmla="*/ 1643807580 w 91"/>
                <a:gd name="T75" fmla="*/ 316719362 h 70"/>
                <a:gd name="T76" fmla="*/ 2070295737 w 91"/>
                <a:gd name="T77" fmla="*/ 886813698 h 70"/>
                <a:gd name="T78" fmla="*/ 2070295737 w 91"/>
                <a:gd name="T79" fmla="*/ 886813698 h 70"/>
                <a:gd name="T80" fmla="*/ 2070295737 w 91"/>
                <a:gd name="T81" fmla="*/ 886813698 h 70"/>
                <a:gd name="T82" fmla="*/ 2070295737 w 91"/>
                <a:gd name="T83" fmla="*/ 886813698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1"/>
                <a:gd name="T127" fmla="*/ 0 h 70"/>
                <a:gd name="T128" fmla="*/ 91 w 91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1" h="70">
                  <a:moveTo>
                    <a:pt x="24" y="3"/>
                  </a:moveTo>
                  <a:cubicBezTo>
                    <a:pt x="25" y="4"/>
                    <a:pt x="23" y="5"/>
                    <a:pt x="23" y="6"/>
                  </a:cubicBezTo>
                  <a:cubicBezTo>
                    <a:pt x="21" y="5"/>
                    <a:pt x="19" y="5"/>
                    <a:pt x="17" y="6"/>
                  </a:cubicBezTo>
                  <a:cubicBezTo>
                    <a:pt x="16" y="7"/>
                    <a:pt x="15" y="8"/>
                    <a:pt x="14" y="9"/>
                  </a:cubicBezTo>
                  <a:cubicBezTo>
                    <a:pt x="13" y="12"/>
                    <a:pt x="11" y="16"/>
                    <a:pt x="12" y="19"/>
                  </a:cubicBezTo>
                  <a:cubicBezTo>
                    <a:pt x="13" y="25"/>
                    <a:pt x="25" y="25"/>
                    <a:pt x="20" y="31"/>
                  </a:cubicBezTo>
                  <a:cubicBezTo>
                    <a:pt x="19" y="28"/>
                    <a:pt x="17" y="31"/>
                    <a:pt x="15" y="32"/>
                  </a:cubicBezTo>
                  <a:cubicBezTo>
                    <a:pt x="10" y="39"/>
                    <a:pt x="4" y="51"/>
                    <a:pt x="9" y="61"/>
                  </a:cubicBezTo>
                  <a:cubicBezTo>
                    <a:pt x="12" y="66"/>
                    <a:pt x="18" y="66"/>
                    <a:pt x="23" y="65"/>
                  </a:cubicBezTo>
                  <a:cubicBezTo>
                    <a:pt x="29" y="63"/>
                    <a:pt x="38" y="61"/>
                    <a:pt x="37" y="54"/>
                  </a:cubicBezTo>
                  <a:cubicBezTo>
                    <a:pt x="37" y="53"/>
                    <a:pt x="37" y="50"/>
                    <a:pt x="39" y="50"/>
                  </a:cubicBezTo>
                  <a:cubicBezTo>
                    <a:pt x="42" y="50"/>
                    <a:pt x="43" y="54"/>
                    <a:pt x="46" y="53"/>
                  </a:cubicBezTo>
                  <a:cubicBezTo>
                    <a:pt x="51" y="53"/>
                    <a:pt x="53" y="52"/>
                    <a:pt x="56" y="49"/>
                  </a:cubicBezTo>
                  <a:cubicBezTo>
                    <a:pt x="57" y="47"/>
                    <a:pt x="56" y="45"/>
                    <a:pt x="59" y="44"/>
                  </a:cubicBezTo>
                  <a:lnTo>
                    <a:pt x="59" y="45"/>
                  </a:lnTo>
                  <a:lnTo>
                    <a:pt x="60" y="45"/>
                  </a:lnTo>
                  <a:cubicBezTo>
                    <a:pt x="61" y="48"/>
                    <a:pt x="65" y="42"/>
                    <a:pt x="66" y="47"/>
                  </a:cubicBezTo>
                  <a:cubicBezTo>
                    <a:pt x="65" y="50"/>
                    <a:pt x="64" y="54"/>
                    <a:pt x="65" y="56"/>
                  </a:cubicBezTo>
                  <a:cubicBezTo>
                    <a:pt x="69" y="59"/>
                    <a:pt x="75" y="61"/>
                    <a:pt x="80" y="58"/>
                  </a:cubicBezTo>
                  <a:cubicBezTo>
                    <a:pt x="83" y="57"/>
                    <a:pt x="85" y="54"/>
                    <a:pt x="86" y="51"/>
                  </a:cubicBezTo>
                  <a:cubicBezTo>
                    <a:pt x="86" y="49"/>
                    <a:pt x="86" y="48"/>
                    <a:pt x="87" y="47"/>
                  </a:cubicBezTo>
                  <a:cubicBezTo>
                    <a:pt x="89" y="48"/>
                    <a:pt x="91" y="48"/>
                    <a:pt x="91" y="50"/>
                  </a:cubicBezTo>
                  <a:cubicBezTo>
                    <a:pt x="89" y="54"/>
                    <a:pt x="88" y="57"/>
                    <a:pt x="85" y="60"/>
                  </a:cubicBezTo>
                  <a:cubicBezTo>
                    <a:pt x="83" y="59"/>
                    <a:pt x="83" y="62"/>
                    <a:pt x="81" y="62"/>
                  </a:cubicBezTo>
                  <a:cubicBezTo>
                    <a:pt x="75" y="64"/>
                    <a:pt x="68" y="63"/>
                    <a:pt x="64" y="59"/>
                  </a:cubicBezTo>
                  <a:cubicBezTo>
                    <a:pt x="62" y="56"/>
                    <a:pt x="60" y="55"/>
                    <a:pt x="61" y="51"/>
                  </a:cubicBezTo>
                  <a:cubicBezTo>
                    <a:pt x="58" y="51"/>
                    <a:pt x="55" y="56"/>
                    <a:pt x="52" y="56"/>
                  </a:cubicBezTo>
                  <a:cubicBezTo>
                    <a:pt x="47" y="60"/>
                    <a:pt x="39" y="53"/>
                    <a:pt x="38" y="62"/>
                  </a:cubicBezTo>
                  <a:cubicBezTo>
                    <a:pt x="32" y="67"/>
                    <a:pt x="22" y="70"/>
                    <a:pt x="14" y="68"/>
                  </a:cubicBezTo>
                  <a:cubicBezTo>
                    <a:pt x="10" y="68"/>
                    <a:pt x="8" y="65"/>
                    <a:pt x="5" y="62"/>
                  </a:cubicBezTo>
                  <a:cubicBezTo>
                    <a:pt x="0" y="51"/>
                    <a:pt x="5" y="39"/>
                    <a:pt x="11" y="30"/>
                  </a:cubicBezTo>
                  <a:cubicBezTo>
                    <a:pt x="13" y="29"/>
                    <a:pt x="14" y="28"/>
                    <a:pt x="16" y="27"/>
                  </a:cubicBezTo>
                  <a:cubicBezTo>
                    <a:pt x="12" y="24"/>
                    <a:pt x="9" y="21"/>
                    <a:pt x="8" y="16"/>
                  </a:cubicBezTo>
                  <a:cubicBezTo>
                    <a:pt x="8" y="9"/>
                    <a:pt x="12" y="3"/>
                    <a:pt x="19" y="1"/>
                  </a:cubicBezTo>
                  <a:cubicBezTo>
                    <a:pt x="21" y="1"/>
                    <a:pt x="23" y="0"/>
                    <a:pt x="24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214">
              <a:extLst>
                <a:ext uri="{FF2B5EF4-FFF2-40B4-BE49-F238E27FC236}">
                  <a16:creationId xmlns:a16="http://schemas.microsoft.com/office/drawing/2014/main" id="{8C8EDFA3-FE94-6A57-C27F-650BD6032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5" y="2575"/>
              <a:ext cx="89" cy="40"/>
            </a:xfrm>
            <a:custGeom>
              <a:avLst/>
              <a:gdLst>
                <a:gd name="T0" fmla="*/ 2147483646 w 34"/>
                <a:gd name="T1" fmla="*/ 1456891503 h 14"/>
                <a:gd name="T2" fmla="*/ 2147483646 w 34"/>
                <a:gd name="T3" fmla="*/ 2147483646 h 14"/>
                <a:gd name="T4" fmla="*/ 2147483646 w 34"/>
                <a:gd name="T5" fmla="*/ 2147483646 h 14"/>
                <a:gd name="T6" fmla="*/ 2147483646 w 34"/>
                <a:gd name="T7" fmla="*/ 2147483646 h 14"/>
                <a:gd name="T8" fmla="*/ 2147483646 w 34"/>
                <a:gd name="T9" fmla="*/ 2147483646 h 14"/>
                <a:gd name="T10" fmla="*/ 2147483646 w 34"/>
                <a:gd name="T11" fmla="*/ 2147483646 h 14"/>
                <a:gd name="T12" fmla="*/ 2147483646 w 34"/>
                <a:gd name="T13" fmla="*/ 2147483646 h 14"/>
                <a:gd name="T14" fmla="*/ 267443204 w 34"/>
                <a:gd name="T15" fmla="*/ 2147483646 h 14"/>
                <a:gd name="T16" fmla="*/ 0 w 34"/>
                <a:gd name="T17" fmla="*/ 1456891503 h 14"/>
                <a:gd name="T18" fmla="*/ 0 w 34"/>
                <a:gd name="T19" fmla="*/ 1456891503 h 14"/>
                <a:gd name="T20" fmla="*/ 0 w 34"/>
                <a:gd name="T21" fmla="*/ 1456891503 h 14"/>
                <a:gd name="T22" fmla="*/ 0 w 34"/>
                <a:gd name="T23" fmla="*/ 1456891503 h 14"/>
                <a:gd name="T24" fmla="*/ 102169340 w 34"/>
                <a:gd name="T25" fmla="*/ 966442654 h 14"/>
                <a:gd name="T26" fmla="*/ 102169340 w 34"/>
                <a:gd name="T27" fmla="*/ 966442654 h 14"/>
                <a:gd name="T28" fmla="*/ 102169340 w 34"/>
                <a:gd name="T29" fmla="*/ 966442654 h 14"/>
                <a:gd name="T30" fmla="*/ 865342526 w 34"/>
                <a:gd name="T31" fmla="*/ 2147483646 h 14"/>
                <a:gd name="T32" fmla="*/ 2147483646 w 34"/>
                <a:gd name="T33" fmla="*/ 0 h 14"/>
                <a:gd name="T34" fmla="*/ 2147483646 w 34"/>
                <a:gd name="T35" fmla="*/ 1456891503 h 14"/>
                <a:gd name="T36" fmla="*/ 2147483646 w 34"/>
                <a:gd name="T37" fmla="*/ 1456891503 h 14"/>
                <a:gd name="T38" fmla="*/ 2147483646 w 34"/>
                <a:gd name="T39" fmla="*/ 1456891503 h 14"/>
                <a:gd name="T40" fmla="*/ 2147483646 w 34"/>
                <a:gd name="T41" fmla="*/ 1456891503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4"/>
                <a:gd name="T64" fmla="*/ 0 h 14"/>
                <a:gd name="T65" fmla="*/ 34 w 34"/>
                <a:gd name="T66" fmla="*/ 14 h 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4" h="14">
                  <a:moveTo>
                    <a:pt x="33" y="3"/>
                  </a:moveTo>
                  <a:cubicBezTo>
                    <a:pt x="32" y="5"/>
                    <a:pt x="30" y="8"/>
                    <a:pt x="26" y="8"/>
                  </a:cubicBezTo>
                  <a:lnTo>
                    <a:pt x="27" y="9"/>
                  </a:lnTo>
                  <a:cubicBezTo>
                    <a:pt x="20" y="11"/>
                    <a:pt x="9" y="14"/>
                    <a:pt x="3" y="8"/>
                  </a:cubicBezTo>
                  <a:cubicBezTo>
                    <a:pt x="1" y="7"/>
                    <a:pt x="0" y="5"/>
                    <a:pt x="0" y="3"/>
                  </a:cubicBezTo>
                  <a:lnTo>
                    <a:pt x="1" y="2"/>
                  </a:lnTo>
                  <a:cubicBezTo>
                    <a:pt x="4" y="4"/>
                    <a:pt x="6" y="8"/>
                    <a:pt x="10" y="8"/>
                  </a:cubicBezTo>
                  <a:cubicBezTo>
                    <a:pt x="17" y="9"/>
                    <a:pt x="27" y="7"/>
                    <a:pt x="32" y="0"/>
                  </a:cubicBezTo>
                  <a:cubicBezTo>
                    <a:pt x="34" y="0"/>
                    <a:pt x="34" y="2"/>
                    <a:pt x="33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215">
              <a:extLst>
                <a:ext uri="{FF2B5EF4-FFF2-40B4-BE49-F238E27FC236}">
                  <a16:creationId xmlns:a16="http://schemas.microsoft.com/office/drawing/2014/main" id="{D130E966-F8F5-C362-3A36-9026360FB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" y="2620"/>
              <a:ext cx="26" cy="67"/>
            </a:xfrm>
            <a:custGeom>
              <a:avLst/>
              <a:gdLst>
                <a:gd name="T0" fmla="*/ 296787241 w 10"/>
                <a:gd name="T1" fmla="*/ 1184145672 h 24"/>
                <a:gd name="T2" fmla="*/ 681357706 w 10"/>
                <a:gd name="T3" fmla="*/ 2147483646 h 24"/>
                <a:gd name="T4" fmla="*/ 681357706 w 10"/>
                <a:gd name="T5" fmla="*/ 2147483646 h 24"/>
                <a:gd name="T6" fmla="*/ 681357706 w 10"/>
                <a:gd name="T7" fmla="*/ 2147483646 h 24"/>
                <a:gd name="T8" fmla="*/ 681357706 w 10"/>
                <a:gd name="T9" fmla="*/ 2147483646 h 24"/>
                <a:gd name="T10" fmla="*/ 681357706 w 10"/>
                <a:gd name="T11" fmla="*/ 2147483646 h 24"/>
                <a:gd name="T12" fmla="*/ 681357706 w 10"/>
                <a:gd name="T13" fmla="*/ 2147483646 h 24"/>
                <a:gd name="T14" fmla="*/ 681357706 w 10"/>
                <a:gd name="T15" fmla="*/ 2147483646 h 24"/>
                <a:gd name="T16" fmla="*/ 239896210 w 10"/>
                <a:gd name="T17" fmla="*/ 2147483646 h 24"/>
                <a:gd name="T18" fmla="*/ 239896210 w 10"/>
                <a:gd name="T19" fmla="*/ 2147483646 h 24"/>
                <a:gd name="T20" fmla="*/ 239896210 w 10"/>
                <a:gd name="T21" fmla="*/ 2147483646 h 24"/>
                <a:gd name="T22" fmla="*/ 147617465 w 10"/>
                <a:gd name="T23" fmla="*/ 2147483646 h 24"/>
                <a:gd name="T24" fmla="*/ 147617465 w 10"/>
                <a:gd name="T25" fmla="*/ 2147483646 h 24"/>
                <a:gd name="T26" fmla="*/ 147617465 w 10"/>
                <a:gd name="T27" fmla="*/ 2147483646 h 24"/>
                <a:gd name="T28" fmla="*/ 92267815 w 10"/>
                <a:gd name="T29" fmla="*/ 2147483646 h 24"/>
                <a:gd name="T30" fmla="*/ 0 w 10"/>
                <a:gd name="T31" fmla="*/ 0 h 24"/>
                <a:gd name="T32" fmla="*/ 296787241 w 10"/>
                <a:gd name="T33" fmla="*/ 1184145672 h 24"/>
                <a:gd name="T34" fmla="*/ 296787241 w 10"/>
                <a:gd name="T35" fmla="*/ 1184145672 h 24"/>
                <a:gd name="T36" fmla="*/ 296787241 w 10"/>
                <a:gd name="T37" fmla="*/ 1184145672 h 24"/>
                <a:gd name="T38" fmla="*/ 296787241 w 10"/>
                <a:gd name="T39" fmla="*/ 1184145672 h 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"/>
                <a:gd name="T61" fmla="*/ 0 h 24"/>
                <a:gd name="T62" fmla="*/ 10 w 10"/>
                <a:gd name="T63" fmla="*/ 24 h 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" h="24">
                  <a:moveTo>
                    <a:pt x="4" y="4"/>
                  </a:moveTo>
                  <a:cubicBezTo>
                    <a:pt x="6" y="8"/>
                    <a:pt x="9" y="12"/>
                    <a:pt x="9" y="17"/>
                  </a:cubicBezTo>
                  <a:cubicBezTo>
                    <a:pt x="9" y="18"/>
                    <a:pt x="10" y="20"/>
                    <a:pt x="9" y="21"/>
                  </a:cubicBezTo>
                  <a:lnTo>
                    <a:pt x="9" y="20"/>
                  </a:lnTo>
                  <a:cubicBezTo>
                    <a:pt x="8" y="21"/>
                    <a:pt x="5" y="24"/>
                    <a:pt x="3" y="23"/>
                  </a:cubicBezTo>
                  <a:lnTo>
                    <a:pt x="2" y="17"/>
                  </a:lnTo>
                  <a:cubicBezTo>
                    <a:pt x="2" y="16"/>
                    <a:pt x="2" y="14"/>
                    <a:pt x="1" y="12"/>
                  </a:cubicBezTo>
                  <a:cubicBezTo>
                    <a:pt x="2" y="8"/>
                    <a:pt x="0" y="3"/>
                    <a:pt x="0" y="0"/>
                  </a:cubicBezTo>
                  <a:cubicBezTo>
                    <a:pt x="2" y="0"/>
                    <a:pt x="2" y="3"/>
                    <a:pt x="4" y="4"/>
                  </a:cubicBezTo>
                  <a:close/>
                </a:path>
              </a:pathLst>
            </a:custGeom>
            <a:solidFill>
              <a:srgbClr val="FB8B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216">
              <a:extLst>
                <a:ext uri="{FF2B5EF4-FFF2-40B4-BE49-F238E27FC236}">
                  <a16:creationId xmlns:a16="http://schemas.microsoft.com/office/drawing/2014/main" id="{120CD63B-F30F-5716-D7E3-5F9CC8940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7" y="2626"/>
              <a:ext cx="196" cy="426"/>
            </a:xfrm>
            <a:custGeom>
              <a:avLst/>
              <a:gdLst>
                <a:gd name="T0" fmla="*/ 2147483646 w 75"/>
                <a:gd name="T1" fmla="*/ 0 h 152"/>
                <a:gd name="T2" fmla="*/ 2147483646 w 75"/>
                <a:gd name="T3" fmla="*/ 0 h 152"/>
                <a:gd name="T4" fmla="*/ 2147483646 w 75"/>
                <a:gd name="T5" fmla="*/ 0 h 152"/>
                <a:gd name="T6" fmla="*/ 2147483646 w 75"/>
                <a:gd name="T7" fmla="*/ 0 h 152"/>
                <a:gd name="T8" fmla="*/ 2147483646 w 75"/>
                <a:gd name="T9" fmla="*/ 0 h 152"/>
                <a:gd name="T10" fmla="*/ 2147483646 w 75"/>
                <a:gd name="T11" fmla="*/ 0 h 152"/>
                <a:gd name="T12" fmla="*/ 2147483646 w 75"/>
                <a:gd name="T13" fmla="*/ 0 h 152"/>
                <a:gd name="T14" fmla="*/ 2147483646 w 75"/>
                <a:gd name="T15" fmla="*/ 900377709 h 152"/>
                <a:gd name="T16" fmla="*/ 2147483646 w 75"/>
                <a:gd name="T17" fmla="*/ 2147483646 h 152"/>
                <a:gd name="T18" fmla="*/ 2147483646 w 75"/>
                <a:gd name="T19" fmla="*/ 2147483646 h 152"/>
                <a:gd name="T20" fmla="*/ 2147483646 w 75"/>
                <a:gd name="T21" fmla="*/ 2147483646 h 152"/>
                <a:gd name="T22" fmla="*/ 2147483646 w 75"/>
                <a:gd name="T23" fmla="*/ 2147483646 h 152"/>
                <a:gd name="T24" fmla="*/ 2147483646 w 75"/>
                <a:gd name="T25" fmla="*/ 2147483646 h 152"/>
                <a:gd name="T26" fmla="*/ 2147483646 w 75"/>
                <a:gd name="T27" fmla="*/ 2147483646 h 152"/>
                <a:gd name="T28" fmla="*/ 2147483646 w 75"/>
                <a:gd name="T29" fmla="*/ 2147483646 h 152"/>
                <a:gd name="T30" fmla="*/ 2147483646 w 75"/>
                <a:gd name="T31" fmla="*/ 2147483646 h 152"/>
                <a:gd name="T32" fmla="*/ 2147483646 w 75"/>
                <a:gd name="T33" fmla="*/ 2147483646 h 152"/>
                <a:gd name="T34" fmla="*/ 1618852064 w 75"/>
                <a:gd name="T35" fmla="*/ 2147483646 h 152"/>
                <a:gd name="T36" fmla="*/ 1264112409 w 75"/>
                <a:gd name="T37" fmla="*/ 2147483646 h 152"/>
                <a:gd name="T38" fmla="*/ 260693913 w 75"/>
                <a:gd name="T39" fmla="*/ 2147483646 h 152"/>
                <a:gd name="T40" fmla="*/ 99755358 w 75"/>
                <a:gd name="T41" fmla="*/ 2147483646 h 152"/>
                <a:gd name="T42" fmla="*/ 2100430333 w 75"/>
                <a:gd name="T43" fmla="*/ 2147483646 h 152"/>
                <a:gd name="T44" fmla="*/ 2147483646 w 75"/>
                <a:gd name="T45" fmla="*/ 2147483646 h 152"/>
                <a:gd name="T46" fmla="*/ 2147483646 w 75"/>
                <a:gd name="T47" fmla="*/ 2147483646 h 152"/>
                <a:gd name="T48" fmla="*/ 2147483646 w 75"/>
                <a:gd name="T49" fmla="*/ 2147483646 h 152"/>
                <a:gd name="T50" fmla="*/ 2147483646 w 75"/>
                <a:gd name="T51" fmla="*/ 2147483646 h 152"/>
                <a:gd name="T52" fmla="*/ 2147483646 w 75"/>
                <a:gd name="T53" fmla="*/ 1953463857 h 152"/>
                <a:gd name="T54" fmla="*/ 2100430333 w 75"/>
                <a:gd name="T55" fmla="*/ 0 h 152"/>
                <a:gd name="T56" fmla="*/ 2147483646 w 75"/>
                <a:gd name="T57" fmla="*/ 0 h 152"/>
                <a:gd name="T58" fmla="*/ 2147483646 w 75"/>
                <a:gd name="T59" fmla="*/ 0 h 152"/>
                <a:gd name="T60" fmla="*/ 2147483646 w 75"/>
                <a:gd name="T61" fmla="*/ 0 h 152"/>
                <a:gd name="T62" fmla="*/ 2147483646 w 75"/>
                <a:gd name="T63" fmla="*/ 0 h 152"/>
                <a:gd name="T64" fmla="*/ 2147483646 w 75"/>
                <a:gd name="T65" fmla="*/ 0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5"/>
                <a:gd name="T100" fmla="*/ 0 h 152"/>
                <a:gd name="T101" fmla="*/ 75 w 75"/>
                <a:gd name="T102" fmla="*/ 152 h 1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5" h="152">
                  <a:moveTo>
                    <a:pt x="42" y="0"/>
                  </a:moveTo>
                  <a:cubicBezTo>
                    <a:pt x="44" y="0"/>
                    <a:pt x="47" y="0"/>
                    <a:pt x="49" y="0"/>
                  </a:cubicBezTo>
                  <a:lnTo>
                    <a:pt x="58" y="0"/>
                  </a:lnTo>
                  <a:cubicBezTo>
                    <a:pt x="57" y="2"/>
                    <a:pt x="55" y="2"/>
                    <a:pt x="53" y="3"/>
                  </a:cubicBezTo>
                  <a:cubicBezTo>
                    <a:pt x="51" y="4"/>
                    <a:pt x="50" y="6"/>
                    <a:pt x="49" y="7"/>
                  </a:cubicBezTo>
                  <a:cubicBezTo>
                    <a:pt x="49" y="19"/>
                    <a:pt x="50" y="31"/>
                    <a:pt x="50" y="44"/>
                  </a:cubicBezTo>
                  <a:cubicBezTo>
                    <a:pt x="45" y="44"/>
                    <a:pt x="41" y="45"/>
                    <a:pt x="38" y="49"/>
                  </a:cubicBezTo>
                  <a:cubicBezTo>
                    <a:pt x="35" y="52"/>
                    <a:pt x="34" y="58"/>
                    <a:pt x="36" y="61"/>
                  </a:cubicBezTo>
                  <a:cubicBezTo>
                    <a:pt x="33" y="64"/>
                    <a:pt x="35" y="68"/>
                    <a:pt x="35" y="70"/>
                  </a:cubicBezTo>
                  <a:cubicBezTo>
                    <a:pt x="39" y="78"/>
                    <a:pt x="45" y="79"/>
                    <a:pt x="53" y="80"/>
                  </a:cubicBezTo>
                  <a:cubicBezTo>
                    <a:pt x="56" y="82"/>
                    <a:pt x="60" y="76"/>
                    <a:pt x="62" y="81"/>
                  </a:cubicBezTo>
                  <a:cubicBezTo>
                    <a:pt x="69" y="89"/>
                    <a:pt x="72" y="99"/>
                    <a:pt x="74" y="109"/>
                  </a:cubicBezTo>
                  <a:cubicBezTo>
                    <a:pt x="75" y="122"/>
                    <a:pt x="70" y="136"/>
                    <a:pt x="59" y="143"/>
                  </a:cubicBezTo>
                  <a:cubicBezTo>
                    <a:pt x="47" y="150"/>
                    <a:pt x="33" y="152"/>
                    <a:pt x="19" y="144"/>
                  </a:cubicBezTo>
                  <a:cubicBezTo>
                    <a:pt x="18" y="145"/>
                    <a:pt x="16" y="143"/>
                    <a:pt x="15" y="142"/>
                  </a:cubicBezTo>
                  <a:cubicBezTo>
                    <a:pt x="9" y="138"/>
                    <a:pt x="5" y="132"/>
                    <a:pt x="3" y="125"/>
                  </a:cubicBezTo>
                  <a:cubicBezTo>
                    <a:pt x="2" y="124"/>
                    <a:pt x="2" y="121"/>
                    <a:pt x="1" y="119"/>
                  </a:cubicBezTo>
                  <a:cubicBezTo>
                    <a:pt x="0" y="102"/>
                    <a:pt x="11" y="84"/>
                    <a:pt x="25" y="76"/>
                  </a:cubicBezTo>
                  <a:cubicBezTo>
                    <a:pt x="25" y="72"/>
                    <a:pt x="29" y="71"/>
                    <a:pt x="31" y="68"/>
                  </a:cubicBezTo>
                  <a:cubicBezTo>
                    <a:pt x="34" y="64"/>
                    <a:pt x="29" y="58"/>
                    <a:pt x="34" y="55"/>
                  </a:cubicBezTo>
                  <a:cubicBezTo>
                    <a:pt x="35" y="51"/>
                    <a:pt x="36" y="44"/>
                    <a:pt x="33" y="40"/>
                  </a:cubicBezTo>
                  <a:cubicBezTo>
                    <a:pt x="32" y="40"/>
                    <a:pt x="33" y="39"/>
                    <a:pt x="31" y="38"/>
                  </a:cubicBezTo>
                  <a:cubicBezTo>
                    <a:pt x="32" y="27"/>
                    <a:pt x="31" y="16"/>
                    <a:pt x="31" y="6"/>
                  </a:cubicBezTo>
                  <a:cubicBezTo>
                    <a:pt x="29" y="3"/>
                    <a:pt x="27" y="3"/>
                    <a:pt x="25" y="0"/>
                  </a:cubicBezTo>
                  <a:cubicBezTo>
                    <a:pt x="31" y="0"/>
                    <a:pt x="35" y="2"/>
                    <a:pt x="42" y="0"/>
                  </a:cubicBezTo>
                  <a:cubicBezTo>
                    <a:pt x="41" y="0"/>
                    <a:pt x="42" y="0"/>
                    <a:pt x="42" y="0"/>
                  </a:cubicBezTo>
                  <a:close/>
                </a:path>
              </a:pathLst>
            </a:custGeom>
            <a:solidFill>
              <a:srgbClr val="9ED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217">
              <a:extLst>
                <a:ext uri="{FF2B5EF4-FFF2-40B4-BE49-F238E27FC236}">
                  <a16:creationId xmlns:a16="http://schemas.microsoft.com/office/drawing/2014/main" id="{EB89D3B8-A4D8-D193-E8B9-807077827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2693"/>
              <a:ext cx="16" cy="25"/>
            </a:xfrm>
            <a:custGeom>
              <a:avLst/>
              <a:gdLst>
                <a:gd name="T0" fmla="*/ 753107008 w 6"/>
                <a:gd name="T1" fmla="*/ 274958303 h 9"/>
                <a:gd name="T2" fmla="*/ 227950749 w 6"/>
                <a:gd name="T3" fmla="*/ 2147483646 h 9"/>
                <a:gd name="T4" fmla="*/ 227950749 w 6"/>
                <a:gd name="T5" fmla="*/ 2147483646 h 9"/>
                <a:gd name="T6" fmla="*/ 227950749 w 6"/>
                <a:gd name="T7" fmla="*/ 2147483646 h 9"/>
                <a:gd name="T8" fmla="*/ 0 w 6"/>
                <a:gd name="T9" fmla="*/ 2121591011 h 9"/>
                <a:gd name="T10" fmla="*/ 0 w 6"/>
                <a:gd name="T11" fmla="*/ 592613433 h 9"/>
                <a:gd name="T12" fmla="*/ 0 w 6"/>
                <a:gd name="T13" fmla="*/ 592613433 h 9"/>
                <a:gd name="T14" fmla="*/ 0 w 6"/>
                <a:gd name="T15" fmla="*/ 592613433 h 9"/>
                <a:gd name="T16" fmla="*/ 753107008 w 6"/>
                <a:gd name="T17" fmla="*/ 274958303 h 9"/>
                <a:gd name="T18" fmla="*/ 753107008 w 6"/>
                <a:gd name="T19" fmla="*/ 274958303 h 9"/>
                <a:gd name="T20" fmla="*/ 753107008 w 6"/>
                <a:gd name="T21" fmla="*/ 274958303 h 9"/>
                <a:gd name="T22" fmla="*/ 753107008 w 6"/>
                <a:gd name="T23" fmla="*/ 274958303 h 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9"/>
                <a:gd name="T38" fmla="*/ 6 w 6"/>
                <a:gd name="T39" fmla="*/ 9 h 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9">
                  <a:moveTo>
                    <a:pt x="6" y="1"/>
                  </a:moveTo>
                  <a:cubicBezTo>
                    <a:pt x="4" y="4"/>
                    <a:pt x="3" y="6"/>
                    <a:pt x="2" y="9"/>
                  </a:cubicBezTo>
                  <a:lnTo>
                    <a:pt x="0" y="8"/>
                  </a:lnTo>
                  <a:lnTo>
                    <a:pt x="0" y="2"/>
                  </a:lnTo>
                  <a:cubicBezTo>
                    <a:pt x="2" y="3"/>
                    <a:pt x="4" y="0"/>
                    <a:pt x="6" y="1"/>
                  </a:cubicBezTo>
                  <a:close/>
                </a:path>
              </a:pathLst>
            </a:custGeom>
            <a:solidFill>
              <a:srgbClr val="FB8B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218">
              <a:extLst>
                <a:ext uri="{FF2B5EF4-FFF2-40B4-BE49-F238E27FC236}">
                  <a16:creationId xmlns:a16="http://schemas.microsoft.com/office/drawing/2014/main" id="{8812FACF-8192-8DFE-3AB0-649A99A1E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" y="2721"/>
              <a:ext cx="107" cy="196"/>
            </a:xfrm>
            <a:custGeom>
              <a:avLst/>
              <a:gdLst>
                <a:gd name="T0" fmla="*/ 2147483646 w 41"/>
                <a:gd name="T1" fmla="*/ 2147483646 h 70"/>
                <a:gd name="T2" fmla="*/ 2147483646 w 41"/>
                <a:gd name="T3" fmla="*/ 2147483646 h 70"/>
                <a:gd name="T4" fmla="*/ 2147483646 w 41"/>
                <a:gd name="T5" fmla="*/ 2147483646 h 70"/>
                <a:gd name="T6" fmla="*/ 2147483646 w 41"/>
                <a:gd name="T7" fmla="*/ 2147483646 h 70"/>
                <a:gd name="T8" fmla="*/ 2147483646 w 41"/>
                <a:gd name="T9" fmla="*/ 2147483646 h 70"/>
                <a:gd name="T10" fmla="*/ 2147483646 w 41"/>
                <a:gd name="T11" fmla="*/ 2147483646 h 70"/>
                <a:gd name="T12" fmla="*/ 1740390626 w 41"/>
                <a:gd name="T13" fmla="*/ 2147483646 h 70"/>
                <a:gd name="T14" fmla="*/ 666879029 w 41"/>
                <a:gd name="T15" fmla="*/ 2147483646 h 70"/>
                <a:gd name="T16" fmla="*/ 255533269 w 41"/>
                <a:gd name="T17" fmla="*/ 2147483646 h 70"/>
                <a:gd name="T18" fmla="*/ 255533269 w 41"/>
                <a:gd name="T19" fmla="*/ 2147483646 h 70"/>
                <a:gd name="T20" fmla="*/ 255533269 w 41"/>
                <a:gd name="T21" fmla="*/ 2147483646 h 70"/>
                <a:gd name="T22" fmla="*/ 157620304 w 41"/>
                <a:gd name="T23" fmla="*/ 2147483646 h 70"/>
                <a:gd name="T24" fmla="*/ 157620304 w 41"/>
                <a:gd name="T25" fmla="*/ 2147483646 h 70"/>
                <a:gd name="T26" fmla="*/ 157620304 w 41"/>
                <a:gd name="T27" fmla="*/ 2147483646 h 70"/>
                <a:gd name="T28" fmla="*/ 0 w 41"/>
                <a:gd name="T29" fmla="*/ 2147483646 h 70"/>
                <a:gd name="T30" fmla="*/ 97914640 w 41"/>
                <a:gd name="T31" fmla="*/ 2147483646 h 70"/>
                <a:gd name="T32" fmla="*/ 157620304 w 41"/>
                <a:gd name="T33" fmla="*/ 2147483646 h 70"/>
                <a:gd name="T34" fmla="*/ 1486850456 w 41"/>
                <a:gd name="T35" fmla="*/ 2147483646 h 70"/>
                <a:gd name="T36" fmla="*/ 1740390626 w 41"/>
                <a:gd name="T37" fmla="*/ 2147483646 h 70"/>
                <a:gd name="T38" fmla="*/ 1740390626 w 41"/>
                <a:gd name="T39" fmla="*/ 2147483646 h 70"/>
                <a:gd name="T40" fmla="*/ 2147483646 w 41"/>
                <a:gd name="T41" fmla="*/ 2147483646 h 70"/>
                <a:gd name="T42" fmla="*/ 2147483646 w 41"/>
                <a:gd name="T43" fmla="*/ 682733416 h 70"/>
                <a:gd name="T44" fmla="*/ 2147483646 w 41"/>
                <a:gd name="T45" fmla="*/ 682733416 h 70"/>
                <a:gd name="T46" fmla="*/ 2147483646 w 41"/>
                <a:gd name="T47" fmla="*/ 2147483646 h 70"/>
                <a:gd name="T48" fmla="*/ 2147483646 w 41"/>
                <a:gd name="T49" fmla="*/ 2147483646 h 70"/>
                <a:gd name="T50" fmla="*/ 2147483646 w 41"/>
                <a:gd name="T51" fmla="*/ 2147483646 h 70"/>
                <a:gd name="T52" fmla="*/ 2147483646 w 41"/>
                <a:gd name="T53" fmla="*/ 2147483646 h 7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1"/>
                <a:gd name="T82" fmla="*/ 0 h 70"/>
                <a:gd name="T83" fmla="*/ 41 w 41"/>
                <a:gd name="T84" fmla="*/ 70 h 7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1" h="70">
                  <a:moveTo>
                    <a:pt x="41" y="12"/>
                  </a:moveTo>
                  <a:cubicBezTo>
                    <a:pt x="41" y="14"/>
                    <a:pt x="41" y="16"/>
                    <a:pt x="39" y="18"/>
                  </a:cubicBezTo>
                  <a:cubicBezTo>
                    <a:pt x="38" y="18"/>
                    <a:pt x="38" y="20"/>
                    <a:pt x="37" y="19"/>
                  </a:cubicBezTo>
                  <a:cubicBezTo>
                    <a:pt x="33" y="23"/>
                    <a:pt x="40" y="26"/>
                    <a:pt x="37" y="31"/>
                  </a:cubicBezTo>
                  <a:cubicBezTo>
                    <a:pt x="37" y="33"/>
                    <a:pt x="35" y="34"/>
                    <a:pt x="34" y="35"/>
                  </a:cubicBezTo>
                  <a:cubicBezTo>
                    <a:pt x="33" y="35"/>
                    <a:pt x="31" y="37"/>
                    <a:pt x="30" y="38"/>
                  </a:cubicBezTo>
                  <a:cubicBezTo>
                    <a:pt x="27" y="40"/>
                    <a:pt x="24" y="44"/>
                    <a:pt x="21" y="45"/>
                  </a:cubicBezTo>
                  <a:cubicBezTo>
                    <a:pt x="16" y="52"/>
                    <a:pt x="10" y="61"/>
                    <a:pt x="8" y="70"/>
                  </a:cubicBezTo>
                  <a:cubicBezTo>
                    <a:pt x="7" y="69"/>
                    <a:pt x="4" y="70"/>
                    <a:pt x="3" y="69"/>
                  </a:cubicBezTo>
                  <a:lnTo>
                    <a:pt x="2" y="70"/>
                  </a:lnTo>
                  <a:cubicBezTo>
                    <a:pt x="2" y="69"/>
                    <a:pt x="1" y="70"/>
                    <a:pt x="0" y="70"/>
                  </a:cubicBezTo>
                  <a:cubicBezTo>
                    <a:pt x="0" y="66"/>
                    <a:pt x="2" y="61"/>
                    <a:pt x="1" y="57"/>
                  </a:cubicBezTo>
                  <a:cubicBezTo>
                    <a:pt x="1" y="55"/>
                    <a:pt x="3" y="54"/>
                    <a:pt x="2" y="51"/>
                  </a:cubicBezTo>
                  <a:cubicBezTo>
                    <a:pt x="9" y="50"/>
                    <a:pt x="16" y="50"/>
                    <a:pt x="18" y="42"/>
                  </a:cubicBezTo>
                  <a:cubicBezTo>
                    <a:pt x="20" y="38"/>
                    <a:pt x="21" y="34"/>
                    <a:pt x="21" y="29"/>
                  </a:cubicBezTo>
                  <a:cubicBezTo>
                    <a:pt x="22" y="29"/>
                    <a:pt x="21" y="28"/>
                    <a:pt x="21" y="28"/>
                  </a:cubicBezTo>
                  <a:cubicBezTo>
                    <a:pt x="26" y="24"/>
                    <a:pt x="32" y="17"/>
                    <a:pt x="30" y="9"/>
                  </a:cubicBezTo>
                  <a:cubicBezTo>
                    <a:pt x="30" y="7"/>
                    <a:pt x="28" y="5"/>
                    <a:pt x="29" y="2"/>
                  </a:cubicBezTo>
                  <a:cubicBezTo>
                    <a:pt x="31" y="2"/>
                    <a:pt x="33" y="0"/>
                    <a:pt x="34" y="2"/>
                  </a:cubicBezTo>
                  <a:cubicBezTo>
                    <a:pt x="37" y="5"/>
                    <a:pt x="40" y="8"/>
                    <a:pt x="41" y="12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219">
              <a:extLst>
                <a:ext uri="{FF2B5EF4-FFF2-40B4-BE49-F238E27FC236}">
                  <a16:creationId xmlns:a16="http://schemas.microsoft.com/office/drawing/2014/main" id="{C4774FD9-E730-F0D1-56DB-1C9FBB307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" y="2763"/>
              <a:ext cx="63" cy="34"/>
            </a:xfrm>
            <a:custGeom>
              <a:avLst/>
              <a:gdLst>
                <a:gd name="T0" fmla="*/ 2147483646 w 24"/>
                <a:gd name="T1" fmla="*/ 1949001037 h 12"/>
                <a:gd name="T2" fmla="*/ 910080208 w 24"/>
                <a:gd name="T3" fmla="*/ 2147483646 h 12"/>
                <a:gd name="T4" fmla="*/ 106189451 w 24"/>
                <a:gd name="T5" fmla="*/ 2147483646 h 12"/>
                <a:gd name="T6" fmla="*/ 106189451 w 24"/>
                <a:gd name="T7" fmla="*/ 1949001037 h 12"/>
                <a:gd name="T8" fmla="*/ 910080208 w 24"/>
                <a:gd name="T9" fmla="*/ 0 h 12"/>
                <a:gd name="T10" fmla="*/ 2147483646 w 24"/>
                <a:gd name="T11" fmla="*/ 1949001037 h 12"/>
                <a:gd name="T12" fmla="*/ 2147483646 w 24"/>
                <a:gd name="T13" fmla="*/ 1949001037 h 12"/>
                <a:gd name="T14" fmla="*/ 2147483646 w 24"/>
                <a:gd name="T15" fmla="*/ 1949001037 h 12"/>
                <a:gd name="T16" fmla="*/ 2147483646 w 24"/>
                <a:gd name="T17" fmla="*/ 1949001037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2"/>
                <a:gd name="T29" fmla="*/ 24 w 2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2">
                  <a:moveTo>
                    <a:pt x="24" y="5"/>
                  </a:moveTo>
                  <a:cubicBezTo>
                    <a:pt x="22" y="11"/>
                    <a:pt x="14" y="10"/>
                    <a:pt x="10" y="12"/>
                  </a:cubicBezTo>
                  <a:cubicBezTo>
                    <a:pt x="7" y="11"/>
                    <a:pt x="3" y="12"/>
                    <a:pt x="1" y="10"/>
                  </a:cubicBezTo>
                  <a:cubicBezTo>
                    <a:pt x="0" y="9"/>
                    <a:pt x="0" y="6"/>
                    <a:pt x="1" y="5"/>
                  </a:cubicBezTo>
                  <a:cubicBezTo>
                    <a:pt x="2" y="1"/>
                    <a:pt x="7" y="0"/>
                    <a:pt x="10" y="0"/>
                  </a:cubicBezTo>
                  <a:cubicBezTo>
                    <a:pt x="15" y="0"/>
                    <a:pt x="20" y="0"/>
                    <a:pt x="24" y="5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220">
              <a:extLst>
                <a:ext uri="{FF2B5EF4-FFF2-40B4-BE49-F238E27FC236}">
                  <a16:creationId xmlns:a16="http://schemas.microsoft.com/office/drawing/2014/main" id="{F0C51A09-8E5E-CA44-9E78-9F57437DB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2783"/>
              <a:ext cx="198" cy="359"/>
            </a:xfrm>
            <a:custGeom>
              <a:avLst/>
              <a:gdLst>
                <a:gd name="T0" fmla="*/ 2147483646 w 76"/>
                <a:gd name="T1" fmla="*/ 324376848 h 128"/>
                <a:gd name="T2" fmla="*/ 2147483646 w 76"/>
                <a:gd name="T3" fmla="*/ 2147483646 h 128"/>
                <a:gd name="T4" fmla="*/ 2147483646 w 76"/>
                <a:gd name="T5" fmla="*/ 2147483646 h 128"/>
                <a:gd name="T6" fmla="*/ 2147483646 w 76"/>
                <a:gd name="T7" fmla="*/ 2147483646 h 128"/>
                <a:gd name="T8" fmla="*/ 2147483646 w 76"/>
                <a:gd name="T9" fmla="*/ 2147483646 h 128"/>
                <a:gd name="T10" fmla="*/ 2147483646 w 76"/>
                <a:gd name="T11" fmla="*/ 2147483646 h 128"/>
                <a:gd name="T12" fmla="*/ 2147483646 w 76"/>
                <a:gd name="T13" fmla="*/ 2147483646 h 128"/>
                <a:gd name="T14" fmla="*/ 2147483646 w 76"/>
                <a:gd name="T15" fmla="*/ 2147483646 h 128"/>
                <a:gd name="T16" fmla="*/ 2147483646 w 76"/>
                <a:gd name="T17" fmla="*/ 2147483646 h 128"/>
                <a:gd name="T18" fmla="*/ 2147483646 w 76"/>
                <a:gd name="T19" fmla="*/ 2147483646 h 128"/>
                <a:gd name="T20" fmla="*/ 2147483646 w 76"/>
                <a:gd name="T21" fmla="*/ 2147483646 h 128"/>
                <a:gd name="T22" fmla="*/ 2147483646 w 76"/>
                <a:gd name="T23" fmla="*/ 2147483646 h 128"/>
                <a:gd name="T24" fmla="*/ 2147483646 w 76"/>
                <a:gd name="T25" fmla="*/ 2147483646 h 128"/>
                <a:gd name="T26" fmla="*/ 2147483646 w 76"/>
                <a:gd name="T27" fmla="*/ 2147483646 h 128"/>
                <a:gd name="T28" fmla="*/ 2147483646 w 76"/>
                <a:gd name="T29" fmla="*/ 2147483646 h 128"/>
                <a:gd name="T30" fmla="*/ 2147483646 w 76"/>
                <a:gd name="T31" fmla="*/ 2147483646 h 128"/>
                <a:gd name="T32" fmla="*/ 1431575653 w 76"/>
                <a:gd name="T33" fmla="*/ 2147483646 h 128"/>
                <a:gd name="T34" fmla="*/ 305937741 w 76"/>
                <a:gd name="T35" fmla="*/ 2147483646 h 128"/>
                <a:gd name="T36" fmla="*/ 305937741 w 76"/>
                <a:gd name="T37" fmla="*/ 2147483646 h 128"/>
                <a:gd name="T38" fmla="*/ 305937741 w 76"/>
                <a:gd name="T39" fmla="*/ 2147483646 h 128"/>
                <a:gd name="T40" fmla="*/ 0 w 76"/>
                <a:gd name="T41" fmla="*/ 2147483646 h 128"/>
                <a:gd name="T42" fmla="*/ 0 w 76"/>
                <a:gd name="T43" fmla="*/ 2147483646 h 128"/>
                <a:gd name="T44" fmla="*/ 0 w 76"/>
                <a:gd name="T45" fmla="*/ 2147483646 h 128"/>
                <a:gd name="T46" fmla="*/ 400963063 w 76"/>
                <a:gd name="T47" fmla="*/ 2147483646 h 128"/>
                <a:gd name="T48" fmla="*/ 400963063 w 76"/>
                <a:gd name="T49" fmla="*/ 2147483646 h 128"/>
                <a:gd name="T50" fmla="*/ 400963063 w 76"/>
                <a:gd name="T51" fmla="*/ 2147483646 h 128"/>
                <a:gd name="T52" fmla="*/ 400963063 w 76"/>
                <a:gd name="T53" fmla="*/ 2147483646 h 128"/>
                <a:gd name="T54" fmla="*/ 400963063 w 76"/>
                <a:gd name="T55" fmla="*/ 2147483646 h 128"/>
                <a:gd name="T56" fmla="*/ 400963063 w 76"/>
                <a:gd name="T57" fmla="*/ 2147483646 h 128"/>
                <a:gd name="T58" fmla="*/ 1431575653 w 76"/>
                <a:gd name="T59" fmla="*/ 2147483646 h 128"/>
                <a:gd name="T60" fmla="*/ 1981462652 w 76"/>
                <a:gd name="T61" fmla="*/ 1274405748 h 128"/>
                <a:gd name="T62" fmla="*/ 2147483646 w 76"/>
                <a:gd name="T63" fmla="*/ 0 h 128"/>
                <a:gd name="T64" fmla="*/ 2147483646 w 76"/>
                <a:gd name="T65" fmla="*/ 324376848 h 128"/>
                <a:gd name="T66" fmla="*/ 2147483646 w 76"/>
                <a:gd name="T67" fmla="*/ 324376848 h 128"/>
                <a:gd name="T68" fmla="*/ 2147483646 w 76"/>
                <a:gd name="T69" fmla="*/ 324376848 h 128"/>
                <a:gd name="T70" fmla="*/ 2147483646 w 76"/>
                <a:gd name="T71" fmla="*/ 324376848 h 12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6"/>
                <a:gd name="T109" fmla="*/ 0 h 128"/>
                <a:gd name="T110" fmla="*/ 76 w 76"/>
                <a:gd name="T111" fmla="*/ 128 h 12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6" h="128">
                  <a:moveTo>
                    <a:pt x="48" y="1"/>
                  </a:moveTo>
                  <a:cubicBezTo>
                    <a:pt x="50" y="10"/>
                    <a:pt x="56" y="20"/>
                    <a:pt x="66" y="22"/>
                  </a:cubicBezTo>
                  <a:cubicBezTo>
                    <a:pt x="68" y="23"/>
                    <a:pt x="73" y="22"/>
                    <a:pt x="72" y="26"/>
                  </a:cubicBezTo>
                  <a:cubicBezTo>
                    <a:pt x="72" y="30"/>
                    <a:pt x="71" y="35"/>
                    <a:pt x="68" y="38"/>
                  </a:cubicBezTo>
                  <a:cubicBezTo>
                    <a:pt x="69" y="40"/>
                    <a:pt x="68" y="41"/>
                    <a:pt x="69" y="42"/>
                  </a:cubicBezTo>
                  <a:cubicBezTo>
                    <a:pt x="70" y="42"/>
                    <a:pt x="71" y="44"/>
                    <a:pt x="71" y="42"/>
                  </a:cubicBezTo>
                  <a:lnTo>
                    <a:pt x="72" y="42"/>
                  </a:lnTo>
                  <a:cubicBezTo>
                    <a:pt x="69" y="47"/>
                    <a:pt x="73" y="52"/>
                    <a:pt x="72" y="58"/>
                  </a:cubicBezTo>
                  <a:cubicBezTo>
                    <a:pt x="73" y="76"/>
                    <a:pt x="73" y="97"/>
                    <a:pt x="76" y="116"/>
                  </a:cubicBezTo>
                  <a:cubicBezTo>
                    <a:pt x="69" y="122"/>
                    <a:pt x="60" y="127"/>
                    <a:pt x="52" y="126"/>
                  </a:cubicBezTo>
                  <a:cubicBezTo>
                    <a:pt x="48" y="128"/>
                    <a:pt x="42" y="128"/>
                    <a:pt x="38" y="128"/>
                  </a:cubicBezTo>
                  <a:cubicBezTo>
                    <a:pt x="35" y="127"/>
                    <a:pt x="32" y="128"/>
                    <a:pt x="29" y="127"/>
                  </a:cubicBezTo>
                  <a:cubicBezTo>
                    <a:pt x="25" y="126"/>
                    <a:pt x="21" y="126"/>
                    <a:pt x="18" y="125"/>
                  </a:cubicBezTo>
                  <a:cubicBezTo>
                    <a:pt x="13" y="124"/>
                    <a:pt x="8" y="123"/>
                    <a:pt x="4" y="120"/>
                  </a:cubicBezTo>
                  <a:lnTo>
                    <a:pt x="0" y="119"/>
                  </a:lnTo>
                  <a:cubicBezTo>
                    <a:pt x="2" y="113"/>
                    <a:pt x="2" y="105"/>
                    <a:pt x="5" y="100"/>
                  </a:cubicBezTo>
                  <a:cubicBezTo>
                    <a:pt x="9" y="73"/>
                    <a:pt x="13" y="43"/>
                    <a:pt x="18" y="16"/>
                  </a:cubicBezTo>
                  <a:cubicBezTo>
                    <a:pt x="17" y="10"/>
                    <a:pt x="25" y="10"/>
                    <a:pt x="25" y="4"/>
                  </a:cubicBezTo>
                  <a:cubicBezTo>
                    <a:pt x="29" y="4"/>
                    <a:pt x="34" y="4"/>
                    <a:pt x="36" y="0"/>
                  </a:cubicBezTo>
                  <a:cubicBezTo>
                    <a:pt x="40" y="3"/>
                    <a:pt x="44" y="2"/>
                    <a:pt x="48" y="1"/>
                  </a:cubicBez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221">
              <a:extLst>
                <a:ext uri="{FF2B5EF4-FFF2-40B4-BE49-F238E27FC236}">
                  <a16:creationId xmlns:a16="http://schemas.microsoft.com/office/drawing/2014/main" id="{698CFAF0-5F4E-3770-12FE-ECC60AB3D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" y="2802"/>
              <a:ext cx="63" cy="37"/>
            </a:xfrm>
            <a:custGeom>
              <a:avLst/>
              <a:gdLst>
                <a:gd name="T0" fmla="*/ 2147483646 w 24"/>
                <a:gd name="T1" fmla="*/ 1629199204 h 13"/>
                <a:gd name="T2" fmla="*/ 1747970939 w 24"/>
                <a:gd name="T3" fmla="*/ 2147483646 h 13"/>
                <a:gd name="T4" fmla="*/ 1363073484 w 24"/>
                <a:gd name="T5" fmla="*/ 2147483646 h 13"/>
                <a:gd name="T6" fmla="*/ 625444620 w 24"/>
                <a:gd name="T7" fmla="*/ 2147483646 h 13"/>
                <a:gd name="T8" fmla="*/ 106189451 w 24"/>
                <a:gd name="T9" fmla="*/ 2147483646 h 13"/>
                <a:gd name="T10" fmla="*/ 0 w 24"/>
                <a:gd name="T11" fmla="*/ 1376079432 h 13"/>
                <a:gd name="T12" fmla="*/ 1363073484 w 24"/>
                <a:gd name="T13" fmla="*/ 892593670 h 13"/>
                <a:gd name="T14" fmla="*/ 2147483646 w 24"/>
                <a:gd name="T15" fmla="*/ 1629199204 h 13"/>
                <a:gd name="T16" fmla="*/ 2147483646 w 24"/>
                <a:gd name="T17" fmla="*/ 1629199204 h 13"/>
                <a:gd name="T18" fmla="*/ 2147483646 w 24"/>
                <a:gd name="T19" fmla="*/ 1629199204 h 13"/>
                <a:gd name="T20" fmla="*/ 2147483646 w 24"/>
                <a:gd name="T21" fmla="*/ 1629199204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3"/>
                <a:gd name="T35" fmla="*/ 24 w 24"/>
                <a:gd name="T36" fmla="*/ 13 h 1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3">
                  <a:moveTo>
                    <a:pt x="24" y="4"/>
                  </a:moveTo>
                  <a:cubicBezTo>
                    <a:pt x="24" y="7"/>
                    <a:pt x="21" y="8"/>
                    <a:pt x="19" y="10"/>
                  </a:cubicBezTo>
                  <a:cubicBezTo>
                    <a:pt x="18" y="9"/>
                    <a:pt x="17" y="9"/>
                    <a:pt x="15" y="9"/>
                  </a:cubicBezTo>
                  <a:cubicBezTo>
                    <a:pt x="14" y="13"/>
                    <a:pt x="9" y="10"/>
                    <a:pt x="7" y="10"/>
                  </a:cubicBezTo>
                  <a:cubicBezTo>
                    <a:pt x="5" y="9"/>
                    <a:pt x="2" y="7"/>
                    <a:pt x="1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5" y="2"/>
                    <a:pt x="10" y="4"/>
                    <a:pt x="15" y="2"/>
                  </a:cubicBezTo>
                  <a:cubicBezTo>
                    <a:pt x="18" y="1"/>
                    <a:pt x="22" y="0"/>
                    <a:pt x="24" y="4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222">
              <a:extLst>
                <a:ext uri="{FF2B5EF4-FFF2-40B4-BE49-F238E27FC236}">
                  <a16:creationId xmlns:a16="http://schemas.microsoft.com/office/drawing/2014/main" id="{AE2FBC99-5FEB-8BD4-D2D3-EFE0371FF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9" y="2816"/>
              <a:ext cx="68" cy="34"/>
            </a:xfrm>
            <a:custGeom>
              <a:avLst/>
              <a:gdLst>
                <a:gd name="T0" fmla="*/ 2147483646 w 26"/>
                <a:gd name="T1" fmla="*/ 1949001037 h 12"/>
                <a:gd name="T2" fmla="*/ 1441797244 w 26"/>
                <a:gd name="T3" fmla="*/ 2147483646 h 12"/>
                <a:gd name="T4" fmla="*/ 326553638 w 26"/>
                <a:gd name="T5" fmla="*/ 2147483646 h 12"/>
                <a:gd name="T6" fmla="*/ 326553638 w 26"/>
                <a:gd name="T7" fmla="*/ 2147483646 h 12"/>
                <a:gd name="T8" fmla="*/ 326553638 w 26"/>
                <a:gd name="T9" fmla="*/ 2147483646 h 12"/>
                <a:gd name="T10" fmla="*/ 0 w 26"/>
                <a:gd name="T11" fmla="*/ 2147483646 h 12"/>
                <a:gd name="T12" fmla="*/ 0 w 26"/>
                <a:gd name="T13" fmla="*/ 2147483646 h 12"/>
                <a:gd name="T14" fmla="*/ 0 w 26"/>
                <a:gd name="T15" fmla="*/ 2147483646 h 12"/>
                <a:gd name="T16" fmla="*/ 854063183 w 26"/>
                <a:gd name="T17" fmla="*/ 1949001037 h 12"/>
                <a:gd name="T18" fmla="*/ 2147483646 w 26"/>
                <a:gd name="T19" fmla="*/ 1949001037 h 12"/>
                <a:gd name="T20" fmla="*/ 2147483646 w 26"/>
                <a:gd name="T21" fmla="*/ 1949001037 h 12"/>
                <a:gd name="T22" fmla="*/ 2147483646 w 26"/>
                <a:gd name="T23" fmla="*/ 1949001037 h 12"/>
                <a:gd name="T24" fmla="*/ 2147483646 w 26"/>
                <a:gd name="T25" fmla="*/ 1949001037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12"/>
                <a:gd name="T41" fmla="*/ 26 w 26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12">
                  <a:moveTo>
                    <a:pt x="26" y="5"/>
                  </a:moveTo>
                  <a:cubicBezTo>
                    <a:pt x="25" y="8"/>
                    <a:pt x="21" y="9"/>
                    <a:pt x="17" y="10"/>
                  </a:cubicBezTo>
                  <a:cubicBezTo>
                    <a:pt x="13" y="11"/>
                    <a:pt x="9" y="12"/>
                    <a:pt x="4" y="12"/>
                  </a:cubicBezTo>
                  <a:lnTo>
                    <a:pt x="0" y="8"/>
                  </a:lnTo>
                  <a:cubicBezTo>
                    <a:pt x="3" y="8"/>
                    <a:pt x="7" y="7"/>
                    <a:pt x="10" y="5"/>
                  </a:cubicBezTo>
                  <a:cubicBezTo>
                    <a:pt x="15" y="5"/>
                    <a:pt x="21" y="0"/>
                    <a:pt x="26" y="5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223">
              <a:extLst>
                <a:ext uri="{FF2B5EF4-FFF2-40B4-BE49-F238E27FC236}">
                  <a16:creationId xmlns:a16="http://schemas.microsoft.com/office/drawing/2014/main" id="{EF5F2318-AF06-25FA-225E-EBA2A290C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2825"/>
              <a:ext cx="0" cy="5"/>
            </a:xfrm>
            <a:custGeom>
              <a:avLst/>
              <a:gdLst>
                <a:gd name="T0" fmla="*/ 0 h 2"/>
                <a:gd name="T1" fmla="*/ 69541438 h 2"/>
                <a:gd name="T2" fmla="*/ 0 h 2"/>
                <a:gd name="T3" fmla="*/ 0 h 2"/>
                <a:gd name="T4" fmla="*/ 0 60000 65536"/>
                <a:gd name="T5" fmla="*/ 0 60000 65536"/>
                <a:gd name="T6" fmla="*/ 0 60000 65536"/>
                <a:gd name="T7" fmla="*/ 0 60000 65536"/>
                <a:gd name="T8" fmla="*/ 0 h 2"/>
                <a:gd name="T9" fmla="*/ 2 h 2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T8" r="0" b="T9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224">
              <a:extLst>
                <a:ext uri="{FF2B5EF4-FFF2-40B4-BE49-F238E27FC236}">
                  <a16:creationId xmlns:a16="http://schemas.microsoft.com/office/drawing/2014/main" id="{A384A149-35EE-3810-FA5F-28EA04DA2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2836"/>
              <a:ext cx="34" cy="185"/>
            </a:xfrm>
            <a:custGeom>
              <a:avLst/>
              <a:gdLst>
                <a:gd name="T0" fmla="*/ 426733330 w 13"/>
                <a:gd name="T1" fmla="*/ 2147483646 h 66"/>
                <a:gd name="T2" fmla="*/ 264168244 w 13"/>
                <a:gd name="T3" fmla="*/ 2147483646 h 66"/>
                <a:gd name="T4" fmla="*/ 326553638 w 13"/>
                <a:gd name="T5" fmla="*/ 2147483646 h 66"/>
                <a:gd name="T6" fmla="*/ 1116071260 w 13"/>
                <a:gd name="T7" fmla="*/ 0 h 66"/>
                <a:gd name="T8" fmla="*/ 426733330 w 13"/>
                <a:gd name="T9" fmla="*/ 2147483646 h 66"/>
                <a:gd name="T10" fmla="*/ 426733330 w 13"/>
                <a:gd name="T11" fmla="*/ 2147483646 h 66"/>
                <a:gd name="T12" fmla="*/ 426733330 w 13"/>
                <a:gd name="T13" fmla="*/ 2147483646 h 66"/>
                <a:gd name="T14" fmla="*/ 426733330 w 13"/>
                <a:gd name="T15" fmla="*/ 2147483646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66"/>
                <a:gd name="T26" fmla="*/ 13 w 1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66">
                  <a:moveTo>
                    <a:pt x="5" y="56"/>
                  </a:moveTo>
                  <a:cubicBezTo>
                    <a:pt x="4" y="60"/>
                    <a:pt x="4" y="63"/>
                    <a:pt x="3" y="66"/>
                  </a:cubicBezTo>
                  <a:cubicBezTo>
                    <a:pt x="1" y="55"/>
                    <a:pt x="0" y="41"/>
                    <a:pt x="4" y="29"/>
                  </a:cubicBezTo>
                  <a:cubicBezTo>
                    <a:pt x="5" y="19"/>
                    <a:pt x="10" y="9"/>
                    <a:pt x="13" y="0"/>
                  </a:cubicBezTo>
                  <a:cubicBezTo>
                    <a:pt x="9" y="19"/>
                    <a:pt x="10" y="37"/>
                    <a:pt x="5" y="56"/>
                  </a:cubicBez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225">
              <a:extLst>
                <a:ext uri="{FF2B5EF4-FFF2-40B4-BE49-F238E27FC236}">
                  <a16:creationId xmlns:a16="http://schemas.microsoft.com/office/drawing/2014/main" id="{7143422E-772B-70B2-7888-747C23CE0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" y="2839"/>
              <a:ext cx="100" cy="95"/>
            </a:xfrm>
            <a:custGeom>
              <a:avLst/>
              <a:gdLst>
                <a:gd name="T0" fmla="*/ 1543715374 w 38"/>
                <a:gd name="T1" fmla="*/ 839644608 h 34"/>
                <a:gd name="T2" fmla="*/ 1835707674 w 38"/>
                <a:gd name="T3" fmla="*/ 2147483646 h 34"/>
                <a:gd name="T4" fmla="*/ 2147483646 w 38"/>
                <a:gd name="T5" fmla="*/ 2147483646 h 34"/>
                <a:gd name="T6" fmla="*/ 2147483646 w 38"/>
                <a:gd name="T7" fmla="*/ 2147483646 h 34"/>
                <a:gd name="T8" fmla="*/ 2147483646 w 38"/>
                <a:gd name="T9" fmla="*/ 2147483646 h 34"/>
                <a:gd name="T10" fmla="*/ 2147483646 w 38"/>
                <a:gd name="T11" fmla="*/ 2147483646 h 34"/>
                <a:gd name="T12" fmla="*/ 2147483646 w 38"/>
                <a:gd name="T13" fmla="*/ 2147483646 h 34"/>
                <a:gd name="T14" fmla="*/ 2147483646 w 38"/>
                <a:gd name="T15" fmla="*/ 2147483646 h 34"/>
                <a:gd name="T16" fmla="*/ 1238279716 w 38"/>
                <a:gd name="T17" fmla="*/ 2147483646 h 34"/>
                <a:gd name="T18" fmla="*/ 0 w 38"/>
                <a:gd name="T19" fmla="*/ 2147483646 h 34"/>
                <a:gd name="T20" fmla="*/ 0 w 38"/>
                <a:gd name="T21" fmla="*/ 2147483646 h 34"/>
                <a:gd name="T22" fmla="*/ 0 w 38"/>
                <a:gd name="T23" fmla="*/ 2147483646 h 34"/>
                <a:gd name="T24" fmla="*/ 0 w 38"/>
                <a:gd name="T25" fmla="*/ 2147483646 h 34"/>
                <a:gd name="T26" fmla="*/ 0 w 38"/>
                <a:gd name="T27" fmla="*/ 2147483646 h 34"/>
                <a:gd name="T28" fmla="*/ 0 w 38"/>
                <a:gd name="T29" fmla="*/ 2147483646 h 34"/>
                <a:gd name="T30" fmla="*/ 0 w 38"/>
                <a:gd name="T31" fmla="*/ 2147483646 h 34"/>
                <a:gd name="T32" fmla="*/ 110872058 w 38"/>
                <a:gd name="T33" fmla="*/ 839644608 h 34"/>
                <a:gd name="T34" fmla="*/ 1238279716 w 38"/>
                <a:gd name="T35" fmla="*/ 0 h 34"/>
                <a:gd name="T36" fmla="*/ 1543715374 w 38"/>
                <a:gd name="T37" fmla="*/ 839644608 h 34"/>
                <a:gd name="T38" fmla="*/ 1543715374 w 38"/>
                <a:gd name="T39" fmla="*/ 839644608 h 34"/>
                <a:gd name="T40" fmla="*/ 1543715374 w 38"/>
                <a:gd name="T41" fmla="*/ 839644608 h 34"/>
                <a:gd name="T42" fmla="*/ 1543715374 w 38"/>
                <a:gd name="T43" fmla="*/ 839644608 h 3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8"/>
                <a:gd name="T67" fmla="*/ 0 h 34"/>
                <a:gd name="T68" fmla="*/ 38 w 38"/>
                <a:gd name="T69" fmla="*/ 34 h 3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8" h="34">
                  <a:moveTo>
                    <a:pt x="16" y="3"/>
                  </a:moveTo>
                  <a:cubicBezTo>
                    <a:pt x="18" y="4"/>
                    <a:pt x="19" y="5"/>
                    <a:pt x="19" y="7"/>
                  </a:cubicBezTo>
                  <a:cubicBezTo>
                    <a:pt x="26" y="16"/>
                    <a:pt x="32" y="24"/>
                    <a:pt x="38" y="33"/>
                  </a:cubicBezTo>
                  <a:lnTo>
                    <a:pt x="38" y="34"/>
                  </a:lnTo>
                  <a:cubicBezTo>
                    <a:pt x="31" y="27"/>
                    <a:pt x="22" y="23"/>
                    <a:pt x="13" y="20"/>
                  </a:cubicBezTo>
                  <a:cubicBezTo>
                    <a:pt x="10" y="18"/>
                    <a:pt x="5" y="18"/>
                    <a:pt x="0" y="18"/>
                  </a:cubicBezTo>
                  <a:lnTo>
                    <a:pt x="0" y="17"/>
                  </a:lnTo>
                  <a:cubicBezTo>
                    <a:pt x="1" y="13"/>
                    <a:pt x="2" y="7"/>
                    <a:pt x="1" y="3"/>
                  </a:cubicBezTo>
                  <a:cubicBezTo>
                    <a:pt x="5" y="2"/>
                    <a:pt x="9" y="3"/>
                    <a:pt x="13" y="0"/>
                  </a:cubicBezTo>
                  <a:cubicBezTo>
                    <a:pt x="13" y="1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226">
              <a:extLst>
                <a:ext uri="{FF2B5EF4-FFF2-40B4-BE49-F238E27FC236}">
                  <a16:creationId xmlns:a16="http://schemas.microsoft.com/office/drawing/2014/main" id="{3F600A66-3BEB-C9B4-EC8A-455334592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0" y="2847"/>
              <a:ext cx="177" cy="188"/>
            </a:xfrm>
            <a:custGeom>
              <a:avLst/>
              <a:gdLst>
                <a:gd name="T0" fmla="*/ 2147483646 w 68"/>
                <a:gd name="T1" fmla="*/ 1610900549 h 67"/>
                <a:gd name="T2" fmla="*/ 2147483646 w 68"/>
                <a:gd name="T3" fmla="*/ 2147483646 h 67"/>
                <a:gd name="T4" fmla="*/ 2147483646 w 68"/>
                <a:gd name="T5" fmla="*/ 2147483646 h 67"/>
                <a:gd name="T6" fmla="*/ 2147483646 w 68"/>
                <a:gd name="T7" fmla="*/ 2147483646 h 67"/>
                <a:gd name="T8" fmla="*/ 2147483646 w 68"/>
                <a:gd name="T9" fmla="*/ 2147483646 h 67"/>
                <a:gd name="T10" fmla="*/ 2147483646 w 68"/>
                <a:gd name="T11" fmla="*/ 2147483646 h 67"/>
                <a:gd name="T12" fmla="*/ 1953116982 w 68"/>
                <a:gd name="T13" fmla="*/ 2147483646 h 67"/>
                <a:gd name="T14" fmla="*/ 484454698 w 68"/>
                <a:gd name="T15" fmla="*/ 2147483646 h 67"/>
                <a:gd name="T16" fmla="*/ 634480525 w 68"/>
                <a:gd name="T17" fmla="*/ 2147483646 h 67"/>
                <a:gd name="T18" fmla="*/ 1327149288 w 68"/>
                <a:gd name="T19" fmla="*/ 2147483646 h 67"/>
                <a:gd name="T20" fmla="*/ 1327149288 w 68"/>
                <a:gd name="T21" fmla="*/ 2147483646 h 67"/>
                <a:gd name="T22" fmla="*/ 1327149288 w 68"/>
                <a:gd name="T23" fmla="*/ 2147483646 h 67"/>
                <a:gd name="T24" fmla="*/ 1177123596 w 68"/>
                <a:gd name="T25" fmla="*/ 2147483646 h 67"/>
                <a:gd name="T26" fmla="*/ 1177123596 w 68"/>
                <a:gd name="T27" fmla="*/ 2147483646 h 67"/>
                <a:gd name="T28" fmla="*/ 1177123596 w 68"/>
                <a:gd name="T29" fmla="*/ 2147483646 h 67"/>
                <a:gd name="T30" fmla="*/ 2105182487 w 68"/>
                <a:gd name="T31" fmla="*/ 915069693 h 67"/>
                <a:gd name="T32" fmla="*/ 2147483646 w 68"/>
                <a:gd name="T33" fmla="*/ 710621481 h 67"/>
                <a:gd name="T34" fmla="*/ 2147483646 w 68"/>
                <a:gd name="T35" fmla="*/ 710621481 h 67"/>
                <a:gd name="T36" fmla="*/ 2147483646 w 68"/>
                <a:gd name="T37" fmla="*/ 1610900549 h 67"/>
                <a:gd name="T38" fmla="*/ 2147483646 w 68"/>
                <a:gd name="T39" fmla="*/ 1610900549 h 67"/>
                <a:gd name="T40" fmla="*/ 2147483646 w 68"/>
                <a:gd name="T41" fmla="*/ 1610900549 h 67"/>
                <a:gd name="T42" fmla="*/ 2147483646 w 68"/>
                <a:gd name="T43" fmla="*/ 1610900549 h 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8"/>
                <a:gd name="T67" fmla="*/ 0 h 67"/>
                <a:gd name="T68" fmla="*/ 68 w 68"/>
                <a:gd name="T69" fmla="*/ 67 h 6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8" h="67">
                  <a:moveTo>
                    <a:pt x="60" y="5"/>
                  </a:moveTo>
                  <a:cubicBezTo>
                    <a:pt x="62" y="9"/>
                    <a:pt x="64" y="15"/>
                    <a:pt x="65" y="20"/>
                  </a:cubicBezTo>
                  <a:cubicBezTo>
                    <a:pt x="68" y="30"/>
                    <a:pt x="67" y="42"/>
                    <a:pt x="61" y="51"/>
                  </a:cubicBezTo>
                  <a:cubicBezTo>
                    <a:pt x="56" y="57"/>
                    <a:pt x="50" y="64"/>
                    <a:pt x="41" y="65"/>
                  </a:cubicBezTo>
                  <a:cubicBezTo>
                    <a:pt x="36" y="66"/>
                    <a:pt x="34" y="66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28" y="67"/>
                    <a:pt x="27" y="64"/>
                    <a:pt x="25" y="65"/>
                  </a:cubicBezTo>
                  <a:cubicBezTo>
                    <a:pt x="18" y="62"/>
                    <a:pt x="10" y="58"/>
                    <a:pt x="6" y="50"/>
                  </a:cubicBezTo>
                  <a:cubicBezTo>
                    <a:pt x="0" y="41"/>
                    <a:pt x="2" y="28"/>
                    <a:pt x="8" y="18"/>
                  </a:cubicBezTo>
                  <a:cubicBezTo>
                    <a:pt x="10" y="14"/>
                    <a:pt x="13" y="12"/>
                    <a:pt x="17" y="8"/>
                  </a:cubicBezTo>
                  <a:lnTo>
                    <a:pt x="15" y="7"/>
                  </a:lnTo>
                  <a:cubicBezTo>
                    <a:pt x="16" y="1"/>
                    <a:pt x="22" y="4"/>
                    <a:pt x="27" y="3"/>
                  </a:cubicBezTo>
                  <a:cubicBezTo>
                    <a:pt x="34" y="3"/>
                    <a:pt x="42" y="1"/>
                    <a:pt x="49" y="2"/>
                  </a:cubicBezTo>
                  <a:cubicBezTo>
                    <a:pt x="50" y="2"/>
                    <a:pt x="52" y="2"/>
                    <a:pt x="53" y="2"/>
                  </a:cubicBezTo>
                  <a:cubicBezTo>
                    <a:pt x="56" y="0"/>
                    <a:pt x="59" y="1"/>
                    <a:pt x="60" y="5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227">
              <a:extLst>
                <a:ext uri="{FF2B5EF4-FFF2-40B4-BE49-F238E27FC236}">
                  <a16:creationId xmlns:a16="http://schemas.microsoft.com/office/drawing/2014/main" id="{9CE3C15B-07B8-3813-6EB2-8D6A22D86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" y="2853"/>
              <a:ext cx="135" cy="244"/>
            </a:xfrm>
            <a:custGeom>
              <a:avLst/>
              <a:gdLst>
                <a:gd name="T0" fmla="*/ 1026834744 w 52"/>
                <a:gd name="T1" fmla="*/ 1980152297 h 87"/>
                <a:gd name="T2" fmla="*/ 2147483646 w 52"/>
                <a:gd name="T3" fmla="*/ 2147483646 h 87"/>
                <a:gd name="T4" fmla="*/ 2147483646 w 52"/>
                <a:gd name="T5" fmla="*/ 2147483646 h 87"/>
                <a:gd name="T6" fmla="*/ 2147483646 w 52"/>
                <a:gd name="T7" fmla="*/ 2147483646 h 87"/>
                <a:gd name="T8" fmla="*/ 2147483646 w 52"/>
                <a:gd name="T9" fmla="*/ 2147483646 h 87"/>
                <a:gd name="T10" fmla="*/ 2147483646 w 52"/>
                <a:gd name="T11" fmla="*/ 2147483646 h 87"/>
                <a:gd name="T12" fmla="*/ 2147483646 w 52"/>
                <a:gd name="T13" fmla="*/ 2147483646 h 87"/>
                <a:gd name="T14" fmla="*/ 2147483646 w 52"/>
                <a:gd name="T15" fmla="*/ 2147483646 h 87"/>
                <a:gd name="T16" fmla="*/ 2147483646 w 52"/>
                <a:gd name="T17" fmla="*/ 2147483646 h 87"/>
                <a:gd name="T18" fmla="*/ 2147483646 w 52"/>
                <a:gd name="T19" fmla="*/ 2147483646 h 87"/>
                <a:gd name="T20" fmla="*/ 2147483646 w 52"/>
                <a:gd name="T21" fmla="*/ 2147483646 h 87"/>
                <a:gd name="T22" fmla="*/ 2147483646 w 52"/>
                <a:gd name="T23" fmla="*/ 2147483646 h 87"/>
                <a:gd name="T24" fmla="*/ 2147483646 w 52"/>
                <a:gd name="T25" fmla="*/ 2147483646 h 87"/>
                <a:gd name="T26" fmla="*/ 2147483646 w 52"/>
                <a:gd name="T27" fmla="*/ 2147483646 h 87"/>
                <a:gd name="T28" fmla="*/ 2147483646 w 52"/>
                <a:gd name="T29" fmla="*/ 2147483646 h 87"/>
                <a:gd name="T30" fmla="*/ 2147483646 w 52"/>
                <a:gd name="T31" fmla="*/ 2147483646 h 87"/>
                <a:gd name="T32" fmla="*/ 2147483646 w 52"/>
                <a:gd name="T33" fmla="*/ 2147483646 h 87"/>
                <a:gd name="T34" fmla="*/ 2147483646 w 52"/>
                <a:gd name="T35" fmla="*/ 2147483646 h 87"/>
                <a:gd name="T36" fmla="*/ 2147483646 w 52"/>
                <a:gd name="T37" fmla="*/ 2147483646 h 87"/>
                <a:gd name="T38" fmla="*/ 2147483646 w 52"/>
                <a:gd name="T39" fmla="*/ 2147483646 h 87"/>
                <a:gd name="T40" fmla="*/ 2147483646 w 52"/>
                <a:gd name="T41" fmla="*/ 2147483646 h 87"/>
                <a:gd name="T42" fmla="*/ 2147483646 w 52"/>
                <a:gd name="T43" fmla="*/ 2147483646 h 87"/>
                <a:gd name="T44" fmla="*/ 2147483646 w 52"/>
                <a:gd name="T45" fmla="*/ 2147483646 h 87"/>
                <a:gd name="T46" fmla="*/ 1350243210 w 52"/>
                <a:gd name="T47" fmla="*/ 2147483646 h 87"/>
                <a:gd name="T48" fmla="*/ 1350243210 w 52"/>
                <a:gd name="T49" fmla="*/ 2147483646 h 87"/>
                <a:gd name="T50" fmla="*/ 1350243210 w 52"/>
                <a:gd name="T51" fmla="*/ 2147483646 h 87"/>
                <a:gd name="T52" fmla="*/ 1350243210 w 52"/>
                <a:gd name="T53" fmla="*/ 2147483646 h 87"/>
                <a:gd name="T54" fmla="*/ 1350243210 w 52"/>
                <a:gd name="T55" fmla="*/ 2147483646 h 87"/>
                <a:gd name="T56" fmla="*/ 1350243210 w 52"/>
                <a:gd name="T57" fmla="*/ 2147483646 h 87"/>
                <a:gd name="T58" fmla="*/ 1259970883 w 52"/>
                <a:gd name="T59" fmla="*/ 2147483646 h 87"/>
                <a:gd name="T60" fmla="*/ 290620305 w 52"/>
                <a:gd name="T61" fmla="*/ 2147483646 h 87"/>
                <a:gd name="T62" fmla="*/ 0 w 52"/>
                <a:gd name="T63" fmla="*/ 1273943251 h 87"/>
                <a:gd name="T64" fmla="*/ 290620305 w 52"/>
                <a:gd name="T65" fmla="*/ 0 h 87"/>
                <a:gd name="T66" fmla="*/ 1026834744 w 52"/>
                <a:gd name="T67" fmla="*/ 1980152297 h 87"/>
                <a:gd name="T68" fmla="*/ 1026834744 w 52"/>
                <a:gd name="T69" fmla="*/ 1980152297 h 87"/>
                <a:gd name="T70" fmla="*/ 1026834744 w 52"/>
                <a:gd name="T71" fmla="*/ 1980152297 h 87"/>
                <a:gd name="T72" fmla="*/ 1026834744 w 52"/>
                <a:gd name="T73" fmla="*/ 1980152297 h 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2"/>
                <a:gd name="T112" fmla="*/ 0 h 87"/>
                <a:gd name="T113" fmla="*/ 52 w 52"/>
                <a:gd name="T114" fmla="*/ 87 h 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2" h="87">
                  <a:moveTo>
                    <a:pt x="14" y="6"/>
                  </a:moveTo>
                  <a:cubicBezTo>
                    <a:pt x="20" y="8"/>
                    <a:pt x="24" y="7"/>
                    <a:pt x="32" y="8"/>
                  </a:cubicBezTo>
                  <a:cubicBezTo>
                    <a:pt x="32" y="7"/>
                    <a:pt x="33" y="8"/>
                    <a:pt x="33" y="7"/>
                  </a:cubicBezTo>
                  <a:cubicBezTo>
                    <a:pt x="32" y="11"/>
                    <a:pt x="31" y="15"/>
                    <a:pt x="31" y="19"/>
                  </a:cubicBezTo>
                  <a:cubicBezTo>
                    <a:pt x="32" y="20"/>
                    <a:pt x="32" y="22"/>
                    <a:pt x="34" y="23"/>
                  </a:cubicBezTo>
                  <a:cubicBezTo>
                    <a:pt x="35" y="24"/>
                    <a:pt x="36" y="23"/>
                    <a:pt x="36" y="22"/>
                  </a:cubicBezTo>
                  <a:cubicBezTo>
                    <a:pt x="35" y="18"/>
                    <a:pt x="36" y="12"/>
                    <a:pt x="38" y="9"/>
                  </a:cubicBezTo>
                  <a:lnTo>
                    <a:pt x="40" y="8"/>
                  </a:lnTo>
                  <a:cubicBezTo>
                    <a:pt x="40" y="14"/>
                    <a:pt x="38" y="20"/>
                    <a:pt x="41" y="24"/>
                  </a:cubicBezTo>
                  <a:lnTo>
                    <a:pt x="43" y="24"/>
                  </a:lnTo>
                  <a:lnTo>
                    <a:pt x="43" y="23"/>
                  </a:lnTo>
                  <a:cubicBezTo>
                    <a:pt x="44" y="19"/>
                    <a:pt x="43" y="13"/>
                    <a:pt x="45" y="9"/>
                  </a:cubicBezTo>
                  <a:cubicBezTo>
                    <a:pt x="47" y="8"/>
                    <a:pt x="49" y="7"/>
                    <a:pt x="52" y="7"/>
                  </a:cubicBezTo>
                  <a:cubicBezTo>
                    <a:pt x="45" y="31"/>
                    <a:pt x="41" y="60"/>
                    <a:pt x="49" y="85"/>
                  </a:cubicBezTo>
                  <a:cubicBezTo>
                    <a:pt x="44" y="85"/>
                    <a:pt x="38" y="87"/>
                    <a:pt x="34" y="87"/>
                  </a:cubicBezTo>
                  <a:cubicBezTo>
                    <a:pt x="31" y="73"/>
                    <a:pt x="24" y="59"/>
                    <a:pt x="18" y="45"/>
                  </a:cubicBezTo>
                  <a:cubicBezTo>
                    <a:pt x="18" y="44"/>
                    <a:pt x="17" y="44"/>
                    <a:pt x="17" y="43"/>
                  </a:cubicBezTo>
                  <a:cubicBezTo>
                    <a:pt x="13" y="34"/>
                    <a:pt x="10" y="25"/>
                    <a:pt x="4" y="17"/>
                  </a:cubicBezTo>
                  <a:cubicBezTo>
                    <a:pt x="6" y="12"/>
                    <a:pt x="1" y="9"/>
                    <a:pt x="0" y="4"/>
                  </a:cubicBezTo>
                  <a:cubicBezTo>
                    <a:pt x="2" y="3"/>
                    <a:pt x="4" y="3"/>
                    <a:pt x="4" y="0"/>
                  </a:cubicBezTo>
                  <a:cubicBezTo>
                    <a:pt x="6" y="4"/>
                    <a:pt x="10" y="5"/>
                    <a:pt x="14" y="6"/>
                  </a:cubicBez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228">
              <a:extLst>
                <a:ext uri="{FF2B5EF4-FFF2-40B4-BE49-F238E27FC236}">
                  <a16:creationId xmlns:a16="http://schemas.microsoft.com/office/drawing/2014/main" id="{FF75DCB4-7B55-C65E-61CA-1499B8A34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6"/>
              <a:ext cx="29" cy="103"/>
            </a:xfrm>
            <a:custGeom>
              <a:avLst/>
              <a:gdLst>
                <a:gd name="T0" fmla="*/ 1088336703 w 11"/>
                <a:gd name="T1" fmla="*/ 285219121 h 37"/>
                <a:gd name="T2" fmla="*/ 991175946 w 11"/>
                <a:gd name="T3" fmla="*/ 2147483646 h 37"/>
                <a:gd name="T4" fmla="*/ 113543381 w 11"/>
                <a:gd name="T5" fmla="*/ 2147483646 h 37"/>
                <a:gd name="T6" fmla="*/ 489845143 w 11"/>
                <a:gd name="T7" fmla="*/ 285219121 h 37"/>
                <a:gd name="T8" fmla="*/ 1088336703 w 11"/>
                <a:gd name="T9" fmla="*/ 285219121 h 37"/>
                <a:gd name="T10" fmla="*/ 1088336703 w 11"/>
                <a:gd name="T11" fmla="*/ 285219121 h 37"/>
                <a:gd name="T12" fmla="*/ 1088336703 w 11"/>
                <a:gd name="T13" fmla="*/ 285219121 h 37"/>
                <a:gd name="T14" fmla="*/ 1088336703 w 11"/>
                <a:gd name="T15" fmla="*/ 285219121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37"/>
                <a:gd name="T26" fmla="*/ 11 w 11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37">
                  <a:moveTo>
                    <a:pt x="11" y="1"/>
                  </a:moveTo>
                  <a:cubicBezTo>
                    <a:pt x="11" y="12"/>
                    <a:pt x="9" y="23"/>
                    <a:pt x="10" y="35"/>
                  </a:cubicBezTo>
                  <a:cubicBezTo>
                    <a:pt x="8" y="36"/>
                    <a:pt x="4" y="35"/>
                    <a:pt x="1" y="37"/>
                  </a:cubicBezTo>
                  <a:cubicBezTo>
                    <a:pt x="0" y="24"/>
                    <a:pt x="2" y="12"/>
                    <a:pt x="5" y="1"/>
                  </a:cubicBezTo>
                  <a:cubicBezTo>
                    <a:pt x="7" y="0"/>
                    <a:pt x="9" y="1"/>
                    <a:pt x="11" y="1"/>
                  </a:cubicBezTo>
                  <a:close/>
                </a:path>
              </a:pathLst>
            </a:custGeom>
            <a:solidFill>
              <a:srgbClr val="FFBA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229">
              <a:extLst>
                <a:ext uri="{FF2B5EF4-FFF2-40B4-BE49-F238E27FC236}">
                  <a16:creationId xmlns:a16="http://schemas.microsoft.com/office/drawing/2014/main" id="{431D9C9D-84FE-DDA2-1E85-2BAC9F4E8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" y="2861"/>
              <a:ext cx="73" cy="230"/>
            </a:xfrm>
            <a:custGeom>
              <a:avLst/>
              <a:gdLst>
                <a:gd name="T0" fmla="*/ 1768501992 w 28"/>
                <a:gd name="T1" fmla="*/ 2147483646 h 82"/>
                <a:gd name="T2" fmla="*/ 1698780633 w 28"/>
                <a:gd name="T3" fmla="*/ 2147483646 h 82"/>
                <a:gd name="T4" fmla="*/ 1698780633 w 28"/>
                <a:gd name="T5" fmla="*/ 2147483646 h 82"/>
                <a:gd name="T6" fmla="*/ 1698780633 w 28"/>
                <a:gd name="T7" fmla="*/ 2147483646 h 82"/>
                <a:gd name="T8" fmla="*/ 1698780633 w 28"/>
                <a:gd name="T9" fmla="*/ 2147483646 h 82"/>
                <a:gd name="T10" fmla="*/ 1698780633 w 28"/>
                <a:gd name="T11" fmla="*/ 2147483646 h 82"/>
                <a:gd name="T12" fmla="*/ 1698780633 w 28"/>
                <a:gd name="T13" fmla="*/ 2147483646 h 82"/>
                <a:gd name="T14" fmla="*/ 1698780633 w 28"/>
                <a:gd name="T15" fmla="*/ 2147483646 h 82"/>
                <a:gd name="T16" fmla="*/ 2147483646 w 28"/>
                <a:gd name="T17" fmla="*/ 2147483646 h 82"/>
                <a:gd name="T18" fmla="*/ 1212575302 w 28"/>
                <a:gd name="T19" fmla="*/ 2147483646 h 82"/>
                <a:gd name="T20" fmla="*/ 651587133 w 28"/>
                <a:gd name="T21" fmla="*/ 2147483646 h 82"/>
                <a:gd name="T22" fmla="*/ 561065431 w 28"/>
                <a:gd name="T23" fmla="*/ 2147483646 h 82"/>
                <a:gd name="T24" fmla="*/ 651587133 w 28"/>
                <a:gd name="T25" fmla="*/ 2147483646 h 82"/>
                <a:gd name="T26" fmla="*/ 651587133 w 28"/>
                <a:gd name="T27" fmla="*/ 1276445829 h 82"/>
                <a:gd name="T28" fmla="*/ 651587133 w 28"/>
                <a:gd name="T29" fmla="*/ 1276445829 h 82"/>
                <a:gd name="T30" fmla="*/ 651587133 w 28"/>
                <a:gd name="T31" fmla="*/ 1276445829 h 82"/>
                <a:gd name="T32" fmla="*/ 651587133 w 28"/>
                <a:gd name="T33" fmla="*/ 910549409 h 82"/>
                <a:gd name="T34" fmla="*/ 651587133 w 28"/>
                <a:gd name="T35" fmla="*/ 910549409 h 82"/>
                <a:gd name="T36" fmla="*/ 651587133 w 28"/>
                <a:gd name="T37" fmla="*/ 910549409 h 82"/>
                <a:gd name="T38" fmla="*/ 1854107259 w 28"/>
                <a:gd name="T39" fmla="*/ 0 h 82"/>
                <a:gd name="T40" fmla="*/ 1768501992 w 28"/>
                <a:gd name="T41" fmla="*/ 2147483646 h 82"/>
                <a:gd name="T42" fmla="*/ 1768501992 w 28"/>
                <a:gd name="T43" fmla="*/ 2147483646 h 82"/>
                <a:gd name="T44" fmla="*/ 1768501992 w 28"/>
                <a:gd name="T45" fmla="*/ 2147483646 h 82"/>
                <a:gd name="T46" fmla="*/ 1768501992 w 28"/>
                <a:gd name="T47" fmla="*/ 2147483646 h 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8"/>
                <a:gd name="T73" fmla="*/ 0 h 82"/>
                <a:gd name="T74" fmla="*/ 28 w 28"/>
                <a:gd name="T75" fmla="*/ 82 h 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8" h="82">
                  <a:moveTo>
                    <a:pt x="22" y="7"/>
                  </a:moveTo>
                  <a:cubicBezTo>
                    <a:pt x="19" y="22"/>
                    <a:pt x="19" y="40"/>
                    <a:pt x="21" y="56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2" y="64"/>
                    <a:pt x="26" y="72"/>
                    <a:pt x="28" y="80"/>
                  </a:cubicBezTo>
                  <a:cubicBezTo>
                    <a:pt x="25" y="81"/>
                    <a:pt x="19" y="81"/>
                    <a:pt x="15" y="81"/>
                  </a:cubicBezTo>
                  <a:cubicBezTo>
                    <a:pt x="13" y="81"/>
                    <a:pt x="10" y="82"/>
                    <a:pt x="8" y="81"/>
                  </a:cubicBezTo>
                  <a:cubicBezTo>
                    <a:pt x="0" y="60"/>
                    <a:pt x="4" y="36"/>
                    <a:pt x="7" y="13"/>
                  </a:cubicBezTo>
                  <a:cubicBezTo>
                    <a:pt x="8" y="12"/>
                    <a:pt x="7" y="11"/>
                    <a:pt x="8" y="10"/>
                  </a:cubicBezTo>
                  <a:cubicBezTo>
                    <a:pt x="8" y="8"/>
                    <a:pt x="10" y="6"/>
                    <a:pt x="8" y="4"/>
                  </a:cubicBezTo>
                  <a:lnTo>
                    <a:pt x="8" y="3"/>
                  </a:lnTo>
                  <a:cubicBezTo>
                    <a:pt x="13" y="2"/>
                    <a:pt x="18" y="1"/>
                    <a:pt x="23" y="0"/>
                  </a:cubicBezTo>
                  <a:cubicBezTo>
                    <a:pt x="24" y="2"/>
                    <a:pt x="22" y="4"/>
                    <a:pt x="22" y="7"/>
                  </a:cubicBez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230">
              <a:extLst>
                <a:ext uri="{FF2B5EF4-FFF2-40B4-BE49-F238E27FC236}">
                  <a16:creationId xmlns:a16="http://schemas.microsoft.com/office/drawing/2014/main" id="{5800DA1B-EB08-31C4-B26C-34702287C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1" y="2864"/>
              <a:ext cx="146" cy="149"/>
            </a:xfrm>
            <a:custGeom>
              <a:avLst/>
              <a:gdLst>
                <a:gd name="T0" fmla="*/ 2147483646 w 56"/>
                <a:gd name="T1" fmla="*/ 1327348631 h 53"/>
                <a:gd name="T2" fmla="*/ 2147483646 w 56"/>
                <a:gd name="T3" fmla="*/ 2147483646 h 53"/>
                <a:gd name="T4" fmla="*/ 2147483646 w 56"/>
                <a:gd name="T5" fmla="*/ 2147483646 h 53"/>
                <a:gd name="T6" fmla="*/ 2147483646 w 56"/>
                <a:gd name="T7" fmla="*/ 2147483646 h 53"/>
                <a:gd name="T8" fmla="*/ 2147483646 w 56"/>
                <a:gd name="T9" fmla="*/ 2147483646 h 53"/>
                <a:gd name="T10" fmla="*/ 2147483646 w 56"/>
                <a:gd name="T11" fmla="*/ 2147483646 h 53"/>
                <a:gd name="T12" fmla="*/ 2147483646 w 56"/>
                <a:gd name="T13" fmla="*/ 2147483646 h 53"/>
                <a:gd name="T14" fmla="*/ 2147483646 w 56"/>
                <a:gd name="T15" fmla="*/ 2147483646 h 53"/>
                <a:gd name="T16" fmla="*/ 2147483646 w 56"/>
                <a:gd name="T17" fmla="*/ 2147483646 h 53"/>
                <a:gd name="T18" fmla="*/ 2147483646 w 56"/>
                <a:gd name="T19" fmla="*/ 2147483646 h 53"/>
                <a:gd name="T20" fmla="*/ 1462777812 w 56"/>
                <a:gd name="T21" fmla="*/ 2147483646 h 53"/>
                <a:gd name="T22" fmla="*/ 1462777812 w 56"/>
                <a:gd name="T23" fmla="*/ 2147483646 h 53"/>
                <a:gd name="T24" fmla="*/ 1462777812 w 56"/>
                <a:gd name="T25" fmla="*/ 2147483646 h 53"/>
                <a:gd name="T26" fmla="*/ 1366909532 w 56"/>
                <a:gd name="T27" fmla="*/ 2147483646 h 53"/>
                <a:gd name="T28" fmla="*/ 1366909532 w 56"/>
                <a:gd name="T29" fmla="*/ 2147483646 h 53"/>
                <a:gd name="T30" fmla="*/ 1366909532 w 56"/>
                <a:gd name="T31" fmla="*/ 2147483646 h 53"/>
                <a:gd name="T32" fmla="*/ 711164558 w 56"/>
                <a:gd name="T33" fmla="*/ 2147483646 h 53"/>
                <a:gd name="T34" fmla="*/ 711164558 w 56"/>
                <a:gd name="T35" fmla="*/ 2147483646 h 53"/>
                <a:gd name="T36" fmla="*/ 711164558 w 56"/>
                <a:gd name="T37" fmla="*/ 2147483646 h 53"/>
                <a:gd name="T38" fmla="*/ 405432299 w 56"/>
                <a:gd name="T39" fmla="*/ 2147483646 h 53"/>
                <a:gd name="T40" fmla="*/ 405432299 w 56"/>
                <a:gd name="T41" fmla="*/ 2147483646 h 53"/>
                <a:gd name="T42" fmla="*/ 405432299 w 56"/>
                <a:gd name="T43" fmla="*/ 2147483646 h 53"/>
                <a:gd name="T44" fmla="*/ 249924002 w 56"/>
                <a:gd name="T45" fmla="*/ 2147483646 h 53"/>
                <a:gd name="T46" fmla="*/ 249924002 w 56"/>
                <a:gd name="T47" fmla="*/ 2147483646 h 53"/>
                <a:gd name="T48" fmla="*/ 249924002 w 56"/>
                <a:gd name="T49" fmla="*/ 2147483646 h 53"/>
                <a:gd name="T50" fmla="*/ 249924002 w 56"/>
                <a:gd name="T51" fmla="*/ 2147483646 h 53"/>
                <a:gd name="T52" fmla="*/ 249924002 w 56"/>
                <a:gd name="T53" fmla="*/ 2147483646 h 53"/>
                <a:gd name="T54" fmla="*/ 249924002 w 56"/>
                <a:gd name="T55" fmla="*/ 2147483646 h 53"/>
                <a:gd name="T56" fmla="*/ 961359703 w 56"/>
                <a:gd name="T57" fmla="*/ 2057195511 h 53"/>
                <a:gd name="T58" fmla="*/ 1139607698 w 56"/>
                <a:gd name="T59" fmla="*/ 942328431 h 53"/>
                <a:gd name="T60" fmla="*/ 1212575302 w 56"/>
                <a:gd name="T61" fmla="*/ 942328431 h 53"/>
                <a:gd name="T62" fmla="*/ 1212575302 w 56"/>
                <a:gd name="T63" fmla="*/ 942328431 h 53"/>
                <a:gd name="T64" fmla="*/ 1212575302 w 56"/>
                <a:gd name="T65" fmla="*/ 942328431 h 53"/>
                <a:gd name="T66" fmla="*/ 1307261782 w 56"/>
                <a:gd name="T67" fmla="*/ 942328431 h 53"/>
                <a:gd name="T68" fmla="*/ 1307261782 w 56"/>
                <a:gd name="T69" fmla="*/ 942328431 h 53"/>
                <a:gd name="T70" fmla="*/ 1307261782 w 56"/>
                <a:gd name="T71" fmla="*/ 942328431 h 53"/>
                <a:gd name="T72" fmla="*/ 1307261782 w 56"/>
                <a:gd name="T73" fmla="*/ 942328431 h 53"/>
                <a:gd name="T74" fmla="*/ 2100968527 w 56"/>
                <a:gd name="T75" fmla="*/ 731754358 h 53"/>
                <a:gd name="T76" fmla="*/ 2147483646 w 56"/>
                <a:gd name="T77" fmla="*/ 335190676 h 53"/>
                <a:gd name="T78" fmla="*/ 2147483646 w 56"/>
                <a:gd name="T79" fmla="*/ 1327348631 h 53"/>
                <a:gd name="T80" fmla="*/ 2147483646 w 56"/>
                <a:gd name="T81" fmla="*/ 1327348631 h 53"/>
                <a:gd name="T82" fmla="*/ 2147483646 w 56"/>
                <a:gd name="T83" fmla="*/ 1327348631 h 53"/>
                <a:gd name="T84" fmla="*/ 2147483646 w 56"/>
                <a:gd name="T85" fmla="*/ 1327348631 h 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6"/>
                <a:gd name="T130" fmla="*/ 0 h 53"/>
                <a:gd name="T131" fmla="*/ 56 w 56"/>
                <a:gd name="T132" fmla="*/ 53 h 5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6" h="53">
                  <a:moveTo>
                    <a:pt x="47" y="4"/>
                  </a:moveTo>
                  <a:cubicBezTo>
                    <a:pt x="50" y="14"/>
                    <a:pt x="56" y="28"/>
                    <a:pt x="48" y="39"/>
                  </a:cubicBezTo>
                  <a:cubicBezTo>
                    <a:pt x="46" y="43"/>
                    <a:pt x="43" y="48"/>
                    <a:pt x="39" y="50"/>
                  </a:cubicBezTo>
                  <a:cubicBezTo>
                    <a:pt x="38" y="51"/>
                    <a:pt x="35" y="52"/>
                    <a:pt x="34" y="52"/>
                  </a:cubicBezTo>
                  <a:cubicBezTo>
                    <a:pt x="32" y="52"/>
                    <a:pt x="30" y="53"/>
                    <a:pt x="30" y="53"/>
                  </a:cubicBezTo>
                  <a:cubicBezTo>
                    <a:pt x="26" y="53"/>
                    <a:pt x="21" y="53"/>
                    <a:pt x="18" y="51"/>
                  </a:cubicBezTo>
                  <a:lnTo>
                    <a:pt x="17" y="51"/>
                  </a:lnTo>
                  <a:cubicBezTo>
                    <a:pt x="15" y="51"/>
                    <a:pt x="12" y="48"/>
                    <a:pt x="9" y="47"/>
                  </a:cubicBezTo>
                  <a:lnTo>
                    <a:pt x="5" y="42"/>
                  </a:lnTo>
                  <a:cubicBezTo>
                    <a:pt x="0" y="36"/>
                    <a:pt x="0" y="27"/>
                    <a:pt x="3" y="20"/>
                  </a:cubicBezTo>
                  <a:cubicBezTo>
                    <a:pt x="4" y="15"/>
                    <a:pt x="8" y="10"/>
                    <a:pt x="12" y="6"/>
                  </a:cubicBezTo>
                  <a:cubicBezTo>
                    <a:pt x="13" y="7"/>
                    <a:pt x="14" y="4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lnTo>
                    <a:pt x="16" y="3"/>
                  </a:lnTo>
                  <a:cubicBezTo>
                    <a:pt x="19" y="3"/>
                    <a:pt x="22" y="3"/>
                    <a:pt x="26" y="2"/>
                  </a:cubicBezTo>
                  <a:cubicBezTo>
                    <a:pt x="31" y="1"/>
                    <a:pt x="36" y="2"/>
                    <a:pt x="41" y="1"/>
                  </a:cubicBezTo>
                  <a:cubicBezTo>
                    <a:pt x="43" y="2"/>
                    <a:pt x="48" y="0"/>
                    <a:pt x="47" y="4"/>
                  </a:cubicBezTo>
                  <a:close/>
                </a:path>
              </a:pathLst>
            </a:custGeom>
            <a:solidFill>
              <a:srgbClr val="F27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231">
              <a:extLst>
                <a:ext uri="{FF2B5EF4-FFF2-40B4-BE49-F238E27FC236}">
                  <a16:creationId xmlns:a16="http://schemas.microsoft.com/office/drawing/2014/main" id="{695221BE-4B6B-9DA8-23FD-D3A1AF9E1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" y="2861"/>
              <a:ext cx="23" cy="56"/>
            </a:xfrm>
            <a:custGeom>
              <a:avLst/>
              <a:gdLst>
                <a:gd name="T0" fmla="*/ 499701583 w 9"/>
                <a:gd name="T1" fmla="*/ 2147483646 h 20"/>
                <a:gd name="T2" fmla="*/ 108853879 w 9"/>
                <a:gd name="T3" fmla="*/ 2147483646 h 20"/>
                <a:gd name="T4" fmla="*/ 108853879 w 9"/>
                <a:gd name="T5" fmla="*/ 2147483646 h 20"/>
                <a:gd name="T6" fmla="*/ 108853879 w 9"/>
                <a:gd name="T7" fmla="*/ 2147483646 h 20"/>
                <a:gd name="T8" fmla="*/ 108853879 w 9"/>
                <a:gd name="T9" fmla="*/ 2147483646 h 20"/>
                <a:gd name="T10" fmla="*/ 108853879 w 9"/>
                <a:gd name="T11" fmla="*/ 2147483646 h 20"/>
                <a:gd name="T12" fmla="*/ 108853879 w 9"/>
                <a:gd name="T13" fmla="*/ 2147483646 h 20"/>
                <a:gd name="T14" fmla="*/ 65798960 w 9"/>
                <a:gd name="T15" fmla="*/ 1911653190 h 20"/>
                <a:gd name="T16" fmla="*/ 429723569 w 9"/>
                <a:gd name="T17" fmla="*/ 1911653190 h 20"/>
                <a:gd name="T18" fmla="*/ 499701583 w 9"/>
                <a:gd name="T19" fmla="*/ 2147483646 h 20"/>
                <a:gd name="T20" fmla="*/ 499701583 w 9"/>
                <a:gd name="T21" fmla="*/ 2147483646 h 20"/>
                <a:gd name="T22" fmla="*/ 499701583 w 9"/>
                <a:gd name="T23" fmla="*/ 2147483646 h 20"/>
                <a:gd name="T24" fmla="*/ 499701583 w 9"/>
                <a:gd name="T25" fmla="*/ 2147483646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20"/>
                <a:gd name="T41" fmla="*/ 9 w 9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20">
                  <a:moveTo>
                    <a:pt x="9" y="11"/>
                  </a:moveTo>
                  <a:cubicBezTo>
                    <a:pt x="6" y="12"/>
                    <a:pt x="3" y="16"/>
                    <a:pt x="2" y="20"/>
                  </a:cubicBezTo>
                  <a:cubicBezTo>
                    <a:pt x="1" y="16"/>
                    <a:pt x="0" y="10"/>
                    <a:pt x="1" y="6"/>
                  </a:cubicBezTo>
                  <a:cubicBezTo>
                    <a:pt x="3" y="7"/>
                    <a:pt x="7" y="0"/>
                    <a:pt x="8" y="6"/>
                  </a:cubicBezTo>
                  <a:cubicBezTo>
                    <a:pt x="8" y="8"/>
                    <a:pt x="9" y="9"/>
                    <a:pt x="9" y="11"/>
                  </a:cubicBez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232">
              <a:extLst>
                <a:ext uri="{FF2B5EF4-FFF2-40B4-BE49-F238E27FC236}">
                  <a16:creationId xmlns:a16="http://schemas.microsoft.com/office/drawing/2014/main" id="{22FBAD66-2FEB-29E9-5AD2-A3C67F605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892"/>
              <a:ext cx="16" cy="20"/>
            </a:xfrm>
            <a:custGeom>
              <a:avLst/>
              <a:gdLst>
                <a:gd name="T0" fmla="*/ 227950749 w 6"/>
                <a:gd name="T1" fmla="*/ 0 h 7"/>
                <a:gd name="T2" fmla="*/ 607868509 w 6"/>
                <a:gd name="T3" fmla="*/ 966442654 h 7"/>
                <a:gd name="T4" fmla="*/ 607868509 w 6"/>
                <a:gd name="T5" fmla="*/ 966442654 h 7"/>
                <a:gd name="T6" fmla="*/ 607868509 w 6"/>
                <a:gd name="T7" fmla="*/ 966442654 h 7"/>
                <a:gd name="T8" fmla="*/ 607868509 w 6"/>
                <a:gd name="T9" fmla="*/ 509912114 h 7"/>
                <a:gd name="T10" fmla="*/ 607868509 w 6"/>
                <a:gd name="T11" fmla="*/ 509912114 h 7"/>
                <a:gd name="T12" fmla="*/ 607868509 w 6"/>
                <a:gd name="T13" fmla="*/ 509912114 h 7"/>
                <a:gd name="T14" fmla="*/ 607868509 w 6"/>
                <a:gd name="T15" fmla="*/ 2147483646 h 7"/>
                <a:gd name="T16" fmla="*/ 0 w 6"/>
                <a:gd name="T17" fmla="*/ 1753598774 h 7"/>
                <a:gd name="T18" fmla="*/ 227950749 w 6"/>
                <a:gd name="T19" fmla="*/ 0 h 7"/>
                <a:gd name="T20" fmla="*/ 227950749 w 6"/>
                <a:gd name="T21" fmla="*/ 0 h 7"/>
                <a:gd name="T22" fmla="*/ 227950749 w 6"/>
                <a:gd name="T23" fmla="*/ 0 h 7"/>
                <a:gd name="T24" fmla="*/ 227950749 w 6"/>
                <a:gd name="T25" fmla="*/ 0 h 7"/>
                <a:gd name="T26" fmla="*/ 227950749 w 6"/>
                <a:gd name="T27" fmla="*/ 0 h 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7"/>
                <a:gd name="T44" fmla="*/ 6 w 6"/>
                <a:gd name="T45" fmla="*/ 7 h 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7">
                  <a:moveTo>
                    <a:pt x="2" y="0"/>
                  </a:moveTo>
                  <a:cubicBezTo>
                    <a:pt x="3" y="0"/>
                    <a:pt x="5" y="0"/>
                    <a:pt x="5" y="2"/>
                  </a:cubicBezTo>
                  <a:lnTo>
                    <a:pt x="5" y="1"/>
                  </a:lnTo>
                  <a:cubicBezTo>
                    <a:pt x="6" y="3"/>
                    <a:pt x="6" y="5"/>
                    <a:pt x="5" y="6"/>
                  </a:cubicBezTo>
                  <a:cubicBezTo>
                    <a:pt x="3" y="7"/>
                    <a:pt x="0" y="6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233">
              <a:extLst>
                <a:ext uri="{FF2B5EF4-FFF2-40B4-BE49-F238E27FC236}">
                  <a16:creationId xmlns:a16="http://schemas.microsoft.com/office/drawing/2014/main" id="{9C662C81-5318-D5CF-4E6A-CD7F5A3C4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8" y="2895"/>
              <a:ext cx="54" cy="48"/>
            </a:xfrm>
            <a:custGeom>
              <a:avLst/>
              <a:gdLst>
                <a:gd name="T0" fmla="*/ 676312344 w 21"/>
                <a:gd name="T1" fmla="*/ 376931130 h 17"/>
                <a:gd name="T2" fmla="*/ 1183717515 w 21"/>
                <a:gd name="T3" fmla="*/ 2147483646 h 17"/>
                <a:gd name="T4" fmla="*/ 1062774054 w 21"/>
                <a:gd name="T5" fmla="*/ 2147483646 h 17"/>
                <a:gd name="T6" fmla="*/ 244395535 w 21"/>
                <a:gd name="T7" fmla="*/ 2147483646 h 17"/>
                <a:gd name="T8" fmla="*/ 76737356 w 21"/>
                <a:gd name="T9" fmla="*/ 2147483646 h 17"/>
                <a:gd name="T10" fmla="*/ 311142219 w 21"/>
                <a:gd name="T11" fmla="*/ 376931130 h 17"/>
                <a:gd name="T12" fmla="*/ 676312344 w 21"/>
                <a:gd name="T13" fmla="*/ 376931130 h 17"/>
                <a:gd name="T14" fmla="*/ 676312344 w 21"/>
                <a:gd name="T15" fmla="*/ 376931130 h 17"/>
                <a:gd name="T16" fmla="*/ 676312344 w 21"/>
                <a:gd name="T17" fmla="*/ 376931130 h 17"/>
                <a:gd name="T18" fmla="*/ 676312344 w 21"/>
                <a:gd name="T19" fmla="*/ 376931130 h 17"/>
                <a:gd name="T20" fmla="*/ 676312344 w 21"/>
                <a:gd name="T21" fmla="*/ 376931130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17"/>
                <a:gd name="T35" fmla="*/ 21 w 21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17">
                  <a:moveTo>
                    <a:pt x="11" y="1"/>
                  </a:moveTo>
                  <a:cubicBezTo>
                    <a:pt x="14" y="1"/>
                    <a:pt x="17" y="3"/>
                    <a:pt x="19" y="6"/>
                  </a:cubicBezTo>
                  <a:cubicBezTo>
                    <a:pt x="21" y="9"/>
                    <a:pt x="18" y="11"/>
                    <a:pt x="17" y="13"/>
                  </a:cubicBezTo>
                  <a:cubicBezTo>
                    <a:pt x="14" y="16"/>
                    <a:pt x="9" y="17"/>
                    <a:pt x="4" y="15"/>
                  </a:cubicBezTo>
                  <a:cubicBezTo>
                    <a:pt x="1" y="14"/>
                    <a:pt x="1" y="11"/>
                    <a:pt x="1" y="8"/>
                  </a:cubicBezTo>
                  <a:cubicBezTo>
                    <a:pt x="0" y="5"/>
                    <a:pt x="3" y="4"/>
                    <a:pt x="5" y="1"/>
                  </a:cubicBezTo>
                  <a:cubicBezTo>
                    <a:pt x="7" y="1"/>
                    <a:pt x="9" y="0"/>
                    <a:pt x="11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9" name="Freeform 234">
              <a:extLst>
                <a:ext uri="{FF2B5EF4-FFF2-40B4-BE49-F238E27FC236}">
                  <a16:creationId xmlns:a16="http://schemas.microsoft.com/office/drawing/2014/main" id="{ACA1A78F-FF26-0B4C-A969-CEAEB316E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" y="3130"/>
              <a:ext cx="10" cy="9"/>
            </a:xfrm>
            <a:custGeom>
              <a:avLst/>
              <a:gdLst>
                <a:gd name="T0" fmla="*/ 0 w 4"/>
                <a:gd name="T1" fmla="*/ 0 h 3"/>
                <a:gd name="T2" fmla="*/ 144050120 w 4"/>
                <a:gd name="T3" fmla="*/ 1162260639 h 3"/>
                <a:gd name="T4" fmla="*/ 97559675 w 4"/>
                <a:gd name="T5" fmla="*/ 2147483646 h 3"/>
                <a:gd name="T6" fmla="*/ 97559675 w 4"/>
                <a:gd name="T7" fmla="*/ 2147483646 h 3"/>
                <a:gd name="T8" fmla="*/ 0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0" y="0"/>
                  </a:moveTo>
                  <a:cubicBezTo>
                    <a:pt x="2" y="0"/>
                    <a:pt x="2" y="1"/>
                    <a:pt x="4" y="1"/>
                  </a:cubicBezTo>
                  <a:cubicBezTo>
                    <a:pt x="3" y="1"/>
                    <a:pt x="4" y="2"/>
                    <a:pt x="3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0" name="Freeform 235">
              <a:extLst>
                <a:ext uri="{FF2B5EF4-FFF2-40B4-BE49-F238E27FC236}">
                  <a16:creationId xmlns:a16="http://schemas.microsoft.com/office/drawing/2014/main" id="{E014925D-D90F-EBD0-EE00-9D550D6E5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1" y="2900"/>
              <a:ext cx="514" cy="693"/>
            </a:xfrm>
            <a:custGeom>
              <a:avLst/>
              <a:gdLst>
                <a:gd name="T0" fmla="*/ 2147483646 w 197"/>
                <a:gd name="T1" fmla="*/ 2147483646 h 247"/>
                <a:gd name="T2" fmla="*/ 2147483646 w 197"/>
                <a:gd name="T3" fmla="*/ 2147483646 h 247"/>
                <a:gd name="T4" fmla="*/ 2147483646 w 197"/>
                <a:gd name="T5" fmla="*/ 2147483646 h 247"/>
                <a:gd name="T6" fmla="*/ 2147483646 w 197"/>
                <a:gd name="T7" fmla="*/ 2147483646 h 247"/>
                <a:gd name="T8" fmla="*/ 2147483646 w 197"/>
                <a:gd name="T9" fmla="*/ 2147483646 h 247"/>
                <a:gd name="T10" fmla="*/ 2147483646 w 197"/>
                <a:gd name="T11" fmla="*/ 2147483646 h 247"/>
                <a:gd name="T12" fmla="*/ 97650101 w 197"/>
                <a:gd name="T13" fmla="*/ 2147483646 h 247"/>
                <a:gd name="T14" fmla="*/ 2147483646 w 197"/>
                <a:gd name="T15" fmla="*/ 2147483646 h 247"/>
                <a:gd name="T16" fmla="*/ 2147483646 w 197"/>
                <a:gd name="T17" fmla="*/ 2147483646 h 247"/>
                <a:gd name="T18" fmla="*/ 2147483646 w 197"/>
                <a:gd name="T19" fmla="*/ 2147483646 h 247"/>
                <a:gd name="T20" fmla="*/ 2147483646 w 197"/>
                <a:gd name="T21" fmla="*/ 2147483646 h 247"/>
                <a:gd name="T22" fmla="*/ 2147483646 w 197"/>
                <a:gd name="T23" fmla="*/ 2147483646 h 247"/>
                <a:gd name="T24" fmla="*/ 2147483646 w 197"/>
                <a:gd name="T25" fmla="*/ 2147483646 h 247"/>
                <a:gd name="T26" fmla="*/ 2147483646 w 197"/>
                <a:gd name="T27" fmla="*/ 2147483646 h 247"/>
                <a:gd name="T28" fmla="*/ 2147483646 w 197"/>
                <a:gd name="T29" fmla="*/ 2147483646 h 247"/>
                <a:gd name="T30" fmla="*/ 2147483646 w 197"/>
                <a:gd name="T31" fmla="*/ 2147483646 h 247"/>
                <a:gd name="T32" fmla="*/ 2147483646 w 197"/>
                <a:gd name="T33" fmla="*/ 2147483646 h 247"/>
                <a:gd name="T34" fmla="*/ 2147483646 w 197"/>
                <a:gd name="T35" fmla="*/ 2147483646 h 247"/>
                <a:gd name="T36" fmla="*/ 2147483646 w 197"/>
                <a:gd name="T37" fmla="*/ 2147483646 h 247"/>
                <a:gd name="T38" fmla="*/ 2147483646 w 197"/>
                <a:gd name="T39" fmla="*/ 2147483646 h 247"/>
                <a:gd name="T40" fmla="*/ 2147483646 w 197"/>
                <a:gd name="T41" fmla="*/ 2147483646 h 247"/>
                <a:gd name="T42" fmla="*/ 2147483646 w 197"/>
                <a:gd name="T43" fmla="*/ 2147483646 h 247"/>
                <a:gd name="T44" fmla="*/ 2147483646 w 197"/>
                <a:gd name="T45" fmla="*/ 2147483646 h 247"/>
                <a:gd name="T46" fmla="*/ 2147483646 w 197"/>
                <a:gd name="T47" fmla="*/ 2147483646 h 247"/>
                <a:gd name="T48" fmla="*/ 2147483646 w 197"/>
                <a:gd name="T49" fmla="*/ 2147483646 h 247"/>
                <a:gd name="T50" fmla="*/ 2147483646 w 197"/>
                <a:gd name="T51" fmla="*/ 2147483646 h 247"/>
                <a:gd name="T52" fmla="*/ 2147483646 w 197"/>
                <a:gd name="T53" fmla="*/ 2147483646 h 247"/>
                <a:gd name="T54" fmla="*/ 2147483646 w 197"/>
                <a:gd name="T55" fmla="*/ 2147483646 h 247"/>
                <a:gd name="T56" fmla="*/ 2147483646 w 197"/>
                <a:gd name="T57" fmla="*/ 2147483646 h 247"/>
                <a:gd name="T58" fmla="*/ 2147483646 w 197"/>
                <a:gd name="T59" fmla="*/ 2147483646 h 247"/>
                <a:gd name="T60" fmla="*/ 2147483646 w 197"/>
                <a:gd name="T61" fmla="*/ 2147483646 h 247"/>
                <a:gd name="T62" fmla="*/ 2147483646 w 197"/>
                <a:gd name="T63" fmla="*/ 325735661 h 247"/>
                <a:gd name="T64" fmla="*/ 2147483646 w 197"/>
                <a:gd name="T65" fmla="*/ 1282860667 h 247"/>
                <a:gd name="T66" fmla="*/ 2147483646 w 197"/>
                <a:gd name="T67" fmla="*/ 1282860667 h 247"/>
                <a:gd name="T68" fmla="*/ 2147483646 w 197"/>
                <a:gd name="T69" fmla="*/ 1282860667 h 247"/>
                <a:gd name="T70" fmla="*/ 2147483646 w 197"/>
                <a:gd name="T71" fmla="*/ 2147483646 h 247"/>
                <a:gd name="T72" fmla="*/ 2147483646 w 197"/>
                <a:gd name="T73" fmla="*/ 2147483646 h 24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7"/>
                <a:gd name="T112" fmla="*/ 0 h 247"/>
                <a:gd name="T113" fmla="*/ 197 w 197"/>
                <a:gd name="T114" fmla="*/ 247 h 24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7" h="247">
                  <a:moveTo>
                    <a:pt x="193" y="87"/>
                  </a:moveTo>
                  <a:cubicBezTo>
                    <a:pt x="191" y="92"/>
                    <a:pt x="189" y="97"/>
                    <a:pt x="186" y="103"/>
                  </a:cubicBezTo>
                  <a:cubicBezTo>
                    <a:pt x="185" y="105"/>
                    <a:pt x="185" y="108"/>
                    <a:pt x="183" y="110"/>
                  </a:cubicBezTo>
                  <a:cubicBezTo>
                    <a:pt x="181" y="126"/>
                    <a:pt x="180" y="140"/>
                    <a:pt x="179" y="156"/>
                  </a:cubicBezTo>
                  <a:cubicBezTo>
                    <a:pt x="179" y="186"/>
                    <a:pt x="181" y="213"/>
                    <a:pt x="184" y="242"/>
                  </a:cubicBezTo>
                  <a:cubicBezTo>
                    <a:pt x="179" y="244"/>
                    <a:pt x="175" y="244"/>
                    <a:pt x="169" y="244"/>
                  </a:cubicBezTo>
                  <a:cubicBezTo>
                    <a:pt x="167" y="245"/>
                    <a:pt x="165" y="245"/>
                    <a:pt x="163" y="245"/>
                  </a:cubicBezTo>
                  <a:cubicBezTo>
                    <a:pt x="151" y="247"/>
                    <a:pt x="132" y="247"/>
                    <a:pt x="119" y="245"/>
                  </a:cubicBezTo>
                  <a:cubicBezTo>
                    <a:pt x="115" y="246"/>
                    <a:pt x="109" y="245"/>
                    <a:pt x="104" y="244"/>
                  </a:cubicBezTo>
                  <a:cubicBezTo>
                    <a:pt x="102" y="243"/>
                    <a:pt x="98" y="243"/>
                    <a:pt x="95" y="242"/>
                  </a:cubicBezTo>
                  <a:cubicBezTo>
                    <a:pt x="88" y="242"/>
                    <a:pt x="81" y="240"/>
                    <a:pt x="74" y="239"/>
                  </a:cubicBezTo>
                  <a:cubicBezTo>
                    <a:pt x="72" y="237"/>
                    <a:pt x="71" y="238"/>
                    <a:pt x="68" y="237"/>
                  </a:cubicBezTo>
                  <a:cubicBezTo>
                    <a:pt x="64" y="236"/>
                    <a:pt x="61" y="235"/>
                    <a:pt x="57" y="235"/>
                  </a:cubicBezTo>
                  <a:cubicBezTo>
                    <a:pt x="38" y="229"/>
                    <a:pt x="18" y="227"/>
                    <a:pt x="1" y="215"/>
                  </a:cubicBezTo>
                  <a:cubicBezTo>
                    <a:pt x="0" y="209"/>
                    <a:pt x="5" y="203"/>
                    <a:pt x="7" y="197"/>
                  </a:cubicBezTo>
                  <a:cubicBezTo>
                    <a:pt x="22" y="172"/>
                    <a:pt x="33" y="147"/>
                    <a:pt x="46" y="122"/>
                  </a:cubicBezTo>
                  <a:cubicBezTo>
                    <a:pt x="47" y="119"/>
                    <a:pt x="46" y="115"/>
                    <a:pt x="48" y="113"/>
                  </a:cubicBezTo>
                  <a:cubicBezTo>
                    <a:pt x="50" y="113"/>
                    <a:pt x="52" y="115"/>
                    <a:pt x="54" y="116"/>
                  </a:cubicBezTo>
                  <a:cubicBezTo>
                    <a:pt x="56" y="116"/>
                    <a:pt x="58" y="117"/>
                    <a:pt x="60" y="117"/>
                  </a:cubicBezTo>
                  <a:cubicBezTo>
                    <a:pt x="59" y="118"/>
                    <a:pt x="60" y="120"/>
                    <a:pt x="59" y="120"/>
                  </a:cubicBezTo>
                  <a:cubicBezTo>
                    <a:pt x="58" y="130"/>
                    <a:pt x="49" y="133"/>
                    <a:pt x="45" y="140"/>
                  </a:cubicBezTo>
                  <a:cubicBezTo>
                    <a:pt x="43" y="142"/>
                    <a:pt x="40" y="144"/>
                    <a:pt x="40" y="147"/>
                  </a:cubicBezTo>
                  <a:cubicBezTo>
                    <a:pt x="41" y="151"/>
                    <a:pt x="44" y="151"/>
                    <a:pt x="46" y="152"/>
                  </a:cubicBezTo>
                  <a:cubicBezTo>
                    <a:pt x="50" y="152"/>
                    <a:pt x="55" y="151"/>
                    <a:pt x="58" y="150"/>
                  </a:cubicBezTo>
                  <a:cubicBezTo>
                    <a:pt x="55" y="152"/>
                    <a:pt x="51" y="155"/>
                    <a:pt x="53" y="159"/>
                  </a:cubicBezTo>
                  <a:cubicBezTo>
                    <a:pt x="52" y="160"/>
                    <a:pt x="53" y="162"/>
                    <a:pt x="53" y="163"/>
                  </a:cubicBezTo>
                  <a:cubicBezTo>
                    <a:pt x="55" y="165"/>
                    <a:pt x="57" y="163"/>
                    <a:pt x="59" y="164"/>
                  </a:cubicBezTo>
                  <a:cubicBezTo>
                    <a:pt x="65" y="162"/>
                    <a:pt x="70" y="162"/>
                    <a:pt x="75" y="157"/>
                  </a:cubicBezTo>
                  <a:cubicBezTo>
                    <a:pt x="74" y="161"/>
                    <a:pt x="73" y="165"/>
                    <a:pt x="74" y="169"/>
                  </a:cubicBezTo>
                  <a:cubicBezTo>
                    <a:pt x="76" y="171"/>
                    <a:pt x="76" y="174"/>
                    <a:pt x="79" y="175"/>
                  </a:cubicBezTo>
                  <a:cubicBezTo>
                    <a:pt x="84" y="174"/>
                    <a:pt x="90" y="168"/>
                    <a:pt x="94" y="164"/>
                  </a:cubicBezTo>
                  <a:cubicBezTo>
                    <a:pt x="98" y="157"/>
                    <a:pt x="102" y="154"/>
                    <a:pt x="104" y="146"/>
                  </a:cubicBezTo>
                  <a:lnTo>
                    <a:pt x="105" y="146"/>
                  </a:lnTo>
                  <a:cubicBezTo>
                    <a:pt x="110" y="135"/>
                    <a:pt x="114" y="125"/>
                    <a:pt x="114" y="113"/>
                  </a:cubicBezTo>
                  <a:cubicBezTo>
                    <a:pt x="121" y="110"/>
                    <a:pt x="129" y="106"/>
                    <a:pt x="132" y="99"/>
                  </a:cubicBezTo>
                  <a:lnTo>
                    <a:pt x="133" y="99"/>
                  </a:lnTo>
                  <a:cubicBezTo>
                    <a:pt x="134" y="92"/>
                    <a:pt x="134" y="84"/>
                    <a:pt x="132" y="77"/>
                  </a:cubicBezTo>
                  <a:cubicBezTo>
                    <a:pt x="130" y="66"/>
                    <a:pt x="130" y="58"/>
                    <a:pt x="129" y="47"/>
                  </a:cubicBezTo>
                  <a:lnTo>
                    <a:pt x="132" y="46"/>
                  </a:lnTo>
                  <a:cubicBezTo>
                    <a:pt x="137" y="42"/>
                    <a:pt x="140" y="36"/>
                    <a:pt x="142" y="30"/>
                  </a:cubicBezTo>
                  <a:cubicBezTo>
                    <a:pt x="141" y="28"/>
                    <a:pt x="139" y="31"/>
                    <a:pt x="138" y="32"/>
                  </a:cubicBezTo>
                  <a:cubicBezTo>
                    <a:pt x="137" y="35"/>
                    <a:pt x="135" y="36"/>
                    <a:pt x="134" y="38"/>
                  </a:cubicBezTo>
                  <a:cubicBezTo>
                    <a:pt x="132" y="38"/>
                    <a:pt x="131" y="43"/>
                    <a:pt x="129" y="41"/>
                  </a:cubicBezTo>
                  <a:cubicBezTo>
                    <a:pt x="129" y="40"/>
                    <a:pt x="131" y="39"/>
                    <a:pt x="132" y="37"/>
                  </a:cubicBezTo>
                  <a:lnTo>
                    <a:pt x="131" y="36"/>
                  </a:lnTo>
                  <a:cubicBezTo>
                    <a:pt x="134" y="31"/>
                    <a:pt x="140" y="25"/>
                    <a:pt x="138" y="19"/>
                  </a:cubicBezTo>
                  <a:cubicBezTo>
                    <a:pt x="134" y="23"/>
                    <a:pt x="132" y="29"/>
                    <a:pt x="128" y="33"/>
                  </a:cubicBezTo>
                  <a:cubicBezTo>
                    <a:pt x="128" y="22"/>
                    <a:pt x="128" y="10"/>
                    <a:pt x="126" y="1"/>
                  </a:cubicBezTo>
                  <a:cubicBezTo>
                    <a:pt x="132" y="0"/>
                    <a:pt x="137" y="2"/>
                    <a:pt x="141" y="4"/>
                  </a:cubicBezTo>
                  <a:cubicBezTo>
                    <a:pt x="155" y="9"/>
                    <a:pt x="166" y="22"/>
                    <a:pt x="176" y="32"/>
                  </a:cubicBezTo>
                  <a:cubicBezTo>
                    <a:pt x="181" y="48"/>
                    <a:pt x="197" y="60"/>
                    <a:pt x="195" y="77"/>
                  </a:cubicBezTo>
                  <a:cubicBezTo>
                    <a:pt x="195" y="78"/>
                    <a:pt x="195" y="79"/>
                    <a:pt x="195" y="80"/>
                  </a:cubicBezTo>
                  <a:lnTo>
                    <a:pt x="193" y="87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1" name="Freeform 236">
              <a:extLst>
                <a:ext uri="{FF2B5EF4-FFF2-40B4-BE49-F238E27FC236}">
                  <a16:creationId xmlns:a16="http://schemas.microsoft.com/office/drawing/2014/main" id="{0B55C5B2-8090-D4E8-A1B5-76480FACB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1" y="2909"/>
              <a:ext cx="101" cy="636"/>
            </a:xfrm>
            <a:custGeom>
              <a:avLst/>
              <a:gdLst>
                <a:gd name="T0" fmla="*/ 1846387042 w 39"/>
                <a:gd name="T1" fmla="*/ 2147483646 h 227"/>
                <a:gd name="T2" fmla="*/ 1781581640 w 39"/>
                <a:gd name="T3" fmla="*/ 2147483646 h 227"/>
                <a:gd name="T4" fmla="*/ 1781581640 w 39"/>
                <a:gd name="T5" fmla="*/ 2147483646 h 227"/>
                <a:gd name="T6" fmla="*/ 1781581640 w 39"/>
                <a:gd name="T7" fmla="*/ 2147483646 h 227"/>
                <a:gd name="T8" fmla="*/ 1432028868 w 39"/>
                <a:gd name="T9" fmla="*/ 2147483646 h 227"/>
                <a:gd name="T10" fmla="*/ 932663829 w 39"/>
                <a:gd name="T11" fmla="*/ 2147483646 h 227"/>
                <a:gd name="T12" fmla="*/ 932663829 w 39"/>
                <a:gd name="T13" fmla="*/ 2147483646 h 227"/>
                <a:gd name="T14" fmla="*/ 932663829 w 39"/>
                <a:gd name="T15" fmla="*/ 2147483646 h 227"/>
                <a:gd name="T16" fmla="*/ 986361530 w 39"/>
                <a:gd name="T17" fmla="*/ 2147483646 h 227"/>
                <a:gd name="T18" fmla="*/ 986361530 w 39"/>
                <a:gd name="T19" fmla="*/ 2147483646 h 227"/>
                <a:gd name="T20" fmla="*/ 986361530 w 39"/>
                <a:gd name="T21" fmla="*/ 2147483646 h 227"/>
                <a:gd name="T22" fmla="*/ 434570333 w 39"/>
                <a:gd name="T23" fmla="*/ 2147483646 h 227"/>
                <a:gd name="T24" fmla="*/ 275302141 w 39"/>
                <a:gd name="T25" fmla="*/ 1930518802 h 227"/>
                <a:gd name="T26" fmla="*/ 499185370 w 39"/>
                <a:gd name="T27" fmla="*/ 0 h 227"/>
                <a:gd name="T28" fmla="*/ 1781581640 w 39"/>
                <a:gd name="T29" fmla="*/ 2147483646 h 227"/>
                <a:gd name="T30" fmla="*/ 2147483646 w 39"/>
                <a:gd name="T31" fmla="*/ 2147483646 h 227"/>
                <a:gd name="T32" fmla="*/ 2147483646 w 39"/>
                <a:gd name="T33" fmla="*/ 2147483646 h 227"/>
                <a:gd name="T34" fmla="*/ 1781581640 w 39"/>
                <a:gd name="T35" fmla="*/ 2147483646 h 227"/>
                <a:gd name="T36" fmla="*/ 1568061409 w 39"/>
                <a:gd name="T37" fmla="*/ 2147483646 h 227"/>
                <a:gd name="T38" fmla="*/ 2147483646 w 39"/>
                <a:gd name="T39" fmla="*/ 2147483646 h 227"/>
                <a:gd name="T40" fmla="*/ 2055238540 w 39"/>
                <a:gd name="T41" fmla="*/ 2147483646 h 227"/>
                <a:gd name="T42" fmla="*/ 847298756 w 39"/>
                <a:gd name="T43" fmla="*/ 2147483646 h 227"/>
                <a:gd name="T44" fmla="*/ 633495621 w 39"/>
                <a:gd name="T45" fmla="*/ 2147483646 h 227"/>
                <a:gd name="T46" fmla="*/ 1485519250 w 39"/>
                <a:gd name="T47" fmla="*/ 2147483646 h 227"/>
                <a:gd name="T48" fmla="*/ 1707324267 w 39"/>
                <a:gd name="T49" fmla="*/ 2147483646 h 227"/>
                <a:gd name="T50" fmla="*/ 1707324267 w 39"/>
                <a:gd name="T51" fmla="*/ 2147483646 h 227"/>
                <a:gd name="T52" fmla="*/ 1846387042 w 39"/>
                <a:gd name="T53" fmla="*/ 2147483646 h 2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9"/>
                <a:gd name="T82" fmla="*/ 0 h 227"/>
                <a:gd name="T83" fmla="*/ 39 w 39"/>
                <a:gd name="T84" fmla="*/ 227 h 2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9" h="227">
                  <a:moveTo>
                    <a:pt x="26" y="78"/>
                  </a:moveTo>
                  <a:lnTo>
                    <a:pt x="25" y="78"/>
                  </a:lnTo>
                  <a:cubicBezTo>
                    <a:pt x="28" y="70"/>
                    <a:pt x="23" y="62"/>
                    <a:pt x="20" y="55"/>
                  </a:cubicBezTo>
                  <a:cubicBezTo>
                    <a:pt x="19" y="51"/>
                    <a:pt x="16" y="47"/>
                    <a:pt x="13" y="44"/>
                  </a:cubicBezTo>
                  <a:lnTo>
                    <a:pt x="14" y="44"/>
                  </a:lnTo>
                  <a:cubicBezTo>
                    <a:pt x="10" y="39"/>
                    <a:pt x="7" y="33"/>
                    <a:pt x="6" y="27"/>
                  </a:cubicBezTo>
                  <a:cubicBezTo>
                    <a:pt x="0" y="23"/>
                    <a:pt x="5" y="13"/>
                    <a:pt x="4" y="6"/>
                  </a:cubicBezTo>
                  <a:cubicBezTo>
                    <a:pt x="5" y="4"/>
                    <a:pt x="4" y="1"/>
                    <a:pt x="7" y="0"/>
                  </a:cubicBezTo>
                  <a:cubicBezTo>
                    <a:pt x="14" y="11"/>
                    <a:pt x="18" y="26"/>
                    <a:pt x="25" y="38"/>
                  </a:cubicBezTo>
                  <a:cubicBezTo>
                    <a:pt x="28" y="45"/>
                    <a:pt x="30" y="52"/>
                    <a:pt x="33" y="59"/>
                  </a:cubicBezTo>
                  <a:cubicBezTo>
                    <a:pt x="35" y="68"/>
                    <a:pt x="37" y="77"/>
                    <a:pt x="32" y="86"/>
                  </a:cubicBezTo>
                  <a:cubicBezTo>
                    <a:pt x="29" y="91"/>
                    <a:pt x="27" y="96"/>
                    <a:pt x="25" y="100"/>
                  </a:cubicBezTo>
                  <a:cubicBezTo>
                    <a:pt x="16" y="118"/>
                    <a:pt x="22" y="137"/>
                    <a:pt x="22" y="156"/>
                  </a:cubicBezTo>
                  <a:cubicBezTo>
                    <a:pt x="25" y="177"/>
                    <a:pt x="29" y="198"/>
                    <a:pt x="39" y="218"/>
                  </a:cubicBezTo>
                  <a:cubicBezTo>
                    <a:pt x="36" y="221"/>
                    <a:pt x="32" y="220"/>
                    <a:pt x="29" y="222"/>
                  </a:cubicBezTo>
                  <a:cubicBezTo>
                    <a:pt x="23" y="224"/>
                    <a:pt x="18" y="227"/>
                    <a:pt x="12" y="227"/>
                  </a:cubicBezTo>
                  <a:cubicBezTo>
                    <a:pt x="10" y="200"/>
                    <a:pt x="8" y="172"/>
                    <a:pt x="9" y="146"/>
                  </a:cubicBezTo>
                  <a:cubicBezTo>
                    <a:pt x="10" y="128"/>
                    <a:pt x="12" y="106"/>
                    <a:pt x="21" y="89"/>
                  </a:cubicBezTo>
                  <a:cubicBezTo>
                    <a:pt x="22" y="87"/>
                    <a:pt x="22" y="85"/>
                    <a:pt x="24" y="83"/>
                  </a:cubicBezTo>
                  <a:lnTo>
                    <a:pt x="26" y="78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2" name="Freeform 237">
              <a:extLst>
                <a:ext uri="{FF2B5EF4-FFF2-40B4-BE49-F238E27FC236}">
                  <a16:creationId xmlns:a16="http://schemas.microsoft.com/office/drawing/2014/main" id="{9AD328C2-20FC-D7BC-0D09-FA8589B2C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" y="2906"/>
              <a:ext cx="31" cy="25"/>
            </a:xfrm>
            <a:custGeom>
              <a:avLst/>
              <a:gdLst>
                <a:gd name="T0" fmla="*/ 732796856 w 12"/>
                <a:gd name="T1" fmla="*/ 763772994 h 9"/>
                <a:gd name="T2" fmla="*/ 681028941 w 12"/>
                <a:gd name="T3" fmla="*/ 1844905256 h 9"/>
                <a:gd name="T4" fmla="*/ 211571270 w 12"/>
                <a:gd name="T5" fmla="*/ 2121591011 h 9"/>
                <a:gd name="T6" fmla="*/ 81898569 w 12"/>
                <a:gd name="T7" fmla="*/ 592613433 h 9"/>
                <a:gd name="T8" fmla="*/ 732796856 w 12"/>
                <a:gd name="T9" fmla="*/ 763772994 h 9"/>
                <a:gd name="T10" fmla="*/ 732796856 w 12"/>
                <a:gd name="T11" fmla="*/ 763772994 h 9"/>
                <a:gd name="T12" fmla="*/ 732796856 w 12"/>
                <a:gd name="T13" fmla="*/ 763772994 h 9"/>
                <a:gd name="T14" fmla="*/ 732796856 w 12"/>
                <a:gd name="T15" fmla="*/ 763772994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9"/>
                <a:gd name="T26" fmla="*/ 12 w 12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9">
                  <a:moveTo>
                    <a:pt x="11" y="3"/>
                  </a:moveTo>
                  <a:cubicBezTo>
                    <a:pt x="12" y="4"/>
                    <a:pt x="11" y="6"/>
                    <a:pt x="10" y="7"/>
                  </a:cubicBezTo>
                  <a:cubicBezTo>
                    <a:pt x="8" y="7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5" y="0"/>
                    <a:pt x="8" y="1"/>
                    <a:pt x="11" y="3"/>
                  </a:cubicBezTo>
                  <a:close/>
                </a:path>
              </a:pathLst>
            </a:custGeom>
            <a:solidFill>
              <a:srgbClr val="73B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3" name="Freeform 238">
              <a:extLst>
                <a:ext uri="{FF2B5EF4-FFF2-40B4-BE49-F238E27FC236}">
                  <a16:creationId xmlns:a16="http://schemas.microsoft.com/office/drawing/2014/main" id="{3746E64C-3E6C-F123-959C-D85E5896F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940"/>
              <a:ext cx="34" cy="42"/>
            </a:xfrm>
            <a:custGeom>
              <a:avLst/>
              <a:gdLst>
                <a:gd name="T0" fmla="*/ 1116071260 w 13"/>
                <a:gd name="T1" fmla="*/ 1911654836 h 15"/>
                <a:gd name="T2" fmla="*/ 791583831 w 13"/>
                <a:gd name="T3" fmla="*/ 2147483646 h 15"/>
                <a:gd name="T4" fmla="*/ 264168244 w 13"/>
                <a:gd name="T5" fmla="*/ 2147483646 h 15"/>
                <a:gd name="T6" fmla="*/ 0 w 13"/>
                <a:gd name="T7" fmla="*/ 2147483646 h 15"/>
                <a:gd name="T8" fmla="*/ 163162752 w 13"/>
                <a:gd name="T9" fmla="*/ 886813861 h 15"/>
                <a:gd name="T10" fmla="*/ 426733330 w 13"/>
                <a:gd name="T11" fmla="*/ 316719427 h 15"/>
                <a:gd name="T12" fmla="*/ 1116071260 w 13"/>
                <a:gd name="T13" fmla="*/ 1911654836 h 15"/>
                <a:gd name="T14" fmla="*/ 1116071260 w 13"/>
                <a:gd name="T15" fmla="*/ 1911654836 h 15"/>
                <a:gd name="T16" fmla="*/ 1116071260 w 13"/>
                <a:gd name="T17" fmla="*/ 1911654836 h 15"/>
                <a:gd name="T18" fmla="*/ 1116071260 w 13"/>
                <a:gd name="T19" fmla="*/ 19116548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5"/>
                <a:gd name="T32" fmla="*/ 13 w 1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5">
                  <a:moveTo>
                    <a:pt x="13" y="6"/>
                  </a:moveTo>
                  <a:cubicBezTo>
                    <a:pt x="13" y="9"/>
                    <a:pt x="12" y="12"/>
                    <a:pt x="9" y="14"/>
                  </a:cubicBezTo>
                  <a:cubicBezTo>
                    <a:pt x="7" y="15"/>
                    <a:pt x="4" y="15"/>
                    <a:pt x="3" y="14"/>
                  </a:cubicBezTo>
                  <a:cubicBezTo>
                    <a:pt x="0" y="13"/>
                    <a:pt x="1" y="10"/>
                    <a:pt x="0" y="8"/>
                  </a:cubicBezTo>
                  <a:cubicBezTo>
                    <a:pt x="1" y="6"/>
                    <a:pt x="1" y="4"/>
                    <a:pt x="2" y="3"/>
                  </a:cubicBezTo>
                  <a:cubicBezTo>
                    <a:pt x="2" y="2"/>
                    <a:pt x="4" y="1"/>
                    <a:pt x="5" y="1"/>
                  </a:cubicBezTo>
                  <a:cubicBezTo>
                    <a:pt x="9" y="0"/>
                    <a:pt x="11" y="4"/>
                    <a:pt x="13" y="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4" name="Freeform 239">
              <a:extLst>
                <a:ext uri="{FF2B5EF4-FFF2-40B4-BE49-F238E27FC236}">
                  <a16:creationId xmlns:a16="http://schemas.microsoft.com/office/drawing/2014/main" id="{B91EFB51-F975-42AB-B420-07812A90E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" y="2951"/>
              <a:ext cx="18" cy="17"/>
            </a:xfrm>
            <a:custGeom>
              <a:avLst/>
              <a:gdLst>
                <a:gd name="T0" fmla="*/ 197324563 w 7"/>
                <a:gd name="T1" fmla="*/ 1949001037 h 6"/>
                <a:gd name="T2" fmla="*/ 76737371 w 7"/>
                <a:gd name="T3" fmla="*/ 2147483646 h 6"/>
                <a:gd name="T4" fmla="*/ 120999752 w 7"/>
                <a:gd name="T5" fmla="*/ 0 h 6"/>
                <a:gd name="T6" fmla="*/ 197324563 w 7"/>
                <a:gd name="T7" fmla="*/ 1949001037 h 6"/>
                <a:gd name="T8" fmla="*/ 197324563 w 7"/>
                <a:gd name="T9" fmla="*/ 1949001037 h 6"/>
                <a:gd name="T10" fmla="*/ 197324563 w 7"/>
                <a:gd name="T11" fmla="*/ 1949001037 h 6"/>
                <a:gd name="T12" fmla="*/ 197324563 w 7"/>
                <a:gd name="T13" fmla="*/ 1949001037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6"/>
                <a:gd name="T23" fmla="*/ 7 w 7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6">
                  <a:moveTo>
                    <a:pt x="3" y="5"/>
                  </a:moveTo>
                  <a:cubicBezTo>
                    <a:pt x="2" y="5"/>
                    <a:pt x="1" y="6"/>
                    <a:pt x="1" y="6"/>
                  </a:cubicBezTo>
                  <a:cubicBezTo>
                    <a:pt x="1" y="4"/>
                    <a:pt x="0" y="2"/>
                    <a:pt x="2" y="0"/>
                  </a:cubicBezTo>
                  <a:cubicBezTo>
                    <a:pt x="1" y="2"/>
                    <a:pt x="7" y="3"/>
                    <a:pt x="3" y="5"/>
                  </a:cubicBezTo>
                  <a:close/>
                </a:path>
              </a:pathLst>
            </a:custGeom>
            <a:solidFill>
              <a:srgbClr val="73B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5" name="Freeform 240">
              <a:extLst>
                <a:ext uri="{FF2B5EF4-FFF2-40B4-BE49-F238E27FC236}">
                  <a16:creationId xmlns:a16="http://schemas.microsoft.com/office/drawing/2014/main" id="{B8A7B349-C02A-90DD-8E0F-9F70DE363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1" y="2954"/>
              <a:ext cx="24" cy="22"/>
            </a:xfrm>
            <a:custGeom>
              <a:avLst/>
              <a:gdLst>
                <a:gd name="T0" fmla="*/ 753106317 w 9"/>
                <a:gd name="T1" fmla="*/ 233450883 h 8"/>
                <a:gd name="T2" fmla="*/ 1118233920 w 9"/>
                <a:gd name="T3" fmla="*/ 641989747 h 8"/>
                <a:gd name="T4" fmla="*/ 753106317 w 9"/>
                <a:gd name="T5" fmla="*/ 1765471502 h 8"/>
                <a:gd name="T6" fmla="*/ 0 w 9"/>
                <a:gd name="T7" fmla="*/ 875449861 h 8"/>
                <a:gd name="T8" fmla="*/ 365189043 w 9"/>
                <a:gd name="T9" fmla="*/ 0 h 8"/>
                <a:gd name="T10" fmla="*/ 753106317 w 9"/>
                <a:gd name="T11" fmla="*/ 233450883 h 8"/>
                <a:gd name="T12" fmla="*/ 753106317 w 9"/>
                <a:gd name="T13" fmla="*/ 233450883 h 8"/>
                <a:gd name="T14" fmla="*/ 753106317 w 9"/>
                <a:gd name="T15" fmla="*/ 233450883 h 8"/>
                <a:gd name="T16" fmla="*/ 753106317 w 9"/>
                <a:gd name="T17" fmla="*/ 233450883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8"/>
                <a:gd name="T29" fmla="*/ 9 w 9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8">
                  <a:moveTo>
                    <a:pt x="6" y="1"/>
                  </a:moveTo>
                  <a:cubicBezTo>
                    <a:pt x="5" y="3"/>
                    <a:pt x="8" y="3"/>
                    <a:pt x="9" y="3"/>
                  </a:cubicBezTo>
                  <a:cubicBezTo>
                    <a:pt x="8" y="5"/>
                    <a:pt x="8" y="7"/>
                    <a:pt x="6" y="8"/>
                  </a:cubicBezTo>
                  <a:cubicBezTo>
                    <a:pt x="4" y="8"/>
                    <a:pt x="0" y="7"/>
                    <a:pt x="0" y="4"/>
                  </a:cubicBezTo>
                  <a:cubicBezTo>
                    <a:pt x="1" y="2"/>
                    <a:pt x="1" y="0"/>
                    <a:pt x="3" y="0"/>
                  </a:cubicBezTo>
                  <a:cubicBezTo>
                    <a:pt x="4" y="0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6" name="Freeform 241">
              <a:extLst>
                <a:ext uri="{FF2B5EF4-FFF2-40B4-BE49-F238E27FC236}">
                  <a16:creationId xmlns:a16="http://schemas.microsoft.com/office/drawing/2014/main" id="{926D4F66-9EA6-F089-77FC-D6E768B51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968"/>
              <a:ext cx="11" cy="53"/>
            </a:xfrm>
            <a:custGeom>
              <a:avLst/>
              <a:gdLst>
                <a:gd name="T0" fmla="*/ 875449861 w 4"/>
                <a:gd name="T1" fmla="*/ 0 h 19"/>
                <a:gd name="T2" fmla="*/ 471195236 w 4"/>
                <a:gd name="T3" fmla="*/ 2147483646 h 19"/>
                <a:gd name="T4" fmla="*/ 0 w 4"/>
                <a:gd name="T5" fmla="*/ 630343101 h 19"/>
                <a:gd name="T6" fmla="*/ 875449861 w 4"/>
                <a:gd name="T7" fmla="*/ 0 h 19"/>
                <a:gd name="T8" fmla="*/ 875449861 w 4"/>
                <a:gd name="T9" fmla="*/ 0 h 19"/>
                <a:gd name="T10" fmla="*/ 875449861 w 4"/>
                <a:gd name="T11" fmla="*/ 0 h 19"/>
                <a:gd name="T12" fmla="*/ 875449861 w 4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19"/>
                <a:gd name="T23" fmla="*/ 4 w 4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19">
                  <a:moveTo>
                    <a:pt x="4" y="0"/>
                  </a:moveTo>
                  <a:cubicBezTo>
                    <a:pt x="2" y="6"/>
                    <a:pt x="3" y="14"/>
                    <a:pt x="2" y="19"/>
                  </a:cubicBezTo>
                  <a:cubicBezTo>
                    <a:pt x="2" y="14"/>
                    <a:pt x="1" y="7"/>
                    <a:pt x="0" y="2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" name="Freeform 242">
              <a:extLst>
                <a:ext uri="{FF2B5EF4-FFF2-40B4-BE49-F238E27FC236}">
                  <a16:creationId xmlns:a16="http://schemas.microsoft.com/office/drawing/2014/main" id="{BAEB67CF-47B6-CFF5-5F2E-F41D210F7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3032"/>
              <a:ext cx="34" cy="45"/>
            </a:xfrm>
            <a:custGeom>
              <a:avLst/>
              <a:gdLst>
                <a:gd name="T0" fmla="*/ 1116071260 w 13"/>
                <a:gd name="T1" fmla="*/ 2147483646 h 16"/>
                <a:gd name="T2" fmla="*/ 854063183 w 13"/>
                <a:gd name="T3" fmla="*/ 2147483646 h 16"/>
                <a:gd name="T4" fmla="*/ 527510408 w 13"/>
                <a:gd name="T5" fmla="*/ 2147483646 h 16"/>
                <a:gd name="T6" fmla="*/ 527510408 w 13"/>
                <a:gd name="T7" fmla="*/ 2147483646 h 16"/>
                <a:gd name="T8" fmla="*/ 527510408 w 13"/>
                <a:gd name="T9" fmla="*/ 2147483646 h 16"/>
                <a:gd name="T10" fmla="*/ 426733330 w 13"/>
                <a:gd name="T11" fmla="*/ 2147483646 h 16"/>
                <a:gd name="T12" fmla="*/ 426733330 w 13"/>
                <a:gd name="T13" fmla="*/ 2147483646 h 16"/>
                <a:gd name="T14" fmla="*/ 426733330 w 13"/>
                <a:gd name="T15" fmla="*/ 2147483646 h 16"/>
                <a:gd name="T16" fmla="*/ 101005526 w 13"/>
                <a:gd name="T17" fmla="*/ 2147483646 h 16"/>
                <a:gd name="T18" fmla="*/ 101005526 w 13"/>
                <a:gd name="T19" fmla="*/ 2071655407 h 16"/>
                <a:gd name="T20" fmla="*/ 527510408 w 13"/>
                <a:gd name="T21" fmla="*/ 997478336 h 16"/>
                <a:gd name="T22" fmla="*/ 589895583 w 13"/>
                <a:gd name="T23" fmla="*/ 0 h 16"/>
                <a:gd name="T24" fmla="*/ 1116071260 w 13"/>
                <a:gd name="T25" fmla="*/ 2147483646 h 16"/>
                <a:gd name="T26" fmla="*/ 1116071260 w 13"/>
                <a:gd name="T27" fmla="*/ 2147483646 h 16"/>
                <a:gd name="T28" fmla="*/ 1116071260 w 13"/>
                <a:gd name="T29" fmla="*/ 2147483646 h 16"/>
                <a:gd name="T30" fmla="*/ 1116071260 w 13"/>
                <a:gd name="T31" fmla="*/ 2147483646 h 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16"/>
                <a:gd name="T50" fmla="*/ 13 w 13"/>
                <a:gd name="T51" fmla="*/ 16 h 1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16">
                  <a:moveTo>
                    <a:pt x="13" y="9"/>
                  </a:moveTo>
                  <a:cubicBezTo>
                    <a:pt x="13" y="11"/>
                    <a:pt x="12" y="14"/>
                    <a:pt x="10" y="15"/>
                  </a:cubicBezTo>
                  <a:cubicBezTo>
                    <a:pt x="9" y="16"/>
                    <a:pt x="7" y="16"/>
                    <a:pt x="6" y="16"/>
                  </a:cubicBezTo>
                  <a:lnTo>
                    <a:pt x="5" y="16"/>
                  </a:lnTo>
                  <a:cubicBezTo>
                    <a:pt x="4" y="14"/>
                    <a:pt x="0" y="13"/>
                    <a:pt x="1" y="10"/>
                  </a:cubicBezTo>
                  <a:cubicBezTo>
                    <a:pt x="1" y="9"/>
                    <a:pt x="1" y="7"/>
                    <a:pt x="1" y="6"/>
                  </a:cubicBezTo>
                  <a:cubicBezTo>
                    <a:pt x="3" y="5"/>
                    <a:pt x="4" y="1"/>
                    <a:pt x="6" y="3"/>
                  </a:cubicBezTo>
                  <a:cubicBezTo>
                    <a:pt x="7" y="2"/>
                    <a:pt x="5" y="0"/>
                    <a:pt x="7" y="0"/>
                  </a:cubicBezTo>
                  <a:cubicBezTo>
                    <a:pt x="11" y="1"/>
                    <a:pt x="12" y="5"/>
                    <a:pt x="13" y="9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" name="Freeform 243">
              <a:extLst>
                <a:ext uri="{FF2B5EF4-FFF2-40B4-BE49-F238E27FC236}">
                  <a16:creationId xmlns:a16="http://schemas.microsoft.com/office/drawing/2014/main" id="{3C4AD4C8-AD28-CCFE-90F1-846C60726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3052"/>
              <a:ext cx="8" cy="11"/>
            </a:xfrm>
            <a:custGeom>
              <a:avLst/>
              <a:gdLst>
                <a:gd name="T0" fmla="*/ 227950749 w 3"/>
                <a:gd name="T1" fmla="*/ 641989747 h 4"/>
                <a:gd name="T2" fmla="*/ 136945963 w 3"/>
                <a:gd name="T3" fmla="*/ 875449861 h 4"/>
                <a:gd name="T4" fmla="*/ 136945963 w 3"/>
                <a:gd name="T5" fmla="*/ 875449861 h 4"/>
                <a:gd name="T6" fmla="*/ 136945963 w 3"/>
                <a:gd name="T7" fmla="*/ 875449861 h 4"/>
                <a:gd name="T8" fmla="*/ 227950749 w 3"/>
                <a:gd name="T9" fmla="*/ 0 h 4"/>
                <a:gd name="T10" fmla="*/ 227950749 w 3"/>
                <a:gd name="T11" fmla="*/ 641989747 h 4"/>
                <a:gd name="T12" fmla="*/ 227950749 w 3"/>
                <a:gd name="T13" fmla="*/ 641989747 h 4"/>
                <a:gd name="T14" fmla="*/ 227950749 w 3"/>
                <a:gd name="T15" fmla="*/ 641989747 h 4"/>
                <a:gd name="T16" fmla="*/ 227950749 w 3"/>
                <a:gd name="T17" fmla="*/ 641989747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4"/>
                <a:gd name="T29" fmla="*/ 3 w 3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4">
                  <a:moveTo>
                    <a:pt x="2" y="3"/>
                  </a:moveTo>
                  <a:lnTo>
                    <a:pt x="1" y="4"/>
                  </a:lnTo>
                  <a:cubicBezTo>
                    <a:pt x="0" y="3"/>
                    <a:pt x="0" y="1"/>
                    <a:pt x="2" y="0"/>
                  </a:cubicBezTo>
                  <a:cubicBezTo>
                    <a:pt x="3" y="0"/>
                    <a:pt x="2" y="2"/>
                    <a:pt x="2" y="3"/>
                  </a:cubicBez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" name="Freeform 244">
              <a:extLst>
                <a:ext uri="{FF2B5EF4-FFF2-40B4-BE49-F238E27FC236}">
                  <a16:creationId xmlns:a16="http://schemas.microsoft.com/office/drawing/2014/main" id="{A4A0D8E1-988F-2C1B-B84A-E7FDE609C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" y="3128"/>
              <a:ext cx="220" cy="98"/>
            </a:xfrm>
            <a:custGeom>
              <a:avLst/>
              <a:gdLst>
                <a:gd name="T0" fmla="*/ 2147483646 w 84"/>
                <a:gd name="T1" fmla="*/ 682733416 h 35"/>
                <a:gd name="T2" fmla="*/ 2147483646 w 84"/>
                <a:gd name="T3" fmla="*/ 2147483646 h 35"/>
                <a:gd name="T4" fmla="*/ 2147483646 w 84"/>
                <a:gd name="T5" fmla="*/ 2147483646 h 35"/>
                <a:gd name="T6" fmla="*/ 2147483646 w 84"/>
                <a:gd name="T7" fmla="*/ 2147483646 h 35"/>
                <a:gd name="T8" fmla="*/ 2147483646 w 84"/>
                <a:gd name="T9" fmla="*/ 2147483646 h 35"/>
                <a:gd name="T10" fmla="*/ 2147483646 w 84"/>
                <a:gd name="T11" fmla="*/ 2147483646 h 35"/>
                <a:gd name="T12" fmla="*/ 2147483646 w 84"/>
                <a:gd name="T13" fmla="*/ 2147483646 h 35"/>
                <a:gd name="T14" fmla="*/ 2147483646 w 84"/>
                <a:gd name="T15" fmla="*/ 2147483646 h 35"/>
                <a:gd name="T16" fmla="*/ 2147483646 w 84"/>
                <a:gd name="T17" fmla="*/ 2147483646 h 35"/>
                <a:gd name="T18" fmla="*/ 2147483646 w 84"/>
                <a:gd name="T19" fmla="*/ 2147483646 h 35"/>
                <a:gd name="T20" fmla="*/ 808118921 w 84"/>
                <a:gd name="T21" fmla="*/ 2147483646 h 35"/>
                <a:gd name="T22" fmla="*/ 808118921 w 84"/>
                <a:gd name="T23" fmla="*/ 2147483646 h 35"/>
                <a:gd name="T24" fmla="*/ 705188296 w 84"/>
                <a:gd name="T25" fmla="*/ 2147483646 h 35"/>
                <a:gd name="T26" fmla="*/ 102806058 w 84"/>
                <a:gd name="T27" fmla="*/ 2147483646 h 35"/>
                <a:gd name="T28" fmla="*/ 332809238 w 84"/>
                <a:gd name="T29" fmla="*/ 682733416 h 35"/>
                <a:gd name="T30" fmla="*/ 2147483646 w 84"/>
                <a:gd name="T31" fmla="*/ 2147483646 h 35"/>
                <a:gd name="T32" fmla="*/ 2147483646 w 84"/>
                <a:gd name="T33" fmla="*/ 2147483646 h 35"/>
                <a:gd name="T34" fmla="*/ 2147483646 w 84"/>
                <a:gd name="T35" fmla="*/ 2147483646 h 35"/>
                <a:gd name="T36" fmla="*/ 2147483646 w 84"/>
                <a:gd name="T37" fmla="*/ 2147483646 h 35"/>
                <a:gd name="T38" fmla="*/ 2147483646 w 84"/>
                <a:gd name="T39" fmla="*/ 2147483646 h 35"/>
                <a:gd name="T40" fmla="*/ 2147483646 w 84"/>
                <a:gd name="T41" fmla="*/ 2147483646 h 35"/>
                <a:gd name="T42" fmla="*/ 2147483646 w 84"/>
                <a:gd name="T43" fmla="*/ 2147483646 h 35"/>
                <a:gd name="T44" fmla="*/ 2147483646 w 84"/>
                <a:gd name="T45" fmla="*/ 2147483646 h 35"/>
                <a:gd name="T46" fmla="*/ 2147483646 w 84"/>
                <a:gd name="T47" fmla="*/ 2147483646 h 35"/>
                <a:gd name="T48" fmla="*/ 2147483646 w 84"/>
                <a:gd name="T49" fmla="*/ 886813698 h 35"/>
                <a:gd name="T50" fmla="*/ 2147483646 w 84"/>
                <a:gd name="T51" fmla="*/ 0 h 35"/>
                <a:gd name="T52" fmla="*/ 2147483646 w 84"/>
                <a:gd name="T53" fmla="*/ 0 h 35"/>
                <a:gd name="T54" fmla="*/ 2147483646 w 84"/>
                <a:gd name="T55" fmla="*/ 0 h 35"/>
                <a:gd name="T56" fmla="*/ 2147483646 w 84"/>
                <a:gd name="T57" fmla="*/ 682733416 h 35"/>
                <a:gd name="T58" fmla="*/ 2147483646 w 84"/>
                <a:gd name="T59" fmla="*/ 682733416 h 35"/>
                <a:gd name="T60" fmla="*/ 2147483646 w 84"/>
                <a:gd name="T61" fmla="*/ 682733416 h 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4"/>
                <a:gd name="T94" fmla="*/ 0 h 35"/>
                <a:gd name="T95" fmla="*/ 84 w 84"/>
                <a:gd name="T96" fmla="*/ 35 h 3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4" h="35">
                  <a:moveTo>
                    <a:pt x="83" y="2"/>
                  </a:moveTo>
                  <a:cubicBezTo>
                    <a:pt x="84" y="8"/>
                    <a:pt x="84" y="16"/>
                    <a:pt x="79" y="21"/>
                  </a:cubicBezTo>
                  <a:cubicBezTo>
                    <a:pt x="74" y="25"/>
                    <a:pt x="68" y="26"/>
                    <a:pt x="62" y="30"/>
                  </a:cubicBezTo>
                  <a:cubicBezTo>
                    <a:pt x="61" y="29"/>
                    <a:pt x="61" y="31"/>
                    <a:pt x="60" y="31"/>
                  </a:cubicBezTo>
                  <a:cubicBezTo>
                    <a:pt x="51" y="35"/>
                    <a:pt x="42" y="34"/>
                    <a:pt x="33" y="33"/>
                  </a:cubicBezTo>
                  <a:cubicBezTo>
                    <a:pt x="24" y="34"/>
                    <a:pt x="18" y="30"/>
                    <a:pt x="9" y="27"/>
                  </a:cubicBezTo>
                  <a:cubicBezTo>
                    <a:pt x="9" y="27"/>
                    <a:pt x="10" y="26"/>
                    <a:pt x="9" y="26"/>
                  </a:cubicBezTo>
                  <a:cubicBezTo>
                    <a:pt x="8" y="26"/>
                    <a:pt x="8" y="26"/>
                    <a:pt x="8" y="27"/>
                  </a:cubicBezTo>
                  <a:cubicBezTo>
                    <a:pt x="6" y="25"/>
                    <a:pt x="3" y="23"/>
                    <a:pt x="1" y="20"/>
                  </a:cubicBezTo>
                  <a:cubicBezTo>
                    <a:pt x="0" y="13"/>
                    <a:pt x="3" y="7"/>
                    <a:pt x="4" y="2"/>
                  </a:cubicBezTo>
                  <a:cubicBezTo>
                    <a:pt x="15" y="5"/>
                    <a:pt x="26" y="10"/>
                    <a:pt x="38" y="11"/>
                  </a:cubicBezTo>
                  <a:lnTo>
                    <a:pt x="40" y="11"/>
                  </a:lnTo>
                  <a:cubicBezTo>
                    <a:pt x="44" y="12"/>
                    <a:pt x="47" y="9"/>
                    <a:pt x="50" y="11"/>
                  </a:cubicBezTo>
                  <a:cubicBezTo>
                    <a:pt x="51" y="9"/>
                    <a:pt x="53" y="12"/>
                    <a:pt x="56" y="11"/>
                  </a:cubicBezTo>
                  <a:cubicBezTo>
                    <a:pt x="64" y="9"/>
                    <a:pt x="72" y="8"/>
                    <a:pt x="79" y="3"/>
                  </a:cubicBezTo>
                  <a:cubicBezTo>
                    <a:pt x="80" y="2"/>
                    <a:pt x="82" y="2"/>
                    <a:pt x="83" y="0"/>
                  </a:cubicBezTo>
                  <a:lnTo>
                    <a:pt x="83" y="2"/>
                  </a:ln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" name="Freeform 245">
              <a:extLst>
                <a:ext uri="{FF2B5EF4-FFF2-40B4-BE49-F238E27FC236}">
                  <a16:creationId xmlns:a16="http://schemas.microsoft.com/office/drawing/2014/main" id="{93E2720F-12C7-CDCC-E38D-D4566644A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3156"/>
              <a:ext cx="39" cy="39"/>
            </a:xfrm>
            <a:custGeom>
              <a:avLst/>
              <a:gdLst>
                <a:gd name="T0" fmla="*/ 997893881 w 15"/>
                <a:gd name="T1" fmla="*/ 803028581 h 14"/>
                <a:gd name="T2" fmla="*/ 920523505 w 15"/>
                <a:gd name="T3" fmla="*/ 2147483646 h 14"/>
                <a:gd name="T4" fmla="*/ 474870079 w 15"/>
                <a:gd name="T5" fmla="*/ 2147483646 h 14"/>
                <a:gd name="T6" fmla="*/ 92267895 w 15"/>
                <a:gd name="T7" fmla="*/ 2147483646 h 14"/>
                <a:gd name="T8" fmla="*/ 92267895 w 15"/>
                <a:gd name="T9" fmla="*/ 803028581 h 14"/>
                <a:gd name="T10" fmla="*/ 383805328 w 15"/>
                <a:gd name="T11" fmla="*/ 288266656 h 14"/>
                <a:gd name="T12" fmla="*/ 920523505 w 15"/>
                <a:gd name="T13" fmla="*/ 288266656 h 14"/>
                <a:gd name="T14" fmla="*/ 920523505 w 15"/>
                <a:gd name="T15" fmla="*/ 288266656 h 14"/>
                <a:gd name="T16" fmla="*/ 920523505 w 15"/>
                <a:gd name="T17" fmla="*/ 288266656 h 14"/>
                <a:gd name="T18" fmla="*/ 997893881 w 15"/>
                <a:gd name="T19" fmla="*/ 803028581 h 14"/>
                <a:gd name="T20" fmla="*/ 997893881 w 15"/>
                <a:gd name="T21" fmla="*/ 803028581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14"/>
                <a:gd name="T35" fmla="*/ 15 w 15"/>
                <a:gd name="T36" fmla="*/ 14 h 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14">
                  <a:moveTo>
                    <a:pt x="13" y="3"/>
                  </a:moveTo>
                  <a:cubicBezTo>
                    <a:pt x="15" y="6"/>
                    <a:pt x="13" y="9"/>
                    <a:pt x="12" y="11"/>
                  </a:cubicBezTo>
                  <a:cubicBezTo>
                    <a:pt x="10" y="12"/>
                    <a:pt x="8" y="14"/>
                    <a:pt x="6" y="14"/>
                  </a:cubicBezTo>
                  <a:cubicBezTo>
                    <a:pt x="4" y="14"/>
                    <a:pt x="2" y="13"/>
                    <a:pt x="1" y="11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2"/>
                    <a:pt x="4" y="0"/>
                    <a:pt x="5" y="1"/>
                  </a:cubicBezTo>
                  <a:cubicBezTo>
                    <a:pt x="8" y="1"/>
                    <a:pt x="9" y="0"/>
                    <a:pt x="12" y="1"/>
                  </a:cubicBezTo>
                  <a:lnTo>
                    <a:pt x="13" y="3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1" name="Freeform 246">
              <a:extLst>
                <a:ext uri="{FF2B5EF4-FFF2-40B4-BE49-F238E27FC236}">
                  <a16:creationId xmlns:a16="http://schemas.microsoft.com/office/drawing/2014/main" id="{16A5271E-DE72-CDFF-3920-17C439127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3164"/>
              <a:ext cx="16" cy="20"/>
            </a:xfrm>
            <a:custGeom>
              <a:avLst/>
              <a:gdLst>
                <a:gd name="T0" fmla="*/ 607868509 w 6"/>
                <a:gd name="T1" fmla="*/ 1753598774 h 7"/>
                <a:gd name="T2" fmla="*/ 227950749 w 6"/>
                <a:gd name="T3" fmla="*/ 2147483646 h 7"/>
                <a:gd name="T4" fmla="*/ 136945963 w 6"/>
                <a:gd name="T5" fmla="*/ 966442654 h 7"/>
                <a:gd name="T6" fmla="*/ 136945963 w 6"/>
                <a:gd name="T7" fmla="*/ 966442654 h 7"/>
                <a:gd name="T8" fmla="*/ 136945963 w 6"/>
                <a:gd name="T9" fmla="*/ 966442654 h 7"/>
                <a:gd name="T10" fmla="*/ 365189077 w 6"/>
                <a:gd name="T11" fmla="*/ 0 h 7"/>
                <a:gd name="T12" fmla="*/ 365189077 w 6"/>
                <a:gd name="T13" fmla="*/ 0 h 7"/>
                <a:gd name="T14" fmla="*/ 365189077 w 6"/>
                <a:gd name="T15" fmla="*/ 0 h 7"/>
                <a:gd name="T16" fmla="*/ 607868509 w 6"/>
                <a:gd name="T17" fmla="*/ 1753598774 h 7"/>
                <a:gd name="T18" fmla="*/ 607868509 w 6"/>
                <a:gd name="T19" fmla="*/ 1753598774 h 7"/>
                <a:gd name="T20" fmla="*/ 607868509 w 6"/>
                <a:gd name="T21" fmla="*/ 1753598774 h 7"/>
                <a:gd name="T22" fmla="*/ 607868509 w 6"/>
                <a:gd name="T23" fmla="*/ 1753598774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7"/>
                <a:gd name="T38" fmla="*/ 6 w 6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7">
                  <a:moveTo>
                    <a:pt x="5" y="4"/>
                  </a:moveTo>
                  <a:cubicBezTo>
                    <a:pt x="4" y="5"/>
                    <a:pt x="4" y="6"/>
                    <a:pt x="2" y="6"/>
                  </a:cubicBezTo>
                  <a:cubicBezTo>
                    <a:pt x="0" y="7"/>
                    <a:pt x="1" y="3"/>
                    <a:pt x="1" y="2"/>
                  </a:cubicBezTo>
                  <a:lnTo>
                    <a:pt x="3" y="0"/>
                  </a:lnTo>
                  <a:cubicBezTo>
                    <a:pt x="5" y="0"/>
                    <a:pt x="6" y="3"/>
                    <a:pt x="5" y="4"/>
                  </a:cubicBez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" name="Freeform 247">
              <a:extLst>
                <a:ext uri="{FF2B5EF4-FFF2-40B4-BE49-F238E27FC236}">
                  <a16:creationId xmlns:a16="http://schemas.microsoft.com/office/drawing/2014/main" id="{215CF4B4-CC22-5D10-143E-056C5AA0A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" y="3167"/>
              <a:ext cx="26" cy="45"/>
            </a:xfrm>
            <a:custGeom>
              <a:avLst/>
              <a:gdLst>
                <a:gd name="T0" fmla="*/ 623729821 w 10"/>
                <a:gd name="T1" fmla="*/ 997478336 h 16"/>
                <a:gd name="T2" fmla="*/ 681357706 w 10"/>
                <a:gd name="T3" fmla="*/ 2147483646 h 16"/>
                <a:gd name="T4" fmla="*/ 383805279 w 10"/>
                <a:gd name="T5" fmla="*/ 2147483646 h 16"/>
                <a:gd name="T6" fmla="*/ 92267815 w 10"/>
                <a:gd name="T7" fmla="*/ 2147483646 h 16"/>
                <a:gd name="T8" fmla="*/ 296787241 w 10"/>
                <a:gd name="T9" fmla="*/ 0 h 16"/>
                <a:gd name="T10" fmla="*/ 623729821 w 10"/>
                <a:gd name="T11" fmla="*/ 997478336 h 16"/>
                <a:gd name="T12" fmla="*/ 623729821 w 10"/>
                <a:gd name="T13" fmla="*/ 997478336 h 16"/>
                <a:gd name="T14" fmla="*/ 623729821 w 10"/>
                <a:gd name="T15" fmla="*/ 997478336 h 16"/>
                <a:gd name="T16" fmla="*/ 623729821 w 10"/>
                <a:gd name="T17" fmla="*/ 997478336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6"/>
                <a:gd name="T29" fmla="*/ 10 w 10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6">
                  <a:moveTo>
                    <a:pt x="8" y="3"/>
                  </a:moveTo>
                  <a:cubicBezTo>
                    <a:pt x="10" y="6"/>
                    <a:pt x="9" y="8"/>
                    <a:pt x="9" y="11"/>
                  </a:cubicBezTo>
                  <a:cubicBezTo>
                    <a:pt x="7" y="12"/>
                    <a:pt x="7" y="15"/>
                    <a:pt x="5" y="15"/>
                  </a:cubicBezTo>
                  <a:cubicBezTo>
                    <a:pt x="2" y="16"/>
                    <a:pt x="2" y="13"/>
                    <a:pt x="1" y="12"/>
                  </a:cubicBezTo>
                  <a:cubicBezTo>
                    <a:pt x="0" y="8"/>
                    <a:pt x="0" y="3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" name="Freeform 248">
              <a:extLst>
                <a:ext uri="{FF2B5EF4-FFF2-40B4-BE49-F238E27FC236}">
                  <a16:creationId xmlns:a16="http://schemas.microsoft.com/office/drawing/2014/main" id="{69B7E828-DCC4-4050-8245-69CB7AD50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" y="3178"/>
              <a:ext cx="10" cy="20"/>
            </a:xfrm>
            <a:custGeom>
              <a:avLst/>
              <a:gdLst>
                <a:gd name="T0" fmla="*/ 97559675 w 4"/>
                <a:gd name="T1" fmla="*/ 1753598774 h 7"/>
                <a:gd name="T2" fmla="*/ 97559675 w 4"/>
                <a:gd name="T3" fmla="*/ 2147483646 h 7"/>
                <a:gd name="T4" fmla="*/ 39023875 w 4"/>
                <a:gd name="T5" fmla="*/ 2147483646 h 7"/>
                <a:gd name="T6" fmla="*/ 97559675 w 4"/>
                <a:gd name="T7" fmla="*/ 0 h 7"/>
                <a:gd name="T8" fmla="*/ 97559675 w 4"/>
                <a:gd name="T9" fmla="*/ 1753598774 h 7"/>
                <a:gd name="T10" fmla="*/ 97559675 w 4"/>
                <a:gd name="T11" fmla="*/ 1753598774 h 7"/>
                <a:gd name="T12" fmla="*/ 97559675 w 4"/>
                <a:gd name="T13" fmla="*/ 1753598774 h 7"/>
                <a:gd name="T14" fmla="*/ 97559675 w 4"/>
                <a:gd name="T15" fmla="*/ 1753598774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7"/>
                <a:gd name="T26" fmla="*/ 4 w 4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7">
                  <a:moveTo>
                    <a:pt x="3" y="4"/>
                  </a:moveTo>
                  <a:cubicBezTo>
                    <a:pt x="4" y="4"/>
                    <a:pt x="3" y="5"/>
                    <a:pt x="3" y="6"/>
                  </a:cubicBezTo>
                  <a:cubicBezTo>
                    <a:pt x="2" y="6"/>
                    <a:pt x="2" y="7"/>
                    <a:pt x="1" y="7"/>
                  </a:cubicBezTo>
                  <a:cubicBezTo>
                    <a:pt x="0" y="5"/>
                    <a:pt x="1" y="2"/>
                    <a:pt x="3" y="0"/>
                  </a:cubicBezTo>
                  <a:cubicBezTo>
                    <a:pt x="3" y="1"/>
                    <a:pt x="4" y="3"/>
                    <a:pt x="3" y="4"/>
                  </a:cubicBez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4" name="Freeform 249">
              <a:extLst>
                <a:ext uri="{FF2B5EF4-FFF2-40B4-BE49-F238E27FC236}">
                  <a16:creationId xmlns:a16="http://schemas.microsoft.com/office/drawing/2014/main" id="{BEF7916B-57B0-DDED-A09A-A603C2351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3226"/>
              <a:ext cx="165" cy="148"/>
            </a:xfrm>
            <a:custGeom>
              <a:avLst/>
              <a:gdLst>
                <a:gd name="T0" fmla="*/ 2147483646 w 63"/>
                <a:gd name="T1" fmla="*/ 0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2147483646 w 63"/>
                <a:gd name="T7" fmla="*/ 2147483646 h 53"/>
                <a:gd name="T8" fmla="*/ 2147483646 w 63"/>
                <a:gd name="T9" fmla="*/ 2147483646 h 53"/>
                <a:gd name="T10" fmla="*/ 2147483646 w 63"/>
                <a:gd name="T11" fmla="*/ 2147483646 h 53"/>
                <a:gd name="T12" fmla="*/ 2147483646 w 63"/>
                <a:gd name="T13" fmla="*/ 2147483646 h 53"/>
                <a:gd name="T14" fmla="*/ 1038850350 w 63"/>
                <a:gd name="T15" fmla="*/ 2147483646 h 53"/>
                <a:gd name="T16" fmla="*/ 1244541179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1846922804 w 63"/>
                <a:gd name="T23" fmla="*/ 2147483646 h 53"/>
                <a:gd name="T24" fmla="*/ 0 w 63"/>
                <a:gd name="T25" fmla="*/ 2147483646 h 53"/>
                <a:gd name="T26" fmla="*/ 1577667939 w 63"/>
                <a:gd name="T27" fmla="*/ 641661975 h 53"/>
                <a:gd name="T28" fmla="*/ 2147483646 w 63"/>
                <a:gd name="T29" fmla="*/ 0 h 53"/>
                <a:gd name="T30" fmla="*/ 2147483646 w 63"/>
                <a:gd name="T31" fmla="*/ 0 h 53"/>
                <a:gd name="T32" fmla="*/ 2147483646 w 63"/>
                <a:gd name="T33" fmla="*/ 0 h 53"/>
                <a:gd name="T34" fmla="*/ 2147483646 w 63"/>
                <a:gd name="T35" fmla="*/ 0 h 53"/>
                <a:gd name="T36" fmla="*/ 2147483646 w 63"/>
                <a:gd name="T37" fmla="*/ 0 h 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"/>
                <a:gd name="T58" fmla="*/ 0 h 53"/>
                <a:gd name="T59" fmla="*/ 63 w 63"/>
                <a:gd name="T60" fmla="*/ 53 h 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" h="53">
                  <a:moveTo>
                    <a:pt x="63" y="0"/>
                  </a:moveTo>
                  <a:cubicBezTo>
                    <a:pt x="62" y="15"/>
                    <a:pt x="56" y="27"/>
                    <a:pt x="48" y="39"/>
                  </a:cubicBezTo>
                  <a:cubicBezTo>
                    <a:pt x="43" y="45"/>
                    <a:pt x="40" y="49"/>
                    <a:pt x="34" y="53"/>
                  </a:cubicBezTo>
                  <a:cubicBezTo>
                    <a:pt x="32" y="53"/>
                    <a:pt x="33" y="51"/>
                    <a:pt x="32" y="49"/>
                  </a:cubicBezTo>
                  <a:cubicBezTo>
                    <a:pt x="33" y="43"/>
                    <a:pt x="37" y="38"/>
                    <a:pt x="39" y="32"/>
                  </a:cubicBezTo>
                  <a:cubicBezTo>
                    <a:pt x="41" y="29"/>
                    <a:pt x="44" y="26"/>
                    <a:pt x="43" y="22"/>
                  </a:cubicBezTo>
                  <a:cubicBezTo>
                    <a:pt x="42" y="22"/>
                    <a:pt x="41" y="21"/>
                    <a:pt x="40" y="21"/>
                  </a:cubicBezTo>
                  <a:cubicBezTo>
                    <a:pt x="33" y="31"/>
                    <a:pt x="26" y="42"/>
                    <a:pt x="12" y="43"/>
                  </a:cubicBezTo>
                  <a:cubicBezTo>
                    <a:pt x="10" y="41"/>
                    <a:pt x="12" y="40"/>
                    <a:pt x="14" y="38"/>
                  </a:cubicBezTo>
                  <a:cubicBezTo>
                    <a:pt x="21" y="33"/>
                    <a:pt x="22" y="24"/>
                    <a:pt x="29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25" y="12"/>
                    <a:pt x="25" y="19"/>
                    <a:pt x="21" y="22"/>
                  </a:cubicBezTo>
                  <a:cubicBezTo>
                    <a:pt x="14" y="26"/>
                    <a:pt x="9" y="31"/>
                    <a:pt x="0" y="30"/>
                  </a:cubicBezTo>
                  <a:cubicBezTo>
                    <a:pt x="6" y="21"/>
                    <a:pt x="20" y="15"/>
                    <a:pt x="18" y="2"/>
                  </a:cubicBezTo>
                  <a:cubicBezTo>
                    <a:pt x="33" y="6"/>
                    <a:pt x="48" y="7"/>
                    <a:pt x="62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5" name="Freeform 250">
              <a:extLst>
                <a:ext uri="{FF2B5EF4-FFF2-40B4-BE49-F238E27FC236}">
                  <a16:creationId xmlns:a16="http://schemas.microsoft.com/office/drawing/2014/main" id="{A2D78296-574E-7AF4-9C90-277CD8A04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" y="3285"/>
              <a:ext cx="19" cy="47"/>
            </a:xfrm>
            <a:custGeom>
              <a:avLst/>
              <a:gdLst>
                <a:gd name="T0" fmla="*/ 1225214639 w 7"/>
                <a:gd name="T1" fmla="*/ 1710280056 h 17"/>
                <a:gd name="T2" fmla="*/ 1225214639 w 7"/>
                <a:gd name="T3" fmla="*/ 2147483646 h 17"/>
                <a:gd name="T4" fmla="*/ 703122580 w 7"/>
                <a:gd name="T5" fmla="*/ 2147483646 h 17"/>
                <a:gd name="T6" fmla="*/ 191868856 w 7"/>
                <a:gd name="T7" fmla="*/ 2147483646 h 17"/>
                <a:gd name="T8" fmla="*/ 329910770 w 7"/>
                <a:gd name="T9" fmla="*/ 1260393830 h 17"/>
                <a:gd name="T10" fmla="*/ 1225214639 w 7"/>
                <a:gd name="T11" fmla="*/ 1710280056 h 17"/>
                <a:gd name="T12" fmla="*/ 1225214639 w 7"/>
                <a:gd name="T13" fmla="*/ 1710280056 h 17"/>
                <a:gd name="T14" fmla="*/ 1225214639 w 7"/>
                <a:gd name="T15" fmla="*/ 1710280056 h 17"/>
                <a:gd name="T16" fmla="*/ 1225214639 w 7"/>
                <a:gd name="T17" fmla="*/ 1710280056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7"/>
                <a:gd name="T29" fmla="*/ 7 w 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7">
                  <a:moveTo>
                    <a:pt x="7" y="7"/>
                  </a:moveTo>
                  <a:cubicBezTo>
                    <a:pt x="6" y="7"/>
                    <a:pt x="7" y="8"/>
                    <a:pt x="7" y="9"/>
                  </a:cubicBezTo>
                  <a:cubicBezTo>
                    <a:pt x="7" y="12"/>
                    <a:pt x="7" y="15"/>
                    <a:pt x="4" y="17"/>
                  </a:cubicBezTo>
                  <a:cubicBezTo>
                    <a:pt x="2" y="16"/>
                    <a:pt x="2" y="16"/>
                    <a:pt x="1" y="15"/>
                  </a:cubicBezTo>
                  <a:cubicBezTo>
                    <a:pt x="0" y="12"/>
                    <a:pt x="0" y="8"/>
                    <a:pt x="2" y="5"/>
                  </a:cubicBezTo>
                  <a:cubicBezTo>
                    <a:pt x="2" y="0"/>
                    <a:pt x="7" y="3"/>
                    <a:pt x="7" y="7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6" name="Freeform 251">
              <a:extLst>
                <a:ext uri="{FF2B5EF4-FFF2-40B4-BE49-F238E27FC236}">
                  <a16:creationId xmlns:a16="http://schemas.microsoft.com/office/drawing/2014/main" id="{49ABEFDB-3254-5A77-1852-DB03F4ED6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" y="3402"/>
              <a:ext cx="24" cy="42"/>
            </a:xfrm>
            <a:custGeom>
              <a:avLst/>
              <a:gdLst>
                <a:gd name="T0" fmla="*/ 1118233920 w 9"/>
                <a:gd name="T1" fmla="*/ 1243284745 h 15"/>
                <a:gd name="T2" fmla="*/ 753106317 w 9"/>
                <a:gd name="T3" fmla="*/ 2147483646 h 15"/>
                <a:gd name="T4" fmla="*/ 136945949 w 9"/>
                <a:gd name="T5" fmla="*/ 2147483646 h 15"/>
                <a:gd name="T6" fmla="*/ 0 w 9"/>
                <a:gd name="T7" fmla="*/ 2147483646 h 15"/>
                <a:gd name="T8" fmla="*/ 365189043 w 9"/>
                <a:gd name="T9" fmla="*/ 886813861 h 15"/>
                <a:gd name="T10" fmla="*/ 1118233920 w 9"/>
                <a:gd name="T11" fmla="*/ 1243284745 h 15"/>
                <a:gd name="T12" fmla="*/ 1118233920 w 9"/>
                <a:gd name="T13" fmla="*/ 1243284745 h 15"/>
                <a:gd name="T14" fmla="*/ 1118233920 w 9"/>
                <a:gd name="T15" fmla="*/ 1243284745 h 15"/>
                <a:gd name="T16" fmla="*/ 1118233920 w 9"/>
                <a:gd name="T17" fmla="*/ 124328474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5"/>
                <a:gd name="T29" fmla="*/ 9 w 9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5">
                  <a:moveTo>
                    <a:pt x="9" y="4"/>
                  </a:moveTo>
                  <a:cubicBezTo>
                    <a:pt x="9" y="8"/>
                    <a:pt x="9" y="13"/>
                    <a:pt x="6" y="15"/>
                  </a:cubicBezTo>
                  <a:cubicBezTo>
                    <a:pt x="3" y="15"/>
                    <a:pt x="2" y="14"/>
                    <a:pt x="1" y="11"/>
                  </a:cubicBezTo>
                  <a:cubicBezTo>
                    <a:pt x="1" y="11"/>
                    <a:pt x="1" y="10"/>
                    <a:pt x="0" y="10"/>
                  </a:cubicBezTo>
                  <a:cubicBezTo>
                    <a:pt x="0" y="7"/>
                    <a:pt x="2" y="5"/>
                    <a:pt x="3" y="3"/>
                  </a:cubicBezTo>
                  <a:cubicBezTo>
                    <a:pt x="4" y="2"/>
                    <a:pt x="9" y="0"/>
                    <a:pt x="9" y="4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7" name="Freeform 252">
              <a:extLst>
                <a:ext uri="{FF2B5EF4-FFF2-40B4-BE49-F238E27FC236}">
                  <a16:creationId xmlns:a16="http://schemas.microsoft.com/office/drawing/2014/main" id="{AA5AC4C1-EC4D-76CD-CD13-47B126D20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3422"/>
              <a:ext cx="0" cy="6"/>
            </a:xfrm>
            <a:custGeom>
              <a:avLst/>
              <a:gdLst>
                <a:gd name="T0" fmla="*/ 2147483646 h 2"/>
                <a:gd name="T1" fmla="*/ 0 h 2"/>
                <a:gd name="T2" fmla="*/ 2147483646 h 2"/>
                <a:gd name="T3" fmla="*/ 2147483646 h 2"/>
                <a:gd name="T4" fmla="*/ 2147483646 h 2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  <a:gd name="T10" fmla="*/ 0 h 2"/>
                <a:gd name="T11" fmla="*/ 2 h 2"/>
              </a:gdLst>
              <a:ahLst/>
              <a:cxnLst>
                <a:cxn ang="T5">
                  <a:pos x="0" y="T0"/>
                </a:cxn>
                <a:cxn ang="T6">
                  <a:pos x="0" y="T1"/>
                </a:cxn>
                <a:cxn ang="T7">
                  <a:pos x="0" y="T2"/>
                </a:cxn>
                <a:cxn ang="T8">
                  <a:pos x="0" y="T3"/>
                </a:cxn>
                <a:cxn ang="T9">
                  <a:pos x="0" y="T4"/>
                </a:cxn>
              </a:cxnLst>
              <a:rect l="0" t="T10" r="0" b="T11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8" name="Freeform 253">
              <a:extLst>
                <a:ext uri="{FF2B5EF4-FFF2-40B4-BE49-F238E27FC236}">
                  <a16:creationId xmlns:a16="http://schemas.microsoft.com/office/drawing/2014/main" id="{A7CFB3C9-D6A7-887C-AABA-BCA6EE3A7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" y="3599"/>
              <a:ext cx="196" cy="151"/>
            </a:xfrm>
            <a:custGeom>
              <a:avLst/>
              <a:gdLst>
                <a:gd name="T0" fmla="*/ 2147483646 w 75"/>
                <a:gd name="T1" fmla="*/ 670394650 h 54"/>
                <a:gd name="T2" fmla="*/ 2147483646 w 75"/>
                <a:gd name="T3" fmla="*/ 2147483646 h 54"/>
                <a:gd name="T4" fmla="*/ 2147483646 w 75"/>
                <a:gd name="T5" fmla="*/ 2147483646 h 54"/>
                <a:gd name="T6" fmla="*/ 2147483646 w 75"/>
                <a:gd name="T7" fmla="*/ 2147483646 h 54"/>
                <a:gd name="T8" fmla="*/ 2147483646 w 75"/>
                <a:gd name="T9" fmla="*/ 2147483646 h 54"/>
                <a:gd name="T10" fmla="*/ 2147483646 w 75"/>
                <a:gd name="T11" fmla="*/ 2147483646 h 54"/>
                <a:gd name="T12" fmla="*/ 2147483646 w 75"/>
                <a:gd name="T13" fmla="*/ 2147483646 h 54"/>
                <a:gd name="T14" fmla="*/ 2147483646 w 75"/>
                <a:gd name="T15" fmla="*/ 2147483646 h 54"/>
                <a:gd name="T16" fmla="*/ 2147483646 w 75"/>
                <a:gd name="T17" fmla="*/ 2147483646 h 54"/>
                <a:gd name="T18" fmla="*/ 2147483646 w 75"/>
                <a:gd name="T19" fmla="*/ 2147483646 h 54"/>
                <a:gd name="T20" fmla="*/ 2147483646 w 75"/>
                <a:gd name="T21" fmla="*/ 2147483646 h 54"/>
                <a:gd name="T22" fmla="*/ 2147483646 w 75"/>
                <a:gd name="T23" fmla="*/ 2147483646 h 54"/>
                <a:gd name="T24" fmla="*/ 2147483646 w 75"/>
                <a:gd name="T25" fmla="*/ 2147483646 h 54"/>
                <a:gd name="T26" fmla="*/ 2147483646 w 75"/>
                <a:gd name="T27" fmla="*/ 2147483646 h 54"/>
                <a:gd name="T28" fmla="*/ 2147483646 w 75"/>
                <a:gd name="T29" fmla="*/ 2147483646 h 54"/>
                <a:gd name="T30" fmla="*/ 2147483646 w 75"/>
                <a:gd name="T31" fmla="*/ 2147483646 h 54"/>
                <a:gd name="T32" fmla="*/ 2147483646 w 75"/>
                <a:gd name="T33" fmla="*/ 2147483646 h 54"/>
                <a:gd name="T34" fmla="*/ 2147483646 w 75"/>
                <a:gd name="T35" fmla="*/ 2147483646 h 54"/>
                <a:gd name="T36" fmla="*/ 2147483646 w 75"/>
                <a:gd name="T37" fmla="*/ 2147483646 h 54"/>
                <a:gd name="T38" fmla="*/ 2147483646 w 75"/>
                <a:gd name="T39" fmla="*/ 2147483646 h 54"/>
                <a:gd name="T40" fmla="*/ 2147483646 w 75"/>
                <a:gd name="T41" fmla="*/ 2147483646 h 54"/>
                <a:gd name="T42" fmla="*/ 2147483646 w 75"/>
                <a:gd name="T43" fmla="*/ 2147483646 h 54"/>
                <a:gd name="T44" fmla="*/ 2039421191 w 75"/>
                <a:gd name="T45" fmla="*/ 2147483646 h 54"/>
                <a:gd name="T46" fmla="*/ 1264112409 w 75"/>
                <a:gd name="T47" fmla="*/ 2147483646 h 54"/>
                <a:gd name="T48" fmla="*/ 780390976 w 75"/>
                <a:gd name="T49" fmla="*/ 2147483646 h 54"/>
                <a:gd name="T50" fmla="*/ 260693913 w 75"/>
                <a:gd name="T51" fmla="*/ 2147483646 h 54"/>
                <a:gd name="T52" fmla="*/ 681280100 w 75"/>
                <a:gd name="T53" fmla="*/ 2147483646 h 54"/>
                <a:gd name="T54" fmla="*/ 1003420278 w 75"/>
                <a:gd name="T55" fmla="*/ 2147483646 h 54"/>
                <a:gd name="T56" fmla="*/ 941957090 w 75"/>
                <a:gd name="T57" fmla="*/ 2147483646 h 54"/>
                <a:gd name="T58" fmla="*/ 841904999 w 75"/>
                <a:gd name="T59" fmla="*/ 670394650 h 54"/>
                <a:gd name="T60" fmla="*/ 841904999 w 75"/>
                <a:gd name="T61" fmla="*/ 0 h 54"/>
                <a:gd name="T62" fmla="*/ 2147483646 w 75"/>
                <a:gd name="T63" fmla="*/ 670394650 h 54"/>
                <a:gd name="T64" fmla="*/ 2147483646 w 75"/>
                <a:gd name="T65" fmla="*/ 670394650 h 54"/>
                <a:gd name="T66" fmla="*/ 2147483646 w 75"/>
                <a:gd name="T67" fmla="*/ 670394650 h 54"/>
                <a:gd name="T68" fmla="*/ 2147483646 w 75"/>
                <a:gd name="T69" fmla="*/ 670394650 h 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5"/>
                <a:gd name="T106" fmla="*/ 0 h 54"/>
                <a:gd name="T107" fmla="*/ 75 w 75"/>
                <a:gd name="T108" fmla="*/ 54 h 5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5" h="54">
                  <a:moveTo>
                    <a:pt x="70" y="2"/>
                  </a:moveTo>
                  <a:cubicBezTo>
                    <a:pt x="70" y="9"/>
                    <a:pt x="62" y="7"/>
                    <a:pt x="58" y="10"/>
                  </a:cubicBezTo>
                  <a:cubicBezTo>
                    <a:pt x="52" y="12"/>
                    <a:pt x="48" y="15"/>
                    <a:pt x="42" y="18"/>
                  </a:cubicBezTo>
                  <a:lnTo>
                    <a:pt x="42" y="19"/>
                  </a:lnTo>
                  <a:cubicBezTo>
                    <a:pt x="46" y="19"/>
                    <a:pt x="49" y="17"/>
                    <a:pt x="52" y="16"/>
                  </a:cubicBezTo>
                  <a:cubicBezTo>
                    <a:pt x="49" y="18"/>
                    <a:pt x="45" y="19"/>
                    <a:pt x="42" y="21"/>
                  </a:cubicBezTo>
                  <a:cubicBezTo>
                    <a:pt x="41" y="22"/>
                    <a:pt x="42" y="23"/>
                    <a:pt x="40" y="24"/>
                  </a:cubicBezTo>
                  <a:cubicBezTo>
                    <a:pt x="41" y="23"/>
                    <a:pt x="40" y="23"/>
                    <a:pt x="40" y="23"/>
                  </a:cubicBezTo>
                  <a:cubicBezTo>
                    <a:pt x="39" y="23"/>
                    <a:pt x="39" y="25"/>
                    <a:pt x="39" y="26"/>
                  </a:cubicBezTo>
                  <a:lnTo>
                    <a:pt x="40" y="26"/>
                  </a:lnTo>
                  <a:cubicBezTo>
                    <a:pt x="44" y="23"/>
                    <a:pt x="47" y="23"/>
                    <a:pt x="52" y="21"/>
                  </a:cubicBezTo>
                  <a:cubicBezTo>
                    <a:pt x="54" y="20"/>
                    <a:pt x="58" y="19"/>
                    <a:pt x="61" y="17"/>
                  </a:cubicBezTo>
                  <a:cubicBezTo>
                    <a:pt x="63" y="18"/>
                    <a:pt x="66" y="16"/>
                    <a:pt x="68" y="16"/>
                  </a:cubicBezTo>
                  <a:cubicBezTo>
                    <a:pt x="71" y="15"/>
                    <a:pt x="72" y="15"/>
                    <a:pt x="75" y="17"/>
                  </a:cubicBezTo>
                  <a:cubicBezTo>
                    <a:pt x="57" y="23"/>
                    <a:pt x="42" y="30"/>
                    <a:pt x="24" y="38"/>
                  </a:cubicBezTo>
                  <a:cubicBezTo>
                    <a:pt x="21" y="41"/>
                    <a:pt x="17" y="42"/>
                    <a:pt x="15" y="45"/>
                  </a:cubicBezTo>
                  <a:cubicBezTo>
                    <a:pt x="12" y="47"/>
                    <a:pt x="11" y="50"/>
                    <a:pt x="9" y="50"/>
                  </a:cubicBezTo>
                  <a:cubicBezTo>
                    <a:pt x="8" y="51"/>
                    <a:pt x="5" y="54"/>
                    <a:pt x="3" y="54"/>
                  </a:cubicBezTo>
                  <a:cubicBezTo>
                    <a:pt x="0" y="47"/>
                    <a:pt x="8" y="44"/>
                    <a:pt x="8" y="38"/>
                  </a:cubicBezTo>
                  <a:cubicBezTo>
                    <a:pt x="11" y="33"/>
                    <a:pt x="10" y="29"/>
                    <a:pt x="12" y="23"/>
                  </a:cubicBezTo>
                  <a:cubicBezTo>
                    <a:pt x="10" y="19"/>
                    <a:pt x="13" y="14"/>
                    <a:pt x="11" y="10"/>
                  </a:cubicBezTo>
                  <a:cubicBezTo>
                    <a:pt x="11" y="7"/>
                    <a:pt x="11" y="5"/>
                    <a:pt x="10" y="2"/>
                  </a:cubicBezTo>
                  <a:cubicBezTo>
                    <a:pt x="10" y="1"/>
                    <a:pt x="10" y="1"/>
                    <a:pt x="10" y="0"/>
                  </a:cubicBezTo>
                  <a:cubicBezTo>
                    <a:pt x="29" y="3"/>
                    <a:pt x="50" y="4"/>
                    <a:pt x="70" y="2"/>
                  </a:cubicBez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9" name="Freeform 254">
              <a:extLst>
                <a:ext uri="{FF2B5EF4-FFF2-40B4-BE49-F238E27FC236}">
                  <a16:creationId xmlns:a16="http://schemas.microsoft.com/office/drawing/2014/main" id="{26F216F0-A9E2-155D-1388-157EDDC65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3599"/>
              <a:ext cx="60" cy="39"/>
            </a:xfrm>
            <a:custGeom>
              <a:avLst/>
              <a:gdLst>
                <a:gd name="T0" fmla="*/ 1475726564 w 23"/>
                <a:gd name="T1" fmla="*/ 618716199 h 14"/>
                <a:gd name="T2" fmla="*/ 1886694738 w 23"/>
                <a:gd name="T3" fmla="*/ 2147483646 h 14"/>
                <a:gd name="T4" fmla="*/ 1558897771 w 23"/>
                <a:gd name="T5" fmla="*/ 2147483646 h 14"/>
                <a:gd name="T6" fmla="*/ 1558897771 w 23"/>
                <a:gd name="T7" fmla="*/ 2147483646 h 14"/>
                <a:gd name="T8" fmla="*/ 1558897771 w 23"/>
                <a:gd name="T9" fmla="*/ 2147483646 h 14"/>
                <a:gd name="T10" fmla="*/ 1558897771 w 23"/>
                <a:gd name="T11" fmla="*/ 2147483646 h 14"/>
                <a:gd name="T12" fmla="*/ 1475726564 w 23"/>
                <a:gd name="T13" fmla="*/ 2147483646 h 14"/>
                <a:gd name="T14" fmla="*/ 1475726564 w 23"/>
                <a:gd name="T15" fmla="*/ 2147483646 h 14"/>
                <a:gd name="T16" fmla="*/ 1475726564 w 23"/>
                <a:gd name="T17" fmla="*/ 2147483646 h 14"/>
                <a:gd name="T18" fmla="*/ 1066788477 w 23"/>
                <a:gd name="T19" fmla="*/ 2147483646 h 14"/>
                <a:gd name="T20" fmla="*/ 252099950 w 23"/>
                <a:gd name="T21" fmla="*/ 2147483646 h 14"/>
                <a:gd name="T22" fmla="*/ 312190714 w 23"/>
                <a:gd name="T23" fmla="*/ 618716199 h 14"/>
                <a:gd name="T24" fmla="*/ 1381073043 w 23"/>
                <a:gd name="T25" fmla="*/ 288266656 h 14"/>
                <a:gd name="T26" fmla="*/ 1381073043 w 23"/>
                <a:gd name="T27" fmla="*/ 288266656 h 14"/>
                <a:gd name="T28" fmla="*/ 1381073043 w 23"/>
                <a:gd name="T29" fmla="*/ 288266656 h 14"/>
                <a:gd name="T30" fmla="*/ 1475726564 w 23"/>
                <a:gd name="T31" fmla="*/ 618716199 h 14"/>
                <a:gd name="T32" fmla="*/ 1475726564 w 23"/>
                <a:gd name="T33" fmla="*/ 618716199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14"/>
                <a:gd name="T53" fmla="*/ 23 w 2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14">
                  <a:moveTo>
                    <a:pt x="18" y="2"/>
                  </a:moveTo>
                  <a:cubicBezTo>
                    <a:pt x="18" y="6"/>
                    <a:pt x="21" y="8"/>
                    <a:pt x="23" y="10"/>
                  </a:cubicBezTo>
                  <a:cubicBezTo>
                    <a:pt x="23" y="11"/>
                    <a:pt x="21" y="12"/>
                    <a:pt x="19" y="11"/>
                  </a:cubicBezTo>
                  <a:lnTo>
                    <a:pt x="19" y="12"/>
                  </a:lnTo>
                  <a:lnTo>
                    <a:pt x="18" y="12"/>
                  </a:lnTo>
                  <a:cubicBezTo>
                    <a:pt x="17" y="13"/>
                    <a:pt x="15" y="14"/>
                    <a:pt x="13" y="14"/>
                  </a:cubicBezTo>
                  <a:cubicBezTo>
                    <a:pt x="10" y="14"/>
                    <a:pt x="5" y="14"/>
                    <a:pt x="3" y="10"/>
                  </a:cubicBezTo>
                  <a:cubicBezTo>
                    <a:pt x="0" y="7"/>
                    <a:pt x="5" y="5"/>
                    <a:pt x="4" y="2"/>
                  </a:cubicBezTo>
                  <a:cubicBezTo>
                    <a:pt x="9" y="1"/>
                    <a:pt x="13" y="0"/>
                    <a:pt x="17" y="1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0" name="Freeform 255">
              <a:extLst>
                <a:ext uri="{FF2B5EF4-FFF2-40B4-BE49-F238E27FC236}">
                  <a16:creationId xmlns:a16="http://schemas.microsoft.com/office/drawing/2014/main" id="{1E95BF91-E36F-DEAE-C3F9-5FBDF5AAB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3629"/>
              <a:ext cx="39" cy="14"/>
            </a:xfrm>
            <a:custGeom>
              <a:avLst/>
              <a:gdLst>
                <a:gd name="T0" fmla="*/ 1147053619 w 15"/>
                <a:gd name="T1" fmla="*/ 316719388 h 5"/>
                <a:gd name="T2" fmla="*/ 0 w 15"/>
                <a:gd name="T3" fmla="*/ 1554701862 h 5"/>
                <a:gd name="T4" fmla="*/ 0 w 15"/>
                <a:gd name="T5" fmla="*/ 1554701862 h 5"/>
                <a:gd name="T6" fmla="*/ 0 w 15"/>
                <a:gd name="T7" fmla="*/ 1554701862 h 5"/>
                <a:gd name="T8" fmla="*/ 0 w 15"/>
                <a:gd name="T9" fmla="*/ 1554701862 h 5"/>
                <a:gd name="T10" fmla="*/ 0 w 15"/>
                <a:gd name="T11" fmla="*/ 1554701862 h 5"/>
                <a:gd name="T12" fmla="*/ 0 w 15"/>
                <a:gd name="T13" fmla="*/ 1554701862 h 5"/>
                <a:gd name="T14" fmla="*/ 1147053619 w 15"/>
                <a:gd name="T15" fmla="*/ 316719388 h 5"/>
                <a:gd name="T16" fmla="*/ 1147053619 w 15"/>
                <a:gd name="T17" fmla="*/ 316719388 h 5"/>
                <a:gd name="T18" fmla="*/ 1147053619 w 15"/>
                <a:gd name="T19" fmla="*/ 316719388 h 5"/>
                <a:gd name="T20" fmla="*/ 1147053619 w 15"/>
                <a:gd name="T21" fmla="*/ 316719388 h 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5"/>
                <a:gd name="T35" fmla="*/ 15 w 15"/>
                <a:gd name="T36" fmla="*/ 5 h 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5">
                  <a:moveTo>
                    <a:pt x="15" y="1"/>
                  </a:moveTo>
                  <a:cubicBezTo>
                    <a:pt x="10" y="1"/>
                    <a:pt x="5" y="3"/>
                    <a:pt x="0" y="5"/>
                  </a:cubicBezTo>
                  <a:cubicBezTo>
                    <a:pt x="5" y="4"/>
                    <a:pt x="9" y="0"/>
                    <a:pt x="15" y="1"/>
                  </a:cubicBez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1" name="Freeform 256">
              <a:extLst>
                <a:ext uri="{FF2B5EF4-FFF2-40B4-BE49-F238E27FC236}">
                  <a16:creationId xmlns:a16="http://schemas.microsoft.com/office/drawing/2014/main" id="{BD121ADA-9DF1-48CA-6012-6DF850FC3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3643"/>
              <a:ext cx="157" cy="71"/>
            </a:xfrm>
            <a:custGeom>
              <a:avLst/>
              <a:gdLst>
                <a:gd name="T0" fmla="*/ 961717183 w 60"/>
                <a:gd name="T1" fmla="*/ 1323699931 h 25"/>
                <a:gd name="T2" fmla="*/ 797160205 w 60"/>
                <a:gd name="T3" fmla="*/ 2043103154 h 25"/>
                <a:gd name="T4" fmla="*/ 961717183 w 60"/>
                <a:gd name="T5" fmla="*/ 2147483646 h 25"/>
                <a:gd name="T6" fmla="*/ 1125845896 w 60"/>
                <a:gd name="T7" fmla="*/ 2043103154 h 25"/>
                <a:gd name="T8" fmla="*/ 1125845896 w 60"/>
                <a:gd name="T9" fmla="*/ 2043103154 h 25"/>
                <a:gd name="T10" fmla="*/ 1125845896 w 60"/>
                <a:gd name="T11" fmla="*/ 2043103154 h 25"/>
                <a:gd name="T12" fmla="*/ 1024251201 w 60"/>
                <a:gd name="T13" fmla="*/ 1323699931 h 25"/>
                <a:gd name="T14" fmla="*/ 1024251201 w 60"/>
                <a:gd name="T15" fmla="*/ 1323699931 h 25"/>
                <a:gd name="T16" fmla="*/ 1024251201 w 60"/>
                <a:gd name="T17" fmla="*/ 1323699931 h 25"/>
                <a:gd name="T18" fmla="*/ 1391986400 w 60"/>
                <a:gd name="T19" fmla="*/ 2147483646 h 25"/>
                <a:gd name="T20" fmla="*/ 1657810712 w 60"/>
                <a:gd name="T21" fmla="*/ 2147483646 h 25"/>
                <a:gd name="T22" fmla="*/ 2147483646 w 60"/>
                <a:gd name="T23" fmla="*/ 2147483646 h 25"/>
                <a:gd name="T24" fmla="*/ 2147483646 w 60"/>
                <a:gd name="T25" fmla="*/ 2147483646 h 25"/>
                <a:gd name="T26" fmla="*/ 2147483646 w 60"/>
                <a:gd name="T27" fmla="*/ 2147483646 h 25"/>
                <a:gd name="T28" fmla="*/ 1657810712 w 60"/>
                <a:gd name="T29" fmla="*/ 2147483646 h 25"/>
                <a:gd name="T30" fmla="*/ 1290323476 w 60"/>
                <a:gd name="T31" fmla="*/ 2147483646 h 25"/>
                <a:gd name="T32" fmla="*/ 265823239 w 60"/>
                <a:gd name="T33" fmla="*/ 2043103154 h 25"/>
                <a:gd name="T34" fmla="*/ 0 w 60"/>
                <a:gd name="T35" fmla="*/ 1323699931 h 25"/>
                <a:gd name="T36" fmla="*/ 594705656 w 60"/>
                <a:gd name="T37" fmla="*/ 857032324 h 25"/>
                <a:gd name="T38" fmla="*/ 961717183 w 60"/>
                <a:gd name="T39" fmla="*/ 1323699931 h 25"/>
                <a:gd name="T40" fmla="*/ 961717183 w 60"/>
                <a:gd name="T41" fmla="*/ 1323699931 h 25"/>
                <a:gd name="T42" fmla="*/ 961717183 w 60"/>
                <a:gd name="T43" fmla="*/ 1323699931 h 25"/>
                <a:gd name="T44" fmla="*/ 961717183 w 60"/>
                <a:gd name="T45" fmla="*/ 1323699931 h 2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0"/>
                <a:gd name="T70" fmla="*/ 0 h 25"/>
                <a:gd name="T71" fmla="*/ 60 w 60"/>
                <a:gd name="T72" fmla="*/ 25 h 2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0" h="25">
                  <a:moveTo>
                    <a:pt x="11" y="3"/>
                  </a:moveTo>
                  <a:cubicBezTo>
                    <a:pt x="10" y="2"/>
                    <a:pt x="10" y="4"/>
                    <a:pt x="9" y="5"/>
                  </a:cubicBezTo>
                  <a:cubicBezTo>
                    <a:pt x="8" y="6"/>
                    <a:pt x="10" y="7"/>
                    <a:pt x="11" y="8"/>
                  </a:cubicBezTo>
                  <a:cubicBezTo>
                    <a:pt x="13" y="7"/>
                    <a:pt x="13" y="7"/>
                    <a:pt x="13" y="5"/>
                  </a:cubicBezTo>
                  <a:lnTo>
                    <a:pt x="12" y="3"/>
                  </a:lnTo>
                  <a:cubicBezTo>
                    <a:pt x="14" y="3"/>
                    <a:pt x="15" y="5"/>
                    <a:pt x="16" y="6"/>
                  </a:cubicBezTo>
                  <a:cubicBezTo>
                    <a:pt x="17" y="4"/>
                    <a:pt x="18" y="7"/>
                    <a:pt x="19" y="6"/>
                  </a:cubicBezTo>
                  <a:cubicBezTo>
                    <a:pt x="24" y="8"/>
                    <a:pt x="30" y="14"/>
                    <a:pt x="35" y="15"/>
                  </a:cubicBezTo>
                  <a:cubicBezTo>
                    <a:pt x="45" y="13"/>
                    <a:pt x="51" y="20"/>
                    <a:pt x="60" y="21"/>
                  </a:cubicBezTo>
                  <a:cubicBezTo>
                    <a:pt x="55" y="22"/>
                    <a:pt x="49" y="24"/>
                    <a:pt x="44" y="25"/>
                  </a:cubicBezTo>
                  <a:cubicBezTo>
                    <a:pt x="35" y="21"/>
                    <a:pt x="28" y="16"/>
                    <a:pt x="19" y="11"/>
                  </a:cubicBezTo>
                  <a:cubicBezTo>
                    <a:pt x="18" y="11"/>
                    <a:pt x="16" y="11"/>
                    <a:pt x="15" y="10"/>
                  </a:cubicBezTo>
                  <a:cubicBezTo>
                    <a:pt x="9" y="11"/>
                    <a:pt x="5" y="10"/>
                    <a:pt x="3" y="5"/>
                  </a:cubicBezTo>
                  <a:cubicBezTo>
                    <a:pt x="2" y="5"/>
                    <a:pt x="1" y="4"/>
                    <a:pt x="0" y="3"/>
                  </a:cubicBezTo>
                  <a:cubicBezTo>
                    <a:pt x="2" y="5"/>
                    <a:pt x="4" y="0"/>
                    <a:pt x="7" y="2"/>
                  </a:cubicBezTo>
                  <a:cubicBezTo>
                    <a:pt x="8" y="1"/>
                    <a:pt x="10" y="2"/>
                    <a:pt x="11" y="3"/>
                  </a:cubicBezTo>
                  <a:close/>
                </a:path>
              </a:pathLst>
            </a:custGeom>
            <a:solidFill>
              <a:srgbClr val="FDF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2" name="Freeform 257">
              <a:extLst>
                <a:ext uri="{FF2B5EF4-FFF2-40B4-BE49-F238E27FC236}">
                  <a16:creationId xmlns:a16="http://schemas.microsoft.com/office/drawing/2014/main" id="{02FD670C-F8D9-87AD-A22A-E2FB7B68E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3657"/>
              <a:ext cx="282" cy="79"/>
            </a:xfrm>
            <a:custGeom>
              <a:avLst/>
              <a:gdLst>
                <a:gd name="T0" fmla="*/ 2147483646 w 108"/>
                <a:gd name="T1" fmla="*/ 771761422 h 28"/>
                <a:gd name="T2" fmla="*/ 2147483646 w 108"/>
                <a:gd name="T3" fmla="*/ 1400120778 h 28"/>
                <a:gd name="T4" fmla="*/ 2147483646 w 108"/>
                <a:gd name="T5" fmla="*/ 1400120778 h 28"/>
                <a:gd name="T6" fmla="*/ 2147483646 w 108"/>
                <a:gd name="T7" fmla="*/ 1400120778 h 28"/>
                <a:gd name="T8" fmla="*/ 2147483646 w 108"/>
                <a:gd name="T9" fmla="*/ 1400120778 h 28"/>
                <a:gd name="T10" fmla="*/ 2147483646 w 108"/>
                <a:gd name="T11" fmla="*/ 2147483646 h 28"/>
                <a:gd name="T12" fmla="*/ 2147483646 w 108"/>
                <a:gd name="T13" fmla="*/ 2147483646 h 28"/>
                <a:gd name="T14" fmla="*/ 2147483646 w 108"/>
                <a:gd name="T15" fmla="*/ 2147483646 h 28"/>
                <a:gd name="T16" fmla="*/ 2147483646 w 108"/>
                <a:gd name="T17" fmla="*/ 2147483646 h 28"/>
                <a:gd name="T18" fmla="*/ 2147483646 w 108"/>
                <a:gd name="T19" fmla="*/ 2147483646 h 28"/>
                <a:gd name="T20" fmla="*/ 2147483646 w 108"/>
                <a:gd name="T21" fmla="*/ 2147483646 h 28"/>
                <a:gd name="T22" fmla="*/ 2147483646 w 108"/>
                <a:gd name="T23" fmla="*/ 2147483646 h 28"/>
                <a:gd name="T24" fmla="*/ 2147483646 w 108"/>
                <a:gd name="T25" fmla="*/ 2147483646 h 28"/>
                <a:gd name="T26" fmla="*/ 2147483646 w 108"/>
                <a:gd name="T27" fmla="*/ 2147483646 h 28"/>
                <a:gd name="T28" fmla="*/ 2147483646 w 108"/>
                <a:gd name="T29" fmla="*/ 2147483646 h 28"/>
                <a:gd name="T30" fmla="*/ 2147483646 w 108"/>
                <a:gd name="T31" fmla="*/ 2147483646 h 28"/>
                <a:gd name="T32" fmla="*/ 2147483646 w 108"/>
                <a:gd name="T33" fmla="*/ 2147483646 h 28"/>
                <a:gd name="T34" fmla="*/ 2147483646 w 108"/>
                <a:gd name="T35" fmla="*/ 2147483646 h 28"/>
                <a:gd name="T36" fmla="*/ 2147483646 w 108"/>
                <a:gd name="T37" fmla="*/ 2147483646 h 28"/>
                <a:gd name="T38" fmla="*/ 2147483646 w 108"/>
                <a:gd name="T39" fmla="*/ 2147483646 h 28"/>
                <a:gd name="T40" fmla="*/ 2147483646 w 108"/>
                <a:gd name="T41" fmla="*/ 2147483646 h 28"/>
                <a:gd name="T42" fmla="*/ 2147483646 w 108"/>
                <a:gd name="T43" fmla="*/ 2147483646 h 28"/>
                <a:gd name="T44" fmla="*/ 2147483646 w 108"/>
                <a:gd name="T45" fmla="*/ 2147483646 h 28"/>
                <a:gd name="T46" fmla="*/ 2147483646 w 108"/>
                <a:gd name="T47" fmla="*/ 2147483646 h 28"/>
                <a:gd name="T48" fmla="*/ 2147483646 w 108"/>
                <a:gd name="T49" fmla="*/ 2147483646 h 28"/>
                <a:gd name="T50" fmla="*/ 2147483646 w 108"/>
                <a:gd name="T51" fmla="*/ 2147483646 h 28"/>
                <a:gd name="T52" fmla="*/ 2147483646 w 108"/>
                <a:gd name="T53" fmla="*/ 2147483646 h 28"/>
                <a:gd name="T54" fmla="*/ 2147483646 w 108"/>
                <a:gd name="T55" fmla="*/ 2147483646 h 28"/>
                <a:gd name="T56" fmla="*/ 573802218 w 108"/>
                <a:gd name="T57" fmla="*/ 2147483646 h 28"/>
                <a:gd name="T58" fmla="*/ 512942871 w 108"/>
                <a:gd name="T59" fmla="*/ 2147483646 h 28"/>
                <a:gd name="T60" fmla="*/ 512942871 w 108"/>
                <a:gd name="T61" fmla="*/ 2147483646 h 28"/>
                <a:gd name="T62" fmla="*/ 0 w 108"/>
                <a:gd name="T63" fmla="*/ 2147483646 h 28"/>
                <a:gd name="T64" fmla="*/ 318380614 w 108"/>
                <a:gd name="T65" fmla="*/ 2147483646 h 28"/>
                <a:gd name="T66" fmla="*/ 2147483646 w 108"/>
                <a:gd name="T67" fmla="*/ 0 h 28"/>
                <a:gd name="T68" fmla="*/ 2147483646 w 108"/>
                <a:gd name="T69" fmla="*/ 771761422 h 28"/>
                <a:gd name="T70" fmla="*/ 2147483646 w 108"/>
                <a:gd name="T71" fmla="*/ 771761422 h 28"/>
                <a:gd name="T72" fmla="*/ 2147483646 w 108"/>
                <a:gd name="T73" fmla="*/ 771761422 h 28"/>
                <a:gd name="T74" fmla="*/ 2147483646 w 108"/>
                <a:gd name="T75" fmla="*/ 771761422 h 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8"/>
                <a:gd name="T115" fmla="*/ 0 h 28"/>
                <a:gd name="T116" fmla="*/ 108 w 108"/>
                <a:gd name="T117" fmla="*/ 28 h 2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8" h="28">
                  <a:moveTo>
                    <a:pt x="58" y="2"/>
                  </a:moveTo>
                  <a:lnTo>
                    <a:pt x="58" y="4"/>
                  </a:lnTo>
                  <a:lnTo>
                    <a:pt x="57" y="4"/>
                  </a:lnTo>
                  <a:cubicBezTo>
                    <a:pt x="56" y="5"/>
                    <a:pt x="58" y="6"/>
                    <a:pt x="57" y="6"/>
                  </a:cubicBezTo>
                  <a:lnTo>
                    <a:pt x="61" y="7"/>
                  </a:lnTo>
                  <a:cubicBezTo>
                    <a:pt x="62" y="8"/>
                    <a:pt x="65" y="6"/>
                    <a:pt x="65" y="9"/>
                  </a:cubicBezTo>
                  <a:lnTo>
                    <a:pt x="49" y="15"/>
                  </a:lnTo>
                  <a:lnTo>
                    <a:pt x="48" y="16"/>
                  </a:lnTo>
                  <a:cubicBezTo>
                    <a:pt x="55" y="19"/>
                    <a:pt x="62" y="14"/>
                    <a:pt x="69" y="12"/>
                  </a:cubicBezTo>
                  <a:cubicBezTo>
                    <a:pt x="70" y="12"/>
                    <a:pt x="71" y="12"/>
                    <a:pt x="71" y="11"/>
                  </a:cubicBezTo>
                  <a:cubicBezTo>
                    <a:pt x="75" y="10"/>
                    <a:pt x="78" y="11"/>
                    <a:pt x="82" y="12"/>
                  </a:cubicBezTo>
                  <a:cubicBezTo>
                    <a:pt x="82" y="12"/>
                    <a:pt x="84" y="14"/>
                    <a:pt x="84" y="14"/>
                  </a:cubicBezTo>
                  <a:cubicBezTo>
                    <a:pt x="90" y="19"/>
                    <a:pt x="97" y="22"/>
                    <a:pt x="104" y="25"/>
                  </a:cubicBezTo>
                  <a:cubicBezTo>
                    <a:pt x="105" y="26"/>
                    <a:pt x="107" y="27"/>
                    <a:pt x="108" y="27"/>
                  </a:cubicBezTo>
                  <a:cubicBezTo>
                    <a:pt x="104" y="28"/>
                    <a:pt x="101" y="27"/>
                    <a:pt x="96" y="27"/>
                  </a:cubicBezTo>
                  <a:cubicBezTo>
                    <a:pt x="87" y="26"/>
                    <a:pt x="76" y="27"/>
                    <a:pt x="67" y="24"/>
                  </a:cubicBezTo>
                  <a:cubicBezTo>
                    <a:pt x="66" y="24"/>
                    <a:pt x="63" y="24"/>
                    <a:pt x="61" y="24"/>
                  </a:cubicBezTo>
                  <a:cubicBezTo>
                    <a:pt x="46" y="20"/>
                    <a:pt x="24" y="25"/>
                    <a:pt x="7" y="22"/>
                  </a:cubicBezTo>
                  <a:cubicBezTo>
                    <a:pt x="7" y="22"/>
                    <a:pt x="7" y="22"/>
                    <a:pt x="6" y="22"/>
                  </a:cubicBezTo>
                  <a:cubicBezTo>
                    <a:pt x="6" y="22"/>
                    <a:pt x="6" y="22"/>
                    <a:pt x="6" y="23"/>
                  </a:cubicBezTo>
                  <a:cubicBezTo>
                    <a:pt x="4" y="22"/>
                    <a:pt x="2" y="23"/>
                    <a:pt x="0" y="22"/>
                  </a:cubicBezTo>
                  <a:cubicBezTo>
                    <a:pt x="2" y="21"/>
                    <a:pt x="3" y="21"/>
                    <a:pt x="4" y="20"/>
                  </a:cubicBezTo>
                  <a:cubicBezTo>
                    <a:pt x="20" y="13"/>
                    <a:pt x="34" y="6"/>
                    <a:pt x="50" y="0"/>
                  </a:cubicBezTo>
                  <a:cubicBezTo>
                    <a:pt x="53" y="0"/>
                    <a:pt x="56" y="1"/>
                    <a:pt x="58" y="2"/>
                  </a:cubicBezTo>
                  <a:close/>
                </a:path>
              </a:pathLst>
            </a:custGeom>
            <a:solidFill>
              <a:srgbClr val="FDF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3" name="Freeform 258">
              <a:extLst>
                <a:ext uri="{FF2B5EF4-FFF2-40B4-BE49-F238E27FC236}">
                  <a16:creationId xmlns:a16="http://schemas.microsoft.com/office/drawing/2014/main" id="{2D573BAB-DEC3-C5B8-EFF9-916610EF8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" y="3702"/>
              <a:ext cx="34" cy="23"/>
            </a:xfrm>
            <a:custGeom>
              <a:avLst/>
              <a:gdLst>
                <a:gd name="T0" fmla="*/ 1116071260 w 13"/>
                <a:gd name="T1" fmla="*/ 1067047289 h 8"/>
                <a:gd name="T2" fmla="*/ 264168244 w 13"/>
                <a:gd name="T3" fmla="*/ 2147483646 h 8"/>
                <a:gd name="T4" fmla="*/ 0 w 13"/>
                <a:gd name="T5" fmla="*/ 2147483646 h 8"/>
                <a:gd name="T6" fmla="*/ 1015295619 w 13"/>
                <a:gd name="T7" fmla="*/ 0 h 8"/>
                <a:gd name="T8" fmla="*/ 1116071260 w 13"/>
                <a:gd name="T9" fmla="*/ 1067047289 h 8"/>
                <a:gd name="T10" fmla="*/ 1116071260 w 13"/>
                <a:gd name="T11" fmla="*/ 1067047289 h 8"/>
                <a:gd name="T12" fmla="*/ 1116071260 w 13"/>
                <a:gd name="T13" fmla="*/ 1067047289 h 8"/>
                <a:gd name="T14" fmla="*/ 1116071260 w 13"/>
                <a:gd name="T15" fmla="*/ 1067047289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8"/>
                <a:gd name="T26" fmla="*/ 13 w 13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8">
                  <a:moveTo>
                    <a:pt x="13" y="2"/>
                  </a:moveTo>
                  <a:cubicBezTo>
                    <a:pt x="10" y="4"/>
                    <a:pt x="6" y="7"/>
                    <a:pt x="3" y="8"/>
                  </a:cubicBezTo>
                  <a:cubicBezTo>
                    <a:pt x="2" y="8"/>
                    <a:pt x="1" y="8"/>
                    <a:pt x="0" y="7"/>
                  </a:cubicBezTo>
                  <a:cubicBezTo>
                    <a:pt x="5" y="6"/>
                    <a:pt x="9" y="5"/>
                    <a:pt x="12" y="0"/>
                  </a:cubicBezTo>
                  <a:cubicBezTo>
                    <a:pt x="13" y="1"/>
                    <a:pt x="13" y="1"/>
                    <a:pt x="13" y="2"/>
                  </a:cubicBezTo>
                  <a:close/>
                </a:path>
              </a:pathLst>
            </a:custGeom>
            <a:solidFill>
              <a:srgbClr val="86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4" name="Freeform 259">
              <a:extLst>
                <a:ext uri="{FF2B5EF4-FFF2-40B4-BE49-F238E27FC236}">
                  <a16:creationId xmlns:a16="http://schemas.microsoft.com/office/drawing/2014/main" id="{D623DCC0-7F89-5ADC-1EEA-EA591B601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3730"/>
              <a:ext cx="297" cy="28"/>
            </a:xfrm>
            <a:custGeom>
              <a:avLst/>
              <a:gdLst>
                <a:gd name="T0" fmla="*/ 2147483646 w 114"/>
                <a:gd name="T1" fmla="*/ 316719388 h 10"/>
                <a:gd name="T2" fmla="*/ 2147483646 w 114"/>
                <a:gd name="T3" fmla="*/ 316719388 h 10"/>
                <a:gd name="T4" fmla="*/ 2147483646 w 114"/>
                <a:gd name="T5" fmla="*/ 316719388 h 10"/>
                <a:gd name="T6" fmla="*/ 2147483646 w 114"/>
                <a:gd name="T7" fmla="*/ 316719388 h 10"/>
                <a:gd name="T8" fmla="*/ 2147483646 w 114"/>
                <a:gd name="T9" fmla="*/ 682733456 h 10"/>
                <a:gd name="T10" fmla="*/ 2147483646 w 114"/>
                <a:gd name="T11" fmla="*/ 682733456 h 10"/>
                <a:gd name="T12" fmla="*/ 2147483646 w 114"/>
                <a:gd name="T13" fmla="*/ 682733456 h 10"/>
                <a:gd name="T14" fmla="*/ 2147483646 w 114"/>
                <a:gd name="T15" fmla="*/ 682733456 h 10"/>
                <a:gd name="T16" fmla="*/ 2147483646 w 114"/>
                <a:gd name="T17" fmla="*/ 682733456 h 10"/>
                <a:gd name="T18" fmla="*/ 2147483646 w 114"/>
                <a:gd name="T19" fmla="*/ 682733456 h 10"/>
                <a:gd name="T20" fmla="*/ 2147483646 w 114"/>
                <a:gd name="T21" fmla="*/ 682733456 h 10"/>
                <a:gd name="T22" fmla="*/ 2147483646 w 114"/>
                <a:gd name="T23" fmla="*/ 682733456 h 10"/>
                <a:gd name="T24" fmla="*/ 2147483646 w 114"/>
                <a:gd name="T25" fmla="*/ 682733456 h 10"/>
                <a:gd name="T26" fmla="*/ 2147483646 w 114"/>
                <a:gd name="T27" fmla="*/ 682733456 h 10"/>
                <a:gd name="T28" fmla="*/ 2147483646 w 114"/>
                <a:gd name="T29" fmla="*/ 886813743 h 10"/>
                <a:gd name="T30" fmla="*/ 2147483646 w 114"/>
                <a:gd name="T31" fmla="*/ 1911653190 h 10"/>
                <a:gd name="T32" fmla="*/ 2147483646 w 114"/>
                <a:gd name="T33" fmla="*/ 1911653190 h 10"/>
                <a:gd name="T34" fmla="*/ 2147483646 w 114"/>
                <a:gd name="T35" fmla="*/ 1911653190 h 10"/>
                <a:gd name="T36" fmla="*/ 2147483646 w 114"/>
                <a:gd name="T37" fmla="*/ 2147483646 h 10"/>
                <a:gd name="T38" fmla="*/ 2147483646 w 114"/>
                <a:gd name="T39" fmla="*/ 2147483646 h 10"/>
                <a:gd name="T40" fmla="*/ 2147483646 w 114"/>
                <a:gd name="T41" fmla="*/ 2147483646 h 10"/>
                <a:gd name="T42" fmla="*/ 2147483646 w 114"/>
                <a:gd name="T43" fmla="*/ 1911653190 h 10"/>
                <a:gd name="T44" fmla="*/ 2147483646 w 114"/>
                <a:gd name="T45" fmla="*/ 2147483646 h 10"/>
                <a:gd name="T46" fmla="*/ 2147483646 w 114"/>
                <a:gd name="T47" fmla="*/ 1911653190 h 10"/>
                <a:gd name="T48" fmla="*/ 2147483646 w 114"/>
                <a:gd name="T49" fmla="*/ 1554701862 h 10"/>
                <a:gd name="T50" fmla="*/ 1585376189 w 114"/>
                <a:gd name="T51" fmla="*/ 1554701862 h 10"/>
                <a:gd name="T52" fmla="*/ 549493940 w 114"/>
                <a:gd name="T53" fmla="*/ 1911653190 h 10"/>
                <a:gd name="T54" fmla="*/ 0 w 114"/>
                <a:gd name="T55" fmla="*/ 1554701862 h 10"/>
                <a:gd name="T56" fmla="*/ 400969907 w 114"/>
                <a:gd name="T57" fmla="*/ 316719388 h 10"/>
                <a:gd name="T58" fmla="*/ 400969907 w 114"/>
                <a:gd name="T59" fmla="*/ 316719388 h 10"/>
                <a:gd name="T60" fmla="*/ 400969907 w 114"/>
                <a:gd name="T61" fmla="*/ 316719388 h 10"/>
                <a:gd name="T62" fmla="*/ 400969907 w 114"/>
                <a:gd name="T63" fmla="*/ 316719388 h 10"/>
                <a:gd name="T64" fmla="*/ 2147483646 w 114"/>
                <a:gd name="T65" fmla="*/ 316719388 h 10"/>
                <a:gd name="T66" fmla="*/ 2147483646 w 114"/>
                <a:gd name="T67" fmla="*/ 0 h 10"/>
                <a:gd name="T68" fmla="*/ 2147483646 w 114"/>
                <a:gd name="T69" fmla="*/ 0 h 10"/>
                <a:gd name="T70" fmla="*/ 2147483646 w 114"/>
                <a:gd name="T71" fmla="*/ 0 h 10"/>
                <a:gd name="T72" fmla="*/ 2147483646 w 114"/>
                <a:gd name="T73" fmla="*/ 316719388 h 10"/>
                <a:gd name="T74" fmla="*/ 2147483646 w 114"/>
                <a:gd name="T75" fmla="*/ 316719388 h 10"/>
                <a:gd name="T76" fmla="*/ 2147483646 w 114"/>
                <a:gd name="T77" fmla="*/ 316719388 h 10"/>
                <a:gd name="T78" fmla="*/ 2147483646 w 114"/>
                <a:gd name="T79" fmla="*/ 316719388 h 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4"/>
                <a:gd name="T121" fmla="*/ 0 h 10"/>
                <a:gd name="T122" fmla="*/ 114 w 114"/>
                <a:gd name="T123" fmla="*/ 10 h 1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4" h="10">
                  <a:moveTo>
                    <a:pt x="35" y="1"/>
                  </a:moveTo>
                  <a:cubicBezTo>
                    <a:pt x="41" y="1"/>
                    <a:pt x="46" y="1"/>
                    <a:pt x="53" y="1"/>
                  </a:cubicBezTo>
                  <a:lnTo>
                    <a:pt x="54" y="2"/>
                  </a:lnTo>
                  <a:cubicBezTo>
                    <a:pt x="55" y="1"/>
                    <a:pt x="57" y="2"/>
                    <a:pt x="58" y="2"/>
                  </a:cubicBezTo>
                  <a:lnTo>
                    <a:pt x="62" y="2"/>
                  </a:lnTo>
                  <a:cubicBezTo>
                    <a:pt x="65" y="1"/>
                    <a:pt x="66" y="4"/>
                    <a:pt x="69" y="3"/>
                  </a:cubicBezTo>
                  <a:cubicBezTo>
                    <a:pt x="81" y="5"/>
                    <a:pt x="95" y="5"/>
                    <a:pt x="105" y="6"/>
                  </a:cubicBezTo>
                  <a:lnTo>
                    <a:pt x="106" y="7"/>
                  </a:lnTo>
                  <a:cubicBezTo>
                    <a:pt x="109" y="6"/>
                    <a:pt x="111" y="6"/>
                    <a:pt x="114" y="6"/>
                  </a:cubicBezTo>
                  <a:cubicBezTo>
                    <a:pt x="102" y="10"/>
                    <a:pt x="89" y="7"/>
                    <a:pt x="76" y="7"/>
                  </a:cubicBezTo>
                  <a:cubicBezTo>
                    <a:pt x="69" y="7"/>
                    <a:pt x="63" y="7"/>
                    <a:pt x="57" y="6"/>
                  </a:cubicBezTo>
                  <a:cubicBezTo>
                    <a:pt x="55" y="6"/>
                    <a:pt x="52" y="6"/>
                    <a:pt x="50" y="5"/>
                  </a:cubicBezTo>
                  <a:cubicBezTo>
                    <a:pt x="41" y="3"/>
                    <a:pt x="30" y="3"/>
                    <a:pt x="20" y="5"/>
                  </a:cubicBezTo>
                  <a:cubicBezTo>
                    <a:pt x="15" y="7"/>
                    <a:pt x="12" y="6"/>
                    <a:pt x="7" y="6"/>
                  </a:cubicBezTo>
                  <a:cubicBezTo>
                    <a:pt x="5" y="5"/>
                    <a:pt x="2" y="6"/>
                    <a:pt x="0" y="5"/>
                  </a:cubicBezTo>
                  <a:cubicBezTo>
                    <a:pt x="1" y="3"/>
                    <a:pt x="2" y="2"/>
                    <a:pt x="5" y="1"/>
                  </a:cubicBezTo>
                  <a:lnTo>
                    <a:pt x="33" y="1"/>
                  </a:lnTo>
                  <a:lnTo>
                    <a:pt x="34" y="0"/>
                  </a:lnTo>
                  <a:cubicBezTo>
                    <a:pt x="34" y="1"/>
                    <a:pt x="35" y="1"/>
                    <a:pt x="35" y="1"/>
                  </a:cubicBezTo>
                  <a:close/>
                </a:path>
              </a:pathLst>
            </a:custGeom>
            <a:solidFill>
              <a:srgbClr val="86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5" name="Freeform 260">
              <a:extLst>
                <a:ext uri="{FF2B5EF4-FFF2-40B4-BE49-F238E27FC236}">
                  <a16:creationId xmlns:a16="http://schemas.microsoft.com/office/drawing/2014/main" id="{1CFA3204-CE41-6E75-155B-368AE524F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3" y="3739"/>
              <a:ext cx="8" cy="5"/>
            </a:xfrm>
            <a:custGeom>
              <a:avLst/>
              <a:gdLst>
                <a:gd name="T0" fmla="*/ 0 w 3"/>
                <a:gd name="T1" fmla="*/ 69541438 h 2"/>
                <a:gd name="T2" fmla="*/ 227950749 w 3"/>
                <a:gd name="T3" fmla="*/ 0 h 2"/>
                <a:gd name="T4" fmla="*/ 365189077 w 3"/>
                <a:gd name="T5" fmla="*/ 39023875 h 2"/>
                <a:gd name="T6" fmla="*/ 0 w 3"/>
                <a:gd name="T7" fmla="*/ 69541438 h 2"/>
                <a:gd name="T8" fmla="*/ 0 w 3"/>
                <a:gd name="T9" fmla="*/ 6954143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0" y="2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6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1ED0545E-52CF-8A68-CAAD-F6BF91B9D098}"/>
              </a:ext>
            </a:extLst>
          </p:cNvPr>
          <p:cNvSpPr txBox="1"/>
          <p:nvPr/>
        </p:nvSpPr>
        <p:spPr>
          <a:xfrm>
            <a:off x="2322533" y="552517"/>
            <a:ext cx="7780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Πως αποδεικνύεται το θεώρημα </a:t>
            </a:r>
            <a:r>
              <a:rPr lang="en-US" sz="2400" dirty="0"/>
              <a:t>Thevenin </a:t>
            </a:r>
            <a:r>
              <a:rPr lang="el-GR" sz="2400" dirty="0"/>
              <a:t>;</a:t>
            </a:r>
          </a:p>
        </p:txBody>
      </p:sp>
      <p:pic>
        <p:nvPicPr>
          <p:cNvPr id="72" name="Εικόνα 71">
            <a:extLst>
              <a:ext uri="{FF2B5EF4-FFF2-40B4-BE49-F238E27FC236}">
                <a16:creationId xmlns:a16="http://schemas.microsoft.com/office/drawing/2014/main" id="{8495D958-7E24-B6FC-FC8F-1A4B041CF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582" y="1836091"/>
            <a:ext cx="7173326" cy="39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15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B8B347-7782-0B5C-C41C-A5DEFE93A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870" y="4552609"/>
            <a:ext cx="4813395" cy="1400530"/>
          </a:xfrm>
        </p:spPr>
        <p:txBody>
          <a:bodyPr/>
          <a:lstStyle/>
          <a:p>
            <a:r>
              <a:rPr lang="el-GR" sz="6000" dirty="0"/>
              <a:t>Παχιά λόγια.</a:t>
            </a:r>
          </a:p>
        </p:txBody>
      </p:sp>
      <p:grpSp>
        <p:nvGrpSpPr>
          <p:cNvPr id="3" name="Group 639">
            <a:extLst>
              <a:ext uri="{FF2B5EF4-FFF2-40B4-BE49-F238E27FC236}">
                <a16:creationId xmlns:a16="http://schemas.microsoft.com/office/drawing/2014/main" id="{754154DA-01E1-F84F-DCB4-D660A2A43453}"/>
              </a:ext>
            </a:extLst>
          </p:cNvPr>
          <p:cNvGrpSpPr>
            <a:grpSpLocks/>
          </p:cNvGrpSpPr>
          <p:nvPr/>
        </p:nvGrpSpPr>
        <p:grpSpPr bwMode="auto">
          <a:xfrm>
            <a:off x="285327" y="3380977"/>
            <a:ext cx="2245098" cy="3260164"/>
            <a:chOff x="8924" y="9593"/>
            <a:chExt cx="1585" cy="2645"/>
          </a:xfrm>
        </p:grpSpPr>
        <p:sp>
          <p:nvSpPr>
            <p:cNvPr id="4" name="Freeform 640">
              <a:extLst>
                <a:ext uri="{FF2B5EF4-FFF2-40B4-BE49-F238E27FC236}">
                  <a16:creationId xmlns:a16="http://schemas.microsoft.com/office/drawing/2014/main" id="{2D0395EB-437D-9ECF-B55A-BDEE21D67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4" y="9593"/>
              <a:ext cx="1585" cy="2645"/>
            </a:xfrm>
            <a:custGeom>
              <a:avLst/>
              <a:gdLst>
                <a:gd name="T0" fmla="*/ 2147483646 w 161"/>
                <a:gd name="T1" fmla="*/ 2147483646 h 269"/>
                <a:gd name="T2" fmla="*/ 2147483646 w 161"/>
                <a:gd name="T3" fmla="*/ 2147483646 h 269"/>
                <a:gd name="T4" fmla="*/ 2147483646 w 161"/>
                <a:gd name="T5" fmla="*/ 2147483646 h 269"/>
                <a:gd name="T6" fmla="*/ 2147483646 w 161"/>
                <a:gd name="T7" fmla="*/ 2147483646 h 269"/>
                <a:gd name="T8" fmla="*/ 2147483646 w 161"/>
                <a:gd name="T9" fmla="*/ 2147483646 h 269"/>
                <a:gd name="T10" fmla="*/ 2147483646 w 161"/>
                <a:gd name="T11" fmla="*/ 2147483646 h 269"/>
                <a:gd name="T12" fmla="*/ 2147483646 w 161"/>
                <a:gd name="T13" fmla="*/ 2147483646 h 269"/>
                <a:gd name="T14" fmla="*/ 2147483646 w 161"/>
                <a:gd name="T15" fmla="*/ 2147483646 h 269"/>
                <a:gd name="T16" fmla="*/ 2147483646 w 161"/>
                <a:gd name="T17" fmla="*/ 2147483646 h 269"/>
                <a:gd name="T18" fmla="*/ 2147483646 w 161"/>
                <a:gd name="T19" fmla="*/ 2147483646 h 269"/>
                <a:gd name="T20" fmla="*/ 2147483646 w 161"/>
                <a:gd name="T21" fmla="*/ 2147483646 h 269"/>
                <a:gd name="T22" fmla="*/ 2147483646 w 161"/>
                <a:gd name="T23" fmla="*/ 2147483646 h 269"/>
                <a:gd name="T24" fmla="*/ 2147483646 w 161"/>
                <a:gd name="T25" fmla="*/ 2147483646 h 269"/>
                <a:gd name="T26" fmla="*/ 2147483646 w 161"/>
                <a:gd name="T27" fmla="*/ 2147483646 h 269"/>
                <a:gd name="T28" fmla="*/ 2147483646 w 161"/>
                <a:gd name="T29" fmla="*/ 2147483646 h 269"/>
                <a:gd name="T30" fmla="*/ 2147483646 w 161"/>
                <a:gd name="T31" fmla="*/ 2147483646 h 269"/>
                <a:gd name="T32" fmla="*/ 2147483646 w 161"/>
                <a:gd name="T33" fmla="*/ 2147483646 h 269"/>
                <a:gd name="T34" fmla="*/ 2147483646 w 161"/>
                <a:gd name="T35" fmla="*/ 2147483646 h 269"/>
                <a:gd name="T36" fmla="*/ 2147483646 w 161"/>
                <a:gd name="T37" fmla="*/ 2147483646 h 269"/>
                <a:gd name="T38" fmla="*/ 2147483646 w 161"/>
                <a:gd name="T39" fmla="*/ 2147483646 h 269"/>
                <a:gd name="T40" fmla="*/ 2147483646 w 161"/>
                <a:gd name="T41" fmla="*/ 2147483646 h 269"/>
                <a:gd name="T42" fmla="*/ 2147483646 w 161"/>
                <a:gd name="T43" fmla="*/ 2147483646 h 269"/>
                <a:gd name="T44" fmla="*/ 2147483646 w 161"/>
                <a:gd name="T45" fmla="*/ 2147483646 h 269"/>
                <a:gd name="T46" fmla="*/ 2147483646 w 161"/>
                <a:gd name="T47" fmla="*/ 2147483646 h 269"/>
                <a:gd name="T48" fmla="*/ 2147483646 w 161"/>
                <a:gd name="T49" fmla="*/ 2147483646 h 269"/>
                <a:gd name="T50" fmla="*/ 2147483646 w 161"/>
                <a:gd name="T51" fmla="*/ 2147483646 h 269"/>
                <a:gd name="T52" fmla="*/ 2147483646 w 161"/>
                <a:gd name="T53" fmla="*/ 2147483646 h 269"/>
                <a:gd name="T54" fmla="*/ 2147483646 w 161"/>
                <a:gd name="T55" fmla="*/ 2147483646 h 269"/>
                <a:gd name="T56" fmla="*/ 2147483646 w 161"/>
                <a:gd name="T57" fmla="*/ 2147483646 h 269"/>
                <a:gd name="T58" fmla="*/ 2147483646 w 161"/>
                <a:gd name="T59" fmla="*/ 2147483646 h 269"/>
                <a:gd name="T60" fmla="*/ 2147483646 w 161"/>
                <a:gd name="T61" fmla="*/ 2147483646 h 269"/>
                <a:gd name="T62" fmla="*/ 2147483646 w 161"/>
                <a:gd name="T63" fmla="*/ 2147483646 h 269"/>
                <a:gd name="T64" fmla="*/ 2147483646 w 161"/>
                <a:gd name="T65" fmla="*/ 2147483646 h 269"/>
                <a:gd name="T66" fmla="*/ 2147483646 w 161"/>
                <a:gd name="T67" fmla="*/ 2147483646 h 269"/>
                <a:gd name="T68" fmla="*/ 2147483646 w 161"/>
                <a:gd name="T69" fmla="*/ 2147483646 h 269"/>
                <a:gd name="T70" fmla="*/ 2147483646 w 161"/>
                <a:gd name="T71" fmla="*/ 2147483646 h 269"/>
                <a:gd name="T72" fmla="*/ 2147483646 w 161"/>
                <a:gd name="T73" fmla="*/ 2147483646 h 2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1"/>
                <a:gd name="T112" fmla="*/ 0 h 269"/>
                <a:gd name="T113" fmla="*/ 161 w 161"/>
                <a:gd name="T114" fmla="*/ 269 h 2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1" h="269">
                  <a:moveTo>
                    <a:pt x="121" y="9"/>
                  </a:moveTo>
                  <a:cubicBezTo>
                    <a:pt x="123" y="9"/>
                    <a:pt x="125" y="8"/>
                    <a:pt x="127" y="7"/>
                  </a:cubicBezTo>
                  <a:cubicBezTo>
                    <a:pt x="127" y="10"/>
                    <a:pt x="124" y="10"/>
                    <a:pt x="122" y="11"/>
                  </a:cubicBezTo>
                  <a:cubicBezTo>
                    <a:pt x="122" y="11"/>
                    <a:pt x="121" y="11"/>
                    <a:pt x="121" y="12"/>
                  </a:cubicBezTo>
                  <a:cubicBezTo>
                    <a:pt x="122" y="13"/>
                    <a:pt x="124" y="12"/>
                    <a:pt x="126" y="12"/>
                  </a:cubicBezTo>
                  <a:cubicBezTo>
                    <a:pt x="126" y="12"/>
                    <a:pt x="127" y="11"/>
                    <a:pt x="128" y="11"/>
                  </a:cubicBezTo>
                  <a:cubicBezTo>
                    <a:pt x="128" y="12"/>
                    <a:pt x="126" y="12"/>
                    <a:pt x="126" y="14"/>
                  </a:cubicBezTo>
                  <a:cubicBezTo>
                    <a:pt x="127" y="15"/>
                    <a:pt x="128" y="13"/>
                    <a:pt x="130" y="14"/>
                  </a:cubicBezTo>
                  <a:cubicBezTo>
                    <a:pt x="131" y="17"/>
                    <a:pt x="127" y="18"/>
                    <a:pt x="126" y="20"/>
                  </a:cubicBezTo>
                  <a:cubicBezTo>
                    <a:pt x="130" y="24"/>
                    <a:pt x="130" y="31"/>
                    <a:pt x="129" y="36"/>
                  </a:cubicBezTo>
                  <a:cubicBezTo>
                    <a:pt x="129" y="37"/>
                    <a:pt x="128" y="38"/>
                    <a:pt x="128" y="39"/>
                  </a:cubicBezTo>
                  <a:cubicBezTo>
                    <a:pt x="130" y="40"/>
                    <a:pt x="131" y="40"/>
                    <a:pt x="132" y="42"/>
                  </a:cubicBezTo>
                  <a:cubicBezTo>
                    <a:pt x="133" y="47"/>
                    <a:pt x="133" y="52"/>
                    <a:pt x="129" y="56"/>
                  </a:cubicBezTo>
                  <a:cubicBezTo>
                    <a:pt x="128" y="57"/>
                    <a:pt x="125" y="57"/>
                    <a:pt x="126" y="59"/>
                  </a:cubicBezTo>
                  <a:cubicBezTo>
                    <a:pt x="128" y="62"/>
                    <a:pt x="128" y="65"/>
                    <a:pt x="128" y="68"/>
                  </a:cubicBezTo>
                  <a:cubicBezTo>
                    <a:pt x="145" y="77"/>
                    <a:pt x="155" y="95"/>
                    <a:pt x="156" y="113"/>
                  </a:cubicBezTo>
                  <a:cubicBezTo>
                    <a:pt x="158" y="120"/>
                    <a:pt x="160" y="127"/>
                    <a:pt x="160" y="134"/>
                  </a:cubicBezTo>
                  <a:cubicBezTo>
                    <a:pt x="161" y="144"/>
                    <a:pt x="158" y="154"/>
                    <a:pt x="156" y="164"/>
                  </a:cubicBezTo>
                  <a:cubicBezTo>
                    <a:pt x="156" y="170"/>
                    <a:pt x="153" y="176"/>
                    <a:pt x="150" y="181"/>
                  </a:cubicBezTo>
                  <a:cubicBezTo>
                    <a:pt x="149" y="185"/>
                    <a:pt x="144" y="186"/>
                    <a:pt x="142" y="189"/>
                  </a:cubicBezTo>
                  <a:lnTo>
                    <a:pt x="140" y="189"/>
                  </a:lnTo>
                  <a:cubicBezTo>
                    <a:pt x="139" y="193"/>
                    <a:pt x="137" y="196"/>
                    <a:pt x="137" y="200"/>
                  </a:cubicBezTo>
                  <a:cubicBezTo>
                    <a:pt x="135" y="203"/>
                    <a:pt x="134" y="207"/>
                    <a:pt x="132" y="210"/>
                  </a:cubicBezTo>
                  <a:cubicBezTo>
                    <a:pt x="131" y="211"/>
                    <a:pt x="130" y="212"/>
                    <a:pt x="130" y="213"/>
                  </a:cubicBezTo>
                  <a:cubicBezTo>
                    <a:pt x="127" y="219"/>
                    <a:pt x="123" y="224"/>
                    <a:pt x="123" y="230"/>
                  </a:cubicBezTo>
                  <a:cubicBezTo>
                    <a:pt x="123" y="234"/>
                    <a:pt x="117" y="239"/>
                    <a:pt x="123" y="242"/>
                  </a:cubicBezTo>
                  <a:cubicBezTo>
                    <a:pt x="124" y="243"/>
                    <a:pt x="121" y="243"/>
                    <a:pt x="122" y="244"/>
                  </a:cubicBezTo>
                  <a:cubicBezTo>
                    <a:pt x="125" y="250"/>
                    <a:pt x="131" y="250"/>
                    <a:pt x="134" y="254"/>
                  </a:cubicBezTo>
                  <a:cubicBezTo>
                    <a:pt x="135" y="255"/>
                    <a:pt x="135" y="256"/>
                    <a:pt x="135" y="257"/>
                  </a:cubicBezTo>
                  <a:cubicBezTo>
                    <a:pt x="134" y="258"/>
                    <a:pt x="133" y="260"/>
                    <a:pt x="131" y="261"/>
                  </a:cubicBezTo>
                  <a:cubicBezTo>
                    <a:pt x="123" y="264"/>
                    <a:pt x="113" y="264"/>
                    <a:pt x="104" y="264"/>
                  </a:cubicBezTo>
                  <a:cubicBezTo>
                    <a:pt x="97" y="264"/>
                    <a:pt x="94" y="256"/>
                    <a:pt x="87" y="256"/>
                  </a:cubicBezTo>
                  <a:cubicBezTo>
                    <a:pt x="84" y="255"/>
                    <a:pt x="81" y="254"/>
                    <a:pt x="81" y="250"/>
                  </a:cubicBezTo>
                  <a:cubicBezTo>
                    <a:pt x="79" y="250"/>
                    <a:pt x="78" y="249"/>
                    <a:pt x="78" y="248"/>
                  </a:cubicBezTo>
                  <a:cubicBezTo>
                    <a:pt x="76" y="248"/>
                    <a:pt x="75" y="249"/>
                    <a:pt x="73" y="250"/>
                  </a:cubicBezTo>
                  <a:cubicBezTo>
                    <a:pt x="67" y="253"/>
                    <a:pt x="60" y="255"/>
                    <a:pt x="56" y="261"/>
                  </a:cubicBezTo>
                  <a:cubicBezTo>
                    <a:pt x="46" y="269"/>
                    <a:pt x="32" y="264"/>
                    <a:pt x="21" y="263"/>
                  </a:cubicBezTo>
                  <a:cubicBezTo>
                    <a:pt x="19" y="262"/>
                    <a:pt x="16" y="261"/>
                    <a:pt x="15" y="259"/>
                  </a:cubicBezTo>
                  <a:cubicBezTo>
                    <a:pt x="17" y="253"/>
                    <a:pt x="22" y="251"/>
                    <a:pt x="28" y="250"/>
                  </a:cubicBezTo>
                  <a:cubicBezTo>
                    <a:pt x="29" y="248"/>
                    <a:pt x="31" y="249"/>
                    <a:pt x="32" y="249"/>
                  </a:cubicBezTo>
                  <a:cubicBezTo>
                    <a:pt x="35" y="248"/>
                    <a:pt x="37" y="246"/>
                    <a:pt x="40" y="244"/>
                  </a:cubicBezTo>
                  <a:cubicBezTo>
                    <a:pt x="39" y="244"/>
                    <a:pt x="39" y="243"/>
                    <a:pt x="38" y="243"/>
                  </a:cubicBezTo>
                  <a:lnTo>
                    <a:pt x="42" y="237"/>
                  </a:lnTo>
                  <a:cubicBezTo>
                    <a:pt x="43" y="232"/>
                    <a:pt x="39" y="228"/>
                    <a:pt x="39" y="223"/>
                  </a:cubicBezTo>
                  <a:cubicBezTo>
                    <a:pt x="38" y="217"/>
                    <a:pt x="32" y="212"/>
                    <a:pt x="31" y="205"/>
                  </a:cubicBezTo>
                  <a:cubicBezTo>
                    <a:pt x="28" y="200"/>
                    <a:pt x="24" y="196"/>
                    <a:pt x="24" y="190"/>
                  </a:cubicBezTo>
                  <a:cubicBezTo>
                    <a:pt x="23" y="189"/>
                    <a:pt x="23" y="188"/>
                    <a:pt x="22" y="187"/>
                  </a:cubicBezTo>
                  <a:cubicBezTo>
                    <a:pt x="18" y="186"/>
                    <a:pt x="14" y="185"/>
                    <a:pt x="12" y="182"/>
                  </a:cubicBezTo>
                  <a:cubicBezTo>
                    <a:pt x="11" y="178"/>
                    <a:pt x="10" y="175"/>
                    <a:pt x="8" y="173"/>
                  </a:cubicBezTo>
                  <a:cubicBezTo>
                    <a:pt x="1" y="159"/>
                    <a:pt x="0" y="145"/>
                    <a:pt x="3" y="130"/>
                  </a:cubicBezTo>
                  <a:cubicBezTo>
                    <a:pt x="4" y="126"/>
                    <a:pt x="6" y="123"/>
                    <a:pt x="7" y="119"/>
                  </a:cubicBezTo>
                  <a:cubicBezTo>
                    <a:pt x="5" y="118"/>
                    <a:pt x="6" y="116"/>
                    <a:pt x="7" y="115"/>
                  </a:cubicBezTo>
                  <a:cubicBezTo>
                    <a:pt x="12" y="99"/>
                    <a:pt x="26" y="85"/>
                    <a:pt x="40" y="75"/>
                  </a:cubicBezTo>
                  <a:cubicBezTo>
                    <a:pt x="45" y="71"/>
                    <a:pt x="51" y="69"/>
                    <a:pt x="55" y="65"/>
                  </a:cubicBezTo>
                  <a:cubicBezTo>
                    <a:pt x="56" y="63"/>
                    <a:pt x="56" y="62"/>
                    <a:pt x="56" y="60"/>
                  </a:cubicBezTo>
                  <a:cubicBezTo>
                    <a:pt x="56" y="61"/>
                    <a:pt x="54" y="61"/>
                    <a:pt x="53" y="60"/>
                  </a:cubicBezTo>
                  <a:cubicBezTo>
                    <a:pt x="51" y="59"/>
                    <a:pt x="51" y="56"/>
                    <a:pt x="49" y="55"/>
                  </a:cubicBezTo>
                  <a:cubicBezTo>
                    <a:pt x="47" y="51"/>
                    <a:pt x="47" y="47"/>
                    <a:pt x="49" y="43"/>
                  </a:cubicBezTo>
                  <a:cubicBezTo>
                    <a:pt x="51" y="41"/>
                    <a:pt x="53" y="40"/>
                    <a:pt x="55" y="41"/>
                  </a:cubicBezTo>
                  <a:cubicBezTo>
                    <a:pt x="54" y="34"/>
                    <a:pt x="55" y="26"/>
                    <a:pt x="61" y="21"/>
                  </a:cubicBezTo>
                  <a:cubicBezTo>
                    <a:pt x="63" y="19"/>
                    <a:pt x="66" y="16"/>
                    <a:pt x="69" y="15"/>
                  </a:cubicBezTo>
                  <a:cubicBezTo>
                    <a:pt x="70" y="14"/>
                    <a:pt x="68" y="14"/>
                    <a:pt x="68" y="13"/>
                  </a:cubicBezTo>
                  <a:cubicBezTo>
                    <a:pt x="69" y="12"/>
                    <a:pt x="70" y="14"/>
                    <a:pt x="70" y="14"/>
                  </a:cubicBezTo>
                  <a:cubicBezTo>
                    <a:pt x="71" y="13"/>
                    <a:pt x="70" y="11"/>
                    <a:pt x="71" y="10"/>
                  </a:cubicBezTo>
                  <a:cubicBezTo>
                    <a:pt x="72" y="11"/>
                    <a:pt x="71" y="14"/>
                    <a:pt x="72" y="14"/>
                  </a:cubicBezTo>
                  <a:cubicBezTo>
                    <a:pt x="74" y="5"/>
                    <a:pt x="84" y="2"/>
                    <a:pt x="92" y="0"/>
                  </a:cubicBezTo>
                  <a:cubicBezTo>
                    <a:pt x="102" y="2"/>
                    <a:pt x="111" y="8"/>
                    <a:pt x="121" y="9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" name="Freeform 641">
              <a:extLst>
                <a:ext uri="{FF2B5EF4-FFF2-40B4-BE49-F238E27FC236}">
                  <a16:creationId xmlns:a16="http://schemas.microsoft.com/office/drawing/2014/main" id="{F118E7C5-F441-67DD-96DB-0709BAD2B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5" y="9593"/>
              <a:ext cx="719" cy="452"/>
            </a:xfrm>
            <a:custGeom>
              <a:avLst/>
              <a:gdLst>
                <a:gd name="T0" fmla="*/ 2147483646 w 73"/>
                <a:gd name="T1" fmla="*/ 2147483646 h 46"/>
                <a:gd name="T2" fmla="*/ 2147483646 w 73"/>
                <a:gd name="T3" fmla="*/ 2147483646 h 46"/>
                <a:gd name="T4" fmla="*/ 2147483646 w 73"/>
                <a:gd name="T5" fmla="*/ 2147483646 h 46"/>
                <a:gd name="T6" fmla="*/ 2147483646 w 73"/>
                <a:gd name="T7" fmla="*/ 2147483646 h 46"/>
                <a:gd name="T8" fmla="*/ 2147483646 w 73"/>
                <a:gd name="T9" fmla="*/ 2147483646 h 46"/>
                <a:gd name="T10" fmla="*/ 2147483646 w 73"/>
                <a:gd name="T11" fmla="*/ 2147483646 h 46"/>
                <a:gd name="T12" fmla="*/ 2147483646 w 73"/>
                <a:gd name="T13" fmla="*/ 2147483646 h 46"/>
                <a:gd name="T14" fmla="*/ 2147483646 w 73"/>
                <a:gd name="T15" fmla="*/ 2147483646 h 46"/>
                <a:gd name="T16" fmla="*/ 2147483646 w 73"/>
                <a:gd name="T17" fmla="*/ 2147483646 h 46"/>
                <a:gd name="T18" fmla="*/ 2147483646 w 73"/>
                <a:gd name="T19" fmla="*/ 2147483646 h 46"/>
                <a:gd name="T20" fmla="*/ 2147483646 w 73"/>
                <a:gd name="T21" fmla="*/ 2147483646 h 46"/>
                <a:gd name="T22" fmla="*/ 2147483646 w 73"/>
                <a:gd name="T23" fmla="*/ 2147483646 h 46"/>
                <a:gd name="T24" fmla="*/ 2147483646 w 73"/>
                <a:gd name="T25" fmla="*/ 2147483646 h 46"/>
                <a:gd name="T26" fmla="*/ 2147483646 w 73"/>
                <a:gd name="T27" fmla="*/ 2147483646 h 46"/>
                <a:gd name="T28" fmla="*/ 2147483646 w 73"/>
                <a:gd name="T29" fmla="*/ 2147483646 h 46"/>
                <a:gd name="T30" fmla="*/ 2147483646 w 73"/>
                <a:gd name="T31" fmla="*/ 2147483646 h 46"/>
                <a:gd name="T32" fmla="*/ 2147483646 w 73"/>
                <a:gd name="T33" fmla="*/ 2147483646 h 46"/>
                <a:gd name="T34" fmla="*/ 2147483646 w 73"/>
                <a:gd name="T35" fmla="*/ 2147483646 h 46"/>
                <a:gd name="T36" fmla="*/ 2147483646 w 73"/>
                <a:gd name="T37" fmla="*/ 2147483646 h 46"/>
                <a:gd name="T38" fmla="*/ 2147483646 w 73"/>
                <a:gd name="T39" fmla="*/ 2147483646 h 46"/>
                <a:gd name="T40" fmla="*/ 2147483646 w 73"/>
                <a:gd name="T41" fmla="*/ 2147483646 h 46"/>
                <a:gd name="T42" fmla="*/ 2147483646 w 73"/>
                <a:gd name="T43" fmla="*/ 2147483646 h 46"/>
                <a:gd name="T44" fmla="*/ 2147483646 w 73"/>
                <a:gd name="T45" fmla="*/ 2147483646 h 4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3"/>
                <a:gd name="T70" fmla="*/ 0 h 46"/>
                <a:gd name="T71" fmla="*/ 73 w 73"/>
                <a:gd name="T72" fmla="*/ 46 h 4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3" h="46">
                  <a:moveTo>
                    <a:pt x="64" y="10"/>
                  </a:moveTo>
                  <a:cubicBezTo>
                    <a:pt x="63" y="10"/>
                    <a:pt x="63" y="11"/>
                    <a:pt x="63" y="12"/>
                  </a:cubicBezTo>
                  <a:cubicBezTo>
                    <a:pt x="65" y="13"/>
                    <a:pt x="67" y="14"/>
                    <a:pt x="68" y="13"/>
                  </a:cubicBezTo>
                  <a:cubicBezTo>
                    <a:pt x="68" y="14"/>
                    <a:pt x="67" y="14"/>
                    <a:pt x="67" y="15"/>
                  </a:cubicBezTo>
                  <a:cubicBezTo>
                    <a:pt x="68" y="16"/>
                    <a:pt x="69" y="16"/>
                    <a:pt x="70" y="16"/>
                  </a:cubicBezTo>
                  <a:cubicBezTo>
                    <a:pt x="71" y="15"/>
                    <a:pt x="71" y="15"/>
                    <a:pt x="72" y="15"/>
                  </a:cubicBezTo>
                  <a:cubicBezTo>
                    <a:pt x="73" y="17"/>
                    <a:pt x="70" y="16"/>
                    <a:pt x="70" y="17"/>
                  </a:cubicBezTo>
                  <a:cubicBezTo>
                    <a:pt x="69" y="18"/>
                    <a:pt x="68" y="19"/>
                    <a:pt x="67" y="19"/>
                  </a:cubicBezTo>
                  <a:cubicBezTo>
                    <a:pt x="68" y="20"/>
                    <a:pt x="69" y="19"/>
                    <a:pt x="69" y="19"/>
                  </a:cubicBezTo>
                  <a:cubicBezTo>
                    <a:pt x="68" y="19"/>
                    <a:pt x="67" y="22"/>
                    <a:pt x="65" y="22"/>
                  </a:cubicBezTo>
                  <a:cubicBezTo>
                    <a:pt x="58" y="24"/>
                    <a:pt x="51" y="24"/>
                    <a:pt x="45" y="22"/>
                  </a:cubicBezTo>
                  <a:cubicBezTo>
                    <a:pt x="38" y="19"/>
                    <a:pt x="30" y="16"/>
                    <a:pt x="22" y="16"/>
                  </a:cubicBezTo>
                  <a:cubicBezTo>
                    <a:pt x="21" y="16"/>
                    <a:pt x="20" y="18"/>
                    <a:pt x="18" y="18"/>
                  </a:cubicBezTo>
                  <a:cubicBezTo>
                    <a:pt x="17" y="18"/>
                    <a:pt x="16" y="19"/>
                    <a:pt x="16" y="21"/>
                  </a:cubicBezTo>
                  <a:cubicBezTo>
                    <a:pt x="17" y="22"/>
                    <a:pt x="16" y="24"/>
                    <a:pt x="16" y="25"/>
                  </a:cubicBezTo>
                  <a:cubicBezTo>
                    <a:pt x="13" y="31"/>
                    <a:pt x="9" y="37"/>
                    <a:pt x="6" y="43"/>
                  </a:cubicBezTo>
                  <a:cubicBezTo>
                    <a:pt x="5" y="44"/>
                    <a:pt x="4" y="46"/>
                    <a:pt x="2" y="46"/>
                  </a:cubicBezTo>
                  <a:cubicBezTo>
                    <a:pt x="0" y="38"/>
                    <a:pt x="0" y="28"/>
                    <a:pt x="6" y="22"/>
                  </a:cubicBezTo>
                  <a:cubicBezTo>
                    <a:pt x="9" y="20"/>
                    <a:pt x="13" y="15"/>
                    <a:pt x="17" y="17"/>
                  </a:cubicBezTo>
                  <a:cubicBezTo>
                    <a:pt x="18" y="13"/>
                    <a:pt x="20" y="9"/>
                    <a:pt x="24" y="6"/>
                  </a:cubicBezTo>
                  <a:cubicBezTo>
                    <a:pt x="30" y="4"/>
                    <a:pt x="38" y="0"/>
                    <a:pt x="45" y="5"/>
                  </a:cubicBezTo>
                  <a:cubicBezTo>
                    <a:pt x="51" y="7"/>
                    <a:pt x="57" y="10"/>
                    <a:pt x="64" y="10"/>
                  </a:cubicBezTo>
                  <a:close/>
                </a:path>
              </a:pathLst>
            </a:custGeom>
            <a:solidFill>
              <a:srgbClr val="9A7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" name="Freeform 642">
              <a:extLst>
                <a:ext uri="{FF2B5EF4-FFF2-40B4-BE49-F238E27FC236}">
                  <a16:creationId xmlns:a16="http://schemas.microsoft.com/office/drawing/2014/main" id="{C756CE01-4A35-2393-65E4-8B5E7F721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5" y="9760"/>
              <a:ext cx="739" cy="708"/>
            </a:xfrm>
            <a:custGeom>
              <a:avLst/>
              <a:gdLst>
                <a:gd name="T0" fmla="*/ 2147483646 w 75"/>
                <a:gd name="T1" fmla="*/ 2147483646 h 72"/>
                <a:gd name="T2" fmla="*/ 2147483646 w 75"/>
                <a:gd name="T3" fmla="*/ 2147483646 h 72"/>
                <a:gd name="T4" fmla="*/ 2147483646 w 75"/>
                <a:gd name="T5" fmla="*/ 2147483646 h 72"/>
                <a:gd name="T6" fmla="*/ 2147483646 w 75"/>
                <a:gd name="T7" fmla="*/ 2147483646 h 72"/>
                <a:gd name="T8" fmla="*/ 2147483646 w 75"/>
                <a:gd name="T9" fmla="*/ 2147483646 h 72"/>
                <a:gd name="T10" fmla="*/ 2147483646 w 75"/>
                <a:gd name="T11" fmla="*/ 2147483646 h 72"/>
                <a:gd name="T12" fmla="*/ 2147483646 w 75"/>
                <a:gd name="T13" fmla="*/ 2147483646 h 72"/>
                <a:gd name="T14" fmla="*/ 2147483646 w 75"/>
                <a:gd name="T15" fmla="*/ 2147483646 h 72"/>
                <a:gd name="T16" fmla="*/ 2147483646 w 75"/>
                <a:gd name="T17" fmla="*/ 2147483646 h 72"/>
                <a:gd name="T18" fmla="*/ 2147483646 w 75"/>
                <a:gd name="T19" fmla="*/ 2147483646 h 72"/>
                <a:gd name="T20" fmla="*/ 2147483646 w 75"/>
                <a:gd name="T21" fmla="*/ 2147483646 h 72"/>
                <a:gd name="T22" fmla="*/ 2147483646 w 75"/>
                <a:gd name="T23" fmla="*/ 2147483646 h 72"/>
                <a:gd name="T24" fmla="*/ 2147483646 w 75"/>
                <a:gd name="T25" fmla="*/ 2147483646 h 72"/>
                <a:gd name="T26" fmla="*/ 2147483646 w 75"/>
                <a:gd name="T27" fmla="*/ 2147483646 h 72"/>
                <a:gd name="T28" fmla="*/ 2147483646 w 75"/>
                <a:gd name="T29" fmla="*/ 2147483646 h 72"/>
                <a:gd name="T30" fmla="*/ 2147483646 w 75"/>
                <a:gd name="T31" fmla="*/ 2147483646 h 72"/>
                <a:gd name="T32" fmla="*/ 2147483646 w 75"/>
                <a:gd name="T33" fmla="*/ 2147483646 h 72"/>
                <a:gd name="T34" fmla="*/ 2147483646 w 75"/>
                <a:gd name="T35" fmla="*/ 2147483646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5"/>
                <a:gd name="T55" fmla="*/ 0 h 72"/>
                <a:gd name="T56" fmla="*/ 75 w 75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5" h="72">
                  <a:moveTo>
                    <a:pt x="64" y="7"/>
                  </a:moveTo>
                  <a:cubicBezTo>
                    <a:pt x="69" y="13"/>
                    <a:pt x="68" y="21"/>
                    <a:pt x="68" y="28"/>
                  </a:cubicBezTo>
                  <a:cubicBezTo>
                    <a:pt x="68" y="38"/>
                    <a:pt x="75" y="46"/>
                    <a:pt x="72" y="58"/>
                  </a:cubicBezTo>
                  <a:cubicBezTo>
                    <a:pt x="67" y="66"/>
                    <a:pt x="57" y="70"/>
                    <a:pt x="48" y="71"/>
                  </a:cubicBezTo>
                  <a:cubicBezTo>
                    <a:pt x="46" y="72"/>
                    <a:pt x="43" y="71"/>
                    <a:pt x="41" y="72"/>
                  </a:cubicBezTo>
                  <a:cubicBezTo>
                    <a:pt x="33" y="72"/>
                    <a:pt x="24" y="72"/>
                    <a:pt x="16" y="70"/>
                  </a:cubicBezTo>
                  <a:lnTo>
                    <a:pt x="16" y="69"/>
                  </a:lnTo>
                  <a:cubicBezTo>
                    <a:pt x="11" y="66"/>
                    <a:pt x="3" y="65"/>
                    <a:pt x="1" y="58"/>
                  </a:cubicBezTo>
                  <a:cubicBezTo>
                    <a:pt x="0" y="52"/>
                    <a:pt x="5" y="48"/>
                    <a:pt x="4" y="41"/>
                  </a:cubicBezTo>
                  <a:cubicBezTo>
                    <a:pt x="4" y="38"/>
                    <a:pt x="5" y="36"/>
                    <a:pt x="6" y="34"/>
                  </a:cubicBezTo>
                  <a:cubicBezTo>
                    <a:pt x="6" y="33"/>
                    <a:pt x="5" y="32"/>
                    <a:pt x="6" y="30"/>
                  </a:cubicBezTo>
                  <a:cubicBezTo>
                    <a:pt x="10" y="28"/>
                    <a:pt x="12" y="21"/>
                    <a:pt x="15" y="17"/>
                  </a:cubicBezTo>
                  <a:cubicBezTo>
                    <a:pt x="18" y="13"/>
                    <a:pt x="20" y="8"/>
                    <a:pt x="20" y="2"/>
                  </a:cubicBezTo>
                  <a:cubicBezTo>
                    <a:pt x="22" y="3"/>
                    <a:pt x="22" y="2"/>
                    <a:pt x="24" y="1"/>
                  </a:cubicBezTo>
                  <a:cubicBezTo>
                    <a:pt x="39" y="0"/>
                    <a:pt x="50" y="13"/>
                    <a:pt x="64" y="7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" name="Freeform 643">
              <a:extLst>
                <a:ext uri="{FF2B5EF4-FFF2-40B4-BE49-F238E27FC236}">
                  <a16:creationId xmlns:a16="http://schemas.microsoft.com/office/drawing/2014/main" id="{0619D48E-8CAD-21CA-5737-EA89C0198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" y="9799"/>
              <a:ext cx="69" cy="207"/>
            </a:xfrm>
            <a:custGeom>
              <a:avLst/>
              <a:gdLst>
                <a:gd name="T0" fmla="*/ 2147483646 w 7"/>
                <a:gd name="T1" fmla="*/ 2147483646 h 21"/>
                <a:gd name="T2" fmla="*/ 2147483646 w 7"/>
                <a:gd name="T3" fmla="*/ 2147483646 h 21"/>
                <a:gd name="T4" fmla="*/ 2147483646 w 7"/>
                <a:gd name="T5" fmla="*/ 2147483646 h 21"/>
                <a:gd name="T6" fmla="*/ 0 w 7"/>
                <a:gd name="T7" fmla="*/ 2147483646 h 21"/>
                <a:gd name="T8" fmla="*/ 2147483646 w 7"/>
                <a:gd name="T9" fmla="*/ 0 h 21"/>
                <a:gd name="T10" fmla="*/ 2147483646 w 7"/>
                <a:gd name="T11" fmla="*/ 2147483646 h 21"/>
                <a:gd name="T12" fmla="*/ 2147483646 w 7"/>
                <a:gd name="T13" fmla="*/ 214748364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21"/>
                <a:gd name="T23" fmla="*/ 7 w 7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21">
                  <a:moveTo>
                    <a:pt x="6" y="6"/>
                  </a:moveTo>
                  <a:cubicBezTo>
                    <a:pt x="6" y="11"/>
                    <a:pt x="7" y="17"/>
                    <a:pt x="3" y="21"/>
                  </a:cubicBezTo>
                  <a:cubicBezTo>
                    <a:pt x="5" y="19"/>
                    <a:pt x="2" y="17"/>
                    <a:pt x="4" y="16"/>
                  </a:cubicBezTo>
                  <a:cubicBezTo>
                    <a:pt x="4" y="11"/>
                    <a:pt x="4" y="6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5" y="1"/>
                    <a:pt x="6" y="4"/>
                    <a:pt x="6" y="6"/>
                  </a:cubicBezTo>
                  <a:close/>
                </a:path>
              </a:pathLst>
            </a:custGeom>
            <a:solidFill>
              <a:srgbClr val="9A7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" name="Freeform 644">
              <a:extLst>
                <a:ext uri="{FF2B5EF4-FFF2-40B4-BE49-F238E27FC236}">
                  <a16:creationId xmlns:a16="http://schemas.microsoft.com/office/drawing/2014/main" id="{E4FFD242-AF84-08CE-2AF8-FF5C67CC1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2" y="9868"/>
              <a:ext cx="98" cy="69"/>
            </a:xfrm>
            <a:custGeom>
              <a:avLst/>
              <a:gdLst>
                <a:gd name="T0" fmla="*/ 2147483646 w 10"/>
                <a:gd name="T1" fmla="*/ 2147483646 h 7"/>
                <a:gd name="T2" fmla="*/ 2147483646 w 10"/>
                <a:gd name="T3" fmla="*/ 2147483646 h 7"/>
                <a:gd name="T4" fmla="*/ 0 w 10"/>
                <a:gd name="T5" fmla="*/ 2147483646 h 7"/>
                <a:gd name="T6" fmla="*/ 2147483646 w 10"/>
                <a:gd name="T7" fmla="*/ 0 h 7"/>
                <a:gd name="T8" fmla="*/ 2147483646 w 10"/>
                <a:gd name="T9" fmla="*/ 2147483646 h 7"/>
                <a:gd name="T10" fmla="*/ 2147483646 w 10"/>
                <a:gd name="T11" fmla="*/ 2147483646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7"/>
                <a:gd name="T20" fmla="*/ 10 w 10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7">
                  <a:moveTo>
                    <a:pt x="10" y="1"/>
                  </a:moveTo>
                  <a:cubicBezTo>
                    <a:pt x="9" y="1"/>
                    <a:pt x="6" y="1"/>
                    <a:pt x="5" y="2"/>
                  </a:cubicBezTo>
                  <a:cubicBezTo>
                    <a:pt x="3" y="3"/>
                    <a:pt x="3" y="7"/>
                    <a:pt x="0" y="6"/>
                  </a:cubicBezTo>
                  <a:cubicBezTo>
                    <a:pt x="1" y="3"/>
                    <a:pt x="4" y="1"/>
                    <a:pt x="6" y="0"/>
                  </a:cubicBezTo>
                  <a:cubicBezTo>
                    <a:pt x="8" y="0"/>
                    <a:pt x="9" y="0"/>
                    <a:pt x="10" y="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Freeform 645">
              <a:extLst>
                <a:ext uri="{FF2B5EF4-FFF2-40B4-BE49-F238E27FC236}">
                  <a16:creationId xmlns:a16="http://schemas.microsoft.com/office/drawing/2014/main" id="{2A214393-4B0E-3334-1DD4-6566D20D0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" y="9868"/>
              <a:ext cx="89" cy="49"/>
            </a:xfrm>
            <a:custGeom>
              <a:avLst/>
              <a:gdLst>
                <a:gd name="T0" fmla="*/ 2147483646 w 9"/>
                <a:gd name="T1" fmla="*/ 2147483646 h 5"/>
                <a:gd name="T2" fmla="*/ 2147483646 w 9"/>
                <a:gd name="T3" fmla="*/ 2147483646 h 5"/>
                <a:gd name="T4" fmla="*/ 0 w 9"/>
                <a:gd name="T5" fmla="*/ 2147483646 h 5"/>
                <a:gd name="T6" fmla="*/ 2147483646 w 9"/>
                <a:gd name="T7" fmla="*/ 2147483646 h 5"/>
                <a:gd name="T8" fmla="*/ 2147483646 w 9"/>
                <a:gd name="T9" fmla="*/ 214748364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5"/>
                <a:gd name="T17" fmla="*/ 9 w 9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5">
                  <a:moveTo>
                    <a:pt x="9" y="5"/>
                  </a:moveTo>
                  <a:cubicBezTo>
                    <a:pt x="7" y="5"/>
                    <a:pt x="6" y="4"/>
                    <a:pt x="4" y="3"/>
                  </a:cubicBezTo>
                  <a:cubicBezTo>
                    <a:pt x="3" y="2"/>
                    <a:pt x="0" y="5"/>
                    <a:pt x="0" y="2"/>
                  </a:cubicBezTo>
                  <a:cubicBezTo>
                    <a:pt x="4" y="0"/>
                    <a:pt x="7" y="3"/>
                    <a:pt x="9" y="5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Freeform 646">
              <a:extLst>
                <a:ext uri="{FF2B5EF4-FFF2-40B4-BE49-F238E27FC236}">
                  <a16:creationId xmlns:a16="http://schemas.microsoft.com/office/drawing/2014/main" id="{8D848BA9-C318-998E-C053-96BD02F05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" y="9908"/>
              <a:ext cx="137" cy="137"/>
            </a:xfrm>
            <a:custGeom>
              <a:avLst/>
              <a:gdLst>
                <a:gd name="T0" fmla="*/ 2147483646 w 14"/>
                <a:gd name="T1" fmla="*/ 2147483646 h 14"/>
                <a:gd name="T2" fmla="*/ 2147483646 w 14"/>
                <a:gd name="T3" fmla="*/ 2147483646 h 14"/>
                <a:gd name="T4" fmla="*/ 2147483646 w 14"/>
                <a:gd name="T5" fmla="*/ 2147483646 h 14"/>
                <a:gd name="T6" fmla="*/ 0 w 14"/>
                <a:gd name="T7" fmla="*/ 2147483646 h 14"/>
                <a:gd name="T8" fmla="*/ 2147483646 w 14"/>
                <a:gd name="T9" fmla="*/ 0 h 14"/>
                <a:gd name="T10" fmla="*/ 2147483646 w 14"/>
                <a:gd name="T11" fmla="*/ 2147483646 h 14"/>
                <a:gd name="T12" fmla="*/ 2147483646 w 14"/>
                <a:gd name="T13" fmla="*/ 2147483646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14"/>
                <a:gd name="T23" fmla="*/ 14 w 14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14">
                  <a:moveTo>
                    <a:pt x="13" y="3"/>
                  </a:moveTo>
                  <a:cubicBezTo>
                    <a:pt x="13" y="5"/>
                    <a:pt x="14" y="9"/>
                    <a:pt x="12" y="11"/>
                  </a:cubicBezTo>
                  <a:cubicBezTo>
                    <a:pt x="10" y="13"/>
                    <a:pt x="7" y="14"/>
                    <a:pt x="4" y="13"/>
                  </a:cubicBezTo>
                  <a:cubicBezTo>
                    <a:pt x="2" y="12"/>
                    <a:pt x="1" y="9"/>
                    <a:pt x="0" y="7"/>
                  </a:cubicBezTo>
                  <a:cubicBezTo>
                    <a:pt x="1" y="4"/>
                    <a:pt x="4" y="1"/>
                    <a:pt x="8" y="0"/>
                  </a:cubicBezTo>
                  <a:cubicBezTo>
                    <a:pt x="10" y="0"/>
                    <a:pt x="12" y="2"/>
                    <a:pt x="13" y="3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" name="Freeform 647">
              <a:extLst>
                <a:ext uri="{FF2B5EF4-FFF2-40B4-BE49-F238E27FC236}">
                  <a16:creationId xmlns:a16="http://schemas.microsoft.com/office/drawing/2014/main" id="{9B341577-3CE3-3C25-21DC-F546AE31A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1" y="9927"/>
              <a:ext cx="118" cy="99"/>
            </a:xfrm>
            <a:custGeom>
              <a:avLst/>
              <a:gdLst>
                <a:gd name="T0" fmla="*/ 2147483646 w 12"/>
                <a:gd name="T1" fmla="*/ 2147483646 h 10"/>
                <a:gd name="T2" fmla="*/ 2147483646 w 12"/>
                <a:gd name="T3" fmla="*/ 2147483646 h 10"/>
                <a:gd name="T4" fmla="*/ 2147483646 w 12"/>
                <a:gd name="T5" fmla="*/ 2147483646 h 10"/>
                <a:gd name="T6" fmla="*/ 2147483646 w 12"/>
                <a:gd name="T7" fmla="*/ 2147483646 h 10"/>
                <a:gd name="T8" fmla="*/ 2147483646 w 12"/>
                <a:gd name="T9" fmla="*/ 0 h 10"/>
                <a:gd name="T10" fmla="*/ 2147483646 w 12"/>
                <a:gd name="T11" fmla="*/ 2147483646 h 10"/>
                <a:gd name="T12" fmla="*/ 2147483646 w 12"/>
                <a:gd name="T13" fmla="*/ 2147483646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10"/>
                <a:gd name="T23" fmla="*/ 12 w 12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10">
                  <a:moveTo>
                    <a:pt x="10" y="1"/>
                  </a:moveTo>
                  <a:cubicBezTo>
                    <a:pt x="11" y="4"/>
                    <a:pt x="12" y="7"/>
                    <a:pt x="9" y="8"/>
                  </a:cubicBezTo>
                  <a:cubicBezTo>
                    <a:pt x="8" y="10"/>
                    <a:pt x="6" y="10"/>
                    <a:pt x="4" y="9"/>
                  </a:cubicBezTo>
                  <a:cubicBezTo>
                    <a:pt x="2" y="8"/>
                    <a:pt x="0" y="6"/>
                    <a:pt x="1" y="4"/>
                  </a:cubicBezTo>
                  <a:cubicBezTo>
                    <a:pt x="3" y="2"/>
                    <a:pt x="5" y="0"/>
                    <a:pt x="7" y="0"/>
                  </a:cubicBezTo>
                  <a:cubicBezTo>
                    <a:pt x="8" y="0"/>
                    <a:pt x="10" y="0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" name="Freeform 648">
              <a:extLst>
                <a:ext uri="{FF2B5EF4-FFF2-40B4-BE49-F238E27FC236}">
                  <a16:creationId xmlns:a16="http://schemas.microsoft.com/office/drawing/2014/main" id="{6DE37970-0406-EBAA-C926-78A60EE1B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" y="9927"/>
              <a:ext cx="118" cy="118"/>
            </a:xfrm>
            <a:custGeom>
              <a:avLst/>
              <a:gdLst>
                <a:gd name="T0" fmla="*/ 2147483646 w 12"/>
                <a:gd name="T1" fmla="*/ 2147483646 h 12"/>
                <a:gd name="T2" fmla="*/ 2147483646 w 12"/>
                <a:gd name="T3" fmla="*/ 2147483646 h 12"/>
                <a:gd name="T4" fmla="*/ 2147483646 w 12"/>
                <a:gd name="T5" fmla="*/ 2147483646 h 12"/>
                <a:gd name="T6" fmla="*/ 0 w 12"/>
                <a:gd name="T7" fmla="*/ 2147483646 h 12"/>
                <a:gd name="T8" fmla="*/ 2147483646 w 12"/>
                <a:gd name="T9" fmla="*/ 0 h 12"/>
                <a:gd name="T10" fmla="*/ 2147483646 w 12"/>
                <a:gd name="T11" fmla="*/ 2147483646 h 12"/>
                <a:gd name="T12" fmla="*/ 2147483646 w 12"/>
                <a:gd name="T13" fmla="*/ 2147483646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12"/>
                <a:gd name="T23" fmla="*/ 12 w 12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12">
                  <a:moveTo>
                    <a:pt x="12" y="5"/>
                  </a:moveTo>
                  <a:cubicBezTo>
                    <a:pt x="12" y="7"/>
                    <a:pt x="11" y="10"/>
                    <a:pt x="9" y="11"/>
                  </a:cubicBezTo>
                  <a:cubicBezTo>
                    <a:pt x="6" y="12"/>
                    <a:pt x="4" y="12"/>
                    <a:pt x="2" y="10"/>
                  </a:cubicBezTo>
                  <a:cubicBezTo>
                    <a:pt x="0" y="9"/>
                    <a:pt x="1" y="7"/>
                    <a:pt x="0" y="5"/>
                  </a:cubicBezTo>
                  <a:cubicBezTo>
                    <a:pt x="0" y="3"/>
                    <a:pt x="3" y="1"/>
                    <a:pt x="5" y="0"/>
                  </a:cubicBezTo>
                  <a:cubicBezTo>
                    <a:pt x="8" y="0"/>
                    <a:pt x="11" y="3"/>
                    <a:pt x="12" y="5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649">
              <a:extLst>
                <a:ext uri="{FF2B5EF4-FFF2-40B4-BE49-F238E27FC236}">
                  <a16:creationId xmlns:a16="http://schemas.microsoft.com/office/drawing/2014/main" id="{E2ABC971-DA2C-E26D-1EBD-CB6A27DFE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" y="9937"/>
              <a:ext cx="89" cy="98"/>
            </a:xfrm>
            <a:custGeom>
              <a:avLst/>
              <a:gdLst>
                <a:gd name="T0" fmla="*/ 2147483646 w 9"/>
                <a:gd name="T1" fmla="*/ 2147483646 h 10"/>
                <a:gd name="T2" fmla="*/ 2147483646 w 9"/>
                <a:gd name="T3" fmla="*/ 2147483646 h 10"/>
                <a:gd name="T4" fmla="*/ 2147483646 w 9"/>
                <a:gd name="T5" fmla="*/ 2147483646 h 10"/>
                <a:gd name="T6" fmla="*/ 2147483646 w 9"/>
                <a:gd name="T7" fmla="*/ 2147483646 h 10"/>
                <a:gd name="T8" fmla="*/ 2147483646 w 9"/>
                <a:gd name="T9" fmla="*/ 2147483646 h 10"/>
                <a:gd name="T10" fmla="*/ 2147483646 w 9"/>
                <a:gd name="T11" fmla="*/ 2147483646 h 10"/>
                <a:gd name="T12" fmla="*/ 2147483646 w 9"/>
                <a:gd name="T13" fmla="*/ 2147483646 h 10"/>
                <a:gd name="T14" fmla="*/ 2147483646 w 9"/>
                <a:gd name="T15" fmla="*/ 2147483646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0"/>
                <a:gd name="T26" fmla="*/ 9 w 9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0">
                  <a:moveTo>
                    <a:pt x="9" y="4"/>
                  </a:moveTo>
                  <a:cubicBezTo>
                    <a:pt x="9" y="6"/>
                    <a:pt x="9" y="8"/>
                    <a:pt x="7" y="9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3" y="9"/>
                    <a:pt x="1" y="8"/>
                    <a:pt x="1" y="7"/>
                  </a:cubicBezTo>
                  <a:cubicBezTo>
                    <a:pt x="0" y="5"/>
                    <a:pt x="1" y="4"/>
                    <a:pt x="2" y="2"/>
                  </a:cubicBezTo>
                  <a:cubicBezTo>
                    <a:pt x="3" y="1"/>
                    <a:pt x="4" y="0"/>
                    <a:pt x="6" y="1"/>
                  </a:cubicBezTo>
                  <a:cubicBezTo>
                    <a:pt x="7" y="2"/>
                    <a:pt x="9" y="3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650">
              <a:extLst>
                <a:ext uri="{FF2B5EF4-FFF2-40B4-BE49-F238E27FC236}">
                  <a16:creationId xmlns:a16="http://schemas.microsoft.com/office/drawing/2014/main" id="{4E1F6E30-65AC-B5DC-331E-B164EC7FB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1" y="9947"/>
              <a:ext cx="39" cy="59"/>
            </a:xfrm>
            <a:custGeom>
              <a:avLst/>
              <a:gdLst>
                <a:gd name="T0" fmla="*/ 2147483646 w 4"/>
                <a:gd name="T1" fmla="*/ 2147483646 h 6"/>
                <a:gd name="T2" fmla="*/ 2147483646 w 4"/>
                <a:gd name="T3" fmla="*/ 2147483646 h 6"/>
                <a:gd name="T4" fmla="*/ 0 w 4"/>
                <a:gd name="T5" fmla="*/ 2147483646 h 6"/>
                <a:gd name="T6" fmla="*/ 2147483646 w 4"/>
                <a:gd name="T7" fmla="*/ 2147483646 h 6"/>
                <a:gd name="T8" fmla="*/ 2147483646 w 4"/>
                <a:gd name="T9" fmla="*/ 2147483646 h 6"/>
                <a:gd name="T10" fmla="*/ 2147483646 w 4"/>
                <a:gd name="T11" fmla="*/ 214748364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6"/>
                <a:gd name="T20" fmla="*/ 4 w 4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6">
                  <a:moveTo>
                    <a:pt x="4" y="2"/>
                  </a:moveTo>
                  <a:cubicBezTo>
                    <a:pt x="4" y="4"/>
                    <a:pt x="4" y="5"/>
                    <a:pt x="2" y="5"/>
                  </a:cubicBezTo>
                  <a:cubicBezTo>
                    <a:pt x="0" y="6"/>
                    <a:pt x="0" y="4"/>
                    <a:pt x="0" y="2"/>
                  </a:cubicBezTo>
                  <a:cubicBezTo>
                    <a:pt x="1" y="1"/>
                    <a:pt x="2" y="0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651">
              <a:extLst>
                <a:ext uri="{FF2B5EF4-FFF2-40B4-BE49-F238E27FC236}">
                  <a16:creationId xmlns:a16="http://schemas.microsoft.com/office/drawing/2014/main" id="{263C59FC-8EAB-73CB-08C9-AC3AB1271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" y="9957"/>
              <a:ext cx="39" cy="49"/>
            </a:xfrm>
            <a:custGeom>
              <a:avLst/>
              <a:gdLst>
                <a:gd name="T0" fmla="*/ 2147483646 w 4"/>
                <a:gd name="T1" fmla="*/ 2147483646 h 5"/>
                <a:gd name="T2" fmla="*/ 2147483646 w 4"/>
                <a:gd name="T3" fmla="*/ 2147483646 h 5"/>
                <a:gd name="T4" fmla="*/ 2147483646 w 4"/>
                <a:gd name="T5" fmla="*/ 2147483646 h 5"/>
                <a:gd name="T6" fmla="*/ 2147483646 w 4"/>
                <a:gd name="T7" fmla="*/ 2147483646 h 5"/>
                <a:gd name="T8" fmla="*/ 2147483646 w 4"/>
                <a:gd name="T9" fmla="*/ 2147483646 h 5"/>
                <a:gd name="T10" fmla="*/ 2147483646 w 4"/>
                <a:gd name="T11" fmla="*/ 2147483646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5"/>
                <a:gd name="T20" fmla="*/ 4 w 4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5">
                  <a:moveTo>
                    <a:pt x="4" y="2"/>
                  </a:moveTo>
                  <a:cubicBezTo>
                    <a:pt x="4" y="3"/>
                    <a:pt x="4" y="4"/>
                    <a:pt x="3" y="5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4" y="0"/>
                    <a:pt x="4" y="2"/>
                    <a:pt x="4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652">
              <a:extLst>
                <a:ext uri="{FF2B5EF4-FFF2-40B4-BE49-F238E27FC236}">
                  <a16:creationId xmlns:a16="http://schemas.microsoft.com/office/drawing/2014/main" id="{CE4947F3-2EE3-DB4C-AF0A-F5A8A8CFF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5" y="9986"/>
              <a:ext cx="78" cy="167"/>
            </a:xfrm>
            <a:custGeom>
              <a:avLst/>
              <a:gdLst>
                <a:gd name="T0" fmla="*/ 2147483646 w 8"/>
                <a:gd name="T1" fmla="*/ 2147483646 h 17"/>
                <a:gd name="T2" fmla="*/ 2147483646 w 8"/>
                <a:gd name="T3" fmla="*/ 2147483646 h 17"/>
                <a:gd name="T4" fmla="*/ 2147483646 w 8"/>
                <a:gd name="T5" fmla="*/ 2147483646 h 17"/>
                <a:gd name="T6" fmla="*/ 2147483646 w 8"/>
                <a:gd name="T7" fmla="*/ 2147483646 h 17"/>
                <a:gd name="T8" fmla="*/ 2147483646 w 8"/>
                <a:gd name="T9" fmla="*/ 2147483646 h 17"/>
                <a:gd name="T10" fmla="*/ 2147483646 w 8"/>
                <a:gd name="T11" fmla="*/ 2147483646 h 17"/>
                <a:gd name="T12" fmla="*/ 2147483646 w 8"/>
                <a:gd name="T13" fmla="*/ 2147483646 h 17"/>
                <a:gd name="T14" fmla="*/ 2147483646 w 8"/>
                <a:gd name="T15" fmla="*/ 2147483646 h 17"/>
                <a:gd name="T16" fmla="*/ 2147483646 w 8"/>
                <a:gd name="T17" fmla="*/ 2147483646 h 17"/>
                <a:gd name="T18" fmla="*/ 2147483646 w 8"/>
                <a:gd name="T19" fmla="*/ 2147483646 h 17"/>
                <a:gd name="T20" fmla="*/ 2147483646 w 8"/>
                <a:gd name="T21" fmla="*/ 2147483646 h 17"/>
                <a:gd name="T22" fmla="*/ 2147483646 w 8"/>
                <a:gd name="T23" fmla="*/ 2147483646 h 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17"/>
                <a:gd name="T38" fmla="*/ 8 w 8"/>
                <a:gd name="T39" fmla="*/ 17 h 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17">
                  <a:moveTo>
                    <a:pt x="8" y="5"/>
                  </a:moveTo>
                  <a:cubicBezTo>
                    <a:pt x="8" y="9"/>
                    <a:pt x="7" y="12"/>
                    <a:pt x="4" y="16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3" y="14"/>
                    <a:pt x="1" y="12"/>
                    <a:pt x="2" y="10"/>
                  </a:cubicBezTo>
                  <a:cubicBezTo>
                    <a:pt x="3" y="11"/>
                    <a:pt x="2" y="12"/>
                    <a:pt x="2" y="12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4" y="9"/>
                    <a:pt x="2" y="7"/>
                    <a:pt x="5" y="5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3" y="5"/>
                    <a:pt x="1" y="7"/>
                    <a:pt x="1" y="8"/>
                  </a:cubicBezTo>
                  <a:cubicBezTo>
                    <a:pt x="0" y="5"/>
                    <a:pt x="3" y="3"/>
                    <a:pt x="4" y="1"/>
                  </a:cubicBezTo>
                  <a:cubicBezTo>
                    <a:pt x="7" y="0"/>
                    <a:pt x="8" y="3"/>
                    <a:pt x="8" y="5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653">
              <a:extLst>
                <a:ext uri="{FF2B5EF4-FFF2-40B4-BE49-F238E27FC236}">
                  <a16:creationId xmlns:a16="http://schemas.microsoft.com/office/drawing/2014/main" id="{A0D3CC4F-3102-8442-AED9-A1DAD0415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6" y="10006"/>
              <a:ext cx="99" cy="177"/>
            </a:xfrm>
            <a:custGeom>
              <a:avLst/>
              <a:gdLst>
                <a:gd name="T0" fmla="*/ 2147483646 w 10"/>
                <a:gd name="T1" fmla="*/ 2147483646 h 18"/>
                <a:gd name="T2" fmla="*/ 2147483646 w 10"/>
                <a:gd name="T3" fmla="*/ 2147483646 h 18"/>
                <a:gd name="T4" fmla="*/ 2147483646 w 10"/>
                <a:gd name="T5" fmla="*/ 2147483646 h 18"/>
                <a:gd name="T6" fmla="*/ 2147483646 w 10"/>
                <a:gd name="T7" fmla="*/ 2147483646 h 18"/>
                <a:gd name="T8" fmla="*/ 2147483646 w 10"/>
                <a:gd name="T9" fmla="*/ 2147483646 h 18"/>
                <a:gd name="T10" fmla="*/ 2147483646 w 10"/>
                <a:gd name="T11" fmla="*/ 2147483646 h 18"/>
                <a:gd name="T12" fmla="*/ 2147483646 w 10"/>
                <a:gd name="T13" fmla="*/ 0 h 18"/>
                <a:gd name="T14" fmla="*/ 2147483646 w 10"/>
                <a:gd name="T15" fmla="*/ 2147483646 h 18"/>
                <a:gd name="T16" fmla="*/ 2147483646 w 10"/>
                <a:gd name="T17" fmla="*/ 2147483646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8"/>
                <a:gd name="T29" fmla="*/ 10 w 10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8">
                  <a:moveTo>
                    <a:pt x="6" y="2"/>
                  </a:moveTo>
                  <a:cubicBezTo>
                    <a:pt x="8" y="5"/>
                    <a:pt x="10" y="9"/>
                    <a:pt x="8" y="12"/>
                  </a:cubicBezTo>
                  <a:cubicBezTo>
                    <a:pt x="7" y="14"/>
                    <a:pt x="8" y="16"/>
                    <a:pt x="7" y="18"/>
                  </a:cubicBezTo>
                  <a:cubicBezTo>
                    <a:pt x="6" y="18"/>
                    <a:pt x="5" y="17"/>
                    <a:pt x="4" y="16"/>
                  </a:cubicBezTo>
                  <a:cubicBezTo>
                    <a:pt x="5" y="15"/>
                    <a:pt x="3" y="15"/>
                    <a:pt x="3" y="14"/>
                  </a:cubicBezTo>
                  <a:cubicBezTo>
                    <a:pt x="0" y="11"/>
                    <a:pt x="0" y="6"/>
                    <a:pt x="2" y="2"/>
                  </a:cubicBezTo>
                  <a:cubicBezTo>
                    <a:pt x="2" y="2"/>
                    <a:pt x="2" y="0"/>
                    <a:pt x="4" y="0"/>
                  </a:cubicBezTo>
                  <a:cubicBezTo>
                    <a:pt x="4" y="1"/>
                    <a:pt x="5" y="1"/>
                    <a:pt x="6" y="2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654">
              <a:extLst>
                <a:ext uri="{FF2B5EF4-FFF2-40B4-BE49-F238E27FC236}">
                  <a16:creationId xmlns:a16="http://schemas.microsoft.com/office/drawing/2014/main" id="{933AD4C3-2A93-B082-6C8A-91878563F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6" y="10045"/>
              <a:ext cx="59" cy="89"/>
            </a:xfrm>
            <a:custGeom>
              <a:avLst/>
              <a:gdLst>
                <a:gd name="T0" fmla="*/ 2147483646 w 6"/>
                <a:gd name="T1" fmla="*/ 2147483646 h 9"/>
                <a:gd name="T2" fmla="*/ 2147483646 w 6"/>
                <a:gd name="T3" fmla="*/ 2147483646 h 9"/>
                <a:gd name="T4" fmla="*/ 2147483646 w 6"/>
                <a:gd name="T5" fmla="*/ 2147483646 h 9"/>
                <a:gd name="T6" fmla="*/ 2147483646 w 6"/>
                <a:gd name="T7" fmla="*/ 2147483646 h 9"/>
                <a:gd name="T8" fmla="*/ 2147483646 w 6"/>
                <a:gd name="T9" fmla="*/ 2147483646 h 9"/>
                <a:gd name="T10" fmla="*/ 2147483646 w 6"/>
                <a:gd name="T11" fmla="*/ 2147483646 h 9"/>
                <a:gd name="T12" fmla="*/ 2147483646 w 6"/>
                <a:gd name="T13" fmla="*/ 2147483646 h 9"/>
                <a:gd name="T14" fmla="*/ 2147483646 w 6"/>
                <a:gd name="T15" fmla="*/ 2147483646 h 9"/>
                <a:gd name="T16" fmla="*/ 2147483646 w 6"/>
                <a:gd name="T17" fmla="*/ 2147483646 h 9"/>
                <a:gd name="T18" fmla="*/ 2147483646 w 6"/>
                <a:gd name="T19" fmla="*/ 2147483646 h 9"/>
                <a:gd name="T20" fmla="*/ 2147483646 w 6"/>
                <a:gd name="T21" fmla="*/ 2147483646 h 9"/>
                <a:gd name="T22" fmla="*/ 2147483646 w 6"/>
                <a:gd name="T23" fmla="*/ 2147483646 h 9"/>
                <a:gd name="T24" fmla="*/ 2147483646 w 6"/>
                <a:gd name="T25" fmla="*/ 0 h 9"/>
                <a:gd name="T26" fmla="*/ 2147483646 w 6"/>
                <a:gd name="T27" fmla="*/ 2147483646 h 9"/>
                <a:gd name="T28" fmla="*/ 2147483646 w 6"/>
                <a:gd name="T29" fmla="*/ 2147483646 h 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9"/>
                <a:gd name="T47" fmla="*/ 6 w 6"/>
                <a:gd name="T48" fmla="*/ 9 h 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9">
                  <a:moveTo>
                    <a:pt x="6" y="7"/>
                  </a:moveTo>
                  <a:cubicBezTo>
                    <a:pt x="6" y="7"/>
                    <a:pt x="6" y="7"/>
                    <a:pt x="5" y="7"/>
                  </a:cubicBezTo>
                  <a:lnTo>
                    <a:pt x="4" y="4"/>
                  </a:lnTo>
                  <a:cubicBezTo>
                    <a:pt x="3" y="5"/>
                    <a:pt x="3" y="6"/>
                    <a:pt x="3" y="6"/>
                  </a:cubicBezTo>
                  <a:cubicBezTo>
                    <a:pt x="3" y="7"/>
                    <a:pt x="5" y="7"/>
                    <a:pt x="5" y="8"/>
                  </a:cubicBezTo>
                  <a:cubicBezTo>
                    <a:pt x="4" y="9"/>
                    <a:pt x="3" y="7"/>
                    <a:pt x="2" y="7"/>
                  </a:cubicBezTo>
                  <a:lnTo>
                    <a:pt x="2" y="4"/>
                  </a:lnTo>
                  <a:cubicBezTo>
                    <a:pt x="3" y="4"/>
                    <a:pt x="3" y="4"/>
                    <a:pt x="3" y="4"/>
                  </a:cubicBezTo>
                  <a:cubicBezTo>
                    <a:pt x="3" y="2"/>
                    <a:pt x="0" y="1"/>
                    <a:pt x="2" y="0"/>
                  </a:cubicBezTo>
                  <a:cubicBezTo>
                    <a:pt x="5" y="1"/>
                    <a:pt x="6" y="4"/>
                    <a:pt x="6" y="7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655">
              <a:extLst>
                <a:ext uri="{FF2B5EF4-FFF2-40B4-BE49-F238E27FC236}">
                  <a16:creationId xmlns:a16="http://schemas.microsoft.com/office/drawing/2014/main" id="{056DFEFE-C980-7223-C7B2-BAF7236B3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1" y="10075"/>
              <a:ext cx="39" cy="69"/>
            </a:xfrm>
            <a:custGeom>
              <a:avLst/>
              <a:gdLst>
                <a:gd name="T0" fmla="*/ 2147483646 w 4"/>
                <a:gd name="T1" fmla="*/ 0 h 7"/>
                <a:gd name="T2" fmla="*/ 2147483646 w 4"/>
                <a:gd name="T3" fmla="*/ 2147483646 h 7"/>
                <a:gd name="T4" fmla="*/ 2147483646 w 4"/>
                <a:gd name="T5" fmla="*/ 2147483646 h 7"/>
                <a:gd name="T6" fmla="*/ 2147483646 w 4"/>
                <a:gd name="T7" fmla="*/ 2147483646 h 7"/>
                <a:gd name="T8" fmla="*/ 2147483646 w 4"/>
                <a:gd name="T9" fmla="*/ 2147483646 h 7"/>
                <a:gd name="T10" fmla="*/ 2147483646 w 4"/>
                <a:gd name="T11" fmla="*/ 2147483646 h 7"/>
                <a:gd name="T12" fmla="*/ 0 w 4"/>
                <a:gd name="T13" fmla="*/ 2147483646 h 7"/>
                <a:gd name="T14" fmla="*/ 2147483646 w 4"/>
                <a:gd name="T15" fmla="*/ 0 h 7"/>
                <a:gd name="T16" fmla="*/ 2147483646 w 4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7"/>
                <a:gd name="T29" fmla="*/ 4 w 4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7">
                  <a:moveTo>
                    <a:pt x="4" y="0"/>
                  </a:moveTo>
                  <a:cubicBezTo>
                    <a:pt x="3" y="2"/>
                    <a:pt x="1" y="4"/>
                    <a:pt x="2" y="6"/>
                  </a:cubicBezTo>
                  <a:cubicBezTo>
                    <a:pt x="1" y="7"/>
                    <a:pt x="1" y="6"/>
                    <a:pt x="0" y="5"/>
                  </a:cubicBezTo>
                  <a:cubicBezTo>
                    <a:pt x="0" y="2"/>
                    <a:pt x="2" y="1"/>
                    <a:pt x="4" y="0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656">
              <a:extLst>
                <a:ext uri="{FF2B5EF4-FFF2-40B4-BE49-F238E27FC236}">
                  <a16:creationId xmlns:a16="http://schemas.microsoft.com/office/drawing/2014/main" id="{992151B8-C7A2-799A-054E-928777864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8" y="10085"/>
              <a:ext cx="10" cy="29"/>
            </a:xfrm>
            <a:custGeom>
              <a:avLst/>
              <a:gdLst>
                <a:gd name="T0" fmla="*/ 2147483646 w 1"/>
                <a:gd name="T1" fmla="*/ 2147483646 h 3"/>
                <a:gd name="T2" fmla="*/ 2147483646 w 1"/>
                <a:gd name="T3" fmla="*/ 2147483646 h 3"/>
                <a:gd name="T4" fmla="*/ 0 w 1"/>
                <a:gd name="T5" fmla="*/ 0 h 3"/>
                <a:gd name="T6" fmla="*/ 2147483646 w 1"/>
                <a:gd name="T7" fmla="*/ 2147483646 h 3"/>
                <a:gd name="T8" fmla="*/ 2147483646 w 1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657">
              <a:extLst>
                <a:ext uri="{FF2B5EF4-FFF2-40B4-BE49-F238E27FC236}">
                  <a16:creationId xmlns:a16="http://schemas.microsoft.com/office/drawing/2014/main" id="{588D4FD9-74B3-5348-EF81-91479F75D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0" y="10094"/>
              <a:ext cx="128" cy="59"/>
            </a:xfrm>
            <a:custGeom>
              <a:avLst/>
              <a:gdLst>
                <a:gd name="T0" fmla="*/ 2147483646 w 13"/>
                <a:gd name="T1" fmla="*/ 2147483646 h 6"/>
                <a:gd name="T2" fmla="*/ 2147483646 w 13"/>
                <a:gd name="T3" fmla="*/ 2147483646 h 6"/>
                <a:gd name="T4" fmla="*/ 2147483646 w 13"/>
                <a:gd name="T5" fmla="*/ 2147483646 h 6"/>
                <a:gd name="T6" fmla="*/ 0 w 13"/>
                <a:gd name="T7" fmla="*/ 2147483646 h 6"/>
                <a:gd name="T8" fmla="*/ 2147483646 w 13"/>
                <a:gd name="T9" fmla="*/ 2147483646 h 6"/>
                <a:gd name="T10" fmla="*/ 2147483646 w 13"/>
                <a:gd name="T11" fmla="*/ 214748364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6"/>
                <a:gd name="T20" fmla="*/ 13 w 13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6">
                  <a:moveTo>
                    <a:pt x="3" y="4"/>
                  </a:moveTo>
                  <a:cubicBezTo>
                    <a:pt x="6" y="6"/>
                    <a:pt x="10" y="4"/>
                    <a:pt x="13" y="2"/>
                  </a:cubicBezTo>
                  <a:cubicBezTo>
                    <a:pt x="12" y="5"/>
                    <a:pt x="9" y="5"/>
                    <a:pt x="8" y="6"/>
                  </a:cubicBezTo>
                  <a:cubicBezTo>
                    <a:pt x="5" y="6"/>
                    <a:pt x="1" y="5"/>
                    <a:pt x="0" y="2"/>
                  </a:cubicBezTo>
                  <a:cubicBezTo>
                    <a:pt x="1" y="0"/>
                    <a:pt x="1" y="4"/>
                    <a:pt x="3" y="4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658">
              <a:extLst>
                <a:ext uri="{FF2B5EF4-FFF2-40B4-BE49-F238E27FC236}">
                  <a16:creationId xmlns:a16="http://schemas.microsoft.com/office/drawing/2014/main" id="{61862B2B-C2D8-0DE7-04C7-3C28BF1F4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7" y="10134"/>
              <a:ext cx="49" cy="49"/>
            </a:xfrm>
            <a:custGeom>
              <a:avLst/>
              <a:gdLst>
                <a:gd name="T0" fmla="*/ 2147483646 w 5"/>
                <a:gd name="T1" fmla="*/ 2147483646 h 5"/>
                <a:gd name="T2" fmla="*/ 0 w 5"/>
                <a:gd name="T3" fmla="*/ 2147483646 h 5"/>
                <a:gd name="T4" fmla="*/ 0 w 5"/>
                <a:gd name="T5" fmla="*/ 2147483646 h 5"/>
                <a:gd name="T6" fmla="*/ 0 w 5"/>
                <a:gd name="T7" fmla="*/ 0 h 5"/>
                <a:gd name="T8" fmla="*/ 0 w 5"/>
                <a:gd name="T9" fmla="*/ 0 h 5"/>
                <a:gd name="T10" fmla="*/ 2147483646 w 5"/>
                <a:gd name="T11" fmla="*/ 2147483646 h 5"/>
                <a:gd name="T12" fmla="*/ 2147483646 w 5"/>
                <a:gd name="T13" fmla="*/ 2147483646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5"/>
                <a:gd name="T23" fmla="*/ 5 w 5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5">
                  <a:moveTo>
                    <a:pt x="5" y="4"/>
                  </a:moveTo>
                  <a:cubicBezTo>
                    <a:pt x="3" y="5"/>
                    <a:pt x="1" y="3"/>
                    <a:pt x="0" y="2"/>
                  </a:cubicBezTo>
                  <a:lnTo>
                    <a:pt x="0" y="0"/>
                  </a:lnTo>
                  <a:cubicBezTo>
                    <a:pt x="2" y="1"/>
                    <a:pt x="3" y="3"/>
                    <a:pt x="5" y="4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659">
              <a:extLst>
                <a:ext uri="{FF2B5EF4-FFF2-40B4-BE49-F238E27FC236}">
                  <a16:creationId xmlns:a16="http://schemas.microsoft.com/office/drawing/2014/main" id="{FE503FD9-BEA2-AC93-26CB-45622EBC4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2" y="10153"/>
              <a:ext cx="59" cy="50"/>
            </a:xfrm>
            <a:custGeom>
              <a:avLst/>
              <a:gdLst>
                <a:gd name="T0" fmla="*/ 2147483646 w 6"/>
                <a:gd name="T1" fmla="*/ 2147483646 h 5"/>
                <a:gd name="T2" fmla="*/ 0 w 6"/>
                <a:gd name="T3" fmla="*/ 2147483646 h 5"/>
                <a:gd name="T4" fmla="*/ 2147483646 w 6"/>
                <a:gd name="T5" fmla="*/ 2147483646 h 5"/>
                <a:gd name="T6" fmla="*/ 2147483646 w 6"/>
                <a:gd name="T7" fmla="*/ 0 h 5"/>
                <a:gd name="T8" fmla="*/ 2147483646 w 6"/>
                <a:gd name="T9" fmla="*/ 0 h 5"/>
                <a:gd name="T10" fmla="*/ 2147483646 w 6"/>
                <a:gd name="T11" fmla="*/ 2147483646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5"/>
                <a:gd name="T20" fmla="*/ 6 w 6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5">
                  <a:moveTo>
                    <a:pt x="6" y="1"/>
                  </a:moveTo>
                  <a:cubicBezTo>
                    <a:pt x="5" y="3"/>
                    <a:pt x="3" y="5"/>
                    <a:pt x="0" y="5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3" y="3"/>
                    <a:pt x="4" y="1"/>
                    <a:pt x="6" y="0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660">
              <a:extLst>
                <a:ext uri="{FF2B5EF4-FFF2-40B4-BE49-F238E27FC236}">
                  <a16:creationId xmlns:a16="http://schemas.microsoft.com/office/drawing/2014/main" id="{7E8323E6-0DCC-76E9-24BB-3DD943D4C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1" y="10163"/>
              <a:ext cx="266" cy="89"/>
            </a:xfrm>
            <a:custGeom>
              <a:avLst/>
              <a:gdLst>
                <a:gd name="T0" fmla="*/ 2147483646 w 27"/>
                <a:gd name="T1" fmla="*/ 2147483646 h 9"/>
                <a:gd name="T2" fmla="*/ 2147483646 w 27"/>
                <a:gd name="T3" fmla="*/ 2147483646 h 9"/>
                <a:gd name="T4" fmla="*/ 0 w 27"/>
                <a:gd name="T5" fmla="*/ 2147483646 h 9"/>
                <a:gd name="T6" fmla="*/ 2147483646 w 27"/>
                <a:gd name="T7" fmla="*/ 2147483646 h 9"/>
                <a:gd name="T8" fmla="*/ 2147483646 w 27"/>
                <a:gd name="T9" fmla="*/ 2147483646 h 9"/>
                <a:gd name="T10" fmla="*/ 2147483646 w 27"/>
                <a:gd name="T11" fmla="*/ 2147483646 h 9"/>
                <a:gd name="T12" fmla="*/ 2147483646 w 27"/>
                <a:gd name="T13" fmla="*/ 2147483646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"/>
                <a:gd name="T22" fmla="*/ 0 h 9"/>
                <a:gd name="T23" fmla="*/ 27 w 2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" h="9">
                  <a:moveTo>
                    <a:pt x="27" y="1"/>
                  </a:moveTo>
                  <a:cubicBezTo>
                    <a:pt x="23" y="6"/>
                    <a:pt x="16" y="9"/>
                    <a:pt x="10" y="7"/>
                  </a:cubicBezTo>
                  <a:cubicBezTo>
                    <a:pt x="6" y="7"/>
                    <a:pt x="3" y="6"/>
                    <a:pt x="0" y="4"/>
                  </a:cubicBezTo>
                  <a:cubicBezTo>
                    <a:pt x="1" y="2"/>
                    <a:pt x="3" y="5"/>
                    <a:pt x="4" y="5"/>
                  </a:cubicBezTo>
                  <a:cubicBezTo>
                    <a:pt x="11" y="8"/>
                    <a:pt x="20" y="6"/>
                    <a:pt x="26" y="1"/>
                  </a:cubicBezTo>
                  <a:cubicBezTo>
                    <a:pt x="27" y="0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661">
              <a:extLst>
                <a:ext uri="{FF2B5EF4-FFF2-40B4-BE49-F238E27FC236}">
                  <a16:creationId xmlns:a16="http://schemas.microsoft.com/office/drawing/2014/main" id="{47971F29-31B6-5F2E-A1BB-CFC7C8BC4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1" y="11334"/>
              <a:ext cx="10" cy="0"/>
            </a:xfrm>
            <a:custGeom>
              <a:avLst/>
              <a:gdLst>
                <a:gd name="T0" fmla="*/ 0 w 1"/>
                <a:gd name="T1" fmla="*/ 0 w 1"/>
                <a:gd name="T2" fmla="*/ 2147483646 w 1"/>
                <a:gd name="T3" fmla="*/ 0 w 1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1"/>
                <a:gd name="T9" fmla="*/ 1 w 1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662">
              <a:extLst>
                <a:ext uri="{FF2B5EF4-FFF2-40B4-BE49-F238E27FC236}">
                  <a16:creationId xmlns:a16="http://schemas.microsoft.com/office/drawing/2014/main" id="{95610063-A161-F424-C057-B0F7CFDE7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1" y="11324"/>
              <a:ext cx="0" cy="10"/>
            </a:xfrm>
            <a:custGeom>
              <a:avLst/>
              <a:gdLst>
                <a:gd name="T0" fmla="*/ 2147483646 h 1"/>
                <a:gd name="T1" fmla="*/ 0 h 1"/>
                <a:gd name="T2" fmla="*/ 2147483646 h 1"/>
                <a:gd name="T3" fmla="*/ 0 60000 65536"/>
                <a:gd name="T4" fmla="*/ 0 60000 65536"/>
                <a:gd name="T5" fmla="*/ 0 60000 65536"/>
                <a:gd name="T6" fmla="*/ 0 h 1"/>
                <a:gd name="T7" fmla="*/ 1 h 1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T6" r="0" b="T7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663">
              <a:extLst>
                <a:ext uri="{FF2B5EF4-FFF2-40B4-BE49-F238E27FC236}">
                  <a16:creationId xmlns:a16="http://schemas.microsoft.com/office/drawing/2014/main" id="{B41F81CE-A25E-C6F5-E3DB-6011F5BA3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1" y="11324"/>
              <a:ext cx="10" cy="0"/>
            </a:xfrm>
            <a:custGeom>
              <a:avLst/>
              <a:gdLst>
                <a:gd name="T0" fmla="*/ 2147483646 w 1"/>
                <a:gd name="T1" fmla="*/ 2147483646 w 1"/>
                <a:gd name="T2" fmla="*/ 0 w 1"/>
                <a:gd name="T3" fmla="*/ 2147483646 w 1"/>
                <a:gd name="T4" fmla="*/ 0 60000 65536"/>
                <a:gd name="T5" fmla="*/ 0 60000 65536"/>
                <a:gd name="T6" fmla="*/ 0 60000 65536"/>
                <a:gd name="T7" fmla="*/ 0 60000 65536"/>
                <a:gd name="T8" fmla="*/ 0 w 1"/>
                <a:gd name="T9" fmla="*/ 1 w 1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T8" t="0" r="T9" b="0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664">
              <a:extLst>
                <a:ext uri="{FF2B5EF4-FFF2-40B4-BE49-F238E27FC236}">
                  <a16:creationId xmlns:a16="http://schemas.microsoft.com/office/drawing/2014/main" id="{B452C4F3-47D8-DD2E-6D71-987665EC8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3" y="10271"/>
              <a:ext cx="1437" cy="1053"/>
            </a:xfrm>
            <a:custGeom>
              <a:avLst/>
              <a:gdLst>
                <a:gd name="T0" fmla="*/ 2147483646 w 146"/>
                <a:gd name="T1" fmla="*/ 2147483646 h 107"/>
                <a:gd name="T2" fmla="*/ 2147483646 w 146"/>
                <a:gd name="T3" fmla="*/ 2147483646 h 107"/>
                <a:gd name="T4" fmla="*/ 2147483646 w 146"/>
                <a:gd name="T5" fmla="*/ 2147483646 h 107"/>
                <a:gd name="T6" fmla="*/ 2147483646 w 146"/>
                <a:gd name="T7" fmla="*/ 2147483646 h 107"/>
                <a:gd name="T8" fmla="*/ 2147483646 w 146"/>
                <a:gd name="T9" fmla="*/ 2147483646 h 107"/>
                <a:gd name="T10" fmla="*/ 2147483646 w 146"/>
                <a:gd name="T11" fmla="*/ 2147483646 h 107"/>
                <a:gd name="T12" fmla="*/ 2147483646 w 146"/>
                <a:gd name="T13" fmla="*/ 2147483646 h 107"/>
                <a:gd name="T14" fmla="*/ 2147483646 w 146"/>
                <a:gd name="T15" fmla="*/ 2147483646 h 107"/>
                <a:gd name="T16" fmla="*/ 2147483646 w 146"/>
                <a:gd name="T17" fmla="*/ 2147483646 h 107"/>
                <a:gd name="T18" fmla="*/ 2147483646 w 146"/>
                <a:gd name="T19" fmla="*/ 2147483646 h 107"/>
                <a:gd name="T20" fmla="*/ 2147483646 w 146"/>
                <a:gd name="T21" fmla="*/ 2147483646 h 107"/>
                <a:gd name="T22" fmla="*/ 2147483646 w 146"/>
                <a:gd name="T23" fmla="*/ 2147483646 h 107"/>
                <a:gd name="T24" fmla="*/ 2147483646 w 146"/>
                <a:gd name="T25" fmla="*/ 2147483646 h 107"/>
                <a:gd name="T26" fmla="*/ 2147483646 w 146"/>
                <a:gd name="T27" fmla="*/ 2147483646 h 107"/>
                <a:gd name="T28" fmla="*/ 2147483646 w 146"/>
                <a:gd name="T29" fmla="*/ 2147483646 h 107"/>
                <a:gd name="T30" fmla="*/ 2147483646 w 146"/>
                <a:gd name="T31" fmla="*/ 2147483646 h 107"/>
                <a:gd name="T32" fmla="*/ 2147483646 w 146"/>
                <a:gd name="T33" fmla="*/ 2147483646 h 107"/>
                <a:gd name="T34" fmla="*/ 2147483646 w 146"/>
                <a:gd name="T35" fmla="*/ 2147483646 h 107"/>
                <a:gd name="T36" fmla="*/ 2147483646 w 146"/>
                <a:gd name="T37" fmla="*/ 2147483646 h 107"/>
                <a:gd name="T38" fmla="*/ 2147483646 w 146"/>
                <a:gd name="T39" fmla="*/ 2147483646 h 107"/>
                <a:gd name="T40" fmla="*/ 2147483646 w 146"/>
                <a:gd name="T41" fmla="*/ 2147483646 h 107"/>
                <a:gd name="T42" fmla="*/ 2147483646 w 146"/>
                <a:gd name="T43" fmla="*/ 2147483646 h 107"/>
                <a:gd name="T44" fmla="*/ 2147483646 w 146"/>
                <a:gd name="T45" fmla="*/ 2147483646 h 107"/>
                <a:gd name="T46" fmla="*/ 2147483646 w 146"/>
                <a:gd name="T47" fmla="*/ 2147483646 h 107"/>
                <a:gd name="T48" fmla="*/ 2147483646 w 146"/>
                <a:gd name="T49" fmla="*/ 2147483646 h 107"/>
                <a:gd name="T50" fmla="*/ 2147483646 w 146"/>
                <a:gd name="T51" fmla="*/ 2147483646 h 107"/>
                <a:gd name="T52" fmla="*/ 2147483646 w 146"/>
                <a:gd name="T53" fmla="*/ 2147483646 h 107"/>
                <a:gd name="T54" fmla="*/ 2147483646 w 146"/>
                <a:gd name="T55" fmla="*/ 2147483646 h 107"/>
                <a:gd name="T56" fmla="*/ 2147483646 w 146"/>
                <a:gd name="T57" fmla="*/ 2147483646 h 107"/>
                <a:gd name="T58" fmla="*/ 2147483646 w 146"/>
                <a:gd name="T59" fmla="*/ 2147483646 h 107"/>
                <a:gd name="T60" fmla="*/ 2147483646 w 146"/>
                <a:gd name="T61" fmla="*/ 2147483646 h 107"/>
                <a:gd name="T62" fmla="*/ 2147483646 w 146"/>
                <a:gd name="T63" fmla="*/ 2147483646 h 107"/>
                <a:gd name="T64" fmla="*/ 2147483646 w 146"/>
                <a:gd name="T65" fmla="*/ 2147483646 h 107"/>
                <a:gd name="T66" fmla="*/ 2147483646 w 146"/>
                <a:gd name="T67" fmla="*/ 2147483646 h 107"/>
                <a:gd name="T68" fmla="*/ 2147483646 w 146"/>
                <a:gd name="T69" fmla="*/ 2147483646 h 107"/>
                <a:gd name="T70" fmla="*/ 2147483646 w 146"/>
                <a:gd name="T71" fmla="*/ 2147483646 h 107"/>
                <a:gd name="T72" fmla="*/ 2147483646 w 146"/>
                <a:gd name="T73" fmla="*/ 2147483646 h 107"/>
                <a:gd name="T74" fmla="*/ 0 w 146"/>
                <a:gd name="T75" fmla="*/ 2147483646 h 107"/>
                <a:gd name="T76" fmla="*/ 0 w 146"/>
                <a:gd name="T77" fmla="*/ 2147483646 h 107"/>
                <a:gd name="T78" fmla="*/ 2147483646 w 146"/>
                <a:gd name="T79" fmla="*/ 2147483646 h 107"/>
                <a:gd name="T80" fmla="*/ 2147483646 w 146"/>
                <a:gd name="T81" fmla="*/ 2147483646 h 107"/>
                <a:gd name="T82" fmla="*/ 2147483646 w 146"/>
                <a:gd name="T83" fmla="*/ 0 h 107"/>
                <a:gd name="T84" fmla="*/ 2147483646 w 146"/>
                <a:gd name="T85" fmla="*/ 2147483646 h 107"/>
                <a:gd name="T86" fmla="*/ 2147483646 w 146"/>
                <a:gd name="T87" fmla="*/ 2147483646 h 107"/>
                <a:gd name="T88" fmla="*/ 2147483646 w 146"/>
                <a:gd name="T89" fmla="*/ 2147483646 h 107"/>
                <a:gd name="T90" fmla="*/ 2147483646 w 146"/>
                <a:gd name="T91" fmla="*/ 2147483646 h 107"/>
                <a:gd name="T92" fmla="*/ 2147483646 w 146"/>
                <a:gd name="T93" fmla="*/ 2147483646 h 107"/>
                <a:gd name="T94" fmla="*/ 2147483646 w 146"/>
                <a:gd name="T95" fmla="*/ 2147483646 h 107"/>
                <a:gd name="T96" fmla="*/ 2147483646 w 146"/>
                <a:gd name="T97" fmla="*/ 2147483646 h 107"/>
                <a:gd name="T98" fmla="*/ 2147483646 w 146"/>
                <a:gd name="T99" fmla="*/ 2147483646 h 107"/>
                <a:gd name="T100" fmla="*/ 2147483646 w 146"/>
                <a:gd name="T101" fmla="*/ 2147483646 h 107"/>
                <a:gd name="T102" fmla="*/ 2147483646 w 146"/>
                <a:gd name="T103" fmla="*/ 2147483646 h 107"/>
                <a:gd name="T104" fmla="*/ 2147483646 w 146"/>
                <a:gd name="T105" fmla="*/ 2147483646 h 107"/>
                <a:gd name="T106" fmla="*/ 2147483646 w 146"/>
                <a:gd name="T107" fmla="*/ 2147483646 h 107"/>
                <a:gd name="T108" fmla="*/ 2147483646 w 146"/>
                <a:gd name="T109" fmla="*/ 2147483646 h 1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6"/>
                <a:gd name="T166" fmla="*/ 0 h 107"/>
                <a:gd name="T167" fmla="*/ 146 w 146"/>
                <a:gd name="T168" fmla="*/ 107 h 10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6" h="107">
                  <a:moveTo>
                    <a:pt x="136" y="107"/>
                  </a:moveTo>
                  <a:cubicBezTo>
                    <a:pt x="131" y="104"/>
                    <a:pt x="125" y="104"/>
                    <a:pt x="119" y="103"/>
                  </a:cubicBezTo>
                  <a:cubicBezTo>
                    <a:pt x="99" y="98"/>
                    <a:pt x="78" y="99"/>
                    <a:pt x="57" y="99"/>
                  </a:cubicBezTo>
                  <a:cubicBezTo>
                    <a:pt x="42" y="100"/>
                    <a:pt x="25" y="101"/>
                    <a:pt x="10" y="107"/>
                  </a:cubicBezTo>
                  <a:cubicBezTo>
                    <a:pt x="8" y="105"/>
                    <a:pt x="9" y="101"/>
                    <a:pt x="7" y="97"/>
                  </a:cubicBezTo>
                  <a:cubicBezTo>
                    <a:pt x="7" y="90"/>
                    <a:pt x="8" y="82"/>
                    <a:pt x="10" y="75"/>
                  </a:cubicBezTo>
                  <a:cubicBezTo>
                    <a:pt x="11" y="75"/>
                    <a:pt x="10" y="73"/>
                    <a:pt x="11" y="73"/>
                  </a:cubicBezTo>
                  <a:cubicBezTo>
                    <a:pt x="13" y="71"/>
                    <a:pt x="12" y="67"/>
                    <a:pt x="14" y="65"/>
                  </a:cubicBezTo>
                  <a:lnTo>
                    <a:pt x="14" y="64"/>
                  </a:lnTo>
                  <a:cubicBezTo>
                    <a:pt x="15" y="65"/>
                    <a:pt x="15" y="64"/>
                    <a:pt x="15" y="64"/>
                  </a:cubicBezTo>
                  <a:lnTo>
                    <a:pt x="15" y="63"/>
                  </a:lnTo>
                  <a:cubicBezTo>
                    <a:pt x="16" y="63"/>
                    <a:pt x="16" y="62"/>
                    <a:pt x="16" y="62"/>
                  </a:cubicBezTo>
                  <a:lnTo>
                    <a:pt x="16" y="61"/>
                  </a:lnTo>
                  <a:cubicBezTo>
                    <a:pt x="16" y="61"/>
                    <a:pt x="16" y="61"/>
                    <a:pt x="16" y="61"/>
                  </a:cubicBezTo>
                  <a:lnTo>
                    <a:pt x="16" y="60"/>
                  </a:lnTo>
                  <a:cubicBezTo>
                    <a:pt x="16" y="60"/>
                    <a:pt x="17" y="59"/>
                    <a:pt x="17" y="59"/>
                  </a:cubicBezTo>
                  <a:lnTo>
                    <a:pt x="17" y="58"/>
                  </a:lnTo>
                  <a:cubicBezTo>
                    <a:pt x="19" y="58"/>
                    <a:pt x="17" y="54"/>
                    <a:pt x="18" y="52"/>
                  </a:cubicBezTo>
                  <a:cubicBezTo>
                    <a:pt x="20" y="49"/>
                    <a:pt x="20" y="45"/>
                    <a:pt x="22" y="42"/>
                  </a:cubicBezTo>
                  <a:cubicBezTo>
                    <a:pt x="25" y="35"/>
                    <a:pt x="27" y="29"/>
                    <a:pt x="32" y="22"/>
                  </a:cubicBezTo>
                  <a:cubicBezTo>
                    <a:pt x="31" y="21"/>
                    <a:pt x="31" y="22"/>
                    <a:pt x="30" y="22"/>
                  </a:cubicBezTo>
                  <a:cubicBezTo>
                    <a:pt x="28" y="26"/>
                    <a:pt x="26" y="29"/>
                    <a:pt x="24" y="33"/>
                  </a:cubicBezTo>
                  <a:cubicBezTo>
                    <a:pt x="22" y="37"/>
                    <a:pt x="20" y="42"/>
                    <a:pt x="18" y="46"/>
                  </a:cubicBezTo>
                  <a:cubicBezTo>
                    <a:pt x="16" y="47"/>
                    <a:pt x="15" y="45"/>
                    <a:pt x="12" y="45"/>
                  </a:cubicBezTo>
                  <a:cubicBezTo>
                    <a:pt x="8" y="45"/>
                    <a:pt x="4" y="45"/>
                    <a:pt x="0" y="47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" y="44"/>
                    <a:pt x="2" y="43"/>
                    <a:pt x="2" y="42"/>
                  </a:cubicBezTo>
                  <a:cubicBezTo>
                    <a:pt x="8" y="29"/>
                    <a:pt x="19" y="18"/>
                    <a:pt x="31" y="9"/>
                  </a:cubicBezTo>
                  <a:cubicBezTo>
                    <a:pt x="35" y="5"/>
                    <a:pt x="41" y="3"/>
                    <a:pt x="45" y="0"/>
                  </a:cubicBezTo>
                  <a:cubicBezTo>
                    <a:pt x="44" y="2"/>
                    <a:pt x="44" y="6"/>
                    <a:pt x="45" y="8"/>
                  </a:cubicBezTo>
                  <a:cubicBezTo>
                    <a:pt x="49" y="14"/>
                    <a:pt x="57" y="18"/>
                    <a:pt x="64" y="20"/>
                  </a:cubicBezTo>
                  <a:cubicBezTo>
                    <a:pt x="79" y="24"/>
                    <a:pt x="94" y="22"/>
                    <a:pt x="108" y="17"/>
                  </a:cubicBezTo>
                  <a:cubicBezTo>
                    <a:pt x="113" y="14"/>
                    <a:pt x="122" y="9"/>
                    <a:pt x="121" y="2"/>
                  </a:cubicBezTo>
                  <a:cubicBezTo>
                    <a:pt x="134" y="9"/>
                    <a:pt x="141" y="22"/>
                    <a:pt x="145" y="36"/>
                  </a:cubicBezTo>
                  <a:cubicBezTo>
                    <a:pt x="146" y="37"/>
                    <a:pt x="145" y="39"/>
                    <a:pt x="145" y="41"/>
                  </a:cubicBezTo>
                  <a:cubicBezTo>
                    <a:pt x="141" y="40"/>
                    <a:pt x="138" y="42"/>
                    <a:pt x="135" y="43"/>
                  </a:cubicBezTo>
                  <a:cubicBezTo>
                    <a:pt x="134" y="34"/>
                    <a:pt x="128" y="26"/>
                    <a:pt x="122" y="18"/>
                  </a:cubicBezTo>
                  <a:cubicBezTo>
                    <a:pt x="121" y="20"/>
                    <a:pt x="124" y="21"/>
                    <a:pt x="124" y="24"/>
                  </a:cubicBezTo>
                  <a:cubicBezTo>
                    <a:pt x="129" y="32"/>
                    <a:pt x="136" y="42"/>
                    <a:pt x="131" y="52"/>
                  </a:cubicBezTo>
                  <a:cubicBezTo>
                    <a:pt x="137" y="64"/>
                    <a:pt x="142" y="77"/>
                    <a:pt x="140" y="91"/>
                  </a:cubicBezTo>
                  <a:cubicBezTo>
                    <a:pt x="140" y="96"/>
                    <a:pt x="139" y="102"/>
                    <a:pt x="137" y="107"/>
                  </a:cubicBezTo>
                  <a:lnTo>
                    <a:pt x="136" y="107"/>
                  </a:lnTo>
                  <a:close/>
                </a:path>
              </a:pathLst>
            </a:custGeom>
            <a:solidFill>
              <a:srgbClr val="0099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665">
              <a:extLst>
                <a:ext uri="{FF2B5EF4-FFF2-40B4-BE49-F238E27FC236}">
                  <a16:creationId xmlns:a16="http://schemas.microsoft.com/office/drawing/2014/main" id="{4685FFB3-E89F-A035-03B3-12FD1E681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1" y="11265"/>
              <a:ext cx="1240" cy="344"/>
            </a:xfrm>
            <a:custGeom>
              <a:avLst/>
              <a:gdLst>
                <a:gd name="T0" fmla="*/ 2147483646 w 126"/>
                <a:gd name="T1" fmla="*/ 2147483646 h 35"/>
                <a:gd name="T2" fmla="*/ 2147483646 w 126"/>
                <a:gd name="T3" fmla="*/ 2147483646 h 35"/>
                <a:gd name="T4" fmla="*/ 2147483646 w 126"/>
                <a:gd name="T5" fmla="*/ 2147483646 h 35"/>
                <a:gd name="T6" fmla="*/ 2147483646 w 126"/>
                <a:gd name="T7" fmla="*/ 2147483646 h 35"/>
                <a:gd name="T8" fmla="*/ 2147483646 w 126"/>
                <a:gd name="T9" fmla="*/ 2147483646 h 35"/>
                <a:gd name="T10" fmla="*/ 2147483646 w 126"/>
                <a:gd name="T11" fmla="*/ 2147483646 h 35"/>
                <a:gd name="T12" fmla="*/ 2147483646 w 126"/>
                <a:gd name="T13" fmla="*/ 2147483646 h 35"/>
                <a:gd name="T14" fmla="*/ 2147483646 w 126"/>
                <a:gd name="T15" fmla="*/ 2147483646 h 35"/>
                <a:gd name="T16" fmla="*/ 2147483646 w 126"/>
                <a:gd name="T17" fmla="*/ 2147483646 h 35"/>
                <a:gd name="T18" fmla="*/ 2147483646 w 126"/>
                <a:gd name="T19" fmla="*/ 2147483646 h 35"/>
                <a:gd name="T20" fmla="*/ 2147483646 w 126"/>
                <a:gd name="T21" fmla="*/ 2147483646 h 35"/>
                <a:gd name="T22" fmla="*/ 2147483646 w 126"/>
                <a:gd name="T23" fmla="*/ 2147483646 h 35"/>
                <a:gd name="T24" fmla="*/ 2147483646 w 126"/>
                <a:gd name="T25" fmla="*/ 2147483646 h 35"/>
                <a:gd name="T26" fmla="*/ 2147483646 w 126"/>
                <a:gd name="T27" fmla="*/ 2147483646 h 35"/>
                <a:gd name="T28" fmla="*/ 0 w 126"/>
                <a:gd name="T29" fmla="*/ 2147483646 h 35"/>
                <a:gd name="T30" fmla="*/ 2147483646 w 126"/>
                <a:gd name="T31" fmla="*/ 2147483646 h 35"/>
                <a:gd name="T32" fmla="*/ 2147483646 w 126"/>
                <a:gd name="T33" fmla="*/ 0 h 35"/>
                <a:gd name="T34" fmla="*/ 2147483646 w 126"/>
                <a:gd name="T35" fmla="*/ 2147483646 h 35"/>
                <a:gd name="T36" fmla="*/ 2147483646 w 126"/>
                <a:gd name="T37" fmla="*/ 2147483646 h 35"/>
                <a:gd name="T38" fmla="*/ 2147483646 w 126"/>
                <a:gd name="T39" fmla="*/ 2147483646 h 3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6"/>
                <a:gd name="T61" fmla="*/ 0 h 35"/>
                <a:gd name="T62" fmla="*/ 126 w 126"/>
                <a:gd name="T63" fmla="*/ 35 h 3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6" h="35">
                  <a:moveTo>
                    <a:pt x="126" y="6"/>
                  </a:moveTo>
                  <a:cubicBezTo>
                    <a:pt x="124" y="12"/>
                    <a:pt x="120" y="17"/>
                    <a:pt x="116" y="22"/>
                  </a:cubicBezTo>
                  <a:cubicBezTo>
                    <a:pt x="111" y="24"/>
                    <a:pt x="106" y="29"/>
                    <a:pt x="100" y="29"/>
                  </a:cubicBezTo>
                  <a:cubicBezTo>
                    <a:pt x="86" y="35"/>
                    <a:pt x="69" y="34"/>
                    <a:pt x="53" y="34"/>
                  </a:cubicBezTo>
                  <a:cubicBezTo>
                    <a:pt x="41" y="32"/>
                    <a:pt x="29" y="31"/>
                    <a:pt x="18" y="25"/>
                  </a:cubicBezTo>
                  <a:cubicBezTo>
                    <a:pt x="18" y="24"/>
                    <a:pt x="17" y="24"/>
                    <a:pt x="17" y="24"/>
                  </a:cubicBezTo>
                  <a:lnTo>
                    <a:pt x="16" y="24"/>
                  </a:lnTo>
                  <a:cubicBezTo>
                    <a:pt x="15" y="24"/>
                    <a:pt x="15" y="22"/>
                    <a:pt x="14" y="23"/>
                  </a:cubicBezTo>
                  <a:lnTo>
                    <a:pt x="14" y="22"/>
                  </a:lnTo>
                  <a:cubicBezTo>
                    <a:pt x="10" y="20"/>
                    <a:pt x="7" y="17"/>
                    <a:pt x="3" y="14"/>
                  </a:cubicBezTo>
                  <a:cubicBezTo>
                    <a:pt x="3" y="12"/>
                    <a:pt x="1" y="10"/>
                    <a:pt x="0" y="8"/>
                  </a:cubicBezTo>
                  <a:cubicBezTo>
                    <a:pt x="4" y="5"/>
                    <a:pt x="8" y="5"/>
                    <a:pt x="13" y="4"/>
                  </a:cubicBezTo>
                  <a:cubicBezTo>
                    <a:pt x="25" y="0"/>
                    <a:pt x="42" y="1"/>
                    <a:pt x="54" y="0"/>
                  </a:cubicBezTo>
                  <a:cubicBezTo>
                    <a:pt x="74" y="0"/>
                    <a:pt x="93" y="0"/>
                    <a:pt x="111" y="5"/>
                  </a:cubicBezTo>
                  <a:cubicBezTo>
                    <a:pt x="116" y="5"/>
                    <a:pt x="120" y="6"/>
                    <a:pt x="125" y="7"/>
                  </a:cubicBezTo>
                  <a:lnTo>
                    <a:pt x="126" y="6"/>
                  </a:ln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666">
              <a:extLst>
                <a:ext uri="{FF2B5EF4-FFF2-40B4-BE49-F238E27FC236}">
                  <a16:creationId xmlns:a16="http://schemas.microsoft.com/office/drawing/2014/main" id="{51E8C438-1BD0-3C4E-1CFC-7B0989D3A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2" y="10321"/>
              <a:ext cx="305" cy="108"/>
            </a:xfrm>
            <a:custGeom>
              <a:avLst/>
              <a:gdLst>
                <a:gd name="T0" fmla="*/ 2147483646 w 31"/>
                <a:gd name="T1" fmla="*/ 2147483646 h 11"/>
                <a:gd name="T2" fmla="*/ 2147483646 w 31"/>
                <a:gd name="T3" fmla="*/ 2147483646 h 11"/>
                <a:gd name="T4" fmla="*/ 2147483646 w 31"/>
                <a:gd name="T5" fmla="*/ 2147483646 h 11"/>
                <a:gd name="T6" fmla="*/ 2147483646 w 31"/>
                <a:gd name="T7" fmla="*/ 2147483646 h 11"/>
                <a:gd name="T8" fmla="*/ 2147483646 w 31"/>
                <a:gd name="T9" fmla="*/ 2147483646 h 11"/>
                <a:gd name="T10" fmla="*/ 0 w 31"/>
                <a:gd name="T11" fmla="*/ 2147483646 h 11"/>
                <a:gd name="T12" fmla="*/ 2147483646 w 31"/>
                <a:gd name="T13" fmla="*/ 2147483646 h 11"/>
                <a:gd name="T14" fmla="*/ 2147483646 w 31"/>
                <a:gd name="T15" fmla="*/ 2147483646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11"/>
                <a:gd name="T26" fmla="*/ 31 w 31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11">
                  <a:moveTo>
                    <a:pt x="3" y="3"/>
                  </a:moveTo>
                  <a:cubicBezTo>
                    <a:pt x="7" y="7"/>
                    <a:pt x="14" y="9"/>
                    <a:pt x="20" y="8"/>
                  </a:cubicBezTo>
                  <a:cubicBezTo>
                    <a:pt x="24" y="7"/>
                    <a:pt x="27" y="4"/>
                    <a:pt x="31" y="2"/>
                  </a:cubicBezTo>
                  <a:cubicBezTo>
                    <a:pt x="29" y="5"/>
                    <a:pt x="28" y="6"/>
                    <a:pt x="25" y="8"/>
                  </a:cubicBezTo>
                  <a:cubicBezTo>
                    <a:pt x="20" y="10"/>
                    <a:pt x="12" y="11"/>
                    <a:pt x="6" y="8"/>
                  </a:cubicBezTo>
                  <a:cubicBezTo>
                    <a:pt x="4" y="6"/>
                    <a:pt x="0" y="4"/>
                    <a:pt x="0" y="1"/>
                  </a:cubicBezTo>
                  <a:cubicBezTo>
                    <a:pt x="2" y="0"/>
                    <a:pt x="2" y="2"/>
                    <a:pt x="3" y="3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667">
              <a:extLst>
                <a:ext uri="{FF2B5EF4-FFF2-40B4-BE49-F238E27FC236}">
                  <a16:creationId xmlns:a16="http://schemas.microsoft.com/office/drawing/2014/main" id="{2FA46BD4-C3F8-6ABF-CCF2-50D539A12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2" y="10665"/>
              <a:ext cx="197" cy="757"/>
            </a:xfrm>
            <a:custGeom>
              <a:avLst/>
              <a:gdLst>
                <a:gd name="T0" fmla="*/ 2147483646 w 20"/>
                <a:gd name="T1" fmla="*/ 2147483646 h 77"/>
                <a:gd name="T2" fmla="*/ 2147483646 w 20"/>
                <a:gd name="T3" fmla="*/ 2147483646 h 77"/>
                <a:gd name="T4" fmla="*/ 2147483646 w 20"/>
                <a:gd name="T5" fmla="*/ 2147483646 h 77"/>
                <a:gd name="T6" fmla="*/ 2147483646 w 20"/>
                <a:gd name="T7" fmla="*/ 2147483646 h 77"/>
                <a:gd name="T8" fmla="*/ 2147483646 w 20"/>
                <a:gd name="T9" fmla="*/ 2147483646 h 77"/>
                <a:gd name="T10" fmla="*/ 2147483646 w 20"/>
                <a:gd name="T11" fmla="*/ 2147483646 h 77"/>
                <a:gd name="T12" fmla="*/ 2147483646 w 20"/>
                <a:gd name="T13" fmla="*/ 2147483646 h 77"/>
                <a:gd name="T14" fmla="*/ 2147483646 w 20"/>
                <a:gd name="T15" fmla="*/ 2147483646 h 77"/>
                <a:gd name="T16" fmla="*/ 2147483646 w 20"/>
                <a:gd name="T17" fmla="*/ 2147483646 h 77"/>
                <a:gd name="T18" fmla="*/ 2147483646 w 20"/>
                <a:gd name="T19" fmla="*/ 2147483646 h 77"/>
                <a:gd name="T20" fmla="*/ 2147483646 w 20"/>
                <a:gd name="T21" fmla="*/ 2147483646 h 77"/>
                <a:gd name="T22" fmla="*/ 2147483646 w 20"/>
                <a:gd name="T23" fmla="*/ 2147483646 h 7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"/>
                <a:gd name="T37" fmla="*/ 0 h 77"/>
                <a:gd name="T38" fmla="*/ 20 w 20"/>
                <a:gd name="T39" fmla="*/ 77 h 7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" h="77">
                  <a:moveTo>
                    <a:pt x="13" y="6"/>
                  </a:moveTo>
                  <a:cubicBezTo>
                    <a:pt x="16" y="16"/>
                    <a:pt x="20" y="26"/>
                    <a:pt x="17" y="36"/>
                  </a:cubicBezTo>
                  <a:cubicBezTo>
                    <a:pt x="14" y="48"/>
                    <a:pt x="15" y="60"/>
                    <a:pt x="8" y="69"/>
                  </a:cubicBezTo>
                  <a:cubicBezTo>
                    <a:pt x="8" y="71"/>
                    <a:pt x="6" y="72"/>
                    <a:pt x="6" y="74"/>
                  </a:cubicBezTo>
                  <a:lnTo>
                    <a:pt x="2" y="77"/>
                  </a:lnTo>
                  <a:cubicBezTo>
                    <a:pt x="9" y="65"/>
                    <a:pt x="11" y="51"/>
                    <a:pt x="9" y="36"/>
                  </a:cubicBezTo>
                  <a:cubicBezTo>
                    <a:pt x="9" y="27"/>
                    <a:pt x="4" y="20"/>
                    <a:pt x="1" y="12"/>
                  </a:cubicBezTo>
                  <a:cubicBezTo>
                    <a:pt x="2" y="9"/>
                    <a:pt x="0" y="3"/>
                    <a:pt x="4" y="4"/>
                  </a:cubicBezTo>
                  <a:cubicBezTo>
                    <a:pt x="7" y="4"/>
                    <a:pt x="13" y="0"/>
                    <a:pt x="13" y="6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668">
              <a:extLst>
                <a:ext uri="{FF2B5EF4-FFF2-40B4-BE49-F238E27FC236}">
                  <a16:creationId xmlns:a16="http://schemas.microsoft.com/office/drawing/2014/main" id="{617A5BA7-509D-1921-F8B2-3D6011DB7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8" y="10724"/>
              <a:ext cx="935" cy="88"/>
            </a:xfrm>
            <a:custGeom>
              <a:avLst/>
              <a:gdLst>
                <a:gd name="T0" fmla="*/ 2147483646 w 95"/>
                <a:gd name="T1" fmla="*/ 2147483646 h 9"/>
                <a:gd name="T2" fmla="*/ 2147483646 w 95"/>
                <a:gd name="T3" fmla="*/ 2147483646 h 9"/>
                <a:gd name="T4" fmla="*/ 2147483646 w 95"/>
                <a:gd name="T5" fmla="*/ 2147483646 h 9"/>
                <a:gd name="T6" fmla="*/ 2147483646 w 95"/>
                <a:gd name="T7" fmla="*/ 2147483646 h 9"/>
                <a:gd name="T8" fmla="*/ 0 w 95"/>
                <a:gd name="T9" fmla="*/ 2147483646 h 9"/>
                <a:gd name="T10" fmla="*/ 2147483646 w 95"/>
                <a:gd name="T11" fmla="*/ 2147483646 h 9"/>
                <a:gd name="T12" fmla="*/ 2147483646 w 95"/>
                <a:gd name="T13" fmla="*/ 2147483646 h 9"/>
                <a:gd name="T14" fmla="*/ 2147483646 w 95"/>
                <a:gd name="T15" fmla="*/ 2147483646 h 9"/>
                <a:gd name="T16" fmla="*/ 2147483646 w 95"/>
                <a:gd name="T17" fmla="*/ 2147483646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5"/>
                <a:gd name="T28" fmla="*/ 0 h 9"/>
                <a:gd name="T29" fmla="*/ 95 w 95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5" h="9">
                  <a:moveTo>
                    <a:pt x="89" y="2"/>
                  </a:moveTo>
                  <a:cubicBezTo>
                    <a:pt x="91" y="3"/>
                    <a:pt x="94" y="2"/>
                    <a:pt x="95" y="4"/>
                  </a:cubicBezTo>
                  <a:cubicBezTo>
                    <a:pt x="87" y="3"/>
                    <a:pt x="79" y="4"/>
                    <a:pt x="71" y="2"/>
                  </a:cubicBezTo>
                  <a:cubicBezTo>
                    <a:pt x="49" y="1"/>
                    <a:pt x="24" y="3"/>
                    <a:pt x="3" y="8"/>
                  </a:cubicBezTo>
                  <a:cubicBezTo>
                    <a:pt x="2" y="8"/>
                    <a:pt x="1" y="9"/>
                    <a:pt x="0" y="8"/>
                  </a:cubicBezTo>
                  <a:cubicBezTo>
                    <a:pt x="8" y="5"/>
                    <a:pt x="15" y="4"/>
                    <a:pt x="23" y="3"/>
                  </a:cubicBezTo>
                  <a:cubicBezTo>
                    <a:pt x="40" y="0"/>
                    <a:pt x="60" y="0"/>
                    <a:pt x="77" y="2"/>
                  </a:cubicBezTo>
                  <a:lnTo>
                    <a:pt x="89" y="2"/>
                  </a:ln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669">
              <a:extLst>
                <a:ext uri="{FF2B5EF4-FFF2-40B4-BE49-F238E27FC236}">
                  <a16:creationId xmlns:a16="http://schemas.microsoft.com/office/drawing/2014/main" id="{A24EDF20-D870-C03D-F44F-9488403A0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4" y="10724"/>
              <a:ext cx="226" cy="678"/>
            </a:xfrm>
            <a:custGeom>
              <a:avLst/>
              <a:gdLst>
                <a:gd name="T0" fmla="*/ 2147483646 w 23"/>
                <a:gd name="T1" fmla="*/ 2147483646 h 69"/>
                <a:gd name="T2" fmla="*/ 2147483646 w 23"/>
                <a:gd name="T3" fmla="*/ 2147483646 h 69"/>
                <a:gd name="T4" fmla="*/ 2147483646 w 23"/>
                <a:gd name="T5" fmla="*/ 2147483646 h 69"/>
                <a:gd name="T6" fmla="*/ 2147483646 w 23"/>
                <a:gd name="T7" fmla="*/ 2147483646 h 69"/>
                <a:gd name="T8" fmla="*/ 2147483646 w 23"/>
                <a:gd name="T9" fmla="*/ 2147483646 h 69"/>
                <a:gd name="T10" fmla="*/ 2147483646 w 23"/>
                <a:gd name="T11" fmla="*/ 2147483646 h 69"/>
                <a:gd name="T12" fmla="*/ 2147483646 w 23"/>
                <a:gd name="T13" fmla="*/ 2147483646 h 69"/>
                <a:gd name="T14" fmla="*/ 2147483646 w 23"/>
                <a:gd name="T15" fmla="*/ 2147483646 h 69"/>
                <a:gd name="T16" fmla="*/ 2147483646 w 23"/>
                <a:gd name="T17" fmla="*/ 2147483646 h 69"/>
                <a:gd name="T18" fmla="*/ 2147483646 w 23"/>
                <a:gd name="T19" fmla="*/ 2147483646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69"/>
                <a:gd name="T32" fmla="*/ 23 w 23"/>
                <a:gd name="T33" fmla="*/ 69 h 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69">
                  <a:moveTo>
                    <a:pt x="23" y="2"/>
                  </a:moveTo>
                  <a:cubicBezTo>
                    <a:pt x="22" y="6"/>
                    <a:pt x="23" y="10"/>
                    <a:pt x="20" y="13"/>
                  </a:cubicBezTo>
                  <a:cubicBezTo>
                    <a:pt x="18" y="22"/>
                    <a:pt x="13" y="30"/>
                    <a:pt x="12" y="39"/>
                  </a:cubicBezTo>
                  <a:cubicBezTo>
                    <a:pt x="10" y="50"/>
                    <a:pt x="11" y="61"/>
                    <a:pt x="18" y="69"/>
                  </a:cubicBezTo>
                  <a:cubicBezTo>
                    <a:pt x="16" y="69"/>
                    <a:pt x="13" y="68"/>
                    <a:pt x="11" y="65"/>
                  </a:cubicBezTo>
                  <a:cubicBezTo>
                    <a:pt x="10" y="58"/>
                    <a:pt x="4" y="52"/>
                    <a:pt x="3" y="44"/>
                  </a:cubicBezTo>
                  <a:cubicBezTo>
                    <a:pt x="0" y="33"/>
                    <a:pt x="1" y="19"/>
                    <a:pt x="6" y="9"/>
                  </a:cubicBezTo>
                  <a:cubicBezTo>
                    <a:pt x="7" y="6"/>
                    <a:pt x="6" y="2"/>
                    <a:pt x="9" y="2"/>
                  </a:cubicBezTo>
                  <a:cubicBezTo>
                    <a:pt x="14" y="0"/>
                    <a:pt x="19" y="1"/>
                    <a:pt x="23" y="2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670">
              <a:extLst>
                <a:ext uri="{FF2B5EF4-FFF2-40B4-BE49-F238E27FC236}">
                  <a16:creationId xmlns:a16="http://schemas.microsoft.com/office/drawing/2014/main" id="{56F01324-6BB2-798B-1001-05361128C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5" y="10793"/>
              <a:ext cx="472" cy="39"/>
            </a:xfrm>
            <a:custGeom>
              <a:avLst/>
              <a:gdLst>
                <a:gd name="T0" fmla="*/ 2147483646 w 48"/>
                <a:gd name="T1" fmla="*/ 2147483646 h 4"/>
                <a:gd name="T2" fmla="*/ 0 w 48"/>
                <a:gd name="T3" fmla="*/ 2147483646 h 4"/>
                <a:gd name="T4" fmla="*/ 2147483646 w 48"/>
                <a:gd name="T5" fmla="*/ 2147483646 h 4"/>
                <a:gd name="T6" fmla="*/ 2147483646 w 48"/>
                <a:gd name="T7" fmla="*/ 2147483646 h 4"/>
                <a:gd name="T8" fmla="*/ 2147483646 w 48"/>
                <a:gd name="T9" fmla="*/ 2147483646 h 4"/>
                <a:gd name="T10" fmla="*/ 2147483646 w 48"/>
                <a:gd name="T11" fmla="*/ 2147483646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4"/>
                <a:gd name="T20" fmla="*/ 48 w 48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4">
                  <a:moveTo>
                    <a:pt x="48" y="1"/>
                  </a:moveTo>
                  <a:cubicBezTo>
                    <a:pt x="32" y="1"/>
                    <a:pt x="16" y="2"/>
                    <a:pt x="0" y="4"/>
                  </a:cubicBezTo>
                  <a:cubicBezTo>
                    <a:pt x="0" y="4"/>
                    <a:pt x="1" y="3"/>
                    <a:pt x="2" y="3"/>
                  </a:cubicBezTo>
                  <a:cubicBezTo>
                    <a:pt x="8" y="3"/>
                    <a:pt x="12" y="2"/>
                    <a:pt x="17" y="2"/>
                  </a:cubicBezTo>
                  <a:cubicBezTo>
                    <a:pt x="28" y="0"/>
                    <a:pt x="39" y="0"/>
                    <a:pt x="48" y="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671">
              <a:extLst>
                <a:ext uri="{FF2B5EF4-FFF2-40B4-BE49-F238E27FC236}">
                  <a16:creationId xmlns:a16="http://schemas.microsoft.com/office/drawing/2014/main" id="{804A0E81-7D5A-903E-8DA3-806BDD94E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7" y="10803"/>
              <a:ext cx="10" cy="9"/>
            </a:xfrm>
            <a:custGeom>
              <a:avLst/>
              <a:gdLst>
                <a:gd name="T0" fmla="*/ 2147483646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2147483646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672">
              <a:extLst>
                <a:ext uri="{FF2B5EF4-FFF2-40B4-BE49-F238E27FC236}">
                  <a16:creationId xmlns:a16="http://schemas.microsoft.com/office/drawing/2014/main" id="{AA4507A9-93F5-CE22-15E7-A106CF3C0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0" y="11452"/>
              <a:ext cx="20" cy="29"/>
            </a:xfrm>
            <a:custGeom>
              <a:avLst/>
              <a:gdLst>
                <a:gd name="T0" fmla="*/ 2147483646 w 2"/>
                <a:gd name="T1" fmla="*/ 0 h 3"/>
                <a:gd name="T2" fmla="*/ 2147483646 w 2"/>
                <a:gd name="T3" fmla="*/ 2147483646 h 3"/>
                <a:gd name="T4" fmla="*/ 2147483646 w 2"/>
                <a:gd name="T5" fmla="*/ 2147483646 h 3"/>
                <a:gd name="T6" fmla="*/ 0 w 2"/>
                <a:gd name="T7" fmla="*/ 2147483646 h 3"/>
                <a:gd name="T8" fmla="*/ 0 w 2"/>
                <a:gd name="T9" fmla="*/ 2147483646 h 3"/>
                <a:gd name="T10" fmla="*/ 2147483646 w 2"/>
                <a:gd name="T11" fmla="*/ 0 h 3"/>
                <a:gd name="T12" fmla="*/ 2147483646 w 2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3"/>
                <a:gd name="T23" fmla="*/ 2 w 2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3">
                  <a:moveTo>
                    <a:pt x="1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3"/>
                    <a:pt x="1" y="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673">
              <a:extLst>
                <a:ext uri="{FF2B5EF4-FFF2-40B4-BE49-F238E27FC236}">
                  <a16:creationId xmlns:a16="http://schemas.microsoft.com/office/drawing/2014/main" id="{6CFA31E9-6B3C-C94C-0C30-32012C76D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0" y="11461"/>
              <a:ext cx="1102" cy="571"/>
            </a:xfrm>
            <a:custGeom>
              <a:avLst/>
              <a:gdLst>
                <a:gd name="T0" fmla="*/ 2147483646 w 112"/>
                <a:gd name="T1" fmla="*/ 2147483646 h 58"/>
                <a:gd name="T2" fmla="*/ 2147483646 w 112"/>
                <a:gd name="T3" fmla="*/ 2147483646 h 58"/>
                <a:gd name="T4" fmla="*/ 2147483646 w 112"/>
                <a:gd name="T5" fmla="*/ 2147483646 h 58"/>
                <a:gd name="T6" fmla="*/ 2147483646 w 112"/>
                <a:gd name="T7" fmla="*/ 2147483646 h 58"/>
                <a:gd name="T8" fmla="*/ 2147483646 w 112"/>
                <a:gd name="T9" fmla="*/ 2147483646 h 58"/>
                <a:gd name="T10" fmla="*/ 2147483646 w 112"/>
                <a:gd name="T11" fmla="*/ 2147483646 h 58"/>
                <a:gd name="T12" fmla="*/ 2147483646 w 112"/>
                <a:gd name="T13" fmla="*/ 2147483646 h 58"/>
                <a:gd name="T14" fmla="*/ 2147483646 w 112"/>
                <a:gd name="T15" fmla="*/ 2147483646 h 58"/>
                <a:gd name="T16" fmla="*/ 2147483646 w 112"/>
                <a:gd name="T17" fmla="*/ 2147483646 h 58"/>
                <a:gd name="T18" fmla="*/ 2147483646 w 112"/>
                <a:gd name="T19" fmla="*/ 2147483646 h 58"/>
                <a:gd name="T20" fmla="*/ 2147483646 w 112"/>
                <a:gd name="T21" fmla="*/ 2147483646 h 58"/>
                <a:gd name="T22" fmla="*/ 2147483646 w 112"/>
                <a:gd name="T23" fmla="*/ 2147483646 h 58"/>
                <a:gd name="T24" fmla="*/ 2147483646 w 112"/>
                <a:gd name="T25" fmla="*/ 2147483646 h 58"/>
                <a:gd name="T26" fmla="*/ 2147483646 w 112"/>
                <a:gd name="T27" fmla="*/ 2147483646 h 58"/>
                <a:gd name="T28" fmla="*/ 2147483646 w 112"/>
                <a:gd name="T29" fmla="*/ 2147483646 h 58"/>
                <a:gd name="T30" fmla="*/ 2147483646 w 112"/>
                <a:gd name="T31" fmla="*/ 2147483646 h 58"/>
                <a:gd name="T32" fmla="*/ 2147483646 w 112"/>
                <a:gd name="T33" fmla="*/ 2147483646 h 58"/>
                <a:gd name="T34" fmla="*/ 2147483646 w 112"/>
                <a:gd name="T35" fmla="*/ 2147483646 h 58"/>
                <a:gd name="T36" fmla="*/ 2147483646 w 112"/>
                <a:gd name="T37" fmla="*/ 2147483646 h 58"/>
                <a:gd name="T38" fmla="*/ 2147483646 w 112"/>
                <a:gd name="T39" fmla="*/ 2147483646 h 58"/>
                <a:gd name="T40" fmla="*/ 2147483646 w 112"/>
                <a:gd name="T41" fmla="*/ 2147483646 h 58"/>
                <a:gd name="T42" fmla="*/ 2147483646 w 112"/>
                <a:gd name="T43" fmla="*/ 2147483646 h 58"/>
                <a:gd name="T44" fmla="*/ 2147483646 w 112"/>
                <a:gd name="T45" fmla="*/ 2147483646 h 58"/>
                <a:gd name="T46" fmla="*/ 2147483646 w 112"/>
                <a:gd name="T47" fmla="*/ 2147483646 h 58"/>
                <a:gd name="T48" fmla="*/ 2147483646 w 112"/>
                <a:gd name="T49" fmla="*/ 2147483646 h 58"/>
                <a:gd name="T50" fmla="*/ 2147483646 w 112"/>
                <a:gd name="T51" fmla="*/ 2147483646 h 58"/>
                <a:gd name="T52" fmla="*/ 2147483646 w 112"/>
                <a:gd name="T53" fmla="*/ 2147483646 h 58"/>
                <a:gd name="T54" fmla="*/ 2147483646 w 112"/>
                <a:gd name="T55" fmla="*/ 2147483646 h 58"/>
                <a:gd name="T56" fmla="*/ 2147483646 w 112"/>
                <a:gd name="T57" fmla="*/ 2147483646 h 58"/>
                <a:gd name="T58" fmla="*/ 2147483646 w 112"/>
                <a:gd name="T59" fmla="*/ 2147483646 h 58"/>
                <a:gd name="T60" fmla="*/ 2147483646 w 112"/>
                <a:gd name="T61" fmla="*/ 2147483646 h 58"/>
                <a:gd name="T62" fmla="*/ 2147483646 w 112"/>
                <a:gd name="T63" fmla="*/ 2147483646 h 58"/>
                <a:gd name="T64" fmla="*/ 2147483646 w 112"/>
                <a:gd name="T65" fmla="*/ 2147483646 h 58"/>
                <a:gd name="T66" fmla="*/ 2147483646 w 112"/>
                <a:gd name="T67" fmla="*/ 2147483646 h 58"/>
                <a:gd name="T68" fmla="*/ 2147483646 w 112"/>
                <a:gd name="T69" fmla="*/ 2147483646 h 58"/>
                <a:gd name="T70" fmla="*/ 2147483646 w 112"/>
                <a:gd name="T71" fmla="*/ 2147483646 h 58"/>
                <a:gd name="T72" fmla="*/ 2147483646 w 112"/>
                <a:gd name="T73" fmla="*/ 2147483646 h 58"/>
                <a:gd name="T74" fmla="*/ 2147483646 w 112"/>
                <a:gd name="T75" fmla="*/ 2147483646 h 58"/>
                <a:gd name="T76" fmla="*/ 2147483646 w 112"/>
                <a:gd name="T77" fmla="*/ 2147483646 h 58"/>
                <a:gd name="T78" fmla="*/ 2147483646 w 112"/>
                <a:gd name="T79" fmla="*/ 2147483646 h 58"/>
                <a:gd name="T80" fmla="*/ 2147483646 w 112"/>
                <a:gd name="T81" fmla="*/ 2147483646 h 58"/>
                <a:gd name="T82" fmla="*/ 2147483646 w 112"/>
                <a:gd name="T83" fmla="*/ 2147483646 h 58"/>
                <a:gd name="T84" fmla="*/ 2147483646 w 112"/>
                <a:gd name="T85" fmla="*/ 2147483646 h 58"/>
                <a:gd name="T86" fmla="*/ 2147483646 w 112"/>
                <a:gd name="T87" fmla="*/ 2147483646 h 58"/>
                <a:gd name="T88" fmla="*/ 2147483646 w 112"/>
                <a:gd name="T89" fmla="*/ 2147483646 h 58"/>
                <a:gd name="T90" fmla="*/ 2147483646 w 112"/>
                <a:gd name="T91" fmla="*/ 2147483646 h 58"/>
                <a:gd name="T92" fmla="*/ 2147483646 w 112"/>
                <a:gd name="T93" fmla="*/ 2147483646 h 58"/>
                <a:gd name="T94" fmla="*/ 2147483646 w 112"/>
                <a:gd name="T95" fmla="*/ 2147483646 h 58"/>
                <a:gd name="T96" fmla="*/ 2147483646 w 112"/>
                <a:gd name="T97" fmla="*/ 2147483646 h 58"/>
                <a:gd name="T98" fmla="*/ 2147483646 w 112"/>
                <a:gd name="T99" fmla="*/ 2147483646 h 58"/>
                <a:gd name="T100" fmla="*/ 2147483646 w 112"/>
                <a:gd name="T101" fmla="*/ 2147483646 h 58"/>
                <a:gd name="T102" fmla="*/ 2147483646 w 112"/>
                <a:gd name="T103" fmla="*/ 2147483646 h 58"/>
                <a:gd name="T104" fmla="*/ 2147483646 w 112"/>
                <a:gd name="T105" fmla="*/ 2147483646 h 58"/>
                <a:gd name="T106" fmla="*/ 2147483646 w 112"/>
                <a:gd name="T107" fmla="*/ 2147483646 h 58"/>
                <a:gd name="T108" fmla="*/ 2147483646 w 112"/>
                <a:gd name="T109" fmla="*/ 2147483646 h 58"/>
                <a:gd name="T110" fmla="*/ 2147483646 w 112"/>
                <a:gd name="T111" fmla="*/ 2147483646 h 58"/>
                <a:gd name="T112" fmla="*/ 2147483646 w 112"/>
                <a:gd name="T113" fmla="*/ 2147483646 h 58"/>
                <a:gd name="T114" fmla="*/ 2147483646 w 112"/>
                <a:gd name="T115" fmla="*/ 2147483646 h 58"/>
                <a:gd name="T116" fmla="*/ 2147483646 w 112"/>
                <a:gd name="T117" fmla="*/ 2147483646 h 58"/>
                <a:gd name="T118" fmla="*/ 2147483646 w 112"/>
                <a:gd name="T119" fmla="*/ 2147483646 h 58"/>
                <a:gd name="T120" fmla="*/ 2147483646 w 112"/>
                <a:gd name="T121" fmla="*/ 2147483646 h 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2"/>
                <a:gd name="T184" fmla="*/ 0 h 58"/>
                <a:gd name="T185" fmla="*/ 112 w 112"/>
                <a:gd name="T186" fmla="*/ 58 h 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2" h="58">
                  <a:moveTo>
                    <a:pt x="4" y="2"/>
                  </a:moveTo>
                  <a:cubicBezTo>
                    <a:pt x="16" y="11"/>
                    <a:pt x="31" y="13"/>
                    <a:pt x="45" y="16"/>
                  </a:cubicBezTo>
                  <a:cubicBezTo>
                    <a:pt x="63" y="17"/>
                    <a:pt x="82" y="17"/>
                    <a:pt x="98" y="11"/>
                  </a:cubicBezTo>
                  <a:cubicBezTo>
                    <a:pt x="102" y="10"/>
                    <a:pt x="105" y="8"/>
                    <a:pt x="108" y="5"/>
                  </a:cubicBezTo>
                  <a:cubicBezTo>
                    <a:pt x="108" y="5"/>
                    <a:pt x="109" y="4"/>
                    <a:pt x="110" y="4"/>
                  </a:cubicBezTo>
                  <a:lnTo>
                    <a:pt x="112" y="2"/>
                  </a:lnTo>
                  <a:cubicBezTo>
                    <a:pt x="110" y="11"/>
                    <a:pt x="103" y="18"/>
                    <a:pt x="97" y="24"/>
                  </a:cubicBezTo>
                  <a:cubicBezTo>
                    <a:pt x="98" y="24"/>
                    <a:pt x="99" y="23"/>
                    <a:pt x="100" y="22"/>
                  </a:cubicBezTo>
                  <a:cubicBezTo>
                    <a:pt x="103" y="20"/>
                    <a:pt x="105" y="17"/>
                    <a:pt x="108" y="15"/>
                  </a:cubicBezTo>
                  <a:cubicBezTo>
                    <a:pt x="106" y="19"/>
                    <a:pt x="102" y="22"/>
                    <a:pt x="100" y="25"/>
                  </a:cubicBezTo>
                  <a:cubicBezTo>
                    <a:pt x="97" y="27"/>
                    <a:pt x="95" y="29"/>
                    <a:pt x="93" y="30"/>
                  </a:cubicBezTo>
                  <a:cubicBezTo>
                    <a:pt x="96" y="30"/>
                    <a:pt x="99" y="27"/>
                    <a:pt x="102" y="25"/>
                  </a:cubicBezTo>
                  <a:cubicBezTo>
                    <a:pt x="99" y="31"/>
                    <a:pt x="96" y="36"/>
                    <a:pt x="96" y="43"/>
                  </a:cubicBezTo>
                  <a:cubicBezTo>
                    <a:pt x="95" y="45"/>
                    <a:pt x="93" y="47"/>
                    <a:pt x="94" y="50"/>
                  </a:cubicBezTo>
                  <a:cubicBezTo>
                    <a:pt x="91" y="50"/>
                    <a:pt x="90" y="50"/>
                    <a:pt x="86" y="51"/>
                  </a:cubicBezTo>
                  <a:cubicBezTo>
                    <a:pt x="86" y="49"/>
                    <a:pt x="85" y="50"/>
                    <a:pt x="84" y="50"/>
                  </a:cubicBezTo>
                  <a:cubicBezTo>
                    <a:pt x="76" y="52"/>
                    <a:pt x="67" y="54"/>
                    <a:pt x="59" y="57"/>
                  </a:cubicBezTo>
                  <a:cubicBezTo>
                    <a:pt x="66" y="49"/>
                    <a:pt x="76" y="46"/>
                    <a:pt x="86" y="42"/>
                  </a:cubicBezTo>
                  <a:cubicBezTo>
                    <a:pt x="88" y="42"/>
                    <a:pt x="90" y="43"/>
                    <a:pt x="90" y="41"/>
                  </a:cubicBezTo>
                  <a:cubicBezTo>
                    <a:pt x="87" y="40"/>
                    <a:pt x="85" y="41"/>
                    <a:pt x="82" y="42"/>
                  </a:cubicBezTo>
                  <a:cubicBezTo>
                    <a:pt x="73" y="45"/>
                    <a:pt x="63" y="50"/>
                    <a:pt x="58" y="58"/>
                  </a:cubicBezTo>
                  <a:cubicBezTo>
                    <a:pt x="57" y="58"/>
                    <a:pt x="56" y="58"/>
                    <a:pt x="55" y="58"/>
                  </a:cubicBezTo>
                  <a:cubicBezTo>
                    <a:pt x="55" y="57"/>
                    <a:pt x="56" y="56"/>
                    <a:pt x="55" y="55"/>
                  </a:cubicBezTo>
                  <a:cubicBezTo>
                    <a:pt x="53" y="51"/>
                    <a:pt x="58" y="50"/>
                    <a:pt x="57" y="47"/>
                  </a:cubicBezTo>
                  <a:cubicBezTo>
                    <a:pt x="55" y="43"/>
                    <a:pt x="54" y="39"/>
                    <a:pt x="55" y="36"/>
                  </a:cubicBezTo>
                  <a:cubicBezTo>
                    <a:pt x="55" y="35"/>
                    <a:pt x="55" y="34"/>
                    <a:pt x="55" y="34"/>
                  </a:cubicBezTo>
                  <a:cubicBezTo>
                    <a:pt x="52" y="34"/>
                    <a:pt x="54" y="37"/>
                    <a:pt x="53" y="38"/>
                  </a:cubicBezTo>
                  <a:cubicBezTo>
                    <a:pt x="53" y="39"/>
                    <a:pt x="52" y="41"/>
                    <a:pt x="53" y="42"/>
                  </a:cubicBezTo>
                  <a:cubicBezTo>
                    <a:pt x="47" y="40"/>
                    <a:pt x="41" y="38"/>
                    <a:pt x="36" y="34"/>
                  </a:cubicBezTo>
                  <a:cubicBezTo>
                    <a:pt x="35" y="36"/>
                    <a:pt x="37" y="36"/>
                    <a:pt x="37" y="37"/>
                  </a:cubicBezTo>
                  <a:cubicBezTo>
                    <a:pt x="42" y="40"/>
                    <a:pt x="47" y="43"/>
                    <a:pt x="53" y="43"/>
                  </a:cubicBezTo>
                  <a:cubicBezTo>
                    <a:pt x="54" y="45"/>
                    <a:pt x="56" y="46"/>
                    <a:pt x="55" y="48"/>
                  </a:cubicBezTo>
                  <a:cubicBezTo>
                    <a:pt x="52" y="49"/>
                    <a:pt x="54" y="53"/>
                    <a:pt x="51" y="52"/>
                  </a:cubicBezTo>
                  <a:cubicBezTo>
                    <a:pt x="42" y="53"/>
                    <a:pt x="33" y="50"/>
                    <a:pt x="24" y="48"/>
                  </a:cubicBezTo>
                  <a:cubicBezTo>
                    <a:pt x="25" y="49"/>
                    <a:pt x="26" y="49"/>
                    <a:pt x="27" y="49"/>
                  </a:cubicBezTo>
                  <a:lnTo>
                    <a:pt x="27" y="50"/>
                  </a:lnTo>
                  <a:cubicBezTo>
                    <a:pt x="29" y="50"/>
                    <a:pt x="31" y="51"/>
                    <a:pt x="33" y="52"/>
                  </a:cubicBezTo>
                  <a:cubicBezTo>
                    <a:pt x="33" y="51"/>
                    <a:pt x="34" y="52"/>
                    <a:pt x="35" y="52"/>
                  </a:cubicBezTo>
                  <a:cubicBezTo>
                    <a:pt x="41" y="54"/>
                    <a:pt x="46" y="54"/>
                    <a:pt x="53" y="54"/>
                  </a:cubicBezTo>
                  <a:cubicBezTo>
                    <a:pt x="53" y="55"/>
                    <a:pt x="52" y="56"/>
                    <a:pt x="50" y="56"/>
                  </a:cubicBezTo>
                  <a:cubicBezTo>
                    <a:pt x="50" y="56"/>
                    <a:pt x="49" y="55"/>
                    <a:pt x="48" y="56"/>
                  </a:cubicBezTo>
                  <a:cubicBezTo>
                    <a:pt x="40" y="58"/>
                    <a:pt x="32" y="51"/>
                    <a:pt x="23" y="52"/>
                  </a:cubicBezTo>
                  <a:cubicBezTo>
                    <a:pt x="20" y="52"/>
                    <a:pt x="18" y="52"/>
                    <a:pt x="15" y="53"/>
                  </a:cubicBezTo>
                  <a:cubicBezTo>
                    <a:pt x="17" y="51"/>
                    <a:pt x="17" y="49"/>
                    <a:pt x="19" y="47"/>
                  </a:cubicBezTo>
                  <a:cubicBezTo>
                    <a:pt x="19" y="43"/>
                    <a:pt x="18" y="40"/>
                    <a:pt x="16" y="36"/>
                  </a:cubicBezTo>
                  <a:cubicBezTo>
                    <a:pt x="17" y="33"/>
                    <a:pt x="15" y="30"/>
                    <a:pt x="13" y="27"/>
                  </a:cubicBezTo>
                  <a:cubicBezTo>
                    <a:pt x="8" y="20"/>
                    <a:pt x="7" y="11"/>
                    <a:pt x="1" y="5"/>
                  </a:cubicBezTo>
                  <a:cubicBezTo>
                    <a:pt x="6" y="7"/>
                    <a:pt x="10" y="14"/>
                    <a:pt x="17" y="13"/>
                  </a:cubicBezTo>
                  <a:cubicBezTo>
                    <a:pt x="19" y="14"/>
                    <a:pt x="21" y="14"/>
                    <a:pt x="23" y="14"/>
                  </a:cubicBezTo>
                  <a:cubicBezTo>
                    <a:pt x="23" y="14"/>
                    <a:pt x="23" y="13"/>
                    <a:pt x="23" y="13"/>
                  </a:cubicBezTo>
                  <a:cubicBezTo>
                    <a:pt x="16" y="11"/>
                    <a:pt x="9" y="7"/>
                    <a:pt x="2" y="3"/>
                  </a:cubicBezTo>
                  <a:cubicBezTo>
                    <a:pt x="2" y="2"/>
                    <a:pt x="0" y="2"/>
                    <a:pt x="1" y="1"/>
                  </a:cubicBezTo>
                  <a:cubicBezTo>
                    <a:pt x="2" y="0"/>
                    <a:pt x="3" y="2"/>
                    <a:pt x="4" y="2"/>
                  </a:cubicBezTo>
                  <a:close/>
                </a:path>
              </a:pathLst>
            </a:custGeom>
            <a:solidFill>
              <a:srgbClr val="007E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674">
              <a:extLst>
                <a:ext uri="{FF2B5EF4-FFF2-40B4-BE49-F238E27FC236}">
                  <a16:creationId xmlns:a16="http://schemas.microsoft.com/office/drawing/2014/main" id="{63E1C658-8B71-78F3-41BB-007A5131B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1" y="11491"/>
              <a:ext cx="49" cy="30"/>
            </a:xfrm>
            <a:custGeom>
              <a:avLst/>
              <a:gdLst>
                <a:gd name="T0" fmla="*/ 2147483646 w 5"/>
                <a:gd name="T1" fmla="*/ 2147483646 h 3"/>
                <a:gd name="T2" fmla="*/ 2147483646 w 5"/>
                <a:gd name="T3" fmla="*/ 2147483646 h 3"/>
                <a:gd name="T4" fmla="*/ 2147483646 w 5"/>
                <a:gd name="T5" fmla="*/ 2147483646 h 3"/>
                <a:gd name="T6" fmla="*/ 2147483646 w 5"/>
                <a:gd name="T7" fmla="*/ 2147483646 h 3"/>
                <a:gd name="T8" fmla="*/ 2147483646 w 5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1"/>
                  </a:move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0" y="2"/>
                    <a:pt x="1" y="1"/>
                  </a:cubicBezTo>
                  <a:cubicBezTo>
                    <a:pt x="2" y="3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9" name="Freeform 675">
              <a:extLst>
                <a:ext uri="{FF2B5EF4-FFF2-40B4-BE49-F238E27FC236}">
                  <a16:creationId xmlns:a16="http://schemas.microsoft.com/office/drawing/2014/main" id="{794FB995-D190-A805-342E-D25D8127E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6" y="11521"/>
              <a:ext cx="197" cy="127"/>
            </a:xfrm>
            <a:custGeom>
              <a:avLst/>
              <a:gdLst>
                <a:gd name="T0" fmla="*/ 0 w 20"/>
                <a:gd name="T1" fmla="*/ 2147483646 h 13"/>
                <a:gd name="T2" fmla="*/ 2147483646 w 20"/>
                <a:gd name="T3" fmla="*/ 2147483646 h 13"/>
                <a:gd name="T4" fmla="*/ 2147483646 w 20"/>
                <a:gd name="T5" fmla="*/ 0 h 13"/>
                <a:gd name="T6" fmla="*/ 0 w 20"/>
                <a:gd name="T7" fmla="*/ 2147483646 h 13"/>
                <a:gd name="T8" fmla="*/ 0 w 20"/>
                <a:gd name="T9" fmla="*/ 2147483646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3"/>
                <a:gd name="T17" fmla="*/ 20 w 20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3">
                  <a:moveTo>
                    <a:pt x="0" y="13"/>
                  </a:moveTo>
                  <a:cubicBezTo>
                    <a:pt x="1" y="10"/>
                    <a:pt x="4" y="11"/>
                    <a:pt x="6" y="9"/>
                  </a:cubicBezTo>
                  <a:cubicBezTo>
                    <a:pt x="11" y="6"/>
                    <a:pt x="16" y="4"/>
                    <a:pt x="20" y="0"/>
                  </a:cubicBezTo>
                  <a:cubicBezTo>
                    <a:pt x="17" y="9"/>
                    <a:pt x="8" y="12"/>
                    <a:pt x="0" y="13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0" name="Freeform 676">
              <a:extLst>
                <a:ext uri="{FF2B5EF4-FFF2-40B4-BE49-F238E27FC236}">
                  <a16:creationId xmlns:a16="http://schemas.microsoft.com/office/drawing/2014/main" id="{DB68AC18-F125-7F11-6A01-AA72393AB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6" y="11589"/>
              <a:ext cx="167" cy="69"/>
            </a:xfrm>
            <a:custGeom>
              <a:avLst/>
              <a:gdLst>
                <a:gd name="T0" fmla="*/ 2147483646 w 17"/>
                <a:gd name="T1" fmla="*/ 2147483646 h 7"/>
                <a:gd name="T2" fmla="*/ 2147483646 w 17"/>
                <a:gd name="T3" fmla="*/ 2147483646 h 7"/>
                <a:gd name="T4" fmla="*/ 2147483646 w 17"/>
                <a:gd name="T5" fmla="*/ 2147483646 h 7"/>
                <a:gd name="T6" fmla="*/ 2147483646 w 17"/>
                <a:gd name="T7" fmla="*/ 2147483646 h 7"/>
                <a:gd name="T8" fmla="*/ 2147483646 w 17"/>
                <a:gd name="T9" fmla="*/ 2147483646 h 7"/>
                <a:gd name="T10" fmla="*/ 0 w 17"/>
                <a:gd name="T11" fmla="*/ 0 h 7"/>
                <a:gd name="T12" fmla="*/ 2147483646 w 17"/>
                <a:gd name="T13" fmla="*/ 2147483646 h 7"/>
                <a:gd name="T14" fmla="*/ 2147483646 w 17"/>
                <a:gd name="T15" fmla="*/ 2147483646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7"/>
                <a:gd name="T26" fmla="*/ 17 w 17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7">
                  <a:moveTo>
                    <a:pt x="14" y="3"/>
                  </a:moveTo>
                  <a:lnTo>
                    <a:pt x="17" y="4"/>
                  </a:lnTo>
                  <a:lnTo>
                    <a:pt x="17" y="7"/>
                  </a:lnTo>
                  <a:cubicBezTo>
                    <a:pt x="11" y="7"/>
                    <a:pt x="5" y="7"/>
                    <a:pt x="1" y="3"/>
                  </a:cubicBezTo>
                  <a:cubicBezTo>
                    <a:pt x="0" y="3"/>
                    <a:pt x="1" y="1"/>
                    <a:pt x="0" y="0"/>
                  </a:cubicBezTo>
                  <a:cubicBezTo>
                    <a:pt x="4" y="1"/>
                    <a:pt x="9" y="3"/>
                    <a:pt x="14" y="3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1" name="Freeform 677">
              <a:extLst>
                <a:ext uri="{FF2B5EF4-FFF2-40B4-BE49-F238E27FC236}">
                  <a16:creationId xmlns:a16="http://schemas.microsoft.com/office/drawing/2014/main" id="{A2759BA3-DB0D-D25C-E62D-68B17B6E3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3" y="11629"/>
              <a:ext cx="413" cy="78"/>
            </a:xfrm>
            <a:custGeom>
              <a:avLst/>
              <a:gdLst>
                <a:gd name="T0" fmla="*/ 2147483646 w 42"/>
                <a:gd name="T1" fmla="*/ 0 h 8"/>
                <a:gd name="T2" fmla="*/ 2147483646 w 42"/>
                <a:gd name="T3" fmla="*/ 2147483646 h 8"/>
                <a:gd name="T4" fmla="*/ 2147483646 w 42"/>
                <a:gd name="T5" fmla="*/ 2147483646 h 8"/>
                <a:gd name="T6" fmla="*/ 2147483646 w 42"/>
                <a:gd name="T7" fmla="*/ 2147483646 h 8"/>
                <a:gd name="T8" fmla="*/ 2147483646 w 42"/>
                <a:gd name="T9" fmla="*/ 2147483646 h 8"/>
                <a:gd name="T10" fmla="*/ 2147483646 w 42"/>
                <a:gd name="T11" fmla="*/ 2147483646 h 8"/>
                <a:gd name="T12" fmla="*/ 2147483646 w 42"/>
                <a:gd name="T13" fmla="*/ 2147483646 h 8"/>
                <a:gd name="T14" fmla="*/ 2147483646 w 42"/>
                <a:gd name="T15" fmla="*/ 2147483646 h 8"/>
                <a:gd name="T16" fmla="*/ 2147483646 w 42"/>
                <a:gd name="T17" fmla="*/ 2147483646 h 8"/>
                <a:gd name="T18" fmla="*/ 2147483646 w 42"/>
                <a:gd name="T19" fmla="*/ 2147483646 h 8"/>
                <a:gd name="T20" fmla="*/ 2147483646 w 42"/>
                <a:gd name="T21" fmla="*/ 2147483646 h 8"/>
                <a:gd name="T22" fmla="*/ 2147483646 w 42"/>
                <a:gd name="T23" fmla="*/ 2147483646 h 8"/>
                <a:gd name="T24" fmla="*/ 2147483646 w 42"/>
                <a:gd name="T25" fmla="*/ 2147483646 h 8"/>
                <a:gd name="T26" fmla="*/ 2147483646 w 42"/>
                <a:gd name="T27" fmla="*/ 2147483646 h 8"/>
                <a:gd name="T28" fmla="*/ 2147483646 w 42"/>
                <a:gd name="T29" fmla="*/ 2147483646 h 8"/>
                <a:gd name="T30" fmla="*/ 2147483646 w 42"/>
                <a:gd name="T31" fmla="*/ 2147483646 h 8"/>
                <a:gd name="T32" fmla="*/ 2147483646 w 42"/>
                <a:gd name="T33" fmla="*/ 2147483646 h 8"/>
                <a:gd name="T34" fmla="*/ 2147483646 w 42"/>
                <a:gd name="T35" fmla="*/ 2147483646 h 8"/>
                <a:gd name="T36" fmla="*/ 2147483646 w 42"/>
                <a:gd name="T37" fmla="*/ 2147483646 h 8"/>
                <a:gd name="T38" fmla="*/ 2147483646 w 42"/>
                <a:gd name="T39" fmla="*/ 2147483646 h 8"/>
                <a:gd name="T40" fmla="*/ 2147483646 w 42"/>
                <a:gd name="T41" fmla="*/ 0 h 8"/>
                <a:gd name="T42" fmla="*/ 2147483646 w 42"/>
                <a:gd name="T43" fmla="*/ 0 h 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2"/>
                <a:gd name="T67" fmla="*/ 0 h 8"/>
                <a:gd name="T68" fmla="*/ 42 w 42"/>
                <a:gd name="T69" fmla="*/ 8 h 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2" h="8">
                  <a:moveTo>
                    <a:pt x="42" y="0"/>
                  </a:moveTo>
                  <a:cubicBezTo>
                    <a:pt x="41" y="3"/>
                    <a:pt x="38" y="2"/>
                    <a:pt x="36" y="3"/>
                  </a:cubicBezTo>
                  <a:cubicBezTo>
                    <a:pt x="37" y="4"/>
                    <a:pt x="36" y="5"/>
                    <a:pt x="35" y="4"/>
                  </a:cubicBezTo>
                  <a:cubicBezTo>
                    <a:pt x="33" y="5"/>
                    <a:pt x="31" y="4"/>
                    <a:pt x="30" y="5"/>
                  </a:cubicBezTo>
                  <a:cubicBezTo>
                    <a:pt x="31" y="6"/>
                    <a:pt x="32" y="7"/>
                    <a:pt x="32" y="8"/>
                  </a:cubicBezTo>
                  <a:lnTo>
                    <a:pt x="26" y="8"/>
                  </a:lnTo>
                  <a:cubicBezTo>
                    <a:pt x="26" y="7"/>
                    <a:pt x="25" y="8"/>
                    <a:pt x="24" y="7"/>
                  </a:cubicBezTo>
                  <a:cubicBezTo>
                    <a:pt x="24" y="6"/>
                    <a:pt x="23" y="7"/>
                    <a:pt x="22" y="6"/>
                  </a:cubicBezTo>
                  <a:cubicBezTo>
                    <a:pt x="16" y="5"/>
                    <a:pt x="9" y="8"/>
                    <a:pt x="2" y="6"/>
                  </a:cubicBezTo>
                  <a:lnTo>
                    <a:pt x="1" y="6"/>
                  </a:lnTo>
                  <a:cubicBezTo>
                    <a:pt x="1" y="4"/>
                    <a:pt x="0" y="2"/>
                    <a:pt x="1" y="1"/>
                  </a:cubicBezTo>
                  <a:cubicBezTo>
                    <a:pt x="7" y="2"/>
                    <a:pt x="11" y="2"/>
                    <a:pt x="16" y="1"/>
                  </a:cubicBezTo>
                  <a:cubicBezTo>
                    <a:pt x="16" y="2"/>
                    <a:pt x="16" y="2"/>
                    <a:pt x="17" y="2"/>
                  </a:cubicBezTo>
                  <a:cubicBezTo>
                    <a:pt x="26" y="3"/>
                    <a:pt x="34" y="2"/>
                    <a:pt x="42" y="0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2" name="Freeform 678">
              <a:extLst>
                <a:ext uri="{FF2B5EF4-FFF2-40B4-BE49-F238E27FC236}">
                  <a16:creationId xmlns:a16="http://schemas.microsoft.com/office/drawing/2014/main" id="{BEEA0FBC-CEF4-68B1-1C18-720072014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8" y="11639"/>
              <a:ext cx="797" cy="157"/>
            </a:xfrm>
            <a:custGeom>
              <a:avLst/>
              <a:gdLst>
                <a:gd name="T0" fmla="*/ 2147483646 w 81"/>
                <a:gd name="T1" fmla="*/ 2147483646 h 16"/>
                <a:gd name="T2" fmla="*/ 2147483646 w 81"/>
                <a:gd name="T3" fmla="*/ 2147483646 h 16"/>
                <a:gd name="T4" fmla="*/ 2147483646 w 81"/>
                <a:gd name="T5" fmla="*/ 2147483646 h 16"/>
                <a:gd name="T6" fmla="*/ 2147483646 w 81"/>
                <a:gd name="T7" fmla="*/ 2147483646 h 16"/>
                <a:gd name="T8" fmla="*/ 2147483646 w 81"/>
                <a:gd name="T9" fmla="*/ 2147483646 h 16"/>
                <a:gd name="T10" fmla="*/ 2147483646 w 81"/>
                <a:gd name="T11" fmla="*/ 2147483646 h 16"/>
                <a:gd name="T12" fmla="*/ 2147483646 w 81"/>
                <a:gd name="T13" fmla="*/ 2147483646 h 16"/>
                <a:gd name="T14" fmla="*/ 2147483646 w 81"/>
                <a:gd name="T15" fmla="*/ 2147483646 h 16"/>
                <a:gd name="T16" fmla="*/ 2147483646 w 81"/>
                <a:gd name="T17" fmla="*/ 2147483646 h 16"/>
                <a:gd name="T18" fmla="*/ 0 w 81"/>
                <a:gd name="T19" fmla="*/ 0 h 16"/>
                <a:gd name="T20" fmla="*/ 2147483646 w 81"/>
                <a:gd name="T21" fmla="*/ 2147483646 h 16"/>
                <a:gd name="T22" fmla="*/ 2147483646 w 81"/>
                <a:gd name="T23" fmla="*/ 2147483646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1"/>
                <a:gd name="T37" fmla="*/ 0 h 16"/>
                <a:gd name="T38" fmla="*/ 81 w 81"/>
                <a:gd name="T39" fmla="*/ 16 h 1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1" h="16">
                  <a:moveTo>
                    <a:pt x="46" y="14"/>
                  </a:moveTo>
                  <a:lnTo>
                    <a:pt x="46" y="13"/>
                  </a:lnTo>
                  <a:cubicBezTo>
                    <a:pt x="59" y="14"/>
                    <a:pt x="70" y="10"/>
                    <a:pt x="81" y="4"/>
                  </a:cubicBezTo>
                  <a:cubicBezTo>
                    <a:pt x="81" y="5"/>
                    <a:pt x="79" y="6"/>
                    <a:pt x="79" y="6"/>
                  </a:cubicBezTo>
                  <a:cubicBezTo>
                    <a:pt x="78" y="7"/>
                    <a:pt x="76" y="7"/>
                    <a:pt x="75" y="8"/>
                  </a:cubicBezTo>
                  <a:cubicBezTo>
                    <a:pt x="63" y="14"/>
                    <a:pt x="47" y="16"/>
                    <a:pt x="34" y="14"/>
                  </a:cubicBezTo>
                  <a:cubicBezTo>
                    <a:pt x="32" y="13"/>
                    <a:pt x="31" y="13"/>
                    <a:pt x="30" y="12"/>
                  </a:cubicBezTo>
                  <a:cubicBezTo>
                    <a:pt x="21" y="11"/>
                    <a:pt x="13" y="10"/>
                    <a:pt x="6" y="5"/>
                  </a:cubicBezTo>
                  <a:cubicBezTo>
                    <a:pt x="4" y="4"/>
                    <a:pt x="1" y="2"/>
                    <a:pt x="0" y="0"/>
                  </a:cubicBezTo>
                  <a:cubicBezTo>
                    <a:pt x="12" y="11"/>
                    <a:pt x="30" y="12"/>
                    <a:pt x="46" y="14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3" name="Freeform 679">
              <a:extLst>
                <a:ext uri="{FF2B5EF4-FFF2-40B4-BE49-F238E27FC236}">
                  <a16:creationId xmlns:a16="http://schemas.microsoft.com/office/drawing/2014/main" id="{7AB37467-B463-A2B5-A5A4-11F6EE2DC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3" y="11658"/>
              <a:ext cx="118" cy="20"/>
            </a:xfrm>
            <a:custGeom>
              <a:avLst/>
              <a:gdLst>
                <a:gd name="T0" fmla="*/ 2147483646 w 12"/>
                <a:gd name="T1" fmla="*/ 2147483646 h 2"/>
                <a:gd name="T2" fmla="*/ 0 w 12"/>
                <a:gd name="T3" fmla="*/ 2147483646 h 2"/>
                <a:gd name="T4" fmla="*/ 0 w 12"/>
                <a:gd name="T5" fmla="*/ 2147483646 h 2"/>
                <a:gd name="T6" fmla="*/ 0 w 12"/>
                <a:gd name="T7" fmla="*/ 0 h 2"/>
                <a:gd name="T8" fmla="*/ 2147483646 w 12"/>
                <a:gd name="T9" fmla="*/ 0 h 2"/>
                <a:gd name="T10" fmla="*/ 2147483646 w 12"/>
                <a:gd name="T11" fmla="*/ 2147483646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"/>
                <a:gd name="T20" fmla="*/ 12 w 12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">
                  <a:moveTo>
                    <a:pt x="12" y="2"/>
                  </a:moveTo>
                  <a:cubicBezTo>
                    <a:pt x="8" y="2"/>
                    <a:pt x="4" y="2"/>
                    <a:pt x="0" y="1"/>
                  </a:cubicBezTo>
                  <a:lnTo>
                    <a:pt x="0" y="0"/>
                  </a:lnTo>
                  <a:lnTo>
                    <a:pt x="12" y="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4" name="Freeform 680">
              <a:extLst>
                <a:ext uri="{FF2B5EF4-FFF2-40B4-BE49-F238E27FC236}">
                  <a16:creationId xmlns:a16="http://schemas.microsoft.com/office/drawing/2014/main" id="{C2AAF90A-8B31-FC67-78D9-03D91C2CC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7" y="11766"/>
              <a:ext cx="246" cy="168"/>
            </a:xfrm>
            <a:custGeom>
              <a:avLst/>
              <a:gdLst>
                <a:gd name="T0" fmla="*/ 2147483646 w 25"/>
                <a:gd name="T1" fmla="*/ 2147483646 h 17"/>
                <a:gd name="T2" fmla="*/ 2147483646 w 25"/>
                <a:gd name="T3" fmla="*/ 2147483646 h 17"/>
                <a:gd name="T4" fmla="*/ 2147483646 w 25"/>
                <a:gd name="T5" fmla="*/ 2147483646 h 17"/>
                <a:gd name="T6" fmla="*/ 2147483646 w 25"/>
                <a:gd name="T7" fmla="*/ 2147483646 h 17"/>
                <a:gd name="T8" fmla="*/ 0 w 25"/>
                <a:gd name="T9" fmla="*/ 0 h 17"/>
                <a:gd name="T10" fmla="*/ 0 w 25"/>
                <a:gd name="T11" fmla="*/ 0 h 17"/>
                <a:gd name="T12" fmla="*/ 2147483646 w 25"/>
                <a:gd name="T13" fmla="*/ 214748364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17"/>
                <a:gd name="T23" fmla="*/ 25 w 25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17">
                  <a:moveTo>
                    <a:pt x="1" y="1"/>
                  </a:moveTo>
                  <a:cubicBezTo>
                    <a:pt x="8" y="8"/>
                    <a:pt x="16" y="12"/>
                    <a:pt x="25" y="16"/>
                  </a:cubicBezTo>
                  <a:cubicBezTo>
                    <a:pt x="25" y="17"/>
                    <a:pt x="24" y="16"/>
                    <a:pt x="23" y="16"/>
                  </a:cubicBezTo>
                  <a:cubicBezTo>
                    <a:pt x="21" y="15"/>
                    <a:pt x="18" y="14"/>
                    <a:pt x="15" y="13"/>
                  </a:cubicBezTo>
                  <a:cubicBezTo>
                    <a:pt x="9" y="10"/>
                    <a:pt x="4" y="5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5" name="Freeform 681">
              <a:extLst>
                <a:ext uri="{FF2B5EF4-FFF2-40B4-BE49-F238E27FC236}">
                  <a16:creationId xmlns:a16="http://schemas.microsoft.com/office/drawing/2014/main" id="{7B40A0AD-9676-A634-FAF8-992F1344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1" y="11904"/>
              <a:ext cx="88" cy="49"/>
            </a:xfrm>
            <a:custGeom>
              <a:avLst/>
              <a:gdLst>
                <a:gd name="T0" fmla="*/ 2147483646 w 9"/>
                <a:gd name="T1" fmla="*/ 0 h 5"/>
                <a:gd name="T2" fmla="*/ 2147483646 w 9"/>
                <a:gd name="T3" fmla="*/ 2147483646 h 5"/>
                <a:gd name="T4" fmla="*/ 2147483646 w 9"/>
                <a:gd name="T5" fmla="*/ 2147483646 h 5"/>
                <a:gd name="T6" fmla="*/ 2147483646 w 9"/>
                <a:gd name="T7" fmla="*/ 0 h 5"/>
                <a:gd name="T8" fmla="*/ 2147483646 w 9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5"/>
                <a:gd name="T17" fmla="*/ 9 w 9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5">
                  <a:moveTo>
                    <a:pt x="9" y="0"/>
                  </a:moveTo>
                  <a:cubicBezTo>
                    <a:pt x="6" y="2"/>
                    <a:pt x="3" y="2"/>
                    <a:pt x="1" y="5"/>
                  </a:cubicBezTo>
                  <a:cubicBezTo>
                    <a:pt x="0" y="4"/>
                    <a:pt x="2" y="3"/>
                    <a:pt x="3" y="2"/>
                  </a:cubicBezTo>
                  <a:cubicBezTo>
                    <a:pt x="5" y="2"/>
                    <a:pt x="7" y="1"/>
                    <a:pt x="9" y="0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6" name="Freeform 682">
              <a:extLst>
                <a:ext uri="{FF2B5EF4-FFF2-40B4-BE49-F238E27FC236}">
                  <a16:creationId xmlns:a16="http://schemas.microsoft.com/office/drawing/2014/main" id="{D7937173-FA45-B1C9-654A-EC03D19F0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9" y="11963"/>
              <a:ext cx="137" cy="49"/>
            </a:xfrm>
            <a:custGeom>
              <a:avLst/>
              <a:gdLst>
                <a:gd name="T0" fmla="*/ 2147483646 w 14"/>
                <a:gd name="T1" fmla="*/ 2147483646 h 5"/>
                <a:gd name="T2" fmla="*/ 2147483646 w 14"/>
                <a:gd name="T3" fmla="*/ 2147483646 h 5"/>
                <a:gd name="T4" fmla="*/ 0 w 14"/>
                <a:gd name="T5" fmla="*/ 2147483646 h 5"/>
                <a:gd name="T6" fmla="*/ 2147483646 w 14"/>
                <a:gd name="T7" fmla="*/ 2147483646 h 5"/>
                <a:gd name="T8" fmla="*/ 2147483646 w 14"/>
                <a:gd name="T9" fmla="*/ 214748364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5"/>
                <a:gd name="T17" fmla="*/ 14 w 1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5">
                  <a:moveTo>
                    <a:pt x="14" y="1"/>
                  </a:moveTo>
                  <a:cubicBezTo>
                    <a:pt x="10" y="2"/>
                    <a:pt x="5" y="4"/>
                    <a:pt x="2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4" y="3"/>
                    <a:pt x="9" y="0"/>
                    <a:pt x="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" name="Freeform 683">
              <a:extLst>
                <a:ext uri="{FF2B5EF4-FFF2-40B4-BE49-F238E27FC236}">
                  <a16:creationId xmlns:a16="http://schemas.microsoft.com/office/drawing/2014/main" id="{99D1D248-76C2-BB5A-7169-5DFA333C3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6" y="11973"/>
              <a:ext cx="30" cy="0"/>
            </a:xfrm>
            <a:custGeom>
              <a:avLst/>
              <a:gdLst>
                <a:gd name="T0" fmla="*/ 0 w 3"/>
                <a:gd name="T1" fmla="*/ 2147483646 w 3"/>
                <a:gd name="T2" fmla="*/ 0 w 3"/>
                <a:gd name="T3" fmla="*/ 0 60000 65536"/>
                <a:gd name="T4" fmla="*/ 0 60000 65536"/>
                <a:gd name="T5" fmla="*/ 0 60000 65536"/>
                <a:gd name="T6" fmla="*/ 0 w 3"/>
                <a:gd name="T7" fmla="*/ 3 w 3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T6" t="0" r="T7" b="0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" name="Freeform 684">
              <a:extLst>
                <a:ext uri="{FF2B5EF4-FFF2-40B4-BE49-F238E27FC236}">
                  <a16:creationId xmlns:a16="http://schemas.microsoft.com/office/drawing/2014/main" id="{70C1E302-D61E-FE7A-74B7-B5046CAC6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6" y="11973"/>
              <a:ext cx="49" cy="20"/>
            </a:xfrm>
            <a:custGeom>
              <a:avLst/>
              <a:gdLst>
                <a:gd name="T0" fmla="*/ 2147483646 w 5"/>
                <a:gd name="T1" fmla="*/ 2147483646 h 2"/>
                <a:gd name="T2" fmla="*/ 2147483646 w 5"/>
                <a:gd name="T3" fmla="*/ 2147483646 h 2"/>
                <a:gd name="T4" fmla="*/ 2147483646 w 5"/>
                <a:gd name="T5" fmla="*/ 2147483646 h 2"/>
                <a:gd name="T6" fmla="*/ 2147483646 w 5"/>
                <a:gd name="T7" fmla="*/ 2147483646 h 2"/>
                <a:gd name="T8" fmla="*/ 0 w 5"/>
                <a:gd name="T9" fmla="*/ 0 h 2"/>
                <a:gd name="T10" fmla="*/ 2147483646 w 5"/>
                <a:gd name="T11" fmla="*/ 2147483646 h 2"/>
                <a:gd name="T12" fmla="*/ 2147483646 w 5"/>
                <a:gd name="T13" fmla="*/ 2147483646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2"/>
                <a:gd name="T23" fmla="*/ 5 w 5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2">
                  <a:moveTo>
                    <a:pt x="5" y="1"/>
                  </a:moveTo>
                  <a:lnTo>
                    <a:pt x="5" y="2"/>
                  </a:lnTo>
                  <a:cubicBezTo>
                    <a:pt x="4" y="1"/>
                    <a:pt x="4" y="1"/>
                    <a:pt x="3" y="1"/>
                  </a:cubicBezTo>
                  <a:cubicBezTo>
                    <a:pt x="2" y="2"/>
                    <a:pt x="1" y="0"/>
                    <a:pt x="0" y="0"/>
                  </a:cubicBezTo>
                  <a:cubicBezTo>
                    <a:pt x="2" y="0"/>
                    <a:pt x="3" y="0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" name="Freeform 685">
              <a:extLst>
                <a:ext uri="{FF2B5EF4-FFF2-40B4-BE49-F238E27FC236}">
                  <a16:creationId xmlns:a16="http://schemas.microsoft.com/office/drawing/2014/main" id="{F82063C9-8557-83B1-6C1F-FDAE6B621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8" y="11983"/>
              <a:ext cx="207" cy="78"/>
            </a:xfrm>
            <a:custGeom>
              <a:avLst/>
              <a:gdLst>
                <a:gd name="T0" fmla="*/ 2147483646 w 21"/>
                <a:gd name="T1" fmla="*/ 2147483646 h 8"/>
                <a:gd name="T2" fmla="*/ 2147483646 w 21"/>
                <a:gd name="T3" fmla="*/ 2147483646 h 8"/>
                <a:gd name="T4" fmla="*/ 0 w 21"/>
                <a:gd name="T5" fmla="*/ 2147483646 h 8"/>
                <a:gd name="T6" fmla="*/ 2147483646 w 21"/>
                <a:gd name="T7" fmla="*/ 2147483646 h 8"/>
                <a:gd name="T8" fmla="*/ 2147483646 w 21"/>
                <a:gd name="T9" fmla="*/ 2147483646 h 8"/>
                <a:gd name="T10" fmla="*/ 2147483646 w 21"/>
                <a:gd name="T11" fmla="*/ 2147483646 h 8"/>
                <a:gd name="T12" fmla="*/ 2147483646 w 21"/>
                <a:gd name="T13" fmla="*/ 2147483646 h 8"/>
                <a:gd name="T14" fmla="*/ 2147483646 w 21"/>
                <a:gd name="T15" fmla="*/ 2147483646 h 8"/>
                <a:gd name="T16" fmla="*/ 2147483646 w 21"/>
                <a:gd name="T17" fmla="*/ 214748364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8"/>
                <a:gd name="T29" fmla="*/ 21 w 21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8">
                  <a:moveTo>
                    <a:pt x="21" y="2"/>
                  </a:moveTo>
                  <a:cubicBezTo>
                    <a:pt x="18" y="4"/>
                    <a:pt x="15" y="6"/>
                    <a:pt x="13" y="8"/>
                  </a:cubicBezTo>
                  <a:cubicBezTo>
                    <a:pt x="9" y="7"/>
                    <a:pt x="5" y="5"/>
                    <a:pt x="0" y="5"/>
                  </a:cubicBezTo>
                  <a:cubicBezTo>
                    <a:pt x="5" y="2"/>
                    <a:pt x="9" y="5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4"/>
                    <a:pt x="8" y="3"/>
                    <a:pt x="5" y="2"/>
                  </a:cubicBezTo>
                  <a:cubicBezTo>
                    <a:pt x="8" y="0"/>
                    <a:pt x="11" y="1"/>
                    <a:pt x="15" y="1"/>
                  </a:cubicBezTo>
                  <a:cubicBezTo>
                    <a:pt x="17" y="2"/>
                    <a:pt x="19" y="2"/>
                    <a:pt x="2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" name="Freeform 686">
              <a:extLst>
                <a:ext uri="{FF2B5EF4-FFF2-40B4-BE49-F238E27FC236}">
                  <a16:creationId xmlns:a16="http://schemas.microsoft.com/office/drawing/2014/main" id="{AC6AD474-E7A9-3DF5-77AC-C675FFBC5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8" y="11983"/>
              <a:ext cx="148" cy="49"/>
            </a:xfrm>
            <a:custGeom>
              <a:avLst/>
              <a:gdLst>
                <a:gd name="T0" fmla="*/ 2147483646 w 15"/>
                <a:gd name="T1" fmla="*/ 2147483646 h 5"/>
                <a:gd name="T2" fmla="*/ 2147483646 w 15"/>
                <a:gd name="T3" fmla="*/ 2147483646 h 5"/>
                <a:gd name="T4" fmla="*/ 0 w 15"/>
                <a:gd name="T5" fmla="*/ 2147483646 h 5"/>
                <a:gd name="T6" fmla="*/ 2147483646 w 15"/>
                <a:gd name="T7" fmla="*/ 2147483646 h 5"/>
                <a:gd name="T8" fmla="*/ 2147483646 w 15"/>
                <a:gd name="T9" fmla="*/ 2147483646 h 5"/>
                <a:gd name="T10" fmla="*/ 2147483646 w 15"/>
                <a:gd name="T11" fmla="*/ 2147483646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5"/>
                <a:gd name="T20" fmla="*/ 15 w 15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5">
                  <a:moveTo>
                    <a:pt x="15" y="1"/>
                  </a:moveTo>
                  <a:cubicBezTo>
                    <a:pt x="12" y="1"/>
                    <a:pt x="5" y="2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1" y="4"/>
                    <a:pt x="3" y="3"/>
                    <a:pt x="4" y="3"/>
                  </a:cubicBezTo>
                  <a:cubicBezTo>
                    <a:pt x="8" y="2"/>
                    <a:pt x="10" y="0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1" name="Freeform 687">
              <a:extLst>
                <a:ext uri="{FF2B5EF4-FFF2-40B4-BE49-F238E27FC236}">
                  <a16:creationId xmlns:a16="http://schemas.microsoft.com/office/drawing/2014/main" id="{C3FFD8F5-B26D-A10E-535F-5AD52B43A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6" y="11993"/>
              <a:ext cx="9" cy="9"/>
            </a:xfrm>
            <a:custGeom>
              <a:avLst/>
              <a:gdLst>
                <a:gd name="T0" fmla="*/ 2147483646 w 1"/>
                <a:gd name="T1" fmla="*/ 2147483646 h 1"/>
                <a:gd name="T2" fmla="*/ 0 w 1"/>
                <a:gd name="T3" fmla="*/ 0 h 1"/>
                <a:gd name="T4" fmla="*/ 2147483646 w 1"/>
                <a:gd name="T5" fmla="*/ 2147483646 h 1"/>
                <a:gd name="T6" fmla="*/ 2147483646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" name="Freeform 688">
              <a:extLst>
                <a:ext uri="{FF2B5EF4-FFF2-40B4-BE49-F238E27FC236}">
                  <a16:creationId xmlns:a16="http://schemas.microsoft.com/office/drawing/2014/main" id="{4663F976-8E44-2564-CFC9-7EBC99780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6" y="12002"/>
              <a:ext cx="49" cy="20"/>
            </a:xfrm>
            <a:custGeom>
              <a:avLst/>
              <a:gdLst>
                <a:gd name="T0" fmla="*/ 2147483646 w 5"/>
                <a:gd name="T1" fmla="*/ 2147483646 h 2"/>
                <a:gd name="T2" fmla="*/ 0 w 5"/>
                <a:gd name="T3" fmla="*/ 0 h 2"/>
                <a:gd name="T4" fmla="*/ 2147483646 w 5"/>
                <a:gd name="T5" fmla="*/ 2147483646 h 2"/>
                <a:gd name="T6" fmla="*/ 2147483646 w 5"/>
                <a:gd name="T7" fmla="*/ 2147483646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2"/>
                <a:gd name="T14" fmla="*/ 5 w 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2">
                  <a:moveTo>
                    <a:pt x="5" y="2"/>
                  </a:moveTo>
                  <a:cubicBezTo>
                    <a:pt x="3" y="2"/>
                    <a:pt x="1" y="1"/>
                    <a:pt x="0" y="0"/>
                  </a:cubicBezTo>
                  <a:cubicBezTo>
                    <a:pt x="2" y="0"/>
                    <a:pt x="4" y="1"/>
                    <a:pt x="5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" name="Freeform 689">
              <a:extLst>
                <a:ext uri="{FF2B5EF4-FFF2-40B4-BE49-F238E27FC236}">
                  <a16:creationId xmlns:a16="http://schemas.microsoft.com/office/drawing/2014/main" id="{C05FBC62-9073-23E7-24C9-8B46806A2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0" y="12002"/>
              <a:ext cx="335" cy="99"/>
            </a:xfrm>
            <a:custGeom>
              <a:avLst/>
              <a:gdLst>
                <a:gd name="T0" fmla="*/ 2147483646 w 34"/>
                <a:gd name="T1" fmla="*/ 2147483646 h 10"/>
                <a:gd name="T2" fmla="*/ 2147483646 w 34"/>
                <a:gd name="T3" fmla="*/ 2147483646 h 10"/>
                <a:gd name="T4" fmla="*/ 2147483646 w 34"/>
                <a:gd name="T5" fmla="*/ 2147483646 h 10"/>
                <a:gd name="T6" fmla="*/ 2147483646 w 34"/>
                <a:gd name="T7" fmla="*/ 2147483646 h 10"/>
                <a:gd name="T8" fmla="*/ 2147483646 w 34"/>
                <a:gd name="T9" fmla="*/ 2147483646 h 10"/>
                <a:gd name="T10" fmla="*/ 2147483646 w 34"/>
                <a:gd name="T11" fmla="*/ 2147483646 h 10"/>
                <a:gd name="T12" fmla="*/ 2147483646 w 34"/>
                <a:gd name="T13" fmla="*/ 2147483646 h 10"/>
                <a:gd name="T14" fmla="*/ 2147483646 w 34"/>
                <a:gd name="T15" fmla="*/ 2147483646 h 10"/>
                <a:gd name="T16" fmla="*/ 2147483646 w 34"/>
                <a:gd name="T17" fmla="*/ 2147483646 h 10"/>
                <a:gd name="T18" fmla="*/ 0 w 34"/>
                <a:gd name="T19" fmla="*/ 2147483646 h 10"/>
                <a:gd name="T20" fmla="*/ 2147483646 w 34"/>
                <a:gd name="T21" fmla="*/ 2147483646 h 10"/>
                <a:gd name="T22" fmla="*/ 2147483646 w 34"/>
                <a:gd name="T23" fmla="*/ 0 h 10"/>
                <a:gd name="T24" fmla="*/ 2147483646 w 34"/>
                <a:gd name="T25" fmla="*/ 0 h 10"/>
                <a:gd name="T26" fmla="*/ 2147483646 w 34"/>
                <a:gd name="T27" fmla="*/ 2147483646 h 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4"/>
                <a:gd name="T43" fmla="*/ 0 h 10"/>
                <a:gd name="T44" fmla="*/ 34 w 34"/>
                <a:gd name="T45" fmla="*/ 10 h 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4" h="10">
                  <a:moveTo>
                    <a:pt x="12" y="4"/>
                  </a:moveTo>
                  <a:cubicBezTo>
                    <a:pt x="13" y="6"/>
                    <a:pt x="16" y="5"/>
                    <a:pt x="18" y="5"/>
                  </a:cubicBezTo>
                  <a:lnTo>
                    <a:pt x="15" y="9"/>
                  </a:lnTo>
                  <a:cubicBezTo>
                    <a:pt x="16" y="9"/>
                    <a:pt x="17" y="7"/>
                    <a:pt x="19" y="7"/>
                  </a:cubicBezTo>
                  <a:cubicBezTo>
                    <a:pt x="23" y="4"/>
                    <a:pt x="28" y="2"/>
                    <a:pt x="34" y="3"/>
                  </a:cubicBezTo>
                  <a:cubicBezTo>
                    <a:pt x="29" y="4"/>
                    <a:pt x="23" y="7"/>
                    <a:pt x="19" y="10"/>
                  </a:cubicBezTo>
                  <a:cubicBezTo>
                    <a:pt x="16" y="9"/>
                    <a:pt x="12" y="10"/>
                    <a:pt x="9" y="7"/>
                  </a:cubicBezTo>
                  <a:cubicBezTo>
                    <a:pt x="6" y="7"/>
                    <a:pt x="2" y="7"/>
                    <a:pt x="0" y="4"/>
                  </a:cubicBezTo>
                  <a:cubicBezTo>
                    <a:pt x="0" y="2"/>
                    <a:pt x="3" y="3"/>
                    <a:pt x="4" y="1"/>
                  </a:cubicBezTo>
                  <a:cubicBezTo>
                    <a:pt x="6" y="1"/>
                    <a:pt x="7" y="1"/>
                    <a:pt x="8" y="0"/>
                  </a:cubicBezTo>
                  <a:lnTo>
                    <a:pt x="12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4" name="Freeform 690">
              <a:extLst>
                <a:ext uri="{FF2B5EF4-FFF2-40B4-BE49-F238E27FC236}">
                  <a16:creationId xmlns:a16="http://schemas.microsoft.com/office/drawing/2014/main" id="{B462CDDC-FD3B-2F71-95C2-9CFD1B11E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8" y="12012"/>
              <a:ext cx="118" cy="49"/>
            </a:xfrm>
            <a:custGeom>
              <a:avLst/>
              <a:gdLst>
                <a:gd name="T0" fmla="*/ 2147483646 w 12"/>
                <a:gd name="T1" fmla="*/ 0 h 5"/>
                <a:gd name="T2" fmla="*/ 0 w 12"/>
                <a:gd name="T3" fmla="*/ 2147483646 h 5"/>
                <a:gd name="T4" fmla="*/ 2147483646 w 12"/>
                <a:gd name="T5" fmla="*/ 0 h 5"/>
                <a:gd name="T6" fmla="*/ 2147483646 w 12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5"/>
                <a:gd name="T14" fmla="*/ 12 w 12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5">
                  <a:moveTo>
                    <a:pt x="12" y="0"/>
                  </a:moveTo>
                  <a:cubicBezTo>
                    <a:pt x="7" y="0"/>
                    <a:pt x="4" y="5"/>
                    <a:pt x="0" y="2"/>
                  </a:cubicBezTo>
                  <a:cubicBezTo>
                    <a:pt x="3" y="1"/>
                    <a:pt x="7" y="0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5" name="Freeform 691">
              <a:extLst>
                <a:ext uri="{FF2B5EF4-FFF2-40B4-BE49-F238E27FC236}">
                  <a16:creationId xmlns:a16="http://schemas.microsoft.com/office/drawing/2014/main" id="{95893D59-A0C1-35FB-9EBE-B196A5A28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9" y="12012"/>
              <a:ext cx="325" cy="118"/>
            </a:xfrm>
            <a:custGeom>
              <a:avLst/>
              <a:gdLst>
                <a:gd name="T0" fmla="*/ 2147483646 w 33"/>
                <a:gd name="T1" fmla="*/ 2147483646 h 12"/>
                <a:gd name="T2" fmla="*/ 2147483646 w 33"/>
                <a:gd name="T3" fmla="*/ 2147483646 h 12"/>
                <a:gd name="T4" fmla="*/ 2147483646 w 33"/>
                <a:gd name="T5" fmla="*/ 2147483646 h 12"/>
                <a:gd name="T6" fmla="*/ 0 w 33"/>
                <a:gd name="T7" fmla="*/ 2147483646 h 12"/>
                <a:gd name="T8" fmla="*/ 2147483646 w 33"/>
                <a:gd name="T9" fmla="*/ 2147483646 h 12"/>
                <a:gd name="T10" fmla="*/ 2147483646 w 33"/>
                <a:gd name="T11" fmla="*/ 2147483646 h 12"/>
                <a:gd name="T12" fmla="*/ 2147483646 w 33"/>
                <a:gd name="T13" fmla="*/ 2147483646 h 12"/>
                <a:gd name="T14" fmla="*/ 2147483646 w 33"/>
                <a:gd name="T15" fmla="*/ 2147483646 h 12"/>
                <a:gd name="T16" fmla="*/ 2147483646 w 33"/>
                <a:gd name="T17" fmla="*/ 2147483646 h 12"/>
                <a:gd name="T18" fmla="*/ 2147483646 w 33"/>
                <a:gd name="T19" fmla="*/ 2147483646 h 12"/>
                <a:gd name="T20" fmla="*/ 2147483646 w 33"/>
                <a:gd name="T21" fmla="*/ 2147483646 h 12"/>
                <a:gd name="T22" fmla="*/ 2147483646 w 33"/>
                <a:gd name="T23" fmla="*/ 0 h 12"/>
                <a:gd name="T24" fmla="*/ 2147483646 w 33"/>
                <a:gd name="T25" fmla="*/ 2147483646 h 12"/>
                <a:gd name="T26" fmla="*/ 2147483646 w 33"/>
                <a:gd name="T27" fmla="*/ 214748364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"/>
                <a:gd name="T43" fmla="*/ 0 h 12"/>
                <a:gd name="T44" fmla="*/ 33 w 33"/>
                <a:gd name="T45" fmla="*/ 12 h 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" h="12">
                  <a:moveTo>
                    <a:pt x="33" y="2"/>
                  </a:moveTo>
                  <a:cubicBezTo>
                    <a:pt x="25" y="4"/>
                    <a:pt x="21" y="12"/>
                    <a:pt x="13" y="12"/>
                  </a:cubicBezTo>
                  <a:cubicBezTo>
                    <a:pt x="10" y="10"/>
                    <a:pt x="7" y="7"/>
                    <a:pt x="3" y="5"/>
                  </a:cubicBezTo>
                  <a:cubicBezTo>
                    <a:pt x="2" y="5"/>
                    <a:pt x="1" y="4"/>
                    <a:pt x="0" y="4"/>
                  </a:cubicBezTo>
                  <a:cubicBezTo>
                    <a:pt x="4" y="5"/>
                    <a:pt x="9" y="3"/>
                    <a:pt x="12" y="7"/>
                  </a:cubicBezTo>
                  <a:cubicBezTo>
                    <a:pt x="12" y="8"/>
                    <a:pt x="13" y="7"/>
                    <a:pt x="14" y="7"/>
                  </a:cubicBezTo>
                  <a:cubicBezTo>
                    <a:pt x="14" y="7"/>
                    <a:pt x="14" y="7"/>
                    <a:pt x="15" y="7"/>
                  </a:cubicBezTo>
                  <a:cubicBezTo>
                    <a:pt x="16" y="6"/>
                    <a:pt x="18" y="9"/>
                    <a:pt x="18" y="6"/>
                  </a:cubicBezTo>
                  <a:cubicBezTo>
                    <a:pt x="20" y="3"/>
                    <a:pt x="24" y="2"/>
                    <a:pt x="27" y="0"/>
                  </a:cubicBezTo>
                  <a:cubicBezTo>
                    <a:pt x="28" y="1"/>
                    <a:pt x="31" y="1"/>
                    <a:pt x="33" y="2"/>
                  </a:cubicBez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6" name="Freeform 692">
              <a:extLst>
                <a:ext uri="{FF2B5EF4-FFF2-40B4-BE49-F238E27FC236}">
                  <a16:creationId xmlns:a16="http://schemas.microsoft.com/office/drawing/2014/main" id="{934D1CE3-E471-3F23-9891-2EA83B1F5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" y="12032"/>
              <a:ext cx="413" cy="157"/>
            </a:xfrm>
            <a:custGeom>
              <a:avLst/>
              <a:gdLst>
                <a:gd name="T0" fmla="*/ 2147483646 w 42"/>
                <a:gd name="T1" fmla="*/ 0 h 16"/>
                <a:gd name="T2" fmla="*/ 2147483646 w 42"/>
                <a:gd name="T3" fmla="*/ 2147483646 h 16"/>
                <a:gd name="T4" fmla="*/ 2147483646 w 42"/>
                <a:gd name="T5" fmla="*/ 2147483646 h 16"/>
                <a:gd name="T6" fmla="*/ 0 w 42"/>
                <a:gd name="T7" fmla="*/ 2147483646 h 16"/>
                <a:gd name="T8" fmla="*/ 2147483646 w 42"/>
                <a:gd name="T9" fmla="*/ 2147483646 h 16"/>
                <a:gd name="T10" fmla="*/ 2147483646 w 42"/>
                <a:gd name="T11" fmla="*/ 2147483646 h 16"/>
                <a:gd name="T12" fmla="*/ 2147483646 w 42"/>
                <a:gd name="T13" fmla="*/ 2147483646 h 16"/>
                <a:gd name="T14" fmla="*/ 2147483646 w 42"/>
                <a:gd name="T15" fmla="*/ 2147483646 h 16"/>
                <a:gd name="T16" fmla="*/ 2147483646 w 42"/>
                <a:gd name="T17" fmla="*/ 2147483646 h 16"/>
                <a:gd name="T18" fmla="*/ 2147483646 w 42"/>
                <a:gd name="T19" fmla="*/ 2147483646 h 16"/>
                <a:gd name="T20" fmla="*/ 2147483646 w 42"/>
                <a:gd name="T21" fmla="*/ 2147483646 h 16"/>
                <a:gd name="T22" fmla="*/ 2147483646 w 42"/>
                <a:gd name="T23" fmla="*/ 2147483646 h 16"/>
                <a:gd name="T24" fmla="*/ 2147483646 w 42"/>
                <a:gd name="T25" fmla="*/ 2147483646 h 16"/>
                <a:gd name="T26" fmla="*/ 2147483646 w 42"/>
                <a:gd name="T27" fmla="*/ 0 h 16"/>
                <a:gd name="T28" fmla="*/ 2147483646 w 42"/>
                <a:gd name="T29" fmla="*/ 0 h 16"/>
                <a:gd name="T30" fmla="*/ 2147483646 w 42"/>
                <a:gd name="T31" fmla="*/ 0 h 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2"/>
                <a:gd name="T49" fmla="*/ 0 h 16"/>
                <a:gd name="T50" fmla="*/ 42 w 42"/>
                <a:gd name="T51" fmla="*/ 16 h 1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2" h="16">
                  <a:moveTo>
                    <a:pt x="42" y="0"/>
                  </a:moveTo>
                  <a:cubicBezTo>
                    <a:pt x="38" y="3"/>
                    <a:pt x="31" y="3"/>
                    <a:pt x="27" y="7"/>
                  </a:cubicBezTo>
                  <a:cubicBezTo>
                    <a:pt x="23" y="12"/>
                    <a:pt x="18" y="16"/>
                    <a:pt x="11" y="16"/>
                  </a:cubicBezTo>
                  <a:cubicBezTo>
                    <a:pt x="8" y="15"/>
                    <a:pt x="4" y="16"/>
                    <a:pt x="0" y="15"/>
                  </a:cubicBezTo>
                  <a:cubicBezTo>
                    <a:pt x="0" y="11"/>
                    <a:pt x="2" y="8"/>
                    <a:pt x="6" y="6"/>
                  </a:cubicBezTo>
                  <a:cubicBezTo>
                    <a:pt x="7" y="7"/>
                    <a:pt x="8" y="7"/>
                    <a:pt x="9" y="9"/>
                  </a:cubicBezTo>
                  <a:cubicBezTo>
                    <a:pt x="7" y="10"/>
                    <a:pt x="6" y="12"/>
                    <a:pt x="6" y="15"/>
                  </a:cubicBezTo>
                  <a:cubicBezTo>
                    <a:pt x="8" y="14"/>
                    <a:pt x="9" y="10"/>
                    <a:pt x="11" y="10"/>
                  </a:cubicBezTo>
                  <a:cubicBezTo>
                    <a:pt x="13" y="11"/>
                    <a:pt x="14" y="15"/>
                    <a:pt x="16" y="12"/>
                  </a:cubicBezTo>
                  <a:cubicBezTo>
                    <a:pt x="21" y="10"/>
                    <a:pt x="24" y="8"/>
                    <a:pt x="28" y="5"/>
                  </a:cubicBezTo>
                  <a:cubicBezTo>
                    <a:pt x="32" y="2"/>
                    <a:pt x="36" y="0"/>
                    <a:pt x="40" y="0"/>
                  </a:cubicBezTo>
                  <a:cubicBezTo>
                    <a:pt x="40" y="0"/>
                    <a:pt x="41" y="0"/>
                    <a:pt x="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7" name="Freeform 693">
              <a:extLst>
                <a:ext uri="{FF2B5EF4-FFF2-40B4-BE49-F238E27FC236}">
                  <a16:creationId xmlns:a16="http://schemas.microsoft.com/office/drawing/2014/main" id="{58B1BACC-8B2A-F0BF-00BB-B381E2831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1" y="12042"/>
              <a:ext cx="453" cy="137"/>
            </a:xfrm>
            <a:custGeom>
              <a:avLst/>
              <a:gdLst>
                <a:gd name="T0" fmla="*/ 2147483646 w 46"/>
                <a:gd name="T1" fmla="*/ 2147483646 h 14"/>
                <a:gd name="T2" fmla="*/ 2147483646 w 46"/>
                <a:gd name="T3" fmla="*/ 2147483646 h 14"/>
                <a:gd name="T4" fmla="*/ 2147483646 w 46"/>
                <a:gd name="T5" fmla="*/ 2147483646 h 14"/>
                <a:gd name="T6" fmla="*/ 2147483646 w 46"/>
                <a:gd name="T7" fmla="*/ 2147483646 h 14"/>
                <a:gd name="T8" fmla="*/ 2147483646 w 46"/>
                <a:gd name="T9" fmla="*/ 2147483646 h 14"/>
                <a:gd name="T10" fmla="*/ 2147483646 w 46"/>
                <a:gd name="T11" fmla="*/ 2147483646 h 14"/>
                <a:gd name="T12" fmla="*/ 2147483646 w 46"/>
                <a:gd name="T13" fmla="*/ 2147483646 h 14"/>
                <a:gd name="T14" fmla="*/ 2147483646 w 46"/>
                <a:gd name="T15" fmla="*/ 2147483646 h 14"/>
                <a:gd name="T16" fmla="*/ 2147483646 w 46"/>
                <a:gd name="T17" fmla="*/ 2147483646 h 14"/>
                <a:gd name="T18" fmla="*/ 2147483646 w 46"/>
                <a:gd name="T19" fmla="*/ 2147483646 h 14"/>
                <a:gd name="T20" fmla="*/ 2147483646 w 46"/>
                <a:gd name="T21" fmla="*/ 2147483646 h 14"/>
                <a:gd name="T22" fmla="*/ 2147483646 w 46"/>
                <a:gd name="T23" fmla="*/ 2147483646 h 14"/>
                <a:gd name="T24" fmla="*/ 2147483646 w 46"/>
                <a:gd name="T25" fmla="*/ 2147483646 h 14"/>
                <a:gd name="T26" fmla="*/ 2147483646 w 46"/>
                <a:gd name="T27" fmla="*/ 2147483646 h 14"/>
                <a:gd name="T28" fmla="*/ 2147483646 w 46"/>
                <a:gd name="T29" fmla="*/ 2147483646 h 14"/>
                <a:gd name="T30" fmla="*/ 2147483646 w 46"/>
                <a:gd name="T31" fmla="*/ 2147483646 h 14"/>
                <a:gd name="T32" fmla="*/ 2147483646 w 46"/>
                <a:gd name="T33" fmla="*/ 2147483646 h 14"/>
                <a:gd name="T34" fmla="*/ 2147483646 w 46"/>
                <a:gd name="T35" fmla="*/ 2147483646 h 14"/>
                <a:gd name="T36" fmla="*/ 2147483646 w 46"/>
                <a:gd name="T37" fmla="*/ 2147483646 h 14"/>
                <a:gd name="T38" fmla="*/ 2147483646 w 46"/>
                <a:gd name="T39" fmla="*/ 2147483646 h 14"/>
                <a:gd name="T40" fmla="*/ 0 w 46"/>
                <a:gd name="T41" fmla="*/ 2147483646 h 14"/>
                <a:gd name="T42" fmla="*/ 0 w 46"/>
                <a:gd name="T43" fmla="*/ 2147483646 h 14"/>
                <a:gd name="T44" fmla="*/ 0 w 46"/>
                <a:gd name="T45" fmla="*/ 2147483646 h 14"/>
                <a:gd name="T46" fmla="*/ 0 w 46"/>
                <a:gd name="T47" fmla="*/ 2147483646 h 14"/>
                <a:gd name="T48" fmla="*/ 2147483646 w 46"/>
                <a:gd name="T49" fmla="*/ 0 h 14"/>
                <a:gd name="T50" fmla="*/ 2147483646 w 46"/>
                <a:gd name="T51" fmla="*/ 0 h 14"/>
                <a:gd name="T52" fmla="*/ 2147483646 w 46"/>
                <a:gd name="T53" fmla="*/ 2147483646 h 1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6"/>
                <a:gd name="T82" fmla="*/ 0 h 14"/>
                <a:gd name="T83" fmla="*/ 46 w 46"/>
                <a:gd name="T84" fmla="*/ 14 h 1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6" h="14">
                  <a:moveTo>
                    <a:pt x="5" y="3"/>
                  </a:moveTo>
                  <a:cubicBezTo>
                    <a:pt x="8" y="6"/>
                    <a:pt x="14" y="3"/>
                    <a:pt x="16" y="7"/>
                  </a:cubicBezTo>
                  <a:cubicBezTo>
                    <a:pt x="19" y="7"/>
                    <a:pt x="21" y="8"/>
                    <a:pt x="23" y="9"/>
                  </a:cubicBezTo>
                  <a:cubicBezTo>
                    <a:pt x="24" y="8"/>
                    <a:pt x="27" y="8"/>
                    <a:pt x="26" y="6"/>
                  </a:cubicBezTo>
                  <a:cubicBezTo>
                    <a:pt x="29" y="5"/>
                    <a:pt x="31" y="4"/>
                    <a:pt x="33" y="3"/>
                  </a:cubicBezTo>
                  <a:cubicBezTo>
                    <a:pt x="37" y="5"/>
                    <a:pt x="38" y="9"/>
                    <a:pt x="40" y="11"/>
                  </a:cubicBezTo>
                  <a:cubicBezTo>
                    <a:pt x="41" y="8"/>
                    <a:pt x="38" y="5"/>
                    <a:pt x="35" y="3"/>
                  </a:cubicBezTo>
                  <a:cubicBezTo>
                    <a:pt x="37" y="2"/>
                    <a:pt x="39" y="1"/>
                    <a:pt x="41" y="1"/>
                  </a:cubicBezTo>
                  <a:cubicBezTo>
                    <a:pt x="42" y="4"/>
                    <a:pt x="44" y="5"/>
                    <a:pt x="45" y="8"/>
                  </a:cubicBezTo>
                  <a:cubicBezTo>
                    <a:pt x="45" y="9"/>
                    <a:pt x="46" y="10"/>
                    <a:pt x="46" y="11"/>
                  </a:cubicBezTo>
                  <a:lnTo>
                    <a:pt x="45" y="11"/>
                  </a:lnTo>
                  <a:cubicBezTo>
                    <a:pt x="40" y="12"/>
                    <a:pt x="36" y="13"/>
                    <a:pt x="32" y="13"/>
                  </a:cubicBezTo>
                  <a:cubicBezTo>
                    <a:pt x="32" y="10"/>
                    <a:pt x="31" y="7"/>
                    <a:pt x="29" y="6"/>
                  </a:cubicBezTo>
                  <a:cubicBezTo>
                    <a:pt x="28" y="6"/>
                    <a:pt x="27" y="6"/>
                    <a:pt x="28" y="6"/>
                  </a:cubicBezTo>
                  <a:cubicBezTo>
                    <a:pt x="27" y="8"/>
                    <a:pt x="29" y="7"/>
                    <a:pt x="29" y="9"/>
                  </a:cubicBezTo>
                  <a:cubicBezTo>
                    <a:pt x="30" y="10"/>
                    <a:pt x="31" y="12"/>
                    <a:pt x="30" y="13"/>
                  </a:cubicBezTo>
                  <a:cubicBezTo>
                    <a:pt x="23" y="14"/>
                    <a:pt x="15" y="11"/>
                    <a:pt x="11" y="6"/>
                  </a:cubicBezTo>
                  <a:cubicBezTo>
                    <a:pt x="7" y="5"/>
                    <a:pt x="3" y="5"/>
                    <a:pt x="1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8" name="Freeform 694">
              <a:extLst>
                <a:ext uri="{FF2B5EF4-FFF2-40B4-BE49-F238E27FC236}">
                  <a16:creationId xmlns:a16="http://schemas.microsoft.com/office/drawing/2014/main" id="{1F708D42-326B-7017-946D-377834898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4" y="12052"/>
              <a:ext cx="79" cy="88"/>
            </a:xfrm>
            <a:custGeom>
              <a:avLst/>
              <a:gdLst>
                <a:gd name="T0" fmla="*/ 2147483646 w 8"/>
                <a:gd name="T1" fmla="*/ 2147483646 h 9"/>
                <a:gd name="T2" fmla="*/ 2147483646 w 8"/>
                <a:gd name="T3" fmla="*/ 2147483646 h 9"/>
                <a:gd name="T4" fmla="*/ 2147483646 w 8"/>
                <a:gd name="T5" fmla="*/ 2147483646 h 9"/>
                <a:gd name="T6" fmla="*/ 0 w 8"/>
                <a:gd name="T7" fmla="*/ 0 h 9"/>
                <a:gd name="T8" fmla="*/ 2147483646 w 8"/>
                <a:gd name="T9" fmla="*/ 2147483646 h 9"/>
                <a:gd name="T10" fmla="*/ 2147483646 w 8"/>
                <a:gd name="T11" fmla="*/ 2147483646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9"/>
                <a:gd name="T20" fmla="*/ 8 w 8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9">
                  <a:moveTo>
                    <a:pt x="8" y="4"/>
                  </a:moveTo>
                  <a:cubicBezTo>
                    <a:pt x="8" y="5"/>
                    <a:pt x="8" y="6"/>
                    <a:pt x="8" y="7"/>
                  </a:cubicBezTo>
                  <a:cubicBezTo>
                    <a:pt x="8" y="8"/>
                    <a:pt x="6" y="9"/>
                    <a:pt x="5" y="9"/>
                  </a:cubicBezTo>
                  <a:cubicBezTo>
                    <a:pt x="4" y="6"/>
                    <a:pt x="1" y="3"/>
                    <a:pt x="0" y="0"/>
                  </a:cubicBezTo>
                  <a:cubicBezTo>
                    <a:pt x="2" y="1"/>
                    <a:pt x="5" y="3"/>
                    <a:pt x="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9" name="Freeform 695">
              <a:extLst>
                <a:ext uri="{FF2B5EF4-FFF2-40B4-BE49-F238E27FC236}">
                  <a16:creationId xmlns:a16="http://schemas.microsoft.com/office/drawing/2014/main" id="{4B23BC6E-9015-1DAC-4400-BDEF61777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1" y="12061"/>
              <a:ext cx="98" cy="109"/>
            </a:xfrm>
            <a:custGeom>
              <a:avLst/>
              <a:gdLst>
                <a:gd name="T0" fmla="*/ 2147483646 w 10"/>
                <a:gd name="T1" fmla="*/ 2147483646 h 11"/>
                <a:gd name="T2" fmla="*/ 2147483646 w 10"/>
                <a:gd name="T3" fmla="*/ 2147483646 h 11"/>
                <a:gd name="T4" fmla="*/ 0 w 10"/>
                <a:gd name="T5" fmla="*/ 2147483646 h 11"/>
                <a:gd name="T6" fmla="*/ 2147483646 w 10"/>
                <a:gd name="T7" fmla="*/ 2147483646 h 11"/>
                <a:gd name="T8" fmla="*/ 2147483646 w 10"/>
                <a:gd name="T9" fmla="*/ 2147483646 h 11"/>
                <a:gd name="T10" fmla="*/ 2147483646 w 10"/>
                <a:gd name="T11" fmla="*/ 214748364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1"/>
                <a:gd name="T20" fmla="*/ 10 w 10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1">
                  <a:moveTo>
                    <a:pt x="10" y="1"/>
                  </a:moveTo>
                  <a:cubicBezTo>
                    <a:pt x="7" y="3"/>
                    <a:pt x="4" y="7"/>
                    <a:pt x="5" y="11"/>
                  </a:cubicBezTo>
                  <a:cubicBezTo>
                    <a:pt x="3" y="11"/>
                    <a:pt x="2" y="11"/>
                    <a:pt x="0" y="10"/>
                  </a:cubicBezTo>
                  <a:cubicBezTo>
                    <a:pt x="1" y="6"/>
                    <a:pt x="2" y="3"/>
                    <a:pt x="5" y="1"/>
                  </a:cubicBezTo>
                  <a:cubicBezTo>
                    <a:pt x="7" y="0"/>
                    <a:pt x="8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0" name="Freeform 696">
              <a:extLst>
                <a:ext uri="{FF2B5EF4-FFF2-40B4-BE49-F238E27FC236}">
                  <a16:creationId xmlns:a16="http://schemas.microsoft.com/office/drawing/2014/main" id="{098D81A6-CB63-6CCB-9EB7-309667373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0" y="12071"/>
              <a:ext cx="108" cy="108"/>
            </a:xfrm>
            <a:custGeom>
              <a:avLst/>
              <a:gdLst>
                <a:gd name="T0" fmla="*/ 2147483646 w 11"/>
                <a:gd name="T1" fmla="*/ 2147483646 h 11"/>
                <a:gd name="T2" fmla="*/ 2147483646 w 11"/>
                <a:gd name="T3" fmla="*/ 2147483646 h 11"/>
                <a:gd name="T4" fmla="*/ 2147483646 w 11"/>
                <a:gd name="T5" fmla="*/ 2147483646 h 11"/>
                <a:gd name="T6" fmla="*/ 2147483646 w 11"/>
                <a:gd name="T7" fmla="*/ 2147483646 h 11"/>
                <a:gd name="T8" fmla="*/ 2147483646 w 11"/>
                <a:gd name="T9" fmla="*/ 2147483646 h 11"/>
                <a:gd name="T10" fmla="*/ 2147483646 w 11"/>
                <a:gd name="T11" fmla="*/ 2147483646 h 11"/>
                <a:gd name="T12" fmla="*/ 2147483646 w 11"/>
                <a:gd name="T13" fmla="*/ 2147483646 h 11"/>
                <a:gd name="T14" fmla="*/ 2147483646 w 11"/>
                <a:gd name="T15" fmla="*/ 0 h 11"/>
                <a:gd name="T16" fmla="*/ 2147483646 w 11"/>
                <a:gd name="T17" fmla="*/ 0 h 11"/>
                <a:gd name="T18" fmla="*/ 2147483646 w 11"/>
                <a:gd name="T19" fmla="*/ 0 h 11"/>
                <a:gd name="T20" fmla="*/ 2147483646 w 11"/>
                <a:gd name="T21" fmla="*/ 0 h 11"/>
                <a:gd name="T22" fmla="*/ 2147483646 w 11"/>
                <a:gd name="T23" fmla="*/ 2147483646 h 11"/>
                <a:gd name="T24" fmla="*/ 2147483646 w 11"/>
                <a:gd name="T25" fmla="*/ 2147483646 h 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"/>
                <a:gd name="T40" fmla="*/ 0 h 11"/>
                <a:gd name="T41" fmla="*/ 11 w 11"/>
                <a:gd name="T42" fmla="*/ 11 h 1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" h="11">
                  <a:moveTo>
                    <a:pt x="11" y="2"/>
                  </a:moveTo>
                  <a:cubicBezTo>
                    <a:pt x="7" y="3"/>
                    <a:pt x="6" y="7"/>
                    <a:pt x="5" y="10"/>
                  </a:cubicBezTo>
                  <a:lnTo>
                    <a:pt x="6" y="11"/>
                  </a:lnTo>
                  <a:cubicBezTo>
                    <a:pt x="4" y="11"/>
                    <a:pt x="3" y="10"/>
                    <a:pt x="1" y="10"/>
                  </a:cubicBezTo>
                  <a:cubicBezTo>
                    <a:pt x="0" y="8"/>
                    <a:pt x="2" y="6"/>
                    <a:pt x="3" y="4"/>
                  </a:cubicBezTo>
                  <a:cubicBezTo>
                    <a:pt x="4" y="2"/>
                    <a:pt x="6" y="2"/>
                    <a:pt x="7" y="0"/>
                  </a:cubicBezTo>
                  <a:cubicBezTo>
                    <a:pt x="8" y="0"/>
                    <a:pt x="10" y="1"/>
                    <a:pt x="1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1" name="Freeform 697">
              <a:extLst>
                <a:ext uri="{FF2B5EF4-FFF2-40B4-BE49-F238E27FC236}">
                  <a16:creationId xmlns:a16="http://schemas.microsoft.com/office/drawing/2014/main" id="{14273E5A-0827-54E1-EA69-E790ECF96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1" y="12091"/>
              <a:ext cx="50" cy="59"/>
            </a:xfrm>
            <a:custGeom>
              <a:avLst/>
              <a:gdLst>
                <a:gd name="T0" fmla="*/ 2147483646 w 5"/>
                <a:gd name="T1" fmla="*/ 2147483646 h 6"/>
                <a:gd name="T2" fmla="*/ 2147483646 w 5"/>
                <a:gd name="T3" fmla="*/ 2147483646 h 6"/>
                <a:gd name="T4" fmla="*/ 2147483646 w 5"/>
                <a:gd name="T5" fmla="*/ 2147483646 h 6"/>
                <a:gd name="T6" fmla="*/ 2147483646 w 5"/>
                <a:gd name="T7" fmla="*/ 2147483646 h 6"/>
                <a:gd name="T8" fmla="*/ 2147483646 w 5"/>
                <a:gd name="T9" fmla="*/ 0 h 6"/>
                <a:gd name="T10" fmla="*/ 2147483646 w 5"/>
                <a:gd name="T11" fmla="*/ 2147483646 h 6"/>
                <a:gd name="T12" fmla="*/ 2147483646 w 5"/>
                <a:gd name="T13" fmla="*/ 2147483646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6"/>
                <a:gd name="T23" fmla="*/ 5 w 5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6">
                  <a:moveTo>
                    <a:pt x="3" y="6"/>
                  </a:moveTo>
                  <a:lnTo>
                    <a:pt x="2" y="6"/>
                  </a:lnTo>
                  <a:cubicBezTo>
                    <a:pt x="2" y="5"/>
                    <a:pt x="1" y="6"/>
                    <a:pt x="1" y="5"/>
                  </a:cubicBezTo>
                  <a:cubicBezTo>
                    <a:pt x="0" y="3"/>
                    <a:pt x="3" y="2"/>
                    <a:pt x="5" y="0"/>
                  </a:cubicBezTo>
                  <a:cubicBezTo>
                    <a:pt x="4" y="2"/>
                    <a:pt x="3" y="4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2" name="Φυσαλίδα ομιλίας: Ορθογώνιο 61">
            <a:extLst>
              <a:ext uri="{FF2B5EF4-FFF2-40B4-BE49-F238E27FC236}">
                <a16:creationId xmlns:a16="http://schemas.microsoft.com/office/drawing/2014/main" id="{D052EF99-407B-B8FF-DB5C-B49653698F10}"/>
              </a:ext>
            </a:extLst>
          </p:cNvPr>
          <p:cNvSpPr/>
          <p:nvPr/>
        </p:nvSpPr>
        <p:spPr>
          <a:xfrm>
            <a:off x="2194723" y="48091"/>
            <a:ext cx="9282872" cy="3260164"/>
          </a:xfrm>
          <a:prstGeom prst="wedgeRectCallout">
            <a:avLst>
              <a:gd name="adj1" fmla="val -48671"/>
              <a:gd name="adj2" fmla="val 67623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Όπως προκύπτει από τα 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αποτελέσµατα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παλαιότερων χρόνων, οι Έλληνες µ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αθητές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δεν έχουν τη λογική της έρευνας, αλλά της αποστήθισης και παρουσιάζουν 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ελλεί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µµ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ατα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σε βασικές δεξιότητες, όπως π.χ. να διαβάζουν ένα 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διάγρα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µµα, να 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ερµηνεύουν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ένα 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καθηµερινό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φαινόµενο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να διακρίνουν αν ένα 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κείµενο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έχει στοιχεία αξιοπιστίας ή βασίζεται σε 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fake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news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να αναγνωρίζουν την πρόθεση ενός συγγραφέα σε κάποιο προς εξέταση 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κείµενο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να µ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πορούν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να υπολογίσουν την πιθανότητα να 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συµβεί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ένα γεγονός και γενικότερα να εξοπλιστούν µε δεξιότητες της 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καθηµερινής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ζωής. 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Οπως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λέει ο κ. ∆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ηµόπουλος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έχει δοθεί 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έµφαση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στην ανάλυση των 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δεδοµένων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για να 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εστιάσουµε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στις 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αδυναµίες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ενώ προηγήθηκαν συναντήσεις µε εκπαιδευτικούς σε καλό </a:t>
            </a:r>
            <a:r>
              <a:rPr lang="el-GR" sz="1800" kern="10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κλίµα</a:t>
            </a:r>
            <a:r>
              <a:rPr lang="el-GR" sz="1800" kern="10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ώστε να αποτυπωθεί στο τέλος η αναστροφή αρνητικών τάσεων.</a:t>
            </a:r>
          </a:p>
        </p:txBody>
      </p:sp>
    </p:spTree>
    <p:extLst>
      <p:ext uri="{BB962C8B-B14F-4D97-AF65-F5344CB8AC3E}">
        <p14:creationId xmlns:p14="http://schemas.microsoft.com/office/powerpoint/2010/main" val="3899443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CD32A-444F-BA85-C506-3A30C0A83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1">
            <a:extLst>
              <a:ext uri="{FF2B5EF4-FFF2-40B4-BE49-F238E27FC236}">
                <a16:creationId xmlns:a16="http://schemas.microsoft.com/office/drawing/2014/main" id="{534F34D5-5CF5-E8E7-8535-DE21F35CBF61}"/>
              </a:ext>
            </a:extLst>
          </p:cNvPr>
          <p:cNvGrpSpPr>
            <a:grpSpLocks/>
          </p:cNvGrpSpPr>
          <p:nvPr/>
        </p:nvGrpSpPr>
        <p:grpSpPr bwMode="auto">
          <a:xfrm>
            <a:off x="1236850" y="3211140"/>
            <a:ext cx="1603375" cy="2733675"/>
            <a:chOff x="2253" y="2051"/>
            <a:chExt cx="1010" cy="1722"/>
          </a:xfrm>
        </p:grpSpPr>
        <p:sp>
          <p:nvSpPr>
            <p:cNvPr id="3" name="AutoShape 197">
              <a:extLst>
                <a:ext uri="{FF2B5EF4-FFF2-40B4-BE49-F238E27FC236}">
                  <a16:creationId xmlns:a16="http://schemas.microsoft.com/office/drawing/2014/main" id="{5906AD11-1B5B-4118-512D-2F63924FBEC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53" y="2051"/>
              <a:ext cx="1010" cy="1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" name="Freeform 199">
              <a:extLst>
                <a:ext uri="{FF2B5EF4-FFF2-40B4-BE49-F238E27FC236}">
                  <a16:creationId xmlns:a16="http://schemas.microsoft.com/office/drawing/2014/main" id="{26422D4D-AE24-9551-413D-60934BB7E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2054"/>
              <a:ext cx="1007" cy="1718"/>
            </a:xfrm>
            <a:custGeom>
              <a:avLst/>
              <a:gdLst>
                <a:gd name="T0" fmla="*/ 2147483646 w 386"/>
                <a:gd name="T1" fmla="*/ 2147483646 h 613"/>
                <a:gd name="T2" fmla="*/ 2147483646 w 386"/>
                <a:gd name="T3" fmla="*/ 2147483646 h 613"/>
                <a:gd name="T4" fmla="*/ 2147483646 w 386"/>
                <a:gd name="T5" fmla="*/ 1953286552 h 613"/>
                <a:gd name="T6" fmla="*/ 2147483646 w 386"/>
                <a:gd name="T7" fmla="*/ 2147483646 h 613"/>
                <a:gd name="T8" fmla="*/ 2147483646 w 386"/>
                <a:gd name="T9" fmla="*/ 2147483646 h 613"/>
                <a:gd name="T10" fmla="*/ 2147483646 w 386"/>
                <a:gd name="T11" fmla="*/ 2147483646 h 613"/>
                <a:gd name="T12" fmla="*/ 2147483646 w 386"/>
                <a:gd name="T13" fmla="*/ 2147483646 h 613"/>
                <a:gd name="T14" fmla="*/ 2147483646 w 386"/>
                <a:gd name="T15" fmla="*/ 2147483646 h 613"/>
                <a:gd name="T16" fmla="*/ 2147483646 w 386"/>
                <a:gd name="T17" fmla="*/ 2147483646 h 613"/>
                <a:gd name="T18" fmla="*/ 2147483646 w 386"/>
                <a:gd name="T19" fmla="*/ 2147483646 h 613"/>
                <a:gd name="T20" fmla="*/ 2147483646 w 386"/>
                <a:gd name="T21" fmla="*/ 2147483646 h 613"/>
                <a:gd name="T22" fmla="*/ 2147483646 w 386"/>
                <a:gd name="T23" fmla="*/ 2147483646 h 613"/>
                <a:gd name="T24" fmla="*/ 2147483646 w 386"/>
                <a:gd name="T25" fmla="*/ 2147483646 h 613"/>
                <a:gd name="T26" fmla="*/ 2147483646 w 386"/>
                <a:gd name="T27" fmla="*/ 2147483646 h 613"/>
                <a:gd name="T28" fmla="*/ 2147483646 w 386"/>
                <a:gd name="T29" fmla="*/ 2147483646 h 613"/>
                <a:gd name="T30" fmla="*/ 2147483646 w 386"/>
                <a:gd name="T31" fmla="*/ 2147483646 h 613"/>
                <a:gd name="T32" fmla="*/ 2147483646 w 386"/>
                <a:gd name="T33" fmla="*/ 2147483646 h 613"/>
                <a:gd name="T34" fmla="*/ 2147483646 w 386"/>
                <a:gd name="T35" fmla="*/ 2147483646 h 613"/>
                <a:gd name="T36" fmla="*/ 2147483646 w 386"/>
                <a:gd name="T37" fmla="*/ 2147483646 h 613"/>
                <a:gd name="T38" fmla="*/ 2147483646 w 386"/>
                <a:gd name="T39" fmla="*/ 2147483646 h 613"/>
                <a:gd name="T40" fmla="*/ 2147483646 w 386"/>
                <a:gd name="T41" fmla="*/ 2147483646 h 613"/>
                <a:gd name="T42" fmla="*/ 2147483646 w 386"/>
                <a:gd name="T43" fmla="*/ 2147483646 h 613"/>
                <a:gd name="T44" fmla="*/ 2147483646 w 386"/>
                <a:gd name="T45" fmla="*/ 2147483646 h 613"/>
                <a:gd name="T46" fmla="*/ 2147483646 w 386"/>
                <a:gd name="T47" fmla="*/ 2147483646 h 613"/>
                <a:gd name="T48" fmla="*/ 2147483646 w 386"/>
                <a:gd name="T49" fmla="*/ 2147483646 h 613"/>
                <a:gd name="T50" fmla="*/ 2147483646 w 386"/>
                <a:gd name="T51" fmla="*/ 2147483646 h 613"/>
                <a:gd name="T52" fmla="*/ 2147483646 w 386"/>
                <a:gd name="T53" fmla="*/ 2147483646 h 613"/>
                <a:gd name="T54" fmla="*/ 2147483646 w 386"/>
                <a:gd name="T55" fmla="*/ 2147483646 h 613"/>
                <a:gd name="T56" fmla="*/ 2147483646 w 386"/>
                <a:gd name="T57" fmla="*/ 2147483646 h 613"/>
                <a:gd name="T58" fmla="*/ 2147483646 w 386"/>
                <a:gd name="T59" fmla="*/ 2147483646 h 613"/>
                <a:gd name="T60" fmla="*/ 2147483646 w 386"/>
                <a:gd name="T61" fmla="*/ 2147483646 h 613"/>
                <a:gd name="T62" fmla="*/ 2147483646 w 386"/>
                <a:gd name="T63" fmla="*/ 2147483646 h 613"/>
                <a:gd name="T64" fmla="*/ 2147483646 w 386"/>
                <a:gd name="T65" fmla="*/ 2147483646 h 613"/>
                <a:gd name="T66" fmla="*/ 2147483646 w 386"/>
                <a:gd name="T67" fmla="*/ 2147483646 h 613"/>
                <a:gd name="T68" fmla="*/ 2147483646 w 386"/>
                <a:gd name="T69" fmla="*/ 2147483646 h 613"/>
                <a:gd name="T70" fmla="*/ 2147483646 w 386"/>
                <a:gd name="T71" fmla="*/ 2147483646 h 613"/>
                <a:gd name="T72" fmla="*/ 2147483646 w 386"/>
                <a:gd name="T73" fmla="*/ 2147483646 h 613"/>
                <a:gd name="T74" fmla="*/ 2147483646 w 386"/>
                <a:gd name="T75" fmla="*/ 2147483646 h 613"/>
                <a:gd name="T76" fmla="*/ 2147483646 w 386"/>
                <a:gd name="T77" fmla="*/ 2147483646 h 613"/>
                <a:gd name="T78" fmla="*/ 2147483646 w 386"/>
                <a:gd name="T79" fmla="*/ 2147483646 h 613"/>
                <a:gd name="T80" fmla="*/ 2147483646 w 386"/>
                <a:gd name="T81" fmla="*/ 2147483646 h 613"/>
                <a:gd name="T82" fmla="*/ 2147483646 w 386"/>
                <a:gd name="T83" fmla="*/ 2147483646 h 613"/>
                <a:gd name="T84" fmla="*/ 2147483646 w 386"/>
                <a:gd name="T85" fmla="*/ 2147483646 h 613"/>
                <a:gd name="T86" fmla="*/ 2147483646 w 386"/>
                <a:gd name="T87" fmla="*/ 2147483646 h 613"/>
                <a:gd name="T88" fmla="*/ 2147483646 w 386"/>
                <a:gd name="T89" fmla="*/ 2147483646 h 613"/>
                <a:gd name="T90" fmla="*/ 2147483646 w 386"/>
                <a:gd name="T91" fmla="*/ 2147483646 h 613"/>
                <a:gd name="T92" fmla="*/ 2147483646 w 386"/>
                <a:gd name="T93" fmla="*/ 2147483646 h 613"/>
                <a:gd name="T94" fmla="*/ 2147483646 w 386"/>
                <a:gd name="T95" fmla="*/ 2147483646 h 613"/>
                <a:gd name="T96" fmla="*/ 1634144427 w 386"/>
                <a:gd name="T97" fmla="*/ 2147483646 h 613"/>
                <a:gd name="T98" fmla="*/ 409138935 w 386"/>
                <a:gd name="T99" fmla="*/ 2147483646 h 613"/>
                <a:gd name="T100" fmla="*/ 2147483646 w 386"/>
                <a:gd name="T101" fmla="*/ 2147483646 h 613"/>
                <a:gd name="T102" fmla="*/ 2147483646 w 386"/>
                <a:gd name="T103" fmla="*/ 2147483646 h 613"/>
                <a:gd name="T104" fmla="*/ 2147483646 w 386"/>
                <a:gd name="T105" fmla="*/ 2147483646 h 613"/>
                <a:gd name="T106" fmla="*/ 2147483646 w 386"/>
                <a:gd name="T107" fmla="*/ 2147483646 h 613"/>
                <a:gd name="T108" fmla="*/ 2147483646 w 386"/>
                <a:gd name="T109" fmla="*/ 2147483646 h 613"/>
                <a:gd name="T110" fmla="*/ 2147483646 w 386"/>
                <a:gd name="T111" fmla="*/ 2147483646 h 613"/>
                <a:gd name="T112" fmla="*/ 2147483646 w 386"/>
                <a:gd name="T113" fmla="*/ 2147483646 h 613"/>
                <a:gd name="T114" fmla="*/ 2147483646 w 386"/>
                <a:gd name="T115" fmla="*/ 2147483646 h 613"/>
                <a:gd name="T116" fmla="*/ 2147483646 w 386"/>
                <a:gd name="T117" fmla="*/ 2147483646 h 613"/>
                <a:gd name="T118" fmla="*/ 2147483646 w 386"/>
                <a:gd name="T119" fmla="*/ 2147483646 h 613"/>
                <a:gd name="T120" fmla="*/ 2147483646 w 386"/>
                <a:gd name="T121" fmla="*/ 2147483646 h 613"/>
                <a:gd name="T122" fmla="*/ 2147483646 w 386"/>
                <a:gd name="T123" fmla="*/ 2147483646 h 613"/>
                <a:gd name="T124" fmla="*/ 2147483646 w 386"/>
                <a:gd name="T125" fmla="*/ 2147483646 h 61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86"/>
                <a:gd name="T190" fmla="*/ 0 h 613"/>
                <a:gd name="T191" fmla="*/ 386 w 386"/>
                <a:gd name="T192" fmla="*/ 613 h 61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86" h="613">
                  <a:moveTo>
                    <a:pt x="92" y="9"/>
                  </a:moveTo>
                  <a:cubicBezTo>
                    <a:pt x="93" y="8"/>
                    <a:pt x="93" y="10"/>
                    <a:pt x="94" y="9"/>
                  </a:cubicBezTo>
                  <a:cubicBezTo>
                    <a:pt x="94" y="10"/>
                    <a:pt x="95" y="11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lnTo>
                    <a:pt x="96" y="11"/>
                  </a:lnTo>
                  <a:cubicBezTo>
                    <a:pt x="100" y="17"/>
                    <a:pt x="104" y="21"/>
                    <a:pt x="107" y="28"/>
                  </a:cubicBezTo>
                  <a:cubicBezTo>
                    <a:pt x="107" y="26"/>
                    <a:pt x="108" y="25"/>
                    <a:pt x="108" y="23"/>
                  </a:cubicBezTo>
                  <a:cubicBezTo>
                    <a:pt x="111" y="17"/>
                    <a:pt x="114" y="9"/>
                    <a:pt x="121" y="7"/>
                  </a:cubicBezTo>
                  <a:lnTo>
                    <a:pt x="122" y="6"/>
                  </a:lnTo>
                  <a:cubicBezTo>
                    <a:pt x="124" y="3"/>
                    <a:pt x="132" y="3"/>
                    <a:pt x="134" y="4"/>
                  </a:cubicBezTo>
                  <a:cubicBezTo>
                    <a:pt x="137" y="5"/>
                    <a:pt x="139" y="4"/>
                    <a:pt x="142" y="7"/>
                  </a:cubicBezTo>
                  <a:lnTo>
                    <a:pt x="142" y="6"/>
                  </a:lnTo>
                  <a:lnTo>
                    <a:pt x="143" y="8"/>
                  </a:lnTo>
                  <a:cubicBezTo>
                    <a:pt x="145" y="7"/>
                    <a:pt x="147" y="9"/>
                    <a:pt x="149" y="10"/>
                  </a:cubicBezTo>
                  <a:cubicBezTo>
                    <a:pt x="151" y="11"/>
                    <a:pt x="153" y="13"/>
                    <a:pt x="154" y="15"/>
                  </a:cubicBezTo>
                  <a:cubicBezTo>
                    <a:pt x="161" y="11"/>
                    <a:pt x="169" y="8"/>
                    <a:pt x="177" y="10"/>
                  </a:cubicBezTo>
                  <a:cubicBezTo>
                    <a:pt x="185" y="10"/>
                    <a:pt x="192" y="17"/>
                    <a:pt x="195" y="24"/>
                  </a:cubicBezTo>
                  <a:cubicBezTo>
                    <a:pt x="197" y="27"/>
                    <a:pt x="200" y="29"/>
                    <a:pt x="203" y="29"/>
                  </a:cubicBezTo>
                  <a:cubicBezTo>
                    <a:pt x="209" y="24"/>
                    <a:pt x="218" y="21"/>
                    <a:pt x="225" y="23"/>
                  </a:cubicBezTo>
                  <a:cubicBezTo>
                    <a:pt x="234" y="27"/>
                    <a:pt x="241" y="33"/>
                    <a:pt x="247" y="40"/>
                  </a:cubicBezTo>
                  <a:cubicBezTo>
                    <a:pt x="253" y="39"/>
                    <a:pt x="256" y="44"/>
                    <a:pt x="260" y="48"/>
                  </a:cubicBezTo>
                  <a:lnTo>
                    <a:pt x="261" y="48"/>
                  </a:lnTo>
                  <a:cubicBezTo>
                    <a:pt x="266" y="54"/>
                    <a:pt x="272" y="63"/>
                    <a:pt x="274" y="72"/>
                  </a:cubicBezTo>
                  <a:cubicBezTo>
                    <a:pt x="276" y="73"/>
                    <a:pt x="276" y="76"/>
                    <a:pt x="276" y="78"/>
                  </a:cubicBezTo>
                  <a:lnTo>
                    <a:pt x="277" y="78"/>
                  </a:lnTo>
                  <a:cubicBezTo>
                    <a:pt x="278" y="81"/>
                    <a:pt x="278" y="88"/>
                    <a:pt x="278" y="92"/>
                  </a:cubicBezTo>
                  <a:lnTo>
                    <a:pt x="279" y="92"/>
                  </a:lnTo>
                  <a:cubicBezTo>
                    <a:pt x="278" y="93"/>
                    <a:pt x="278" y="97"/>
                    <a:pt x="277" y="100"/>
                  </a:cubicBezTo>
                  <a:lnTo>
                    <a:pt x="276" y="100"/>
                  </a:lnTo>
                  <a:cubicBezTo>
                    <a:pt x="278" y="81"/>
                    <a:pt x="270" y="63"/>
                    <a:pt x="259" y="51"/>
                  </a:cubicBezTo>
                  <a:cubicBezTo>
                    <a:pt x="257" y="48"/>
                    <a:pt x="253" y="45"/>
                    <a:pt x="250" y="44"/>
                  </a:cubicBezTo>
                  <a:cubicBezTo>
                    <a:pt x="252" y="46"/>
                    <a:pt x="253" y="49"/>
                    <a:pt x="256" y="51"/>
                  </a:cubicBezTo>
                  <a:cubicBezTo>
                    <a:pt x="256" y="51"/>
                    <a:pt x="257" y="51"/>
                    <a:pt x="257" y="52"/>
                  </a:cubicBezTo>
                  <a:lnTo>
                    <a:pt x="258" y="51"/>
                  </a:lnTo>
                  <a:cubicBezTo>
                    <a:pt x="256" y="53"/>
                    <a:pt x="259" y="52"/>
                    <a:pt x="259" y="54"/>
                  </a:cubicBezTo>
                  <a:lnTo>
                    <a:pt x="259" y="53"/>
                  </a:lnTo>
                  <a:cubicBezTo>
                    <a:pt x="261" y="56"/>
                    <a:pt x="261" y="59"/>
                    <a:pt x="262" y="61"/>
                  </a:cubicBezTo>
                  <a:cubicBezTo>
                    <a:pt x="267" y="67"/>
                    <a:pt x="266" y="74"/>
                    <a:pt x="268" y="81"/>
                  </a:cubicBezTo>
                  <a:cubicBezTo>
                    <a:pt x="266" y="85"/>
                    <a:pt x="268" y="93"/>
                    <a:pt x="265" y="97"/>
                  </a:cubicBezTo>
                  <a:cubicBezTo>
                    <a:pt x="264" y="100"/>
                    <a:pt x="264" y="103"/>
                    <a:pt x="262" y="105"/>
                  </a:cubicBezTo>
                  <a:lnTo>
                    <a:pt x="260" y="105"/>
                  </a:lnTo>
                  <a:cubicBezTo>
                    <a:pt x="265" y="94"/>
                    <a:pt x="266" y="82"/>
                    <a:pt x="262" y="69"/>
                  </a:cubicBezTo>
                  <a:cubicBezTo>
                    <a:pt x="262" y="74"/>
                    <a:pt x="262" y="79"/>
                    <a:pt x="260" y="81"/>
                  </a:cubicBezTo>
                  <a:cubicBezTo>
                    <a:pt x="258" y="93"/>
                    <a:pt x="249" y="102"/>
                    <a:pt x="239" y="108"/>
                  </a:cubicBezTo>
                  <a:cubicBezTo>
                    <a:pt x="244" y="116"/>
                    <a:pt x="250" y="118"/>
                    <a:pt x="257" y="122"/>
                  </a:cubicBezTo>
                  <a:cubicBezTo>
                    <a:pt x="258" y="118"/>
                    <a:pt x="259" y="115"/>
                    <a:pt x="260" y="111"/>
                  </a:cubicBezTo>
                  <a:cubicBezTo>
                    <a:pt x="262" y="108"/>
                    <a:pt x="266" y="110"/>
                    <a:pt x="268" y="110"/>
                  </a:cubicBezTo>
                  <a:cubicBezTo>
                    <a:pt x="274" y="112"/>
                    <a:pt x="271" y="119"/>
                    <a:pt x="272" y="123"/>
                  </a:cubicBezTo>
                  <a:lnTo>
                    <a:pt x="279" y="124"/>
                  </a:lnTo>
                  <a:cubicBezTo>
                    <a:pt x="281" y="119"/>
                    <a:pt x="283" y="112"/>
                    <a:pt x="288" y="111"/>
                  </a:cubicBezTo>
                  <a:cubicBezTo>
                    <a:pt x="289" y="112"/>
                    <a:pt x="290" y="112"/>
                    <a:pt x="290" y="113"/>
                  </a:cubicBezTo>
                  <a:cubicBezTo>
                    <a:pt x="290" y="119"/>
                    <a:pt x="291" y="126"/>
                    <a:pt x="291" y="132"/>
                  </a:cubicBezTo>
                  <a:cubicBezTo>
                    <a:pt x="294" y="132"/>
                    <a:pt x="295" y="133"/>
                    <a:pt x="298" y="133"/>
                  </a:cubicBezTo>
                  <a:cubicBezTo>
                    <a:pt x="302" y="134"/>
                    <a:pt x="306" y="137"/>
                    <a:pt x="308" y="141"/>
                  </a:cubicBezTo>
                  <a:cubicBezTo>
                    <a:pt x="308" y="144"/>
                    <a:pt x="308" y="145"/>
                    <a:pt x="309" y="148"/>
                  </a:cubicBezTo>
                  <a:cubicBezTo>
                    <a:pt x="308" y="148"/>
                    <a:pt x="307" y="150"/>
                    <a:pt x="308" y="150"/>
                  </a:cubicBezTo>
                  <a:cubicBezTo>
                    <a:pt x="302" y="157"/>
                    <a:pt x="295" y="162"/>
                    <a:pt x="286" y="165"/>
                  </a:cubicBezTo>
                  <a:cubicBezTo>
                    <a:pt x="284" y="168"/>
                    <a:pt x="280" y="168"/>
                    <a:pt x="277" y="170"/>
                  </a:cubicBezTo>
                  <a:cubicBezTo>
                    <a:pt x="259" y="177"/>
                    <a:pt x="251" y="197"/>
                    <a:pt x="244" y="214"/>
                  </a:cubicBezTo>
                  <a:cubicBezTo>
                    <a:pt x="240" y="226"/>
                    <a:pt x="235" y="239"/>
                    <a:pt x="229" y="250"/>
                  </a:cubicBezTo>
                  <a:lnTo>
                    <a:pt x="228" y="250"/>
                  </a:lnTo>
                  <a:cubicBezTo>
                    <a:pt x="225" y="256"/>
                    <a:pt x="220" y="258"/>
                    <a:pt x="217" y="264"/>
                  </a:cubicBezTo>
                  <a:cubicBezTo>
                    <a:pt x="212" y="272"/>
                    <a:pt x="208" y="280"/>
                    <a:pt x="202" y="286"/>
                  </a:cubicBezTo>
                  <a:cubicBezTo>
                    <a:pt x="208" y="289"/>
                    <a:pt x="215" y="288"/>
                    <a:pt x="221" y="289"/>
                  </a:cubicBezTo>
                  <a:cubicBezTo>
                    <a:pt x="223" y="291"/>
                    <a:pt x="227" y="286"/>
                    <a:pt x="229" y="289"/>
                  </a:cubicBezTo>
                  <a:cubicBezTo>
                    <a:pt x="239" y="289"/>
                    <a:pt x="251" y="285"/>
                    <a:pt x="262" y="284"/>
                  </a:cubicBezTo>
                  <a:cubicBezTo>
                    <a:pt x="264" y="282"/>
                    <a:pt x="265" y="285"/>
                    <a:pt x="268" y="282"/>
                  </a:cubicBezTo>
                  <a:cubicBezTo>
                    <a:pt x="272" y="282"/>
                    <a:pt x="276" y="284"/>
                    <a:pt x="280" y="283"/>
                  </a:cubicBezTo>
                  <a:cubicBezTo>
                    <a:pt x="283" y="284"/>
                    <a:pt x="285" y="283"/>
                    <a:pt x="288" y="282"/>
                  </a:cubicBezTo>
                  <a:cubicBezTo>
                    <a:pt x="292" y="277"/>
                    <a:pt x="294" y="269"/>
                    <a:pt x="293" y="263"/>
                  </a:cubicBezTo>
                  <a:cubicBezTo>
                    <a:pt x="294" y="259"/>
                    <a:pt x="300" y="258"/>
                    <a:pt x="302" y="254"/>
                  </a:cubicBezTo>
                  <a:cubicBezTo>
                    <a:pt x="304" y="247"/>
                    <a:pt x="298" y="240"/>
                    <a:pt x="304" y="236"/>
                  </a:cubicBezTo>
                  <a:cubicBezTo>
                    <a:pt x="306" y="235"/>
                    <a:pt x="310" y="234"/>
                    <a:pt x="312" y="235"/>
                  </a:cubicBezTo>
                  <a:lnTo>
                    <a:pt x="314" y="237"/>
                  </a:lnTo>
                  <a:cubicBezTo>
                    <a:pt x="315" y="237"/>
                    <a:pt x="315" y="236"/>
                    <a:pt x="314" y="235"/>
                  </a:cubicBezTo>
                  <a:cubicBezTo>
                    <a:pt x="313" y="226"/>
                    <a:pt x="318" y="211"/>
                    <a:pt x="307" y="205"/>
                  </a:cubicBezTo>
                  <a:cubicBezTo>
                    <a:pt x="306" y="204"/>
                    <a:pt x="304" y="203"/>
                    <a:pt x="305" y="201"/>
                  </a:cubicBezTo>
                  <a:cubicBezTo>
                    <a:pt x="305" y="200"/>
                    <a:pt x="306" y="199"/>
                    <a:pt x="306" y="199"/>
                  </a:cubicBezTo>
                  <a:cubicBezTo>
                    <a:pt x="318" y="200"/>
                    <a:pt x="331" y="199"/>
                    <a:pt x="342" y="199"/>
                  </a:cubicBezTo>
                  <a:cubicBezTo>
                    <a:pt x="346" y="200"/>
                    <a:pt x="350" y="200"/>
                    <a:pt x="355" y="199"/>
                  </a:cubicBezTo>
                  <a:lnTo>
                    <a:pt x="357" y="201"/>
                  </a:lnTo>
                  <a:cubicBezTo>
                    <a:pt x="357" y="203"/>
                    <a:pt x="358" y="205"/>
                    <a:pt x="355" y="206"/>
                  </a:cubicBezTo>
                  <a:cubicBezTo>
                    <a:pt x="350" y="206"/>
                    <a:pt x="344" y="210"/>
                    <a:pt x="342" y="216"/>
                  </a:cubicBezTo>
                  <a:cubicBezTo>
                    <a:pt x="341" y="225"/>
                    <a:pt x="343" y="238"/>
                    <a:pt x="344" y="249"/>
                  </a:cubicBezTo>
                  <a:cubicBezTo>
                    <a:pt x="349" y="248"/>
                    <a:pt x="355" y="252"/>
                    <a:pt x="357" y="257"/>
                  </a:cubicBezTo>
                  <a:cubicBezTo>
                    <a:pt x="358" y="260"/>
                    <a:pt x="356" y="263"/>
                    <a:pt x="355" y="265"/>
                  </a:cubicBezTo>
                  <a:lnTo>
                    <a:pt x="354" y="265"/>
                  </a:lnTo>
                  <a:cubicBezTo>
                    <a:pt x="356" y="266"/>
                    <a:pt x="358" y="268"/>
                    <a:pt x="358" y="271"/>
                  </a:cubicBezTo>
                  <a:cubicBezTo>
                    <a:pt x="357" y="272"/>
                    <a:pt x="357" y="274"/>
                    <a:pt x="357" y="275"/>
                  </a:cubicBezTo>
                  <a:cubicBezTo>
                    <a:pt x="359" y="276"/>
                    <a:pt x="362" y="274"/>
                    <a:pt x="365" y="273"/>
                  </a:cubicBezTo>
                  <a:cubicBezTo>
                    <a:pt x="370" y="271"/>
                    <a:pt x="376" y="270"/>
                    <a:pt x="381" y="272"/>
                  </a:cubicBezTo>
                  <a:cubicBezTo>
                    <a:pt x="383" y="274"/>
                    <a:pt x="386" y="277"/>
                    <a:pt x="384" y="281"/>
                  </a:cubicBezTo>
                  <a:cubicBezTo>
                    <a:pt x="379" y="285"/>
                    <a:pt x="372" y="287"/>
                    <a:pt x="366" y="287"/>
                  </a:cubicBezTo>
                  <a:cubicBezTo>
                    <a:pt x="366" y="288"/>
                    <a:pt x="365" y="288"/>
                    <a:pt x="363" y="288"/>
                  </a:cubicBezTo>
                  <a:cubicBezTo>
                    <a:pt x="363" y="288"/>
                    <a:pt x="362" y="288"/>
                    <a:pt x="361" y="288"/>
                  </a:cubicBezTo>
                  <a:cubicBezTo>
                    <a:pt x="366" y="301"/>
                    <a:pt x="373" y="318"/>
                    <a:pt x="365" y="334"/>
                  </a:cubicBezTo>
                  <a:cubicBezTo>
                    <a:pt x="363" y="342"/>
                    <a:pt x="357" y="348"/>
                    <a:pt x="350" y="353"/>
                  </a:cubicBezTo>
                  <a:cubicBezTo>
                    <a:pt x="342" y="357"/>
                    <a:pt x="335" y="360"/>
                    <a:pt x="326" y="360"/>
                  </a:cubicBezTo>
                  <a:cubicBezTo>
                    <a:pt x="325" y="362"/>
                    <a:pt x="324" y="360"/>
                    <a:pt x="323" y="361"/>
                  </a:cubicBezTo>
                  <a:cubicBezTo>
                    <a:pt x="322" y="360"/>
                    <a:pt x="321" y="360"/>
                    <a:pt x="321" y="361"/>
                  </a:cubicBezTo>
                  <a:lnTo>
                    <a:pt x="321" y="360"/>
                  </a:lnTo>
                  <a:cubicBezTo>
                    <a:pt x="319" y="359"/>
                    <a:pt x="314" y="361"/>
                    <a:pt x="312" y="358"/>
                  </a:cubicBezTo>
                  <a:cubicBezTo>
                    <a:pt x="310" y="358"/>
                    <a:pt x="308" y="356"/>
                    <a:pt x="305" y="356"/>
                  </a:cubicBezTo>
                  <a:cubicBezTo>
                    <a:pt x="304" y="354"/>
                    <a:pt x="302" y="354"/>
                    <a:pt x="301" y="353"/>
                  </a:cubicBezTo>
                  <a:cubicBezTo>
                    <a:pt x="299" y="352"/>
                    <a:pt x="299" y="351"/>
                    <a:pt x="297" y="351"/>
                  </a:cubicBezTo>
                  <a:cubicBezTo>
                    <a:pt x="296" y="349"/>
                    <a:pt x="295" y="348"/>
                    <a:pt x="294" y="347"/>
                  </a:cubicBezTo>
                  <a:cubicBezTo>
                    <a:pt x="290" y="343"/>
                    <a:pt x="286" y="338"/>
                    <a:pt x="286" y="332"/>
                  </a:cubicBezTo>
                  <a:cubicBezTo>
                    <a:pt x="283" y="326"/>
                    <a:pt x="283" y="318"/>
                    <a:pt x="284" y="311"/>
                  </a:cubicBezTo>
                  <a:cubicBezTo>
                    <a:pt x="282" y="311"/>
                    <a:pt x="279" y="313"/>
                    <a:pt x="277" y="314"/>
                  </a:cubicBezTo>
                  <a:cubicBezTo>
                    <a:pt x="277" y="316"/>
                    <a:pt x="277" y="318"/>
                    <a:pt x="278" y="319"/>
                  </a:cubicBezTo>
                  <a:cubicBezTo>
                    <a:pt x="277" y="320"/>
                    <a:pt x="278" y="321"/>
                    <a:pt x="278" y="323"/>
                  </a:cubicBezTo>
                  <a:cubicBezTo>
                    <a:pt x="278" y="324"/>
                    <a:pt x="278" y="325"/>
                    <a:pt x="276" y="326"/>
                  </a:cubicBezTo>
                  <a:cubicBezTo>
                    <a:pt x="275" y="325"/>
                    <a:pt x="274" y="327"/>
                    <a:pt x="273" y="326"/>
                  </a:cubicBezTo>
                  <a:lnTo>
                    <a:pt x="272" y="327"/>
                  </a:lnTo>
                  <a:cubicBezTo>
                    <a:pt x="270" y="337"/>
                    <a:pt x="272" y="349"/>
                    <a:pt x="270" y="359"/>
                  </a:cubicBezTo>
                  <a:lnTo>
                    <a:pt x="269" y="360"/>
                  </a:lnTo>
                  <a:cubicBezTo>
                    <a:pt x="270" y="364"/>
                    <a:pt x="273" y="367"/>
                    <a:pt x="272" y="371"/>
                  </a:cubicBezTo>
                  <a:cubicBezTo>
                    <a:pt x="269" y="375"/>
                    <a:pt x="262" y="373"/>
                    <a:pt x="257" y="374"/>
                  </a:cubicBezTo>
                  <a:cubicBezTo>
                    <a:pt x="254" y="377"/>
                    <a:pt x="249" y="372"/>
                    <a:pt x="246" y="377"/>
                  </a:cubicBezTo>
                  <a:cubicBezTo>
                    <a:pt x="243" y="378"/>
                    <a:pt x="242" y="373"/>
                    <a:pt x="239" y="375"/>
                  </a:cubicBezTo>
                  <a:cubicBezTo>
                    <a:pt x="234" y="375"/>
                    <a:pt x="229" y="376"/>
                    <a:pt x="224" y="377"/>
                  </a:cubicBezTo>
                  <a:cubicBezTo>
                    <a:pt x="223" y="382"/>
                    <a:pt x="221" y="387"/>
                    <a:pt x="219" y="393"/>
                  </a:cubicBezTo>
                  <a:cubicBezTo>
                    <a:pt x="214" y="402"/>
                    <a:pt x="209" y="412"/>
                    <a:pt x="209" y="423"/>
                  </a:cubicBezTo>
                  <a:cubicBezTo>
                    <a:pt x="208" y="457"/>
                    <a:pt x="212" y="495"/>
                    <a:pt x="228" y="525"/>
                  </a:cubicBezTo>
                  <a:cubicBezTo>
                    <a:pt x="227" y="527"/>
                    <a:pt x="227" y="528"/>
                    <a:pt x="225" y="529"/>
                  </a:cubicBezTo>
                  <a:cubicBezTo>
                    <a:pt x="224" y="528"/>
                    <a:pt x="222" y="528"/>
                    <a:pt x="220" y="529"/>
                  </a:cubicBezTo>
                  <a:cubicBezTo>
                    <a:pt x="217" y="531"/>
                    <a:pt x="214" y="531"/>
                    <a:pt x="211" y="533"/>
                  </a:cubicBezTo>
                  <a:cubicBezTo>
                    <a:pt x="205" y="534"/>
                    <a:pt x="201" y="538"/>
                    <a:pt x="195" y="536"/>
                  </a:cubicBezTo>
                  <a:cubicBezTo>
                    <a:pt x="193" y="540"/>
                    <a:pt x="199" y="548"/>
                    <a:pt x="192" y="549"/>
                  </a:cubicBezTo>
                  <a:cubicBezTo>
                    <a:pt x="189" y="548"/>
                    <a:pt x="190" y="551"/>
                    <a:pt x="189" y="552"/>
                  </a:cubicBezTo>
                  <a:cubicBezTo>
                    <a:pt x="188" y="553"/>
                    <a:pt x="189" y="555"/>
                    <a:pt x="191" y="557"/>
                  </a:cubicBezTo>
                  <a:cubicBezTo>
                    <a:pt x="192" y="557"/>
                    <a:pt x="195" y="559"/>
                    <a:pt x="196" y="561"/>
                  </a:cubicBezTo>
                  <a:cubicBezTo>
                    <a:pt x="197" y="563"/>
                    <a:pt x="194" y="564"/>
                    <a:pt x="194" y="565"/>
                  </a:cubicBezTo>
                  <a:cubicBezTo>
                    <a:pt x="200" y="569"/>
                    <a:pt x="206" y="569"/>
                    <a:pt x="211" y="575"/>
                  </a:cubicBezTo>
                  <a:cubicBezTo>
                    <a:pt x="218" y="577"/>
                    <a:pt x="228" y="577"/>
                    <a:pt x="234" y="580"/>
                  </a:cubicBezTo>
                  <a:cubicBezTo>
                    <a:pt x="240" y="582"/>
                    <a:pt x="246" y="583"/>
                    <a:pt x="251" y="584"/>
                  </a:cubicBezTo>
                  <a:cubicBezTo>
                    <a:pt x="254" y="587"/>
                    <a:pt x="251" y="590"/>
                    <a:pt x="249" y="593"/>
                  </a:cubicBezTo>
                  <a:cubicBezTo>
                    <a:pt x="247" y="594"/>
                    <a:pt x="244" y="598"/>
                    <a:pt x="242" y="599"/>
                  </a:cubicBezTo>
                  <a:cubicBezTo>
                    <a:pt x="237" y="600"/>
                    <a:pt x="243" y="606"/>
                    <a:pt x="237" y="605"/>
                  </a:cubicBezTo>
                  <a:cubicBezTo>
                    <a:pt x="225" y="611"/>
                    <a:pt x="213" y="613"/>
                    <a:pt x="199" y="611"/>
                  </a:cubicBezTo>
                  <a:cubicBezTo>
                    <a:pt x="182" y="611"/>
                    <a:pt x="167" y="610"/>
                    <a:pt x="152" y="608"/>
                  </a:cubicBezTo>
                  <a:cubicBezTo>
                    <a:pt x="150" y="606"/>
                    <a:pt x="150" y="610"/>
                    <a:pt x="148" y="607"/>
                  </a:cubicBezTo>
                  <a:cubicBezTo>
                    <a:pt x="139" y="608"/>
                    <a:pt x="126" y="610"/>
                    <a:pt x="117" y="610"/>
                  </a:cubicBezTo>
                  <a:cubicBezTo>
                    <a:pt x="113" y="608"/>
                    <a:pt x="110" y="608"/>
                    <a:pt x="106" y="606"/>
                  </a:cubicBezTo>
                  <a:cubicBezTo>
                    <a:pt x="103" y="608"/>
                    <a:pt x="100" y="611"/>
                    <a:pt x="96" y="612"/>
                  </a:cubicBezTo>
                  <a:cubicBezTo>
                    <a:pt x="95" y="610"/>
                    <a:pt x="94" y="607"/>
                    <a:pt x="93" y="605"/>
                  </a:cubicBezTo>
                  <a:cubicBezTo>
                    <a:pt x="91" y="605"/>
                    <a:pt x="92" y="603"/>
                    <a:pt x="91" y="602"/>
                  </a:cubicBezTo>
                  <a:cubicBezTo>
                    <a:pt x="91" y="599"/>
                    <a:pt x="93" y="598"/>
                    <a:pt x="94" y="596"/>
                  </a:cubicBezTo>
                  <a:cubicBezTo>
                    <a:pt x="98" y="586"/>
                    <a:pt x="102" y="575"/>
                    <a:pt x="100" y="565"/>
                  </a:cubicBezTo>
                  <a:cubicBezTo>
                    <a:pt x="100" y="560"/>
                    <a:pt x="100" y="555"/>
                    <a:pt x="100" y="550"/>
                  </a:cubicBezTo>
                  <a:cubicBezTo>
                    <a:pt x="79" y="546"/>
                    <a:pt x="61" y="543"/>
                    <a:pt x="41" y="536"/>
                  </a:cubicBezTo>
                  <a:cubicBezTo>
                    <a:pt x="40" y="537"/>
                    <a:pt x="36" y="535"/>
                    <a:pt x="35" y="535"/>
                  </a:cubicBezTo>
                  <a:cubicBezTo>
                    <a:pt x="28" y="534"/>
                    <a:pt x="20" y="531"/>
                    <a:pt x="14" y="527"/>
                  </a:cubicBezTo>
                  <a:cubicBezTo>
                    <a:pt x="11" y="526"/>
                    <a:pt x="6" y="522"/>
                    <a:pt x="2" y="522"/>
                  </a:cubicBezTo>
                  <a:cubicBezTo>
                    <a:pt x="0" y="519"/>
                    <a:pt x="0" y="515"/>
                    <a:pt x="2" y="511"/>
                  </a:cubicBezTo>
                  <a:cubicBezTo>
                    <a:pt x="10" y="491"/>
                    <a:pt x="22" y="471"/>
                    <a:pt x="32" y="452"/>
                  </a:cubicBezTo>
                  <a:cubicBezTo>
                    <a:pt x="37" y="440"/>
                    <a:pt x="43" y="429"/>
                    <a:pt x="48" y="416"/>
                  </a:cubicBezTo>
                  <a:lnTo>
                    <a:pt x="50" y="410"/>
                  </a:lnTo>
                  <a:cubicBezTo>
                    <a:pt x="48" y="408"/>
                    <a:pt x="44" y="405"/>
                    <a:pt x="45" y="401"/>
                  </a:cubicBezTo>
                  <a:cubicBezTo>
                    <a:pt x="50" y="386"/>
                    <a:pt x="53" y="374"/>
                    <a:pt x="56" y="359"/>
                  </a:cubicBezTo>
                  <a:cubicBezTo>
                    <a:pt x="54" y="350"/>
                    <a:pt x="52" y="340"/>
                    <a:pt x="51" y="331"/>
                  </a:cubicBezTo>
                  <a:cubicBezTo>
                    <a:pt x="51" y="311"/>
                    <a:pt x="59" y="293"/>
                    <a:pt x="65" y="274"/>
                  </a:cubicBezTo>
                  <a:cubicBezTo>
                    <a:pt x="62" y="273"/>
                    <a:pt x="59" y="274"/>
                    <a:pt x="56" y="273"/>
                  </a:cubicBezTo>
                  <a:cubicBezTo>
                    <a:pt x="53" y="280"/>
                    <a:pt x="49" y="289"/>
                    <a:pt x="40" y="290"/>
                  </a:cubicBezTo>
                  <a:lnTo>
                    <a:pt x="38" y="289"/>
                  </a:lnTo>
                  <a:cubicBezTo>
                    <a:pt x="45" y="286"/>
                    <a:pt x="51" y="280"/>
                    <a:pt x="52" y="273"/>
                  </a:cubicBezTo>
                  <a:cubicBezTo>
                    <a:pt x="51" y="273"/>
                    <a:pt x="50" y="275"/>
                    <a:pt x="48" y="276"/>
                  </a:cubicBezTo>
                  <a:cubicBezTo>
                    <a:pt x="45" y="278"/>
                    <a:pt x="42" y="280"/>
                    <a:pt x="37" y="280"/>
                  </a:cubicBezTo>
                  <a:cubicBezTo>
                    <a:pt x="39" y="278"/>
                    <a:pt x="42" y="276"/>
                    <a:pt x="45" y="274"/>
                  </a:cubicBezTo>
                  <a:cubicBezTo>
                    <a:pt x="44" y="273"/>
                    <a:pt x="44" y="274"/>
                    <a:pt x="43" y="274"/>
                  </a:cubicBezTo>
                  <a:cubicBezTo>
                    <a:pt x="42" y="275"/>
                    <a:pt x="39" y="273"/>
                    <a:pt x="38" y="274"/>
                  </a:cubicBezTo>
                  <a:cubicBezTo>
                    <a:pt x="36" y="273"/>
                    <a:pt x="32" y="272"/>
                    <a:pt x="31" y="270"/>
                  </a:cubicBezTo>
                  <a:cubicBezTo>
                    <a:pt x="30" y="268"/>
                    <a:pt x="29" y="266"/>
                    <a:pt x="29" y="264"/>
                  </a:cubicBezTo>
                  <a:cubicBezTo>
                    <a:pt x="25" y="265"/>
                    <a:pt x="24" y="269"/>
                    <a:pt x="21" y="271"/>
                  </a:cubicBezTo>
                  <a:lnTo>
                    <a:pt x="20" y="270"/>
                  </a:lnTo>
                  <a:cubicBezTo>
                    <a:pt x="23" y="265"/>
                    <a:pt x="27" y="263"/>
                    <a:pt x="29" y="257"/>
                  </a:cubicBezTo>
                  <a:cubicBezTo>
                    <a:pt x="25" y="255"/>
                    <a:pt x="23" y="257"/>
                    <a:pt x="18" y="255"/>
                  </a:cubicBezTo>
                  <a:cubicBezTo>
                    <a:pt x="7" y="249"/>
                    <a:pt x="5" y="237"/>
                    <a:pt x="6" y="226"/>
                  </a:cubicBezTo>
                  <a:cubicBezTo>
                    <a:pt x="7" y="218"/>
                    <a:pt x="10" y="210"/>
                    <a:pt x="16" y="205"/>
                  </a:cubicBezTo>
                  <a:cubicBezTo>
                    <a:pt x="12" y="205"/>
                    <a:pt x="9" y="204"/>
                    <a:pt x="5" y="204"/>
                  </a:cubicBezTo>
                  <a:cubicBezTo>
                    <a:pt x="6" y="202"/>
                    <a:pt x="9" y="203"/>
                    <a:pt x="11" y="202"/>
                  </a:cubicBezTo>
                  <a:cubicBezTo>
                    <a:pt x="15" y="201"/>
                    <a:pt x="20" y="202"/>
                    <a:pt x="24" y="200"/>
                  </a:cubicBezTo>
                  <a:cubicBezTo>
                    <a:pt x="19" y="196"/>
                    <a:pt x="18" y="191"/>
                    <a:pt x="14" y="186"/>
                  </a:cubicBezTo>
                  <a:cubicBezTo>
                    <a:pt x="14" y="185"/>
                    <a:pt x="13" y="183"/>
                    <a:pt x="15" y="183"/>
                  </a:cubicBezTo>
                  <a:cubicBezTo>
                    <a:pt x="16" y="183"/>
                    <a:pt x="16" y="185"/>
                    <a:pt x="16" y="186"/>
                  </a:cubicBezTo>
                  <a:cubicBezTo>
                    <a:pt x="20" y="191"/>
                    <a:pt x="23" y="196"/>
                    <a:pt x="29" y="199"/>
                  </a:cubicBezTo>
                  <a:cubicBezTo>
                    <a:pt x="29" y="197"/>
                    <a:pt x="27" y="195"/>
                    <a:pt x="27" y="193"/>
                  </a:cubicBezTo>
                  <a:cubicBezTo>
                    <a:pt x="27" y="192"/>
                    <a:pt x="28" y="191"/>
                    <a:pt x="26" y="190"/>
                  </a:cubicBezTo>
                  <a:cubicBezTo>
                    <a:pt x="27" y="185"/>
                    <a:pt x="29" y="181"/>
                    <a:pt x="32" y="177"/>
                  </a:cubicBezTo>
                  <a:cubicBezTo>
                    <a:pt x="36" y="175"/>
                    <a:pt x="40" y="172"/>
                    <a:pt x="44" y="173"/>
                  </a:cubicBezTo>
                  <a:cubicBezTo>
                    <a:pt x="40" y="171"/>
                    <a:pt x="34" y="171"/>
                    <a:pt x="31" y="168"/>
                  </a:cubicBezTo>
                  <a:cubicBezTo>
                    <a:pt x="30" y="168"/>
                    <a:pt x="30" y="167"/>
                    <a:pt x="30" y="166"/>
                  </a:cubicBezTo>
                  <a:cubicBezTo>
                    <a:pt x="32" y="168"/>
                    <a:pt x="34" y="168"/>
                    <a:pt x="36" y="167"/>
                  </a:cubicBezTo>
                  <a:lnTo>
                    <a:pt x="37" y="168"/>
                  </a:lnTo>
                  <a:cubicBezTo>
                    <a:pt x="39" y="168"/>
                    <a:pt x="41" y="169"/>
                    <a:pt x="43" y="169"/>
                  </a:cubicBezTo>
                  <a:cubicBezTo>
                    <a:pt x="44" y="168"/>
                    <a:pt x="47" y="171"/>
                    <a:pt x="47" y="167"/>
                  </a:cubicBezTo>
                  <a:cubicBezTo>
                    <a:pt x="45" y="168"/>
                    <a:pt x="47" y="166"/>
                    <a:pt x="45" y="165"/>
                  </a:cubicBezTo>
                  <a:cubicBezTo>
                    <a:pt x="45" y="161"/>
                    <a:pt x="40" y="159"/>
                    <a:pt x="39" y="157"/>
                  </a:cubicBezTo>
                  <a:cubicBezTo>
                    <a:pt x="37" y="154"/>
                    <a:pt x="35" y="153"/>
                    <a:pt x="35" y="150"/>
                  </a:cubicBezTo>
                  <a:cubicBezTo>
                    <a:pt x="34" y="149"/>
                    <a:pt x="33" y="148"/>
                    <a:pt x="33" y="146"/>
                  </a:cubicBezTo>
                  <a:cubicBezTo>
                    <a:pt x="31" y="140"/>
                    <a:pt x="31" y="132"/>
                    <a:pt x="37" y="129"/>
                  </a:cubicBezTo>
                  <a:cubicBezTo>
                    <a:pt x="34" y="126"/>
                    <a:pt x="34" y="122"/>
                    <a:pt x="32" y="120"/>
                  </a:cubicBezTo>
                  <a:cubicBezTo>
                    <a:pt x="32" y="117"/>
                    <a:pt x="30" y="113"/>
                    <a:pt x="31" y="109"/>
                  </a:cubicBezTo>
                  <a:cubicBezTo>
                    <a:pt x="32" y="107"/>
                    <a:pt x="33" y="103"/>
                    <a:pt x="35" y="102"/>
                  </a:cubicBezTo>
                  <a:cubicBezTo>
                    <a:pt x="37" y="101"/>
                    <a:pt x="40" y="101"/>
                    <a:pt x="41" y="100"/>
                  </a:cubicBezTo>
                  <a:cubicBezTo>
                    <a:pt x="38" y="98"/>
                    <a:pt x="39" y="94"/>
                    <a:pt x="38" y="92"/>
                  </a:cubicBezTo>
                  <a:cubicBezTo>
                    <a:pt x="38" y="87"/>
                    <a:pt x="39" y="81"/>
                    <a:pt x="42" y="77"/>
                  </a:cubicBezTo>
                  <a:cubicBezTo>
                    <a:pt x="42" y="76"/>
                    <a:pt x="43" y="74"/>
                    <a:pt x="44" y="72"/>
                  </a:cubicBezTo>
                  <a:cubicBezTo>
                    <a:pt x="49" y="64"/>
                    <a:pt x="57" y="59"/>
                    <a:pt x="67" y="58"/>
                  </a:cubicBezTo>
                  <a:lnTo>
                    <a:pt x="67" y="59"/>
                  </a:lnTo>
                  <a:cubicBezTo>
                    <a:pt x="70" y="58"/>
                    <a:pt x="75" y="59"/>
                    <a:pt x="79" y="60"/>
                  </a:cubicBezTo>
                  <a:cubicBezTo>
                    <a:pt x="78" y="52"/>
                    <a:pt x="76" y="45"/>
                    <a:pt x="79" y="37"/>
                  </a:cubicBezTo>
                  <a:lnTo>
                    <a:pt x="80" y="37"/>
                  </a:lnTo>
                  <a:cubicBezTo>
                    <a:pt x="80" y="42"/>
                    <a:pt x="78" y="53"/>
                    <a:pt x="82" y="59"/>
                  </a:cubicBezTo>
                  <a:cubicBezTo>
                    <a:pt x="84" y="55"/>
                    <a:pt x="83" y="49"/>
                    <a:pt x="89" y="47"/>
                  </a:cubicBezTo>
                  <a:cubicBezTo>
                    <a:pt x="91" y="48"/>
                    <a:pt x="93" y="47"/>
                    <a:pt x="95" y="49"/>
                  </a:cubicBezTo>
                  <a:cubicBezTo>
                    <a:pt x="95" y="44"/>
                    <a:pt x="95" y="37"/>
                    <a:pt x="99" y="34"/>
                  </a:cubicBezTo>
                  <a:lnTo>
                    <a:pt x="100" y="34"/>
                  </a:lnTo>
                  <a:cubicBezTo>
                    <a:pt x="93" y="30"/>
                    <a:pt x="86" y="30"/>
                    <a:pt x="79" y="24"/>
                  </a:cubicBezTo>
                  <a:cubicBezTo>
                    <a:pt x="78" y="25"/>
                    <a:pt x="77" y="24"/>
                    <a:pt x="77" y="23"/>
                  </a:cubicBezTo>
                  <a:cubicBezTo>
                    <a:pt x="79" y="25"/>
                    <a:pt x="81" y="23"/>
                    <a:pt x="83" y="25"/>
                  </a:cubicBezTo>
                  <a:cubicBezTo>
                    <a:pt x="84" y="24"/>
                    <a:pt x="84" y="26"/>
                    <a:pt x="85" y="26"/>
                  </a:cubicBezTo>
                  <a:lnTo>
                    <a:pt x="85" y="25"/>
                  </a:lnTo>
                  <a:cubicBezTo>
                    <a:pt x="90" y="27"/>
                    <a:pt x="96" y="29"/>
                    <a:pt x="101" y="30"/>
                  </a:cubicBezTo>
                  <a:cubicBezTo>
                    <a:pt x="102" y="31"/>
                    <a:pt x="103" y="30"/>
                    <a:pt x="104" y="30"/>
                  </a:cubicBezTo>
                  <a:cubicBezTo>
                    <a:pt x="102" y="23"/>
                    <a:pt x="98" y="18"/>
                    <a:pt x="93" y="12"/>
                  </a:cubicBezTo>
                  <a:cubicBezTo>
                    <a:pt x="92" y="11"/>
                    <a:pt x="92" y="11"/>
                    <a:pt x="92" y="10"/>
                  </a:cubicBezTo>
                  <a:cubicBezTo>
                    <a:pt x="90" y="7"/>
                    <a:pt x="86" y="4"/>
                    <a:pt x="83" y="1"/>
                  </a:cubicBezTo>
                  <a:lnTo>
                    <a:pt x="83" y="0"/>
                  </a:lnTo>
                  <a:lnTo>
                    <a:pt x="92" y="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" name="Freeform 200">
              <a:extLst>
                <a:ext uri="{FF2B5EF4-FFF2-40B4-BE49-F238E27FC236}">
                  <a16:creationId xmlns:a16="http://schemas.microsoft.com/office/drawing/2014/main" id="{7CCAD56D-43D4-B438-D521-9BBE22F76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2073"/>
              <a:ext cx="650" cy="769"/>
            </a:xfrm>
            <a:custGeom>
              <a:avLst/>
              <a:gdLst>
                <a:gd name="T0" fmla="*/ 2147483646 w 249"/>
                <a:gd name="T1" fmla="*/ 2147483646 h 274"/>
                <a:gd name="T2" fmla="*/ 2147483646 w 249"/>
                <a:gd name="T3" fmla="*/ 2147483646 h 274"/>
                <a:gd name="T4" fmla="*/ 2147483646 w 249"/>
                <a:gd name="T5" fmla="*/ 2147483646 h 274"/>
                <a:gd name="T6" fmla="*/ 2147483646 w 249"/>
                <a:gd name="T7" fmla="*/ 2147483646 h 274"/>
                <a:gd name="T8" fmla="*/ 2147483646 w 249"/>
                <a:gd name="T9" fmla="*/ 2147483646 h 274"/>
                <a:gd name="T10" fmla="*/ 2147483646 w 249"/>
                <a:gd name="T11" fmla="*/ 2147483646 h 274"/>
                <a:gd name="T12" fmla="*/ 2147483646 w 249"/>
                <a:gd name="T13" fmla="*/ 2147483646 h 274"/>
                <a:gd name="T14" fmla="*/ 2147483646 w 249"/>
                <a:gd name="T15" fmla="*/ 2147483646 h 274"/>
                <a:gd name="T16" fmla="*/ 2147483646 w 249"/>
                <a:gd name="T17" fmla="*/ 2147483646 h 274"/>
                <a:gd name="T18" fmla="*/ 2147483646 w 249"/>
                <a:gd name="T19" fmla="*/ 2147483646 h 274"/>
                <a:gd name="T20" fmla="*/ 2147483646 w 249"/>
                <a:gd name="T21" fmla="*/ 2147483646 h 274"/>
                <a:gd name="T22" fmla="*/ 2147483646 w 249"/>
                <a:gd name="T23" fmla="*/ 2147483646 h 274"/>
                <a:gd name="T24" fmla="*/ 2147483646 w 249"/>
                <a:gd name="T25" fmla="*/ 2147483646 h 274"/>
                <a:gd name="T26" fmla="*/ 2147483646 w 249"/>
                <a:gd name="T27" fmla="*/ 2147483646 h 274"/>
                <a:gd name="T28" fmla="*/ 2147483646 w 249"/>
                <a:gd name="T29" fmla="*/ 2147483646 h 274"/>
                <a:gd name="T30" fmla="*/ 2147483646 w 249"/>
                <a:gd name="T31" fmla="*/ 2147483646 h 274"/>
                <a:gd name="T32" fmla="*/ 2147483646 w 249"/>
                <a:gd name="T33" fmla="*/ 2147483646 h 274"/>
                <a:gd name="T34" fmla="*/ 2147483646 w 249"/>
                <a:gd name="T35" fmla="*/ 2147483646 h 274"/>
                <a:gd name="T36" fmla="*/ 2147483646 w 249"/>
                <a:gd name="T37" fmla="*/ 2147483646 h 274"/>
                <a:gd name="T38" fmla="*/ 2147483646 w 249"/>
                <a:gd name="T39" fmla="*/ 2147483646 h 274"/>
                <a:gd name="T40" fmla="*/ 2147483646 w 249"/>
                <a:gd name="T41" fmla="*/ 2147483646 h 274"/>
                <a:gd name="T42" fmla="*/ 2147483646 w 249"/>
                <a:gd name="T43" fmla="*/ 2147483646 h 274"/>
                <a:gd name="T44" fmla="*/ 2147483646 w 249"/>
                <a:gd name="T45" fmla="*/ 2147483646 h 274"/>
                <a:gd name="T46" fmla="*/ 2147483646 w 249"/>
                <a:gd name="T47" fmla="*/ 2147483646 h 274"/>
                <a:gd name="T48" fmla="*/ 2147483646 w 249"/>
                <a:gd name="T49" fmla="*/ 2147483646 h 274"/>
                <a:gd name="T50" fmla="*/ 2147483646 w 249"/>
                <a:gd name="T51" fmla="*/ 2147483646 h 274"/>
                <a:gd name="T52" fmla="*/ 2147483646 w 249"/>
                <a:gd name="T53" fmla="*/ 2147483646 h 274"/>
                <a:gd name="T54" fmla="*/ 2147483646 w 249"/>
                <a:gd name="T55" fmla="*/ 2147483646 h 274"/>
                <a:gd name="T56" fmla="*/ 2147483646 w 249"/>
                <a:gd name="T57" fmla="*/ 2147483646 h 274"/>
                <a:gd name="T58" fmla="*/ 2147483646 w 249"/>
                <a:gd name="T59" fmla="*/ 2147483646 h 274"/>
                <a:gd name="T60" fmla="*/ 2147483646 w 249"/>
                <a:gd name="T61" fmla="*/ 2147483646 h 274"/>
                <a:gd name="T62" fmla="*/ 2064679980 w 249"/>
                <a:gd name="T63" fmla="*/ 2147483646 h 274"/>
                <a:gd name="T64" fmla="*/ 2147483646 w 249"/>
                <a:gd name="T65" fmla="*/ 2147483646 h 274"/>
                <a:gd name="T66" fmla="*/ 413535717 w 249"/>
                <a:gd name="T67" fmla="*/ 2147483646 h 274"/>
                <a:gd name="T68" fmla="*/ 2064679980 w 249"/>
                <a:gd name="T69" fmla="*/ 2147483646 h 274"/>
                <a:gd name="T70" fmla="*/ 2147483646 w 249"/>
                <a:gd name="T71" fmla="*/ 2147483646 h 274"/>
                <a:gd name="T72" fmla="*/ 2147483646 w 249"/>
                <a:gd name="T73" fmla="*/ 2147483646 h 274"/>
                <a:gd name="T74" fmla="*/ 2147483646 w 249"/>
                <a:gd name="T75" fmla="*/ 2147483646 h 274"/>
                <a:gd name="T76" fmla="*/ 2147483646 w 249"/>
                <a:gd name="T77" fmla="*/ 2147483646 h 274"/>
                <a:gd name="T78" fmla="*/ 2147483646 w 249"/>
                <a:gd name="T79" fmla="*/ 2147483646 h 274"/>
                <a:gd name="T80" fmla="*/ 2147483646 w 249"/>
                <a:gd name="T81" fmla="*/ 2147483646 h 274"/>
                <a:gd name="T82" fmla="*/ 2147483646 w 249"/>
                <a:gd name="T83" fmla="*/ 2147483646 h 274"/>
                <a:gd name="T84" fmla="*/ 2147483646 w 249"/>
                <a:gd name="T85" fmla="*/ 2147483646 h 274"/>
                <a:gd name="T86" fmla="*/ 2147483646 w 249"/>
                <a:gd name="T87" fmla="*/ 2147483646 h 274"/>
                <a:gd name="T88" fmla="*/ 2147483646 w 249"/>
                <a:gd name="T89" fmla="*/ 327207676 h 274"/>
                <a:gd name="T90" fmla="*/ 2147483646 w 249"/>
                <a:gd name="T91" fmla="*/ 0 h 274"/>
                <a:gd name="T92" fmla="*/ 2147483646 w 249"/>
                <a:gd name="T93" fmla="*/ 1288346648 h 274"/>
                <a:gd name="T94" fmla="*/ 2147483646 w 249"/>
                <a:gd name="T95" fmla="*/ 1288346648 h 2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9"/>
                <a:gd name="T145" fmla="*/ 0 h 274"/>
                <a:gd name="T146" fmla="*/ 249 w 249"/>
                <a:gd name="T147" fmla="*/ 274 h 2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9" h="274">
                  <a:moveTo>
                    <a:pt x="135" y="4"/>
                  </a:moveTo>
                  <a:cubicBezTo>
                    <a:pt x="138" y="5"/>
                    <a:pt x="142" y="8"/>
                    <a:pt x="143" y="11"/>
                  </a:cubicBezTo>
                  <a:cubicBezTo>
                    <a:pt x="145" y="13"/>
                    <a:pt x="145" y="13"/>
                    <a:pt x="147" y="13"/>
                  </a:cubicBezTo>
                  <a:cubicBezTo>
                    <a:pt x="151" y="10"/>
                    <a:pt x="158" y="5"/>
                    <a:pt x="164" y="6"/>
                  </a:cubicBezTo>
                  <a:cubicBezTo>
                    <a:pt x="167" y="5"/>
                    <a:pt x="170" y="7"/>
                    <a:pt x="173" y="8"/>
                  </a:cubicBezTo>
                  <a:cubicBezTo>
                    <a:pt x="177" y="11"/>
                    <a:pt x="183" y="15"/>
                    <a:pt x="182" y="21"/>
                  </a:cubicBezTo>
                  <a:cubicBezTo>
                    <a:pt x="184" y="24"/>
                    <a:pt x="187" y="23"/>
                    <a:pt x="189" y="25"/>
                  </a:cubicBezTo>
                  <a:cubicBezTo>
                    <a:pt x="199" y="33"/>
                    <a:pt x="205" y="15"/>
                    <a:pt x="216" y="21"/>
                  </a:cubicBezTo>
                  <a:cubicBezTo>
                    <a:pt x="231" y="29"/>
                    <a:pt x="246" y="44"/>
                    <a:pt x="249" y="63"/>
                  </a:cubicBezTo>
                  <a:cubicBezTo>
                    <a:pt x="249" y="68"/>
                    <a:pt x="246" y="69"/>
                    <a:pt x="247" y="74"/>
                  </a:cubicBezTo>
                  <a:cubicBezTo>
                    <a:pt x="244" y="83"/>
                    <a:pt x="238" y="93"/>
                    <a:pt x="228" y="98"/>
                  </a:cubicBezTo>
                  <a:cubicBezTo>
                    <a:pt x="229" y="91"/>
                    <a:pt x="227" y="85"/>
                    <a:pt x="228" y="79"/>
                  </a:cubicBezTo>
                  <a:cubicBezTo>
                    <a:pt x="227" y="70"/>
                    <a:pt x="227" y="61"/>
                    <a:pt x="221" y="54"/>
                  </a:cubicBezTo>
                  <a:lnTo>
                    <a:pt x="217" y="54"/>
                  </a:lnTo>
                  <a:cubicBezTo>
                    <a:pt x="216" y="56"/>
                    <a:pt x="217" y="57"/>
                    <a:pt x="217" y="58"/>
                  </a:cubicBezTo>
                  <a:cubicBezTo>
                    <a:pt x="218" y="57"/>
                    <a:pt x="219" y="58"/>
                    <a:pt x="220" y="57"/>
                  </a:cubicBezTo>
                  <a:cubicBezTo>
                    <a:pt x="223" y="63"/>
                    <a:pt x="224" y="71"/>
                    <a:pt x="224" y="78"/>
                  </a:cubicBezTo>
                  <a:cubicBezTo>
                    <a:pt x="221" y="78"/>
                    <a:pt x="220" y="82"/>
                    <a:pt x="219" y="81"/>
                  </a:cubicBezTo>
                  <a:cubicBezTo>
                    <a:pt x="217" y="80"/>
                    <a:pt x="217" y="75"/>
                    <a:pt x="216" y="75"/>
                  </a:cubicBezTo>
                  <a:cubicBezTo>
                    <a:pt x="215" y="72"/>
                    <a:pt x="215" y="69"/>
                    <a:pt x="215" y="65"/>
                  </a:cubicBezTo>
                  <a:cubicBezTo>
                    <a:pt x="213" y="67"/>
                    <a:pt x="212" y="66"/>
                    <a:pt x="213" y="68"/>
                  </a:cubicBezTo>
                  <a:lnTo>
                    <a:pt x="213" y="70"/>
                  </a:lnTo>
                  <a:cubicBezTo>
                    <a:pt x="213" y="72"/>
                    <a:pt x="212" y="77"/>
                    <a:pt x="213" y="80"/>
                  </a:cubicBezTo>
                  <a:cubicBezTo>
                    <a:pt x="214" y="82"/>
                    <a:pt x="216" y="85"/>
                    <a:pt x="217" y="86"/>
                  </a:cubicBezTo>
                  <a:cubicBezTo>
                    <a:pt x="215" y="89"/>
                    <a:pt x="214" y="94"/>
                    <a:pt x="209" y="93"/>
                  </a:cubicBezTo>
                  <a:cubicBezTo>
                    <a:pt x="206" y="93"/>
                    <a:pt x="209" y="88"/>
                    <a:pt x="205" y="88"/>
                  </a:cubicBezTo>
                  <a:cubicBezTo>
                    <a:pt x="200" y="89"/>
                    <a:pt x="194" y="90"/>
                    <a:pt x="191" y="95"/>
                  </a:cubicBezTo>
                  <a:cubicBezTo>
                    <a:pt x="191" y="97"/>
                    <a:pt x="191" y="97"/>
                    <a:pt x="192" y="99"/>
                  </a:cubicBezTo>
                  <a:cubicBezTo>
                    <a:pt x="192" y="105"/>
                    <a:pt x="192" y="110"/>
                    <a:pt x="187" y="114"/>
                  </a:cubicBezTo>
                  <a:cubicBezTo>
                    <a:pt x="184" y="113"/>
                    <a:pt x="181" y="112"/>
                    <a:pt x="178" y="110"/>
                  </a:cubicBezTo>
                  <a:cubicBezTo>
                    <a:pt x="176" y="110"/>
                    <a:pt x="176" y="110"/>
                    <a:pt x="175" y="112"/>
                  </a:cubicBezTo>
                  <a:cubicBezTo>
                    <a:pt x="173" y="115"/>
                    <a:pt x="178" y="116"/>
                    <a:pt x="175" y="119"/>
                  </a:cubicBezTo>
                  <a:cubicBezTo>
                    <a:pt x="173" y="121"/>
                    <a:pt x="167" y="122"/>
                    <a:pt x="167" y="126"/>
                  </a:cubicBezTo>
                  <a:cubicBezTo>
                    <a:pt x="167" y="129"/>
                    <a:pt x="168" y="130"/>
                    <a:pt x="168" y="133"/>
                  </a:cubicBezTo>
                  <a:cubicBezTo>
                    <a:pt x="164" y="135"/>
                    <a:pt x="162" y="136"/>
                    <a:pt x="160" y="141"/>
                  </a:cubicBezTo>
                  <a:cubicBezTo>
                    <a:pt x="160" y="141"/>
                    <a:pt x="159" y="144"/>
                    <a:pt x="160" y="146"/>
                  </a:cubicBezTo>
                  <a:lnTo>
                    <a:pt x="162" y="145"/>
                  </a:lnTo>
                  <a:cubicBezTo>
                    <a:pt x="162" y="148"/>
                    <a:pt x="164" y="150"/>
                    <a:pt x="165" y="152"/>
                  </a:cubicBezTo>
                  <a:cubicBezTo>
                    <a:pt x="167" y="156"/>
                    <a:pt x="170" y="159"/>
                    <a:pt x="170" y="164"/>
                  </a:cubicBezTo>
                  <a:cubicBezTo>
                    <a:pt x="169" y="164"/>
                    <a:pt x="167" y="165"/>
                    <a:pt x="167" y="167"/>
                  </a:cubicBezTo>
                  <a:cubicBezTo>
                    <a:pt x="168" y="167"/>
                    <a:pt x="167" y="170"/>
                    <a:pt x="169" y="170"/>
                  </a:cubicBezTo>
                  <a:cubicBezTo>
                    <a:pt x="174" y="175"/>
                    <a:pt x="176" y="184"/>
                    <a:pt x="174" y="192"/>
                  </a:cubicBezTo>
                  <a:cubicBezTo>
                    <a:pt x="173" y="198"/>
                    <a:pt x="167" y="195"/>
                    <a:pt x="165" y="200"/>
                  </a:cubicBezTo>
                  <a:cubicBezTo>
                    <a:pt x="169" y="207"/>
                    <a:pt x="169" y="213"/>
                    <a:pt x="169" y="221"/>
                  </a:cubicBezTo>
                  <a:cubicBezTo>
                    <a:pt x="169" y="227"/>
                    <a:pt x="167" y="234"/>
                    <a:pt x="162" y="236"/>
                  </a:cubicBezTo>
                  <a:cubicBezTo>
                    <a:pt x="160" y="238"/>
                    <a:pt x="158" y="236"/>
                    <a:pt x="156" y="236"/>
                  </a:cubicBezTo>
                  <a:cubicBezTo>
                    <a:pt x="153" y="236"/>
                    <a:pt x="153" y="229"/>
                    <a:pt x="148" y="232"/>
                  </a:cubicBezTo>
                  <a:cubicBezTo>
                    <a:pt x="146" y="232"/>
                    <a:pt x="147" y="235"/>
                    <a:pt x="147" y="236"/>
                  </a:cubicBezTo>
                  <a:cubicBezTo>
                    <a:pt x="151" y="238"/>
                    <a:pt x="150" y="243"/>
                    <a:pt x="151" y="247"/>
                  </a:cubicBezTo>
                  <a:cubicBezTo>
                    <a:pt x="150" y="250"/>
                    <a:pt x="149" y="254"/>
                    <a:pt x="147" y="257"/>
                  </a:cubicBezTo>
                  <a:cubicBezTo>
                    <a:pt x="146" y="260"/>
                    <a:pt x="143" y="261"/>
                    <a:pt x="142" y="263"/>
                  </a:cubicBezTo>
                  <a:lnTo>
                    <a:pt x="141" y="263"/>
                  </a:lnTo>
                  <a:cubicBezTo>
                    <a:pt x="135" y="270"/>
                    <a:pt x="125" y="274"/>
                    <a:pt x="115" y="272"/>
                  </a:cubicBezTo>
                  <a:cubicBezTo>
                    <a:pt x="108" y="270"/>
                    <a:pt x="102" y="263"/>
                    <a:pt x="100" y="257"/>
                  </a:cubicBezTo>
                  <a:cubicBezTo>
                    <a:pt x="99" y="253"/>
                    <a:pt x="99" y="250"/>
                    <a:pt x="100" y="247"/>
                  </a:cubicBezTo>
                  <a:cubicBezTo>
                    <a:pt x="100" y="246"/>
                    <a:pt x="99" y="245"/>
                    <a:pt x="98" y="244"/>
                  </a:cubicBezTo>
                  <a:cubicBezTo>
                    <a:pt x="97" y="244"/>
                    <a:pt x="94" y="245"/>
                    <a:pt x="94" y="247"/>
                  </a:cubicBezTo>
                  <a:cubicBezTo>
                    <a:pt x="95" y="249"/>
                    <a:pt x="92" y="250"/>
                    <a:pt x="90" y="251"/>
                  </a:cubicBezTo>
                  <a:lnTo>
                    <a:pt x="88" y="251"/>
                  </a:lnTo>
                  <a:cubicBezTo>
                    <a:pt x="88" y="249"/>
                    <a:pt x="87" y="251"/>
                    <a:pt x="87" y="250"/>
                  </a:cubicBezTo>
                  <a:cubicBezTo>
                    <a:pt x="85" y="249"/>
                    <a:pt x="85" y="244"/>
                    <a:pt x="81" y="246"/>
                  </a:cubicBezTo>
                  <a:cubicBezTo>
                    <a:pt x="78" y="248"/>
                    <a:pt x="81" y="250"/>
                    <a:pt x="78" y="252"/>
                  </a:cubicBezTo>
                  <a:cubicBezTo>
                    <a:pt x="74" y="258"/>
                    <a:pt x="70" y="247"/>
                    <a:pt x="66" y="253"/>
                  </a:cubicBezTo>
                  <a:cubicBezTo>
                    <a:pt x="65" y="256"/>
                    <a:pt x="69" y="257"/>
                    <a:pt x="66" y="260"/>
                  </a:cubicBezTo>
                  <a:cubicBezTo>
                    <a:pt x="62" y="264"/>
                    <a:pt x="56" y="263"/>
                    <a:pt x="51" y="263"/>
                  </a:cubicBezTo>
                  <a:cubicBezTo>
                    <a:pt x="48" y="262"/>
                    <a:pt x="50" y="257"/>
                    <a:pt x="46" y="257"/>
                  </a:cubicBezTo>
                  <a:lnTo>
                    <a:pt x="45" y="257"/>
                  </a:lnTo>
                  <a:cubicBezTo>
                    <a:pt x="45" y="257"/>
                    <a:pt x="44" y="258"/>
                    <a:pt x="44" y="258"/>
                  </a:cubicBezTo>
                  <a:cubicBezTo>
                    <a:pt x="43" y="261"/>
                    <a:pt x="42" y="262"/>
                    <a:pt x="40" y="263"/>
                  </a:cubicBezTo>
                  <a:cubicBezTo>
                    <a:pt x="37" y="264"/>
                    <a:pt x="33" y="264"/>
                    <a:pt x="30" y="263"/>
                  </a:cubicBezTo>
                  <a:cubicBezTo>
                    <a:pt x="28" y="263"/>
                    <a:pt x="26" y="260"/>
                    <a:pt x="25" y="258"/>
                  </a:cubicBezTo>
                  <a:cubicBezTo>
                    <a:pt x="25" y="256"/>
                    <a:pt x="25" y="255"/>
                    <a:pt x="25" y="253"/>
                  </a:cubicBezTo>
                  <a:cubicBezTo>
                    <a:pt x="26" y="252"/>
                    <a:pt x="30" y="252"/>
                    <a:pt x="29" y="249"/>
                  </a:cubicBezTo>
                  <a:cubicBezTo>
                    <a:pt x="31" y="249"/>
                    <a:pt x="31" y="248"/>
                    <a:pt x="32" y="247"/>
                  </a:cubicBezTo>
                  <a:cubicBezTo>
                    <a:pt x="31" y="245"/>
                    <a:pt x="30" y="244"/>
                    <a:pt x="28" y="244"/>
                  </a:cubicBezTo>
                  <a:cubicBezTo>
                    <a:pt x="26" y="244"/>
                    <a:pt x="24" y="245"/>
                    <a:pt x="22" y="247"/>
                  </a:cubicBezTo>
                  <a:cubicBezTo>
                    <a:pt x="15" y="246"/>
                    <a:pt x="7" y="244"/>
                    <a:pt x="5" y="237"/>
                  </a:cubicBezTo>
                  <a:cubicBezTo>
                    <a:pt x="0" y="226"/>
                    <a:pt x="2" y="211"/>
                    <a:pt x="10" y="202"/>
                  </a:cubicBezTo>
                  <a:cubicBezTo>
                    <a:pt x="13" y="199"/>
                    <a:pt x="15" y="197"/>
                    <a:pt x="20" y="196"/>
                  </a:cubicBezTo>
                  <a:cubicBezTo>
                    <a:pt x="22" y="199"/>
                    <a:pt x="24" y="195"/>
                    <a:pt x="25" y="198"/>
                  </a:cubicBezTo>
                  <a:cubicBezTo>
                    <a:pt x="27" y="198"/>
                    <a:pt x="29" y="197"/>
                    <a:pt x="29" y="195"/>
                  </a:cubicBezTo>
                  <a:cubicBezTo>
                    <a:pt x="28" y="192"/>
                    <a:pt x="24" y="191"/>
                    <a:pt x="24" y="187"/>
                  </a:cubicBezTo>
                  <a:cubicBezTo>
                    <a:pt x="22" y="182"/>
                    <a:pt x="24" y="177"/>
                    <a:pt x="27" y="174"/>
                  </a:cubicBezTo>
                  <a:cubicBezTo>
                    <a:pt x="29" y="173"/>
                    <a:pt x="31" y="171"/>
                    <a:pt x="33" y="170"/>
                  </a:cubicBezTo>
                  <a:cubicBezTo>
                    <a:pt x="37" y="170"/>
                    <a:pt x="41" y="168"/>
                    <a:pt x="45" y="169"/>
                  </a:cubicBezTo>
                  <a:cubicBezTo>
                    <a:pt x="46" y="169"/>
                    <a:pt x="47" y="168"/>
                    <a:pt x="47" y="167"/>
                  </a:cubicBezTo>
                  <a:cubicBezTo>
                    <a:pt x="47" y="163"/>
                    <a:pt x="39" y="161"/>
                    <a:pt x="42" y="155"/>
                  </a:cubicBezTo>
                  <a:cubicBezTo>
                    <a:pt x="42" y="154"/>
                    <a:pt x="42" y="152"/>
                    <a:pt x="40" y="152"/>
                  </a:cubicBezTo>
                  <a:cubicBezTo>
                    <a:pt x="39" y="152"/>
                    <a:pt x="37" y="151"/>
                    <a:pt x="36" y="150"/>
                  </a:cubicBezTo>
                  <a:cubicBezTo>
                    <a:pt x="31" y="144"/>
                    <a:pt x="26" y="138"/>
                    <a:pt x="28" y="130"/>
                  </a:cubicBezTo>
                  <a:cubicBezTo>
                    <a:pt x="29" y="129"/>
                    <a:pt x="30" y="127"/>
                    <a:pt x="32" y="126"/>
                  </a:cubicBezTo>
                  <a:cubicBezTo>
                    <a:pt x="33" y="127"/>
                    <a:pt x="34" y="126"/>
                    <a:pt x="35" y="125"/>
                  </a:cubicBezTo>
                  <a:cubicBezTo>
                    <a:pt x="35" y="121"/>
                    <a:pt x="31" y="119"/>
                    <a:pt x="30" y="115"/>
                  </a:cubicBezTo>
                  <a:cubicBezTo>
                    <a:pt x="28" y="111"/>
                    <a:pt x="25" y="105"/>
                    <a:pt x="28" y="101"/>
                  </a:cubicBezTo>
                  <a:cubicBezTo>
                    <a:pt x="31" y="99"/>
                    <a:pt x="33" y="98"/>
                    <a:pt x="35" y="99"/>
                  </a:cubicBezTo>
                  <a:cubicBezTo>
                    <a:pt x="38" y="99"/>
                    <a:pt x="40" y="102"/>
                    <a:pt x="42" y="99"/>
                  </a:cubicBezTo>
                  <a:cubicBezTo>
                    <a:pt x="45" y="93"/>
                    <a:pt x="35" y="95"/>
                    <a:pt x="35" y="90"/>
                  </a:cubicBezTo>
                  <a:cubicBezTo>
                    <a:pt x="32" y="79"/>
                    <a:pt x="37" y="69"/>
                    <a:pt x="45" y="61"/>
                  </a:cubicBezTo>
                  <a:cubicBezTo>
                    <a:pt x="51" y="56"/>
                    <a:pt x="61" y="53"/>
                    <a:pt x="68" y="57"/>
                  </a:cubicBezTo>
                  <a:cubicBezTo>
                    <a:pt x="71" y="57"/>
                    <a:pt x="74" y="64"/>
                    <a:pt x="78" y="60"/>
                  </a:cubicBezTo>
                  <a:cubicBezTo>
                    <a:pt x="78" y="59"/>
                    <a:pt x="77" y="57"/>
                    <a:pt x="79" y="56"/>
                  </a:cubicBezTo>
                  <a:cubicBezTo>
                    <a:pt x="79" y="55"/>
                    <a:pt x="78" y="54"/>
                    <a:pt x="78" y="54"/>
                  </a:cubicBezTo>
                  <a:cubicBezTo>
                    <a:pt x="78" y="50"/>
                    <a:pt x="79" y="46"/>
                    <a:pt x="83" y="45"/>
                  </a:cubicBezTo>
                  <a:cubicBezTo>
                    <a:pt x="84" y="46"/>
                    <a:pt x="87" y="44"/>
                    <a:pt x="87" y="47"/>
                  </a:cubicBezTo>
                  <a:cubicBezTo>
                    <a:pt x="88" y="48"/>
                    <a:pt x="89" y="50"/>
                    <a:pt x="91" y="49"/>
                  </a:cubicBezTo>
                  <a:cubicBezTo>
                    <a:pt x="93" y="47"/>
                    <a:pt x="91" y="44"/>
                    <a:pt x="91" y="42"/>
                  </a:cubicBezTo>
                  <a:cubicBezTo>
                    <a:pt x="91" y="38"/>
                    <a:pt x="90" y="33"/>
                    <a:pt x="94" y="31"/>
                  </a:cubicBezTo>
                  <a:cubicBezTo>
                    <a:pt x="97" y="30"/>
                    <a:pt x="98" y="33"/>
                    <a:pt x="101" y="35"/>
                  </a:cubicBezTo>
                  <a:cubicBezTo>
                    <a:pt x="106" y="32"/>
                    <a:pt x="100" y="25"/>
                    <a:pt x="103" y="21"/>
                  </a:cubicBezTo>
                  <a:cubicBezTo>
                    <a:pt x="105" y="12"/>
                    <a:pt x="110" y="4"/>
                    <a:pt x="119" y="1"/>
                  </a:cubicBezTo>
                  <a:lnTo>
                    <a:pt x="123" y="0"/>
                  </a:lnTo>
                  <a:cubicBezTo>
                    <a:pt x="126" y="1"/>
                    <a:pt x="132" y="1"/>
                    <a:pt x="135" y="4"/>
                  </a:cubicBezTo>
                  <a:close/>
                </a:path>
              </a:pathLst>
            </a:custGeom>
            <a:solidFill>
              <a:srgbClr val="AB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" name="Freeform 201">
              <a:extLst>
                <a:ext uri="{FF2B5EF4-FFF2-40B4-BE49-F238E27FC236}">
                  <a16:creationId xmlns:a16="http://schemas.microsoft.com/office/drawing/2014/main" id="{A035AB10-A1C9-76F2-5C56-C24C899A9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5" y="2281"/>
              <a:ext cx="89" cy="300"/>
            </a:xfrm>
            <a:custGeom>
              <a:avLst/>
              <a:gdLst>
                <a:gd name="T0" fmla="*/ 2147483646 w 34"/>
                <a:gd name="T1" fmla="*/ 703165494 h 107"/>
                <a:gd name="T2" fmla="*/ 2147483646 w 34"/>
                <a:gd name="T3" fmla="*/ 2147483646 h 107"/>
                <a:gd name="T4" fmla="*/ 2147483646 w 34"/>
                <a:gd name="T5" fmla="*/ 2147483646 h 107"/>
                <a:gd name="T6" fmla="*/ 2147483646 w 34"/>
                <a:gd name="T7" fmla="*/ 1591823114 h 107"/>
                <a:gd name="T8" fmla="*/ 1730370530 w 34"/>
                <a:gd name="T9" fmla="*/ 1269074821 h 107"/>
                <a:gd name="T10" fmla="*/ 1501960102 w 34"/>
                <a:gd name="T11" fmla="*/ 1591823114 h 107"/>
                <a:gd name="T12" fmla="*/ 330580380 w 34"/>
                <a:gd name="T13" fmla="*/ 2147483646 h 107"/>
                <a:gd name="T14" fmla="*/ 1234637354 w 34"/>
                <a:gd name="T15" fmla="*/ 2147483646 h 107"/>
                <a:gd name="T16" fmla="*/ 1501960102 w 34"/>
                <a:gd name="T17" fmla="*/ 2147483646 h 107"/>
                <a:gd name="T18" fmla="*/ 1667262271 w 34"/>
                <a:gd name="T19" fmla="*/ 2147483646 h 107"/>
                <a:gd name="T20" fmla="*/ 1730370530 w 34"/>
                <a:gd name="T21" fmla="*/ 2147483646 h 107"/>
                <a:gd name="T22" fmla="*/ 1501960102 w 34"/>
                <a:gd name="T23" fmla="*/ 2147483646 h 107"/>
                <a:gd name="T24" fmla="*/ 1565098207 w 34"/>
                <a:gd name="T25" fmla="*/ 2147483646 h 107"/>
                <a:gd name="T26" fmla="*/ 597902838 w 34"/>
                <a:gd name="T27" fmla="*/ 2147483646 h 107"/>
                <a:gd name="T28" fmla="*/ 700071356 w 34"/>
                <a:gd name="T29" fmla="*/ 2147483646 h 107"/>
                <a:gd name="T30" fmla="*/ 2147483646 w 34"/>
                <a:gd name="T31" fmla="*/ 2147483646 h 107"/>
                <a:gd name="T32" fmla="*/ 2147483646 w 34"/>
                <a:gd name="T33" fmla="*/ 2147483646 h 107"/>
                <a:gd name="T34" fmla="*/ 2147483646 w 34"/>
                <a:gd name="T35" fmla="*/ 2147483646 h 107"/>
                <a:gd name="T36" fmla="*/ 2147483646 w 34"/>
                <a:gd name="T37" fmla="*/ 2147483646 h 107"/>
                <a:gd name="T38" fmla="*/ 2147483646 w 34"/>
                <a:gd name="T39" fmla="*/ 2147483646 h 107"/>
                <a:gd name="T40" fmla="*/ 2147483646 w 34"/>
                <a:gd name="T41" fmla="*/ 2147483646 h 107"/>
                <a:gd name="T42" fmla="*/ 2147483646 w 34"/>
                <a:gd name="T43" fmla="*/ 2147483646 h 107"/>
                <a:gd name="T44" fmla="*/ 1234637354 w 34"/>
                <a:gd name="T45" fmla="*/ 2147483646 h 107"/>
                <a:gd name="T46" fmla="*/ 967194362 w 34"/>
                <a:gd name="T47" fmla="*/ 2147483646 h 107"/>
                <a:gd name="T48" fmla="*/ 165273974 w 34"/>
                <a:gd name="T49" fmla="*/ 2147483646 h 107"/>
                <a:gd name="T50" fmla="*/ 700071356 w 34"/>
                <a:gd name="T51" fmla="*/ 2147483646 h 107"/>
                <a:gd name="T52" fmla="*/ 700071356 w 34"/>
                <a:gd name="T53" fmla="*/ 2147483646 h 107"/>
                <a:gd name="T54" fmla="*/ 700071356 w 34"/>
                <a:gd name="T55" fmla="*/ 2147483646 h 107"/>
                <a:gd name="T56" fmla="*/ 1297776606 w 34"/>
                <a:gd name="T57" fmla="*/ 2147483646 h 107"/>
                <a:gd name="T58" fmla="*/ 1297776606 w 34"/>
                <a:gd name="T59" fmla="*/ 2147483646 h 107"/>
                <a:gd name="T60" fmla="*/ 1297776606 w 34"/>
                <a:gd name="T61" fmla="*/ 2147483646 h 107"/>
                <a:gd name="T62" fmla="*/ 1132468982 w 34"/>
                <a:gd name="T63" fmla="*/ 2147483646 h 107"/>
                <a:gd name="T64" fmla="*/ 0 w 34"/>
                <a:gd name="T65" fmla="*/ 2147483646 h 107"/>
                <a:gd name="T66" fmla="*/ 102169340 w 34"/>
                <a:gd name="T67" fmla="*/ 2147483646 h 107"/>
                <a:gd name="T68" fmla="*/ 1934702106 w 34"/>
                <a:gd name="T69" fmla="*/ 0 h 107"/>
                <a:gd name="T70" fmla="*/ 2147483646 w 34"/>
                <a:gd name="T71" fmla="*/ 703165494 h 107"/>
                <a:gd name="T72" fmla="*/ 2147483646 w 34"/>
                <a:gd name="T73" fmla="*/ 703165494 h 107"/>
                <a:gd name="T74" fmla="*/ 2147483646 w 34"/>
                <a:gd name="T75" fmla="*/ 703165494 h 107"/>
                <a:gd name="T76" fmla="*/ 2147483646 w 34"/>
                <a:gd name="T77" fmla="*/ 703165494 h 1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4"/>
                <a:gd name="T118" fmla="*/ 0 h 107"/>
                <a:gd name="T119" fmla="*/ 34 w 34"/>
                <a:gd name="T120" fmla="*/ 107 h 10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4" h="107">
                  <a:moveTo>
                    <a:pt x="31" y="2"/>
                  </a:moveTo>
                  <a:cubicBezTo>
                    <a:pt x="33" y="4"/>
                    <a:pt x="34" y="5"/>
                    <a:pt x="34" y="7"/>
                  </a:cubicBezTo>
                  <a:cubicBezTo>
                    <a:pt x="33" y="8"/>
                    <a:pt x="32" y="8"/>
                    <a:pt x="31" y="8"/>
                  </a:cubicBezTo>
                  <a:cubicBezTo>
                    <a:pt x="31" y="7"/>
                    <a:pt x="30" y="6"/>
                    <a:pt x="29" y="5"/>
                  </a:cubicBezTo>
                  <a:cubicBezTo>
                    <a:pt x="26" y="3"/>
                    <a:pt x="22" y="3"/>
                    <a:pt x="20" y="4"/>
                  </a:cubicBezTo>
                  <a:cubicBezTo>
                    <a:pt x="20" y="5"/>
                    <a:pt x="18" y="4"/>
                    <a:pt x="17" y="5"/>
                  </a:cubicBezTo>
                  <a:cubicBezTo>
                    <a:pt x="7" y="13"/>
                    <a:pt x="2" y="25"/>
                    <a:pt x="4" y="37"/>
                  </a:cubicBezTo>
                  <a:cubicBezTo>
                    <a:pt x="5" y="43"/>
                    <a:pt x="8" y="49"/>
                    <a:pt x="14" y="51"/>
                  </a:cubicBezTo>
                  <a:cubicBezTo>
                    <a:pt x="15" y="51"/>
                    <a:pt x="15" y="50"/>
                    <a:pt x="17" y="49"/>
                  </a:cubicBezTo>
                  <a:cubicBezTo>
                    <a:pt x="17" y="50"/>
                    <a:pt x="18" y="50"/>
                    <a:pt x="19" y="50"/>
                  </a:cubicBezTo>
                  <a:cubicBezTo>
                    <a:pt x="20" y="51"/>
                    <a:pt x="21" y="53"/>
                    <a:pt x="20" y="54"/>
                  </a:cubicBezTo>
                  <a:cubicBezTo>
                    <a:pt x="20" y="57"/>
                    <a:pt x="16" y="55"/>
                    <a:pt x="17" y="58"/>
                  </a:cubicBezTo>
                  <a:cubicBezTo>
                    <a:pt x="17" y="61"/>
                    <a:pt x="21" y="66"/>
                    <a:pt x="18" y="69"/>
                  </a:cubicBezTo>
                  <a:cubicBezTo>
                    <a:pt x="14" y="68"/>
                    <a:pt x="10" y="70"/>
                    <a:pt x="7" y="75"/>
                  </a:cubicBezTo>
                  <a:cubicBezTo>
                    <a:pt x="4" y="80"/>
                    <a:pt x="6" y="88"/>
                    <a:pt x="8" y="93"/>
                  </a:cubicBezTo>
                  <a:cubicBezTo>
                    <a:pt x="13" y="101"/>
                    <a:pt x="22" y="103"/>
                    <a:pt x="31" y="104"/>
                  </a:cubicBezTo>
                  <a:cubicBezTo>
                    <a:pt x="32" y="104"/>
                    <a:pt x="33" y="105"/>
                    <a:pt x="34" y="104"/>
                  </a:cubicBezTo>
                  <a:lnTo>
                    <a:pt x="34" y="105"/>
                  </a:lnTo>
                  <a:cubicBezTo>
                    <a:pt x="29" y="106"/>
                    <a:pt x="19" y="107"/>
                    <a:pt x="14" y="102"/>
                  </a:cubicBezTo>
                  <a:cubicBezTo>
                    <a:pt x="13" y="103"/>
                    <a:pt x="12" y="101"/>
                    <a:pt x="11" y="101"/>
                  </a:cubicBezTo>
                  <a:cubicBezTo>
                    <a:pt x="4" y="97"/>
                    <a:pt x="3" y="89"/>
                    <a:pt x="2" y="82"/>
                  </a:cubicBezTo>
                  <a:cubicBezTo>
                    <a:pt x="2" y="76"/>
                    <a:pt x="4" y="71"/>
                    <a:pt x="8" y="67"/>
                  </a:cubicBezTo>
                  <a:lnTo>
                    <a:pt x="15" y="64"/>
                  </a:lnTo>
                  <a:cubicBezTo>
                    <a:pt x="13" y="61"/>
                    <a:pt x="14" y="58"/>
                    <a:pt x="13" y="55"/>
                  </a:cubicBezTo>
                  <a:cubicBezTo>
                    <a:pt x="1" y="49"/>
                    <a:pt x="0" y="37"/>
                    <a:pt x="0" y="25"/>
                  </a:cubicBezTo>
                  <a:cubicBezTo>
                    <a:pt x="1" y="25"/>
                    <a:pt x="1" y="23"/>
                    <a:pt x="1" y="22"/>
                  </a:cubicBezTo>
                  <a:cubicBezTo>
                    <a:pt x="4" y="12"/>
                    <a:pt x="11" y="1"/>
                    <a:pt x="22" y="0"/>
                  </a:cubicBezTo>
                  <a:cubicBezTo>
                    <a:pt x="25" y="0"/>
                    <a:pt x="29" y="1"/>
                    <a:pt x="31" y="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" name="Freeform 202">
              <a:extLst>
                <a:ext uri="{FF2B5EF4-FFF2-40B4-BE49-F238E27FC236}">
                  <a16:creationId xmlns:a16="http://schemas.microsoft.com/office/drawing/2014/main" id="{7F2186CA-D8BA-67A7-581C-7C48B78F7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2315"/>
              <a:ext cx="174" cy="106"/>
            </a:xfrm>
            <a:custGeom>
              <a:avLst/>
              <a:gdLst>
                <a:gd name="T0" fmla="*/ 2147483646 w 67"/>
                <a:gd name="T1" fmla="*/ 2147483646 h 38"/>
                <a:gd name="T2" fmla="*/ 2147483646 w 67"/>
                <a:gd name="T3" fmla="*/ 2147483646 h 38"/>
                <a:gd name="T4" fmla="*/ 2147483646 w 67"/>
                <a:gd name="T5" fmla="*/ 2147483646 h 38"/>
                <a:gd name="T6" fmla="*/ 2147483646 w 67"/>
                <a:gd name="T7" fmla="*/ 2147483646 h 38"/>
                <a:gd name="T8" fmla="*/ 2147483646 w 67"/>
                <a:gd name="T9" fmla="*/ 2147483646 h 38"/>
                <a:gd name="T10" fmla="*/ 2147483646 w 67"/>
                <a:gd name="T11" fmla="*/ 2147483646 h 38"/>
                <a:gd name="T12" fmla="*/ 2147483646 w 67"/>
                <a:gd name="T13" fmla="*/ 2147483646 h 38"/>
                <a:gd name="T14" fmla="*/ 2147483646 w 67"/>
                <a:gd name="T15" fmla="*/ 2147483646 h 38"/>
                <a:gd name="T16" fmla="*/ 2147483646 w 67"/>
                <a:gd name="T17" fmla="*/ 2147483646 h 38"/>
                <a:gd name="T18" fmla="*/ 2147483646 w 67"/>
                <a:gd name="T19" fmla="*/ 2147483646 h 38"/>
                <a:gd name="T20" fmla="*/ 2147483646 w 67"/>
                <a:gd name="T21" fmla="*/ 2147483646 h 38"/>
                <a:gd name="T22" fmla="*/ 2147483646 w 67"/>
                <a:gd name="T23" fmla="*/ 2147483646 h 38"/>
                <a:gd name="T24" fmla="*/ 2147483646 w 67"/>
                <a:gd name="T25" fmla="*/ 2147483646 h 38"/>
                <a:gd name="T26" fmla="*/ 2147483646 w 67"/>
                <a:gd name="T27" fmla="*/ 2147483646 h 38"/>
                <a:gd name="T28" fmla="*/ 2147483646 w 67"/>
                <a:gd name="T29" fmla="*/ 2147483646 h 38"/>
                <a:gd name="T30" fmla="*/ 2147483646 w 67"/>
                <a:gd name="T31" fmla="*/ 2147483646 h 38"/>
                <a:gd name="T32" fmla="*/ 2147483646 w 67"/>
                <a:gd name="T33" fmla="*/ 2147483646 h 38"/>
                <a:gd name="T34" fmla="*/ 2147483646 w 67"/>
                <a:gd name="T35" fmla="*/ 2147483646 h 38"/>
                <a:gd name="T36" fmla="*/ 2147483646 w 67"/>
                <a:gd name="T37" fmla="*/ 2147483646 h 38"/>
                <a:gd name="T38" fmla="*/ 2147483646 w 67"/>
                <a:gd name="T39" fmla="*/ 2147483646 h 38"/>
                <a:gd name="T40" fmla="*/ 2147483646 w 67"/>
                <a:gd name="T41" fmla="*/ 2147483646 h 38"/>
                <a:gd name="T42" fmla="*/ 522366597 w 67"/>
                <a:gd name="T43" fmla="*/ 2147483646 h 38"/>
                <a:gd name="T44" fmla="*/ 0 w 67"/>
                <a:gd name="T45" fmla="*/ 2147483646 h 38"/>
                <a:gd name="T46" fmla="*/ 145399906 w 67"/>
                <a:gd name="T47" fmla="*/ 2147483646 h 38"/>
                <a:gd name="T48" fmla="*/ 1120985983 w 67"/>
                <a:gd name="T49" fmla="*/ 2147483646 h 38"/>
                <a:gd name="T50" fmla="*/ 1356593324 w 67"/>
                <a:gd name="T51" fmla="*/ 2147483646 h 38"/>
                <a:gd name="T52" fmla="*/ 1790300120 w 67"/>
                <a:gd name="T53" fmla="*/ 2147483646 h 38"/>
                <a:gd name="T54" fmla="*/ 2147483646 w 67"/>
                <a:gd name="T55" fmla="*/ 2147483646 h 38"/>
                <a:gd name="T56" fmla="*/ 2147483646 w 67"/>
                <a:gd name="T57" fmla="*/ 2147483646 h 38"/>
                <a:gd name="T58" fmla="*/ 2147483646 w 67"/>
                <a:gd name="T59" fmla="*/ 0 h 38"/>
                <a:gd name="T60" fmla="*/ 2147483646 w 67"/>
                <a:gd name="T61" fmla="*/ 2147483646 h 38"/>
                <a:gd name="T62" fmla="*/ 2147483646 w 67"/>
                <a:gd name="T63" fmla="*/ 2147483646 h 38"/>
                <a:gd name="T64" fmla="*/ 2147483646 w 67"/>
                <a:gd name="T65" fmla="*/ 2147483646 h 38"/>
                <a:gd name="T66" fmla="*/ 2147483646 w 67"/>
                <a:gd name="T67" fmla="*/ 2147483646 h 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7"/>
                <a:gd name="T103" fmla="*/ 0 h 38"/>
                <a:gd name="T104" fmla="*/ 67 w 67"/>
                <a:gd name="T105" fmla="*/ 38 h 3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7" h="38">
                  <a:moveTo>
                    <a:pt x="42" y="13"/>
                  </a:moveTo>
                  <a:cubicBezTo>
                    <a:pt x="41" y="17"/>
                    <a:pt x="45" y="16"/>
                    <a:pt x="46" y="18"/>
                  </a:cubicBezTo>
                  <a:cubicBezTo>
                    <a:pt x="49" y="21"/>
                    <a:pt x="52" y="24"/>
                    <a:pt x="54" y="27"/>
                  </a:cubicBezTo>
                  <a:lnTo>
                    <a:pt x="67" y="34"/>
                  </a:lnTo>
                  <a:cubicBezTo>
                    <a:pt x="61" y="35"/>
                    <a:pt x="55" y="35"/>
                    <a:pt x="48" y="35"/>
                  </a:cubicBezTo>
                  <a:cubicBezTo>
                    <a:pt x="47" y="32"/>
                    <a:pt x="48" y="27"/>
                    <a:pt x="44" y="25"/>
                  </a:cubicBezTo>
                  <a:cubicBezTo>
                    <a:pt x="44" y="22"/>
                    <a:pt x="40" y="20"/>
                    <a:pt x="37" y="18"/>
                  </a:cubicBezTo>
                  <a:cubicBezTo>
                    <a:pt x="36" y="17"/>
                    <a:pt x="33" y="18"/>
                    <a:pt x="32" y="18"/>
                  </a:cubicBezTo>
                  <a:cubicBezTo>
                    <a:pt x="29" y="22"/>
                    <a:pt x="32" y="27"/>
                    <a:pt x="30" y="31"/>
                  </a:cubicBezTo>
                  <a:cubicBezTo>
                    <a:pt x="30" y="33"/>
                    <a:pt x="32" y="33"/>
                    <a:pt x="32" y="34"/>
                  </a:cubicBezTo>
                  <a:cubicBezTo>
                    <a:pt x="32" y="34"/>
                    <a:pt x="31" y="35"/>
                    <a:pt x="31" y="35"/>
                  </a:cubicBezTo>
                  <a:lnTo>
                    <a:pt x="32" y="36"/>
                  </a:lnTo>
                  <a:lnTo>
                    <a:pt x="30" y="36"/>
                  </a:lnTo>
                  <a:cubicBezTo>
                    <a:pt x="22" y="37"/>
                    <a:pt x="15" y="38"/>
                    <a:pt x="7" y="36"/>
                  </a:cubicBezTo>
                  <a:cubicBezTo>
                    <a:pt x="4" y="36"/>
                    <a:pt x="3" y="37"/>
                    <a:pt x="0" y="37"/>
                  </a:cubicBezTo>
                  <a:cubicBezTo>
                    <a:pt x="1" y="35"/>
                    <a:pt x="2" y="33"/>
                    <a:pt x="2" y="31"/>
                  </a:cubicBezTo>
                  <a:cubicBezTo>
                    <a:pt x="6" y="31"/>
                    <a:pt x="13" y="34"/>
                    <a:pt x="15" y="28"/>
                  </a:cubicBezTo>
                  <a:cubicBezTo>
                    <a:pt x="18" y="23"/>
                    <a:pt x="18" y="16"/>
                    <a:pt x="18" y="11"/>
                  </a:cubicBezTo>
                  <a:cubicBezTo>
                    <a:pt x="19" y="9"/>
                    <a:pt x="22" y="8"/>
                    <a:pt x="24" y="8"/>
                  </a:cubicBezTo>
                  <a:cubicBezTo>
                    <a:pt x="26" y="11"/>
                    <a:pt x="30" y="12"/>
                    <a:pt x="33" y="13"/>
                  </a:cubicBezTo>
                  <a:cubicBezTo>
                    <a:pt x="33" y="12"/>
                    <a:pt x="34" y="12"/>
                    <a:pt x="34" y="12"/>
                  </a:cubicBezTo>
                  <a:cubicBezTo>
                    <a:pt x="39" y="10"/>
                    <a:pt x="42" y="5"/>
                    <a:pt x="44" y="0"/>
                  </a:cubicBezTo>
                  <a:cubicBezTo>
                    <a:pt x="45" y="5"/>
                    <a:pt x="45" y="9"/>
                    <a:pt x="42" y="13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" name="Freeform 203">
              <a:extLst>
                <a:ext uri="{FF2B5EF4-FFF2-40B4-BE49-F238E27FC236}">
                  <a16:creationId xmlns:a16="http://schemas.microsoft.com/office/drawing/2014/main" id="{6CC53494-B2C8-0E92-F075-70213006D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" y="2371"/>
              <a:ext cx="13" cy="36"/>
            </a:xfrm>
            <a:custGeom>
              <a:avLst/>
              <a:gdLst>
                <a:gd name="T0" fmla="*/ 383805279 w 5"/>
                <a:gd name="T1" fmla="*/ 1555093077 h 13"/>
                <a:gd name="T2" fmla="*/ 383805279 w 5"/>
                <a:gd name="T3" fmla="*/ 2147483646 h 13"/>
                <a:gd name="T4" fmla="*/ 0 w 5"/>
                <a:gd name="T5" fmla="*/ 2147483646 h 13"/>
                <a:gd name="T6" fmla="*/ 0 w 5"/>
                <a:gd name="T7" fmla="*/ 2147483646 h 13"/>
                <a:gd name="T8" fmla="*/ 0 w 5"/>
                <a:gd name="T9" fmla="*/ 2147483646 h 13"/>
                <a:gd name="T10" fmla="*/ 239896210 w 5"/>
                <a:gd name="T11" fmla="*/ 263590732 h 13"/>
                <a:gd name="T12" fmla="*/ 239896210 w 5"/>
                <a:gd name="T13" fmla="*/ 263590732 h 13"/>
                <a:gd name="T14" fmla="*/ 239896210 w 5"/>
                <a:gd name="T15" fmla="*/ 263590732 h 13"/>
                <a:gd name="T16" fmla="*/ 383805279 w 5"/>
                <a:gd name="T17" fmla="*/ 1555093077 h 13"/>
                <a:gd name="T18" fmla="*/ 383805279 w 5"/>
                <a:gd name="T19" fmla="*/ 1555093077 h 13"/>
                <a:gd name="T20" fmla="*/ 383805279 w 5"/>
                <a:gd name="T21" fmla="*/ 1555093077 h 13"/>
                <a:gd name="T22" fmla="*/ 383805279 w 5"/>
                <a:gd name="T23" fmla="*/ 1555093077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3"/>
                <a:gd name="T38" fmla="*/ 5 w 5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3">
                  <a:moveTo>
                    <a:pt x="5" y="6"/>
                  </a:moveTo>
                  <a:cubicBezTo>
                    <a:pt x="5" y="8"/>
                    <a:pt x="5" y="11"/>
                    <a:pt x="5" y="13"/>
                  </a:cubicBezTo>
                  <a:cubicBezTo>
                    <a:pt x="3" y="13"/>
                    <a:pt x="2" y="12"/>
                    <a:pt x="0" y="11"/>
                  </a:cubicBezTo>
                  <a:lnTo>
                    <a:pt x="3" y="1"/>
                  </a:lnTo>
                  <a:cubicBezTo>
                    <a:pt x="5" y="0"/>
                    <a:pt x="5" y="4"/>
                    <a:pt x="5" y="6"/>
                  </a:cubicBezTo>
                  <a:close/>
                </a:path>
              </a:pathLst>
            </a:custGeom>
            <a:solidFill>
              <a:srgbClr val="A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Freeform 204">
              <a:extLst>
                <a:ext uri="{FF2B5EF4-FFF2-40B4-BE49-F238E27FC236}">
                  <a16:creationId xmlns:a16="http://schemas.microsoft.com/office/drawing/2014/main" id="{B78CBEBA-71A8-540E-FE65-F91DB8E04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2376"/>
              <a:ext cx="13" cy="20"/>
            </a:xfrm>
            <a:custGeom>
              <a:avLst/>
              <a:gdLst>
                <a:gd name="T0" fmla="*/ 383805279 w 5"/>
                <a:gd name="T1" fmla="*/ 1753598774 h 7"/>
                <a:gd name="T2" fmla="*/ 92267815 w 5"/>
                <a:gd name="T3" fmla="*/ 2147483646 h 7"/>
                <a:gd name="T4" fmla="*/ 92267815 w 5"/>
                <a:gd name="T5" fmla="*/ 0 h 7"/>
                <a:gd name="T6" fmla="*/ 383805279 w 5"/>
                <a:gd name="T7" fmla="*/ 1753598774 h 7"/>
                <a:gd name="T8" fmla="*/ 383805279 w 5"/>
                <a:gd name="T9" fmla="*/ 1753598774 h 7"/>
                <a:gd name="T10" fmla="*/ 383805279 w 5"/>
                <a:gd name="T11" fmla="*/ 1753598774 h 7"/>
                <a:gd name="T12" fmla="*/ 383805279 w 5"/>
                <a:gd name="T13" fmla="*/ 1753598774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7"/>
                <a:gd name="T23" fmla="*/ 5 w 5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7">
                  <a:moveTo>
                    <a:pt x="5" y="4"/>
                  </a:moveTo>
                  <a:cubicBezTo>
                    <a:pt x="4" y="4"/>
                    <a:pt x="2" y="7"/>
                    <a:pt x="1" y="6"/>
                  </a:cubicBezTo>
                  <a:cubicBezTo>
                    <a:pt x="0" y="4"/>
                    <a:pt x="1" y="2"/>
                    <a:pt x="1" y="0"/>
                  </a:cubicBezTo>
                  <a:cubicBezTo>
                    <a:pt x="3" y="1"/>
                    <a:pt x="4" y="2"/>
                    <a:pt x="5" y="4"/>
                  </a:cubicBezTo>
                  <a:close/>
                </a:path>
              </a:pathLst>
            </a:custGeom>
            <a:solidFill>
              <a:srgbClr val="F89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Freeform 205">
              <a:extLst>
                <a:ext uri="{FF2B5EF4-FFF2-40B4-BE49-F238E27FC236}">
                  <a16:creationId xmlns:a16="http://schemas.microsoft.com/office/drawing/2014/main" id="{96A8749E-5BAC-A3FC-E0B9-D97B1BB21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" y="2390"/>
              <a:ext cx="5" cy="28"/>
            </a:xfrm>
            <a:custGeom>
              <a:avLst/>
              <a:gdLst>
                <a:gd name="T0" fmla="*/ 69541438 w 2"/>
                <a:gd name="T1" fmla="*/ 2147483646 h 10"/>
                <a:gd name="T2" fmla="*/ 0 w 2"/>
                <a:gd name="T3" fmla="*/ 2147483646 h 10"/>
                <a:gd name="T4" fmla="*/ 0 w 2"/>
                <a:gd name="T5" fmla="*/ 2147483646 h 10"/>
                <a:gd name="T6" fmla="*/ 0 w 2"/>
                <a:gd name="T7" fmla="*/ 2147483646 h 10"/>
                <a:gd name="T8" fmla="*/ 69541438 w 2"/>
                <a:gd name="T9" fmla="*/ 0 h 10"/>
                <a:gd name="T10" fmla="*/ 69541438 w 2"/>
                <a:gd name="T11" fmla="*/ 0 h 10"/>
                <a:gd name="T12" fmla="*/ 69541438 w 2"/>
                <a:gd name="T13" fmla="*/ 0 h 10"/>
                <a:gd name="T14" fmla="*/ 69541438 w 2"/>
                <a:gd name="T15" fmla="*/ 2147483646 h 10"/>
                <a:gd name="T16" fmla="*/ 69541438 w 2"/>
                <a:gd name="T17" fmla="*/ 2147483646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0"/>
                <a:gd name="T29" fmla="*/ 2 w 2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0">
                  <a:moveTo>
                    <a:pt x="2" y="10"/>
                  </a:moveTo>
                  <a:lnTo>
                    <a:pt x="0" y="10"/>
                  </a:lnTo>
                  <a:cubicBezTo>
                    <a:pt x="0" y="7"/>
                    <a:pt x="0" y="3"/>
                    <a:pt x="2" y="0"/>
                  </a:cubicBezTo>
                  <a:lnTo>
                    <a:pt x="2" y="10"/>
                  </a:lnTo>
                  <a:close/>
                </a:path>
              </a:pathLst>
            </a:custGeom>
            <a:solidFill>
              <a:srgbClr val="A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" name="Freeform 206">
              <a:extLst>
                <a:ext uri="{FF2B5EF4-FFF2-40B4-BE49-F238E27FC236}">
                  <a16:creationId xmlns:a16="http://schemas.microsoft.com/office/drawing/2014/main" id="{E2D9F497-7B76-B8A6-DE46-FB044A3B5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2396"/>
              <a:ext cx="26" cy="19"/>
            </a:xfrm>
            <a:custGeom>
              <a:avLst/>
              <a:gdLst>
                <a:gd name="T0" fmla="*/ 771646564 w 10"/>
                <a:gd name="T1" fmla="*/ 895472082 h 7"/>
                <a:gd name="T2" fmla="*/ 92267815 w 10"/>
                <a:gd name="T3" fmla="*/ 1225214639 h 7"/>
                <a:gd name="T4" fmla="*/ 92267815 w 10"/>
                <a:gd name="T5" fmla="*/ 703122580 h 7"/>
                <a:gd name="T6" fmla="*/ 92267815 w 10"/>
                <a:gd name="T7" fmla="*/ 703122580 h 7"/>
                <a:gd name="T8" fmla="*/ 92267815 w 10"/>
                <a:gd name="T9" fmla="*/ 703122580 h 7"/>
                <a:gd name="T10" fmla="*/ 147617465 w 10"/>
                <a:gd name="T11" fmla="*/ 520786808 h 7"/>
                <a:gd name="T12" fmla="*/ 147617465 w 10"/>
                <a:gd name="T13" fmla="*/ 520786808 h 7"/>
                <a:gd name="T14" fmla="*/ 147617465 w 10"/>
                <a:gd name="T15" fmla="*/ 520786808 h 7"/>
                <a:gd name="T16" fmla="*/ 474869450 w 10"/>
                <a:gd name="T17" fmla="*/ 1016546876 h 7"/>
                <a:gd name="T18" fmla="*/ 681357706 w 10"/>
                <a:gd name="T19" fmla="*/ 520786808 h 7"/>
                <a:gd name="T20" fmla="*/ 681357706 w 10"/>
                <a:gd name="T21" fmla="*/ 520786808 h 7"/>
                <a:gd name="T22" fmla="*/ 681357706 w 10"/>
                <a:gd name="T23" fmla="*/ 520786808 h 7"/>
                <a:gd name="T24" fmla="*/ 623729821 w 10"/>
                <a:gd name="T25" fmla="*/ 0 h 7"/>
                <a:gd name="T26" fmla="*/ 623729821 w 10"/>
                <a:gd name="T27" fmla="*/ 0 h 7"/>
                <a:gd name="T28" fmla="*/ 623729821 w 10"/>
                <a:gd name="T29" fmla="*/ 0 h 7"/>
                <a:gd name="T30" fmla="*/ 771646564 w 10"/>
                <a:gd name="T31" fmla="*/ 895472082 h 7"/>
                <a:gd name="T32" fmla="*/ 771646564 w 10"/>
                <a:gd name="T33" fmla="*/ 895472082 h 7"/>
                <a:gd name="T34" fmla="*/ 771646564 w 10"/>
                <a:gd name="T35" fmla="*/ 895472082 h 7"/>
                <a:gd name="T36" fmla="*/ 771646564 w 10"/>
                <a:gd name="T37" fmla="*/ 895472082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"/>
                <a:gd name="T58" fmla="*/ 0 h 7"/>
                <a:gd name="T59" fmla="*/ 10 w 10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" h="7">
                  <a:moveTo>
                    <a:pt x="10" y="5"/>
                  </a:moveTo>
                  <a:cubicBezTo>
                    <a:pt x="7" y="7"/>
                    <a:pt x="4" y="6"/>
                    <a:pt x="1" y="7"/>
                  </a:cubicBezTo>
                  <a:cubicBezTo>
                    <a:pt x="0" y="6"/>
                    <a:pt x="0" y="5"/>
                    <a:pt x="1" y="4"/>
                  </a:cubicBezTo>
                  <a:lnTo>
                    <a:pt x="2" y="3"/>
                  </a:lnTo>
                  <a:cubicBezTo>
                    <a:pt x="3" y="4"/>
                    <a:pt x="4" y="6"/>
                    <a:pt x="6" y="6"/>
                  </a:cubicBezTo>
                  <a:cubicBezTo>
                    <a:pt x="8" y="6"/>
                    <a:pt x="8" y="4"/>
                    <a:pt x="9" y="3"/>
                  </a:cubicBezTo>
                  <a:lnTo>
                    <a:pt x="8" y="0"/>
                  </a:lnTo>
                  <a:cubicBezTo>
                    <a:pt x="10" y="1"/>
                    <a:pt x="9" y="4"/>
                    <a:pt x="1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" name="Freeform 207">
              <a:extLst>
                <a:ext uri="{FF2B5EF4-FFF2-40B4-BE49-F238E27FC236}">
                  <a16:creationId xmlns:a16="http://schemas.microsoft.com/office/drawing/2014/main" id="{140B8830-E815-F06C-23AC-FD722878B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2418"/>
              <a:ext cx="114" cy="121"/>
            </a:xfrm>
            <a:custGeom>
              <a:avLst/>
              <a:gdLst>
                <a:gd name="T0" fmla="*/ 1495679373 w 44"/>
                <a:gd name="T1" fmla="*/ 741405337 h 43"/>
                <a:gd name="T2" fmla="*/ 503072367 w 44"/>
                <a:gd name="T3" fmla="*/ 2147483646 h 43"/>
                <a:gd name="T4" fmla="*/ 503072367 w 44"/>
                <a:gd name="T5" fmla="*/ 2147483646 h 43"/>
                <a:gd name="T6" fmla="*/ 1355567207 w 44"/>
                <a:gd name="T7" fmla="*/ 2147483646 h 43"/>
                <a:gd name="T8" fmla="*/ 1658271811 w 44"/>
                <a:gd name="T9" fmla="*/ 2147483646 h 43"/>
                <a:gd name="T10" fmla="*/ 1793429540 w 44"/>
                <a:gd name="T11" fmla="*/ 2147483646 h 43"/>
                <a:gd name="T12" fmla="*/ 1658271811 w 44"/>
                <a:gd name="T13" fmla="*/ 2147483646 h 43"/>
                <a:gd name="T14" fmla="*/ 1793429540 w 44"/>
                <a:gd name="T15" fmla="*/ 2147483646 h 43"/>
                <a:gd name="T16" fmla="*/ 2020790251 w 44"/>
                <a:gd name="T17" fmla="*/ 2147483646 h 43"/>
                <a:gd name="T18" fmla="*/ 2147483646 w 44"/>
                <a:gd name="T19" fmla="*/ 2147483646 h 43"/>
                <a:gd name="T20" fmla="*/ 2147483646 w 44"/>
                <a:gd name="T21" fmla="*/ 2147483646 h 43"/>
                <a:gd name="T22" fmla="*/ 2147483646 w 44"/>
                <a:gd name="T23" fmla="*/ 2147483646 h 43"/>
                <a:gd name="T24" fmla="*/ 2147483646 w 44"/>
                <a:gd name="T25" fmla="*/ 2147483646 h 43"/>
                <a:gd name="T26" fmla="*/ 2147483646 w 44"/>
                <a:gd name="T27" fmla="*/ 2147483646 h 43"/>
                <a:gd name="T28" fmla="*/ 2147483646 w 44"/>
                <a:gd name="T29" fmla="*/ 2147483646 h 43"/>
                <a:gd name="T30" fmla="*/ 2147483646 w 44"/>
                <a:gd name="T31" fmla="*/ 2147483646 h 43"/>
                <a:gd name="T32" fmla="*/ 2147483646 w 44"/>
                <a:gd name="T33" fmla="*/ 2147483646 h 43"/>
                <a:gd name="T34" fmla="*/ 2147483646 w 44"/>
                <a:gd name="T35" fmla="*/ 2147483646 h 43"/>
                <a:gd name="T36" fmla="*/ 2147483646 w 44"/>
                <a:gd name="T37" fmla="*/ 2147483646 h 43"/>
                <a:gd name="T38" fmla="*/ 2147483646 w 44"/>
                <a:gd name="T39" fmla="*/ 2147483646 h 43"/>
                <a:gd name="T40" fmla="*/ 2147483646 w 44"/>
                <a:gd name="T41" fmla="*/ 2147483646 h 43"/>
                <a:gd name="T42" fmla="*/ 2147483646 w 44"/>
                <a:gd name="T43" fmla="*/ 2147483646 h 43"/>
                <a:gd name="T44" fmla="*/ 1933525003 w 44"/>
                <a:gd name="T45" fmla="*/ 2147483646 h 43"/>
                <a:gd name="T46" fmla="*/ 1303414875 w 44"/>
                <a:gd name="T47" fmla="*/ 2147483646 h 43"/>
                <a:gd name="T48" fmla="*/ 362973562 w 44"/>
                <a:gd name="T49" fmla="*/ 2147483646 h 43"/>
                <a:gd name="T50" fmla="*/ 437847161 w 44"/>
                <a:gd name="T51" fmla="*/ 2147483646 h 43"/>
                <a:gd name="T52" fmla="*/ 1355567207 w 44"/>
                <a:gd name="T53" fmla="*/ 0 h 43"/>
                <a:gd name="T54" fmla="*/ 1495679373 w 44"/>
                <a:gd name="T55" fmla="*/ 741405337 h 43"/>
                <a:gd name="T56" fmla="*/ 1495679373 w 44"/>
                <a:gd name="T57" fmla="*/ 741405337 h 43"/>
                <a:gd name="T58" fmla="*/ 1495679373 w 44"/>
                <a:gd name="T59" fmla="*/ 741405337 h 43"/>
                <a:gd name="T60" fmla="*/ 1495679373 w 44"/>
                <a:gd name="T61" fmla="*/ 741405337 h 4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4"/>
                <a:gd name="T94" fmla="*/ 0 h 43"/>
                <a:gd name="T95" fmla="*/ 44 w 44"/>
                <a:gd name="T96" fmla="*/ 43 h 4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4" h="43">
                  <a:moveTo>
                    <a:pt x="21" y="2"/>
                  </a:moveTo>
                  <a:cubicBezTo>
                    <a:pt x="14" y="5"/>
                    <a:pt x="8" y="11"/>
                    <a:pt x="7" y="19"/>
                  </a:cubicBezTo>
                  <a:cubicBezTo>
                    <a:pt x="6" y="20"/>
                    <a:pt x="6" y="22"/>
                    <a:pt x="7" y="25"/>
                  </a:cubicBezTo>
                  <a:cubicBezTo>
                    <a:pt x="10" y="28"/>
                    <a:pt x="14" y="28"/>
                    <a:pt x="19" y="27"/>
                  </a:cubicBezTo>
                  <a:cubicBezTo>
                    <a:pt x="20" y="25"/>
                    <a:pt x="21" y="23"/>
                    <a:pt x="23" y="23"/>
                  </a:cubicBezTo>
                  <a:cubicBezTo>
                    <a:pt x="26" y="22"/>
                    <a:pt x="26" y="25"/>
                    <a:pt x="25" y="27"/>
                  </a:cubicBezTo>
                  <a:cubicBezTo>
                    <a:pt x="25" y="28"/>
                    <a:pt x="24" y="28"/>
                    <a:pt x="23" y="29"/>
                  </a:cubicBezTo>
                  <a:cubicBezTo>
                    <a:pt x="23" y="31"/>
                    <a:pt x="23" y="34"/>
                    <a:pt x="25" y="35"/>
                  </a:cubicBezTo>
                  <a:cubicBezTo>
                    <a:pt x="26" y="36"/>
                    <a:pt x="27" y="38"/>
                    <a:pt x="28" y="38"/>
                  </a:cubicBezTo>
                  <a:cubicBezTo>
                    <a:pt x="33" y="40"/>
                    <a:pt x="38" y="38"/>
                    <a:pt x="42" y="35"/>
                  </a:cubicBezTo>
                  <a:lnTo>
                    <a:pt x="43" y="35"/>
                  </a:lnTo>
                  <a:cubicBezTo>
                    <a:pt x="44" y="38"/>
                    <a:pt x="41" y="38"/>
                    <a:pt x="41" y="39"/>
                  </a:cubicBezTo>
                  <a:cubicBezTo>
                    <a:pt x="37" y="42"/>
                    <a:pt x="33" y="42"/>
                    <a:pt x="30" y="42"/>
                  </a:cubicBezTo>
                  <a:cubicBezTo>
                    <a:pt x="29" y="41"/>
                    <a:pt x="28" y="43"/>
                    <a:pt x="27" y="42"/>
                  </a:cubicBezTo>
                  <a:cubicBezTo>
                    <a:pt x="21" y="40"/>
                    <a:pt x="20" y="35"/>
                    <a:pt x="18" y="31"/>
                  </a:cubicBezTo>
                  <a:cubicBezTo>
                    <a:pt x="14" y="32"/>
                    <a:pt x="9" y="31"/>
                    <a:pt x="5" y="29"/>
                  </a:cubicBezTo>
                  <a:cubicBezTo>
                    <a:pt x="0" y="24"/>
                    <a:pt x="4" y="17"/>
                    <a:pt x="6" y="11"/>
                  </a:cubicBezTo>
                  <a:cubicBezTo>
                    <a:pt x="9" y="6"/>
                    <a:pt x="14" y="2"/>
                    <a:pt x="19" y="0"/>
                  </a:cubicBezTo>
                  <a:cubicBezTo>
                    <a:pt x="19" y="1"/>
                    <a:pt x="22" y="1"/>
                    <a:pt x="21" y="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208">
              <a:extLst>
                <a:ext uri="{FF2B5EF4-FFF2-40B4-BE49-F238E27FC236}">
                  <a16:creationId xmlns:a16="http://schemas.microsoft.com/office/drawing/2014/main" id="{22A38C38-AC3D-9348-CD3A-735952FBA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2421"/>
              <a:ext cx="21" cy="65"/>
            </a:xfrm>
            <a:custGeom>
              <a:avLst/>
              <a:gdLst>
                <a:gd name="T0" fmla="*/ 731633986 w 8"/>
                <a:gd name="T1" fmla="*/ 381522188 h 23"/>
                <a:gd name="T2" fmla="*/ 172523453 w 8"/>
                <a:gd name="T3" fmla="*/ 2147483646 h 23"/>
                <a:gd name="T4" fmla="*/ 278717835 w 8"/>
                <a:gd name="T5" fmla="*/ 0 h 23"/>
                <a:gd name="T6" fmla="*/ 731633986 w 8"/>
                <a:gd name="T7" fmla="*/ 381522188 h 23"/>
                <a:gd name="T8" fmla="*/ 731633986 w 8"/>
                <a:gd name="T9" fmla="*/ 381522188 h 23"/>
                <a:gd name="T10" fmla="*/ 731633986 w 8"/>
                <a:gd name="T11" fmla="*/ 381522188 h 23"/>
                <a:gd name="T12" fmla="*/ 731633986 w 8"/>
                <a:gd name="T13" fmla="*/ 381522188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23"/>
                <a:gd name="T23" fmla="*/ 8 w 8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23">
                  <a:moveTo>
                    <a:pt x="8" y="1"/>
                  </a:moveTo>
                  <a:cubicBezTo>
                    <a:pt x="8" y="8"/>
                    <a:pt x="8" y="18"/>
                    <a:pt x="2" y="23"/>
                  </a:cubicBezTo>
                  <a:cubicBezTo>
                    <a:pt x="0" y="15"/>
                    <a:pt x="2" y="8"/>
                    <a:pt x="3" y="0"/>
                  </a:cubicBezTo>
                  <a:cubicBezTo>
                    <a:pt x="4" y="0"/>
                    <a:pt x="6" y="1"/>
                    <a:pt x="8" y="1"/>
                  </a:cubicBezTo>
                  <a:close/>
                </a:path>
              </a:pathLst>
            </a:custGeom>
            <a:solidFill>
              <a:srgbClr val="A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209">
              <a:extLst>
                <a:ext uri="{FF2B5EF4-FFF2-40B4-BE49-F238E27FC236}">
                  <a16:creationId xmlns:a16="http://schemas.microsoft.com/office/drawing/2014/main" id="{D2749EE7-E6D0-35AE-09F6-7A92748F3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424"/>
              <a:ext cx="400" cy="521"/>
            </a:xfrm>
            <a:custGeom>
              <a:avLst/>
              <a:gdLst>
                <a:gd name="T0" fmla="*/ 2147483646 w 153"/>
                <a:gd name="T1" fmla="*/ 686102427 h 186"/>
                <a:gd name="T2" fmla="*/ 2147483646 w 153"/>
                <a:gd name="T3" fmla="*/ 686102427 h 186"/>
                <a:gd name="T4" fmla="*/ 2147483646 w 153"/>
                <a:gd name="T5" fmla="*/ 2147483646 h 186"/>
                <a:gd name="T6" fmla="*/ 2147483646 w 153"/>
                <a:gd name="T7" fmla="*/ 2147483646 h 186"/>
                <a:gd name="T8" fmla="*/ 2147483646 w 153"/>
                <a:gd name="T9" fmla="*/ 2147483646 h 186"/>
                <a:gd name="T10" fmla="*/ 2147483646 w 153"/>
                <a:gd name="T11" fmla="*/ 2147483646 h 186"/>
                <a:gd name="T12" fmla="*/ 2147483646 w 153"/>
                <a:gd name="T13" fmla="*/ 2147483646 h 186"/>
                <a:gd name="T14" fmla="*/ 2147483646 w 153"/>
                <a:gd name="T15" fmla="*/ 2147483646 h 186"/>
                <a:gd name="T16" fmla="*/ 2147483646 w 153"/>
                <a:gd name="T17" fmla="*/ 2147483646 h 186"/>
                <a:gd name="T18" fmla="*/ 2147483646 w 153"/>
                <a:gd name="T19" fmla="*/ 2147483646 h 186"/>
                <a:gd name="T20" fmla="*/ 2147483646 w 153"/>
                <a:gd name="T21" fmla="*/ 2147483646 h 186"/>
                <a:gd name="T22" fmla="*/ 2147483646 w 153"/>
                <a:gd name="T23" fmla="*/ 2147483646 h 186"/>
                <a:gd name="T24" fmla="*/ 2147483646 w 153"/>
                <a:gd name="T25" fmla="*/ 2147483646 h 186"/>
                <a:gd name="T26" fmla="*/ 2147483646 w 153"/>
                <a:gd name="T27" fmla="*/ 2147483646 h 186"/>
                <a:gd name="T28" fmla="*/ 2147483646 w 153"/>
                <a:gd name="T29" fmla="*/ 2147483646 h 186"/>
                <a:gd name="T30" fmla="*/ 2147483646 w 153"/>
                <a:gd name="T31" fmla="*/ 2147483646 h 186"/>
                <a:gd name="T32" fmla="*/ 2147483646 w 153"/>
                <a:gd name="T33" fmla="*/ 2147483646 h 186"/>
                <a:gd name="T34" fmla="*/ 2147483646 w 153"/>
                <a:gd name="T35" fmla="*/ 2147483646 h 186"/>
                <a:gd name="T36" fmla="*/ 2147483646 w 153"/>
                <a:gd name="T37" fmla="*/ 2147483646 h 186"/>
                <a:gd name="T38" fmla="*/ 2147483646 w 153"/>
                <a:gd name="T39" fmla="*/ 2147483646 h 186"/>
                <a:gd name="T40" fmla="*/ 2147483646 w 153"/>
                <a:gd name="T41" fmla="*/ 2147483646 h 186"/>
                <a:gd name="T42" fmla="*/ 2147483646 w 153"/>
                <a:gd name="T43" fmla="*/ 2147483646 h 186"/>
                <a:gd name="T44" fmla="*/ 2147483646 w 153"/>
                <a:gd name="T45" fmla="*/ 2147483646 h 186"/>
                <a:gd name="T46" fmla="*/ 2147483646 w 153"/>
                <a:gd name="T47" fmla="*/ 2147483646 h 186"/>
                <a:gd name="T48" fmla="*/ 2147483646 w 153"/>
                <a:gd name="T49" fmla="*/ 2147483646 h 186"/>
                <a:gd name="T50" fmla="*/ 2147483646 w 153"/>
                <a:gd name="T51" fmla="*/ 2147483646 h 186"/>
                <a:gd name="T52" fmla="*/ 2053024290 w 153"/>
                <a:gd name="T53" fmla="*/ 2147483646 h 186"/>
                <a:gd name="T54" fmla="*/ 2147483646 w 153"/>
                <a:gd name="T55" fmla="*/ 2147483646 h 186"/>
                <a:gd name="T56" fmla="*/ 2147483646 w 153"/>
                <a:gd name="T57" fmla="*/ 2147483646 h 186"/>
                <a:gd name="T58" fmla="*/ 1628678152 w 153"/>
                <a:gd name="T59" fmla="*/ 2147483646 h 186"/>
                <a:gd name="T60" fmla="*/ 2147483646 w 153"/>
                <a:gd name="T61" fmla="*/ 2147483646 h 186"/>
                <a:gd name="T62" fmla="*/ 1109400152 w 153"/>
                <a:gd name="T63" fmla="*/ 2147483646 h 186"/>
                <a:gd name="T64" fmla="*/ 0 w 153"/>
                <a:gd name="T65" fmla="*/ 2147483646 h 186"/>
                <a:gd name="T66" fmla="*/ 162312314 w 153"/>
                <a:gd name="T67" fmla="*/ 2147483646 h 186"/>
                <a:gd name="T68" fmla="*/ 162312314 w 153"/>
                <a:gd name="T69" fmla="*/ 2147483646 h 186"/>
                <a:gd name="T70" fmla="*/ 524887932 w 153"/>
                <a:gd name="T71" fmla="*/ 2147483646 h 186"/>
                <a:gd name="T72" fmla="*/ 1209942659 w 153"/>
                <a:gd name="T73" fmla="*/ 2147483646 h 186"/>
                <a:gd name="T74" fmla="*/ 2147483646 w 153"/>
                <a:gd name="T75" fmla="*/ 2147483646 h 186"/>
                <a:gd name="T76" fmla="*/ 2147483646 w 153"/>
                <a:gd name="T77" fmla="*/ 2147483646 h 186"/>
                <a:gd name="T78" fmla="*/ 2053024290 w 153"/>
                <a:gd name="T79" fmla="*/ 2147483646 h 186"/>
                <a:gd name="T80" fmla="*/ 2053024290 w 153"/>
                <a:gd name="T81" fmla="*/ 2147483646 h 186"/>
                <a:gd name="T82" fmla="*/ 1953306630 w 153"/>
                <a:gd name="T83" fmla="*/ 2147483646 h 186"/>
                <a:gd name="T84" fmla="*/ 1891221258 w 153"/>
                <a:gd name="T85" fmla="*/ 2147483646 h 186"/>
                <a:gd name="T86" fmla="*/ 2147483646 w 153"/>
                <a:gd name="T87" fmla="*/ 2147483646 h 186"/>
                <a:gd name="T88" fmla="*/ 2147483646 w 153"/>
                <a:gd name="T89" fmla="*/ 1249967492 h 186"/>
                <a:gd name="T90" fmla="*/ 2147483646 w 153"/>
                <a:gd name="T91" fmla="*/ 1249967492 h 186"/>
                <a:gd name="T92" fmla="*/ 2147483646 w 153"/>
                <a:gd name="T93" fmla="*/ 891409897 h 186"/>
                <a:gd name="T94" fmla="*/ 2147483646 w 153"/>
                <a:gd name="T95" fmla="*/ 318238500 h 186"/>
                <a:gd name="T96" fmla="*/ 2147483646 w 153"/>
                <a:gd name="T97" fmla="*/ 686102427 h 186"/>
                <a:gd name="T98" fmla="*/ 2147483646 w 153"/>
                <a:gd name="T99" fmla="*/ 686102427 h 18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3"/>
                <a:gd name="T151" fmla="*/ 0 h 186"/>
                <a:gd name="T152" fmla="*/ 153 w 153"/>
                <a:gd name="T153" fmla="*/ 186 h 18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3" h="186">
                  <a:moveTo>
                    <a:pt x="105" y="2"/>
                  </a:moveTo>
                  <a:lnTo>
                    <a:pt x="105" y="2"/>
                  </a:lnTo>
                  <a:cubicBezTo>
                    <a:pt x="106" y="12"/>
                    <a:pt x="102" y="20"/>
                    <a:pt x="108" y="29"/>
                  </a:cubicBezTo>
                  <a:cubicBezTo>
                    <a:pt x="110" y="32"/>
                    <a:pt x="112" y="28"/>
                    <a:pt x="114" y="28"/>
                  </a:cubicBezTo>
                  <a:cubicBezTo>
                    <a:pt x="121" y="21"/>
                    <a:pt x="122" y="11"/>
                    <a:pt x="123" y="2"/>
                  </a:cubicBezTo>
                  <a:cubicBezTo>
                    <a:pt x="131" y="3"/>
                    <a:pt x="139" y="6"/>
                    <a:pt x="146" y="7"/>
                  </a:cubicBezTo>
                  <a:cubicBezTo>
                    <a:pt x="149" y="10"/>
                    <a:pt x="153" y="9"/>
                    <a:pt x="153" y="14"/>
                  </a:cubicBezTo>
                  <a:cubicBezTo>
                    <a:pt x="153" y="20"/>
                    <a:pt x="144" y="24"/>
                    <a:pt x="139" y="28"/>
                  </a:cubicBezTo>
                  <a:cubicBezTo>
                    <a:pt x="138" y="27"/>
                    <a:pt x="138" y="29"/>
                    <a:pt x="136" y="29"/>
                  </a:cubicBezTo>
                  <a:cubicBezTo>
                    <a:pt x="136" y="29"/>
                    <a:pt x="135" y="30"/>
                    <a:pt x="135" y="30"/>
                  </a:cubicBezTo>
                  <a:cubicBezTo>
                    <a:pt x="135" y="30"/>
                    <a:pt x="135" y="30"/>
                    <a:pt x="135" y="29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2" y="30"/>
                    <a:pt x="130" y="33"/>
                    <a:pt x="127" y="33"/>
                  </a:cubicBezTo>
                  <a:cubicBezTo>
                    <a:pt x="126" y="33"/>
                    <a:pt x="126" y="34"/>
                    <a:pt x="125" y="35"/>
                  </a:cubicBezTo>
                  <a:cubicBezTo>
                    <a:pt x="108" y="44"/>
                    <a:pt x="97" y="60"/>
                    <a:pt x="90" y="78"/>
                  </a:cubicBezTo>
                  <a:lnTo>
                    <a:pt x="88" y="82"/>
                  </a:lnTo>
                  <a:cubicBezTo>
                    <a:pt x="86" y="74"/>
                    <a:pt x="81" y="70"/>
                    <a:pt x="76" y="64"/>
                  </a:cubicBezTo>
                  <a:cubicBezTo>
                    <a:pt x="76" y="63"/>
                    <a:pt x="76" y="61"/>
                    <a:pt x="75" y="61"/>
                  </a:cubicBezTo>
                  <a:cubicBezTo>
                    <a:pt x="73" y="61"/>
                    <a:pt x="70" y="61"/>
                    <a:pt x="70" y="63"/>
                  </a:cubicBezTo>
                  <a:cubicBezTo>
                    <a:pt x="73" y="70"/>
                    <a:pt x="73" y="80"/>
                    <a:pt x="74" y="89"/>
                  </a:cubicBezTo>
                  <a:cubicBezTo>
                    <a:pt x="72" y="92"/>
                    <a:pt x="67" y="90"/>
                    <a:pt x="64" y="93"/>
                  </a:cubicBezTo>
                  <a:cubicBezTo>
                    <a:pt x="63" y="92"/>
                    <a:pt x="62" y="94"/>
                    <a:pt x="62" y="95"/>
                  </a:cubicBezTo>
                  <a:cubicBezTo>
                    <a:pt x="62" y="97"/>
                    <a:pt x="64" y="97"/>
                    <a:pt x="64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8" y="99"/>
                    <a:pt x="70" y="97"/>
                    <a:pt x="72" y="99"/>
                  </a:cubicBezTo>
                  <a:cubicBezTo>
                    <a:pt x="72" y="103"/>
                    <a:pt x="72" y="109"/>
                    <a:pt x="76" y="111"/>
                  </a:cubicBezTo>
                  <a:cubicBezTo>
                    <a:pt x="75" y="116"/>
                    <a:pt x="71" y="121"/>
                    <a:pt x="67" y="125"/>
                  </a:cubicBezTo>
                  <a:cubicBezTo>
                    <a:pt x="64" y="125"/>
                    <a:pt x="62" y="122"/>
                    <a:pt x="60" y="120"/>
                  </a:cubicBezTo>
                  <a:lnTo>
                    <a:pt x="60" y="124"/>
                  </a:lnTo>
                  <a:cubicBezTo>
                    <a:pt x="61" y="128"/>
                    <a:pt x="65" y="127"/>
                    <a:pt x="64" y="131"/>
                  </a:cubicBezTo>
                  <a:cubicBezTo>
                    <a:pt x="60" y="135"/>
                    <a:pt x="56" y="140"/>
                    <a:pt x="54" y="145"/>
                  </a:cubicBezTo>
                  <a:cubicBezTo>
                    <a:pt x="53" y="146"/>
                    <a:pt x="52" y="145"/>
                    <a:pt x="53" y="147"/>
                  </a:cubicBezTo>
                  <a:cubicBezTo>
                    <a:pt x="50" y="149"/>
                    <a:pt x="48" y="148"/>
                    <a:pt x="44" y="147"/>
                  </a:cubicBezTo>
                  <a:cubicBezTo>
                    <a:pt x="34" y="140"/>
                    <a:pt x="34" y="127"/>
                    <a:pt x="24" y="119"/>
                  </a:cubicBezTo>
                  <a:cubicBezTo>
                    <a:pt x="24" y="120"/>
                    <a:pt x="24" y="120"/>
                    <a:pt x="23" y="119"/>
                  </a:cubicBezTo>
                  <a:cubicBezTo>
                    <a:pt x="20" y="123"/>
                    <a:pt x="25" y="127"/>
                    <a:pt x="26" y="131"/>
                  </a:cubicBezTo>
                  <a:cubicBezTo>
                    <a:pt x="29" y="138"/>
                    <a:pt x="32" y="146"/>
                    <a:pt x="39" y="151"/>
                  </a:cubicBezTo>
                  <a:cubicBezTo>
                    <a:pt x="39" y="153"/>
                    <a:pt x="37" y="153"/>
                    <a:pt x="36" y="154"/>
                  </a:cubicBezTo>
                  <a:cubicBezTo>
                    <a:pt x="33" y="155"/>
                    <a:pt x="30" y="157"/>
                    <a:pt x="27" y="157"/>
                  </a:cubicBezTo>
                  <a:cubicBezTo>
                    <a:pt x="24" y="157"/>
                    <a:pt x="21" y="157"/>
                    <a:pt x="19" y="157"/>
                  </a:cubicBezTo>
                  <a:cubicBezTo>
                    <a:pt x="18" y="157"/>
                    <a:pt x="18" y="158"/>
                    <a:pt x="18" y="159"/>
                  </a:cubicBezTo>
                  <a:cubicBezTo>
                    <a:pt x="21" y="160"/>
                    <a:pt x="23" y="162"/>
                    <a:pt x="26" y="162"/>
                  </a:cubicBezTo>
                  <a:cubicBezTo>
                    <a:pt x="26" y="170"/>
                    <a:pt x="28" y="179"/>
                    <a:pt x="29" y="186"/>
                  </a:cubicBezTo>
                  <a:cubicBezTo>
                    <a:pt x="23" y="179"/>
                    <a:pt x="19" y="170"/>
                    <a:pt x="13" y="163"/>
                  </a:cubicBezTo>
                  <a:cubicBezTo>
                    <a:pt x="9" y="157"/>
                    <a:pt x="4" y="150"/>
                    <a:pt x="0" y="144"/>
                  </a:cubicBezTo>
                  <a:lnTo>
                    <a:pt x="2" y="143"/>
                  </a:lnTo>
                  <a:cubicBezTo>
                    <a:pt x="3" y="140"/>
                    <a:pt x="5" y="140"/>
                    <a:pt x="6" y="138"/>
                  </a:cubicBezTo>
                  <a:cubicBezTo>
                    <a:pt x="10" y="136"/>
                    <a:pt x="11" y="131"/>
                    <a:pt x="13" y="127"/>
                  </a:cubicBezTo>
                  <a:cubicBezTo>
                    <a:pt x="14" y="123"/>
                    <a:pt x="15" y="120"/>
                    <a:pt x="14" y="116"/>
                  </a:cubicBezTo>
                  <a:cubicBezTo>
                    <a:pt x="19" y="117"/>
                    <a:pt x="23" y="116"/>
                    <a:pt x="27" y="114"/>
                  </a:cubicBezTo>
                  <a:cubicBezTo>
                    <a:pt x="30" y="110"/>
                    <a:pt x="31" y="106"/>
                    <a:pt x="32" y="103"/>
                  </a:cubicBezTo>
                  <a:cubicBezTo>
                    <a:pt x="34" y="95"/>
                    <a:pt x="32" y="84"/>
                    <a:pt x="31" y="76"/>
                  </a:cubicBezTo>
                  <a:cubicBezTo>
                    <a:pt x="36" y="74"/>
                    <a:pt x="38" y="68"/>
                    <a:pt x="38" y="63"/>
                  </a:cubicBezTo>
                  <a:cubicBezTo>
                    <a:pt x="38" y="57"/>
                    <a:pt x="38" y="48"/>
                    <a:pt x="33" y="42"/>
                  </a:cubicBezTo>
                  <a:cubicBezTo>
                    <a:pt x="36" y="34"/>
                    <a:pt x="29" y="26"/>
                    <a:pt x="24" y="20"/>
                  </a:cubicBezTo>
                  <a:lnTo>
                    <a:pt x="23" y="20"/>
                  </a:lnTo>
                  <a:cubicBezTo>
                    <a:pt x="23" y="20"/>
                    <a:pt x="23" y="19"/>
                    <a:pt x="22" y="19"/>
                  </a:cubicBezTo>
                  <a:cubicBezTo>
                    <a:pt x="23" y="18"/>
                    <a:pt x="26" y="15"/>
                    <a:pt x="26" y="14"/>
                  </a:cubicBezTo>
                  <a:cubicBezTo>
                    <a:pt x="28" y="15"/>
                    <a:pt x="29" y="12"/>
                    <a:pt x="31" y="11"/>
                  </a:cubicBezTo>
                  <a:cubicBezTo>
                    <a:pt x="32" y="8"/>
                    <a:pt x="32" y="6"/>
                    <a:pt x="31" y="3"/>
                  </a:cubicBezTo>
                  <a:cubicBezTo>
                    <a:pt x="37" y="4"/>
                    <a:pt x="44" y="4"/>
                    <a:pt x="50" y="4"/>
                  </a:cubicBezTo>
                  <a:lnTo>
                    <a:pt x="50" y="3"/>
                  </a:lnTo>
                  <a:cubicBezTo>
                    <a:pt x="68" y="3"/>
                    <a:pt x="85" y="0"/>
                    <a:pt x="103" y="1"/>
                  </a:cubicBezTo>
                  <a:cubicBezTo>
                    <a:pt x="104" y="2"/>
                    <a:pt x="104" y="2"/>
                    <a:pt x="105" y="2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210">
              <a:extLst>
                <a:ext uri="{FF2B5EF4-FFF2-40B4-BE49-F238E27FC236}">
                  <a16:creationId xmlns:a16="http://schemas.microsoft.com/office/drawing/2014/main" id="{59FD30EB-72BD-BB9B-BEB4-AD27BC5B8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4" y="2441"/>
              <a:ext cx="136" cy="185"/>
            </a:xfrm>
            <a:custGeom>
              <a:avLst/>
              <a:gdLst>
                <a:gd name="T0" fmla="*/ 2147483646 w 52"/>
                <a:gd name="T1" fmla="*/ 2147483646 h 66"/>
                <a:gd name="T2" fmla="*/ 2147483646 w 52"/>
                <a:gd name="T3" fmla="*/ 2147483646 h 66"/>
                <a:gd name="T4" fmla="*/ 2147483646 w 52"/>
                <a:gd name="T5" fmla="*/ 2147483646 h 66"/>
                <a:gd name="T6" fmla="*/ 2147483646 w 52"/>
                <a:gd name="T7" fmla="*/ 1959202647 h 66"/>
                <a:gd name="T8" fmla="*/ 1907976248 w 52"/>
                <a:gd name="T9" fmla="*/ 2147483646 h 66"/>
                <a:gd name="T10" fmla="*/ 2147483646 w 52"/>
                <a:gd name="T11" fmla="*/ 2147483646 h 66"/>
                <a:gd name="T12" fmla="*/ 2147483646 w 52"/>
                <a:gd name="T13" fmla="*/ 2147483646 h 66"/>
                <a:gd name="T14" fmla="*/ 1705965844 w 52"/>
                <a:gd name="T15" fmla="*/ 2147483646 h 66"/>
                <a:gd name="T16" fmla="*/ 1379642483 w 52"/>
                <a:gd name="T17" fmla="*/ 2147483646 h 66"/>
                <a:gd name="T18" fmla="*/ 527510408 w 52"/>
                <a:gd name="T19" fmla="*/ 2147483646 h 66"/>
                <a:gd name="T20" fmla="*/ 527510408 w 52"/>
                <a:gd name="T21" fmla="*/ 2147483646 h 66"/>
                <a:gd name="T22" fmla="*/ 527510408 w 52"/>
                <a:gd name="T23" fmla="*/ 2147483646 h 66"/>
                <a:gd name="T24" fmla="*/ 426733330 w 52"/>
                <a:gd name="T25" fmla="*/ 2147483646 h 66"/>
                <a:gd name="T26" fmla="*/ 326553638 w 52"/>
                <a:gd name="T27" fmla="*/ 2147483646 h 66"/>
                <a:gd name="T28" fmla="*/ 326553638 w 52"/>
                <a:gd name="T29" fmla="*/ 2147483646 h 66"/>
                <a:gd name="T30" fmla="*/ 326553638 w 52"/>
                <a:gd name="T31" fmla="*/ 2147483646 h 66"/>
                <a:gd name="T32" fmla="*/ 163162752 w 52"/>
                <a:gd name="T33" fmla="*/ 2147483646 h 66"/>
                <a:gd name="T34" fmla="*/ 264168244 w 52"/>
                <a:gd name="T35" fmla="*/ 2147483646 h 66"/>
                <a:gd name="T36" fmla="*/ 264168244 w 52"/>
                <a:gd name="T37" fmla="*/ 2147483646 h 66"/>
                <a:gd name="T38" fmla="*/ 264168244 w 52"/>
                <a:gd name="T39" fmla="*/ 2147483646 h 66"/>
                <a:gd name="T40" fmla="*/ 264168244 w 52"/>
                <a:gd name="T41" fmla="*/ 2147483646 h 66"/>
                <a:gd name="T42" fmla="*/ 264168244 w 52"/>
                <a:gd name="T43" fmla="*/ 2147483646 h 66"/>
                <a:gd name="T44" fmla="*/ 264168244 w 52"/>
                <a:gd name="T45" fmla="*/ 2147483646 h 66"/>
                <a:gd name="T46" fmla="*/ 264168244 w 52"/>
                <a:gd name="T47" fmla="*/ 2147483646 h 66"/>
                <a:gd name="T48" fmla="*/ 264168244 w 52"/>
                <a:gd name="T49" fmla="*/ 2147483646 h 66"/>
                <a:gd name="T50" fmla="*/ 264168244 w 52"/>
                <a:gd name="T51" fmla="*/ 2147483646 h 66"/>
                <a:gd name="T52" fmla="*/ 326553638 w 52"/>
                <a:gd name="T53" fmla="*/ 2147483646 h 66"/>
                <a:gd name="T54" fmla="*/ 1279461647 w 52"/>
                <a:gd name="T55" fmla="*/ 2147483646 h 66"/>
                <a:gd name="T56" fmla="*/ 2147483646 w 52"/>
                <a:gd name="T57" fmla="*/ 1585803787 h 66"/>
                <a:gd name="T58" fmla="*/ 2147483646 w 52"/>
                <a:gd name="T59" fmla="*/ 0 h 66"/>
                <a:gd name="T60" fmla="*/ 2147483646 w 52"/>
                <a:gd name="T61" fmla="*/ 2147483646 h 66"/>
                <a:gd name="T62" fmla="*/ 2147483646 w 52"/>
                <a:gd name="T63" fmla="*/ 2147483646 h 66"/>
                <a:gd name="T64" fmla="*/ 2147483646 w 52"/>
                <a:gd name="T65" fmla="*/ 2147483646 h 66"/>
                <a:gd name="T66" fmla="*/ 2147483646 w 52"/>
                <a:gd name="T67" fmla="*/ 2147483646 h 6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2"/>
                <a:gd name="T103" fmla="*/ 0 h 66"/>
                <a:gd name="T104" fmla="*/ 52 w 52"/>
                <a:gd name="T105" fmla="*/ 66 h 6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2" h="66">
                  <a:moveTo>
                    <a:pt x="52" y="11"/>
                  </a:moveTo>
                  <a:cubicBezTo>
                    <a:pt x="52" y="12"/>
                    <a:pt x="52" y="13"/>
                    <a:pt x="50" y="13"/>
                  </a:cubicBezTo>
                  <a:cubicBezTo>
                    <a:pt x="47" y="13"/>
                    <a:pt x="46" y="8"/>
                    <a:pt x="43" y="8"/>
                  </a:cubicBezTo>
                  <a:cubicBezTo>
                    <a:pt x="41" y="6"/>
                    <a:pt x="37" y="5"/>
                    <a:pt x="34" y="6"/>
                  </a:cubicBezTo>
                  <a:cubicBezTo>
                    <a:pt x="26" y="10"/>
                    <a:pt x="21" y="22"/>
                    <a:pt x="22" y="30"/>
                  </a:cubicBezTo>
                  <a:cubicBezTo>
                    <a:pt x="24" y="34"/>
                    <a:pt x="27" y="32"/>
                    <a:pt x="30" y="34"/>
                  </a:cubicBezTo>
                  <a:cubicBezTo>
                    <a:pt x="32" y="35"/>
                    <a:pt x="35" y="35"/>
                    <a:pt x="35" y="38"/>
                  </a:cubicBezTo>
                  <a:cubicBezTo>
                    <a:pt x="30" y="40"/>
                    <a:pt x="25" y="38"/>
                    <a:pt x="20" y="38"/>
                  </a:cubicBezTo>
                  <a:cubicBezTo>
                    <a:pt x="19" y="37"/>
                    <a:pt x="17" y="36"/>
                    <a:pt x="16" y="35"/>
                  </a:cubicBezTo>
                  <a:cubicBezTo>
                    <a:pt x="13" y="43"/>
                    <a:pt x="9" y="48"/>
                    <a:pt x="6" y="55"/>
                  </a:cubicBezTo>
                  <a:lnTo>
                    <a:pt x="5" y="58"/>
                  </a:lnTo>
                  <a:lnTo>
                    <a:pt x="4" y="58"/>
                  </a:lnTo>
                  <a:cubicBezTo>
                    <a:pt x="4" y="60"/>
                    <a:pt x="2" y="63"/>
                    <a:pt x="2" y="66"/>
                  </a:cubicBezTo>
                  <a:cubicBezTo>
                    <a:pt x="0" y="64"/>
                    <a:pt x="2" y="62"/>
                    <a:pt x="3" y="61"/>
                  </a:cubicBezTo>
                  <a:lnTo>
                    <a:pt x="3" y="57"/>
                  </a:lnTo>
                  <a:lnTo>
                    <a:pt x="3" y="58"/>
                  </a:lnTo>
                  <a:cubicBezTo>
                    <a:pt x="5" y="58"/>
                    <a:pt x="4" y="55"/>
                    <a:pt x="4" y="54"/>
                  </a:cubicBezTo>
                  <a:cubicBezTo>
                    <a:pt x="7" y="45"/>
                    <a:pt x="14" y="36"/>
                    <a:pt x="15" y="25"/>
                  </a:cubicBezTo>
                  <a:cubicBezTo>
                    <a:pt x="18" y="18"/>
                    <a:pt x="20" y="10"/>
                    <a:pt x="26" y="5"/>
                  </a:cubicBezTo>
                  <a:cubicBezTo>
                    <a:pt x="28" y="0"/>
                    <a:pt x="33" y="2"/>
                    <a:pt x="36" y="0"/>
                  </a:cubicBezTo>
                  <a:cubicBezTo>
                    <a:pt x="42" y="3"/>
                    <a:pt x="48" y="6"/>
                    <a:pt x="52" y="1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211">
              <a:extLst>
                <a:ext uri="{FF2B5EF4-FFF2-40B4-BE49-F238E27FC236}">
                  <a16:creationId xmlns:a16="http://schemas.microsoft.com/office/drawing/2014/main" id="{C93BDA47-1C41-483B-470C-88E1FD0BD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3" y="2480"/>
              <a:ext cx="144" cy="308"/>
            </a:xfrm>
            <a:custGeom>
              <a:avLst/>
              <a:gdLst>
                <a:gd name="T0" fmla="*/ 2147483646 w 55"/>
                <a:gd name="T1" fmla="*/ 2147483646 h 110"/>
                <a:gd name="T2" fmla="*/ 2147483646 w 55"/>
                <a:gd name="T3" fmla="*/ 2147483646 h 110"/>
                <a:gd name="T4" fmla="*/ 2147483646 w 55"/>
                <a:gd name="T5" fmla="*/ 2147483646 h 110"/>
                <a:gd name="T6" fmla="*/ 2147483646 w 55"/>
                <a:gd name="T7" fmla="*/ 2147483646 h 110"/>
                <a:gd name="T8" fmla="*/ 2147483646 w 55"/>
                <a:gd name="T9" fmla="*/ 2147483646 h 110"/>
                <a:gd name="T10" fmla="*/ 2147483646 w 55"/>
                <a:gd name="T11" fmla="*/ 2147483646 h 110"/>
                <a:gd name="T12" fmla="*/ 2147483646 w 55"/>
                <a:gd name="T13" fmla="*/ 2147483646 h 110"/>
                <a:gd name="T14" fmla="*/ 2147483646 w 55"/>
                <a:gd name="T15" fmla="*/ 2147483646 h 110"/>
                <a:gd name="T16" fmla="*/ 2147483646 w 55"/>
                <a:gd name="T17" fmla="*/ 2147483646 h 110"/>
                <a:gd name="T18" fmla="*/ 867568506 w 55"/>
                <a:gd name="T19" fmla="*/ 2147483646 h 110"/>
                <a:gd name="T20" fmla="*/ 102391360 w 55"/>
                <a:gd name="T21" fmla="*/ 2147483646 h 110"/>
                <a:gd name="T22" fmla="*/ 102391360 w 55"/>
                <a:gd name="T23" fmla="*/ 2147483646 h 110"/>
                <a:gd name="T24" fmla="*/ 331363139 w 55"/>
                <a:gd name="T25" fmla="*/ 2147483646 h 110"/>
                <a:gd name="T26" fmla="*/ 433800623 w 55"/>
                <a:gd name="T27" fmla="*/ 2147483646 h 110"/>
                <a:gd name="T28" fmla="*/ 433800623 w 55"/>
                <a:gd name="T29" fmla="*/ 2147483646 h 110"/>
                <a:gd name="T30" fmla="*/ 433800623 w 55"/>
                <a:gd name="T31" fmla="*/ 2147483646 h 110"/>
                <a:gd name="T32" fmla="*/ 433800623 w 55"/>
                <a:gd name="T33" fmla="*/ 2147483646 h 110"/>
                <a:gd name="T34" fmla="*/ 433800623 w 55"/>
                <a:gd name="T35" fmla="*/ 2147483646 h 110"/>
                <a:gd name="T36" fmla="*/ 433800623 w 55"/>
                <a:gd name="T37" fmla="*/ 2147483646 h 110"/>
                <a:gd name="T38" fmla="*/ 701879545 w 55"/>
                <a:gd name="T39" fmla="*/ 2147483646 h 110"/>
                <a:gd name="T40" fmla="*/ 1403883135 w 55"/>
                <a:gd name="T41" fmla="*/ 2147483646 h 110"/>
                <a:gd name="T42" fmla="*/ 2147483646 w 55"/>
                <a:gd name="T43" fmla="*/ 2147483646 h 110"/>
                <a:gd name="T44" fmla="*/ 2147483646 w 55"/>
                <a:gd name="T45" fmla="*/ 2147483646 h 110"/>
                <a:gd name="T46" fmla="*/ 2147483646 w 55"/>
                <a:gd name="T47" fmla="*/ 2147483646 h 110"/>
                <a:gd name="T48" fmla="*/ 2147483646 w 55"/>
                <a:gd name="T49" fmla="*/ 2147483646 h 110"/>
                <a:gd name="T50" fmla="*/ 2147483646 w 55"/>
                <a:gd name="T51" fmla="*/ 2147483646 h 110"/>
                <a:gd name="T52" fmla="*/ 2147483646 w 55"/>
                <a:gd name="T53" fmla="*/ 2147483646 h 110"/>
                <a:gd name="T54" fmla="*/ 2147483646 w 55"/>
                <a:gd name="T55" fmla="*/ 2147483646 h 110"/>
                <a:gd name="T56" fmla="*/ 2147483646 w 55"/>
                <a:gd name="T57" fmla="*/ 2147483646 h 110"/>
                <a:gd name="T58" fmla="*/ 2147483646 w 55"/>
                <a:gd name="T59" fmla="*/ 2147483646 h 110"/>
                <a:gd name="T60" fmla="*/ 2147483646 w 55"/>
                <a:gd name="T61" fmla="*/ 2147483646 h 110"/>
                <a:gd name="T62" fmla="*/ 2147483646 w 55"/>
                <a:gd name="T63" fmla="*/ 2147483646 h 110"/>
                <a:gd name="T64" fmla="*/ 2147483646 w 55"/>
                <a:gd name="T65" fmla="*/ 2147483646 h 110"/>
                <a:gd name="T66" fmla="*/ 2147483646 w 55"/>
                <a:gd name="T67" fmla="*/ 2147483646 h 110"/>
                <a:gd name="T68" fmla="*/ 2147483646 w 55"/>
                <a:gd name="T69" fmla="*/ 2147483646 h 110"/>
                <a:gd name="T70" fmla="*/ 2147483646 w 55"/>
                <a:gd name="T71" fmla="*/ 1554702027 h 110"/>
                <a:gd name="T72" fmla="*/ 2147483646 w 55"/>
                <a:gd name="T73" fmla="*/ 682733526 h 110"/>
                <a:gd name="T74" fmla="*/ 2147483646 w 55"/>
                <a:gd name="T75" fmla="*/ 682733526 h 110"/>
                <a:gd name="T76" fmla="*/ 2147483646 w 55"/>
                <a:gd name="T77" fmla="*/ 2147483646 h 110"/>
                <a:gd name="T78" fmla="*/ 2147483646 w 55"/>
                <a:gd name="T79" fmla="*/ 2147483646 h 110"/>
                <a:gd name="T80" fmla="*/ 2147483646 w 55"/>
                <a:gd name="T81" fmla="*/ 2147483646 h 110"/>
                <a:gd name="T82" fmla="*/ 2147483646 w 55"/>
                <a:gd name="T83" fmla="*/ 2147483646 h 1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5"/>
                <a:gd name="T127" fmla="*/ 0 h 110"/>
                <a:gd name="T128" fmla="*/ 55 w 55"/>
                <a:gd name="T129" fmla="*/ 110 h 1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5" h="110">
                  <a:moveTo>
                    <a:pt x="53" y="26"/>
                  </a:moveTo>
                  <a:lnTo>
                    <a:pt x="52" y="27"/>
                  </a:lnTo>
                  <a:cubicBezTo>
                    <a:pt x="52" y="29"/>
                    <a:pt x="50" y="31"/>
                    <a:pt x="48" y="32"/>
                  </a:cubicBezTo>
                  <a:cubicBezTo>
                    <a:pt x="48" y="33"/>
                    <a:pt x="47" y="33"/>
                    <a:pt x="47" y="34"/>
                  </a:cubicBezTo>
                  <a:cubicBezTo>
                    <a:pt x="54" y="39"/>
                    <a:pt x="55" y="50"/>
                    <a:pt x="53" y="57"/>
                  </a:cubicBezTo>
                  <a:cubicBezTo>
                    <a:pt x="51" y="64"/>
                    <a:pt x="44" y="71"/>
                    <a:pt x="37" y="72"/>
                  </a:cubicBezTo>
                  <a:cubicBezTo>
                    <a:pt x="37" y="76"/>
                    <a:pt x="39" y="81"/>
                    <a:pt x="38" y="86"/>
                  </a:cubicBezTo>
                  <a:cubicBezTo>
                    <a:pt x="34" y="98"/>
                    <a:pt x="24" y="109"/>
                    <a:pt x="10" y="110"/>
                  </a:cubicBezTo>
                  <a:cubicBezTo>
                    <a:pt x="7" y="109"/>
                    <a:pt x="1" y="106"/>
                    <a:pt x="1" y="102"/>
                  </a:cubicBezTo>
                  <a:cubicBezTo>
                    <a:pt x="1" y="102"/>
                    <a:pt x="0" y="100"/>
                    <a:pt x="1" y="100"/>
                  </a:cubicBezTo>
                  <a:cubicBezTo>
                    <a:pt x="3" y="99"/>
                    <a:pt x="4" y="101"/>
                    <a:pt x="4" y="102"/>
                  </a:cubicBezTo>
                  <a:cubicBezTo>
                    <a:pt x="3" y="102"/>
                    <a:pt x="5" y="103"/>
                    <a:pt x="5" y="103"/>
                  </a:cubicBezTo>
                  <a:lnTo>
                    <a:pt x="5" y="104"/>
                  </a:lnTo>
                  <a:cubicBezTo>
                    <a:pt x="6" y="104"/>
                    <a:pt x="7" y="105"/>
                    <a:pt x="8" y="105"/>
                  </a:cubicBezTo>
                  <a:cubicBezTo>
                    <a:pt x="11" y="107"/>
                    <a:pt x="13" y="105"/>
                    <a:pt x="16" y="105"/>
                  </a:cubicBezTo>
                  <a:cubicBezTo>
                    <a:pt x="25" y="102"/>
                    <a:pt x="33" y="94"/>
                    <a:pt x="34" y="85"/>
                  </a:cubicBezTo>
                  <a:cubicBezTo>
                    <a:pt x="36" y="80"/>
                    <a:pt x="34" y="75"/>
                    <a:pt x="34" y="71"/>
                  </a:cubicBezTo>
                  <a:cubicBezTo>
                    <a:pt x="35" y="70"/>
                    <a:pt x="34" y="67"/>
                    <a:pt x="36" y="67"/>
                  </a:cubicBezTo>
                  <a:cubicBezTo>
                    <a:pt x="42" y="69"/>
                    <a:pt x="46" y="63"/>
                    <a:pt x="49" y="58"/>
                  </a:cubicBezTo>
                  <a:cubicBezTo>
                    <a:pt x="51" y="54"/>
                    <a:pt x="52" y="46"/>
                    <a:pt x="49" y="41"/>
                  </a:cubicBezTo>
                  <a:cubicBezTo>
                    <a:pt x="46" y="38"/>
                    <a:pt x="43" y="35"/>
                    <a:pt x="39" y="34"/>
                  </a:cubicBezTo>
                  <a:cubicBezTo>
                    <a:pt x="39" y="32"/>
                    <a:pt x="41" y="31"/>
                    <a:pt x="42" y="30"/>
                  </a:cubicBezTo>
                  <a:cubicBezTo>
                    <a:pt x="44" y="32"/>
                    <a:pt x="46" y="29"/>
                    <a:pt x="47" y="29"/>
                  </a:cubicBezTo>
                  <a:cubicBezTo>
                    <a:pt x="50" y="27"/>
                    <a:pt x="48" y="23"/>
                    <a:pt x="49" y="19"/>
                  </a:cubicBezTo>
                  <a:cubicBezTo>
                    <a:pt x="47" y="13"/>
                    <a:pt x="41" y="6"/>
                    <a:pt x="35" y="5"/>
                  </a:cubicBezTo>
                  <a:cubicBezTo>
                    <a:pt x="34" y="4"/>
                    <a:pt x="34" y="3"/>
                    <a:pt x="35" y="2"/>
                  </a:cubicBezTo>
                  <a:cubicBezTo>
                    <a:pt x="36" y="0"/>
                    <a:pt x="37" y="1"/>
                    <a:pt x="38" y="2"/>
                  </a:cubicBezTo>
                  <a:cubicBezTo>
                    <a:pt x="45" y="6"/>
                    <a:pt x="54" y="15"/>
                    <a:pt x="53" y="2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212">
              <a:extLst>
                <a:ext uri="{FF2B5EF4-FFF2-40B4-BE49-F238E27FC236}">
                  <a16:creationId xmlns:a16="http://schemas.microsoft.com/office/drawing/2014/main" id="{59298DD4-DFFB-A1E3-C74C-039612F77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" y="2494"/>
              <a:ext cx="70" cy="48"/>
            </a:xfrm>
            <a:custGeom>
              <a:avLst/>
              <a:gdLst>
                <a:gd name="T0" fmla="*/ 1004151480 w 27"/>
                <a:gd name="T1" fmla="*/ 376931130 h 17"/>
                <a:gd name="T2" fmla="*/ 1878741249 w 27"/>
                <a:gd name="T3" fmla="*/ 2147483646 h 17"/>
                <a:gd name="T4" fmla="*/ 1954249954 w 27"/>
                <a:gd name="T5" fmla="*/ 2147483646 h 17"/>
                <a:gd name="T6" fmla="*/ 1600410537 w 27"/>
                <a:gd name="T7" fmla="*/ 2147483646 h 17"/>
                <a:gd name="T8" fmla="*/ 1004151480 w 27"/>
                <a:gd name="T9" fmla="*/ 2147483646 h 17"/>
                <a:gd name="T10" fmla="*/ 648813133 w 27"/>
                <a:gd name="T11" fmla="*/ 2147483646 h 17"/>
                <a:gd name="T12" fmla="*/ 279510747 w 27"/>
                <a:gd name="T13" fmla="*/ 2147483646 h 17"/>
                <a:gd name="T14" fmla="*/ 0 w 27"/>
                <a:gd name="T15" fmla="*/ 2147483646 h 17"/>
                <a:gd name="T16" fmla="*/ 724657531 w 27"/>
                <a:gd name="T17" fmla="*/ 376931130 h 17"/>
                <a:gd name="T18" fmla="*/ 862886054 w 27"/>
                <a:gd name="T19" fmla="*/ 0 h 17"/>
                <a:gd name="T20" fmla="*/ 1004151480 w 27"/>
                <a:gd name="T21" fmla="*/ 376931130 h 17"/>
                <a:gd name="T22" fmla="*/ 1004151480 w 27"/>
                <a:gd name="T23" fmla="*/ 376931130 h 17"/>
                <a:gd name="T24" fmla="*/ 1004151480 w 27"/>
                <a:gd name="T25" fmla="*/ 376931130 h 17"/>
                <a:gd name="T26" fmla="*/ 1004151480 w 27"/>
                <a:gd name="T27" fmla="*/ 376931130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"/>
                <a:gd name="T43" fmla="*/ 0 h 17"/>
                <a:gd name="T44" fmla="*/ 27 w 27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" h="17">
                  <a:moveTo>
                    <a:pt x="14" y="1"/>
                  </a:moveTo>
                  <a:cubicBezTo>
                    <a:pt x="18" y="4"/>
                    <a:pt x="24" y="4"/>
                    <a:pt x="26" y="10"/>
                  </a:cubicBezTo>
                  <a:cubicBezTo>
                    <a:pt x="26" y="11"/>
                    <a:pt x="27" y="12"/>
                    <a:pt x="27" y="14"/>
                  </a:cubicBezTo>
                  <a:cubicBezTo>
                    <a:pt x="26" y="15"/>
                    <a:pt x="24" y="16"/>
                    <a:pt x="22" y="16"/>
                  </a:cubicBezTo>
                  <a:cubicBezTo>
                    <a:pt x="19" y="14"/>
                    <a:pt x="18" y="11"/>
                    <a:pt x="14" y="11"/>
                  </a:cubicBezTo>
                  <a:cubicBezTo>
                    <a:pt x="14" y="15"/>
                    <a:pt x="11" y="14"/>
                    <a:pt x="9" y="16"/>
                  </a:cubicBezTo>
                  <a:cubicBezTo>
                    <a:pt x="7" y="15"/>
                    <a:pt x="5" y="17"/>
                    <a:pt x="4" y="15"/>
                  </a:cubicBezTo>
                  <a:cubicBezTo>
                    <a:pt x="3" y="15"/>
                    <a:pt x="1" y="15"/>
                    <a:pt x="0" y="13"/>
                  </a:cubicBezTo>
                  <a:cubicBezTo>
                    <a:pt x="1" y="7"/>
                    <a:pt x="6" y="5"/>
                    <a:pt x="10" y="1"/>
                  </a:cubicBezTo>
                  <a:cubicBezTo>
                    <a:pt x="10" y="1"/>
                    <a:pt x="12" y="2"/>
                    <a:pt x="12" y="0"/>
                  </a:cubicBezTo>
                  <a:cubicBezTo>
                    <a:pt x="12" y="1"/>
                    <a:pt x="13" y="1"/>
                    <a:pt x="14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213">
              <a:extLst>
                <a:ext uri="{FF2B5EF4-FFF2-40B4-BE49-F238E27FC236}">
                  <a16:creationId xmlns:a16="http://schemas.microsoft.com/office/drawing/2014/main" id="{AD7AE8F1-18D4-95E3-B83A-94E7DAA47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" y="2556"/>
              <a:ext cx="238" cy="196"/>
            </a:xfrm>
            <a:custGeom>
              <a:avLst/>
              <a:gdLst>
                <a:gd name="T0" fmla="*/ 2070295737 w 91"/>
                <a:gd name="T1" fmla="*/ 886813698 h 70"/>
                <a:gd name="T2" fmla="*/ 1970119478 w 91"/>
                <a:gd name="T3" fmla="*/ 1911653089 h 70"/>
                <a:gd name="T4" fmla="*/ 1441797182 w 91"/>
                <a:gd name="T5" fmla="*/ 1911653089 h 70"/>
                <a:gd name="T6" fmla="*/ 1217074407 w 91"/>
                <a:gd name="T7" fmla="*/ 2147483646 h 70"/>
                <a:gd name="T8" fmla="*/ 1015295580 w 91"/>
                <a:gd name="T9" fmla="*/ 2147483646 h 70"/>
                <a:gd name="T10" fmla="*/ 1705965776 w 91"/>
                <a:gd name="T11" fmla="*/ 2147483646 h 70"/>
                <a:gd name="T12" fmla="*/ 1279461592 w 91"/>
                <a:gd name="T13" fmla="*/ 2147483646 h 70"/>
                <a:gd name="T14" fmla="*/ 791583797 w 91"/>
                <a:gd name="T15" fmla="*/ 2147483646 h 70"/>
                <a:gd name="T16" fmla="*/ 1970119478 w 91"/>
                <a:gd name="T17" fmla="*/ 2147483646 h 70"/>
                <a:gd name="T18" fmla="*/ 2147483646 w 91"/>
                <a:gd name="T19" fmla="*/ 2147483646 h 70"/>
                <a:gd name="T20" fmla="*/ 2147483646 w 91"/>
                <a:gd name="T21" fmla="*/ 2147483646 h 70"/>
                <a:gd name="T22" fmla="*/ 2147483646 w 91"/>
                <a:gd name="T23" fmla="*/ 2147483646 h 70"/>
                <a:gd name="T24" fmla="*/ 2147483646 w 91"/>
                <a:gd name="T25" fmla="*/ 2147483646 h 70"/>
                <a:gd name="T26" fmla="*/ 2147483646 w 91"/>
                <a:gd name="T27" fmla="*/ 2147483646 h 70"/>
                <a:gd name="T28" fmla="*/ 2147483646 w 91"/>
                <a:gd name="T29" fmla="*/ 2147483646 h 70"/>
                <a:gd name="T30" fmla="*/ 2147483646 w 91"/>
                <a:gd name="T31" fmla="*/ 2147483646 h 70"/>
                <a:gd name="T32" fmla="*/ 2147483646 w 91"/>
                <a:gd name="T33" fmla="*/ 2147483646 h 70"/>
                <a:gd name="T34" fmla="*/ 2147483646 w 91"/>
                <a:gd name="T35" fmla="*/ 2147483646 h 70"/>
                <a:gd name="T36" fmla="*/ 2147483646 w 91"/>
                <a:gd name="T37" fmla="*/ 2147483646 h 70"/>
                <a:gd name="T38" fmla="*/ 2147483646 w 91"/>
                <a:gd name="T39" fmla="*/ 2147483646 h 70"/>
                <a:gd name="T40" fmla="*/ 2147483646 w 91"/>
                <a:gd name="T41" fmla="*/ 2147483646 h 70"/>
                <a:gd name="T42" fmla="*/ 2147483646 w 91"/>
                <a:gd name="T43" fmla="*/ 2147483646 h 70"/>
                <a:gd name="T44" fmla="*/ 2147483646 w 91"/>
                <a:gd name="T45" fmla="*/ 2147483646 h 70"/>
                <a:gd name="T46" fmla="*/ 2147483646 w 91"/>
                <a:gd name="T47" fmla="*/ 2147483646 h 70"/>
                <a:gd name="T48" fmla="*/ 2147483646 w 91"/>
                <a:gd name="T49" fmla="*/ 2147483646 h 70"/>
                <a:gd name="T50" fmla="*/ 2147483646 w 91"/>
                <a:gd name="T51" fmla="*/ 2147483646 h 70"/>
                <a:gd name="T52" fmla="*/ 2147483646 w 91"/>
                <a:gd name="T53" fmla="*/ 2147483646 h 70"/>
                <a:gd name="T54" fmla="*/ 2147483646 w 91"/>
                <a:gd name="T55" fmla="*/ 2147483646 h 70"/>
                <a:gd name="T56" fmla="*/ 2147483646 w 91"/>
                <a:gd name="T57" fmla="*/ 2147483646 h 70"/>
                <a:gd name="T58" fmla="*/ 2147483646 w 91"/>
                <a:gd name="T59" fmla="*/ 2147483646 h 70"/>
                <a:gd name="T60" fmla="*/ 2147483646 w 91"/>
                <a:gd name="T61" fmla="*/ 2147483646 h 70"/>
                <a:gd name="T62" fmla="*/ 2147483646 w 91"/>
                <a:gd name="T63" fmla="*/ 2147483646 h 70"/>
                <a:gd name="T64" fmla="*/ 1217074407 w 91"/>
                <a:gd name="T65" fmla="*/ 2147483646 h 70"/>
                <a:gd name="T66" fmla="*/ 426732742 w 91"/>
                <a:gd name="T67" fmla="*/ 2147483646 h 70"/>
                <a:gd name="T68" fmla="*/ 952907826 w 91"/>
                <a:gd name="T69" fmla="*/ 2147483646 h 70"/>
                <a:gd name="T70" fmla="*/ 1379642428 w 91"/>
                <a:gd name="T71" fmla="*/ 2147483646 h 70"/>
                <a:gd name="T72" fmla="*/ 690900329 w 91"/>
                <a:gd name="T73" fmla="*/ 2147483646 h 70"/>
                <a:gd name="T74" fmla="*/ 1643807580 w 91"/>
                <a:gd name="T75" fmla="*/ 316719362 h 70"/>
                <a:gd name="T76" fmla="*/ 2070295737 w 91"/>
                <a:gd name="T77" fmla="*/ 886813698 h 70"/>
                <a:gd name="T78" fmla="*/ 2070295737 w 91"/>
                <a:gd name="T79" fmla="*/ 886813698 h 70"/>
                <a:gd name="T80" fmla="*/ 2070295737 w 91"/>
                <a:gd name="T81" fmla="*/ 886813698 h 70"/>
                <a:gd name="T82" fmla="*/ 2070295737 w 91"/>
                <a:gd name="T83" fmla="*/ 886813698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1"/>
                <a:gd name="T127" fmla="*/ 0 h 70"/>
                <a:gd name="T128" fmla="*/ 91 w 91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1" h="70">
                  <a:moveTo>
                    <a:pt x="24" y="3"/>
                  </a:moveTo>
                  <a:cubicBezTo>
                    <a:pt x="25" y="4"/>
                    <a:pt x="23" y="5"/>
                    <a:pt x="23" y="6"/>
                  </a:cubicBezTo>
                  <a:cubicBezTo>
                    <a:pt x="21" y="5"/>
                    <a:pt x="19" y="5"/>
                    <a:pt x="17" y="6"/>
                  </a:cubicBezTo>
                  <a:cubicBezTo>
                    <a:pt x="16" y="7"/>
                    <a:pt x="15" y="8"/>
                    <a:pt x="14" y="9"/>
                  </a:cubicBezTo>
                  <a:cubicBezTo>
                    <a:pt x="13" y="12"/>
                    <a:pt x="11" y="16"/>
                    <a:pt x="12" y="19"/>
                  </a:cubicBezTo>
                  <a:cubicBezTo>
                    <a:pt x="13" y="25"/>
                    <a:pt x="25" y="25"/>
                    <a:pt x="20" y="31"/>
                  </a:cubicBezTo>
                  <a:cubicBezTo>
                    <a:pt x="19" y="28"/>
                    <a:pt x="17" y="31"/>
                    <a:pt x="15" y="32"/>
                  </a:cubicBezTo>
                  <a:cubicBezTo>
                    <a:pt x="10" y="39"/>
                    <a:pt x="4" y="51"/>
                    <a:pt x="9" y="61"/>
                  </a:cubicBezTo>
                  <a:cubicBezTo>
                    <a:pt x="12" y="66"/>
                    <a:pt x="18" y="66"/>
                    <a:pt x="23" y="65"/>
                  </a:cubicBezTo>
                  <a:cubicBezTo>
                    <a:pt x="29" y="63"/>
                    <a:pt x="38" y="61"/>
                    <a:pt x="37" y="54"/>
                  </a:cubicBezTo>
                  <a:cubicBezTo>
                    <a:pt x="37" y="53"/>
                    <a:pt x="37" y="50"/>
                    <a:pt x="39" y="50"/>
                  </a:cubicBezTo>
                  <a:cubicBezTo>
                    <a:pt x="42" y="50"/>
                    <a:pt x="43" y="54"/>
                    <a:pt x="46" y="53"/>
                  </a:cubicBezTo>
                  <a:cubicBezTo>
                    <a:pt x="51" y="53"/>
                    <a:pt x="53" y="52"/>
                    <a:pt x="56" y="49"/>
                  </a:cubicBezTo>
                  <a:cubicBezTo>
                    <a:pt x="57" y="47"/>
                    <a:pt x="56" y="45"/>
                    <a:pt x="59" y="44"/>
                  </a:cubicBezTo>
                  <a:lnTo>
                    <a:pt x="59" y="45"/>
                  </a:lnTo>
                  <a:lnTo>
                    <a:pt x="60" y="45"/>
                  </a:lnTo>
                  <a:cubicBezTo>
                    <a:pt x="61" y="48"/>
                    <a:pt x="65" y="42"/>
                    <a:pt x="66" y="47"/>
                  </a:cubicBezTo>
                  <a:cubicBezTo>
                    <a:pt x="65" y="50"/>
                    <a:pt x="64" y="54"/>
                    <a:pt x="65" y="56"/>
                  </a:cubicBezTo>
                  <a:cubicBezTo>
                    <a:pt x="69" y="59"/>
                    <a:pt x="75" y="61"/>
                    <a:pt x="80" y="58"/>
                  </a:cubicBezTo>
                  <a:cubicBezTo>
                    <a:pt x="83" y="57"/>
                    <a:pt x="85" y="54"/>
                    <a:pt x="86" y="51"/>
                  </a:cubicBezTo>
                  <a:cubicBezTo>
                    <a:pt x="86" y="49"/>
                    <a:pt x="86" y="48"/>
                    <a:pt x="87" y="47"/>
                  </a:cubicBezTo>
                  <a:cubicBezTo>
                    <a:pt x="89" y="48"/>
                    <a:pt x="91" y="48"/>
                    <a:pt x="91" y="50"/>
                  </a:cubicBezTo>
                  <a:cubicBezTo>
                    <a:pt x="89" y="54"/>
                    <a:pt x="88" y="57"/>
                    <a:pt x="85" y="60"/>
                  </a:cubicBezTo>
                  <a:cubicBezTo>
                    <a:pt x="83" y="59"/>
                    <a:pt x="83" y="62"/>
                    <a:pt x="81" y="62"/>
                  </a:cubicBezTo>
                  <a:cubicBezTo>
                    <a:pt x="75" y="64"/>
                    <a:pt x="68" y="63"/>
                    <a:pt x="64" y="59"/>
                  </a:cubicBezTo>
                  <a:cubicBezTo>
                    <a:pt x="62" y="56"/>
                    <a:pt x="60" y="55"/>
                    <a:pt x="61" y="51"/>
                  </a:cubicBezTo>
                  <a:cubicBezTo>
                    <a:pt x="58" y="51"/>
                    <a:pt x="55" y="56"/>
                    <a:pt x="52" y="56"/>
                  </a:cubicBezTo>
                  <a:cubicBezTo>
                    <a:pt x="47" y="60"/>
                    <a:pt x="39" y="53"/>
                    <a:pt x="38" y="62"/>
                  </a:cubicBezTo>
                  <a:cubicBezTo>
                    <a:pt x="32" y="67"/>
                    <a:pt x="22" y="70"/>
                    <a:pt x="14" y="68"/>
                  </a:cubicBezTo>
                  <a:cubicBezTo>
                    <a:pt x="10" y="68"/>
                    <a:pt x="8" y="65"/>
                    <a:pt x="5" y="62"/>
                  </a:cubicBezTo>
                  <a:cubicBezTo>
                    <a:pt x="0" y="51"/>
                    <a:pt x="5" y="39"/>
                    <a:pt x="11" y="30"/>
                  </a:cubicBezTo>
                  <a:cubicBezTo>
                    <a:pt x="13" y="29"/>
                    <a:pt x="14" y="28"/>
                    <a:pt x="16" y="27"/>
                  </a:cubicBezTo>
                  <a:cubicBezTo>
                    <a:pt x="12" y="24"/>
                    <a:pt x="9" y="21"/>
                    <a:pt x="8" y="16"/>
                  </a:cubicBezTo>
                  <a:cubicBezTo>
                    <a:pt x="8" y="9"/>
                    <a:pt x="12" y="3"/>
                    <a:pt x="19" y="1"/>
                  </a:cubicBezTo>
                  <a:cubicBezTo>
                    <a:pt x="21" y="1"/>
                    <a:pt x="23" y="0"/>
                    <a:pt x="24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214">
              <a:extLst>
                <a:ext uri="{FF2B5EF4-FFF2-40B4-BE49-F238E27FC236}">
                  <a16:creationId xmlns:a16="http://schemas.microsoft.com/office/drawing/2014/main" id="{5AAE960C-68F4-239C-1C7C-08C83BB77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5" y="2575"/>
              <a:ext cx="89" cy="40"/>
            </a:xfrm>
            <a:custGeom>
              <a:avLst/>
              <a:gdLst>
                <a:gd name="T0" fmla="*/ 2147483646 w 34"/>
                <a:gd name="T1" fmla="*/ 1456891503 h 14"/>
                <a:gd name="T2" fmla="*/ 2147483646 w 34"/>
                <a:gd name="T3" fmla="*/ 2147483646 h 14"/>
                <a:gd name="T4" fmla="*/ 2147483646 w 34"/>
                <a:gd name="T5" fmla="*/ 2147483646 h 14"/>
                <a:gd name="T6" fmla="*/ 2147483646 w 34"/>
                <a:gd name="T7" fmla="*/ 2147483646 h 14"/>
                <a:gd name="T8" fmla="*/ 2147483646 w 34"/>
                <a:gd name="T9" fmla="*/ 2147483646 h 14"/>
                <a:gd name="T10" fmla="*/ 2147483646 w 34"/>
                <a:gd name="T11" fmla="*/ 2147483646 h 14"/>
                <a:gd name="T12" fmla="*/ 2147483646 w 34"/>
                <a:gd name="T13" fmla="*/ 2147483646 h 14"/>
                <a:gd name="T14" fmla="*/ 267443204 w 34"/>
                <a:gd name="T15" fmla="*/ 2147483646 h 14"/>
                <a:gd name="T16" fmla="*/ 0 w 34"/>
                <a:gd name="T17" fmla="*/ 1456891503 h 14"/>
                <a:gd name="T18" fmla="*/ 0 w 34"/>
                <a:gd name="T19" fmla="*/ 1456891503 h 14"/>
                <a:gd name="T20" fmla="*/ 0 w 34"/>
                <a:gd name="T21" fmla="*/ 1456891503 h 14"/>
                <a:gd name="T22" fmla="*/ 0 w 34"/>
                <a:gd name="T23" fmla="*/ 1456891503 h 14"/>
                <a:gd name="T24" fmla="*/ 102169340 w 34"/>
                <a:gd name="T25" fmla="*/ 966442654 h 14"/>
                <a:gd name="T26" fmla="*/ 102169340 w 34"/>
                <a:gd name="T27" fmla="*/ 966442654 h 14"/>
                <a:gd name="T28" fmla="*/ 102169340 w 34"/>
                <a:gd name="T29" fmla="*/ 966442654 h 14"/>
                <a:gd name="T30" fmla="*/ 865342526 w 34"/>
                <a:gd name="T31" fmla="*/ 2147483646 h 14"/>
                <a:gd name="T32" fmla="*/ 2147483646 w 34"/>
                <a:gd name="T33" fmla="*/ 0 h 14"/>
                <a:gd name="T34" fmla="*/ 2147483646 w 34"/>
                <a:gd name="T35" fmla="*/ 1456891503 h 14"/>
                <a:gd name="T36" fmla="*/ 2147483646 w 34"/>
                <a:gd name="T37" fmla="*/ 1456891503 h 14"/>
                <a:gd name="T38" fmla="*/ 2147483646 w 34"/>
                <a:gd name="T39" fmla="*/ 1456891503 h 14"/>
                <a:gd name="T40" fmla="*/ 2147483646 w 34"/>
                <a:gd name="T41" fmla="*/ 1456891503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4"/>
                <a:gd name="T64" fmla="*/ 0 h 14"/>
                <a:gd name="T65" fmla="*/ 34 w 34"/>
                <a:gd name="T66" fmla="*/ 14 h 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4" h="14">
                  <a:moveTo>
                    <a:pt x="33" y="3"/>
                  </a:moveTo>
                  <a:cubicBezTo>
                    <a:pt x="32" y="5"/>
                    <a:pt x="30" y="8"/>
                    <a:pt x="26" y="8"/>
                  </a:cubicBezTo>
                  <a:lnTo>
                    <a:pt x="27" y="9"/>
                  </a:lnTo>
                  <a:cubicBezTo>
                    <a:pt x="20" y="11"/>
                    <a:pt x="9" y="14"/>
                    <a:pt x="3" y="8"/>
                  </a:cubicBezTo>
                  <a:cubicBezTo>
                    <a:pt x="1" y="7"/>
                    <a:pt x="0" y="5"/>
                    <a:pt x="0" y="3"/>
                  </a:cubicBezTo>
                  <a:lnTo>
                    <a:pt x="1" y="2"/>
                  </a:lnTo>
                  <a:cubicBezTo>
                    <a:pt x="4" y="4"/>
                    <a:pt x="6" y="8"/>
                    <a:pt x="10" y="8"/>
                  </a:cubicBezTo>
                  <a:cubicBezTo>
                    <a:pt x="17" y="9"/>
                    <a:pt x="27" y="7"/>
                    <a:pt x="32" y="0"/>
                  </a:cubicBezTo>
                  <a:cubicBezTo>
                    <a:pt x="34" y="0"/>
                    <a:pt x="34" y="2"/>
                    <a:pt x="33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215">
              <a:extLst>
                <a:ext uri="{FF2B5EF4-FFF2-40B4-BE49-F238E27FC236}">
                  <a16:creationId xmlns:a16="http://schemas.microsoft.com/office/drawing/2014/main" id="{E503DD54-6D0B-5F45-58ED-E8A365EB4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" y="2620"/>
              <a:ext cx="26" cy="67"/>
            </a:xfrm>
            <a:custGeom>
              <a:avLst/>
              <a:gdLst>
                <a:gd name="T0" fmla="*/ 296787241 w 10"/>
                <a:gd name="T1" fmla="*/ 1184145672 h 24"/>
                <a:gd name="T2" fmla="*/ 681357706 w 10"/>
                <a:gd name="T3" fmla="*/ 2147483646 h 24"/>
                <a:gd name="T4" fmla="*/ 681357706 w 10"/>
                <a:gd name="T5" fmla="*/ 2147483646 h 24"/>
                <a:gd name="T6" fmla="*/ 681357706 w 10"/>
                <a:gd name="T7" fmla="*/ 2147483646 h 24"/>
                <a:gd name="T8" fmla="*/ 681357706 w 10"/>
                <a:gd name="T9" fmla="*/ 2147483646 h 24"/>
                <a:gd name="T10" fmla="*/ 681357706 w 10"/>
                <a:gd name="T11" fmla="*/ 2147483646 h 24"/>
                <a:gd name="T12" fmla="*/ 681357706 w 10"/>
                <a:gd name="T13" fmla="*/ 2147483646 h 24"/>
                <a:gd name="T14" fmla="*/ 681357706 w 10"/>
                <a:gd name="T15" fmla="*/ 2147483646 h 24"/>
                <a:gd name="T16" fmla="*/ 239896210 w 10"/>
                <a:gd name="T17" fmla="*/ 2147483646 h 24"/>
                <a:gd name="T18" fmla="*/ 239896210 w 10"/>
                <a:gd name="T19" fmla="*/ 2147483646 h 24"/>
                <a:gd name="T20" fmla="*/ 239896210 w 10"/>
                <a:gd name="T21" fmla="*/ 2147483646 h 24"/>
                <a:gd name="T22" fmla="*/ 147617465 w 10"/>
                <a:gd name="T23" fmla="*/ 2147483646 h 24"/>
                <a:gd name="T24" fmla="*/ 147617465 w 10"/>
                <a:gd name="T25" fmla="*/ 2147483646 h 24"/>
                <a:gd name="T26" fmla="*/ 147617465 w 10"/>
                <a:gd name="T27" fmla="*/ 2147483646 h 24"/>
                <a:gd name="T28" fmla="*/ 92267815 w 10"/>
                <a:gd name="T29" fmla="*/ 2147483646 h 24"/>
                <a:gd name="T30" fmla="*/ 0 w 10"/>
                <a:gd name="T31" fmla="*/ 0 h 24"/>
                <a:gd name="T32" fmla="*/ 296787241 w 10"/>
                <a:gd name="T33" fmla="*/ 1184145672 h 24"/>
                <a:gd name="T34" fmla="*/ 296787241 w 10"/>
                <a:gd name="T35" fmla="*/ 1184145672 h 24"/>
                <a:gd name="T36" fmla="*/ 296787241 w 10"/>
                <a:gd name="T37" fmla="*/ 1184145672 h 24"/>
                <a:gd name="T38" fmla="*/ 296787241 w 10"/>
                <a:gd name="T39" fmla="*/ 1184145672 h 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"/>
                <a:gd name="T61" fmla="*/ 0 h 24"/>
                <a:gd name="T62" fmla="*/ 10 w 10"/>
                <a:gd name="T63" fmla="*/ 24 h 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" h="24">
                  <a:moveTo>
                    <a:pt x="4" y="4"/>
                  </a:moveTo>
                  <a:cubicBezTo>
                    <a:pt x="6" y="8"/>
                    <a:pt x="9" y="12"/>
                    <a:pt x="9" y="17"/>
                  </a:cubicBezTo>
                  <a:cubicBezTo>
                    <a:pt x="9" y="18"/>
                    <a:pt x="10" y="20"/>
                    <a:pt x="9" y="21"/>
                  </a:cubicBezTo>
                  <a:lnTo>
                    <a:pt x="9" y="20"/>
                  </a:lnTo>
                  <a:cubicBezTo>
                    <a:pt x="8" y="21"/>
                    <a:pt x="5" y="24"/>
                    <a:pt x="3" y="23"/>
                  </a:cubicBezTo>
                  <a:lnTo>
                    <a:pt x="2" y="17"/>
                  </a:lnTo>
                  <a:cubicBezTo>
                    <a:pt x="2" y="16"/>
                    <a:pt x="2" y="14"/>
                    <a:pt x="1" y="12"/>
                  </a:cubicBezTo>
                  <a:cubicBezTo>
                    <a:pt x="2" y="8"/>
                    <a:pt x="0" y="3"/>
                    <a:pt x="0" y="0"/>
                  </a:cubicBezTo>
                  <a:cubicBezTo>
                    <a:pt x="2" y="0"/>
                    <a:pt x="2" y="3"/>
                    <a:pt x="4" y="4"/>
                  </a:cubicBezTo>
                  <a:close/>
                </a:path>
              </a:pathLst>
            </a:custGeom>
            <a:solidFill>
              <a:srgbClr val="FB8B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216">
              <a:extLst>
                <a:ext uri="{FF2B5EF4-FFF2-40B4-BE49-F238E27FC236}">
                  <a16:creationId xmlns:a16="http://schemas.microsoft.com/office/drawing/2014/main" id="{60C00A6E-D51B-B219-C84C-72947FEF6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7" y="2626"/>
              <a:ext cx="196" cy="426"/>
            </a:xfrm>
            <a:custGeom>
              <a:avLst/>
              <a:gdLst>
                <a:gd name="T0" fmla="*/ 2147483646 w 75"/>
                <a:gd name="T1" fmla="*/ 0 h 152"/>
                <a:gd name="T2" fmla="*/ 2147483646 w 75"/>
                <a:gd name="T3" fmla="*/ 0 h 152"/>
                <a:gd name="T4" fmla="*/ 2147483646 w 75"/>
                <a:gd name="T5" fmla="*/ 0 h 152"/>
                <a:gd name="T6" fmla="*/ 2147483646 w 75"/>
                <a:gd name="T7" fmla="*/ 0 h 152"/>
                <a:gd name="T8" fmla="*/ 2147483646 w 75"/>
                <a:gd name="T9" fmla="*/ 0 h 152"/>
                <a:gd name="T10" fmla="*/ 2147483646 w 75"/>
                <a:gd name="T11" fmla="*/ 0 h 152"/>
                <a:gd name="T12" fmla="*/ 2147483646 w 75"/>
                <a:gd name="T13" fmla="*/ 0 h 152"/>
                <a:gd name="T14" fmla="*/ 2147483646 w 75"/>
                <a:gd name="T15" fmla="*/ 900377709 h 152"/>
                <a:gd name="T16" fmla="*/ 2147483646 w 75"/>
                <a:gd name="T17" fmla="*/ 2147483646 h 152"/>
                <a:gd name="T18" fmla="*/ 2147483646 w 75"/>
                <a:gd name="T19" fmla="*/ 2147483646 h 152"/>
                <a:gd name="T20" fmla="*/ 2147483646 w 75"/>
                <a:gd name="T21" fmla="*/ 2147483646 h 152"/>
                <a:gd name="T22" fmla="*/ 2147483646 w 75"/>
                <a:gd name="T23" fmla="*/ 2147483646 h 152"/>
                <a:gd name="T24" fmla="*/ 2147483646 w 75"/>
                <a:gd name="T25" fmla="*/ 2147483646 h 152"/>
                <a:gd name="T26" fmla="*/ 2147483646 w 75"/>
                <a:gd name="T27" fmla="*/ 2147483646 h 152"/>
                <a:gd name="T28" fmla="*/ 2147483646 w 75"/>
                <a:gd name="T29" fmla="*/ 2147483646 h 152"/>
                <a:gd name="T30" fmla="*/ 2147483646 w 75"/>
                <a:gd name="T31" fmla="*/ 2147483646 h 152"/>
                <a:gd name="T32" fmla="*/ 2147483646 w 75"/>
                <a:gd name="T33" fmla="*/ 2147483646 h 152"/>
                <a:gd name="T34" fmla="*/ 1618852064 w 75"/>
                <a:gd name="T35" fmla="*/ 2147483646 h 152"/>
                <a:gd name="T36" fmla="*/ 1264112409 w 75"/>
                <a:gd name="T37" fmla="*/ 2147483646 h 152"/>
                <a:gd name="T38" fmla="*/ 260693913 w 75"/>
                <a:gd name="T39" fmla="*/ 2147483646 h 152"/>
                <a:gd name="T40" fmla="*/ 99755358 w 75"/>
                <a:gd name="T41" fmla="*/ 2147483646 h 152"/>
                <a:gd name="T42" fmla="*/ 2100430333 w 75"/>
                <a:gd name="T43" fmla="*/ 2147483646 h 152"/>
                <a:gd name="T44" fmla="*/ 2147483646 w 75"/>
                <a:gd name="T45" fmla="*/ 2147483646 h 152"/>
                <a:gd name="T46" fmla="*/ 2147483646 w 75"/>
                <a:gd name="T47" fmla="*/ 2147483646 h 152"/>
                <a:gd name="T48" fmla="*/ 2147483646 w 75"/>
                <a:gd name="T49" fmla="*/ 2147483646 h 152"/>
                <a:gd name="T50" fmla="*/ 2147483646 w 75"/>
                <a:gd name="T51" fmla="*/ 2147483646 h 152"/>
                <a:gd name="T52" fmla="*/ 2147483646 w 75"/>
                <a:gd name="T53" fmla="*/ 1953463857 h 152"/>
                <a:gd name="T54" fmla="*/ 2100430333 w 75"/>
                <a:gd name="T55" fmla="*/ 0 h 152"/>
                <a:gd name="T56" fmla="*/ 2147483646 w 75"/>
                <a:gd name="T57" fmla="*/ 0 h 152"/>
                <a:gd name="T58" fmla="*/ 2147483646 w 75"/>
                <a:gd name="T59" fmla="*/ 0 h 152"/>
                <a:gd name="T60" fmla="*/ 2147483646 w 75"/>
                <a:gd name="T61" fmla="*/ 0 h 152"/>
                <a:gd name="T62" fmla="*/ 2147483646 w 75"/>
                <a:gd name="T63" fmla="*/ 0 h 152"/>
                <a:gd name="T64" fmla="*/ 2147483646 w 75"/>
                <a:gd name="T65" fmla="*/ 0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5"/>
                <a:gd name="T100" fmla="*/ 0 h 152"/>
                <a:gd name="T101" fmla="*/ 75 w 75"/>
                <a:gd name="T102" fmla="*/ 152 h 1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5" h="152">
                  <a:moveTo>
                    <a:pt x="42" y="0"/>
                  </a:moveTo>
                  <a:cubicBezTo>
                    <a:pt x="44" y="0"/>
                    <a:pt x="47" y="0"/>
                    <a:pt x="49" y="0"/>
                  </a:cubicBezTo>
                  <a:lnTo>
                    <a:pt x="58" y="0"/>
                  </a:lnTo>
                  <a:cubicBezTo>
                    <a:pt x="57" y="2"/>
                    <a:pt x="55" y="2"/>
                    <a:pt x="53" y="3"/>
                  </a:cubicBezTo>
                  <a:cubicBezTo>
                    <a:pt x="51" y="4"/>
                    <a:pt x="50" y="6"/>
                    <a:pt x="49" y="7"/>
                  </a:cubicBezTo>
                  <a:cubicBezTo>
                    <a:pt x="49" y="19"/>
                    <a:pt x="50" y="31"/>
                    <a:pt x="50" y="44"/>
                  </a:cubicBezTo>
                  <a:cubicBezTo>
                    <a:pt x="45" y="44"/>
                    <a:pt x="41" y="45"/>
                    <a:pt x="38" y="49"/>
                  </a:cubicBezTo>
                  <a:cubicBezTo>
                    <a:pt x="35" y="52"/>
                    <a:pt x="34" y="58"/>
                    <a:pt x="36" y="61"/>
                  </a:cubicBezTo>
                  <a:cubicBezTo>
                    <a:pt x="33" y="64"/>
                    <a:pt x="35" y="68"/>
                    <a:pt x="35" y="70"/>
                  </a:cubicBezTo>
                  <a:cubicBezTo>
                    <a:pt x="39" y="78"/>
                    <a:pt x="45" y="79"/>
                    <a:pt x="53" y="80"/>
                  </a:cubicBezTo>
                  <a:cubicBezTo>
                    <a:pt x="56" y="82"/>
                    <a:pt x="60" y="76"/>
                    <a:pt x="62" y="81"/>
                  </a:cubicBezTo>
                  <a:cubicBezTo>
                    <a:pt x="69" y="89"/>
                    <a:pt x="72" y="99"/>
                    <a:pt x="74" y="109"/>
                  </a:cubicBezTo>
                  <a:cubicBezTo>
                    <a:pt x="75" y="122"/>
                    <a:pt x="70" y="136"/>
                    <a:pt x="59" y="143"/>
                  </a:cubicBezTo>
                  <a:cubicBezTo>
                    <a:pt x="47" y="150"/>
                    <a:pt x="33" y="152"/>
                    <a:pt x="19" y="144"/>
                  </a:cubicBezTo>
                  <a:cubicBezTo>
                    <a:pt x="18" y="145"/>
                    <a:pt x="16" y="143"/>
                    <a:pt x="15" y="142"/>
                  </a:cubicBezTo>
                  <a:cubicBezTo>
                    <a:pt x="9" y="138"/>
                    <a:pt x="5" y="132"/>
                    <a:pt x="3" y="125"/>
                  </a:cubicBezTo>
                  <a:cubicBezTo>
                    <a:pt x="2" y="124"/>
                    <a:pt x="2" y="121"/>
                    <a:pt x="1" y="119"/>
                  </a:cubicBezTo>
                  <a:cubicBezTo>
                    <a:pt x="0" y="102"/>
                    <a:pt x="11" y="84"/>
                    <a:pt x="25" y="76"/>
                  </a:cubicBezTo>
                  <a:cubicBezTo>
                    <a:pt x="25" y="72"/>
                    <a:pt x="29" y="71"/>
                    <a:pt x="31" y="68"/>
                  </a:cubicBezTo>
                  <a:cubicBezTo>
                    <a:pt x="34" y="64"/>
                    <a:pt x="29" y="58"/>
                    <a:pt x="34" y="55"/>
                  </a:cubicBezTo>
                  <a:cubicBezTo>
                    <a:pt x="35" y="51"/>
                    <a:pt x="36" y="44"/>
                    <a:pt x="33" y="40"/>
                  </a:cubicBezTo>
                  <a:cubicBezTo>
                    <a:pt x="32" y="40"/>
                    <a:pt x="33" y="39"/>
                    <a:pt x="31" y="38"/>
                  </a:cubicBezTo>
                  <a:cubicBezTo>
                    <a:pt x="32" y="27"/>
                    <a:pt x="31" y="16"/>
                    <a:pt x="31" y="6"/>
                  </a:cubicBezTo>
                  <a:cubicBezTo>
                    <a:pt x="29" y="3"/>
                    <a:pt x="27" y="3"/>
                    <a:pt x="25" y="0"/>
                  </a:cubicBezTo>
                  <a:cubicBezTo>
                    <a:pt x="31" y="0"/>
                    <a:pt x="35" y="2"/>
                    <a:pt x="42" y="0"/>
                  </a:cubicBezTo>
                  <a:cubicBezTo>
                    <a:pt x="41" y="0"/>
                    <a:pt x="42" y="0"/>
                    <a:pt x="42" y="0"/>
                  </a:cubicBezTo>
                  <a:close/>
                </a:path>
              </a:pathLst>
            </a:custGeom>
            <a:solidFill>
              <a:srgbClr val="9ED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217">
              <a:extLst>
                <a:ext uri="{FF2B5EF4-FFF2-40B4-BE49-F238E27FC236}">
                  <a16:creationId xmlns:a16="http://schemas.microsoft.com/office/drawing/2014/main" id="{0585D166-E605-87F1-65CA-D4B9353D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2693"/>
              <a:ext cx="16" cy="25"/>
            </a:xfrm>
            <a:custGeom>
              <a:avLst/>
              <a:gdLst>
                <a:gd name="T0" fmla="*/ 753107008 w 6"/>
                <a:gd name="T1" fmla="*/ 274958303 h 9"/>
                <a:gd name="T2" fmla="*/ 227950749 w 6"/>
                <a:gd name="T3" fmla="*/ 2147483646 h 9"/>
                <a:gd name="T4" fmla="*/ 227950749 w 6"/>
                <a:gd name="T5" fmla="*/ 2147483646 h 9"/>
                <a:gd name="T6" fmla="*/ 227950749 w 6"/>
                <a:gd name="T7" fmla="*/ 2147483646 h 9"/>
                <a:gd name="T8" fmla="*/ 0 w 6"/>
                <a:gd name="T9" fmla="*/ 2121591011 h 9"/>
                <a:gd name="T10" fmla="*/ 0 w 6"/>
                <a:gd name="T11" fmla="*/ 592613433 h 9"/>
                <a:gd name="T12" fmla="*/ 0 w 6"/>
                <a:gd name="T13" fmla="*/ 592613433 h 9"/>
                <a:gd name="T14" fmla="*/ 0 w 6"/>
                <a:gd name="T15" fmla="*/ 592613433 h 9"/>
                <a:gd name="T16" fmla="*/ 753107008 w 6"/>
                <a:gd name="T17" fmla="*/ 274958303 h 9"/>
                <a:gd name="T18" fmla="*/ 753107008 w 6"/>
                <a:gd name="T19" fmla="*/ 274958303 h 9"/>
                <a:gd name="T20" fmla="*/ 753107008 w 6"/>
                <a:gd name="T21" fmla="*/ 274958303 h 9"/>
                <a:gd name="T22" fmla="*/ 753107008 w 6"/>
                <a:gd name="T23" fmla="*/ 274958303 h 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9"/>
                <a:gd name="T38" fmla="*/ 6 w 6"/>
                <a:gd name="T39" fmla="*/ 9 h 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9">
                  <a:moveTo>
                    <a:pt x="6" y="1"/>
                  </a:moveTo>
                  <a:cubicBezTo>
                    <a:pt x="4" y="4"/>
                    <a:pt x="3" y="6"/>
                    <a:pt x="2" y="9"/>
                  </a:cubicBezTo>
                  <a:lnTo>
                    <a:pt x="0" y="8"/>
                  </a:lnTo>
                  <a:lnTo>
                    <a:pt x="0" y="2"/>
                  </a:lnTo>
                  <a:cubicBezTo>
                    <a:pt x="2" y="3"/>
                    <a:pt x="4" y="0"/>
                    <a:pt x="6" y="1"/>
                  </a:cubicBezTo>
                  <a:close/>
                </a:path>
              </a:pathLst>
            </a:custGeom>
            <a:solidFill>
              <a:srgbClr val="FB8B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218">
              <a:extLst>
                <a:ext uri="{FF2B5EF4-FFF2-40B4-BE49-F238E27FC236}">
                  <a16:creationId xmlns:a16="http://schemas.microsoft.com/office/drawing/2014/main" id="{05CEBBB1-F272-0F40-8FDB-3EE23F701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" y="2721"/>
              <a:ext cx="107" cy="196"/>
            </a:xfrm>
            <a:custGeom>
              <a:avLst/>
              <a:gdLst>
                <a:gd name="T0" fmla="*/ 2147483646 w 41"/>
                <a:gd name="T1" fmla="*/ 2147483646 h 70"/>
                <a:gd name="T2" fmla="*/ 2147483646 w 41"/>
                <a:gd name="T3" fmla="*/ 2147483646 h 70"/>
                <a:gd name="T4" fmla="*/ 2147483646 w 41"/>
                <a:gd name="T5" fmla="*/ 2147483646 h 70"/>
                <a:gd name="T6" fmla="*/ 2147483646 w 41"/>
                <a:gd name="T7" fmla="*/ 2147483646 h 70"/>
                <a:gd name="T8" fmla="*/ 2147483646 w 41"/>
                <a:gd name="T9" fmla="*/ 2147483646 h 70"/>
                <a:gd name="T10" fmla="*/ 2147483646 w 41"/>
                <a:gd name="T11" fmla="*/ 2147483646 h 70"/>
                <a:gd name="T12" fmla="*/ 1740390626 w 41"/>
                <a:gd name="T13" fmla="*/ 2147483646 h 70"/>
                <a:gd name="T14" fmla="*/ 666879029 w 41"/>
                <a:gd name="T15" fmla="*/ 2147483646 h 70"/>
                <a:gd name="T16" fmla="*/ 255533269 w 41"/>
                <a:gd name="T17" fmla="*/ 2147483646 h 70"/>
                <a:gd name="T18" fmla="*/ 255533269 w 41"/>
                <a:gd name="T19" fmla="*/ 2147483646 h 70"/>
                <a:gd name="T20" fmla="*/ 255533269 w 41"/>
                <a:gd name="T21" fmla="*/ 2147483646 h 70"/>
                <a:gd name="T22" fmla="*/ 157620304 w 41"/>
                <a:gd name="T23" fmla="*/ 2147483646 h 70"/>
                <a:gd name="T24" fmla="*/ 157620304 w 41"/>
                <a:gd name="T25" fmla="*/ 2147483646 h 70"/>
                <a:gd name="T26" fmla="*/ 157620304 w 41"/>
                <a:gd name="T27" fmla="*/ 2147483646 h 70"/>
                <a:gd name="T28" fmla="*/ 0 w 41"/>
                <a:gd name="T29" fmla="*/ 2147483646 h 70"/>
                <a:gd name="T30" fmla="*/ 97914640 w 41"/>
                <a:gd name="T31" fmla="*/ 2147483646 h 70"/>
                <a:gd name="T32" fmla="*/ 157620304 w 41"/>
                <a:gd name="T33" fmla="*/ 2147483646 h 70"/>
                <a:gd name="T34" fmla="*/ 1486850456 w 41"/>
                <a:gd name="T35" fmla="*/ 2147483646 h 70"/>
                <a:gd name="T36" fmla="*/ 1740390626 w 41"/>
                <a:gd name="T37" fmla="*/ 2147483646 h 70"/>
                <a:gd name="T38" fmla="*/ 1740390626 w 41"/>
                <a:gd name="T39" fmla="*/ 2147483646 h 70"/>
                <a:gd name="T40" fmla="*/ 2147483646 w 41"/>
                <a:gd name="T41" fmla="*/ 2147483646 h 70"/>
                <a:gd name="T42" fmla="*/ 2147483646 w 41"/>
                <a:gd name="T43" fmla="*/ 682733416 h 70"/>
                <a:gd name="T44" fmla="*/ 2147483646 w 41"/>
                <a:gd name="T45" fmla="*/ 682733416 h 70"/>
                <a:gd name="T46" fmla="*/ 2147483646 w 41"/>
                <a:gd name="T47" fmla="*/ 2147483646 h 70"/>
                <a:gd name="T48" fmla="*/ 2147483646 w 41"/>
                <a:gd name="T49" fmla="*/ 2147483646 h 70"/>
                <a:gd name="T50" fmla="*/ 2147483646 w 41"/>
                <a:gd name="T51" fmla="*/ 2147483646 h 70"/>
                <a:gd name="T52" fmla="*/ 2147483646 w 41"/>
                <a:gd name="T53" fmla="*/ 2147483646 h 7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1"/>
                <a:gd name="T82" fmla="*/ 0 h 70"/>
                <a:gd name="T83" fmla="*/ 41 w 41"/>
                <a:gd name="T84" fmla="*/ 70 h 7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1" h="70">
                  <a:moveTo>
                    <a:pt x="41" y="12"/>
                  </a:moveTo>
                  <a:cubicBezTo>
                    <a:pt x="41" y="14"/>
                    <a:pt x="41" y="16"/>
                    <a:pt x="39" y="18"/>
                  </a:cubicBezTo>
                  <a:cubicBezTo>
                    <a:pt x="38" y="18"/>
                    <a:pt x="38" y="20"/>
                    <a:pt x="37" y="19"/>
                  </a:cubicBezTo>
                  <a:cubicBezTo>
                    <a:pt x="33" y="23"/>
                    <a:pt x="40" y="26"/>
                    <a:pt x="37" y="31"/>
                  </a:cubicBezTo>
                  <a:cubicBezTo>
                    <a:pt x="37" y="33"/>
                    <a:pt x="35" y="34"/>
                    <a:pt x="34" y="35"/>
                  </a:cubicBezTo>
                  <a:cubicBezTo>
                    <a:pt x="33" y="35"/>
                    <a:pt x="31" y="37"/>
                    <a:pt x="30" y="38"/>
                  </a:cubicBezTo>
                  <a:cubicBezTo>
                    <a:pt x="27" y="40"/>
                    <a:pt x="24" y="44"/>
                    <a:pt x="21" y="45"/>
                  </a:cubicBezTo>
                  <a:cubicBezTo>
                    <a:pt x="16" y="52"/>
                    <a:pt x="10" y="61"/>
                    <a:pt x="8" y="70"/>
                  </a:cubicBezTo>
                  <a:cubicBezTo>
                    <a:pt x="7" y="69"/>
                    <a:pt x="4" y="70"/>
                    <a:pt x="3" y="69"/>
                  </a:cubicBezTo>
                  <a:lnTo>
                    <a:pt x="2" y="70"/>
                  </a:lnTo>
                  <a:cubicBezTo>
                    <a:pt x="2" y="69"/>
                    <a:pt x="1" y="70"/>
                    <a:pt x="0" y="70"/>
                  </a:cubicBezTo>
                  <a:cubicBezTo>
                    <a:pt x="0" y="66"/>
                    <a:pt x="2" y="61"/>
                    <a:pt x="1" y="57"/>
                  </a:cubicBezTo>
                  <a:cubicBezTo>
                    <a:pt x="1" y="55"/>
                    <a:pt x="3" y="54"/>
                    <a:pt x="2" y="51"/>
                  </a:cubicBezTo>
                  <a:cubicBezTo>
                    <a:pt x="9" y="50"/>
                    <a:pt x="16" y="50"/>
                    <a:pt x="18" y="42"/>
                  </a:cubicBezTo>
                  <a:cubicBezTo>
                    <a:pt x="20" y="38"/>
                    <a:pt x="21" y="34"/>
                    <a:pt x="21" y="29"/>
                  </a:cubicBezTo>
                  <a:cubicBezTo>
                    <a:pt x="22" y="29"/>
                    <a:pt x="21" y="28"/>
                    <a:pt x="21" y="28"/>
                  </a:cubicBezTo>
                  <a:cubicBezTo>
                    <a:pt x="26" y="24"/>
                    <a:pt x="32" y="17"/>
                    <a:pt x="30" y="9"/>
                  </a:cubicBezTo>
                  <a:cubicBezTo>
                    <a:pt x="30" y="7"/>
                    <a:pt x="28" y="5"/>
                    <a:pt x="29" y="2"/>
                  </a:cubicBezTo>
                  <a:cubicBezTo>
                    <a:pt x="31" y="2"/>
                    <a:pt x="33" y="0"/>
                    <a:pt x="34" y="2"/>
                  </a:cubicBezTo>
                  <a:cubicBezTo>
                    <a:pt x="37" y="5"/>
                    <a:pt x="40" y="8"/>
                    <a:pt x="41" y="12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219">
              <a:extLst>
                <a:ext uri="{FF2B5EF4-FFF2-40B4-BE49-F238E27FC236}">
                  <a16:creationId xmlns:a16="http://schemas.microsoft.com/office/drawing/2014/main" id="{67A6EA84-9760-B4EA-0D64-F9156833E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" y="2763"/>
              <a:ext cx="63" cy="34"/>
            </a:xfrm>
            <a:custGeom>
              <a:avLst/>
              <a:gdLst>
                <a:gd name="T0" fmla="*/ 2147483646 w 24"/>
                <a:gd name="T1" fmla="*/ 1949001037 h 12"/>
                <a:gd name="T2" fmla="*/ 910080208 w 24"/>
                <a:gd name="T3" fmla="*/ 2147483646 h 12"/>
                <a:gd name="T4" fmla="*/ 106189451 w 24"/>
                <a:gd name="T5" fmla="*/ 2147483646 h 12"/>
                <a:gd name="T6" fmla="*/ 106189451 w 24"/>
                <a:gd name="T7" fmla="*/ 1949001037 h 12"/>
                <a:gd name="T8" fmla="*/ 910080208 w 24"/>
                <a:gd name="T9" fmla="*/ 0 h 12"/>
                <a:gd name="T10" fmla="*/ 2147483646 w 24"/>
                <a:gd name="T11" fmla="*/ 1949001037 h 12"/>
                <a:gd name="T12" fmla="*/ 2147483646 w 24"/>
                <a:gd name="T13" fmla="*/ 1949001037 h 12"/>
                <a:gd name="T14" fmla="*/ 2147483646 w 24"/>
                <a:gd name="T15" fmla="*/ 1949001037 h 12"/>
                <a:gd name="T16" fmla="*/ 2147483646 w 24"/>
                <a:gd name="T17" fmla="*/ 1949001037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2"/>
                <a:gd name="T29" fmla="*/ 24 w 2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2">
                  <a:moveTo>
                    <a:pt x="24" y="5"/>
                  </a:moveTo>
                  <a:cubicBezTo>
                    <a:pt x="22" y="11"/>
                    <a:pt x="14" y="10"/>
                    <a:pt x="10" y="12"/>
                  </a:cubicBezTo>
                  <a:cubicBezTo>
                    <a:pt x="7" y="11"/>
                    <a:pt x="3" y="12"/>
                    <a:pt x="1" y="10"/>
                  </a:cubicBezTo>
                  <a:cubicBezTo>
                    <a:pt x="0" y="9"/>
                    <a:pt x="0" y="6"/>
                    <a:pt x="1" y="5"/>
                  </a:cubicBezTo>
                  <a:cubicBezTo>
                    <a:pt x="2" y="1"/>
                    <a:pt x="7" y="0"/>
                    <a:pt x="10" y="0"/>
                  </a:cubicBezTo>
                  <a:cubicBezTo>
                    <a:pt x="15" y="0"/>
                    <a:pt x="20" y="0"/>
                    <a:pt x="24" y="5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220">
              <a:extLst>
                <a:ext uri="{FF2B5EF4-FFF2-40B4-BE49-F238E27FC236}">
                  <a16:creationId xmlns:a16="http://schemas.microsoft.com/office/drawing/2014/main" id="{D708BAD2-44A6-1FA5-9FBD-67CF0D80E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2783"/>
              <a:ext cx="198" cy="359"/>
            </a:xfrm>
            <a:custGeom>
              <a:avLst/>
              <a:gdLst>
                <a:gd name="T0" fmla="*/ 2147483646 w 76"/>
                <a:gd name="T1" fmla="*/ 324376848 h 128"/>
                <a:gd name="T2" fmla="*/ 2147483646 w 76"/>
                <a:gd name="T3" fmla="*/ 2147483646 h 128"/>
                <a:gd name="T4" fmla="*/ 2147483646 w 76"/>
                <a:gd name="T5" fmla="*/ 2147483646 h 128"/>
                <a:gd name="T6" fmla="*/ 2147483646 w 76"/>
                <a:gd name="T7" fmla="*/ 2147483646 h 128"/>
                <a:gd name="T8" fmla="*/ 2147483646 w 76"/>
                <a:gd name="T9" fmla="*/ 2147483646 h 128"/>
                <a:gd name="T10" fmla="*/ 2147483646 w 76"/>
                <a:gd name="T11" fmla="*/ 2147483646 h 128"/>
                <a:gd name="T12" fmla="*/ 2147483646 w 76"/>
                <a:gd name="T13" fmla="*/ 2147483646 h 128"/>
                <a:gd name="T14" fmla="*/ 2147483646 w 76"/>
                <a:gd name="T15" fmla="*/ 2147483646 h 128"/>
                <a:gd name="T16" fmla="*/ 2147483646 w 76"/>
                <a:gd name="T17" fmla="*/ 2147483646 h 128"/>
                <a:gd name="T18" fmla="*/ 2147483646 w 76"/>
                <a:gd name="T19" fmla="*/ 2147483646 h 128"/>
                <a:gd name="T20" fmla="*/ 2147483646 w 76"/>
                <a:gd name="T21" fmla="*/ 2147483646 h 128"/>
                <a:gd name="T22" fmla="*/ 2147483646 w 76"/>
                <a:gd name="T23" fmla="*/ 2147483646 h 128"/>
                <a:gd name="T24" fmla="*/ 2147483646 w 76"/>
                <a:gd name="T25" fmla="*/ 2147483646 h 128"/>
                <a:gd name="T26" fmla="*/ 2147483646 w 76"/>
                <a:gd name="T27" fmla="*/ 2147483646 h 128"/>
                <a:gd name="T28" fmla="*/ 2147483646 w 76"/>
                <a:gd name="T29" fmla="*/ 2147483646 h 128"/>
                <a:gd name="T30" fmla="*/ 2147483646 w 76"/>
                <a:gd name="T31" fmla="*/ 2147483646 h 128"/>
                <a:gd name="T32" fmla="*/ 1431575653 w 76"/>
                <a:gd name="T33" fmla="*/ 2147483646 h 128"/>
                <a:gd name="T34" fmla="*/ 305937741 w 76"/>
                <a:gd name="T35" fmla="*/ 2147483646 h 128"/>
                <a:gd name="T36" fmla="*/ 305937741 w 76"/>
                <a:gd name="T37" fmla="*/ 2147483646 h 128"/>
                <a:gd name="T38" fmla="*/ 305937741 w 76"/>
                <a:gd name="T39" fmla="*/ 2147483646 h 128"/>
                <a:gd name="T40" fmla="*/ 0 w 76"/>
                <a:gd name="T41" fmla="*/ 2147483646 h 128"/>
                <a:gd name="T42" fmla="*/ 0 w 76"/>
                <a:gd name="T43" fmla="*/ 2147483646 h 128"/>
                <a:gd name="T44" fmla="*/ 0 w 76"/>
                <a:gd name="T45" fmla="*/ 2147483646 h 128"/>
                <a:gd name="T46" fmla="*/ 400963063 w 76"/>
                <a:gd name="T47" fmla="*/ 2147483646 h 128"/>
                <a:gd name="T48" fmla="*/ 400963063 w 76"/>
                <a:gd name="T49" fmla="*/ 2147483646 h 128"/>
                <a:gd name="T50" fmla="*/ 400963063 w 76"/>
                <a:gd name="T51" fmla="*/ 2147483646 h 128"/>
                <a:gd name="T52" fmla="*/ 400963063 w 76"/>
                <a:gd name="T53" fmla="*/ 2147483646 h 128"/>
                <a:gd name="T54" fmla="*/ 400963063 w 76"/>
                <a:gd name="T55" fmla="*/ 2147483646 h 128"/>
                <a:gd name="T56" fmla="*/ 400963063 w 76"/>
                <a:gd name="T57" fmla="*/ 2147483646 h 128"/>
                <a:gd name="T58" fmla="*/ 1431575653 w 76"/>
                <a:gd name="T59" fmla="*/ 2147483646 h 128"/>
                <a:gd name="T60" fmla="*/ 1981462652 w 76"/>
                <a:gd name="T61" fmla="*/ 1274405748 h 128"/>
                <a:gd name="T62" fmla="*/ 2147483646 w 76"/>
                <a:gd name="T63" fmla="*/ 0 h 128"/>
                <a:gd name="T64" fmla="*/ 2147483646 w 76"/>
                <a:gd name="T65" fmla="*/ 324376848 h 128"/>
                <a:gd name="T66" fmla="*/ 2147483646 w 76"/>
                <a:gd name="T67" fmla="*/ 324376848 h 128"/>
                <a:gd name="T68" fmla="*/ 2147483646 w 76"/>
                <a:gd name="T69" fmla="*/ 324376848 h 128"/>
                <a:gd name="T70" fmla="*/ 2147483646 w 76"/>
                <a:gd name="T71" fmla="*/ 324376848 h 12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6"/>
                <a:gd name="T109" fmla="*/ 0 h 128"/>
                <a:gd name="T110" fmla="*/ 76 w 76"/>
                <a:gd name="T111" fmla="*/ 128 h 12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6" h="128">
                  <a:moveTo>
                    <a:pt x="48" y="1"/>
                  </a:moveTo>
                  <a:cubicBezTo>
                    <a:pt x="50" y="10"/>
                    <a:pt x="56" y="20"/>
                    <a:pt x="66" y="22"/>
                  </a:cubicBezTo>
                  <a:cubicBezTo>
                    <a:pt x="68" y="23"/>
                    <a:pt x="73" y="22"/>
                    <a:pt x="72" y="26"/>
                  </a:cubicBezTo>
                  <a:cubicBezTo>
                    <a:pt x="72" y="30"/>
                    <a:pt x="71" y="35"/>
                    <a:pt x="68" y="38"/>
                  </a:cubicBezTo>
                  <a:cubicBezTo>
                    <a:pt x="69" y="40"/>
                    <a:pt x="68" y="41"/>
                    <a:pt x="69" y="42"/>
                  </a:cubicBezTo>
                  <a:cubicBezTo>
                    <a:pt x="70" y="42"/>
                    <a:pt x="71" y="44"/>
                    <a:pt x="71" y="42"/>
                  </a:cubicBezTo>
                  <a:lnTo>
                    <a:pt x="72" y="42"/>
                  </a:lnTo>
                  <a:cubicBezTo>
                    <a:pt x="69" y="47"/>
                    <a:pt x="73" y="52"/>
                    <a:pt x="72" y="58"/>
                  </a:cubicBezTo>
                  <a:cubicBezTo>
                    <a:pt x="73" y="76"/>
                    <a:pt x="73" y="97"/>
                    <a:pt x="76" y="116"/>
                  </a:cubicBezTo>
                  <a:cubicBezTo>
                    <a:pt x="69" y="122"/>
                    <a:pt x="60" y="127"/>
                    <a:pt x="52" y="126"/>
                  </a:cubicBezTo>
                  <a:cubicBezTo>
                    <a:pt x="48" y="128"/>
                    <a:pt x="42" y="128"/>
                    <a:pt x="38" y="128"/>
                  </a:cubicBezTo>
                  <a:cubicBezTo>
                    <a:pt x="35" y="127"/>
                    <a:pt x="32" y="128"/>
                    <a:pt x="29" y="127"/>
                  </a:cubicBezTo>
                  <a:cubicBezTo>
                    <a:pt x="25" y="126"/>
                    <a:pt x="21" y="126"/>
                    <a:pt x="18" y="125"/>
                  </a:cubicBezTo>
                  <a:cubicBezTo>
                    <a:pt x="13" y="124"/>
                    <a:pt x="8" y="123"/>
                    <a:pt x="4" y="120"/>
                  </a:cubicBezTo>
                  <a:lnTo>
                    <a:pt x="0" y="119"/>
                  </a:lnTo>
                  <a:cubicBezTo>
                    <a:pt x="2" y="113"/>
                    <a:pt x="2" y="105"/>
                    <a:pt x="5" y="100"/>
                  </a:cubicBezTo>
                  <a:cubicBezTo>
                    <a:pt x="9" y="73"/>
                    <a:pt x="13" y="43"/>
                    <a:pt x="18" y="16"/>
                  </a:cubicBezTo>
                  <a:cubicBezTo>
                    <a:pt x="17" y="10"/>
                    <a:pt x="25" y="10"/>
                    <a:pt x="25" y="4"/>
                  </a:cubicBezTo>
                  <a:cubicBezTo>
                    <a:pt x="29" y="4"/>
                    <a:pt x="34" y="4"/>
                    <a:pt x="36" y="0"/>
                  </a:cubicBezTo>
                  <a:cubicBezTo>
                    <a:pt x="40" y="3"/>
                    <a:pt x="44" y="2"/>
                    <a:pt x="48" y="1"/>
                  </a:cubicBez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221">
              <a:extLst>
                <a:ext uri="{FF2B5EF4-FFF2-40B4-BE49-F238E27FC236}">
                  <a16:creationId xmlns:a16="http://schemas.microsoft.com/office/drawing/2014/main" id="{8C5145AE-0363-F719-D6A5-174E0E723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" y="2802"/>
              <a:ext cx="63" cy="37"/>
            </a:xfrm>
            <a:custGeom>
              <a:avLst/>
              <a:gdLst>
                <a:gd name="T0" fmla="*/ 2147483646 w 24"/>
                <a:gd name="T1" fmla="*/ 1629199204 h 13"/>
                <a:gd name="T2" fmla="*/ 1747970939 w 24"/>
                <a:gd name="T3" fmla="*/ 2147483646 h 13"/>
                <a:gd name="T4" fmla="*/ 1363073484 w 24"/>
                <a:gd name="T5" fmla="*/ 2147483646 h 13"/>
                <a:gd name="T6" fmla="*/ 625444620 w 24"/>
                <a:gd name="T7" fmla="*/ 2147483646 h 13"/>
                <a:gd name="T8" fmla="*/ 106189451 w 24"/>
                <a:gd name="T9" fmla="*/ 2147483646 h 13"/>
                <a:gd name="T10" fmla="*/ 0 w 24"/>
                <a:gd name="T11" fmla="*/ 1376079432 h 13"/>
                <a:gd name="T12" fmla="*/ 1363073484 w 24"/>
                <a:gd name="T13" fmla="*/ 892593670 h 13"/>
                <a:gd name="T14" fmla="*/ 2147483646 w 24"/>
                <a:gd name="T15" fmla="*/ 1629199204 h 13"/>
                <a:gd name="T16" fmla="*/ 2147483646 w 24"/>
                <a:gd name="T17" fmla="*/ 1629199204 h 13"/>
                <a:gd name="T18" fmla="*/ 2147483646 w 24"/>
                <a:gd name="T19" fmla="*/ 1629199204 h 13"/>
                <a:gd name="T20" fmla="*/ 2147483646 w 24"/>
                <a:gd name="T21" fmla="*/ 1629199204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3"/>
                <a:gd name="T35" fmla="*/ 24 w 24"/>
                <a:gd name="T36" fmla="*/ 13 h 1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3">
                  <a:moveTo>
                    <a:pt x="24" y="4"/>
                  </a:moveTo>
                  <a:cubicBezTo>
                    <a:pt x="24" y="7"/>
                    <a:pt x="21" y="8"/>
                    <a:pt x="19" y="10"/>
                  </a:cubicBezTo>
                  <a:cubicBezTo>
                    <a:pt x="18" y="9"/>
                    <a:pt x="17" y="9"/>
                    <a:pt x="15" y="9"/>
                  </a:cubicBezTo>
                  <a:cubicBezTo>
                    <a:pt x="14" y="13"/>
                    <a:pt x="9" y="10"/>
                    <a:pt x="7" y="10"/>
                  </a:cubicBezTo>
                  <a:cubicBezTo>
                    <a:pt x="5" y="9"/>
                    <a:pt x="2" y="7"/>
                    <a:pt x="1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5" y="2"/>
                    <a:pt x="10" y="4"/>
                    <a:pt x="15" y="2"/>
                  </a:cubicBezTo>
                  <a:cubicBezTo>
                    <a:pt x="18" y="1"/>
                    <a:pt x="22" y="0"/>
                    <a:pt x="24" y="4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222">
              <a:extLst>
                <a:ext uri="{FF2B5EF4-FFF2-40B4-BE49-F238E27FC236}">
                  <a16:creationId xmlns:a16="http://schemas.microsoft.com/office/drawing/2014/main" id="{655CC59F-1E9B-B080-B13F-26FAE54FD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9" y="2816"/>
              <a:ext cx="68" cy="34"/>
            </a:xfrm>
            <a:custGeom>
              <a:avLst/>
              <a:gdLst>
                <a:gd name="T0" fmla="*/ 2147483646 w 26"/>
                <a:gd name="T1" fmla="*/ 1949001037 h 12"/>
                <a:gd name="T2" fmla="*/ 1441797244 w 26"/>
                <a:gd name="T3" fmla="*/ 2147483646 h 12"/>
                <a:gd name="T4" fmla="*/ 326553638 w 26"/>
                <a:gd name="T5" fmla="*/ 2147483646 h 12"/>
                <a:gd name="T6" fmla="*/ 326553638 w 26"/>
                <a:gd name="T7" fmla="*/ 2147483646 h 12"/>
                <a:gd name="T8" fmla="*/ 326553638 w 26"/>
                <a:gd name="T9" fmla="*/ 2147483646 h 12"/>
                <a:gd name="T10" fmla="*/ 0 w 26"/>
                <a:gd name="T11" fmla="*/ 2147483646 h 12"/>
                <a:gd name="T12" fmla="*/ 0 w 26"/>
                <a:gd name="T13" fmla="*/ 2147483646 h 12"/>
                <a:gd name="T14" fmla="*/ 0 w 26"/>
                <a:gd name="T15" fmla="*/ 2147483646 h 12"/>
                <a:gd name="T16" fmla="*/ 854063183 w 26"/>
                <a:gd name="T17" fmla="*/ 1949001037 h 12"/>
                <a:gd name="T18" fmla="*/ 2147483646 w 26"/>
                <a:gd name="T19" fmla="*/ 1949001037 h 12"/>
                <a:gd name="T20" fmla="*/ 2147483646 w 26"/>
                <a:gd name="T21" fmla="*/ 1949001037 h 12"/>
                <a:gd name="T22" fmla="*/ 2147483646 w 26"/>
                <a:gd name="T23" fmla="*/ 1949001037 h 12"/>
                <a:gd name="T24" fmla="*/ 2147483646 w 26"/>
                <a:gd name="T25" fmla="*/ 1949001037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12"/>
                <a:gd name="T41" fmla="*/ 26 w 26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12">
                  <a:moveTo>
                    <a:pt x="26" y="5"/>
                  </a:moveTo>
                  <a:cubicBezTo>
                    <a:pt x="25" y="8"/>
                    <a:pt x="21" y="9"/>
                    <a:pt x="17" y="10"/>
                  </a:cubicBezTo>
                  <a:cubicBezTo>
                    <a:pt x="13" y="11"/>
                    <a:pt x="9" y="12"/>
                    <a:pt x="4" y="12"/>
                  </a:cubicBezTo>
                  <a:lnTo>
                    <a:pt x="0" y="8"/>
                  </a:lnTo>
                  <a:cubicBezTo>
                    <a:pt x="3" y="8"/>
                    <a:pt x="7" y="7"/>
                    <a:pt x="10" y="5"/>
                  </a:cubicBezTo>
                  <a:cubicBezTo>
                    <a:pt x="15" y="5"/>
                    <a:pt x="21" y="0"/>
                    <a:pt x="26" y="5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223">
              <a:extLst>
                <a:ext uri="{FF2B5EF4-FFF2-40B4-BE49-F238E27FC236}">
                  <a16:creationId xmlns:a16="http://schemas.microsoft.com/office/drawing/2014/main" id="{FA9C0645-77E1-B097-8E44-3970AAA76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2825"/>
              <a:ext cx="0" cy="5"/>
            </a:xfrm>
            <a:custGeom>
              <a:avLst/>
              <a:gdLst>
                <a:gd name="T0" fmla="*/ 0 h 2"/>
                <a:gd name="T1" fmla="*/ 69541438 h 2"/>
                <a:gd name="T2" fmla="*/ 0 h 2"/>
                <a:gd name="T3" fmla="*/ 0 h 2"/>
                <a:gd name="T4" fmla="*/ 0 60000 65536"/>
                <a:gd name="T5" fmla="*/ 0 60000 65536"/>
                <a:gd name="T6" fmla="*/ 0 60000 65536"/>
                <a:gd name="T7" fmla="*/ 0 60000 65536"/>
                <a:gd name="T8" fmla="*/ 0 h 2"/>
                <a:gd name="T9" fmla="*/ 2 h 2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T8" r="0" b="T9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224">
              <a:extLst>
                <a:ext uri="{FF2B5EF4-FFF2-40B4-BE49-F238E27FC236}">
                  <a16:creationId xmlns:a16="http://schemas.microsoft.com/office/drawing/2014/main" id="{9788E6D7-BD08-87B3-BE96-778BF2E56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2836"/>
              <a:ext cx="34" cy="185"/>
            </a:xfrm>
            <a:custGeom>
              <a:avLst/>
              <a:gdLst>
                <a:gd name="T0" fmla="*/ 426733330 w 13"/>
                <a:gd name="T1" fmla="*/ 2147483646 h 66"/>
                <a:gd name="T2" fmla="*/ 264168244 w 13"/>
                <a:gd name="T3" fmla="*/ 2147483646 h 66"/>
                <a:gd name="T4" fmla="*/ 326553638 w 13"/>
                <a:gd name="T5" fmla="*/ 2147483646 h 66"/>
                <a:gd name="T6" fmla="*/ 1116071260 w 13"/>
                <a:gd name="T7" fmla="*/ 0 h 66"/>
                <a:gd name="T8" fmla="*/ 426733330 w 13"/>
                <a:gd name="T9" fmla="*/ 2147483646 h 66"/>
                <a:gd name="T10" fmla="*/ 426733330 w 13"/>
                <a:gd name="T11" fmla="*/ 2147483646 h 66"/>
                <a:gd name="T12" fmla="*/ 426733330 w 13"/>
                <a:gd name="T13" fmla="*/ 2147483646 h 66"/>
                <a:gd name="T14" fmla="*/ 426733330 w 13"/>
                <a:gd name="T15" fmla="*/ 2147483646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66"/>
                <a:gd name="T26" fmla="*/ 13 w 1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66">
                  <a:moveTo>
                    <a:pt x="5" y="56"/>
                  </a:moveTo>
                  <a:cubicBezTo>
                    <a:pt x="4" y="60"/>
                    <a:pt x="4" y="63"/>
                    <a:pt x="3" y="66"/>
                  </a:cubicBezTo>
                  <a:cubicBezTo>
                    <a:pt x="1" y="55"/>
                    <a:pt x="0" y="41"/>
                    <a:pt x="4" y="29"/>
                  </a:cubicBezTo>
                  <a:cubicBezTo>
                    <a:pt x="5" y="19"/>
                    <a:pt x="10" y="9"/>
                    <a:pt x="13" y="0"/>
                  </a:cubicBezTo>
                  <a:cubicBezTo>
                    <a:pt x="9" y="19"/>
                    <a:pt x="10" y="37"/>
                    <a:pt x="5" y="56"/>
                  </a:cubicBez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225">
              <a:extLst>
                <a:ext uri="{FF2B5EF4-FFF2-40B4-BE49-F238E27FC236}">
                  <a16:creationId xmlns:a16="http://schemas.microsoft.com/office/drawing/2014/main" id="{5997EDE6-95AD-49DA-FBD2-86A8A3C40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" y="2839"/>
              <a:ext cx="100" cy="95"/>
            </a:xfrm>
            <a:custGeom>
              <a:avLst/>
              <a:gdLst>
                <a:gd name="T0" fmla="*/ 1543715374 w 38"/>
                <a:gd name="T1" fmla="*/ 839644608 h 34"/>
                <a:gd name="T2" fmla="*/ 1835707674 w 38"/>
                <a:gd name="T3" fmla="*/ 2147483646 h 34"/>
                <a:gd name="T4" fmla="*/ 2147483646 w 38"/>
                <a:gd name="T5" fmla="*/ 2147483646 h 34"/>
                <a:gd name="T6" fmla="*/ 2147483646 w 38"/>
                <a:gd name="T7" fmla="*/ 2147483646 h 34"/>
                <a:gd name="T8" fmla="*/ 2147483646 w 38"/>
                <a:gd name="T9" fmla="*/ 2147483646 h 34"/>
                <a:gd name="T10" fmla="*/ 2147483646 w 38"/>
                <a:gd name="T11" fmla="*/ 2147483646 h 34"/>
                <a:gd name="T12" fmla="*/ 2147483646 w 38"/>
                <a:gd name="T13" fmla="*/ 2147483646 h 34"/>
                <a:gd name="T14" fmla="*/ 2147483646 w 38"/>
                <a:gd name="T15" fmla="*/ 2147483646 h 34"/>
                <a:gd name="T16" fmla="*/ 1238279716 w 38"/>
                <a:gd name="T17" fmla="*/ 2147483646 h 34"/>
                <a:gd name="T18" fmla="*/ 0 w 38"/>
                <a:gd name="T19" fmla="*/ 2147483646 h 34"/>
                <a:gd name="T20" fmla="*/ 0 w 38"/>
                <a:gd name="T21" fmla="*/ 2147483646 h 34"/>
                <a:gd name="T22" fmla="*/ 0 w 38"/>
                <a:gd name="T23" fmla="*/ 2147483646 h 34"/>
                <a:gd name="T24" fmla="*/ 0 w 38"/>
                <a:gd name="T25" fmla="*/ 2147483646 h 34"/>
                <a:gd name="T26" fmla="*/ 0 w 38"/>
                <a:gd name="T27" fmla="*/ 2147483646 h 34"/>
                <a:gd name="T28" fmla="*/ 0 w 38"/>
                <a:gd name="T29" fmla="*/ 2147483646 h 34"/>
                <a:gd name="T30" fmla="*/ 0 w 38"/>
                <a:gd name="T31" fmla="*/ 2147483646 h 34"/>
                <a:gd name="T32" fmla="*/ 110872058 w 38"/>
                <a:gd name="T33" fmla="*/ 839644608 h 34"/>
                <a:gd name="T34" fmla="*/ 1238279716 w 38"/>
                <a:gd name="T35" fmla="*/ 0 h 34"/>
                <a:gd name="T36" fmla="*/ 1543715374 w 38"/>
                <a:gd name="T37" fmla="*/ 839644608 h 34"/>
                <a:gd name="T38" fmla="*/ 1543715374 w 38"/>
                <a:gd name="T39" fmla="*/ 839644608 h 34"/>
                <a:gd name="T40" fmla="*/ 1543715374 w 38"/>
                <a:gd name="T41" fmla="*/ 839644608 h 34"/>
                <a:gd name="T42" fmla="*/ 1543715374 w 38"/>
                <a:gd name="T43" fmla="*/ 839644608 h 3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8"/>
                <a:gd name="T67" fmla="*/ 0 h 34"/>
                <a:gd name="T68" fmla="*/ 38 w 38"/>
                <a:gd name="T69" fmla="*/ 34 h 3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8" h="34">
                  <a:moveTo>
                    <a:pt x="16" y="3"/>
                  </a:moveTo>
                  <a:cubicBezTo>
                    <a:pt x="18" y="4"/>
                    <a:pt x="19" y="5"/>
                    <a:pt x="19" y="7"/>
                  </a:cubicBezTo>
                  <a:cubicBezTo>
                    <a:pt x="26" y="16"/>
                    <a:pt x="32" y="24"/>
                    <a:pt x="38" y="33"/>
                  </a:cubicBezTo>
                  <a:lnTo>
                    <a:pt x="38" y="34"/>
                  </a:lnTo>
                  <a:cubicBezTo>
                    <a:pt x="31" y="27"/>
                    <a:pt x="22" y="23"/>
                    <a:pt x="13" y="20"/>
                  </a:cubicBezTo>
                  <a:cubicBezTo>
                    <a:pt x="10" y="18"/>
                    <a:pt x="5" y="18"/>
                    <a:pt x="0" y="18"/>
                  </a:cubicBezTo>
                  <a:lnTo>
                    <a:pt x="0" y="17"/>
                  </a:lnTo>
                  <a:cubicBezTo>
                    <a:pt x="1" y="13"/>
                    <a:pt x="2" y="7"/>
                    <a:pt x="1" y="3"/>
                  </a:cubicBezTo>
                  <a:cubicBezTo>
                    <a:pt x="5" y="2"/>
                    <a:pt x="9" y="3"/>
                    <a:pt x="13" y="0"/>
                  </a:cubicBezTo>
                  <a:cubicBezTo>
                    <a:pt x="13" y="1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226">
              <a:extLst>
                <a:ext uri="{FF2B5EF4-FFF2-40B4-BE49-F238E27FC236}">
                  <a16:creationId xmlns:a16="http://schemas.microsoft.com/office/drawing/2014/main" id="{CE40276A-2AF2-A3AF-6761-0516BF9AF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0" y="2847"/>
              <a:ext cx="177" cy="188"/>
            </a:xfrm>
            <a:custGeom>
              <a:avLst/>
              <a:gdLst>
                <a:gd name="T0" fmla="*/ 2147483646 w 68"/>
                <a:gd name="T1" fmla="*/ 1610900549 h 67"/>
                <a:gd name="T2" fmla="*/ 2147483646 w 68"/>
                <a:gd name="T3" fmla="*/ 2147483646 h 67"/>
                <a:gd name="T4" fmla="*/ 2147483646 w 68"/>
                <a:gd name="T5" fmla="*/ 2147483646 h 67"/>
                <a:gd name="T6" fmla="*/ 2147483646 w 68"/>
                <a:gd name="T7" fmla="*/ 2147483646 h 67"/>
                <a:gd name="T8" fmla="*/ 2147483646 w 68"/>
                <a:gd name="T9" fmla="*/ 2147483646 h 67"/>
                <a:gd name="T10" fmla="*/ 2147483646 w 68"/>
                <a:gd name="T11" fmla="*/ 2147483646 h 67"/>
                <a:gd name="T12" fmla="*/ 1953116982 w 68"/>
                <a:gd name="T13" fmla="*/ 2147483646 h 67"/>
                <a:gd name="T14" fmla="*/ 484454698 w 68"/>
                <a:gd name="T15" fmla="*/ 2147483646 h 67"/>
                <a:gd name="T16" fmla="*/ 634480525 w 68"/>
                <a:gd name="T17" fmla="*/ 2147483646 h 67"/>
                <a:gd name="T18" fmla="*/ 1327149288 w 68"/>
                <a:gd name="T19" fmla="*/ 2147483646 h 67"/>
                <a:gd name="T20" fmla="*/ 1327149288 w 68"/>
                <a:gd name="T21" fmla="*/ 2147483646 h 67"/>
                <a:gd name="T22" fmla="*/ 1327149288 w 68"/>
                <a:gd name="T23" fmla="*/ 2147483646 h 67"/>
                <a:gd name="T24" fmla="*/ 1177123596 w 68"/>
                <a:gd name="T25" fmla="*/ 2147483646 h 67"/>
                <a:gd name="T26" fmla="*/ 1177123596 w 68"/>
                <a:gd name="T27" fmla="*/ 2147483646 h 67"/>
                <a:gd name="T28" fmla="*/ 1177123596 w 68"/>
                <a:gd name="T29" fmla="*/ 2147483646 h 67"/>
                <a:gd name="T30" fmla="*/ 2105182487 w 68"/>
                <a:gd name="T31" fmla="*/ 915069693 h 67"/>
                <a:gd name="T32" fmla="*/ 2147483646 w 68"/>
                <a:gd name="T33" fmla="*/ 710621481 h 67"/>
                <a:gd name="T34" fmla="*/ 2147483646 w 68"/>
                <a:gd name="T35" fmla="*/ 710621481 h 67"/>
                <a:gd name="T36" fmla="*/ 2147483646 w 68"/>
                <a:gd name="T37" fmla="*/ 1610900549 h 67"/>
                <a:gd name="T38" fmla="*/ 2147483646 w 68"/>
                <a:gd name="T39" fmla="*/ 1610900549 h 67"/>
                <a:gd name="T40" fmla="*/ 2147483646 w 68"/>
                <a:gd name="T41" fmla="*/ 1610900549 h 67"/>
                <a:gd name="T42" fmla="*/ 2147483646 w 68"/>
                <a:gd name="T43" fmla="*/ 1610900549 h 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8"/>
                <a:gd name="T67" fmla="*/ 0 h 67"/>
                <a:gd name="T68" fmla="*/ 68 w 68"/>
                <a:gd name="T69" fmla="*/ 67 h 6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8" h="67">
                  <a:moveTo>
                    <a:pt x="60" y="5"/>
                  </a:moveTo>
                  <a:cubicBezTo>
                    <a:pt x="62" y="9"/>
                    <a:pt x="64" y="15"/>
                    <a:pt x="65" y="20"/>
                  </a:cubicBezTo>
                  <a:cubicBezTo>
                    <a:pt x="68" y="30"/>
                    <a:pt x="67" y="42"/>
                    <a:pt x="61" y="51"/>
                  </a:cubicBezTo>
                  <a:cubicBezTo>
                    <a:pt x="56" y="57"/>
                    <a:pt x="50" y="64"/>
                    <a:pt x="41" y="65"/>
                  </a:cubicBezTo>
                  <a:cubicBezTo>
                    <a:pt x="36" y="66"/>
                    <a:pt x="34" y="66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28" y="67"/>
                    <a:pt x="27" y="64"/>
                    <a:pt x="25" y="65"/>
                  </a:cubicBezTo>
                  <a:cubicBezTo>
                    <a:pt x="18" y="62"/>
                    <a:pt x="10" y="58"/>
                    <a:pt x="6" y="50"/>
                  </a:cubicBezTo>
                  <a:cubicBezTo>
                    <a:pt x="0" y="41"/>
                    <a:pt x="2" y="28"/>
                    <a:pt x="8" y="18"/>
                  </a:cubicBezTo>
                  <a:cubicBezTo>
                    <a:pt x="10" y="14"/>
                    <a:pt x="13" y="12"/>
                    <a:pt x="17" y="8"/>
                  </a:cubicBezTo>
                  <a:lnTo>
                    <a:pt x="15" y="7"/>
                  </a:lnTo>
                  <a:cubicBezTo>
                    <a:pt x="16" y="1"/>
                    <a:pt x="22" y="4"/>
                    <a:pt x="27" y="3"/>
                  </a:cubicBezTo>
                  <a:cubicBezTo>
                    <a:pt x="34" y="3"/>
                    <a:pt x="42" y="1"/>
                    <a:pt x="49" y="2"/>
                  </a:cubicBezTo>
                  <a:cubicBezTo>
                    <a:pt x="50" y="2"/>
                    <a:pt x="52" y="2"/>
                    <a:pt x="53" y="2"/>
                  </a:cubicBezTo>
                  <a:cubicBezTo>
                    <a:pt x="56" y="0"/>
                    <a:pt x="59" y="1"/>
                    <a:pt x="60" y="5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227">
              <a:extLst>
                <a:ext uri="{FF2B5EF4-FFF2-40B4-BE49-F238E27FC236}">
                  <a16:creationId xmlns:a16="http://schemas.microsoft.com/office/drawing/2014/main" id="{07F616DF-552B-4BFE-B145-74EB1D4EF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" y="2853"/>
              <a:ext cx="135" cy="244"/>
            </a:xfrm>
            <a:custGeom>
              <a:avLst/>
              <a:gdLst>
                <a:gd name="T0" fmla="*/ 1026834744 w 52"/>
                <a:gd name="T1" fmla="*/ 1980152297 h 87"/>
                <a:gd name="T2" fmla="*/ 2147483646 w 52"/>
                <a:gd name="T3" fmla="*/ 2147483646 h 87"/>
                <a:gd name="T4" fmla="*/ 2147483646 w 52"/>
                <a:gd name="T5" fmla="*/ 2147483646 h 87"/>
                <a:gd name="T6" fmla="*/ 2147483646 w 52"/>
                <a:gd name="T7" fmla="*/ 2147483646 h 87"/>
                <a:gd name="T8" fmla="*/ 2147483646 w 52"/>
                <a:gd name="T9" fmla="*/ 2147483646 h 87"/>
                <a:gd name="T10" fmla="*/ 2147483646 w 52"/>
                <a:gd name="T11" fmla="*/ 2147483646 h 87"/>
                <a:gd name="T12" fmla="*/ 2147483646 w 52"/>
                <a:gd name="T13" fmla="*/ 2147483646 h 87"/>
                <a:gd name="T14" fmla="*/ 2147483646 w 52"/>
                <a:gd name="T15" fmla="*/ 2147483646 h 87"/>
                <a:gd name="T16" fmla="*/ 2147483646 w 52"/>
                <a:gd name="T17" fmla="*/ 2147483646 h 87"/>
                <a:gd name="T18" fmla="*/ 2147483646 w 52"/>
                <a:gd name="T19" fmla="*/ 2147483646 h 87"/>
                <a:gd name="T20" fmla="*/ 2147483646 w 52"/>
                <a:gd name="T21" fmla="*/ 2147483646 h 87"/>
                <a:gd name="T22" fmla="*/ 2147483646 w 52"/>
                <a:gd name="T23" fmla="*/ 2147483646 h 87"/>
                <a:gd name="T24" fmla="*/ 2147483646 w 52"/>
                <a:gd name="T25" fmla="*/ 2147483646 h 87"/>
                <a:gd name="T26" fmla="*/ 2147483646 w 52"/>
                <a:gd name="T27" fmla="*/ 2147483646 h 87"/>
                <a:gd name="T28" fmla="*/ 2147483646 w 52"/>
                <a:gd name="T29" fmla="*/ 2147483646 h 87"/>
                <a:gd name="T30" fmla="*/ 2147483646 w 52"/>
                <a:gd name="T31" fmla="*/ 2147483646 h 87"/>
                <a:gd name="T32" fmla="*/ 2147483646 w 52"/>
                <a:gd name="T33" fmla="*/ 2147483646 h 87"/>
                <a:gd name="T34" fmla="*/ 2147483646 w 52"/>
                <a:gd name="T35" fmla="*/ 2147483646 h 87"/>
                <a:gd name="T36" fmla="*/ 2147483646 w 52"/>
                <a:gd name="T37" fmla="*/ 2147483646 h 87"/>
                <a:gd name="T38" fmla="*/ 2147483646 w 52"/>
                <a:gd name="T39" fmla="*/ 2147483646 h 87"/>
                <a:gd name="T40" fmla="*/ 2147483646 w 52"/>
                <a:gd name="T41" fmla="*/ 2147483646 h 87"/>
                <a:gd name="T42" fmla="*/ 2147483646 w 52"/>
                <a:gd name="T43" fmla="*/ 2147483646 h 87"/>
                <a:gd name="T44" fmla="*/ 2147483646 w 52"/>
                <a:gd name="T45" fmla="*/ 2147483646 h 87"/>
                <a:gd name="T46" fmla="*/ 1350243210 w 52"/>
                <a:gd name="T47" fmla="*/ 2147483646 h 87"/>
                <a:gd name="T48" fmla="*/ 1350243210 w 52"/>
                <a:gd name="T49" fmla="*/ 2147483646 h 87"/>
                <a:gd name="T50" fmla="*/ 1350243210 w 52"/>
                <a:gd name="T51" fmla="*/ 2147483646 h 87"/>
                <a:gd name="T52" fmla="*/ 1350243210 w 52"/>
                <a:gd name="T53" fmla="*/ 2147483646 h 87"/>
                <a:gd name="T54" fmla="*/ 1350243210 w 52"/>
                <a:gd name="T55" fmla="*/ 2147483646 h 87"/>
                <a:gd name="T56" fmla="*/ 1350243210 w 52"/>
                <a:gd name="T57" fmla="*/ 2147483646 h 87"/>
                <a:gd name="T58" fmla="*/ 1259970883 w 52"/>
                <a:gd name="T59" fmla="*/ 2147483646 h 87"/>
                <a:gd name="T60" fmla="*/ 290620305 w 52"/>
                <a:gd name="T61" fmla="*/ 2147483646 h 87"/>
                <a:gd name="T62" fmla="*/ 0 w 52"/>
                <a:gd name="T63" fmla="*/ 1273943251 h 87"/>
                <a:gd name="T64" fmla="*/ 290620305 w 52"/>
                <a:gd name="T65" fmla="*/ 0 h 87"/>
                <a:gd name="T66" fmla="*/ 1026834744 w 52"/>
                <a:gd name="T67" fmla="*/ 1980152297 h 87"/>
                <a:gd name="T68" fmla="*/ 1026834744 w 52"/>
                <a:gd name="T69" fmla="*/ 1980152297 h 87"/>
                <a:gd name="T70" fmla="*/ 1026834744 w 52"/>
                <a:gd name="T71" fmla="*/ 1980152297 h 87"/>
                <a:gd name="T72" fmla="*/ 1026834744 w 52"/>
                <a:gd name="T73" fmla="*/ 1980152297 h 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2"/>
                <a:gd name="T112" fmla="*/ 0 h 87"/>
                <a:gd name="T113" fmla="*/ 52 w 52"/>
                <a:gd name="T114" fmla="*/ 87 h 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2" h="87">
                  <a:moveTo>
                    <a:pt x="14" y="6"/>
                  </a:moveTo>
                  <a:cubicBezTo>
                    <a:pt x="20" y="8"/>
                    <a:pt x="24" y="7"/>
                    <a:pt x="32" y="8"/>
                  </a:cubicBezTo>
                  <a:cubicBezTo>
                    <a:pt x="32" y="7"/>
                    <a:pt x="33" y="8"/>
                    <a:pt x="33" y="7"/>
                  </a:cubicBezTo>
                  <a:cubicBezTo>
                    <a:pt x="32" y="11"/>
                    <a:pt x="31" y="15"/>
                    <a:pt x="31" y="19"/>
                  </a:cubicBezTo>
                  <a:cubicBezTo>
                    <a:pt x="32" y="20"/>
                    <a:pt x="32" y="22"/>
                    <a:pt x="34" y="23"/>
                  </a:cubicBezTo>
                  <a:cubicBezTo>
                    <a:pt x="35" y="24"/>
                    <a:pt x="36" y="23"/>
                    <a:pt x="36" y="22"/>
                  </a:cubicBezTo>
                  <a:cubicBezTo>
                    <a:pt x="35" y="18"/>
                    <a:pt x="36" y="12"/>
                    <a:pt x="38" y="9"/>
                  </a:cubicBezTo>
                  <a:lnTo>
                    <a:pt x="40" y="8"/>
                  </a:lnTo>
                  <a:cubicBezTo>
                    <a:pt x="40" y="14"/>
                    <a:pt x="38" y="20"/>
                    <a:pt x="41" y="24"/>
                  </a:cubicBezTo>
                  <a:lnTo>
                    <a:pt x="43" y="24"/>
                  </a:lnTo>
                  <a:lnTo>
                    <a:pt x="43" y="23"/>
                  </a:lnTo>
                  <a:cubicBezTo>
                    <a:pt x="44" y="19"/>
                    <a:pt x="43" y="13"/>
                    <a:pt x="45" y="9"/>
                  </a:cubicBezTo>
                  <a:cubicBezTo>
                    <a:pt x="47" y="8"/>
                    <a:pt x="49" y="7"/>
                    <a:pt x="52" y="7"/>
                  </a:cubicBezTo>
                  <a:cubicBezTo>
                    <a:pt x="45" y="31"/>
                    <a:pt x="41" y="60"/>
                    <a:pt x="49" y="85"/>
                  </a:cubicBezTo>
                  <a:cubicBezTo>
                    <a:pt x="44" y="85"/>
                    <a:pt x="38" y="87"/>
                    <a:pt x="34" y="87"/>
                  </a:cubicBezTo>
                  <a:cubicBezTo>
                    <a:pt x="31" y="73"/>
                    <a:pt x="24" y="59"/>
                    <a:pt x="18" y="45"/>
                  </a:cubicBezTo>
                  <a:cubicBezTo>
                    <a:pt x="18" y="44"/>
                    <a:pt x="17" y="44"/>
                    <a:pt x="17" y="43"/>
                  </a:cubicBezTo>
                  <a:cubicBezTo>
                    <a:pt x="13" y="34"/>
                    <a:pt x="10" y="25"/>
                    <a:pt x="4" y="17"/>
                  </a:cubicBezTo>
                  <a:cubicBezTo>
                    <a:pt x="6" y="12"/>
                    <a:pt x="1" y="9"/>
                    <a:pt x="0" y="4"/>
                  </a:cubicBezTo>
                  <a:cubicBezTo>
                    <a:pt x="2" y="3"/>
                    <a:pt x="4" y="3"/>
                    <a:pt x="4" y="0"/>
                  </a:cubicBezTo>
                  <a:cubicBezTo>
                    <a:pt x="6" y="4"/>
                    <a:pt x="10" y="5"/>
                    <a:pt x="14" y="6"/>
                  </a:cubicBez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228">
              <a:extLst>
                <a:ext uri="{FF2B5EF4-FFF2-40B4-BE49-F238E27FC236}">
                  <a16:creationId xmlns:a16="http://schemas.microsoft.com/office/drawing/2014/main" id="{B8CA2D1C-301B-8E1E-E237-115C15974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6"/>
              <a:ext cx="29" cy="103"/>
            </a:xfrm>
            <a:custGeom>
              <a:avLst/>
              <a:gdLst>
                <a:gd name="T0" fmla="*/ 1088336703 w 11"/>
                <a:gd name="T1" fmla="*/ 285219121 h 37"/>
                <a:gd name="T2" fmla="*/ 991175946 w 11"/>
                <a:gd name="T3" fmla="*/ 2147483646 h 37"/>
                <a:gd name="T4" fmla="*/ 113543381 w 11"/>
                <a:gd name="T5" fmla="*/ 2147483646 h 37"/>
                <a:gd name="T6" fmla="*/ 489845143 w 11"/>
                <a:gd name="T7" fmla="*/ 285219121 h 37"/>
                <a:gd name="T8" fmla="*/ 1088336703 w 11"/>
                <a:gd name="T9" fmla="*/ 285219121 h 37"/>
                <a:gd name="T10" fmla="*/ 1088336703 w 11"/>
                <a:gd name="T11" fmla="*/ 285219121 h 37"/>
                <a:gd name="T12" fmla="*/ 1088336703 w 11"/>
                <a:gd name="T13" fmla="*/ 285219121 h 37"/>
                <a:gd name="T14" fmla="*/ 1088336703 w 11"/>
                <a:gd name="T15" fmla="*/ 285219121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37"/>
                <a:gd name="T26" fmla="*/ 11 w 11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37">
                  <a:moveTo>
                    <a:pt x="11" y="1"/>
                  </a:moveTo>
                  <a:cubicBezTo>
                    <a:pt x="11" y="12"/>
                    <a:pt x="9" y="23"/>
                    <a:pt x="10" y="35"/>
                  </a:cubicBezTo>
                  <a:cubicBezTo>
                    <a:pt x="8" y="36"/>
                    <a:pt x="4" y="35"/>
                    <a:pt x="1" y="37"/>
                  </a:cubicBezTo>
                  <a:cubicBezTo>
                    <a:pt x="0" y="24"/>
                    <a:pt x="2" y="12"/>
                    <a:pt x="5" y="1"/>
                  </a:cubicBezTo>
                  <a:cubicBezTo>
                    <a:pt x="7" y="0"/>
                    <a:pt x="9" y="1"/>
                    <a:pt x="11" y="1"/>
                  </a:cubicBezTo>
                  <a:close/>
                </a:path>
              </a:pathLst>
            </a:custGeom>
            <a:solidFill>
              <a:srgbClr val="FFBA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229">
              <a:extLst>
                <a:ext uri="{FF2B5EF4-FFF2-40B4-BE49-F238E27FC236}">
                  <a16:creationId xmlns:a16="http://schemas.microsoft.com/office/drawing/2014/main" id="{9AD98E44-C53F-7B6A-FECE-8FCCA9610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" y="2861"/>
              <a:ext cx="73" cy="230"/>
            </a:xfrm>
            <a:custGeom>
              <a:avLst/>
              <a:gdLst>
                <a:gd name="T0" fmla="*/ 1768501992 w 28"/>
                <a:gd name="T1" fmla="*/ 2147483646 h 82"/>
                <a:gd name="T2" fmla="*/ 1698780633 w 28"/>
                <a:gd name="T3" fmla="*/ 2147483646 h 82"/>
                <a:gd name="T4" fmla="*/ 1698780633 w 28"/>
                <a:gd name="T5" fmla="*/ 2147483646 h 82"/>
                <a:gd name="T6" fmla="*/ 1698780633 w 28"/>
                <a:gd name="T7" fmla="*/ 2147483646 h 82"/>
                <a:gd name="T8" fmla="*/ 1698780633 w 28"/>
                <a:gd name="T9" fmla="*/ 2147483646 h 82"/>
                <a:gd name="T10" fmla="*/ 1698780633 w 28"/>
                <a:gd name="T11" fmla="*/ 2147483646 h 82"/>
                <a:gd name="T12" fmla="*/ 1698780633 w 28"/>
                <a:gd name="T13" fmla="*/ 2147483646 h 82"/>
                <a:gd name="T14" fmla="*/ 1698780633 w 28"/>
                <a:gd name="T15" fmla="*/ 2147483646 h 82"/>
                <a:gd name="T16" fmla="*/ 2147483646 w 28"/>
                <a:gd name="T17" fmla="*/ 2147483646 h 82"/>
                <a:gd name="T18" fmla="*/ 1212575302 w 28"/>
                <a:gd name="T19" fmla="*/ 2147483646 h 82"/>
                <a:gd name="T20" fmla="*/ 651587133 w 28"/>
                <a:gd name="T21" fmla="*/ 2147483646 h 82"/>
                <a:gd name="T22" fmla="*/ 561065431 w 28"/>
                <a:gd name="T23" fmla="*/ 2147483646 h 82"/>
                <a:gd name="T24" fmla="*/ 651587133 w 28"/>
                <a:gd name="T25" fmla="*/ 2147483646 h 82"/>
                <a:gd name="T26" fmla="*/ 651587133 w 28"/>
                <a:gd name="T27" fmla="*/ 1276445829 h 82"/>
                <a:gd name="T28" fmla="*/ 651587133 w 28"/>
                <a:gd name="T29" fmla="*/ 1276445829 h 82"/>
                <a:gd name="T30" fmla="*/ 651587133 w 28"/>
                <a:gd name="T31" fmla="*/ 1276445829 h 82"/>
                <a:gd name="T32" fmla="*/ 651587133 w 28"/>
                <a:gd name="T33" fmla="*/ 910549409 h 82"/>
                <a:gd name="T34" fmla="*/ 651587133 w 28"/>
                <a:gd name="T35" fmla="*/ 910549409 h 82"/>
                <a:gd name="T36" fmla="*/ 651587133 w 28"/>
                <a:gd name="T37" fmla="*/ 910549409 h 82"/>
                <a:gd name="T38" fmla="*/ 1854107259 w 28"/>
                <a:gd name="T39" fmla="*/ 0 h 82"/>
                <a:gd name="T40" fmla="*/ 1768501992 w 28"/>
                <a:gd name="T41" fmla="*/ 2147483646 h 82"/>
                <a:gd name="T42" fmla="*/ 1768501992 w 28"/>
                <a:gd name="T43" fmla="*/ 2147483646 h 82"/>
                <a:gd name="T44" fmla="*/ 1768501992 w 28"/>
                <a:gd name="T45" fmla="*/ 2147483646 h 82"/>
                <a:gd name="T46" fmla="*/ 1768501992 w 28"/>
                <a:gd name="T47" fmla="*/ 2147483646 h 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8"/>
                <a:gd name="T73" fmla="*/ 0 h 82"/>
                <a:gd name="T74" fmla="*/ 28 w 28"/>
                <a:gd name="T75" fmla="*/ 82 h 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8" h="82">
                  <a:moveTo>
                    <a:pt x="22" y="7"/>
                  </a:moveTo>
                  <a:cubicBezTo>
                    <a:pt x="19" y="22"/>
                    <a:pt x="19" y="40"/>
                    <a:pt x="21" y="56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2" y="64"/>
                    <a:pt x="26" y="72"/>
                    <a:pt x="28" y="80"/>
                  </a:cubicBezTo>
                  <a:cubicBezTo>
                    <a:pt x="25" y="81"/>
                    <a:pt x="19" y="81"/>
                    <a:pt x="15" y="81"/>
                  </a:cubicBezTo>
                  <a:cubicBezTo>
                    <a:pt x="13" y="81"/>
                    <a:pt x="10" y="82"/>
                    <a:pt x="8" y="81"/>
                  </a:cubicBezTo>
                  <a:cubicBezTo>
                    <a:pt x="0" y="60"/>
                    <a:pt x="4" y="36"/>
                    <a:pt x="7" y="13"/>
                  </a:cubicBezTo>
                  <a:cubicBezTo>
                    <a:pt x="8" y="12"/>
                    <a:pt x="7" y="11"/>
                    <a:pt x="8" y="10"/>
                  </a:cubicBezTo>
                  <a:cubicBezTo>
                    <a:pt x="8" y="8"/>
                    <a:pt x="10" y="6"/>
                    <a:pt x="8" y="4"/>
                  </a:cubicBezTo>
                  <a:lnTo>
                    <a:pt x="8" y="3"/>
                  </a:lnTo>
                  <a:cubicBezTo>
                    <a:pt x="13" y="2"/>
                    <a:pt x="18" y="1"/>
                    <a:pt x="23" y="0"/>
                  </a:cubicBezTo>
                  <a:cubicBezTo>
                    <a:pt x="24" y="2"/>
                    <a:pt x="22" y="4"/>
                    <a:pt x="22" y="7"/>
                  </a:cubicBez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230">
              <a:extLst>
                <a:ext uri="{FF2B5EF4-FFF2-40B4-BE49-F238E27FC236}">
                  <a16:creationId xmlns:a16="http://schemas.microsoft.com/office/drawing/2014/main" id="{28D77228-9744-9B80-AD3F-3AEC293BE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1" y="2864"/>
              <a:ext cx="146" cy="149"/>
            </a:xfrm>
            <a:custGeom>
              <a:avLst/>
              <a:gdLst>
                <a:gd name="T0" fmla="*/ 2147483646 w 56"/>
                <a:gd name="T1" fmla="*/ 1327348631 h 53"/>
                <a:gd name="T2" fmla="*/ 2147483646 w 56"/>
                <a:gd name="T3" fmla="*/ 2147483646 h 53"/>
                <a:gd name="T4" fmla="*/ 2147483646 w 56"/>
                <a:gd name="T5" fmla="*/ 2147483646 h 53"/>
                <a:gd name="T6" fmla="*/ 2147483646 w 56"/>
                <a:gd name="T7" fmla="*/ 2147483646 h 53"/>
                <a:gd name="T8" fmla="*/ 2147483646 w 56"/>
                <a:gd name="T9" fmla="*/ 2147483646 h 53"/>
                <a:gd name="T10" fmla="*/ 2147483646 w 56"/>
                <a:gd name="T11" fmla="*/ 2147483646 h 53"/>
                <a:gd name="T12" fmla="*/ 2147483646 w 56"/>
                <a:gd name="T13" fmla="*/ 2147483646 h 53"/>
                <a:gd name="T14" fmla="*/ 2147483646 w 56"/>
                <a:gd name="T15" fmla="*/ 2147483646 h 53"/>
                <a:gd name="T16" fmla="*/ 2147483646 w 56"/>
                <a:gd name="T17" fmla="*/ 2147483646 h 53"/>
                <a:gd name="T18" fmla="*/ 2147483646 w 56"/>
                <a:gd name="T19" fmla="*/ 2147483646 h 53"/>
                <a:gd name="T20" fmla="*/ 1462777812 w 56"/>
                <a:gd name="T21" fmla="*/ 2147483646 h 53"/>
                <a:gd name="T22" fmla="*/ 1462777812 w 56"/>
                <a:gd name="T23" fmla="*/ 2147483646 h 53"/>
                <a:gd name="T24" fmla="*/ 1462777812 w 56"/>
                <a:gd name="T25" fmla="*/ 2147483646 h 53"/>
                <a:gd name="T26" fmla="*/ 1366909532 w 56"/>
                <a:gd name="T27" fmla="*/ 2147483646 h 53"/>
                <a:gd name="T28" fmla="*/ 1366909532 w 56"/>
                <a:gd name="T29" fmla="*/ 2147483646 h 53"/>
                <a:gd name="T30" fmla="*/ 1366909532 w 56"/>
                <a:gd name="T31" fmla="*/ 2147483646 h 53"/>
                <a:gd name="T32" fmla="*/ 711164558 w 56"/>
                <a:gd name="T33" fmla="*/ 2147483646 h 53"/>
                <a:gd name="T34" fmla="*/ 711164558 w 56"/>
                <a:gd name="T35" fmla="*/ 2147483646 h 53"/>
                <a:gd name="T36" fmla="*/ 711164558 w 56"/>
                <a:gd name="T37" fmla="*/ 2147483646 h 53"/>
                <a:gd name="T38" fmla="*/ 405432299 w 56"/>
                <a:gd name="T39" fmla="*/ 2147483646 h 53"/>
                <a:gd name="T40" fmla="*/ 405432299 w 56"/>
                <a:gd name="T41" fmla="*/ 2147483646 h 53"/>
                <a:gd name="T42" fmla="*/ 405432299 w 56"/>
                <a:gd name="T43" fmla="*/ 2147483646 h 53"/>
                <a:gd name="T44" fmla="*/ 249924002 w 56"/>
                <a:gd name="T45" fmla="*/ 2147483646 h 53"/>
                <a:gd name="T46" fmla="*/ 249924002 w 56"/>
                <a:gd name="T47" fmla="*/ 2147483646 h 53"/>
                <a:gd name="T48" fmla="*/ 249924002 w 56"/>
                <a:gd name="T49" fmla="*/ 2147483646 h 53"/>
                <a:gd name="T50" fmla="*/ 249924002 w 56"/>
                <a:gd name="T51" fmla="*/ 2147483646 h 53"/>
                <a:gd name="T52" fmla="*/ 249924002 w 56"/>
                <a:gd name="T53" fmla="*/ 2147483646 h 53"/>
                <a:gd name="T54" fmla="*/ 249924002 w 56"/>
                <a:gd name="T55" fmla="*/ 2147483646 h 53"/>
                <a:gd name="T56" fmla="*/ 961359703 w 56"/>
                <a:gd name="T57" fmla="*/ 2057195511 h 53"/>
                <a:gd name="T58" fmla="*/ 1139607698 w 56"/>
                <a:gd name="T59" fmla="*/ 942328431 h 53"/>
                <a:gd name="T60" fmla="*/ 1212575302 w 56"/>
                <a:gd name="T61" fmla="*/ 942328431 h 53"/>
                <a:gd name="T62" fmla="*/ 1212575302 w 56"/>
                <a:gd name="T63" fmla="*/ 942328431 h 53"/>
                <a:gd name="T64" fmla="*/ 1212575302 w 56"/>
                <a:gd name="T65" fmla="*/ 942328431 h 53"/>
                <a:gd name="T66" fmla="*/ 1307261782 w 56"/>
                <a:gd name="T67" fmla="*/ 942328431 h 53"/>
                <a:gd name="T68" fmla="*/ 1307261782 w 56"/>
                <a:gd name="T69" fmla="*/ 942328431 h 53"/>
                <a:gd name="T70" fmla="*/ 1307261782 w 56"/>
                <a:gd name="T71" fmla="*/ 942328431 h 53"/>
                <a:gd name="T72" fmla="*/ 1307261782 w 56"/>
                <a:gd name="T73" fmla="*/ 942328431 h 53"/>
                <a:gd name="T74" fmla="*/ 2100968527 w 56"/>
                <a:gd name="T75" fmla="*/ 731754358 h 53"/>
                <a:gd name="T76" fmla="*/ 2147483646 w 56"/>
                <a:gd name="T77" fmla="*/ 335190676 h 53"/>
                <a:gd name="T78" fmla="*/ 2147483646 w 56"/>
                <a:gd name="T79" fmla="*/ 1327348631 h 53"/>
                <a:gd name="T80" fmla="*/ 2147483646 w 56"/>
                <a:gd name="T81" fmla="*/ 1327348631 h 53"/>
                <a:gd name="T82" fmla="*/ 2147483646 w 56"/>
                <a:gd name="T83" fmla="*/ 1327348631 h 53"/>
                <a:gd name="T84" fmla="*/ 2147483646 w 56"/>
                <a:gd name="T85" fmla="*/ 1327348631 h 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6"/>
                <a:gd name="T130" fmla="*/ 0 h 53"/>
                <a:gd name="T131" fmla="*/ 56 w 56"/>
                <a:gd name="T132" fmla="*/ 53 h 5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6" h="53">
                  <a:moveTo>
                    <a:pt x="47" y="4"/>
                  </a:moveTo>
                  <a:cubicBezTo>
                    <a:pt x="50" y="14"/>
                    <a:pt x="56" y="28"/>
                    <a:pt x="48" y="39"/>
                  </a:cubicBezTo>
                  <a:cubicBezTo>
                    <a:pt x="46" y="43"/>
                    <a:pt x="43" y="48"/>
                    <a:pt x="39" y="50"/>
                  </a:cubicBezTo>
                  <a:cubicBezTo>
                    <a:pt x="38" y="51"/>
                    <a:pt x="35" y="52"/>
                    <a:pt x="34" y="52"/>
                  </a:cubicBezTo>
                  <a:cubicBezTo>
                    <a:pt x="32" y="52"/>
                    <a:pt x="30" y="53"/>
                    <a:pt x="30" y="53"/>
                  </a:cubicBezTo>
                  <a:cubicBezTo>
                    <a:pt x="26" y="53"/>
                    <a:pt x="21" y="53"/>
                    <a:pt x="18" y="51"/>
                  </a:cubicBezTo>
                  <a:lnTo>
                    <a:pt x="17" y="51"/>
                  </a:lnTo>
                  <a:cubicBezTo>
                    <a:pt x="15" y="51"/>
                    <a:pt x="12" y="48"/>
                    <a:pt x="9" y="47"/>
                  </a:cubicBezTo>
                  <a:lnTo>
                    <a:pt x="5" y="42"/>
                  </a:lnTo>
                  <a:cubicBezTo>
                    <a:pt x="0" y="36"/>
                    <a:pt x="0" y="27"/>
                    <a:pt x="3" y="20"/>
                  </a:cubicBezTo>
                  <a:cubicBezTo>
                    <a:pt x="4" y="15"/>
                    <a:pt x="8" y="10"/>
                    <a:pt x="12" y="6"/>
                  </a:cubicBezTo>
                  <a:cubicBezTo>
                    <a:pt x="13" y="7"/>
                    <a:pt x="14" y="4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lnTo>
                    <a:pt x="16" y="3"/>
                  </a:lnTo>
                  <a:cubicBezTo>
                    <a:pt x="19" y="3"/>
                    <a:pt x="22" y="3"/>
                    <a:pt x="26" y="2"/>
                  </a:cubicBezTo>
                  <a:cubicBezTo>
                    <a:pt x="31" y="1"/>
                    <a:pt x="36" y="2"/>
                    <a:pt x="41" y="1"/>
                  </a:cubicBezTo>
                  <a:cubicBezTo>
                    <a:pt x="43" y="2"/>
                    <a:pt x="48" y="0"/>
                    <a:pt x="47" y="4"/>
                  </a:cubicBezTo>
                  <a:close/>
                </a:path>
              </a:pathLst>
            </a:custGeom>
            <a:solidFill>
              <a:srgbClr val="F27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231">
              <a:extLst>
                <a:ext uri="{FF2B5EF4-FFF2-40B4-BE49-F238E27FC236}">
                  <a16:creationId xmlns:a16="http://schemas.microsoft.com/office/drawing/2014/main" id="{35751616-7FBB-A601-D7C3-83B67AD45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" y="2861"/>
              <a:ext cx="23" cy="56"/>
            </a:xfrm>
            <a:custGeom>
              <a:avLst/>
              <a:gdLst>
                <a:gd name="T0" fmla="*/ 499701583 w 9"/>
                <a:gd name="T1" fmla="*/ 2147483646 h 20"/>
                <a:gd name="T2" fmla="*/ 108853879 w 9"/>
                <a:gd name="T3" fmla="*/ 2147483646 h 20"/>
                <a:gd name="T4" fmla="*/ 108853879 w 9"/>
                <a:gd name="T5" fmla="*/ 2147483646 h 20"/>
                <a:gd name="T6" fmla="*/ 108853879 w 9"/>
                <a:gd name="T7" fmla="*/ 2147483646 h 20"/>
                <a:gd name="T8" fmla="*/ 108853879 w 9"/>
                <a:gd name="T9" fmla="*/ 2147483646 h 20"/>
                <a:gd name="T10" fmla="*/ 108853879 w 9"/>
                <a:gd name="T11" fmla="*/ 2147483646 h 20"/>
                <a:gd name="T12" fmla="*/ 108853879 w 9"/>
                <a:gd name="T13" fmla="*/ 2147483646 h 20"/>
                <a:gd name="T14" fmla="*/ 65798960 w 9"/>
                <a:gd name="T15" fmla="*/ 1911653190 h 20"/>
                <a:gd name="T16" fmla="*/ 429723569 w 9"/>
                <a:gd name="T17" fmla="*/ 1911653190 h 20"/>
                <a:gd name="T18" fmla="*/ 499701583 w 9"/>
                <a:gd name="T19" fmla="*/ 2147483646 h 20"/>
                <a:gd name="T20" fmla="*/ 499701583 w 9"/>
                <a:gd name="T21" fmla="*/ 2147483646 h 20"/>
                <a:gd name="T22" fmla="*/ 499701583 w 9"/>
                <a:gd name="T23" fmla="*/ 2147483646 h 20"/>
                <a:gd name="T24" fmla="*/ 499701583 w 9"/>
                <a:gd name="T25" fmla="*/ 2147483646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20"/>
                <a:gd name="T41" fmla="*/ 9 w 9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20">
                  <a:moveTo>
                    <a:pt x="9" y="11"/>
                  </a:moveTo>
                  <a:cubicBezTo>
                    <a:pt x="6" y="12"/>
                    <a:pt x="3" y="16"/>
                    <a:pt x="2" y="20"/>
                  </a:cubicBezTo>
                  <a:cubicBezTo>
                    <a:pt x="1" y="16"/>
                    <a:pt x="0" y="10"/>
                    <a:pt x="1" y="6"/>
                  </a:cubicBezTo>
                  <a:cubicBezTo>
                    <a:pt x="3" y="7"/>
                    <a:pt x="7" y="0"/>
                    <a:pt x="8" y="6"/>
                  </a:cubicBezTo>
                  <a:cubicBezTo>
                    <a:pt x="8" y="8"/>
                    <a:pt x="9" y="9"/>
                    <a:pt x="9" y="11"/>
                  </a:cubicBez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232">
              <a:extLst>
                <a:ext uri="{FF2B5EF4-FFF2-40B4-BE49-F238E27FC236}">
                  <a16:creationId xmlns:a16="http://schemas.microsoft.com/office/drawing/2014/main" id="{F1E67847-2052-F078-8DE3-A59040CEF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892"/>
              <a:ext cx="16" cy="20"/>
            </a:xfrm>
            <a:custGeom>
              <a:avLst/>
              <a:gdLst>
                <a:gd name="T0" fmla="*/ 227950749 w 6"/>
                <a:gd name="T1" fmla="*/ 0 h 7"/>
                <a:gd name="T2" fmla="*/ 607868509 w 6"/>
                <a:gd name="T3" fmla="*/ 966442654 h 7"/>
                <a:gd name="T4" fmla="*/ 607868509 w 6"/>
                <a:gd name="T5" fmla="*/ 966442654 h 7"/>
                <a:gd name="T6" fmla="*/ 607868509 w 6"/>
                <a:gd name="T7" fmla="*/ 966442654 h 7"/>
                <a:gd name="T8" fmla="*/ 607868509 w 6"/>
                <a:gd name="T9" fmla="*/ 509912114 h 7"/>
                <a:gd name="T10" fmla="*/ 607868509 w 6"/>
                <a:gd name="T11" fmla="*/ 509912114 h 7"/>
                <a:gd name="T12" fmla="*/ 607868509 w 6"/>
                <a:gd name="T13" fmla="*/ 509912114 h 7"/>
                <a:gd name="T14" fmla="*/ 607868509 w 6"/>
                <a:gd name="T15" fmla="*/ 2147483646 h 7"/>
                <a:gd name="T16" fmla="*/ 0 w 6"/>
                <a:gd name="T17" fmla="*/ 1753598774 h 7"/>
                <a:gd name="T18" fmla="*/ 227950749 w 6"/>
                <a:gd name="T19" fmla="*/ 0 h 7"/>
                <a:gd name="T20" fmla="*/ 227950749 w 6"/>
                <a:gd name="T21" fmla="*/ 0 h 7"/>
                <a:gd name="T22" fmla="*/ 227950749 w 6"/>
                <a:gd name="T23" fmla="*/ 0 h 7"/>
                <a:gd name="T24" fmla="*/ 227950749 w 6"/>
                <a:gd name="T25" fmla="*/ 0 h 7"/>
                <a:gd name="T26" fmla="*/ 227950749 w 6"/>
                <a:gd name="T27" fmla="*/ 0 h 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7"/>
                <a:gd name="T44" fmla="*/ 6 w 6"/>
                <a:gd name="T45" fmla="*/ 7 h 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7">
                  <a:moveTo>
                    <a:pt x="2" y="0"/>
                  </a:moveTo>
                  <a:cubicBezTo>
                    <a:pt x="3" y="0"/>
                    <a:pt x="5" y="0"/>
                    <a:pt x="5" y="2"/>
                  </a:cubicBezTo>
                  <a:lnTo>
                    <a:pt x="5" y="1"/>
                  </a:lnTo>
                  <a:cubicBezTo>
                    <a:pt x="6" y="3"/>
                    <a:pt x="6" y="5"/>
                    <a:pt x="5" y="6"/>
                  </a:cubicBezTo>
                  <a:cubicBezTo>
                    <a:pt x="3" y="7"/>
                    <a:pt x="0" y="6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233">
              <a:extLst>
                <a:ext uri="{FF2B5EF4-FFF2-40B4-BE49-F238E27FC236}">
                  <a16:creationId xmlns:a16="http://schemas.microsoft.com/office/drawing/2014/main" id="{24DC9A90-4EDB-D05C-6A0C-A8C14E2C5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8" y="2895"/>
              <a:ext cx="54" cy="48"/>
            </a:xfrm>
            <a:custGeom>
              <a:avLst/>
              <a:gdLst>
                <a:gd name="T0" fmla="*/ 676312344 w 21"/>
                <a:gd name="T1" fmla="*/ 376931130 h 17"/>
                <a:gd name="T2" fmla="*/ 1183717515 w 21"/>
                <a:gd name="T3" fmla="*/ 2147483646 h 17"/>
                <a:gd name="T4" fmla="*/ 1062774054 w 21"/>
                <a:gd name="T5" fmla="*/ 2147483646 h 17"/>
                <a:gd name="T6" fmla="*/ 244395535 w 21"/>
                <a:gd name="T7" fmla="*/ 2147483646 h 17"/>
                <a:gd name="T8" fmla="*/ 76737356 w 21"/>
                <a:gd name="T9" fmla="*/ 2147483646 h 17"/>
                <a:gd name="T10" fmla="*/ 311142219 w 21"/>
                <a:gd name="T11" fmla="*/ 376931130 h 17"/>
                <a:gd name="T12" fmla="*/ 676312344 w 21"/>
                <a:gd name="T13" fmla="*/ 376931130 h 17"/>
                <a:gd name="T14" fmla="*/ 676312344 w 21"/>
                <a:gd name="T15" fmla="*/ 376931130 h 17"/>
                <a:gd name="T16" fmla="*/ 676312344 w 21"/>
                <a:gd name="T17" fmla="*/ 376931130 h 17"/>
                <a:gd name="T18" fmla="*/ 676312344 w 21"/>
                <a:gd name="T19" fmla="*/ 376931130 h 17"/>
                <a:gd name="T20" fmla="*/ 676312344 w 21"/>
                <a:gd name="T21" fmla="*/ 376931130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17"/>
                <a:gd name="T35" fmla="*/ 21 w 21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17">
                  <a:moveTo>
                    <a:pt x="11" y="1"/>
                  </a:moveTo>
                  <a:cubicBezTo>
                    <a:pt x="14" y="1"/>
                    <a:pt x="17" y="3"/>
                    <a:pt x="19" y="6"/>
                  </a:cubicBezTo>
                  <a:cubicBezTo>
                    <a:pt x="21" y="9"/>
                    <a:pt x="18" y="11"/>
                    <a:pt x="17" y="13"/>
                  </a:cubicBezTo>
                  <a:cubicBezTo>
                    <a:pt x="14" y="16"/>
                    <a:pt x="9" y="17"/>
                    <a:pt x="4" y="15"/>
                  </a:cubicBezTo>
                  <a:cubicBezTo>
                    <a:pt x="1" y="14"/>
                    <a:pt x="1" y="11"/>
                    <a:pt x="1" y="8"/>
                  </a:cubicBezTo>
                  <a:cubicBezTo>
                    <a:pt x="0" y="5"/>
                    <a:pt x="3" y="4"/>
                    <a:pt x="5" y="1"/>
                  </a:cubicBezTo>
                  <a:cubicBezTo>
                    <a:pt x="7" y="1"/>
                    <a:pt x="9" y="0"/>
                    <a:pt x="11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9" name="Freeform 234">
              <a:extLst>
                <a:ext uri="{FF2B5EF4-FFF2-40B4-BE49-F238E27FC236}">
                  <a16:creationId xmlns:a16="http://schemas.microsoft.com/office/drawing/2014/main" id="{A4B7DD76-1520-D5CB-5EE7-55DC5563C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" y="3130"/>
              <a:ext cx="10" cy="9"/>
            </a:xfrm>
            <a:custGeom>
              <a:avLst/>
              <a:gdLst>
                <a:gd name="T0" fmla="*/ 0 w 4"/>
                <a:gd name="T1" fmla="*/ 0 h 3"/>
                <a:gd name="T2" fmla="*/ 144050120 w 4"/>
                <a:gd name="T3" fmla="*/ 1162260639 h 3"/>
                <a:gd name="T4" fmla="*/ 97559675 w 4"/>
                <a:gd name="T5" fmla="*/ 2147483646 h 3"/>
                <a:gd name="T6" fmla="*/ 97559675 w 4"/>
                <a:gd name="T7" fmla="*/ 2147483646 h 3"/>
                <a:gd name="T8" fmla="*/ 0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0" y="0"/>
                  </a:moveTo>
                  <a:cubicBezTo>
                    <a:pt x="2" y="0"/>
                    <a:pt x="2" y="1"/>
                    <a:pt x="4" y="1"/>
                  </a:cubicBezTo>
                  <a:cubicBezTo>
                    <a:pt x="3" y="1"/>
                    <a:pt x="4" y="2"/>
                    <a:pt x="3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0" name="Freeform 235">
              <a:extLst>
                <a:ext uri="{FF2B5EF4-FFF2-40B4-BE49-F238E27FC236}">
                  <a16:creationId xmlns:a16="http://schemas.microsoft.com/office/drawing/2014/main" id="{38274F9A-4A68-AFC1-2D9D-E9384AD2C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1" y="2900"/>
              <a:ext cx="514" cy="693"/>
            </a:xfrm>
            <a:custGeom>
              <a:avLst/>
              <a:gdLst>
                <a:gd name="T0" fmla="*/ 2147483646 w 197"/>
                <a:gd name="T1" fmla="*/ 2147483646 h 247"/>
                <a:gd name="T2" fmla="*/ 2147483646 w 197"/>
                <a:gd name="T3" fmla="*/ 2147483646 h 247"/>
                <a:gd name="T4" fmla="*/ 2147483646 w 197"/>
                <a:gd name="T5" fmla="*/ 2147483646 h 247"/>
                <a:gd name="T6" fmla="*/ 2147483646 w 197"/>
                <a:gd name="T7" fmla="*/ 2147483646 h 247"/>
                <a:gd name="T8" fmla="*/ 2147483646 w 197"/>
                <a:gd name="T9" fmla="*/ 2147483646 h 247"/>
                <a:gd name="T10" fmla="*/ 2147483646 w 197"/>
                <a:gd name="T11" fmla="*/ 2147483646 h 247"/>
                <a:gd name="T12" fmla="*/ 97650101 w 197"/>
                <a:gd name="T13" fmla="*/ 2147483646 h 247"/>
                <a:gd name="T14" fmla="*/ 2147483646 w 197"/>
                <a:gd name="T15" fmla="*/ 2147483646 h 247"/>
                <a:gd name="T16" fmla="*/ 2147483646 w 197"/>
                <a:gd name="T17" fmla="*/ 2147483646 h 247"/>
                <a:gd name="T18" fmla="*/ 2147483646 w 197"/>
                <a:gd name="T19" fmla="*/ 2147483646 h 247"/>
                <a:gd name="T20" fmla="*/ 2147483646 w 197"/>
                <a:gd name="T21" fmla="*/ 2147483646 h 247"/>
                <a:gd name="T22" fmla="*/ 2147483646 w 197"/>
                <a:gd name="T23" fmla="*/ 2147483646 h 247"/>
                <a:gd name="T24" fmla="*/ 2147483646 w 197"/>
                <a:gd name="T25" fmla="*/ 2147483646 h 247"/>
                <a:gd name="T26" fmla="*/ 2147483646 w 197"/>
                <a:gd name="T27" fmla="*/ 2147483646 h 247"/>
                <a:gd name="T28" fmla="*/ 2147483646 w 197"/>
                <a:gd name="T29" fmla="*/ 2147483646 h 247"/>
                <a:gd name="T30" fmla="*/ 2147483646 w 197"/>
                <a:gd name="T31" fmla="*/ 2147483646 h 247"/>
                <a:gd name="T32" fmla="*/ 2147483646 w 197"/>
                <a:gd name="T33" fmla="*/ 2147483646 h 247"/>
                <a:gd name="T34" fmla="*/ 2147483646 w 197"/>
                <a:gd name="T35" fmla="*/ 2147483646 h 247"/>
                <a:gd name="T36" fmla="*/ 2147483646 w 197"/>
                <a:gd name="T37" fmla="*/ 2147483646 h 247"/>
                <a:gd name="T38" fmla="*/ 2147483646 w 197"/>
                <a:gd name="T39" fmla="*/ 2147483646 h 247"/>
                <a:gd name="T40" fmla="*/ 2147483646 w 197"/>
                <a:gd name="T41" fmla="*/ 2147483646 h 247"/>
                <a:gd name="T42" fmla="*/ 2147483646 w 197"/>
                <a:gd name="T43" fmla="*/ 2147483646 h 247"/>
                <a:gd name="T44" fmla="*/ 2147483646 w 197"/>
                <a:gd name="T45" fmla="*/ 2147483646 h 247"/>
                <a:gd name="T46" fmla="*/ 2147483646 w 197"/>
                <a:gd name="T47" fmla="*/ 2147483646 h 247"/>
                <a:gd name="T48" fmla="*/ 2147483646 w 197"/>
                <a:gd name="T49" fmla="*/ 2147483646 h 247"/>
                <a:gd name="T50" fmla="*/ 2147483646 w 197"/>
                <a:gd name="T51" fmla="*/ 2147483646 h 247"/>
                <a:gd name="T52" fmla="*/ 2147483646 w 197"/>
                <a:gd name="T53" fmla="*/ 2147483646 h 247"/>
                <a:gd name="T54" fmla="*/ 2147483646 w 197"/>
                <a:gd name="T55" fmla="*/ 2147483646 h 247"/>
                <a:gd name="T56" fmla="*/ 2147483646 w 197"/>
                <a:gd name="T57" fmla="*/ 2147483646 h 247"/>
                <a:gd name="T58" fmla="*/ 2147483646 w 197"/>
                <a:gd name="T59" fmla="*/ 2147483646 h 247"/>
                <a:gd name="T60" fmla="*/ 2147483646 w 197"/>
                <a:gd name="T61" fmla="*/ 2147483646 h 247"/>
                <a:gd name="T62" fmla="*/ 2147483646 w 197"/>
                <a:gd name="T63" fmla="*/ 325735661 h 247"/>
                <a:gd name="T64" fmla="*/ 2147483646 w 197"/>
                <a:gd name="T65" fmla="*/ 1282860667 h 247"/>
                <a:gd name="T66" fmla="*/ 2147483646 w 197"/>
                <a:gd name="T67" fmla="*/ 1282860667 h 247"/>
                <a:gd name="T68" fmla="*/ 2147483646 w 197"/>
                <a:gd name="T69" fmla="*/ 1282860667 h 247"/>
                <a:gd name="T70" fmla="*/ 2147483646 w 197"/>
                <a:gd name="T71" fmla="*/ 2147483646 h 247"/>
                <a:gd name="T72" fmla="*/ 2147483646 w 197"/>
                <a:gd name="T73" fmla="*/ 2147483646 h 24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7"/>
                <a:gd name="T112" fmla="*/ 0 h 247"/>
                <a:gd name="T113" fmla="*/ 197 w 197"/>
                <a:gd name="T114" fmla="*/ 247 h 24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7" h="247">
                  <a:moveTo>
                    <a:pt x="193" y="87"/>
                  </a:moveTo>
                  <a:cubicBezTo>
                    <a:pt x="191" y="92"/>
                    <a:pt x="189" y="97"/>
                    <a:pt x="186" y="103"/>
                  </a:cubicBezTo>
                  <a:cubicBezTo>
                    <a:pt x="185" y="105"/>
                    <a:pt x="185" y="108"/>
                    <a:pt x="183" y="110"/>
                  </a:cubicBezTo>
                  <a:cubicBezTo>
                    <a:pt x="181" y="126"/>
                    <a:pt x="180" y="140"/>
                    <a:pt x="179" y="156"/>
                  </a:cubicBezTo>
                  <a:cubicBezTo>
                    <a:pt x="179" y="186"/>
                    <a:pt x="181" y="213"/>
                    <a:pt x="184" y="242"/>
                  </a:cubicBezTo>
                  <a:cubicBezTo>
                    <a:pt x="179" y="244"/>
                    <a:pt x="175" y="244"/>
                    <a:pt x="169" y="244"/>
                  </a:cubicBezTo>
                  <a:cubicBezTo>
                    <a:pt x="167" y="245"/>
                    <a:pt x="165" y="245"/>
                    <a:pt x="163" y="245"/>
                  </a:cubicBezTo>
                  <a:cubicBezTo>
                    <a:pt x="151" y="247"/>
                    <a:pt x="132" y="247"/>
                    <a:pt x="119" y="245"/>
                  </a:cubicBezTo>
                  <a:cubicBezTo>
                    <a:pt x="115" y="246"/>
                    <a:pt x="109" y="245"/>
                    <a:pt x="104" y="244"/>
                  </a:cubicBezTo>
                  <a:cubicBezTo>
                    <a:pt x="102" y="243"/>
                    <a:pt x="98" y="243"/>
                    <a:pt x="95" y="242"/>
                  </a:cubicBezTo>
                  <a:cubicBezTo>
                    <a:pt x="88" y="242"/>
                    <a:pt x="81" y="240"/>
                    <a:pt x="74" y="239"/>
                  </a:cubicBezTo>
                  <a:cubicBezTo>
                    <a:pt x="72" y="237"/>
                    <a:pt x="71" y="238"/>
                    <a:pt x="68" y="237"/>
                  </a:cubicBezTo>
                  <a:cubicBezTo>
                    <a:pt x="64" y="236"/>
                    <a:pt x="61" y="235"/>
                    <a:pt x="57" y="235"/>
                  </a:cubicBezTo>
                  <a:cubicBezTo>
                    <a:pt x="38" y="229"/>
                    <a:pt x="18" y="227"/>
                    <a:pt x="1" y="215"/>
                  </a:cubicBezTo>
                  <a:cubicBezTo>
                    <a:pt x="0" y="209"/>
                    <a:pt x="5" y="203"/>
                    <a:pt x="7" y="197"/>
                  </a:cubicBezTo>
                  <a:cubicBezTo>
                    <a:pt x="22" y="172"/>
                    <a:pt x="33" y="147"/>
                    <a:pt x="46" y="122"/>
                  </a:cubicBezTo>
                  <a:cubicBezTo>
                    <a:pt x="47" y="119"/>
                    <a:pt x="46" y="115"/>
                    <a:pt x="48" y="113"/>
                  </a:cubicBezTo>
                  <a:cubicBezTo>
                    <a:pt x="50" y="113"/>
                    <a:pt x="52" y="115"/>
                    <a:pt x="54" y="116"/>
                  </a:cubicBezTo>
                  <a:cubicBezTo>
                    <a:pt x="56" y="116"/>
                    <a:pt x="58" y="117"/>
                    <a:pt x="60" y="117"/>
                  </a:cubicBezTo>
                  <a:cubicBezTo>
                    <a:pt x="59" y="118"/>
                    <a:pt x="60" y="120"/>
                    <a:pt x="59" y="120"/>
                  </a:cubicBezTo>
                  <a:cubicBezTo>
                    <a:pt x="58" y="130"/>
                    <a:pt x="49" y="133"/>
                    <a:pt x="45" y="140"/>
                  </a:cubicBezTo>
                  <a:cubicBezTo>
                    <a:pt x="43" y="142"/>
                    <a:pt x="40" y="144"/>
                    <a:pt x="40" y="147"/>
                  </a:cubicBezTo>
                  <a:cubicBezTo>
                    <a:pt x="41" y="151"/>
                    <a:pt x="44" y="151"/>
                    <a:pt x="46" y="152"/>
                  </a:cubicBezTo>
                  <a:cubicBezTo>
                    <a:pt x="50" y="152"/>
                    <a:pt x="55" y="151"/>
                    <a:pt x="58" y="150"/>
                  </a:cubicBezTo>
                  <a:cubicBezTo>
                    <a:pt x="55" y="152"/>
                    <a:pt x="51" y="155"/>
                    <a:pt x="53" y="159"/>
                  </a:cubicBezTo>
                  <a:cubicBezTo>
                    <a:pt x="52" y="160"/>
                    <a:pt x="53" y="162"/>
                    <a:pt x="53" y="163"/>
                  </a:cubicBezTo>
                  <a:cubicBezTo>
                    <a:pt x="55" y="165"/>
                    <a:pt x="57" y="163"/>
                    <a:pt x="59" y="164"/>
                  </a:cubicBezTo>
                  <a:cubicBezTo>
                    <a:pt x="65" y="162"/>
                    <a:pt x="70" y="162"/>
                    <a:pt x="75" y="157"/>
                  </a:cubicBezTo>
                  <a:cubicBezTo>
                    <a:pt x="74" y="161"/>
                    <a:pt x="73" y="165"/>
                    <a:pt x="74" y="169"/>
                  </a:cubicBezTo>
                  <a:cubicBezTo>
                    <a:pt x="76" y="171"/>
                    <a:pt x="76" y="174"/>
                    <a:pt x="79" y="175"/>
                  </a:cubicBezTo>
                  <a:cubicBezTo>
                    <a:pt x="84" y="174"/>
                    <a:pt x="90" y="168"/>
                    <a:pt x="94" y="164"/>
                  </a:cubicBezTo>
                  <a:cubicBezTo>
                    <a:pt x="98" y="157"/>
                    <a:pt x="102" y="154"/>
                    <a:pt x="104" y="146"/>
                  </a:cubicBezTo>
                  <a:lnTo>
                    <a:pt x="105" y="146"/>
                  </a:lnTo>
                  <a:cubicBezTo>
                    <a:pt x="110" y="135"/>
                    <a:pt x="114" y="125"/>
                    <a:pt x="114" y="113"/>
                  </a:cubicBezTo>
                  <a:cubicBezTo>
                    <a:pt x="121" y="110"/>
                    <a:pt x="129" y="106"/>
                    <a:pt x="132" y="99"/>
                  </a:cubicBezTo>
                  <a:lnTo>
                    <a:pt x="133" y="99"/>
                  </a:lnTo>
                  <a:cubicBezTo>
                    <a:pt x="134" y="92"/>
                    <a:pt x="134" y="84"/>
                    <a:pt x="132" y="77"/>
                  </a:cubicBezTo>
                  <a:cubicBezTo>
                    <a:pt x="130" y="66"/>
                    <a:pt x="130" y="58"/>
                    <a:pt x="129" y="47"/>
                  </a:cubicBezTo>
                  <a:lnTo>
                    <a:pt x="132" y="46"/>
                  </a:lnTo>
                  <a:cubicBezTo>
                    <a:pt x="137" y="42"/>
                    <a:pt x="140" y="36"/>
                    <a:pt x="142" y="30"/>
                  </a:cubicBezTo>
                  <a:cubicBezTo>
                    <a:pt x="141" y="28"/>
                    <a:pt x="139" y="31"/>
                    <a:pt x="138" y="32"/>
                  </a:cubicBezTo>
                  <a:cubicBezTo>
                    <a:pt x="137" y="35"/>
                    <a:pt x="135" y="36"/>
                    <a:pt x="134" y="38"/>
                  </a:cubicBezTo>
                  <a:cubicBezTo>
                    <a:pt x="132" y="38"/>
                    <a:pt x="131" y="43"/>
                    <a:pt x="129" y="41"/>
                  </a:cubicBezTo>
                  <a:cubicBezTo>
                    <a:pt x="129" y="40"/>
                    <a:pt x="131" y="39"/>
                    <a:pt x="132" y="37"/>
                  </a:cubicBezTo>
                  <a:lnTo>
                    <a:pt x="131" y="36"/>
                  </a:lnTo>
                  <a:cubicBezTo>
                    <a:pt x="134" y="31"/>
                    <a:pt x="140" y="25"/>
                    <a:pt x="138" y="19"/>
                  </a:cubicBezTo>
                  <a:cubicBezTo>
                    <a:pt x="134" y="23"/>
                    <a:pt x="132" y="29"/>
                    <a:pt x="128" y="33"/>
                  </a:cubicBezTo>
                  <a:cubicBezTo>
                    <a:pt x="128" y="22"/>
                    <a:pt x="128" y="10"/>
                    <a:pt x="126" y="1"/>
                  </a:cubicBezTo>
                  <a:cubicBezTo>
                    <a:pt x="132" y="0"/>
                    <a:pt x="137" y="2"/>
                    <a:pt x="141" y="4"/>
                  </a:cubicBezTo>
                  <a:cubicBezTo>
                    <a:pt x="155" y="9"/>
                    <a:pt x="166" y="22"/>
                    <a:pt x="176" y="32"/>
                  </a:cubicBezTo>
                  <a:cubicBezTo>
                    <a:pt x="181" y="48"/>
                    <a:pt x="197" y="60"/>
                    <a:pt x="195" y="77"/>
                  </a:cubicBezTo>
                  <a:cubicBezTo>
                    <a:pt x="195" y="78"/>
                    <a:pt x="195" y="79"/>
                    <a:pt x="195" y="80"/>
                  </a:cubicBezTo>
                  <a:lnTo>
                    <a:pt x="193" y="87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1" name="Freeform 236">
              <a:extLst>
                <a:ext uri="{FF2B5EF4-FFF2-40B4-BE49-F238E27FC236}">
                  <a16:creationId xmlns:a16="http://schemas.microsoft.com/office/drawing/2014/main" id="{C25CD493-71A1-42F8-97F5-20A7283F8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1" y="2909"/>
              <a:ext cx="101" cy="636"/>
            </a:xfrm>
            <a:custGeom>
              <a:avLst/>
              <a:gdLst>
                <a:gd name="T0" fmla="*/ 1846387042 w 39"/>
                <a:gd name="T1" fmla="*/ 2147483646 h 227"/>
                <a:gd name="T2" fmla="*/ 1781581640 w 39"/>
                <a:gd name="T3" fmla="*/ 2147483646 h 227"/>
                <a:gd name="T4" fmla="*/ 1781581640 w 39"/>
                <a:gd name="T5" fmla="*/ 2147483646 h 227"/>
                <a:gd name="T6" fmla="*/ 1781581640 w 39"/>
                <a:gd name="T7" fmla="*/ 2147483646 h 227"/>
                <a:gd name="T8" fmla="*/ 1432028868 w 39"/>
                <a:gd name="T9" fmla="*/ 2147483646 h 227"/>
                <a:gd name="T10" fmla="*/ 932663829 w 39"/>
                <a:gd name="T11" fmla="*/ 2147483646 h 227"/>
                <a:gd name="T12" fmla="*/ 932663829 w 39"/>
                <a:gd name="T13" fmla="*/ 2147483646 h 227"/>
                <a:gd name="T14" fmla="*/ 932663829 w 39"/>
                <a:gd name="T15" fmla="*/ 2147483646 h 227"/>
                <a:gd name="T16" fmla="*/ 986361530 w 39"/>
                <a:gd name="T17" fmla="*/ 2147483646 h 227"/>
                <a:gd name="T18" fmla="*/ 986361530 w 39"/>
                <a:gd name="T19" fmla="*/ 2147483646 h 227"/>
                <a:gd name="T20" fmla="*/ 986361530 w 39"/>
                <a:gd name="T21" fmla="*/ 2147483646 h 227"/>
                <a:gd name="T22" fmla="*/ 434570333 w 39"/>
                <a:gd name="T23" fmla="*/ 2147483646 h 227"/>
                <a:gd name="T24" fmla="*/ 275302141 w 39"/>
                <a:gd name="T25" fmla="*/ 1930518802 h 227"/>
                <a:gd name="T26" fmla="*/ 499185370 w 39"/>
                <a:gd name="T27" fmla="*/ 0 h 227"/>
                <a:gd name="T28" fmla="*/ 1781581640 w 39"/>
                <a:gd name="T29" fmla="*/ 2147483646 h 227"/>
                <a:gd name="T30" fmla="*/ 2147483646 w 39"/>
                <a:gd name="T31" fmla="*/ 2147483646 h 227"/>
                <a:gd name="T32" fmla="*/ 2147483646 w 39"/>
                <a:gd name="T33" fmla="*/ 2147483646 h 227"/>
                <a:gd name="T34" fmla="*/ 1781581640 w 39"/>
                <a:gd name="T35" fmla="*/ 2147483646 h 227"/>
                <a:gd name="T36" fmla="*/ 1568061409 w 39"/>
                <a:gd name="T37" fmla="*/ 2147483646 h 227"/>
                <a:gd name="T38" fmla="*/ 2147483646 w 39"/>
                <a:gd name="T39" fmla="*/ 2147483646 h 227"/>
                <a:gd name="T40" fmla="*/ 2055238540 w 39"/>
                <a:gd name="T41" fmla="*/ 2147483646 h 227"/>
                <a:gd name="T42" fmla="*/ 847298756 w 39"/>
                <a:gd name="T43" fmla="*/ 2147483646 h 227"/>
                <a:gd name="T44" fmla="*/ 633495621 w 39"/>
                <a:gd name="T45" fmla="*/ 2147483646 h 227"/>
                <a:gd name="T46" fmla="*/ 1485519250 w 39"/>
                <a:gd name="T47" fmla="*/ 2147483646 h 227"/>
                <a:gd name="T48" fmla="*/ 1707324267 w 39"/>
                <a:gd name="T49" fmla="*/ 2147483646 h 227"/>
                <a:gd name="T50" fmla="*/ 1707324267 w 39"/>
                <a:gd name="T51" fmla="*/ 2147483646 h 227"/>
                <a:gd name="T52" fmla="*/ 1846387042 w 39"/>
                <a:gd name="T53" fmla="*/ 2147483646 h 2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9"/>
                <a:gd name="T82" fmla="*/ 0 h 227"/>
                <a:gd name="T83" fmla="*/ 39 w 39"/>
                <a:gd name="T84" fmla="*/ 227 h 2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9" h="227">
                  <a:moveTo>
                    <a:pt x="26" y="78"/>
                  </a:moveTo>
                  <a:lnTo>
                    <a:pt x="25" y="78"/>
                  </a:lnTo>
                  <a:cubicBezTo>
                    <a:pt x="28" y="70"/>
                    <a:pt x="23" y="62"/>
                    <a:pt x="20" y="55"/>
                  </a:cubicBezTo>
                  <a:cubicBezTo>
                    <a:pt x="19" y="51"/>
                    <a:pt x="16" y="47"/>
                    <a:pt x="13" y="44"/>
                  </a:cubicBezTo>
                  <a:lnTo>
                    <a:pt x="14" y="44"/>
                  </a:lnTo>
                  <a:cubicBezTo>
                    <a:pt x="10" y="39"/>
                    <a:pt x="7" y="33"/>
                    <a:pt x="6" y="27"/>
                  </a:cubicBezTo>
                  <a:cubicBezTo>
                    <a:pt x="0" y="23"/>
                    <a:pt x="5" y="13"/>
                    <a:pt x="4" y="6"/>
                  </a:cubicBezTo>
                  <a:cubicBezTo>
                    <a:pt x="5" y="4"/>
                    <a:pt x="4" y="1"/>
                    <a:pt x="7" y="0"/>
                  </a:cubicBezTo>
                  <a:cubicBezTo>
                    <a:pt x="14" y="11"/>
                    <a:pt x="18" y="26"/>
                    <a:pt x="25" y="38"/>
                  </a:cubicBezTo>
                  <a:cubicBezTo>
                    <a:pt x="28" y="45"/>
                    <a:pt x="30" y="52"/>
                    <a:pt x="33" y="59"/>
                  </a:cubicBezTo>
                  <a:cubicBezTo>
                    <a:pt x="35" y="68"/>
                    <a:pt x="37" y="77"/>
                    <a:pt x="32" y="86"/>
                  </a:cubicBezTo>
                  <a:cubicBezTo>
                    <a:pt x="29" y="91"/>
                    <a:pt x="27" y="96"/>
                    <a:pt x="25" y="100"/>
                  </a:cubicBezTo>
                  <a:cubicBezTo>
                    <a:pt x="16" y="118"/>
                    <a:pt x="22" y="137"/>
                    <a:pt x="22" y="156"/>
                  </a:cubicBezTo>
                  <a:cubicBezTo>
                    <a:pt x="25" y="177"/>
                    <a:pt x="29" y="198"/>
                    <a:pt x="39" y="218"/>
                  </a:cubicBezTo>
                  <a:cubicBezTo>
                    <a:pt x="36" y="221"/>
                    <a:pt x="32" y="220"/>
                    <a:pt x="29" y="222"/>
                  </a:cubicBezTo>
                  <a:cubicBezTo>
                    <a:pt x="23" y="224"/>
                    <a:pt x="18" y="227"/>
                    <a:pt x="12" y="227"/>
                  </a:cubicBezTo>
                  <a:cubicBezTo>
                    <a:pt x="10" y="200"/>
                    <a:pt x="8" y="172"/>
                    <a:pt x="9" y="146"/>
                  </a:cubicBezTo>
                  <a:cubicBezTo>
                    <a:pt x="10" y="128"/>
                    <a:pt x="12" y="106"/>
                    <a:pt x="21" y="89"/>
                  </a:cubicBezTo>
                  <a:cubicBezTo>
                    <a:pt x="22" y="87"/>
                    <a:pt x="22" y="85"/>
                    <a:pt x="24" y="83"/>
                  </a:cubicBezTo>
                  <a:lnTo>
                    <a:pt x="26" y="78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2" name="Freeform 237">
              <a:extLst>
                <a:ext uri="{FF2B5EF4-FFF2-40B4-BE49-F238E27FC236}">
                  <a16:creationId xmlns:a16="http://schemas.microsoft.com/office/drawing/2014/main" id="{5EAAE966-9EB1-BB9A-D2FB-5EC3497AF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" y="2906"/>
              <a:ext cx="31" cy="25"/>
            </a:xfrm>
            <a:custGeom>
              <a:avLst/>
              <a:gdLst>
                <a:gd name="T0" fmla="*/ 732796856 w 12"/>
                <a:gd name="T1" fmla="*/ 763772994 h 9"/>
                <a:gd name="T2" fmla="*/ 681028941 w 12"/>
                <a:gd name="T3" fmla="*/ 1844905256 h 9"/>
                <a:gd name="T4" fmla="*/ 211571270 w 12"/>
                <a:gd name="T5" fmla="*/ 2121591011 h 9"/>
                <a:gd name="T6" fmla="*/ 81898569 w 12"/>
                <a:gd name="T7" fmla="*/ 592613433 h 9"/>
                <a:gd name="T8" fmla="*/ 732796856 w 12"/>
                <a:gd name="T9" fmla="*/ 763772994 h 9"/>
                <a:gd name="T10" fmla="*/ 732796856 w 12"/>
                <a:gd name="T11" fmla="*/ 763772994 h 9"/>
                <a:gd name="T12" fmla="*/ 732796856 w 12"/>
                <a:gd name="T13" fmla="*/ 763772994 h 9"/>
                <a:gd name="T14" fmla="*/ 732796856 w 12"/>
                <a:gd name="T15" fmla="*/ 763772994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9"/>
                <a:gd name="T26" fmla="*/ 12 w 12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9">
                  <a:moveTo>
                    <a:pt x="11" y="3"/>
                  </a:moveTo>
                  <a:cubicBezTo>
                    <a:pt x="12" y="4"/>
                    <a:pt x="11" y="6"/>
                    <a:pt x="10" y="7"/>
                  </a:cubicBezTo>
                  <a:cubicBezTo>
                    <a:pt x="8" y="7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5" y="0"/>
                    <a:pt x="8" y="1"/>
                    <a:pt x="11" y="3"/>
                  </a:cubicBezTo>
                  <a:close/>
                </a:path>
              </a:pathLst>
            </a:custGeom>
            <a:solidFill>
              <a:srgbClr val="73B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3" name="Freeform 238">
              <a:extLst>
                <a:ext uri="{FF2B5EF4-FFF2-40B4-BE49-F238E27FC236}">
                  <a16:creationId xmlns:a16="http://schemas.microsoft.com/office/drawing/2014/main" id="{14FEF477-C124-6C77-26CE-A80405D44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940"/>
              <a:ext cx="34" cy="42"/>
            </a:xfrm>
            <a:custGeom>
              <a:avLst/>
              <a:gdLst>
                <a:gd name="T0" fmla="*/ 1116071260 w 13"/>
                <a:gd name="T1" fmla="*/ 1911654836 h 15"/>
                <a:gd name="T2" fmla="*/ 791583831 w 13"/>
                <a:gd name="T3" fmla="*/ 2147483646 h 15"/>
                <a:gd name="T4" fmla="*/ 264168244 w 13"/>
                <a:gd name="T5" fmla="*/ 2147483646 h 15"/>
                <a:gd name="T6" fmla="*/ 0 w 13"/>
                <a:gd name="T7" fmla="*/ 2147483646 h 15"/>
                <a:gd name="T8" fmla="*/ 163162752 w 13"/>
                <a:gd name="T9" fmla="*/ 886813861 h 15"/>
                <a:gd name="T10" fmla="*/ 426733330 w 13"/>
                <a:gd name="T11" fmla="*/ 316719427 h 15"/>
                <a:gd name="T12" fmla="*/ 1116071260 w 13"/>
                <a:gd name="T13" fmla="*/ 1911654836 h 15"/>
                <a:gd name="T14" fmla="*/ 1116071260 w 13"/>
                <a:gd name="T15" fmla="*/ 1911654836 h 15"/>
                <a:gd name="T16" fmla="*/ 1116071260 w 13"/>
                <a:gd name="T17" fmla="*/ 1911654836 h 15"/>
                <a:gd name="T18" fmla="*/ 1116071260 w 13"/>
                <a:gd name="T19" fmla="*/ 19116548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5"/>
                <a:gd name="T32" fmla="*/ 13 w 1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5">
                  <a:moveTo>
                    <a:pt x="13" y="6"/>
                  </a:moveTo>
                  <a:cubicBezTo>
                    <a:pt x="13" y="9"/>
                    <a:pt x="12" y="12"/>
                    <a:pt x="9" y="14"/>
                  </a:cubicBezTo>
                  <a:cubicBezTo>
                    <a:pt x="7" y="15"/>
                    <a:pt x="4" y="15"/>
                    <a:pt x="3" y="14"/>
                  </a:cubicBezTo>
                  <a:cubicBezTo>
                    <a:pt x="0" y="13"/>
                    <a:pt x="1" y="10"/>
                    <a:pt x="0" y="8"/>
                  </a:cubicBezTo>
                  <a:cubicBezTo>
                    <a:pt x="1" y="6"/>
                    <a:pt x="1" y="4"/>
                    <a:pt x="2" y="3"/>
                  </a:cubicBezTo>
                  <a:cubicBezTo>
                    <a:pt x="2" y="2"/>
                    <a:pt x="4" y="1"/>
                    <a:pt x="5" y="1"/>
                  </a:cubicBezTo>
                  <a:cubicBezTo>
                    <a:pt x="9" y="0"/>
                    <a:pt x="11" y="4"/>
                    <a:pt x="13" y="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4" name="Freeform 239">
              <a:extLst>
                <a:ext uri="{FF2B5EF4-FFF2-40B4-BE49-F238E27FC236}">
                  <a16:creationId xmlns:a16="http://schemas.microsoft.com/office/drawing/2014/main" id="{8942EAE0-8C9C-C845-C3B2-6C6AD0A49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" y="2951"/>
              <a:ext cx="18" cy="17"/>
            </a:xfrm>
            <a:custGeom>
              <a:avLst/>
              <a:gdLst>
                <a:gd name="T0" fmla="*/ 197324563 w 7"/>
                <a:gd name="T1" fmla="*/ 1949001037 h 6"/>
                <a:gd name="T2" fmla="*/ 76737371 w 7"/>
                <a:gd name="T3" fmla="*/ 2147483646 h 6"/>
                <a:gd name="T4" fmla="*/ 120999752 w 7"/>
                <a:gd name="T5" fmla="*/ 0 h 6"/>
                <a:gd name="T6" fmla="*/ 197324563 w 7"/>
                <a:gd name="T7" fmla="*/ 1949001037 h 6"/>
                <a:gd name="T8" fmla="*/ 197324563 w 7"/>
                <a:gd name="T9" fmla="*/ 1949001037 h 6"/>
                <a:gd name="T10" fmla="*/ 197324563 w 7"/>
                <a:gd name="T11" fmla="*/ 1949001037 h 6"/>
                <a:gd name="T12" fmla="*/ 197324563 w 7"/>
                <a:gd name="T13" fmla="*/ 1949001037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6"/>
                <a:gd name="T23" fmla="*/ 7 w 7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6">
                  <a:moveTo>
                    <a:pt x="3" y="5"/>
                  </a:moveTo>
                  <a:cubicBezTo>
                    <a:pt x="2" y="5"/>
                    <a:pt x="1" y="6"/>
                    <a:pt x="1" y="6"/>
                  </a:cubicBezTo>
                  <a:cubicBezTo>
                    <a:pt x="1" y="4"/>
                    <a:pt x="0" y="2"/>
                    <a:pt x="2" y="0"/>
                  </a:cubicBezTo>
                  <a:cubicBezTo>
                    <a:pt x="1" y="2"/>
                    <a:pt x="7" y="3"/>
                    <a:pt x="3" y="5"/>
                  </a:cubicBezTo>
                  <a:close/>
                </a:path>
              </a:pathLst>
            </a:custGeom>
            <a:solidFill>
              <a:srgbClr val="73B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5" name="Freeform 240">
              <a:extLst>
                <a:ext uri="{FF2B5EF4-FFF2-40B4-BE49-F238E27FC236}">
                  <a16:creationId xmlns:a16="http://schemas.microsoft.com/office/drawing/2014/main" id="{B1386615-FE47-0ECB-4394-A862ED1FF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1" y="2954"/>
              <a:ext cx="24" cy="22"/>
            </a:xfrm>
            <a:custGeom>
              <a:avLst/>
              <a:gdLst>
                <a:gd name="T0" fmla="*/ 753106317 w 9"/>
                <a:gd name="T1" fmla="*/ 233450883 h 8"/>
                <a:gd name="T2" fmla="*/ 1118233920 w 9"/>
                <a:gd name="T3" fmla="*/ 641989747 h 8"/>
                <a:gd name="T4" fmla="*/ 753106317 w 9"/>
                <a:gd name="T5" fmla="*/ 1765471502 h 8"/>
                <a:gd name="T6" fmla="*/ 0 w 9"/>
                <a:gd name="T7" fmla="*/ 875449861 h 8"/>
                <a:gd name="T8" fmla="*/ 365189043 w 9"/>
                <a:gd name="T9" fmla="*/ 0 h 8"/>
                <a:gd name="T10" fmla="*/ 753106317 w 9"/>
                <a:gd name="T11" fmla="*/ 233450883 h 8"/>
                <a:gd name="T12" fmla="*/ 753106317 w 9"/>
                <a:gd name="T13" fmla="*/ 233450883 h 8"/>
                <a:gd name="T14" fmla="*/ 753106317 w 9"/>
                <a:gd name="T15" fmla="*/ 233450883 h 8"/>
                <a:gd name="T16" fmla="*/ 753106317 w 9"/>
                <a:gd name="T17" fmla="*/ 233450883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8"/>
                <a:gd name="T29" fmla="*/ 9 w 9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8">
                  <a:moveTo>
                    <a:pt x="6" y="1"/>
                  </a:moveTo>
                  <a:cubicBezTo>
                    <a:pt x="5" y="3"/>
                    <a:pt x="8" y="3"/>
                    <a:pt x="9" y="3"/>
                  </a:cubicBezTo>
                  <a:cubicBezTo>
                    <a:pt x="8" y="5"/>
                    <a:pt x="8" y="7"/>
                    <a:pt x="6" y="8"/>
                  </a:cubicBezTo>
                  <a:cubicBezTo>
                    <a:pt x="4" y="8"/>
                    <a:pt x="0" y="7"/>
                    <a:pt x="0" y="4"/>
                  </a:cubicBezTo>
                  <a:cubicBezTo>
                    <a:pt x="1" y="2"/>
                    <a:pt x="1" y="0"/>
                    <a:pt x="3" y="0"/>
                  </a:cubicBezTo>
                  <a:cubicBezTo>
                    <a:pt x="4" y="0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6" name="Freeform 241">
              <a:extLst>
                <a:ext uri="{FF2B5EF4-FFF2-40B4-BE49-F238E27FC236}">
                  <a16:creationId xmlns:a16="http://schemas.microsoft.com/office/drawing/2014/main" id="{B080BFFD-5C64-9079-0711-05F975409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968"/>
              <a:ext cx="11" cy="53"/>
            </a:xfrm>
            <a:custGeom>
              <a:avLst/>
              <a:gdLst>
                <a:gd name="T0" fmla="*/ 875449861 w 4"/>
                <a:gd name="T1" fmla="*/ 0 h 19"/>
                <a:gd name="T2" fmla="*/ 471195236 w 4"/>
                <a:gd name="T3" fmla="*/ 2147483646 h 19"/>
                <a:gd name="T4" fmla="*/ 0 w 4"/>
                <a:gd name="T5" fmla="*/ 630343101 h 19"/>
                <a:gd name="T6" fmla="*/ 875449861 w 4"/>
                <a:gd name="T7" fmla="*/ 0 h 19"/>
                <a:gd name="T8" fmla="*/ 875449861 w 4"/>
                <a:gd name="T9" fmla="*/ 0 h 19"/>
                <a:gd name="T10" fmla="*/ 875449861 w 4"/>
                <a:gd name="T11" fmla="*/ 0 h 19"/>
                <a:gd name="T12" fmla="*/ 875449861 w 4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19"/>
                <a:gd name="T23" fmla="*/ 4 w 4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19">
                  <a:moveTo>
                    <a:pt x="4" y="0"/>
                  </a:moveTo>
                  <a:cubicBezTo>
                    <a:pt x="2" y="6"/>
                    <a:pt x="3" y="14"/>
                    <a:pt x="2" y="19"/>
                  </a:cubicBezTo>
                  <a:cubicBezTo>
                    <a:pt x="2" y="14"/>
                    <a:pt x="1" y="7"/>
                    <a:pt x="0" y="2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" name="Freeform 242">
              <a:extLst>
                <a:ext uri="{FF2B5EF4-FFF2-40B4-BE49-F238E27FC236}">
                  <a16:creationId xmlns:a16="http://schemas.microsoft.com/office/drawing/2014/main" id="{B5D04814-8DBA-500D-4254-7AB331E8B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3032"/>
              <a:ext cx="34" cy="45"/>
            </a:xfrm>
            <a:custGeom>
              <a:avLst/>
              <a:gdLst>
                <a:gd name="T0" fmla="*/ 1116071260 w 13"/>
                <a:gd name="T1" fmla="*/ 2147483646 h 16"/>
                <a:gd name="T2" fmla="*/ 854063183 w 13"/>
                <a:gd name="T3" fmla="*/ 2147483646 h 16"/>
                <a:gd name="T4" fmla="*/ 527510408 w 13"/>
                <a:gd name="T5" fmla="*/ 2147483646 h 16"/>
                <a:gd name="T6" fmla="*/ 527510408 w 13"/>
                <a:gd name="T7" fmla="*/ 2147483646 h 16"/>
                <a:gd name="T8" fmla="*/ 527510408 w 13"/>
                <a:gd name="T9" fmla="*/ 2147483646 h 16"/>
                <a:gd name="T10" fmla="*/ 426733330 w 13"/>
                <a:gd name="T11" fmla="*/ 2147483646 h 16"/>
                <a:gd name="T12" fmla="*/ 426733330 w 13"/>
                <a:gd name="T13" fmla="*/ 2147483646 h 16"/>
                <a:gd name="T14" fmla="*/ 426733330 w 13"/>
                <a:gd name="T15" fmla="*/ 2147483646 h 16"/>
                <a:gd name="T16" fmla="*/ 101005526 w 13"/>
                <a:gd name="T17" fmla="*/ 2147483646 h 16"/>
                <a:gd name="T18" fmla="*/ 101005526 w 13"/>
                <a:gd name="T19" fmla="*/ 2071655407 h 16"/>
                <a:gd name="T20" fmla="*/ 527510408 w 13"/>
                <a:gd name="T21" fmla="*/ 997478336 h 16"/>
                <a:gd name="T22" fmla="*/ 589895583 w 13"/>
                <a:gd name="T23" fmla="*/ 0 h 16"/>
                <a:gd name="T24" fmla="*/ 1116071260 w 13"/>
                <a:gd name="T25" fmla="*/ 2147483646 h 16"/>
                <a:gd name="T26" fmla="*/ 1116071260 w 13"/>
                <a:gd name="T27" fmla="*/ 2147483646 h 16"/>
                <a:gd name="T28" fmla="*/ 1116071260 w 13"/>
                <a:gd name="T29" fmla="*/ 2147483646 h 16"/>
                <a:gd name="T30" fmla="*/ 1116071260 w 13"/>
                <a:gd name="T31" fmla="*/ 2147483646 h 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16"/>
                <a:gd name="T50" fmla="*/ 13 w 13"/>
                <a:gd name="T51" fmla="*/ 16 h 1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16">
                  <a:moveTo>
                    <a:pt x="13" y="9"/>
                  </a:moveTo>
                  <a:cubicBezTo>
                    <a:pt x="13" y="11"/>
                    <a:pt x="12" y="14"/>
                    <a:pt x="10" y="15"/>
                  </a:cubicBezTo>
                  <a:cubicBezTo>
                    <a:pt x="9" y="16"/>
                    <a:pt x="7" y="16"/>
                    <a:pt x="6" y="16"/>
                  </a:cubicBezTo>
                  <a:lnTo>
                    <a:pt x="5" y="16"/>
                  </a:lnTo>
                  <a:cubicBezTo>
                    <a:pt x="4" y="14"/>
                    <a:pt x="0" y="13"/>
                    <a:pt x="1" y="10"/>
                  </a:cubicBezTo>
                  <a:cubicBezTo>
                    <a:pt x="1" y="9"/>
                    <a:pt x="1" y="7"/>
                    <a:pt x="1" y="6"/>
                  </a:cubicBezTo>
                  <a:cubicBezTo>
                    <a:pt x="3" y="5"/>
                    <a:pt x="4" y="1"/>
                    <a:pt x="6" y="3"/>
                  </a:cubicBezTo>
                  <a:cubicBezTo>
                    <a:pt x="7" y="2"/>
                    <a:pt x="5" y="0"/>
                    <a:pt x="7" y="0"/>
                  </a:cubicBezTo>
                  <a:cubicBezTo>
                    <a:pt x="11" y="1"/>
                    <a:pt x="12" y="5"/>
                    <a:pt x="13" y="9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" name="Freeform 243">
              <a:extLst>
                <a:ext uri="{FF2B5EF4-FFF2-40B4-BE49-F238E27FC236}">
                  <a16:creationId xmlns:a16="http://schemas.microsoft.com/office/drawing/2014/main" id="{EB03549F-80BC-C3AB-ECE5-483848C62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3052"/>
              <a:ext cx="8" cy="11"/>
            </a:xfrm>
            <a:custGeom>
              <a:avLst/>
              <a:gdLst>
                <a:gd name="T0" fmla="*/ 227950749 w 3"/>
                <a:gd name="T1" fmla="*/ 641989747 h 4"/>
                <a:gd name="T2" fmla="*/ 136945963 w 3"/>
                <a:gd name="T3" fmla="*/ 875449861 h 4"/>
                <a:gd name="T4" fmla="*/ 136945963 w 3"/>
                <a:gd name="T5" fmla="*/ 875449861 h 4"/>
                <a:gd name="T6" fmla="*/ 136945963 w 3"/>
                <a:gd name="T7" fmla="*/ 875449861 h 4"/>
                <a:gd name="T8" fmla="*/ 227950749 w 3"/>
                <a:gd name="T9" fmla="*/ 0 h 4"/>
                <a:gd name="T10" fmla="*/ 227950749 w 3"/>
                <a:gd name="T11" fmla="*/ 641989747 h 4"/>
                <a:gd name="T12" fmla="*/ 227950749 w 3"/>
                <a:gd name="T13" fmla="*/ 641989747 h 4"/>
                <a:gd name="T14" fmla="*/ 227950749 w 3"/>
                <a:gd name="T15" fmla="*/ 641989747 h 4"/>
                <a:gd name="T16" fmla="*/ 227950749 w 3"/>
                <a:gd name="T17" fmla="*/ 641989747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4"/>
                <a:gd name="T29" fmla="*/ 3 w 3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4">
                  <a:moveTo>
                    <a:pt x="2" y="3"/>
                  </a:moveTo>
                  <a:lnTo>
                    <a:pt x="1" y="4"/>
                  </a:lnTo>
                  <a:cubicBezTo>
                    <a:pt x="0" y="3"/>
                    <a:pt x="0" y="1"/>
                    <a:pt x="2" y="0"/>
                  </a:cubicBezTo>
                  <a:cubicBezTo>
                    <a:pt x="3" y="0"/>
                    <a:pt x="2" y="2"/>
                    <a:pt x="2" y="3"/>
                  </a:cubicBez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" name="Freeform 244">
              <a:extLst>
                <a:ext uri="{FF2B5EF4-FFF2-40B4-BE49-F238E27FC236}">
                  <a16:creationId xmlns:a16="http://schemas.microsoft.com/office/drawing/2014/main" id="{D21AB2E6-DD55-DB49-62AF-27E74D86F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" y="3128"/>
              <a:ext cx="220" cy="98"/>
            </a:xfrm>
            <a:custGeom>
              <a:avLst/>
              <a:gdLst>
                <a:gd name="T0" fmla="*/ 2147483646 w 84"/>
                <a:gd name="T1" fmla="*/ 682733416 h 35"/>
                <a:gd name="T2" fmla="*/ 2147483646 w 84"/>
                <a:gd name="T3" fmla="*/ 2147483646 h 35"/>
                <a:gd name="T4" fmla="*/ 2147483646 w 84"/>
                <a:gd name="T5" fmla="*/ 2147483646 h 35"/>
                <a:gd name="T6" fmla="*/ 2147483646 w 84"/>
                <a:gd name="T7" fmla="*/ 2147483646 h 35"/>
                <a:gd name="T8" fmla="*/ 2147483646 w 84"/>
                <a:gd name="T9" fmla="*/ 2147483646 h 35"/>
                <a:gd name="T10" fmla="*/ 2147483646 w 84"/>
                <a:gd name="T11" fmla="*/ 2147483646 h 35"/>
                <a:gd name="T12" fmla="*/ 2147483646 w 84"/>
                <a:gd name="T13" fmla="*/ 2147483646 h 35"/>
                <a:gd name="T14" fmla="*/ 2147483646 w 84"/>
                <a:gd name="T15" fmla="*/ 2147483646 h 35"/>
                <a:gd name="T16" fmla="*/ 2147483646 w 84"/>
                <a:gd name="T17" fmla="*/ 2147483646 h 35"/>
                <a:gd name="T18" fmla="*/ 2147483646 w 84"/>
                <a:gd name="T19" fmla="*/ 2147483646 h 35"/>
                <a:gd name="T20" fmla="*/ 808118921 w 84"/>
                <a:gd name="T21" fmla="*/ 2147483646 h 35"/>
                <a:gd name="T22" fmla="*/ 808118921 w 84"/>
                <a:gd name="T23" fmla="*/ 2147483646 h 35"/>
                <a:gd name="T24" fmla="*/ 705188296 w 84"/>
                <a:gd name="T25" fmla="*/ 2147483646 h 35"/>
                <a:gd name="T26" fmla="*/ 102806058 w 84"/>
                <a:gd name="T27" fmla="*/ 2147483646 h 35"/>
                <a:gd name="T28" fmla="*/ 332809238 w 84"/>
                <a:gd name="T29" fmla="*/ 682733416 h 35"/>
                <a:gd name="T30" fmla="*/ 2147483646 w 84"/>
                <a:gd name="T31" fmla="*/ 2147483646 h 35"/>
                <a:gd name="T32" fmla="*/ 2147483646 w 84"/>
                <a:gd name="T33" fmla="*/ 2147483646 h 35"/>
                <a:gd name="T34" fmla="*/ 2147483646 w 84"/>
                <a:gd name="T35" fmla="*/ 2147483646 h 35"/>
                <a:gd name="T36" fmla="*/ 2147483646 w 84"/>
                <a:gd name="T37" fmla="*/ 2147483646 h 35"/>
                <a:gd name="T38" fmla="*/ 2147483646 w 84"/>
                <a:gd name="T39" fmla="*/ 2147483646 h 35"/>
                <a:gd name="T40" fmla="*/ 2147483646 w 84"/>
                <a:gd name="T41" fmla="*/ 2147483646 h 35"/>
                <a:gd name="T42" fmla="*/ 2147483646 w 84"/>
                <a:gd name="T43" fmla="*/ 2147483646 h 35"/>
                <a:gd name="T44" fmla="*/ 2147483646 w 84"/>
                <a:gd name="T45" fmla="*/ 2147483646 h 35"/>
                <a:gd name="T46" fmla="*/ 2147483646 w 84"/>
                <a:gd name="T47" fmla="*/ 2147483646 h 35"/>
                <a:gd name="T48" fmla="*/ 2147483646 w 84"/>
                <a:gd name="T49" fmla="*/ 886813698 h 35"/>
                <a:gd name="T50" fmla="*/ 2147483646 w 84"/>
                <a:gd name="T51" fmla="*/ 0 h 35"/>
                <a:gd name="T52" fmla="*/ 2147483646 w 84"/>
                <a:gd name="T53" fmla="*/ 0 h 35"/>
                <a:gd name="T54" fmla="*/ 2147483646 w 84"/>
                <a:gd name="T55" fmla="*/ 0 h 35"/>
                <a:gd name="T56" fmla="*/ 2147483646 w 84"/>
                <a:gd name="T57" fmla="*/ 682733416 h 35"/>
                <a:gd name="T58" fmla="*/ 2147483646 w 84"/>
                <a:gd name="T59" fmla="*/ 682733416 h 35"/>
                <a:gd name="T60" fmla="*/ 2147483646 w 84"/>
                <a:gd name="T61" fmla="*/ 682733416 h 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4"/>
                <a:gd name="T94" fmla="*/ 0 h 35"/>
                <a:gd name="T95" fmla="*/ 84 w 84"/>
                <a:gd name="T96" fmla="*/ 35 h 3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4" h="35">
                  <a:moveTo>
                    <a:pt x="83" y="2"/>
                  </a:moveTo>
                  <a:cubicBezTo>
                    <a:pt x="84" y="8"/>
                    <a:pt x="84" y="16"/>
                    <a:pt x="79" y="21"/>
                  </a:cubicBezTo>
                  <a:cubicBezTo>
                    <a:pt x="74" y="25"/>
                    <a:pt x="68" y="26"/>
                    <a:pt x="62" y="30"/>
                  </a:cubicBezTo>
                  <a:cubicBezTo>
                    <a:pt x="61" y="29"/>
                    <a:pt x="61" y="31"/>
                    <a:pt x="60" y="31"/>
                  </a:cubicBezTo>
                  <a:cubicBezTo>
                    <a:pt x="51" y="35"/>
                    <a:pt x="42" y="34"/>
                    <a:pt x="33" y="33"/>
                  </a:cubicBezTo>
                  <a:cubicBezTo>
                    <a:pt x="24" y="34"/>
                    <a:pt x="18" y="30"/>
                    <a:pt x="9" y="27"/>
                  </a:cubicBezTo>
                  <a:cubicBezTo>
                    <a:pt x="9" y="27"/>
                    <a:pt x="10" y="26"/>
                    <a:pt x="9" y="26"/>
                  </a:cubicBezTo>
                  <a:cubicBezTo>
                    <a:pt x="8" y="26"/>
                    <a:pt x="8" y="26"/>
                    <a:pt x="8" y="27"/>
                  </a:cubicBezTo>
                  <a:cubicBezTo>
                    <a:pt x="6" y="25"/>
                    <a:pt x="3" y="23"/>
                    <a:pt x="1" y="20"/>
                  </a:cubicBezTo>
                  <a:cubicBezTo>
                    <a:pt x="0" y="13"/>
                    <a:pt x="3" y="7"/>
                    <a:pt x="4" y="2"/>
                  </a:cubicBezTo>
                  <a:cubicBezTo>
                    <a:pt x="15" y="5"/>
                    <a:pt x="26" y="10"/>
                    <a:pt x="38" y="11"/>
                  </a:cubicBezTo>
                  <a:lnTo>
                    <a:pt x="40" y="11"/>
                  </a:lnTo>
                  <a:cubicBezTo>
                    <a:pt x="44" y="12"/>
                    <a:pt x="47" y="9"/>
                    <a:pt x="50" y="11"/>
                  </a:cubicBezTo>
                  <a:cubicBezTo>
                    <a:pt x="51" y="9"/>
                    <a:pt x="53" y="12"/>
                    <a:pt x="56" y="11"/>
                  </a:cubicBezTo>
                  <a:cubicBezTo>
                    <a:pt x="64" y="9"/>
                    <a:pt x="72" y="8"/>
                    <a:pt x="79" y="3"/>
                  </a:cubicBezTo>
                  <a:cubicBezTo>
                    <a:pt x="80" y="2"/>
                    <a:pt x="82" y="2"/>
                    <a:pt x="83" y="0"/>
                  </a:cubicBezTo>
                  <a:lnTo>
                    <a:pt x="83" y="2"/>
                  </a:ln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" name="Freeform 245">
              <a:extLst>
                <a:ext uri="{FF2B5EF4-FFF2-40B4-BE49-F238E27FC236}">
                  <a16:creationId xmlns:a16="http://schemas.microsoft.com/office/drawing/2014/main" id="{4803831C-1B72-ED45-FCA1-56D28DA98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3156"/>
              <a:ext cx="39" cy="39"/>
            </a:xfrm>
            <a:custGeom>
              <a:avLst/>
              <a:gdLst>
                <a:gd name="T0" fmla="*/ 997893881 w 15"/>
                <a:gd name="T1" fmla="*/ 803028581 h 14"/>
                <a:gd name="T2" fmla="*/ 920523505 w 15"/>
                <a:gd name="T3" fmla="*/ 2147483646 h 14"/>
                <a:gd name="T4" fmla="*/ 474870079 w 15"/>
                <a:gd name="T5" fmla="*/ 2147483646 h 14"/>
                <a:gd name="T6" fmla="*/ 92267895 w 15"/>
                <a:gd name="T7" fmla="*/ 2147483646 h 14"/>
                <a:gd name="T8" fmla="*/ 92267895 w 15"/>
                <a:gd name="T9" fmla="*/ 803028581 h 14"/>
                <a:gd name="T10" fmla="*/ 383805328 w 15"/>
                <a:gd name="T11" fmla="*/ 288266656 h 14"/>
                <a:gd name="T12" fmla="*/ 920523505 w 15"/>
                <a:gd name="T13" fmla="*/ 288266656 h 14"/>
                <a:gd name="T14" fmla="*/ 920523505 w 15"/>
                <a:gd name="T15" fmla="*/ 288266656 h 14"/>
                <a:gd name="T16" fmla="*/ 920523505 w 15"/>
                <a:gd name="T17" fmla="*/ 288266656 h 14"/>
                <a:gd name="T18" fmla="*/ 997893881 w 15"/>
                <a:gd name="T19" fmla="*/ 803028581 h 14"/>
                <a:gd name="T20" fmla="*/ 997893881 w 15"/>
                <a:gd name="T21" fmla="*/ 803028581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14"/>
                <a:gd name="T35" fmla="*/ 15 w 15"/>
                <a:gd name="T36" fmla="*/ 14 h 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14">
                  <a:moveTo>
                    <a:pt x="13" y="3"/>
                  </a:moveTo>
                  <a:cubicBezTo>
                    <a:pt x="15" y="6"/>
                    <a:pt x="13" y="9"/>
                    <a:pt x="12" y="11"/>
                  </a:cubicBezTo>
                  <a:cubicBezTo>
                    <a:pt x="10" y="12"/>
                    <a:pt x="8" y="14"/>
                    <a:pt x="6" y="14"/>
                  </a:cubicBezTo>
                  <a:cubicBezTo>
                    <a:pt x="4" y="14"/>
                    <a:pt x="2" y="13"/>
                    <a:pt x="1" y="11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2"/>
                    <a:pt x="4" y="0"/>
                    <a:pt x="5" y="1"/>
                  </a:cubicBezTo>
                  <a:cubicBezTo>
                    <a:pt x="8" y="1"/>
                    <a:pt x="9" y="0"/>
                    <a:pt x="12" y="1"/>
                  </a:cubicBezTo>
                  <a:lnTo>
                    <a:pt x="13" y="3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1" name="Freeform 246">
              <a:extLst>
                <a:ext uri="{FF2B5EF4-FFF2-40B4-BE49-F238E27FC236}">
                  <a16:creationId xmlns:a16="http://schemas.microsoft.com/office/drawing/2014/main" id="{4FE38172-B632-438A-A136-969642A01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3164"/>
              <a:ext cx="16" cy="20"/>
            </a:xfrm>
            <a:custGeom>
              <a:avLst/>
              <a:gdLst>
                <a:gd name="T0" fmla="*/ 607868509 w 6"/>
                <a:gd name="T1" fmla="*/ 1753598774 h 7"/>
                <a:gd name="T2" fmla="*/ 227950749 w 6"/>
                <a:gd name="T3" fmla="*/ 2147483646 h 7"/>
                <a:gd name="T4" fmla="*/ 136945963 w 6"/>
                <a:gd name="T5" fmla="*/ 966442654 h 7"/>
                <a:gd name="T6" fmla="*/ 136945963 w 6"/>
                <a:gd name="T7" fmla="*/ 966442654 h 7"/>
                <a:gd name="T8" fmla="*/ 136945963 w 6"/>
                <a:gd name="T9" fmla="*/ 966442654 h 7"/>
                <a:gd name="T10" fmla="*/ 365189077 w 6"/>
                <a:gd name="T11" fmla="*/ 0 h 7"/>
                <a:gd name="T12" fmla="*/ 365189077 w 6"/>
                <a:gd name="T13" fmla="*/ 0 h 7"/>
                <a:gd name="T14" fmla="*/ 365189077 w 6"/>
                <a:gd name="T15" fmla="*/ 0 h 7"/>
                <a:gd name="T16" fmla="*/ 607868509 w 6"/>
                <a:gd name="T17" fmla="*/ 1753598774 h 7"/>
                <a:gd name="T18" fmla="*/ 607868509 w 6"/>
                <a:gd name="T19" fmla="*/ 1753598774 h 7"/>
                <a:gd name="T20" fmla="*/ 607868509 w 6"/>
                <a:gd name="T21" fmla="*/ 1753598774 h 7"/>
                <a:gd name="T22" fmla="*/ 607868509 w 6"/>
                <a:gd name="T23" fmla="*/ 1753598774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7"/>
                <a:gd name="T38" fmla="*/ 6 w 6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7">
                  <a:moveTo>
                    <a:pt x="5" y="4"/>
                  </a:moveTo>
                  <a:cubicBezTo>
                    <a:pt x="4" y="5"/>
                    <a:pt x="4" y="6"/>
                    <a:pt x="2" y="6"/>
                  </a:cubicBezTo>
                  <a:cubicBezTo>
                    <a:pt x="0" y="7"/>
                    <a:pt x="1" y="3"/>
                    <a:pt x="1" y="2"/>
                  </a:cubicBezTo>
                  <a:lnTo>
                    <a:pt x="3" y="0"/>
                  </a:lnTo>
                  <a:cubicBezTo>
                    <a:pt x="5" y="0"/>
                    <a:pt x="6" y="3"/>
                    <a:pt x="5" y="4"/>
                  </a:cubicBez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" name="Freeform 247">
              <a:extLst>
                <a:ext uri="{FF2B5EF4-FFF2-40B4-BE49-F238E27FC236}">
                  <a16:creationId xmlns:a16="http://schemas.microsoft.com/office/drawing/2014/main" id="{951875AD-6290-715F-5705-318828D34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" y="3167"/>
              <a:ext cx="26" cy="45"/>
            </a:xfrm>
            <a:custGeom>
              <a:avLst/>
              <a:gdLst>
                <a:gd name="T0" fmla="*/ 623729821 w 10"/>
                <a:gd name="T1" fmla="*/ 997478336 h 16"/>
                <a:gd name="T2" fmla="*/ 681357706 w 10"/>
                <a:gd name="T3" fmla="*/ 2147483646 h 16"/>
                <a:gd name="T4" fmla="*/ 383805279 w 10"/>
                <a:gd name="T5" fmla="*/ 2147483646 h 16"/>
                <a:gd name="T6" fmla="*/ 92267815 w 10"/>
                <a:gd name="T7" fmla="*/ 2147483646 h 16"/>
                <a:gd name="T8" fmla="*/ 296787241 w 10"/>
                <a:gd name="T9" fmla="*/ 0 h 16"/>
                <a:gd name="T10" fmla="*/ 623729821 w 10"/>
                <a:gd name="T11" fmla="*/ 997478336 h 16"/>
                <a:gd name="T12" fmla="*/ 623729821 w 10"/>
                <a:gd name="T13" fmla="*/ 997478336 h 16"/>
                <a:gd name="T14" fmla="*/ 623729821 w 10"/>
                <a:gd name="T15" fmla="*/ 997478336 h 16"/>
                <a:gd name="T16" fmla="*/ 623729821 w 10"/>
                <a:gd name="T17" fmla="*/ 997478336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6"/>
                <a:gd name="T29" fmla="*/ 10 w 10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6">
                  <a:moveTo>
                    <a:pt x="8" y="3"/>
                  </a:moveTo>
                  <a:cubicBezTo>
                    <a:pt x="10" y="6"/>
                    <a:pt x="9" y="8"/>
                    <a:pt x="9" y="11"/>
                  </a:cubicBezTo>
                  <a:cubicBezTo>
                    <a:pt x="7" y="12"/>
                    <a:pt x="7" y="15"/>
                    <a:pt x="5" y="15"/>
                  </a:cubicBezTo>
                  <a:cubicBezTo>
                    <a:pt x="2" y="16"/>
                    <a:pt x="2" y="13"/>
                    <a:pt x="1" y="12"/>
                  </a:cubicBezTo>
                  <a:cubicBezTo>
                    <a:pt x="0" y="8"/>
                    <a:pt x="0" y="3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" name="Freeform 248">
              <a:extLst>
                <a:ext uri="{FF2B5EF4-FFF2-40B4-BE49-F238E27FC236}">
                  <a16:creationId xmlns:a16="http://schemas.microsoft.com/office/drawing/2014/main" id="{5C77FD67-9030-0633-0541-7C8B0DB58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" y="3178"/>
              <a:ext cx="10" cy="20"/>
            </a:xfrm>
            <a:custGeom>
              <a:avLst/>
              <a:gdLst>
                <a:gd name="T0" fmla="*/ 97559675 w 4"/>
                <a:gd name="T1" fmla="*/ 1753598774 h 7"/>
                <a:gd name="T2" fmla="*/ 97559675 w 4"/>
                <a:gd name="T3" fmla="*/ 2147483646 h 7"/>
                <a:gd name="T4" fmla="*/ 39023875 w 4"/>
                <a:gd name="T5" fmla="*/ 2147483646 h 7"/>
                <a:gd name="T6" fmla="*/ 97559675 w 4"/>
                <a:gd name="T7" fmla="*/ 0 h 7"/>
                <a:gd name="T8" fmla="*/ 97559675 w 4"/>
                <a:gd name="T9" fmla="*/ 1753598774 h 7"/>
                <a:gd name="T10" fmla="*/ 97559675 w 4"/>
                <a:gd name="T11" fmla="*/ 1753598774 h 7"/>
                <a:gd name="T12" fmla="*/ 97559675 w 4"/>
                <a:gd name="T13" fmla="*/ 1753598774 h 7"/>
                <a:gd name="T14" fmla="*/ 97559675 w 4"/>
                <a:gd name="T15" fmla="*/ 1753598774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7"/>
                <a:gd name="T26" fmla="*/ 4 w 4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7">
                  <a:moveTo>
                    <a:pt x="3" y="4"/>
                  </a:moveTo>
                  <a:cubicBezTo>
                    <a:pt x="4" y="4"/>
                    <a:pt x="3" y="5"/>
                    <a:pt x="3" y="6"/>
                  </a:cubicBezTo>
                  <a:cubicBezTo>
                    <a:pt x="2" y="6"/>
                    <a:pt x="2" y="7"/>
                    <a:pt x="1" y="7"/>
                  </a:cubicBezTo>
                  <a:cubicBezTo>
                    <a:pt x="0" y="5"/>
                    <a:pt x="1" y="2"/>
                    <a:pt x="3" y="0"/>
                  </a:cubicBezTo>
                  <a:cubicBezTo>
                    <a:pt x="3" y="1"/>
                    <a:pt x="4" y="3"/>
                    <a:pt x="3" y="4"/>
                  </a:cubicBez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4" name="Freeform 249">
              <a:extLst>
                <a:ext uri="{FF2B5EF4-FFF2-40B4-BE49-F238E27FC236}">
                  <a16:creationId xmlns:a16="http://schemas.microsoft.com/office/drawing/2014/main" id="{D1FF4F57-164B-91BF-3027-3C7B6A8EA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3226"/>
              <a:ext cx="165" cy="148"/>
            </a:xfrm>
            <a:custGeom>
              <a:avLst/>
              <a:gdLst>
                <a:gd name="T0" fmla="*/ 2147483646 w 63"/>
                <a:gd name="T1" fmla="*/ 0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2147483646 w 63"/>
                <a:gd name="T7" fmla="*/ 2147483646 h 53"/>
                <a:gd name="T8" fmla="*/ 2147483646 w 63"/>
                <a:gd name="T9" fmla="*/ 2147483646 h 53"/>
                <a:gd name="T10" fmla="*/ 2147483646 w 63"/>
                <a:gd name="T11" fmla="*/ 2147483646 h 53"/>
                <a:gd name="T12" fmla="*/ 2147483646 w 63"/>
                <a:gd name="T13" fmla="*/ 2147483646 h 53"/>
                <a:gd name="T14" fmla="*/ 1038850350 w 63"/>
                <a:gd name="T15" fmla="*/ 2147483646 h 53"/>
                <a:gd name="T16" fmla="*/ 1244541179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1846922804 w 63"/>
                <a:gd name="T23" fmla="*/ 2147483646 h 53"/>
                <a:gd name="T24" fmla="*/ 0 w 63"/>
                <a:gd name="T25" fmla="*/ 2147483646 h 53"/>
                <a:gd name="T26" fmla="*/ 1577667939 w 63"/>
                <a:gd name="T27" fmla="*/ 641661975 h 53"/>
                <a:gd name="T28" fmla="*/ 2147483646 w 63"/>
                <a:gd name="T29" fmla="*/ 0 h 53"/>
                <a:gd name="T30" fmla="*/ 2147483646 w 63"/>
                <a:gd name="T31" fmla="*/ 0 h 53"/>
                <a:gd name="T32" fmla="*/ 2147483646 w 63"/>
                <a:gd name="T33" fmla="*/ 0 h 53"/>
                <a:gd name="T34" fmla="*/ 2147483646 w 63"/>
                <a:gd name="T35" fmla="*/ 0 h 53"/>
                <a:gd name="T36" fmla="*/ 2147483646 w 63"/>
                <a:gd name="T37" fmla="*/ 0 h 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"/>
                <a:gd name="T58" fmla="*/ 0 h 53"/>
                <a:gd name="T59" fmla="*/ 63 w 63"/>
                <a:gd name="T60" fmla="*/ 53 h 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" h="53">
                  <a:moveTo>
                    <a:pt x="63" y="0"/>
                  </a:moveTo>
                  <a:cubicBezTo>
                    <a:pt x="62" y="15"/>
                    <a:pt x="56" y="27"/>
                    <a:pt x="48" y="39"/>
                  </a:cubicBezTo>
                  <a:cubicBezTo>
                    <a:pt x="43" y="45"/>
                    <a:pt x="40" y="49"/>
                    <a:pt x="34" y="53"/>
                  </a:cubicBezTo>
                  <a:cubicBezTo>
                    <a:pt x="32" y="53"/>
                    <a:pt x="33" y="51"/>
                    <a:pt x="32" y="49"/>
                  </a:cubicBezTo>
                  <a:cubicBezTo>
                    <a:pt x="33" y="43"/>
                    <a:pt x="37" y="38"/>
                    <a:pt x="39" y="32"/>
                  </a:cubicBezTo>
                  <a:cubicBezTo>
                    <a:pt x="41" y="29"/>
                    <a:pt x="44" y="26"/>
                    <a:pt x="43" y="22"/>
                  </a:cubicBezTo>
                  <a:cubicBezTo>
                    <a:pt x="42" y="22"/>
                    <a:pt x="41" y="21"/>
                    <a:pt x="40" y="21"/>
                  </a:cubicBezTo>
                  <a:cubicBezTo>
                    <a:pt x="33" y="31"/>
                    <a:pt x="26" y="42"/>
                    <a:pt x="12" y="43"/>
                  </a:cubicBezTo>
                  <a:cubicBezTo>
                    <a:pt x="10" y="41"/>
                    <a:pt x="12" y="40"/>
                    <a:pt x="14" y="38"/>
                  </a:cubicBezTo>
                  <a:cubicBezTo>
                    <a:pt x="21" y="33"/>
                    <a:pt x="22" y="24"/>
                    <a:pt x="29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25" y="12"/>
                    <a:pt x="25" y="19"/>
                    <a:pt x="21" y="22"/>
                  </a:cubicBezTo>
                  <a:cubicBezTo>
                    <a:pt x="14" y="26"/>
                    <a:pt x="9" y="31"/>
                    <a:pt x="0" y="30"/>
                  </a:cubicBezTo>
                  <a:cubicBezTo>
                    <a:pt x="6" y="21"/>
                    <a:pt x="20" y="15"/>
                    <a:pt x="18" y="2"/>
                  </a:cubicBezTo>
                  <a:cubicBezTo>
                    <a:pt x="33" y="6"/>
                    <a:pt x="48" y="7"/>
                    <a:pt x="62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5" name="Freeform 250">
              <a:extLst>
                <a:ext uri="{FF2B5EF4-FFF2-40B4-BE49-F238E27FC236}">
                  <a16:creationId xmlns:a16="http://schemas.microsoft.com/office/drawing/2014/main" id="{87C4C7EB-BE46-12BD-28A1-13772BF50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" y="3285"/>
              <a:ext cx="19" cy="47"/>
            </a:xfrm>
            <a:custGeom>
              <a:avLst/>
              <a:gdLst>
                <a:gd name="T0" fmla="*/ 1225214639 w 7"/>
                <a:gd name="T1" fmla="*/ 1710280056 h 17"/>
                <a:gd name="T2" fmla="*/ 1225214639 w 7"/>
                <a:gd name="T3" fmla="*/ 2147483646 h 17"/>
                <a:gd name="T4" fmla="*/ 703122580 w 7"/>
                <a:gd name="T5" fmla="*/ 2147483646 h 17"/>
                <a:gd name="T6" fmla="*/ 191868856 w 7"/>
                <a:gd name="T7" fmla="*/ 2147483646 h 17"/>
                <a:gd name="T8" fmla="*/ 329910770 w 7"/>
                <a:gd name="T9" fmla="*/ 1260393830 h 17"/>
                <a:gd name="T10" fmla="*/ 1225214639 w 7"/>
                <a:gd name="T11" fmla="*/ 1710280056 h 17"/>
                <a:gd name="T12" fmla="*/ 1225214639 w 7"/>
                <a:gd name="T13" fmla="*/ 1710280056 h 17"/>
                <a:gd name="T14" fmla="*/ 1225214639 w 7"/>
                <a:gd name="T15" fmla="*/ 1710280056 h 17"/>
                <a:gd name="T16" fmla="*/ 1225214639 w 7"/>
                <a:gd name="T17" fmla="*/ 1710280056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7"/>
                <a:gd name="T29" fmla="*/ 7 w 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7">
                  <a:moveTo>
                    <a:pt x="7" y="7"/>
                  </a:moveTo>
                  <a:cubicBezTo>
                    <a:pt x="6" y="7"/>
                    <a:pt x="7" y="8"/>
                    <a:pt x="7" y="9"/>
                  </a:cubicBezTo>
                  <a:cubicBezTo>
                    <a:pt x="7" y="12"/>
                    <a:pt x="7" y="15"/>
                    <a:pt x="4" y="17"/>
                  </a:cubicBezTo>
                  <a:cubicBezTo>
                    <a:pt x="2" y="16"/>
                    <a:pt x="2" y="16"/>
                    <a:pt x="1" y="15"/>
                  </a:cubicBezTo>
                  <a:cubicBezTo>
                    <a:pt x="0" y="12"/>
                    <a:pt x="0" y="8"/>
                    <a:pt x="2" y="5"/>
                  </a:cubicBezTo>
                  <a:cubicBezTo>
                    <a:pt x="2" y="0"/>
                    <a:pt x="7" y="3"/>
                    <a:pt x="7" y="7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6" name="Freeform 251">
              <a:extLst>
                <a:ext uri="{FF2B5EF4-FFF2-40B4-BE49-F238E27FC236}">
                  <a16:creationId xmlns:a16="http://schemas.microsoft.com/office/drawing/2014/main" id="{D4632473-1459-2FE5-CAB6-A8BF8D076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" y="3402"/>
              <a:ext cx="24" cy="42"/>
            </a:xfrm>
            <a:custGeom>
              <a:avLst/>
              <a:gdLst>
                <a:gd name="T0" fmla="*/ 1118233920 w 9"/>
                <a:gd name="T1" fmla="*/ 1243284745 h 15"/>
                <a:gd name="T2" fmla="*/ 753106317 w 9"/>
                <a:gd name="T3" fmla="*/ 2147483646 h 15"/>
                <a:gd name="T4" fmla="*/ 136945949 w 9"/>
                <a:gd name="T5" fmla="*/ 2147483646 h 15"/>
                <a:gd name="T6" fmla="*/ 0 w 9"/>
                <a:gd name="T7" fmla="*/ 2147483646 h 15"/>
                <a:gd name="T8" fmla="*/ 365189043 w 9"/>
                <a:gd name="T9" fmla="*/ 886813861 h 15"/>
                <a:gd name="T10" fmla="*/ 1118233920 w 9"/>
                <a:gd name="T11" fmla="*/ 1243284745 h 15"/>
                <a:gd name="T12" fmla="*/ 1118233920 w 9"/>
                <a:gd name="T13" fmla="*/ 1243284745 h 15"/>
                <a:gd name="T14" fmla="*/ 1118233920 w 9"/>
                <a:gd name="T15" fmla="*/ 1243284745 h 15"/>
                <a:gd name="T16" fmla="*/ 1118233920 w 9"/>
                <a:gd name="T17" fmla="*/ 124328474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5"/>
                <a:gd name="T29" fmla="*/ 9 w 9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5">
                  <a:moveTo>
                    <a:pt x="9" y="4"/>
                  </a:moveTo>
                  <a:cubicBezTo>
                    <a:pt x="9" y="8"/>
                    <a:pt x="9" y="13"/>
                    <a:pt x="6" y="15"/>
                  </a:cubicBezTo>
                  <a:cubicBezTo>
                    <a:pt x="3" y="15"/>
                    <a:pt x="2" y="14"/>
                    <a:pt x="1" y="11"/>
                  </a:cubicBezTo>
                  <a:cubicBezTo>
                    <a:pt x="1" y="11"/>
                    <a:pt x="1" y="10"/>
                    <a:pt x="0" y="10"/>
                  </a:cubicBezTo>
                  <a:cubicBezTo>
                    <a:pt x="0" y="7"/>
                    <a:pt x="2" y="5"/>
                    <a:pt x="3" y="3"/>
                  </a:cubicBezTo>
                  <a:cubicBezTo>
                    <a:pt x="4" y="2"/>
                    <a:pt x="9" y="0"/>
                    <a:pt x="9" y="4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7" name="Freeform 252">
              <a:extLst>
                <a:ext uri="{FF2B5EF4-FFF2-40B4-BE49-F238E27FC236}">
                  <a16:creationId xmlns:a16="http://schemas.microsoft.com/office/drawing/2014/main" id="{CB8C43A6-457B-4B94-4680-7672155E2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3422"/>
              <a:ext cx="0" cy="6"/>
            </a:xfrm>
            <a:custGeom>
              <a:avLst/>
              <a:gdLst>
                <a:gd name="T0" fmla="*/ 2147483646 h 2"/>
                <a:gd name="T1" fmla="*/ 0 h 2"/>
                <a:gd name="T2" fmla="*/ 2147483646 h 2"/>
                <a:gd name="T3" fmla="*/ 2147483646 h 2"/>
                <a:gd name="T4" fmla="*/ 2147483646 h 2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  <a:gd name="T10" fmla="*/ 0 h 2"/>
                <a:gd name="T11" fmla="*/ 2 h 2"/>
              </a:gdLst>
              <a:ahLst/>
              <a:cxnLst>
                <a:cxn ang="T5">
                  <a:pos x="0" y="T0"/>
                </a:cxn>
                <a:cxn ang="T6">
                  <a:pos x="0" y="T1"/>
                </a:cxn>
                <a:cxn ang="T7">
                  <a:pos x="0" y="T2"/>
                </a:cxn>
                <a:cxn ang="T8">
                  <a:pos x="0" y="T3"/>
                </a:cxn>
                <a:cxn ang="T9">
                  <a:pos x="0" y="T4"/>
                </a:cxn>
              </a:cxnLst>
              <a:rect l="0" t="T10" r="0" b="T11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8" name="Freeform 253">
              <a:extLst>
                <a:ext uri="{FF2B5EF4-FFF2-40B4-BE49-F238E27FC236}">
                  <a16:creationId xmlns:a16="http://schemas.microsoft.com/office/drawing/2014/main" id="{54D4584A-2D68-46DF-2489-43434E8E0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" y="3599"/>
              <a:ext cx="196" cy="151"/>
            </a:xfrm>
            <a:custGeom>
              <a:avLst/>
              <a:gdLst>
                <a:gd name="T0" fmla="*/ 2147483646 w 75"/>
                <a:gd name="T1" fmla="*/ 670394650 h 54"/>
                <a:gd name="T2" fmla="*/ 2147483646 w 75"/>
                <a:gd name="T3" fmla="*/ 2147483646 h 54"/>
                <a:gd name="T4" fmla="*/ 2147483646 w 75"/>
                <a:gd name="T5" fmla="*/ 2147483646 h 54"/>
                <a:gd name="T6" fmla="*/ 2147483646 w 75"/>
                <a:gd name="T7" fmla="*/ 2147483646 h 54"/>
                <a:gd name="T8" fmla="*/ 2147483646 w 75"/>
                <a:gd name="T9" fmla="*/ 2147483646 h 54"/>
                <a:gd name="T10" fmla="*/ 2147483646 w 75"/>
                <a:gd name="T11" fmla="*/ 2147483646 h 54"/>
                <a:gd name="T12" fmla="*/ 2147483646 w 75"/>
                <a:gd name="T13" fmla="*/ 2147483646 h 54"/>
                <a:gd name="T14" fmla="*/ 2147483646 w 75"/>
                <a:gd name="T15" fmla="*/ 2147483646 h 54"/>
                <a:gd name="T16" fmla="*/ 2147483646 w 75"/>
                <a:gd name="T17" fmla="*/ 2147483646 h 54"/>
                <a:gd name="T18" fmla="*/ 2147483646 w 75"/>
                <a:gd name="T19" fmla="*/ 2147483646 h 54"/>
                <a:gd name="T20" fmla="*/ 2147483646 w 75"/>
                <a:gd name="T21" fmla="*/ 2147483646 h 54"/>
                <a:gd name="T22" fmla="*/ 2147483646 w 75"/>
                <a:gd name="T23" fmla="*/ 2147483646 h 54"/>
                <a:gd name="T24" fmla="*/ 2147483646 w 75"/>
                <a:gd name="T25" fmla="*/ 2147483646 h 54"/>
                <a:gd name="T26" fmla="*/ 2147483646 w 75"/>
                <a:gd name="T27" fmla="*/ 2147483646 h 54"/>
                <a:gd name="T28" fmla="*/ 2147483646 w 75"/>
                <a:gd name="T29" fmla="*/ 2147483646 h 54"/>
                <a:gd name="T30" fmla="*/ 2147483646 w 75"/>
                <a:gd name="T31" fmla="*/ 2147483646 h 54"/>
                <a:gd name="T32" fmla="*/ 2147483646 w 75"/>
                <a:gd name="T33" fmla="*/ 2147483646 h 54"/>
                <a:gd name="T34" fmla="*/ 2147483646 w 75"/>
                <a:gd name="T35" fmla="*/ 2147483646 h 54"/>
                <a:gd name="T36" fmla="*/ 2147483646 w 75"/>
                <a:gd name="T37" fmla="*/ 2147483646 h 54"/>
                <a:gd name="T38" fmla="*/ 2147483646 w 75"/>
                <a:gd name="T39" fmla="*/ 2147483646 h 54"/>
                <a:gd name="T40" fmla="*/ 2147483646 w 75"/>
                <a:gd name="T41" fmla="*/ 2147483646 h 54"/>
                <a:gd name="T42" fmla="*/ 2147483646 w 75"/>
                <a:gd name="T43" fmla="*/ 2147483646 h 54"/>
                <a:gd name="T44" fmla="*/ 2039421191 w 75"/>
                <a:gd name="T45" fmla="*/ 2147483646 h 54"/>
                <a:gd name="T46" fmla="*/ 1264112409 w 75"/>
                <a:gd name="T47" fmla="*/ 2147483646 h 54"/>
                <a:gd name="T48" fmla="*/ 780390976 w 75"/>
                <a:gd name="T49" fmla="*/ 2147483646 h 54"/>
                <a:gd name="T50" fmla="*/ 260693913 w 75"/>
                <a:gd name="T51" fmla="*/ 2147483646 h 54"/>
                <a:gd name="T52" fmla="*/ 681280100 w 75"/>
                <a:gd name="T53" fmla="*/ 2147483646 h 54"/>
                <a:gd name="T54" fmla="*/ 1003420278 w 75"/>
                <a:gd name="T55" fmla="*/ 2147483646 h 54"/>
                <a:gd name="T56" fmla="*/ 941957090 w 75"/>
                <a:gd name="T57" fmla="*/ 2147483646 h 54"/>
                <a:gd name="T58" fmla="*/ 841904999 w 75"/>
                <a:gd name="T59" fmla="*/ 670394650 h 54"/>
                <a:gd name="T60" fmla="*/ 841904999 w 75"/>
                <a:gd name="T61" fmla="*/ 0 h 54"/>
                <a:gd name="T62" fmla="*/ 2147483646 w 75"/>
                <a:gd name="T63" fmla="*/ 670394650 h 54"/>
                <a:gd name="T64" fmla="*/ 2147483646 w 75"/>
                <a:gd name="T65" fmla="*/ 670394650 h 54"/>
                <a:gd name="T66" fmla="*/ 2147483646 w 75"/>
                <a:gd name="T67" fmla="*/ 670394650 h 54"/>
                <a:gd name="T68" fmla="*/ 2147483646 w 75"/>
                <a:gd name="T69" fmla="*/ 670394650 h 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5"/>
                <a:gd name="T106" fmla="*/ 0 h 54"/>
                <a:gd name="T107" fmla="*/ 75 w 75"/>
                <a:gd name="T108" fmla="*/ 54 h 5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5" h="54">
                  <a:moveTo>
                    <a:pt x="70" y="2"/>
                  </a:moveTo>
                  <a:cubicBezTo>
                    <a:pt x="70" y="9"/>
                    <a:pt x="62" y="7"/>
                    <a:pt x="58" y="10"/>
                  </a:cubicBezTo>
                  <a:cubicBezTo>
                    <a:pt x="52" y="12"/>
                    <a:pt x="48" y="15"/>
                    <a:pt x="42" y="18"/>
                  </a:cubicBezTo>
                  <a:lnTo>
                    <a:pt x="42" y="19"/>
                  </a:lnTo>
                  <a:cubicBezTo>
                    <a:pt x="46" y="19"/>
                    <a:pt x="49" y="17"/>
                    <a:pt x="52" y="16"/>
                  </a:cubicBezTo>
                  <a:cubicBezTo>
                    <a:pt x="49" y="18"/>
                    <a:pt x="45" y="19"/>
                    <a:pt x="42" y="21"/>
                  </a:cubicBezTo>
                  <a:cubicBezTo>
                    <a:pt x="41" y="22"/>
                    <a:pt x="42" y="23"/>
                    <a:pt x="40" y="24"/>
                  </a:cubicBezTo>
                  <a:cubicBezTo>
                    <a:pt x="41" y="23"/>
                    <a:pt x="40" y="23"/>
                    <a:pt x="40" y="23"/>
                  </a:cubicBezTo>
                  <a:cubicBezTo>
                    <a:pt x="39" y="23"/>
                    <a:pt x="39" y="25"/>
                    <a:pt x="39" y="26"/>
                  </a:cubicBezTo>
                  <a:lnTo>
                    <a:pt x="40" y="26"/>
                  </a:lnTo>
                  <a:cubicBezTo>
                    <a:pt x="44" y="23"/>
                    <a:pt x="47" y="23"/>
                    <a:pt x="52" y="21"/>
                  </a:cubicBezTo>
                  <a:cubicBezTo>
                    <a:pt x="54" y="20"/>
                    <a:pt x="58" y="19"/>
                    <a:pt x="61" y="17"/>
                  </a:cubicBezTo>
                  <a:cubicBezTo>
                    <a:pt x="63" y="18"/>
                    <a:pt x="66" y="16"/>
                    <a:pt x="68" y="16"/>
                  </a:cubicBezTo>
                  <a:cubicBezTo>
                    <a:pt x="71" y="15"/>
                    <a:pt x="72" y="15"/>
                    <a:pt x="75" y="17"/>
                  </a:cubicBezTo>
                  <a:cubicBezTo>
                    <a:pt x="57" y="23"/>
                    <a:pt x="42" y="30"/>
                    <a:pt x="24" y="38"/>
                  </a:cubicBezTo>
                  <a:cubicBezTo>
                    <a:pt x="21" y="41"/>
                    <a:pt x="17" y="42"/>
                    <a:pt x="15" y="45"/>
                  </a:cubicBezTo>
                  <a:cubicBezTo>
                    <a:pt x="12" y="47"/>
                    <a:pt x="11" y="50"/>
                    <a:pt x="9" y="50"/>
                  </a:cubicBezTo>
                  <a:cubicBezTo>
                    <a:pt x="8" y="51"/>
                    <a:pt x="5" y="54"/>
                    <a:pt x="3" y="54"/>
                  </a:cubicBezTo>
                  <a:cubicBezTo>
                    <a:pt x="0" y="47"/>
                    <a:pt x="8" y="44"/>
                    <a:pt x="8" y="38"/>
                  </a:cubicBezTo>
                  <a:cubicBezTo>
                    <a:pt x="11" y="33"/>
                    <a:pt x="10" y="29"/>
                    <a:pt x="12" y="23"/>
                  </a:cubicBezTo>
                  <a:cubicBezTo>
                    <a:pt x="10" y="19"/>
                    <a:pt x="13" y="14"/>
                    <a:pt x="11" y="10"/>
                  </a:cubicBezTo>
                  <a:cubicBezTo>
                    <a:pt x="11" y="7"/>
                    <a:pt x="11" y="5"/>
                    <a:pt x="10" y="2"/>
                  </a:cubicBezTo>
                  <a:cubicBezTo>
                    <a:pt x="10" y="1"/>
                    <a:pt x="10" y="1"/>
                    <a:pt x="10" y="0"/>
                  </a:cubicBezTo>
                  <a:cubicBezTo>
                    <a:pt x="29" y="3"/>
                    <a:pt x="50" y="4"/>
                    <a:pt x="70" y="2"/>
                  </a:cubicBez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9" name="Freeform 254">
              <a:extLst>
                <a:ext uri="{FF2B5EF4-FFF2-40B4-BE49-F238E27FC236}">
                  <a16:creationId xmlns:a16="http://schemas.microsoft.com/office/drawing/2014/main" id="{CD3E62B5-57B8-F2A9-29A0-17222E1D0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3599"/>
              <a:ext cx="60" cy="39"/>
            </a:xfrm>
            <a:custGeom>
              <a:avLst/>
              <a:gdLst>
                <a:gd name="T0" fmla="*/ 1475726564 w 23"/>
                <a:gd name="T1" fmla="*/ 618716199 h 14"/>
                <a:gd name="T2" fmla="*/ 1886694738 w 23"/>
                <a:gd name="T3" fmla="*/ 2147483646 h 14"/>
                <a:gd name="T4" fmla="*/ 1558897771 w 23"/>
                <a:gd name="T5" fmla="*/ 2147483646 h 14"/>
                <a:gd name="T6" fmla="*/ 1558897771 w 23"/>
                <a:gd name="T7" fmla="*/ 2147483646 h 14"/>
                <a:gd name="T8" fmla="*/ 1558897771 w 23"/>
                <a:gd name="T9" fmla="*/ 2147483646 h 14"/>
                <a:gd name="T10" fmla="*/ 1558897771 w 23"/>
                <a:gd name="T11" fmla="*/ 2147483646 h 14"/>
                <a:gd name="T12" fmla="*/ 1475726564 w 23"/>
                <a:gd name="T13" fmla="*/ 2147483646 h 14"/>
                <a:gd name="T14" fmla="*/ 1475726564 w 23"/>
                <a:gd name="T15" fmla="*/ 2147483646 h 14"/>
                <a:gd name="T16" fmla="*/ 1475726564 w 23"/>
                <a:gd name="T17" fmla="*/ 2147483646 h 14"/>
                <a:gd name="T18" fmla="*/ 1066788477 w 23"/>
                <a:gd name="T19" fmla="*/ 2147483646 h 14"/>
                <a:gd name="T20" fmla="*/ 252099950 w 23"/>
                <a:gd name="T21" fmla="*/ 2147483646 h 14"/>
                <a:gd name="T22" fmla="*/ 312190714 w 23"/>
                <a:gd name="T23" fmla="*/ 618716199 h 14"/>
                <a:gd name="T24" fmla="*/ 1381073043 w 23"/>
                <a:gd name="T25" fmla="*/ 288266656 h 14"/>
                <a:gd name="T26" fmla="*/ 1381073043 w 23"/>
                <a:gd name="T27" fmla="*/ 288266656 h 14"/>
                <a:gd name="T28" fmla="*/ 1381073043 w 23"/>
                <a:gd name="T29" fmla="*/ 288266656 h 14"/>
                <a:gd name="T30" fmla="*/ 1475726564 w 23"/>
                <a:gd name="T31" fmla="*/ 618716199 h 14"/>
                <a:gd name="T32" fmla="*/ 1475726564 w 23"/>
                <a:gd name="T33" fmla="*/ 618716199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14"/>
                <a:gd name="T53" fmla="*/ 23 w 2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14">
                  <a:moveTo>
                    <a:pt x="18" y="2"/>
                  </a:moveTo>
                  <a:cubicBezTo>
                    <a:pt x="18" y="6"/>
                    <a:pt x="21" y="8"/>
                    <a:pt x="23" y="10"/>
                  </a:cubicBezTo>
                  <a:cubicBezTo>
                    <a:pt x="23" y="11"/>
                    <a:pt x="21" y="12"/>
                    <a:pt x="19" y="11"/>
                  </a:cubicBezTo>
                  <a:lnTo>
                    <a:pt x="19" y="12"/>
                  </a:lnTo>
                  <a:lnTo>
                    <a:pt x="18" y="12"/>
                  </a:lnTo>
                  <a:cubicBezTo>
                    <a:pt x="17" y="13"/>
                    <a:pt x="15" y="14"/>
                    <a:pt x="13" y="14"/>
                  </a:cubicBezTo>
                  <a:cubicBezTo>
                    <a:pt x="10" y="14"/>
                    <a:pt x="5" y="14"/>
                    <a:pt x="3" y="10"/>
                  </a:cubicBezTo>
                  <a:cubicBezTo>
                    <a:pt x="0" y="7"/>
                    <a:pt x="5" y="5"/>
                    <a:pt x="4" y="2"/>
                  </a:cubicBezTo>
                  <a:cubicBezTo>
                    <a:pt x="9" y="1"/>
                    <a:pt x="13" y="0"/>
                    <a:pt x="17" y="1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0" name="Freeform 255">
              <a:extLst>
                <a:ext uri="{FF2B5EF4-FFF2-40B4-BE49-F238E27FC236}">
                  <a16:creationId xmlns:a16="http://schemas.microsoft.com/office/drawing/2014/main" id="{CCC4ADCB-4D5C-CC52-3980-C360A67EF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3629"/>
              <a:ext cx="39" cy="14"/>
            </a:xfrm>
            <a:custGeom>
              <a:avLst/>
              <a:gdLst>
                <a:gd name="T0" fmla="*/ 1147053619 w 15"/>
                <a:gd name="T1" fmla="*/ 316719388 h 5"/>
                <a:gd name="T2" fmla="*/ 0 w 15"/>
                <a:gd name="T3" fmla="*/ 1554701862 h 5"/>
                <a:gd name="T4" fmla="*/ 0 w 15"/>
                <a:gd name="T5" fmla="*/ 1554701862 h 5"/>
                <a:gd name="T6" fmla="*/ 0 w 15"/>
                <a:gd name="T7" fmla="*/ 1554701862 h 5"/>
                <a:gd name="T8" fmla="*/ 0 w 15"/>
                <a:gd name="T9" fmla="*/ 1554701862 h 5"/>
                <a:gd name="T10" fmla="*/ 0 w 15"/>
                <a:gd name="T11" fmla="*/ 1554701862 h 5"/>
                <a:gd name="T12" fmla="*/ 0 w 15"/>
                <a:gd name="T13" fmla="*/ 1554701862 h 5"/>
                <a:gd name="T14" fmla="*/ 1147053619 w 15"/>
                <a:gd name="T15" fmla="*/ 316719388 h 5"/>
                <a:gd name="T16" fmla="*/ 1147053619 w 15"/>
                <a:gd name="T17" fmla="*/ 316719388 h 5"/>
                <a:gd name="T18" fmla="*/ 1147053619 w 15"/>
                <a:gd name="T19" fmla="*/ 316719388 h 5"/>
                <a:gd name="T20" fmla="*/ 1147053619 w 15"/>
                <a:gd name="T21" fmla="*/ 316719388 h 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5"/>
                <a:gd name="T35" fmla="*/ 15 w 15"/>
                <a:gd name="T36" fmla="*/ 5 h 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5">
                  <a:moveTo>
                    <a:pt x="15" y="1"/>
                  </a:moveTo>
                  <a:cubicBezTo>
                    <a:pt x="10" y="1"/>
                    <a:pt x="5" y="3"/>
                    <a:pt x="0" y="5"/>
                  </a:cubicBezTo>
                  <a:cubicBezTo>
                    <a:pt x="5" y="4"/>
                    <a:pt x="9" y="0"/>
                    <a:pt x="15" y="1"/>
                  </a:cubicBez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1" name="Freeform 256">
              <a:extLst>
                <a:ext uri="{FF2B5EF4-FFF2-40B4-BE49-F238E27FC236}">
                  <a16:creationId xmlns:a16="http://schemas.microsoft.com/office/drawing/2014/main" id="{4F599CF7-87F5-5DF9-B26A-69119D579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3643"/>
              <a:ext cx="157" cy="71"/>
            </a:xfrm>
            <a:custGeom>
              <a:avLst/>
              <a:gdLst>
                <a:gd name="T0" fmla="*/ 961717183 w 60"/>
                <a:gd name="T1" fmla="*/ 1323699931 h 25"/>
                <a:gd name="T2" fmla="*/ 797160205 w 60"/>
                <a:gd name="T3" fmla="*/ 2043103154 h 25"/>
                <a:gd name="T4" fmla="*/ 961717183 w 60"/>
                <a:gd name="T5" fmla="*/ 2147483646 h 25"/>
                <a:gd name="T6" fmla="*/ 1125845896 w 60"/>
                <a:gd name="T7" fmla="*/ 2043103154 h 25"/>
                <a:gd name="T8" fmla="*/ 1125845896 w 60"/>
                <a:gd name="T9" fmla="*/ 2043103154 h 25"/>
                <a:gd name="T10" fmla="*/ 1125845896 w 60"/>
                <a:gd name="T11" fmla="*/ 2043103154 h 25"/>
                <a:gd name="T12" fmla="*/ 1024251201 w 60"/>
                <a:gd name="T13" fmla="*/ 1323699931 h 25"/>
                <a:gd name="T14" fmla="*/ 1024251201 w 60"/>
                <a:gd name="T15" fmla="*/ 1323699931 h 25"/>
                <a:gd name="T16" fmla="*/ 1024251201 w 60"/>
                <a:gd name="T17" fmla="*/ 1323699931 h 25"/>
                <a:gd name="T18" fmla="*/ 1391986400 w 60"/>
                <a:gd name="T19" fmla="*/ 2147483646 h 25"/>
                <a:gd name="T20" fmla="*/ 1657810712 w 60"/>
                <a:gd name="T21" fmla="*/ 2147483646 h 25"/>
                <a:gd name="T22" fmla="*/ 2147483646 w 60"/>
                <a:gd name="T23" fmla="*/ 2147483646 h 25"/>
                <a:gd name="T24" fmla="*/ 2147483646 w 60"/>
                <a:gd name="T25" fmla="*/ 2147483646 h 25"/>
                <a:gd name="T26" fmla="*/ 2147483646 w 60"/>
                <a:gd name="T27" fmla="*/ 2147483646 h 25"/>
                <a:gd name="T28" fmla="*/ 1657810712 w 60"/>
                <a:gd name="T29" fmla="*/ 2147483646 h 25"/>
                <a:gd name="T30" fmla="*/ 1290323476 w 60"/>
                <a:gd name="T31" fmla="*/ 2147483646 h 25"/>
                <a:gd name="T32" fmla="*/ 265823239 w 60"/>
                <a:gd name="T33" fmla="*/ 2043103154 h 25"/>
                <a:gd name="T34" fmla="*/ 0 w 60"/>
                <a:gd name="T35" fmla="*/ 1323699931 h 25"/>
                <a:gd name="T36" fmla="*/ 594705656 w 60"/>
                <a:gd name="T37" fmla="*/ 857032324 h 25"/>
                <a:gd name="T38" fmla="*/ 961717183 w 60"/>
                <a:gd name="T39" fmla="*/ 1323699931 h 25"/>
                <a:gd name="T40" fmla="*/ 961717183 w 60"/>
                <a:gd name="T41" fmla="*/ 1323699931 h 25"/>
                <a:gd name="T42" fmla="*/ 961717183 w 60"/>
                <a:gd name="T43" fmla="*/ 1323699931 h 25"/>
                <a:gd name="T44" fmla="*/ 961717183 w 60"/>
                <a:gd name="T45" fmla="*/ 1323699931 h 2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0"/>
                <a:gd name="T70" fmla="*/ 0 h 25"/>
                <a:gd name="T71" fmla="*/ 60 w 60"/>
                <a:gd name="T72" fmla="*/ 25 h 2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0" h="25">
                  <a:moveTo>
                    <a:pt x="11" y="3"/>
                  </a:moveTo>
                  <a:cubicBezTo>
                    <a:pt x="10" y="2"/>
                    <a:pt x="10" y="4"/>
                    <a:pt x="9" y="5"/>
                  </a:cubicBezTo>
                  <a:cubicBezTo>
                    <a:pt x="8" y="6"/>
                    <a:pt x="10" y="7"/>
                    <a:pt x="11" y="8"/>
                  </a:cubicBezTo>
                  <a:cubicBezTo>
                    <a:pt x="13" y="7"/>
                    <a:pt x="13" y="7"/>
                    <a:pt x="13" y="5"/>
                  </a:cubicBezTo>
                  <a:lnTo>
                    <a:pt x="12" y="3"/>
                  </a:lnTo>
                  <a:cubicBezTo>
                    <a:pt x="14" y="3"/>
                    <a:pt x="15" y="5"/>
                    <a:pt x="16" y="6"/>
                  </a:cubicBezTo>
                  <a:cubicBezTo>
                    <a:pt x="17" y="4"/>
                    <a:pt x="18" y="7"/>
                    <a:pt x="19" y="6"/>
                  </a:cubicBezTo>
                  <a:cubicBezTo>
                    <a:pt x="24" y="8"/>
                    <a:pt x="30" y="14"/>
                    <a:pt x="35" y="15"/>
                  </a:cubicBezTo>
                  <a:cubicBezTo>
                    <a:pt x="45" y="13"/>
                    <a:pt x="51" y="20"/>
                    <a:pt x="60" y="21"/>
                  </a:cubicBezTo>
                  <a:cubicBezTo>
                    <a:pt x="55" y="22"/>
                    <a:pt x="49" y="24"/>
                    <a:pt x="44" y="25"/>
                  </a:cubicBezTo>
                  <a:cubicBezTo>
                    <a:pt x="35" y="21"/>
                    <a:pt x="28" y="16"/>
                    <a:pt x="19" y="11"/>
                  </a:cubicBezTo>
                  <a:cubicBezTo>
                    <a:pt x="18" y="11"/>
                    <a:pt x="16" y="11"/>
                    <a:pt x="15" y="10"/>
                  </a:cubicBezTo>
                  <a:cubicBezTo>
                    <a:pt x="9" y="11"/>
                    <a:pt x="5" y="10"/>
                    <a:pt x="3" y="5"/>
                  </a:cubicBezTo>
                  <a:cubicBezTo>
                    <a:pt x="2" y="5"/>
                    <a:pt x="1" y="4"/>
                    <a:pt x="0" y="3"/>
                  </a:cubicBezTo>
                  <a:cubicBezTo>
                    <a:pt x="2" y="5"/>
                    <a:pt x="4" y="0"/>
                    <a:pt x="7" y="2"/>
                  </a:cubicBezTo>
                  <a:cubicBezTo>
                    <a:pt x="8" y="1"/>
                    <a:pt x="10" y="2"/>
                    <a:pt x="11" y="3"/>
                  </a:cubicBezTo>
                  <a:close/>
                </a:path>
              </a:pathLst>
            </a:custGeom>
            <a:solidFill>
              <a:srgbClr val="FDF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2" name="Freeform 257">
              <a:extLst>
                <a:ext uri="{FF2B5EF4-FFF2-40B4-BE49-F238E27FC236}">
                  <a16:creationId xmlns:a16="http://schemas.microsoft.com/office/drawing/2014/main" id="{973F5F98-E743-9912-7694-6B8EC0598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3657"/>
              <a:ext cx="282" cy="79"/>
            </a:xfrm>
            <a:custGeom>
              <a:avLst/>
              <a:gdLst>
                <a:gd name="T0" fmla="*/ 2147483646 w 108"/>
                <a:gd name="T1" fmla="*/ 771761422 h 28"/>
                <a:gd name="T2" fmla="*/ 2147483646 w 108"/>
                <a:gd name="T3" fmla="*/ 1400120778 h 28"/>
                <a:gd name="T4" fmla="*/ 2147483646 w 108"/>
                <a:gd name="T5" fmla="*/ 1400120778 h 28"/>
                <a:gd name="T6" fmla="*/ 2147483646 w 108"/>
                <a:gd name="T7" fmla="*/ 1400120778 h 28"/>
                <a:gd name="T8" fmla="*/ 2147483646 w 108"/>
                <a:gd name="T9" fmla="*/ 1400120778 h 28"/>
                <a:gd name="T10" fmla="*/ 2147483646 w 108"/>
                <a:gd name="T11" fmla="*/ 2147483646 h 28"/>
                <a:gd name="T12" fmla="*/ 2147483646 w 108"/>
                <a:gd name="T13" fmla="*/ 2147483646 h 28"/>
                <a:gd name="T14" fmla="*/ 2147483646 w 108"/>
                <a:gd name="T15" fmla="*/ 2147483646 h 28"/>
                <a:gd name="T16" fmla="*/ 2147483646 w 108"/>
                <a:gd name="T17" fmla="*/ 2147483646 h 28"/>
                <a:gd name="T18" fmla="*/ 2147483646 w 108"/>
                <a:gd name="T19" fmla="*/ 2147483646 h 28"/>
                <a:gd name="T20" fmla="*/ 2147483646 w 108"/>
                <a:gd name="T21" fmla="*/ 2147483646 h 28"/>
                <a:gd name="T22" fmla="*/ 2147483646 w 108"/>
                <a:gd name="T23" fmla="*/ 2147483646 h 28"/>
                <a:gd name="T24" fmla="*/ 2147483646 w 108"/>
                <a:gd name="T25" fmla="*/ 2147483646 h 28"/>
                <a:gd name="T26" fmla="*/ 2147483646 w 108"/>
                <a:gd name="T27" fmla="*/ 2147483646 h 28"/>
                <a:gd name="T28" fmla="*/ 2147483646 w 108"/>
                <a:gd name="T29" fmla="*/ 2147483646 h 28"/>
                <a:gd name="T30" fmla="*/ 2147483646 w 108"/>
                <a:gd name="T31" fmla="*/ 2147483646 h 28"/>
                <a:gd name="T32" fmla="*/ 2147483646 w 108"/>
                <a:gd name="T33" fmla="*/ 2147483646 h 28"/>
                <a:gd name="T34" fmla="*/ 2147483646 w 108"/>
                <a:gd name="T35" fmla="*/ 2147483646 h 28"/>
                <a:gd name="T36" fmla="*/ 2147483646 w 108"/>
                <a:gd name="T37" fmla="*/ 2147483646 h 28"/>
                <a:gd name="T38" fmla="*/ 2147483646 w 108"/>
                <a:gd name="T39" fmla="*/ 2147483646 h 28"/>
                <a:gd name="T40" fmla="*/ 2147483646 w 108"/>
                <a:gd name="T41" fmla="*/ 2147483646 h 28"/>
                <a:gd name="T42" fmla="*/ 2147483646 w 108"/>
                <a:gd name="T43" fmla="*/ 2147483646 h 28"/>
                <a:gd name="T44" fmla="*/ 2147483646 w 108"/>
                <a:gd name="T45" fmla="*/ 2147483646 h 28"/>
                <a:gd name="T46" fmla="*/ 2147483646 w 108"/>
                <a:gd name="T47" fmla="*/ 2147483646 h 28"/>
                <a:gd name="T48" fmla="*/ 2147483646 w 108"/>
                <a:gd name="T49" fmla="*/ 2147483646 h 28"/>
                <a:gd name="T50" fmla="*/ 2147483646 w 108"/>
                <a:gd name="T51" fmla="*/ 2147483646 h 28"/>
                <a:gd name="T52" fmla="*/ 2147483646 w 108"/>
                <a:gd name="T53" fmla="*/ 2147483646 h 28"/>
                <a:gd name="T54" fmla="*/ 2147483646 w 108"/>
                <a:gd name="T55" fmla="*/ 2147483646 h 28"/>
                <a:gd name="T56" fmla="*/ 573802218 w 108"/>
                <a:gd name="T57" fmla="*/ 2147483646 h 28"/>
                <a:gd name="T58" fmla="*/ 512942871 w 108"/>
                <a:gd name="T59" fmla="*/ 2147483646 h 28"/>
                <a:gd name="T60" fmla="*/ 512942871 w 108"/>
                <a:gd name="T61" fmla="*/ 2147483646 h 28"/>
                <a:gd name="T62" fmla="*/ 0 w 108"/>
                <a:gd name="T63" fmla="*/ 2147483646 h 28"/>
                <a:gd name="T64" fmla="*/ 318380614 w 108"/>
                <a:gd name="T65" fmla="*/ 2147483646 h 28"/>
                <a:gd name="T66" fmla="*/ 2147483646 w 108"/>
                <a:gd name="T67" fmla="*/ 0 h 28"/>
                <a:gd name="T68" fmla="*/ 2147483646 w 108"/>
                <a:gd name="T69" fmla="*/ 771761422 h 28"/>
                <a:gd name="T70" fmla="*/ 2147483646 w 108"/>
                <a:gd name="T71" fmla="*/ 771761422 h 28"/>
                <a:gd name="T72" fmla="*/ 2147483646 w 108"/>
                <a:gd name="T73" fmla="*/ 771761422 h 28"/>
                <a:gd name="T74" fmla="*/ 2147483646 w 108"/>
                <a:gd name="T75" fmla="*/ 771761422 h 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8"/>
                <a:gd name="T115" fmla="*/ 0 h 28"/>
                <a:gd name="T116" fmla="*/ 108 w 108"/>
                <a:gd name="T117" fmla="*/ 28 h 2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8" h="28">
                  <a:moveTo>
                    <a:pt x="58" y="2"/>
                  </a:moveTo>
                  <a:lnTo>
                    <a:pt x="58" y="4"/>
                  </a:lnTo>
                  <a:lnTo>
                    <a:pt x="57" y="4"/>
                  </a:lnTo>
                  <a:cubicBezTo>
                    <a:pt x="56" y="5"/>
                    <a:pt x="58" y="6"/>
                    <a:pt x="57" y="6"/>
                  </a:cubicBezTo>
                  <a:lnTo>
                    <a:pt x="61" y="7"/>
                  </a:lnTo>
                  <a:cubicBezTo>
                    <a:pt x="62" y="8"/>
                    <a:pt x="65" y="6"/>
                    <a:pt x="65" y="9"/>
                  </a:cubicBezTo>
                  <a:lnTo>
                    <a:pt x="49" y="15"/>
                  </a:lnTo>
                  <a:lnTo>
                    <a:pt x="48" y="16"/>
                  </a:lnTo>
                  <a:cubicBezTo>
                    <a:pt x="55" y="19"/>
                    <a:pt x="62" y="14"/>
                    <a:pt x="69" y="12"/>
                  </a:cubicBezTo>
                  <a:cubicBezTo>
                    <a:pt x="70" y="12"/>
                    <a:pt x="71" y="12"/>
                    <a:pt x="71" y="11"/>
                  </a:cubicBezTo>
                  <a:cubicBezTo>
                    <a:pt x="75" y="10"/>
                    <a:pt x="78" y="11"/>
                    <a:pt x="82" y="12"/>
                  </a:cubicBezTo>
                  <a:cubicBezTo>
                    <a:pt x="82" y="12"/>
                    <a:pt x="84" y="14"/>
                    <a:pt x="84" y="14"/>
                  </a:cubicBezTo>
                  <a:cubicBezTo>
                    <a:pt x="90" y="19"/>
                    <a:pt x="97" y="22"/>
                    <a:pt x="104" y="25"/>
                  </a:cubicBezTo>
                  <a:cubicBezTo>
                    <a:pt x="105" y="26"/>
                    <a:pt x="107" y="27"/>
                    <a:pt x="108" y="27"/>
                  </a:cubicBezTo>
                  <a:cubicBezTo>
                    <a:pt x="104" y="28"/>
                    <a:pt x="101" y="27"/>
                    <a:pt x="96" y="27"/>
                  </a:cubicBezTo>
                  <a:cubicBezTo>
                    <a:pt x="87" y="26"/>
                    <a:pt x="76" y="27"/>
                    <a:pt x="67" y="24"/>
                  </a:cubicBezTo>
                  <a:cubicBezTo>
                    <a:pt x="66" y="24"/>
                    <a:pt x="63" y="24"/>
                    <a:pt x="61" y="24"/>
                  </a:cubicBezTo>
                  <a:cubicBezTo>
                    <a:pt x="46" y="20"/>
                    <a:pt x="24" y="25"/>
                    <a:pt x="7" y="22"/>
                  </a:cubicBezTo>
                  <a:cubicBezTo>
                    <a:pt x="7" y="22"/>
                    <a:pt x="7" y="22"/>
                    <a:pt x="6" y="22"/>
                  </a:cubicBezTo>
                  <a:cubicBezTo>
                    <a:pt x="6" y="22"/>
                    <a:pt x="6" y="22"/>
                    <a:pt x="6" y="23"/>
                  </a:cubicBezTo>
                  <a:cubicBezTo>
                    <a:pt x="4" y="22"/>
                    <a:pt x="2" y="23"/>
                    <a:pt x="0" y="22"/>
                  </a:cubicBezTo>
                  <a:cubicBezTo>
                    <a:pt x="2" y="21"/>
                    <a:pt x="3" y="21"/>
                    <a:pt x="4" y="20"/>
                  </a:cubicBezTo>
                  <a:cubicBezTo>
                    <a:pt x="20" y="13"/>
                    <a:pt x="34" y="6"/>
                    <a:pt x="50" y="0"/>
                  </a:cubicBezTo>
                  <a:cubicBezTo>
                    <a:pt x="53" y="0"/>
                    <a:pt x="56" y="1"/>
                    <a:pt x="58" y="2"/>
                  </a:cubicBezTo>
                  <a:close/>
                </a:path>
              </a:pathLst>
            </a:custGeom>
            <a:solidFill>
              <a:srgbClr val="FDF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3" name="Freeform 258">
              <a:extLst>
                <a:ext uri="{FF2B5EF4-FFF2-40B4-BE49-F238E27FC236}">
                  <a16:creationId xmlns:a16="http://schemas.microsoft.com/office/drawing/2014/main" id="{08380CE0-9B3D-CBA3-F398-DA47A5520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" y="3702"/>
              <a:ext cx="34" cy="23"/>
            </a:xfrm>
            <a:custGeom>
              <a:avLst/>
              <a:gdLst>
                <a:gd name="T0" fmla="*/ 1116071260 w 13"/>
                <a:gd name="T1" fmla="*/ 1067047289 h 8"/>
                <a:gd name="T2" fmla="*/ 264168244 w 13"/>
                <a:gd name="T3" fmla="*/ 2147483646 h 8"/>
                <a:gd name="T4" fmla="*/ 0 w 13"/>
                <a:gd name="T5" fmla="*/ 2147483646 h 8"/>
                <a:gd name="T6" fmla="*/ 1015295619 w 13"/>
                <a:gd name="T7" fmla="*/ 0 h 8"/>
                <a:gd name="T8" fmla="*/ 1116071260 w 13"/>
                <a:gd name="T9" fmla="*/ 1067047289 h 8"/>
                <a:gd name="T10" fmla="*/ 1116071260 w 13"/>
                <a:gd name="T11" fmla="*/ 1067047289 h 8"/>
                <a:gd name="T12" fmla="*/ 1116071260 w 13"/>
                <a:gd name="T13" fmla="*/ 1067047289 h 8"/>
                <a:gd name="T14" fmla="*/ 1116071260 w 13"/>
                <a:gd name="T15" fmla="*/ 1067047289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8"/>
                <a:gd name="T26" fmla="*/ 13 w 13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8">
                  <a:moveTo>
                    <a:pt x="13" y="2"/>
                  </a:moveTo>
                  <a:cubicBezTo>
                    <a:pt x="10" y="4"/>
                    <a:pt x="6" y="7"/>
                    <a:pt x="3" y="8"/>
                  </a:cubicBezTo>
                  <a:cubicBezTo>
                    <a:pt x="2" y="8"/>
                    <a:pt x="1" y="8"/>
                    <a:pt x="0" y="7"/>
                  </a:cubicBezTo>
                  <a:cubicBezTo>
                    <a:pt x="5" y="6"/>
                    <a:pt x="9" y="5"/>
                    <a:pt x="12" y="0"/>
                  </a:cubicBezTo>
                  <a:cubicBezTo>
                    <a:pt x="13" y="1"/>
                    <a:pt x="13" y="1"/>
                    <a:pt x="13" y="2"/>
                  </a:cubicBezTo>
                  <a:close/>
                </a:path>
              </a:pathLst>
            </a:custGeom>
            <a:solidFill>
              <a:srgbClr val="86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4" name="Freeform 259">
              <a:extLst>
                <a:ext uri="{FF2B5EF4-FFF2-40B4-BE49-F238E27FC236}">
                  <a16:creationId xmlns:a16="http://schemas.microsoft.com/office/drawing/2014/main" id="{82AB41DE-BF6C-7932-72BD-4B59098F8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3730"/>
              <a:ext cx="297" cy="28"/>
            </a:xfrm>
            <a:custGeom>
              <a:avLst/>
              <a:gdLst>
                <a:gd name="T0" fmla="*/ 2147483646 w 114"/>
                <a:gd name="T1" fmla="*/ 316719388 h 10"/>
                <a:gd name="T2" fmla="*/ 2147483646 w 114"/>
                <a:gd name="T3" fmla="*/ 316719388 h 10"/>
                <a:gd name="T4" fmla="*/ 2147483646 w 114"/>
                <a:gd name="T5" fmla="*/ 316719388 h 10"/>
                <a:gd name="T6" fmla="*/ 2147483646 w 114"/>
                <a:gd name="T7" fmla="*/ 316719388 h 10"/>
                <a:gd name="T8" fmla="*/ 2147483646 w 114"/>
                <a:gd name="T9" fmla="*/ 682733456 h 10"/>
                <a:gd name="T10" fmla="*/ 2147483646 w 114"/>
                <a:gd name="T11" fmla="*/ 682733456 h 10"/>
                <a:gd name="T12" fmla="*/ 2147483646 w 114"/>
                <a:gd name="T13" fmla="*/ 682733456 h 10"/>
                <a:gd name="T14" fmla="*/ 2147483646 w 114"/>
                <a:gd name="T15" fmla="*/ 682733456 h 10"/>
                <a:gd name="T16" fmla="*/ 2147483646 w 114"/>
                <a:gd name="T17" fmla="*/ 682733456 h 10"/>
                <a:gd name="T18" fmla="*/ 2147483646 w 114"/>
                <a:gd name="T19" fmla="*/ 682733456 h 10"/>
                <a:gd name="T20" fmla="*/ 2147483646 w 114"/>
                <a:gd name="T21" fmla="*/ 682733456 h 10"/>
                <a:gd name="T22" fmla="*/ 2147483646 w 114"/>
                <a:gd name="T23" fmla="*/ 682733456 h 10"/>
                <a:gd name="T24" fmla="*/ 2147483646 w 114"/>
                <a:gd name="T25" fmla="*/ 682733456 h 10"/>
                <a:gd name="T26" fmla="*/ 2147483646 w 114"/>
                <a:gd name="T27" fmla="*/ 682733456 h 10"/>
                <a:gd name="T28" fmla="*/ 2147483646 w 114"/>
                <a:gd name="T29" fmla="*/ 886813743 h 10"/>
                <a:gd name="T30" fmla="*/ 2147483646 w 114"/>
                <a:gd name="T31" fmla="*/ 1911653190 h 10"/>
                <a:gd name="T32" fmla="*/ 2147483646 w 114"/>
                <a:gd name="T33" fmla="*/ 1911653190 h 10"/>
                <a:gd name="T34" fmla="*/ 2147483646 w 114"/>
                <a:gd name="T35" fmla="*/ 1911653190 h 10"/>
                <a:gd name="T36" fmla="*/ 2147483646 w 114"/>
                <a:gd name="T37" fmla="*/ 2147483646 h 10"/>
                <a:gd name="T38" fmla="*/ 2147483646 w 114"/>
                <a:gd name="T39" fmla="*/ 2147483646 h 10"/>
                <a:gd name="T40" fmla="*/ 2147483646 w 114"/>
                <a:gd name="T41" fmla="*/ 2147483646 h 10"/>
                <a:gd name="T42" fmla="*/ 2147483646 w 114"/>
                <a:gd name="T43" fmla="*/ 1911653190 h 10"/>
                <a:gd name="T44" fmla="*/ 2147483646 w 114"/>
                <a:gd name="T45" fmla="*/ 2147483646 h 10"/>
                <a:gd name="T46" fmla="*/ 2147483646 w 114"/>
                <a:gd name="T47" fmla="*/ 1911653190 h 10"/>
                <a:gd name="T48" fmla="*/ 2147483646 w 114"/>
                <a:gd name="T49" fmla="*/ 1554701862 h 10"/>
                <a:gd name="T50" fmla="*/ 1585376189 w 114"/>
                <a:gd name="T51" fmla="*/ 1554701862 h 10"/>
                <a:gd name="T52" fmla="*/ 549493940 w 114"/>
                <a:gd name="T53" fmla="*/ 1911653190 h 10"/>
                <a:gd name="T54" fmla="*/ 0 w 114"/>
                <a:gd name="T55" fmla="*/ 1554701862 h 10"/>
                <a:gd name="T56" fmla="*/ 400969907 w 114"/>
                <a:gd name="T57" fmla="*/ 316719388 h 10"/>
                <a:gd name="T58" fmla="*/ 400969907 w 114"/>
                <a:gd name="T59" fmla="*/ 316719388 h 10"/>
                <a:gd name="T60" fmla="*/ 400969907 w 114"/>
                <a:gd name="T61" fmla="*/ 316719388 h 10"/>
                <a:gd name="T62" fmla="*/ 400969907 w 114"/>
                <a:gd name="T63" fmla="*/ 316719388 h 10"/>
                <a:gd name="T64" fmla="*/ 2147483646 w 114"/>
                <a:gd name="T65" fmla="*/ 316719388 h 10"/>
                <a:gd name="T66" fmla="*/ 2147483646 w 114"/>
                <a:gd name="T67" fmla="*/ 0 h 10"/>
                <a:gd name="T68" fmla="*/ 2147483646 w 114"/>
                <a:gd name="T69" fmla="*/ 0 h 10"/>
                <a:gd name="T70" fmla="*/ 2147483646 w 114"/>
                <a:gd name="T71" fmla="*/ 0 h 10"/>
                <a:gd name="T72" fmla="*/ 2147483646 w 114"/>
                <a:gd name="T73" fmla="*/ 316719388 h 10"/>
                <a:gd name="T74" fmla="*/ 2147483646 w 114"/>
                <a:gd name="T75" fmla="*/ 316719388 h 10"/>
                <a:gd name="T76" fmla="*/ 2147483646 w 114"/>
                <a:gd name="T77" fmla="*/ 316719388 h 10"/>
                <a:gd name="T78" fmla="*/ 2147483646 w 114"/>
                <a:gd name="T79" fmla="*/ 316719388 h 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4"/>
                <a:gd name="T121" fmla="*/ 0 h 10"/>
                <a:gd name="T122" fmla="*/ 114 w 114"/>
                <a:gd name="T123" fmla="*/ 10 h 1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4" h="10">
                  <a:moveTo>
                    <a:pt x="35" y="1"/>
                  </a:moveTo>
                  <a:cubicBezTo>
                    <a:pt x="41" y="1"/>
                    <a:pt x="46" y="1"/>
                    <a:pt x="53" y="1"/>
                  </a:cubicBezTo>
                  <a:lnTo>
                    <a:pt x="54" y="2"/>
                  </a:lnTo>
                  <a:cubicBezTo>
                    <a:pt x="55" y="1"/>
                    <a:pt x="57" y="2"/>
                    <a:pt x="58" y="2"/>
                  </a:cubicBezTo>
                  <a:lnTo>
                    <a:pt x="62" y="2"/>
                  </a:lnTo>
                  <a:cubicBezTo>
                    <a:pt x="65" y="1"/>
                    <a:pt x="66" y="4"/>
                    <a:pt x="69" y="3"/>
                  </a:cubicBezTo>
                  <a:cubicBezTo>
                    <a:pt x="81" y="5"/>
                    <a:pt x="95" y="5"/>
                    <a:pt x="105" y="6"/>
                  </a:cubicBezTo>
                  <a:lnTo>
                    <a:pt x="106" y="7"/>
                  </a:lnTo>
                  <a:cubicBezTo>
                    <a:pt x="109" y="6"/>
                    <a:pt x="111" y="6"/>
                    <a:pt x="114" y="6"/>
                  </a:cubicBezTo>
                  <a:cubicBezTo>
                    <a:pt x="102" y="10"/>
                    <a:pt x="89" y="7"/>
                    <a:pt x="76" y="7"/>
                  </a:cubicBezTo>
                  <a:cubicBezTo>
                    <a:pt x="69" y="7"/>
                    <a:pt x="63" y="7"/>
                    <a:pt x="57" y="6"/>
                  </a:cubicBezTo>
                  <a:cubicBezTo>
                    <a:pt x="55" y="6"/>
                    <a:pt x="52" y="6"/>
                    <a:pt x="50" y="5"/>
                  </a:cubicBezTo>
                  <a:cubicBezTo>
                    <a:pt x="41" y="3"/>
                    <a:pt x="30" y="3"/>
                    <a:pt x="20" y="5"/>
                  </a:cubicBezTo>
                  <a:cubicBezTo>
                    <a:pt x="15" y="7"/>
                    <a:pt x="12" y="6"/>
                    <a:pt x="7" y="6"/>
                  </a:cubicBezTo>
                  <a:cubicBezTo>
                    <a:pt x="5" y="5"/>
                    <a:pt x="2" y="6"/>
                    <a:pt x="0" y="5"/>
                  </a:cubicBezTo>
                  <a:cubicBezTo>
                    <a:pt x="1" y="3"/>
                    <a:pt x="2" y="2"/>
                    <a:pt x="5" y="1"/>
                  </a:cubicBezTo>
                  <a:lnTo>
                    <a:pt x="33" y="1"/>
                  </a:lnTo>
                  <a:lnTo>
                    <a:pt x="34" y="0"/>
                  </a:lnTo>
                  <a:cubicBezTo>
                    <a:pt x="34" y="1"/>
                    <a:pt x="35" y="1"/>
                    <a:pt x="35" y="1"/>
                  </a:cubicBezTo>
                  <a:close/>
                </a:path>
              </a:pathLst>
            </a:custGeom>
            <a:solidFill>
              <a:srgbClr val="86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5" name="Freeform 260">
              <a:extLst>
                <a:ext uri="{FF2B5EF4-FFF2-40B4-BE49-F238E27FC236}">
                  <a16:creationId xmlns:a16="http://schemas.microsoft.com/office/drawing/2014/main" id="{3CB87154-BFC0-51DB-55E8-6379E2410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3" y="3739"/>
              <a:ext cx="8" cy="5"/>
            </a:xfrm>
            <a:custGeom>
              <a:avLst/>
              <a:gdLst>
                <a:gd name="T0" fmla="*/ 0 w 3"/>
                <a:gd name="T1" fmla="*/ 69541438 h 2"/>
                <a:gd name="T2" fmla="*/ 227950749 w 3"/>
                <a:gd name="T3" fmla="*/ 0 h 2"/>
                <a:gd name="T4" fmla="*/ 365189077 w 3"/>
                <a:gd name="T5" fmla="*/ 39023875 h 2"/>
                <a:gd name="T6" fmla="*/ 0 w 3"/>
                <a:gd name="T7" fmla="*/ 69541438 h 2"/>
                <a:gd name="T8" fmla="*/ 0 w 3"/>
                <a:gd name="T9" fmla="*/ 6954143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0" y="2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6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55CAC690-DA46-6E7D-9DD7-80C7122B7771}"/>
              </a:ext>
            </a:extLst>
          </p:cNvPr>
          <p:cNvSpPr txBox="1"/>
          <p:nvPr/>
        </p:nvSpPr>
        <p:spPr>
          <a:xfrm>
            <a:off x="2322533" y="552517"/>
            <a:ext cx="7780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Πόσες στροφές κάνει η ρόδα;</a:t>
            </a:r>
          </a:p>
        </p:txBody>
      </p:sp>
      <p:pic>
        <p:nvPicPr>
          <p:cNvPr id="67" name="Εικόνα 66">
            <a:extLst>
              <a:ext uri="{FF2B5EF4-FFF2-40B4-BE49-F238E27FC236}">
                <a16:creationId xmlns:a16="http://schemas.microsoft.com/office/drawing/2014/main" id="{FA56C3AC-B452-AC09-8D99-9CBEC7F60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544" y="1323268"/>
            <a:ext cx="5982535" cy="2391109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4A31494-6112-987D-3861-7689E8F77C68}"/>
              </a:ext>
            </a:extLst>
          </p:cNvPr>
          <p:cNvSpPr txBox="1"/>
          <p:nvPr/>
        </p:nvSpPr>
        <p:spPr>
          <a:xfrm>
            <a:off x="3205649" y="4222218"/>
            <a:ext cx="757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Μια ρόδα με περιφέρεια 38,2 </a:t>
            </a:r>
            <a:r>
              <a:rPr lang="el-GR" dirty="0" err="1"/>
              <a:t>cm</a:t>
            </a:r>
            <a:r>
              <a:rPr lang="el-GR" dirty="0"/>
              <a:t> </a:t>
            </a:r>
            <a:r>
              <a:rPr lang="el-GR" dirty="0" err="1"/>
              <a:t>κυλίεται</a:t>
            </a:r>
            <a:r>
              <a:rPr lang="el-GR" dirty="0"/>
              <a:t> χωρίς ολίσθηση στη γραμμή του σχήματος.</a:t>
            </a:r>
          </a:p>
          <a:p>
            <a:r>
              <a:rPr lang="el-GR" dirty="0"/>
              <a:t>Αυτή έχει τη μορφή y = </a:t>
            </a:r>
            <a:r>
              <a:rPr lang="el-GR" dirty="0" err="1"/>
              <a:t>ημx</a:t>
            </a:r>
            <a:r>
              <a:rPr lang="el-GR" dirty="0"/>
              <a:t>.</a:t>
            </a:r>
          </a:p>
          <a:p>
            <a:r>
              <a:rPr lang="el-GR" dirty="0"/>
              <a:t>Το μήκος της βρίσκεται ότι είναι περίπου 3,82 m.</a:t>
            </a:r>
          </a:p>
          <a:p>
            <a:r>
              <a:rPr lang="el-GR" dirty="0"/>
              <a:t>Πόσες στροφές κάνει;</a:t>
            </a:r>
          </a:p>
        </p:txBody>
      </p:sp>
    </p:spTree>
    <p:extLst>
      <p:ext uri="{BB962C8B-B14F-4D97-AF65-F5344CB8AC3E}">
        <p14:creationId xmlns:p14="http://schemas.microsoft.com/office/powerpoint/2010/main" val="3766169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51576-D422-90D7-54DF-C1DC2B520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1">
            <a:extLst>
              <a:ext uri="{FF2B5EF4-FFF2-40B4-BE49-F238E27FC236}">
                <a16:creationId xmlns:a16="http://schemas.microsoft.com/office/drawing/2014/main" id="{D53D5FAE-0D0C-A776-23E4-3B91F074837C}"/>
              </a:ext>
            </a:extLst>
          </p:cNvPr>
          <p:cNvGrpSpPr>
            <a:grpSpLocks/>
          </p:cNvGrpSpPr>
          <p:nvPr/>
        </p:nvGrpSpPr>
        <p:grpSpPr bwMode="auto">
          <a:xfrm>
            <a:off x="1236850" y="3211140"/>
            <a:ext cx="1603375" cy="2733675"/>
            <a:chOff x="2253" y="2051"/>
            <a:chExt cx="1010" cy="1722"/>
          </a:xfrm>
        </p:grpSpPr>
        <p:sp>
          <p:nvSpPr>
            <p:cNvPr id="3" name="AutoShape 197">
              <a:extLst>
                <a:ext uri="{FF2B5EF4-FFF2-40B4-BE49-F238E27FC236}">
                  <a16:creationId xmlns:a16="http://schemas.microsoft.com/office/drawing/2014/main" id="{3BFE60D1-23A6-0877-89C9-08A6F249C18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53" y="2051"/>
              <a:ext cx="1010" cy="1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" name="Freeform 199">
              <a:extLst>
                <a:ext uri="{FF2B5EF4-FFF2-40B4-BE49-F238E27FC236}">
                  <a16:creationId xmlns:a16="http://schemas.microsoft.com/office/drawing/2014/main" id="{9AE6F83C-852D-4C05-E1B8-EDEF2CABC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2054"/>
              <a:ext cx="1007" cy="1718"/>
            </a:xfrm>
            <a:custGeom>
              <a:avLst/>
              <a:gdLst>
                <a:gd name="T0" fmla="*/ 2147483646 w 386"/>
                <a:gd name="T1" fmla="*/ 2147483646 h 613"/>
                <a:gd name="T2" fmla="*/ 2147483646 w 386"/>
                <a:gd name="T3" fmla="*/ 2147483646 h 613"/>
                <a:gd name="T4" fmla="*/ 2147483646 w 386"/>
                <a:gd name="T5" fmla="*/ 1953286552 h 613"/>
                <a:gd name="T6" fmla="*/ 2147483646 w 386"/>
                <a:gd name="T7" fmla="*/ 2147483646 h 613"/>
                <a:gd name="T8" fmla="*/ 2147483646 w 386"/>
                <a:gd name="T9" fmla="*/ 2147483646 h 613"/>
                <a:gd name="T10" fmla="*/ 2147483646 w 386"/>
                <a:gd name="T11" fmla="*/ 2147483646 h 613"/>
                <a:gd name="T12" fmla="*/ 2147483646 w 386"/>
                <a:gd name="T13" fmla="*/ 2147483646 h 613"/>
                <a:gd name="T14" fmla="*/ 2147483646 w 386"/>
                <a:gd name="T15" fmla="*/ 2147483646 h 613"/>
                <a:gd name="T16" fmla="*/ 2147483646 w 386"/>
                <a:gd name="T17" fmla="*/ 2147483646 h 613"/>
                <a:gd name="T18" fmla="*/ 2147483646 w 386"/>
                <a:gd name="T19" fmla="*/ 2147483646 h 613"/>
                <a:gd name="T20" fmla="*/ 2147483646 w 386"/>
                <a:gd name="T21" fmla="*/ 2147483646 h 613"/>
                <a:gd name="T22" fmla="*/ 2147483646 w 386"/>
                <a:gd name="T23" fmla="*/ 2147483646 h 613"/>
                <a:gd name="T24" fmla="*/ 2147483646 w 386"/>
                <a:gd name="T25" fmla="*/ 2147483646 h 613"/>
                <a:gd name="T26" fmla="*/ 2147483646 w 386"/>
                <a:gd name="T27" fmla="*/ 2147483646 h 613"/>
                <a:gd name="T28" fmla="*/ 2147483646 w 386"/>
                <a:gd name="T29" fmla="*/ 2147483646 h 613"/>
                <a:gd name="T30" fmla="*/ 2147483646 w 386"/>
                <a:gd name="T31" fmla="*/ 2147483646 h 613"/>
                <a:gd name="T32" fmla="*/ 2147483646 w 386"/>
                <a:gd name="T33" fmla="*/ 2147483646 h 613"/>
                <a:gd name="T34" fmla="*/ 2147483646 w 386"/>
                <a:gd name="T35" fmla="*/ 2147483646 h 613"/>
                <a:gd name="T36" fmla="*/ 2147483646 w 386"/>
                <a:gd name="T37" fmla="*/ 2147483646 h 613"/>
                <a:gd name="T38" fmla="*/ 2147483646 w 386"/>
                <a:gd name="T39" fmla="*/ 2147483646 h 613"/>
                <a:gd name="T40" fmla="*/ 2147483646 w 386"/>
                <a:gd name="T41" fmla="*/ 2147483646 h 613"/>
                <a:gd name="T42" fmla="*/ 2147483646 w 386"/>
                <a:gd name="T43" fmla="*/ 2147483646 h 613"/>
                <a:gd name="T44" fmla="*/ 2147483646 w 386"/>
                <a:gd name="T45" fmla="*/ 2147483646 h 613"/>
                <a:gd name="T46" fmla="*/ 2147483646 w 386"/>
                <a:gd name="T47" fmla="*/ 2147483646 h 613"/>
                <a:gd name="T48" fmla="*/ 2147483646 w 386"/>
                <a:gd name="T49" fmla="*/ 2147483646 h 613"/>
                <a:gd name="T50" fmla="*/ 2147483646 w 386"/>
                <a:gd name="T51" fmla="*/ 2147483646 h 613"/>
                <a:gd name="T52" fmla="*/ 2147483646 w 386"/>
                <a:gd name="T53" fmla="*/ 2147483646 h 613"/>
                <a:gd name="T54" fmla="*/ 2147483646 w 386"/>
                <a:gd name="T55" fmla="*/ 2147483646 h 613"/>
                <a:gd name="T56" fmla="*/ 2147483646 w 386"/>
                <a:gd name="T57" fmla="*/ 2147483646 h 613"/>
                <a:gd name="T58" fmla="*/ 2147483646 w 386"/>
                <a:gd name="T59" fmla="*/ 2147483646 h 613"/>
                <a:gd name="T60" fmla="*/ 2147483646 w 386"/>
                <a:gd name="T61" fmla="*/ 2147483646 h 613"/>
                <a:gd name="T62" fmla="*/ 2147483646 w 386"/>
                <a:gd name="T63" fmla="*/ 2147483646 h 613"/>
                <a:gd name="T64" fmla="*/ 2147483646 w 386"/>
                <a:gd name="T65" fmla="*/ 2147483646 h 613"/>
                <a:gd name="T66" fmla="*/ 2147483646 w 386"/>
                <a:gd name="T67" fmla="*/ 2147483646 h 613"/>
                <a:gd name="T68" fmla="*/ 2147483646 w 386"/>
                <a:gd name="T69" fmla="*/ 2147483646 h 613"/>
                <a:gd name="T70" fmla="*/ 2147483646 w 386"/>
                <a:gd name="T71" fmla="*/ 2147483646 h 613"/>
                <a:gd name="T72" fmla="*/ 2147483646 w 386"/>
                <a:gd name="T73" fmla="*/ 2147483646 h 613"/>
                <a:gd name="T74" fmla="*/ 2147483646 w 386"/>
                <a:gd name="T75" fmla="*/ 2147483646 h 613"/>
                <a:gd name="T76" fmla="*/ 2147483646 w 386"/>
                <a:gd name="T77" fmla="*/ 2147483646 h 613"/>
                <a:gd name="T78" fmla="*/ 2147483646 w 386"/>
                <a:gd name="T79" fmla="*/ 2147483646 h 613"/>
                <a:gd name="T80" fmla="*/ 2147483646 w 386"/>
                <a:gd name="T81" fmla="*/ 2147483646 h 613"/>
                <a:gd name="T82" fmla="*/ 2147483646 w 386"/>
                <a:gd name="T83" fmla="*/ 2147483646 h 613"/>
                <a:gd name="T84" fmla="*/ 2147483646 w 386"/>
                <a:gd name="T85" fmla="*/ 2147483646 h 613"/>
                <a:gd name="T86" fmla="*/ 2147483646 w 386"/>
                <a:gd name="T87" fmla="*/ 2147483646 h 613"/>
                <a:gd name="T88" fmla="*/ 2147483646 w 386"/>
                <a:gd name="T89" fmla="*/ 2147483646 h 613"/>
                <a:gd name="T90" fmla="*/ 2147483646 w 386"/>
                <a:gd name="T91" fmla="*/ 2147483646 h 613"/>
                <a:gd name="T92" fmla="*/ 2147483646 w 386"/>
                <a:gd name="T93" fmla="*/ 2147483646 h 613"/>
                <a:gd name="T94" fmla="*/ 2147483646 w 386"/>
                <a:gd name="T95" fmla="*/ 2147483646 h 613"/>
                <a:gd name="T96" fmla="*/ 1634144427 w 386"/>
                <a:gd name="T97" fmla="*/ 2147483646 h 613"/>
                <a:gd name="T98" fmla="*/ 409138935 w 386"/>
                <a:gd name="T99" fmla="*/ 2147483646 h 613"/>
                <a:gd name="T100" fmla="*/ 2147483646 w 386"/>
                <a:gd name="T101" fmla="*/ 2147483646 h 613"/>
                <a:gd name="T102" fmla="*/ 2147483646 w 386"/>
                <a:gd name="T103" fmla="*/ 2147483646 h 613"/>
                <a:gd name="T104" fmla="*/ 2147483646 w 386"/>
                <a:gd name="T105" fmla="*/ 2147483646 h 613"/>
                <a:gd name="T106" fmla="*/ 2147483646 w 386"/>
                <a:gd name="T107" fmla="*/ 2147483646 h 613"/>
                <a:gd name="T108" fmla="*/ 2147483646 w 386"/>
                <a:gd name="T109" fmla="*/ 2147483646 h 613"/>
                <a:gd name="T110" fmla="*/ 2147483646 w 386"/>
                <a:gd name="T111" fmla="*/ 2147483646 h 613"/>
                <a:gd name="T112" fmla="*/ 2147483646 w 386"/>
                <a:gd name="T113" fmla="*/ 2147483646 h 613"/>
                <a:gd name="T114" fmla="*/ 2147483646 w 386"/>
                <a:gd name="T115" fmla="*/ 2147483646 h 613"/>
                <a:gd name="T116" fmla="*/ 2147483646 w 386"/>
                <a:gd name="T117" fmla="*/ 2147483646 h 613"/>
                <a:gd name="T118" fmla="*/ 2147483646 w 386"/>
                <a:gd name="T119" fmla="*/ 2147483646 h 613"/>
                <a:gd name="T120" fmla="*/ 2147483646 w 386"/>
                <a:gd name="T121" fmla="*/ 2147483646 h 613"/>
                <a:gd name="T122" fmla="*/ 2147483646 w 386"/>
                <a:gd name="T123" fmla="*/ 2147483646 h 613"/>
                <a:gd name="T124" fmla="*/ 2147483646 w 386"/>
                <a:gd name="T125" fmla="*/ 2147483646 h 61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86"/>
                <a:gd name="T190" fmla="*/ 0 h 613"/>
                <a:gd name="T191" fmla="*/ 386 w 386"/>
                <a:gd name="T192" fmla="*/ 613 h 61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86" h="613">
                  <a:moveTo>
                    <a:pt x="92" y="9"/>
                  </a:moveTo>
                  <a:cubicBezTo>
                    <a:pt x="93" y="8"/>
                    <a:pt x="93" y="10"/>
                    <a:pt x="94" y="9"/>
                  </a:cubicBezTo>
                  <a:cubicBezTo>
                    <a:pt x="94" y="10"/>
                    <a:pt x="95" y="11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lnTo>
                    <a:pt x="96" y="11"/>
                  </a:lnTo>
                  <a:cubicBezTo>
                    <a:pt x="100" y="17"/>
                    <a:pt x="104" y="21"/>
                    <a:pt x="107" y="28"/>
                  </a:cubicBezTo>
                  <a:cubicBezTo>
                    <a:pt x="107" y="26"/>
                    <a:pt x="108" y="25"/>
                    <a:pt x="108" y="23"/>
                  </a:cubicBezTo>
                  <a:cubicBezTo>
                    <a:pt x="111" y="17"/>
                    <a:pt x="114" y="9"/>
                    <a:pt x="121" y="7"/>
                  </a:cubicBezTo>
                  <a:lnTo>
                    <a:pt x="122" y="6"/>
                  </a:lnTo>
                  <a:cubicBezTo>
                    <a:pt x="124" y="3"/>
                    <a:pt x="132" y="3"/>
                    <a:pt x="134" y="4"/>
                  </a:cubicBezTo>
                  <a:cubicBezTo>
                    <a:pt x="137" y="5"/>
                    <a:pt x="139" y="4"/>
                    <a:pt x="142" y="7"/>
                  </a:cubicBezTo>
                  <a:lnTo>
                    <a:pt x="142" y="6"/>
                  </a:lnTo>
                  <a:lnTo>
                    <a:pt x="143" y="8"/>
                  </a:lnTo>
                  <a:cubicBezTo>
                    <a:pt x="145" y="7"/>
                    <a:pt x="147" y="9"/>
                    <a:pt x="149" y="10"/>
                  </a:cubicBezTo>
                  <a:cubicBezTo>
                    <a:pt x="151" y="11"/>
                    <a:pt x="153" y="13"/>
                    <a:pt x="154" y="15"/>
                  </a:cubicBezTo>
                  <a:cubicBezTo>
                    <a:pt x="161" y="11"/>
                    <a:pt x="169" y="8"/>
                    <a:pt x="177" y="10"/>
                  </a:cubicBezTo>
                  <a:cubicBezTo>
                    <a:pt x="185" y="10"/>
                    <a:pt x="192" y="17"/>
                    <a:pt x="195" y="24"/>
                  </a:cubicBezTo>
                  <a:cubicBezTo>
                    <a:pt x="197" y="27"/>
                    <a:pt x="200" y="29"/>
                    <a:pt x="203" y="29"/>
                  </a:cubicBezTo>
                  <a:cubicBezTo>
                    <a:pt x="209" y="24"/>
                    <a:pt x="218" y="21"/>
                    <a:pt x="225" y="23"/>
                  </a:cubicBezTo>
                  <a:cubicBezTo>
                    <a:pt x="234" y="27"/>
                    <a:pt x="241" y="33"/>
                    <a:pt x="247" y="40"/>
                  </a:cubicBezTo>
                  <a:cubicBezTo>
                    <a:pt x="253" y="39"/>
                    <a:pt x="256" y="44"/>
                    <a:pt x="260" y="48"/>
                  </a:cubicBezTo>
                  <a:lnTo>
                    <a:pt x="261" y="48"/>
                  </a:lnTo>
                  <a:cubicBezTo>
                    <a:pt x="266" y="54"/>
                    <a:pt x="272" y="63"/>
                    <a:pt x="274" y="72"/>
                  </a:cubicBezTo>
                  <a:cubicBezTo>
                    <a:pt x="276" y="73"/>
                    <a:pt x="276" y="76"/>
                    <a:pt x="276" y="78"/>
                  </a:cubicBezTo>
                  <a:lnTo>
                    <a:pt x="277" y="78"/>
                  </a:lnTo>
                  <a:cubicBezTo>
                    <a:pt x="278" y="81"/>
                    <a:pt x="278" y="88"/>
                    <a:pt x="278" y="92"/>
                  </a:cubicBezTo>
                  <a:lnTo>
                    <a:pt x="279" y="92"/>
                  </a:lnTo>
                  <a:cubicBezTo>
                    <a:pt x="278" y="93"/>
                    <a:pt x="278" y="97"/>
                    <a:pt x="277" y="100"/>
                  </a:cubicBezTo>
                  <a:lnTo>
                    <a:pt x="276" y="100"/>
                  </a:lnTo>
                  <a:cubicBezTo>
                    <a:pt x="278" y="81"/>
                    <a:pt x="270" y="63"/>
                    <a:pt x="259" y="51"/>
                  </a:cubicBezTo>
                  <a:cubicBezTo>
                    <a:pt x="257" y="48"/>
                    <a:pt x="253" y="45"/>
                    <a:pt x="250" y="44"/>
                  </a:cubicBezTo>
                  <a:cubicBezTo>
                    <a:pt x="252" y="46"/>
                    <a:pt x="253" y="49"/>
                    <a:pt x="256" y="51"/>
                  </a:cubicBezTo>
                  <a:cubicBezTo>
                    <a:pt x="256" y="51"/>
                    <a:pt x="257" y="51"/>
                    <a:pt x="257" y="52"/>
                  </a:cubicBezTo>
                  <a:lnTo>
                    <a:pt x="258" y="51"/>
                  </a:lnTo>
                  <a:cubicBezTo>
                    <a:pt x="256" y="53"/>
                    <a:pt x="259" y="52"/>
                    <a:pt x="259" y="54"/>
                  </a:cubicBezTo>
                  <a:lnTo>
                    <a:pt x="259" y="53"/>
                  </a:lnTo>
                  <a:cubicBezTo>
                    <a:pt x="261" y="56"/>
                    <a:pt x="261" y="59"/>
                    <a:pt x="262" y="61"/>
                  </a:cubicBezTo>
                  <a:cubicBezTo>
                    <a:pt x="267" y="67"/>
                    <a:pt x="266" y="74"/>
                    <a:pt x="268" y="81"/>
                  </a:cubicBezTo>
                  <a:cubicBezTo>
                    <a:pt x="266" y="85"/>
                    <a:pt x="268" y="93"/>
                    <a:pt x="265" y="97"/>
                  </a:cubicBezTo>
                  <a:cubicBezTo>
                    <a:pt x="264" y="100"/>
                    <a:pt x="264" y="103"/>
                    <a:pt x="262" y="105"/>
                  </a:cubicBezTo>
                  <a:lnTo>
                    <a:pt x="260" y="105"/>
                  </a:lnTo>
                  <a:cubicBezTo>
                    <a:pt x="265" y="94"/>
                    <a:pt x="266" y="82"/>
                    <a:pt x="262" y="69"/>
                  </a:cubicBezTo>
                  <a:cubicBezTo>
                    <a:pt x="262" y="74"/>
                    <a:pt x="262" y="79"/>
                    <a:pt x="260" y="81"/>
                  </a:cubicBezTo>
                  <a:cubicBezTo>
                    <a:pt x="258" y="93"/>
                    <a:pt x="249" y="102"/>
                    <a:pt x="239" y="108"/>
                  </a:cubicBezTo>
                  <a:cubicBezTo>
                    <a:pt x="244" y="116"/>
                    <a:pt x="250" y="118"/>
                    <a:pt x="257" y="122"/>
                  </a:cubicBezTo>
                  <a:cubicBezTo>
                    <a:pt x="258" y="118"/>
                    <a:pt x="259" y="115"/>
                    <a:pt x="260" y="111"/>
                  </a:cubicBezTo>
                  <a:cubicBezTo>
                    <a:pt x="262" y="108"/>
                    <a:pt x="266" y="110"/>
                    <a:pt x="268" y="110"/>
                  </a:cubicBezTo>
                  <a:cubicBezTo>
                    <a:pt x="274" y="112"/>
                    <a:pt x="271" y="119"/>
                    <a:pt x="272" y="123"/>
                  </a:cubicBezTo>
                  <a:lnTo>
                    <a:pt x="279" y="124"/>
                  </a:lnTo>
                  <a:cubicBezTo>
                    <a:pt x="281" y="119"/>
                    <a:pt x="283" y="112"/>
                    <a:pt x="288" y="111"/>
                  </a:cubicBezTo>
                  <a:cubicBezTo>
                    <a:pt x="289" y="112"/>
                    <a:pt x="290" y="112"/>
                    <a:pt x="290" y="113"/>
                  </a:cubicBezTo>
                  <a:cubicBezTo>
                    <a:pt x="290" y="119"/>
                    <a:pt x="291" y="126"/>
                    <a:pt x="291" y="132"/>
                  </a:cubicBezTo>
                  <a:cubicBezTo>
                    <a:pt x="294" y="132"/>
                    <a:pt x="295" y="133"/>
                    <a:pt x="298" y="133"/>
                  </a:cubicBezTo>
                  <a:cubicBezTo>
                    <a:pt x="302" y="134"/>
                    <a:pt x="306" y="137"/>
                    <a:pt x="308" y="141"/>
                  </a:cubicBezTo>
                  <a:cubicBezTo>
                    <a:pt x="308" y="144"/>
                    <a:pt x="308" y="145"/>
                    <a:pt x="309" y="148"/>
                  </a:cubicBezTo>
                  <a:cubicBezTo>
                    <a:pt x="308" y="148"/>
                    <a:pt x="307" y="150"/>
                    <a:pt x="308" y="150"/>
                  </a:cubicBezTo>
                  <a:cubicBezTo>
                    <a:pt x="302" y="157"/>
                    <a:pt x="295" y="162"/>
                    <a:pt x="286" y="165"/>
                  </a:cubicBezTo>
                  <a:cubicBezTo>
                    <a:pt x="284" y="168"/>
                    <a:pt x="280" y="168"/>
                    <a:pt x="277" y="170"/>
                  </a:cubicBezTo>
                  <a:cubicBezTo>
                    <a:pt x="259" y="177"/>
                    <a:pt x="251" y="197"/>
                    <a:pt x="244" y="214"/>
                  </a:cubicBezTo>
                  <a:cubicBezTo>
                    <a:pt x="240" y="226"/>
                    <a:pt x="235" y="239"/>
                    <a:pt x="229" y="250"/>
                  </a:cubicBezTo>
                  <a:lnTo>
                    <a:pt x="228" y="250"/>
                  </a:lnTo>
                  <a:cubicBezTo>
                    <a:pt x="225" y="256"/>
                    <a:pt x="220" y="258"/>
                    <a:pt x="217" y="264"/>
                  </a:cubicBezTo>
                  <a:cubicBezTo>
                    <a:pt x="212" y="272"/>
                    <a:pt x="208" y="280"/>
                    <a:pt x="202" y="286"/>
                  </a:cubicBezTo>
                  <a:cubicBezTo>
                    <a:pt x="208" y="289"/>
                    <a:pt x="215" y="288"/>
                    <a:pt x="221" y="289"/>
                  </a:cubicBezTo>
                  <a:cubicBezTo>
                    <a:pt x="223" y="291"/>
                    <a:pt x="227" y="286"/>
                    <a:pt x="229" y="289"/>
                  </a:cubicBezTo>
                  <a:cubicBezTo>
                    <a:pt x="239" y="289"/>
                    <a:pt x="251" y="285"/>
                    <a:pt x="262" y="284"/>
                  </a:cubicBezTo>
                  <a:cubicBezTo>
                    <a:pt x="264" y="282"/>
                    <a:pt x="265" y="285"/>
                    <a:pt x="268" y="282"/>
                  </a:cubicBezTo>
                  <a:cubicBezTo>
                    <a:pt x="272" y="282"/>
                    <a:pt x="276" y="284"/>
                    <a:pt x="280" y="283"/>
                  </a:cubicBezTo>
                  <a:cubicBezTo>
                    <a:pt x="283" y="284"/>
                    <a:pt x="285" y="283"/>
                    <a:pt x="288" y="282"/>
                  </a:cubicBezTo>
                  <a:cubicBezTo>
                    <a:pt x="292" y="277"/>
                    <a:pt x="294" y="269"/>
                    <a:pt x="293" y="263"/>
                  </a:cubicBezTo>
                  <a:cubicBezTo>
                    <a:pt x="294" y="259"/>
                    <a:pt x="300" y="258"/>
                    <a:pt x="302" y="254"/>
                  </a:cubicBezTo>
                  <a:cubicBezTo>
                    <a:pt x="304" y="247"/>
                    <a:pt x="298" y="240"/>
                    <a:pt x="304" y="236"/>
                  </a:cubicBezTo>
                  <a:cubicBezTo>
                    <a:pt x="306" y="235"/>
                    <a:pt x="310" y="234"/>
                    <a:pt x="312" y="235"/>
                  </a:cubicBezTo>
                  <a:lnTo>
                    <a:pt x="314" y="237"/>
                  </a:lnTo>
                  <a:cubicBezTo>
                    <a:pt x="315" y="237"/>
                    <a:pt x="315" y="236"/>
                    <a:pt x="314" y="235"/>
                  </a:cubicBezTo>
                  <a:cubicBezTo>
                    <a:pt x="313" y="226"/>
                    <a:pt x="318" y="211"/>
                    <a:pt x="307" y="205"/>
                  </a:cubicBezTo>
                  <a:cubicBezTo>
                    <a:pt x="306" y="204"/>
                    <a:pt x="304" y="203"/>
                    <a:pt x="305" y="201"/>
                  </a:cubicBezTo>
                  <a:cubicBezTo>
                    <a:pt x="305" y="200"/>
                    <a:pt x="306" y="199"/>
                    <a:pt x="306" y="199"/>
                  </a:cubicBezTo>
                  <a:cubicBezTo>
                    <a:pt x="318" y="200"/>
                    <a:pt x="331" y="199"/>
                    <a:pt x="342" y="199"/>
                  </a:cubicBezTo>
                  <a:cubicBezTo>
                    <a:pt x="346" y="200"/>
                    <a:pt x="350" y="200"/>
                    <a:pt x="355" y="199"/>
                  </a:cubicBezTo>
                  <a:lnTo>
                    <a:pt x="357" y="201"/>
                  </a:lnTo>
                  <a:cubicBezTo>
                    <a:pt x="357" y="203"/>
                    <a:pt x="358" y="205"/>
                    <a:pt x="355" y="206"/>
                  </a:cubicBezTo>
                  <a:cubicBezTo>
                    <a:pt x="350" y="206"/>
                    <a:pt x="344" y="210"/>
                    <a:pt x="342" y="216"/>
                  </a:cubicBezTo>
                  <a:cubicBezTo>
                    <a:pt x="341" y="225"/>
                    <a:pt x="343" y="238"/>
                    <a:pt x="344" y="249"/>
                  </a:cubicBezTo>
                  <a:cubicBezTo>
                    <a:pt x="349" y="248"/>
                    <a:pt x="355" y="252"/>
                    <a:pt x="357" y="257"/>
                  </a:cubicBezTo>
                  <a:cubicBezTo>
                    <a:pt x="358" y="260"/>
                    <a:pt x="356" y="263"/>
                    <a:pt x="355" y="265"/>
                  </a:cubicBezTo>
                  <a:lnTo>
                    <a:pt x="354" y="265"/>
                  </a:lnTo>
                  <a:cubicBezTo>
                    <a:pt x="356" y="266"/>
                    <a:pt x="358" y="268"/>
                    <a:pt x="358" y="271"/>
                  </a:cubicBezTo>
                  <a:cubicBezTo>
                    <a:pt x="357" y="272"/>
                    <a:pt x="357" y="274"/>
                    <a:pt x="357" y="275"/>
                  </a:cubicBezTo>
                  <a:cubicBezTo>
                    <a:pt x="359" y="276"/>
                    <a:pt x="362" y="274"/>
                    <a:pt x="365" y="273"/>
                  </a:cubicBezTo>
                  <a:cubicBezTo>
                    <a:pt x="370" y="271"/>
                    <a:pt x="376" y="270"/>
                    <a:pt x="381" y="272"/>
                  </a:cubicBezTo>
                  <a:cubicBezTo>
                    <a:pt x="383" y="274"/>
                    <a:pt x="386" y="277"/>
                    <a:pt x="384" y="281"/>
                  </a:cubicBezTo>
                  <a:cubicBezTo>
                    <a:pt x="379" y="285"/>
                    <a:pt x="372" y="287"/>
                    <a:pt x="366" y="287"/>
                  </a:cubicBezTo>
                  <a:cubicBezTo>
                    <a:pt x="366" y="288"/>
                    <a:pt x="365" y="288"/>
                    <a:pt x="363" y="288"/>
                  </a:cubicBezTo>
                  <a:cubicBezTo>
                    <a:pt x="363" y="288"/>
                    <a:pt x="362" y="288"/>
                    <a:pt x="361" y="288"/>
                  </a:cubicBezTo>
                  <a:cubicBezTo>
                    <a:pt x="366" y="301"/>
                    <a:pt x="373" y="318"/>
                    <a:pt x="365" y="334"/>
                  </a:cubicBezTo>
                  <a:cubicBezTo>
                    <a:pt x="363" y="342"/>
                    <a:pt x="357" y="348"/>
                    <a:pt x="350" y="353"/>
                  </a:cubicBezTo>
                  <a:cubicBezTo>
                    <a:pt x="342" y="357"/>
                    <a:pt x="335" y="360"/>
                    <a:pt x="326" y="360"/>
                  </a:cubicBezTo>
                  <a:cubicBezTo>
                    <a:pt x="325" y="362"/>
                    <a:pt x="324" y="360"/>
                    <a:pt x="323" y="361"/>
                  </a:cubicBezTo>
                  <a:cubicBezTo>
                    <a:pt x="322" y="360"/>
                    <a:pt x="321" y="360"/>
                    <a:pt x="321" y="361"/>
                  </a:cubicBezTo>
                  <a:lnTo>
                    <a:pt x="321" y="360"/>
                  </a:lnTo>
                  <a:cubicBezTo>
                    <a:pt x="319" y="359"/>
                    <a:pt x="314" y="361"/>
                    <a:pt x="312" y="358"/>
                  </a:cubicBezTo>
                  <a:cubicBezTo>
                    <a:pt x="310" y="358"/>
                    <a:pt x="308" y="356"/>
                    <a:pt x="305" y="356"/>
                  </a:cubicBezTo>
                  <a:cubicBezTo>
                    <a:pt x="304" y="354"/>
                    <a:pt x="302" y="354"/>
                    <a:pt x="301" y="353"/>
                  </a:cubicBezTo>
                  <a:cubicBezTo>
                    <a:pt x="299" y="352"/>
                    <a:pt x="299" y="351"/>
                    <a:pt x="297" y="351"/>
                  </a:cubicBezTo>
                  <a:cubicBezTo>
                    <a:pt x="296" y="349"/>
                    <a:pt x="295" y="348"/>
                    <a:pt x="294" y="347"/>
                  </a:cubicBezTo>
                  <a:cubicBezTo>
                    <a:pt x="290" y="343"/>
                    <a:pt x="286" y="338"/>
                    <a:pt x="286" y="332"/>
                  </a:cubicBezTo>
                  <a:cubicBezTo>
                    <a:pt x="283" y="326"/>
                    <a:pt x="283" y="318"/>
                    <a:pt x="284" y="311"/>
                  </a:cubicBezTo>
                  <a:cubicBezTo>
                    <a:pt x="282" y="311"/>
                    <a:pt x="279" y="313"/>
                    <a:pt x="277" y="314"/>
                  </a:cubicBezTo>
                  <a:cubicBezTo>
                    <a:pt x="277" y="316"/>
                    <a:pt x="277" y="318"/>
                    <a:pt x="278" y="319"/>
                  </a:cubicBezTo>
                  <a:cubicBezTo>
                    <a:pt x="277" y="320"/>
                    <a:pt x="278" y="321"/>
                    <a:pt x="278" y="323"/>
                  </a:cubicBezTo>
                  <a:cubicBezTo>
                    <a:pt x="278" y="324"/>
                    <a:pt x="278" y="325"/>
                    <a:pt x="276" y="326"/>
                  </a:cubicBezTo>
                  <a:cubicBezTo>
                    <a:pt x="275" y="325"/>
                    <a:pt x="274" y="327"/>
                    <a:pt x="273" y="326"/>
                  </a:cubicBezTo>
                  <a:lnTo>
                    <a:pt x="272" y="327"/>
                  </a:lnTo>
                  <a:cubicBezTo>
                    <a:pt x="270" y="337"/>
                    <a:pt x="272" y="349"/>
                    <a:pt x="270" y="359"/>
                  </a:cubicBezTo>
                  <a:lnTo>
                    <a:pt x="269" y="360"/>
                  </a:lnTo>
                  <a:cubicBezTo>
                    <a:pt x="270" y="364"/>
                    <a:pt x="273" y="367"/>
                    <a:pt x="272" y="371"/>
                  </a:cubicBezTo>
                  <a:cubicBezTo>
                    <a:pt x="269" y="375"/>
                    <a:pt x="262" y="373"/>
                    <a:pt x="257" y="374"/>
                  </a:cubicBezTo>
                  <a:cubicBezTo>
                    <a:pt x="254" y="377"/>
                    <a:pt x="249" y="372"/>
                    <a:pt x="246" y="377"/>
                  </a:cubicBezTo>
                  <a:cubicBezTo>
                    <a:pt x="243" y="378"/>
                    <a:pt x="242" y="373"/>
                    <a:pt x="239" y="375"/>
                  </a:cubicBezTo>
                  <a:cubicBezTo>
                    <a:pt x="234" y="375"/>
                    <a:pt x="229" y="376"/>
                    <a:pt x="224" y="377"/>
                  </a:cubicBezTo>
                  <a:cubicBezTo>
                    <a:pt x="223" y="382"/>
                    <a:pt x="221" y="387"/>
                    <a:pt x="219" y="393"/>
                  </a:cubicBezTo>
                  <a:cubicBezTo>
                    <a:pt x="214" y="402"/>
                    <a:pt x="209" y="412"/>
                    <a:pt x="209" y="423"/>
                  </a:cubicBezTo>
                  <a:cubicBezTo>
                    <a:pt x="208" y="457"/>
                    <a:pt x="212" y="495"/>
                    <a:pt x="228" y="525"/>
                  </a:cubicBezTo>
                  <a:cubicBezTo>
                    <a:pt x="227" y="527"/>
                    <a:pt x="227" y="528"/>
                    <a:pt x="225" y="529"/>
                  </a:cubicBezTo>
                  <a:cubicBezTo>
                    <a:pt x="224" y="528"/>
                    <a:pt x="222" y="528"/>
                    <a:pt x="220" y="529"/>
                  </a:cubicBezTo>
                  <a:cubicBezTo>
                    <a:pt x="217" y="531"/>
                    <a:pt x="214" y="531"/>
                    <a:pt x="211" y="533"/>
                  </a:cubicBezTo>
                  <a:cubicBezTo>
                    <a:pt x="205" y="534"/>
                    <a:pt x="201" y="538"/>
                    <a:pt x="195" y="536"/>
                  </a:cubicBezTo>
                  <a:cubicBezTo>
                    <a:pt x="193" y="540"/>
                    <a:pt x="199" y="548"/>
                    <a:pt x="192" y="549"/>
                  </a:cubicBezTo>
                  <a:cubicBezTo>
                    <a:pt x="189" y="548"/>
                    <a:pt x="190" y="551"/>
                    <a:pt x="189" y="552"/>
                  </a:cubicBezTo>
                  <a:cubicBezTo>
                    <a:pt x="188" y="553"/>
                    <a:pt x="189" y="555"/>
                    <a:pt x="191" y="557"/>
                  </a:cubicBezTo>
                  <a:cubicBezTo>
                    <a:pt x="192" y="557"/>
                    <a:pt x="195" y="559"/>
                    <a:pt x="196" y="561"/>
                  </a:cubicBezTo>
                  <a:cubicBezTo>
                    <a:pt x="197" y="563"/>
                    <a:pt x="194" y="564"/>
                    <a:pt x="194" y="565"/>
                  </a:cubicBezTo>
                  <a:cubicBezTo>
                    <a:pt x="200" y="569"/>
                    <a:pt x="206" y="569"/>
                    <a:pt x="211" y="575"/>
                  </a:cubicBezTo>
                  <a:cubicBezTo>
                    <a:pt x="218" y="577"/>
                    <a:pt x="228" y="577"/>
                    <a:pt x="234" y="580"/>
                  </a:cubicBezTo>
                  <a:cubicBezTo>
                    <a:pt x="240" y="582"/>
                    <a:pt x="246" y="583"/>
                    <a:pt x="251" y="584"/>
                  </a:cubicBezTo>
                  <a:cubicBezTo>
                    <a:pt x="254" y="587"/>
                    <a:pt x="251" y="590"/>
                    <a:pt x="249" y="593"/>
                  </a:cubicBezTo>
                  <a:cubicBezTo>
                    <a:pt x="247" y="594"/>
                    <a:pt x="244" y="598"/>
                    <a:pt x="242" y="599"/>
                  </a:cubicBezTo>
                  <a:cubicBezTo>
                    <a:pt x="237" y="600"/>
                    <a:pt x="243" y="606"/>
                    <a:pt x="237" y="605"/>
                  </a:cubicBezTo>
                  <a:cubicBezTo>
                    <a:pt x="225" y="611"/>
                    <a:pt x="213" y="613"/>
                    <a:pt x="199" y="611"/>
                  </a:cubicBezTo>
                  <a:cubicBezTo>
                    <a:pt x="182" y="611"/>
                    <a:pt x="167" y="610"/>
                    <a:pt x="152" y="608"/>
                  </a:cubicBezTo>
                  <a:cubicBezTo>
                    <a:pt x="150" y="606"/>
                    <a:pt x="150" y="610"/>
                    <a:pt x="148" y="607"/>
                  </a:cubicBezTo>
                  <a:cubicBezTo>
                    <a:pt x="139" y="608"/>
                    <a:pt x="126" y="610"/>
                    <a:pt x="117" y="610"/>
                  </a:cubicBezTo>
                  <a:cubicBezTo>
                    <a:pt x="113" y="608"/>
                    <a:pt x="110" y="608"/>
                    <a:pt x="106" y="606"/>
                  </a:cubicBezTo>
                  <a:cubicBezTo>
                    <a:pt x="103" y="608"/>
                    <a:pt x="100" y="611"/>
                    <a:pt x="96" y="612"/>
                  </a:cubicBezTo>
                  <a:cubicBezTo>
                    <a:pt x="95" y="610"/>
                    <a:pt x="94" y="607"/>
                    <a:pt x="93" y="605"/>
                  </a:cubicBezTo>
                  <a:cubicBezTo>
                    <a:pt x="91" y="605"/>
                    <a:pt x="92" y="603"/>
                    <a:pt x="91" y="602"/>
                  </a:cubicBezTo>
                  <a:cubicBezTo>
                    <a:pt x="91" y="599"/>
                    <a:pt x="93" y="598"/>
                    <a:pt x="94" y="596"/>
                  </a:cubicBezTo>
                  <a:cubicBezTo>
                    <a:pt x="98" y="586"/>
                    <a:pt x="102" y="575"/>
                    <a:pt x="100" y="565"/>
                  </a:cubicBezTo>
                  <a:cubicBezTo>
                    <a:pt x="100" y="560"/>
                    <a:pt x="100" y="555"/>
                    <a:pt x="100" y="550"/>
                  </a:cubicBezTo>
                  <a:cubicBezTo>
                    <a:pt x="79" y="546"/>
                    <a:pt x="61" y="543"/>
                    <a:pt x="41" y="536"/>
                  </a:cubicBezTo>
                  <a:cubicBezTo>
                    <a:pt x="40" y="537"/>
                    <a:pt x="36" y="535"/>
                    <a:pt x="35" y="535"/>
                  </a:cubicBezTo>
                  <a:cubicBezTo>
                    <a:pt x="28" y="534"/>
                    <a:pt x="20" y="531"/>
                    <a:pt x="14" y="527"/>
                  </a:cubicBezTo>
                  <a:cubicBezTo>
                    <a:pt x="11" y="526"/>
                    <a:pt x="6" y="522"/>
                    <a:pt x="2" y="522"/>
                  </a:cubicBezTo>
                  <a:cubicBezTo>
                    <a:pt x="0" y="519"/>
                    <a:pt x="0" y="515"/>
                    <a:pt x="2" y="511"/>
                  </a:cubicBezTo>
                  <a:cubicBezTo>
                    <a:pt x="10" y="491"/>
                    <a:pt x="22" y="471"/>
                    <a:pt x="32" y="452"/>
                  </a:cubicBezTo>
                  <a:cubicBezTo>
                    <a:pt x="37" y="440"/>
                    <a:pt x="43" y="429"/>
                    <a:pt x="48" y="416"/>
                  </a:cubicBezTo>
                  <a:lnTo>
                    <a:pt x="50" y="410"/>
                  </a:lnTo>
                  <a:cubicBezTo>
                    <a:pt x="48" y="408"/>
                    <a:pt x="44" y="405"/>
                    <a:pt x="45" y="401"/>
                  </a:cubicBezTo>
                  <a:cubicBezTo>
                    <a:pt x="50" y="386"/>
                    <a:pt x="53" y="374"/>
                    <a:pt x="56" y="359"/>
                  </a:cubicBezTo>
                  <a:cubicBezTo>
                    <a:pt x="54" y="350"/>
                    <a:pt x="52" y="340"/>
                    <a:pt x="51" y="331"/>
                  </a:cubicBezTo>
                  <a:cubicBezTo>
                    <a:pt x="51" y="311"/>
                    <a:pt x="59" y="293"/>
                    <a:pt x="65" y="274"/>
                  </a:cubicBezTo>
                  <a:cubicBezTo>
                    <a:pt x="62" y="273"/>
                    <a:pt x="59" y="274"/>
                    <a:pt x="56" y="273"/>
                  </a:cubicBezTo>
                  <a:cubicBezTo>
                    <a:pt x="53" y="280"/>
                    <a:pt x="49" y="289"/>
                    <a:pt x="40" y="290"/>
                  </a:cubicBezTo>
                  <a:lnTo>
                    <a:pt x="38" y="289"/>
                  </a:lnTo>
                  <a:cubicBezTo>
                    <a:pt x="45" y="286"/>
                    <a:pt x="51" y="280"/>
                    <a:pt x="52" y="273"/>
                  </a:cubicBezTo>
                  <a:cubicBezTo>
                    <a:pt x="51" y="273"/>
                    <a:pt x="50" y="275"/>
                    <a:pt x="48" y="276"/>
                  </a:cubicBezTo>
                  <a:cubicBezTo>
                    <a:pt x="45" y="278"/>
                    <a:pt x="42" y="280"/>
                    <a:pt x="37" y="280"/>
                  </a:cubicBezTo>
                  <a:cubicBezTo>
                    <a:pt x="39" y="278"/>
                    <a:pt x="42" y="276"/>
                    <a:pt x="45" y="274"/>
                  </a:cubicBezTo>
                  <a:cubicBezTo>
                    <a:pt x="44" y="273"/>
                    <a:pt x="44" y="274"/>
                    <a:pt x="43" y="274"/>
                  </a:cubicBezTo>
                  <a:cubicBezTo>
                    <a:pt x="42" y="275"/>
                    <a:pt x="39" y="273"/>
                    <a:pt x="38" y="274"/>
                  </a:cubicBezTo>
                  <a:cubicBezTo>
                    <a:pt x="36" y="273"/>
                    <a:pt x="32" y="272"/>
                    <a:pt x="31" y="270"/>
                  </a:cubicBezTo>
                  <a:cubicBezTo>
                    <a:pt x="30" y="268"/>
                    <a:pt x="29" y="266"/>
                    <a:pt x="29" y="264"/>
                  </a:cubicBezTo>
                  <a:cubicBezTo>
                    <a:pt x="25" y="265"/>
                    <a:pt x="24" y="269"/>
                    <a:pt x="21" y="271"/>
                  </a:cubicBezTo>
                  <a:lnTo>
                    <a:pt x="20" y="270"/>
                  </a:lnTo>
                  <a:cubicBezTo>
                    <a:pt x="23" y="265"/>
                    <a:pt x="27" y="263"/>
                    <a:pt x="29" y="257"/>
                  </a:cubicBezTo>
                  <a:cubicBezTo>
                    <a:pt x="25" y="255"/>
                    <a:pt x="23" y="257"/>
                    <a:pt x="18" y="255"/>
                  </a:cubicBezTo>
                  <a:cubicBezTo>
                    <a:pt x="7" y="249"/>
                    <a:pt x="5" y="237"/>
                    <a:pt x="6" y="226"/>
                  </a:cubicBezTo>
                  <a:cubicBezTo>
                    <a:pt x="7" y="218"/>
                    <a:pt x="10" y="210"/>
                    <a:pt x="16" y="205"/>
                  </a:cubicBezTo>
                  <a:cubicBezTo>
                    <a:pt x="12" y="205"/>
                    <a:pt x="9" y="204"/>
                    <a:pt x="5" y="204"/>
                  </a:cubicBezTo>
                  <a:cubicBezTo>
                    <a:pt x="6" y="202"/>
                    <a:pt x="9" y="203"/>
                    <a:pt x="11" y="202"/>
                  </a:cubicBezTo>
                  <a:cubicBezTo>
                    <a:pt x="15" y="201"/>
                    <a:pt x="20" y="202"/>
                    <a:pt x="24" y="200"/>
                  </a:cubicBezTo>
                  <a:cubicBezTo>
                    <a:pt x="19" y="196"/>
                    <a:pt x="18" y="191"/>
                    <a:pt x="14" y="186"/>
                  </a:cubicBezTo>
                  <a:cubicBezTo>
                    <a:pt x="14" y="185"/>
                    <a:pt x="13" y="183"/>
                    <a:pt x="15" y="183"/>
                  </a:cubicBezTo>
                  <a:cubicBezTo>
                    <a:pt x="16" y="183"/>
                    <a:pt x="16" y="185"/>
                    <a:pt x="16" y="186"/>
                  </a:cubicBezTo>
                  <a:cubicBezTo>
                    <a:pt x="20" y="191"/>
                    <a:pt x="23" y="196"/>
                    <a:pt x="29" y="199"/>
                  </a:cubicBezTo>
                  <a:cubicBezTo>
                    <a:pt x="29" y="197"/>
                    <a:pt x="27" y="195"/>
                    <a:pt x="27" y="193"/>
                  </a:cubicBezTo>
                  <a:cubicBezTo>
                    <a:pt x="27" y="192"/>
                    <a:pt x="28" y="191"/>
                    <a:pt x="26" y="190"/>
                  </a:cubicBezTo>
                  <a:cubicBezTo>
                    <a:pt x="27" y="185"/>
                    <a:pt x="29" y="181"/>
                    <a:pt x="32" y="177"/>
                  </a:cubicBezTo>
                  <a:cubicBezTo>
                    <a:pt x="36" y="175"/>
                    <a:pt x="40" y="172"/>
                    <a:pt x="44" y="173"/>
                  </a:cubicBezTo>
                  <a:cubicBezTo>
                    <a:pt x="40" y="171"/>
                    <a:pt x="34" y="171"/>
                    <a:pt x="31" y="168"/>
                  </a:cubicBezTo>
                  <a:cubicBezTo>
                    <a:pt x="30" y="168"/>
                    <a:pt x="30" y="167"/>
                    <a:pt x="30" y="166"/>
                  </a:cubicBezTo>
                  <a:cubicBezTo>
                    <a:pt x="32" y="168"/>
                    <a:pt x="34" y="168"/>
                    <a:pt x="36" y="167"/>
                  </a:cubicBezTo>
                  <a:lnTo>
                    <a:pt x="37" y="168"/>
                  </a:lnTo>
                  <a:cubicBezTo>
                    <a:pt x="39" y="168"/>
                    <a:pt x="41" y="169"/>
                    <a:pt x="43" y="169"/>
                  </a:cubicBezTo>
                  <a:cubicBezTo>
                    <a:pt x="44" y="168"/>
                    <a:pt x="47" y="171"/>
                    <a:pt x="47" y="167"/>
                  </a:cubicBezTo>
                  <a:cubicBezTo>
                    <a:pt x="45" y="168"/>
                    <a:pt x="47" y="166"/>
                    <a:pt x="45" y="165"/>
                  </a:cubicBezTo>
                  <a:cubicBezTo>
                    <a:pt x="45" y="161"/>
                    <a:pt x="40" y="159"/>
                    <a:pt x="39" y="157"/>
                  </a:cubicBezTo>
                  <a:cubicBezTo>
                    <a:pt x="37" y="154"/>
                    <a:pt x="35" y="153"/>
                    <a:pt x="35" y="150"/>
                  </a:cubicBezTo>
                  <a:cubicBezTo>
                    <a:pt x="34" y="149"/>
                    <a:pt x="33" y="148"/>
                    <a:pt x="33" y="146"/>
                  </a:cubicBezTo>
                  <a:cubicBezTo>
                    <a:pt x="31" y="140"/>
                    <a:pt x="31" y="132"/>
                    <a:pt x="37" y="129"/>
                  </a:cubicBezTo>
                  <a:cubicBezTo>
                    <a:pt x="34" y="126"/>
                    <a:pt x="34" y="122"/>
                    <a:pt x="32" y="120"/>
                  </a:cubicBezTo>
                  <a:cubicBezTo>
                    <a:pt x="32" y="117"/>
                    <a:pt x="30" y="113"/>
                    <a:pt x="31" y="109"/>
                  </a:cubicBezTo>
                  <a:cubicBezTo>
                    <a:pt x="32" y="107"/>
                    <a:pt x="33" y="103"/>
                    <a:pt x="35" y="102"/>
                  </a:cubicBezTo>
                  <a:cubicBezTo>
                    <a:pt x="37" y="101"/>
                    <a:pt x="40" y="101"/>
                    <a:pt x="41" y="100"/>
                  </a:cubicBezTo>
                  <a:cubicBezTo>
                    <a:pt x="38" y="98"/>
                    <a:pt x="39" y="94"/>
                    <a:pt x="38" y="92"/>
                  </a:cubicBezTo>
                  <a:cubicBezTo>
                    <a:pt x="38" y="87"/>
                    <a:pt x="39" y="81"/>
                    <a:pt x="42" y="77"/>
                  </a:cubicBezTo>
                  <a:cubicBezTo>
                    <a:pt x="42" y="76"/>
                    <a:pt x="43" y="74"/>
                    <a:pt x="44" y="72"/>
                  </a:cubicBezTo>
                  <a:cubicBezTo>
                    <a:pt x="49" y="64"/>
                    <a:pt x="57" y="59"/>
                    <a:pt x="67" y="58"/>
                  </a:cubicBezTo>
                  <a:lnTo>
                    <a:pt x="67" y="59"/>
                  </a:lnTo>
                  <a:cubicBezTo>
                    <a:pt x="70" y="58"/>
                    <a:pt x="75" y="59"/>
                    <a:pt x="79" y="60"/>
                  </a:cubicBezTo>
                  <a:cubicBezTo>
                    <a:pt x="78" y="52"/>
                    <a:pt x="76" y="45"/>
                    <a:pt x="79" y="37"/>
                  </a:cubicBezTo>
                  <a:lnTo>
                    <a:pt x="80" y="37"/>
                  </a:lnTo>
                  <a:cubicBezTo>
                    <a:pt x="80" y="42"/>
                    <a:pt x="78" y="53"/>
                    <a:pt x="82" y="59"/>
                  </a:cubicBezTo>
                  <a:cubicBezTo>
                    <a:pt x="84" y="55"/>
                    <a:pt x="83" y="49"/>
                    <a:pt x="89" y="47"/>
                  </a:cubicBezTo>
                  <a:cubicBezTo>
                    <a:pt x="91" y="48"/>
                    <a:pt x="93" y="47"/>
                    <a:pt x="95" y="49"/>
                  </a:cubicBezTo>
                  <a:cubicBezTo>
                    <a:pt x="95" y="44"/>
                    <a:pt x="95" y="37"/>
                    <a:pt x="99" y="34"/>
                  </a:cubicBezTo>
                  <a:lnTo>
                    <a:pt x="100" y="34"/>
                  </a:lnTo>
                  <a:cubicBezTo>
                    <a:pt x="93" y="30"/>
                    <a:pt x="86" y="30"/>
                    <a:pt x="79" y="24"/>
                  </a:cubicBezTo>
                  <a:cubicBezTo>
                    <a:pt x="78" y="25"/>
                    <a:pt x="77" y="24"/>
                    <a:pt x="77" y="23"/>
                  </a:cubicBezTo>
                  <a:cubicBezTo>
                    <a:pt x="79" y="25"/>
                    <a:pt x="81" y="23"/>
                    <a:pt x="83" y="25"/>
                  </a:cubicBezTo>
                  <a:cubicBezTo>
                    <a:pt x="84" y="24"/>
                    <a:pt x="84" y="26"/>
                    <a:pt x="85" y="26"/>
                  </a:cubicBezTo>
                  <a:lnTo>
                    <a:pt x="85" y="25"/>
                  </a:lnTo>
                  <a:cubicBezTo>
                    <a:pt x="90" y="27"/>
                    <a:pt x="96" y="29"/>
                    <a:pt x="101" y="30"/>
                  </a:cubicBezTo>
                  <a:cubicBezTo>
                    <a:pt x="102" y="31"/>
                    <a:pt x="103" y="30"/>
                    <a:pt x="104" y="30"/>
                  </a:cubicBezTo>
                  <a:cubicBezTo>
                    <a:pt x="102" y="23"/>
                    <a:pt x="98" y="18"/>
                    <a:pt x="93" y="12"/>
                  </a:cubicBezTo>
                  <a:cubicBezTo>
                    <a:pt x="92" y="11"/>
                    <a:pt x="92" y="11"/>
                    <a:pt x="92" y="10"/>
                  </a:cubicBezTo>
                  <a:cubicBezTo>
                    <a:pt x="90" y="7"/>
                    <a:pt x="86" y="4"/>
                    <a:pt x="83" y="1"/>
                  </a:cubicBezTo>
                  <a:lnTo>
                    <a:pt x="83" y="0"/>
                  </a:lnTo>
                  <a:lnTo>
                    <a:pt x="92" y="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" name="Freeform 200">
              <a:extLst>
                <a:ext uri="{FF2B5EF4-FFF2-40B4-BE49-F238E27FC236}">
                  <a16:creationId xmlns:a16="http://schemas.microsoft.com/office/drawing/2014/main" id="{C7EF7C80-BB6B-8839-798C-836E1B574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2073"/>
              <a:ext cx="650" cy="769"/>
            </a:xfrm>
            <a:custGeom>
              <a:avLst/>
              <a:gdLst>
                <a:gd name="T0" fmla="*/ 2147483646 w 249"/>
                <a:gd name="T1" fmla="*/ 2147483646 h 274"/>
                <a:gd name="T2" fmla="*/ 2147483646 w 249"/>
                <a:gd name="T3" fmla="*/ 2147483646 h 274"/>
                <a:gd name="T4" fmla="*/ 2147483646 w 249"/>
                <a:gd name="T5" fmla="*/ 2147483646 h 274"/>
                <a:gd name="T6" fmla="*/ 2147483646 w 249"/>
                <a:gd name="T7" fmla="*/ 2147483646 h 274"/>
                <a:gd name="T8" fmla="*/ 2147483646 w 249"/>
                <a:gd name="T9" fmla="*/ 2147483646 h 274"/>
                <a:gd name="T10" fmla="*/ 2147483646 w 249"/>
                <a:gd name="T11" fmla="*/ 2147483646 h 274"/>
                <a:gd name="T12" fmla="*/ 2147483646 w 249"/>
                <a:gd name="T13" fmla="*/ 2147483646 h 274"/>
                <a:gd name="T14" fmla="*/ 2147483646 w 249"/>
                <a:gd name="T15" fmla="*/ 2147483646 h 274"/>
                <a:gd name="T16" fmla="*/ 2147483646 w 249"/>
                <a:gd name="T17" fmla="*/ 2147483646 h 274"/>
                <a:gd name="T18" fmla="*/ 2147483646 w 249"/>
                <a:gd name="T19" fmla="*/ 2147483646 h 274"/>
                <a:gd name="T20" fmla="*/ 2147483646 w 249"/>
                <a:gd name="T21" fmla="*/ 2147483646 h 274"/>
                <a:gd name="T22" fmla="*/ 2147483646 w 249"/>
                <a:gd name="T23" fmla="*/ 2147483646 h 274"/>
                <a:gd name="T24" fmla="*/ 2147483646 w 249"/>
                <a:gd name="T25" fmla="*/ 2147483646 h 274"/>
                <a:gd name="T26" fmla="*/ 2147483646 w 249"/>
                <a:gd name="T27" fmla="*/ 2147483646 h 274"/>
                <a:gd name="T28" fmla="*/ 2147483646 w 249"/>
                <a:gd name="T29" fmla="*/ 2147483646 h 274"/>
                <a:gd name="T30" fmla="*/ 2147483646 w 249"/>
                <a:gd name="T31" fmla="*/ 2147483646 h 274"/>
                <a:gd name="T32" fmla="*/ 2147483646 w 249"/>
                <a:gd name="T33" fmla="*/ 2147483646 h 274"/>
                <a:gd name="T34" fmla="*/ 2147483646 w 249"/>
                <a:gd name="T35" fmla="*/ 2147483646 h 274"/>
                <a:gd name="T36" fmla="*/ 2147483646 w 249"/>
                <a:gd name="T37" fmla="*/ 2147483646 h 274"/>
                <a:gd name="T38" fmla="*/ 2147483646 w 249"/>
                <a:gd name="T39" fmla="*/ 2147483646 h 274"/>
                <a:gd name="T40" fmla="*/ 2147483646 w 249"/>
                <a:gd name="T41" fmla="*/ 2147483646 h 274"/>
                <a:gd name="T42" fmla="*/ 2147483646 w 249"/>
                <a:gd name="T43" fmla="*/ 2147483646 h 274"/>
                <a:gd name="T44" fmla="*/ 2147483646 w 249"/>
                <a:gd name="T45" fmla="*/ 2147483646 h 274"/>
                <a:gd name="T46" fmla="*/ 2147483646 w 249"/>
                <a:gd name="T47" fmla="*/ 2147483646 h 274"/>
                <a:gd name="T48" fmla="*/ 2147483646 w 249"/>
                <a:gd name="T49" fmla="*/ 2147483646 h 274"/>
                <a:gd name="T50" fmla="*/ 2147483646 w 249"/>
                <a:gd name="T51" fmla="*/ 2147483646 h 274"/>
                <a:gd name="T52" fmla="*/ 2147483646 w 249"/>
                <a:gd name="T53" fmla="*/ 2147483646 h 274"/>
                <a:gd name="T54" fmla="*/ 2147483646 w 249"/>
                <a:gd name="T55" fmla="*/ 2147483646 h 274"/>
                <a:gd name="T56" fmla="*/ 2147483646 w 249"/>
                <a:gd name="T57" fmla="*/ 2147483646 h 274"/>
                <a:gd name="T58" fmla="*/ 2147483646 w 249"/>
                <a:gd name="T59" fmla="*/ 2147483646 h 274"/>
                <a:gd name="T60" fmla="*/ 2147483646 w 249"/>
                <a:gd name="T61" fmla="*/ 2147483646 h 274"/>
                <a:gd name="T62" fmla="*/ 2064679980 w 249"/>
                <a:gd name="T63" fmla="*/ 2147483646 h 274"/>
                <a:gd name="T64" fmla="*/ 2147483646 w 249"/>
                <a:gd name="T65" fmla="*/ 2147483646 h 274"/>
                <a:gd name="T66" fmla="*/ 413535717 w 249"/>
                <a:gd name="T67" fmla="*/ 2147483646 h 274"/>
                <a:gd name="T68" fmla="*/ 2064679980 w 249"/>
                <a:gd name="T69" fmla="*/ 2147483646 h 274"/>
                <a:gd name="T70" fmla="*/ 2147483646 w 249"/>
                <a:gd name="T71" fmla="*/ 2147483646 h 274"/>
                <a:gd name="T72" fmla="*/ 2147483646 w 249"/>
                <a:gd name="T73" fmla="*/ 2147483646 h 274"/>
                <a:gd name="T74" fmla="*/ 2147483646 w 249"/>
                <a:gd name="T75" fmla="*/ 2147483646 h 274"/>
                <a:gd name="T76" fmla="*/ 2147483646 w 249"/>
                <a:gd name="T77" fmla="*/ 2147483646 h 274"/>
                <a:gd name="T78" fmla="*/ 2147483646 w 249"/>
                <a:gd name="T79" fmla="*/ 2147483646 h 274"/>
                <a:gd name="T80" fmla="*/ 2147483646 w 249"/>
                <a:gd name="T81" fmla="*/ 2147483646 h 274"/>
                <a:gd name="T82" fmla="*/ 2147483646 w 249"/>
                <a:gd name="T83" fmla="*/ 2147483646 h 274"/>
                <a:gd name="T84" fmla="*/ 2147483646 w 249"/>
                <a:gd name="T85" fmla="*/ 2147483646 h 274"/>
                <a:gd name="T86" fmla="*/ 2147483646 w 249"/>
                <a:gd name="T87" fmla="*/ 2147483646 h 274"/>
                <a:gd name="T88" fmla="*/ 2147483646 w 249"/>
                <a:gd name="T89" fmla="*/ 327207676 h 274"/>
                <a:gd name="T90" fmla="*/ 2147483646 w 249"/>
                <a:gd name="T91" fmla="*/ 0 h 274"/>
                <a:gd name="T92" fmla="*/ 2147483646 w 249"/>
                <a:gd name="T93" fmla="*/ 1288346648 h 274"/>
                <a:gd name="T94" fmla="*/ 2147483646 w 249"/>
                <a:gd name="T95" fmla="*/ 1288346648 h 2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9"/>
                <a:gd name="T145" fmla="*/ 0 h 274"/>
                <a:gd name="T146" fmla="*/ 249 w 249"/>
                <a:gd name="T147" fmla="*/ 274 h 2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9" h="274">
                  <a:moveTo>
                    <a:pt x="135" y="4"/>
                  </a:moveTo>
                  <a:cubicBezTo>
                    <a:pt x="138" y="5"/>
                    <a:pt x="142" y="8"/>
                    <a:pt x="143" y="11"/>
                  </a:cubicBezTo>
                  <a:cubicBezTo>
                    <a:pt x="145" y="13"/>
                    <a:pt x="145" y="13"/>
                    <a:pt x="147" y="13"/>
                  </a:cubicBezTo>
                  <a:cubicBezTo>
                    <a:pt x="151" y="10"/>
                    <a:pt x="158" y="5"/>
                    <a:pt x="164" y="6"/>
                  </a:cubicBezTo>
                  <a:cubicBezTo>
                    <a:pt x="167" y="5"/>
                    <a:pt x="170" y="7"/>
                    <a:pt x="173" y="8"/>
                  </a:cubicBezTo>
                  <a:cubicBezTo>
                    <a:pt x="177" y="11"/>
                    <a:pt x="183" y="15"/>
                    <a:pt x="182" y="21"/>
                  </a:cubicBezTo>
                  <a:cubicBezTo>
                    <a:pt x="184" y="24"/>
                    <a:pt x="187" y="23"/>
                    <a:pt x="189" y="25"/>
                  </a:cubicBezTo>
                  <a:cubicBezTo>
                    <a:pt x="199" y="33"/>
                    <a:pt x="205" y="15"/>
                    <a:pt x="216" y="21"/>
                  </a:cubicBezTo>
                  <a:cubicBezTo>
                    <a:pt x="231" y="29"/>
                    <a:pt x="246" y="44"/>
                    <a:pt x="249" y="63"/>
                  </a:cubicBezTo>
                  <a:cubicBezTo>
                    <a:pt x="249" y="68"/>
                    <a:pt x="246" y="69"/>
                    <a:pt x="247" y="74"/>
                  </a:cubicBezTo>
                  <a:cubicBezTo>
                    <a:pt x="244" y="83"/>
                    <a:pt x="238" y="93"/>
                    <a:pt x="228" y="98"/>
                  </a:cubicBezTo>
                  <a:cubicBezTo>
                    <a:pt x="229" y="91"/>
                    <a:pt x="227" y="85"/>
                    <a:pt x="228" y="79"/>
                  </a:cubicBezTo>
                  <a:cubicBezTo>
                    <a:pt x="227" y="70"/>
                    <a:pt x="227" y="61"/>
                    <a:pt x="221" y="54"/>
                  </a:cubicBezTo>
                  <a:lnTo>
                    <a:pt x="217" y="54"/>
                  </a:lnTo>
                  <a:cubicBezTo>
                    <a:pt x="216" y="56"/>
                    <a:pt x="217" y="57"/>
                    <a:pt x="217" y="58"/>
                  </a:cubicBezTo>
                  <a:cubicBezTo>
                    <a:pt x="218" y="57"/>
                    <a:pt x="219" y="58"/>
                    <a:pt x="220" y="57"/>
                  </a:cubicBezTo>
                  <a:cubicBezTo>
                    <a:pt x="223" y="63"/>
                    <a:pt x="224" y="71"/>
                    <a:pt x="224" y="78"/>
                  </a:cubicBezTo>
                  <a:cubicBezTo>
                    <a:pt x="221" y="78"/>
                    <a:pt x="220" y="82"/>
                    <a:pt x="219" y="81"/>
                  </a:cubicBezTo>
                  <a:cubicBezTo>
                    <a:pt x="217" y="80"/>
                    <a:pt x="217" y="75"/>
                    <a:pt x="216" y="75"/>
                  </a:cubicBezTo>
                  <a:cubicBezTo>
                    <a:pt x="215" y="72"/>
                    <a:pt x="215" y="69"/>
                    <a:pt x="215" y="65"/>
                  </a:cubicBezTo>
                  <a:cubicBezTo>
                    <a:pt x="213" y="67"/>
                    <a:pt x="212" y="66"/>
                    <a:pt x="213" y="68"/>
                  </a:cubicBezTo>
                  <a:lnTo>
                    <a:pt x="213" y="70"/>
                  </a:lnTo>
                  <a:cubicBezTo>
                    <a:pt x="213" y="72"/>
                    <a:pt x="212" y="77"/>
                    <a:pt x="213" y="80"/>
                  </a:cubicBezTo>
                  <a:cubicBezTo>
                    <a:pt x="214" y="82"/>
                    <a:pt x="216" y="85"/>
                    <a:pt x="217" y="86"/>
                  </a:cubicBezTo>
                  <a:cubicBezTo>
                    <a:pt x="215" y="89"/>
                    <a:pt x="214" y="94"/>
                    <a:pt x="209" y="93"/>
                  </a:cubicBezTo>
                  <a:cubicBezTo>
                    <a:pt x="206" y="93"/>
                    <a:pt x="209" y="88"/>
                    <a:pt x="205" y="88"/>
                  </a:cubicBezTo>
                  <a:cubicBezTo>
                    <a:pt x="200" y="89"/>
                    <a:pt x="194" y="90"/>
                    <a:pt x="191" y="95"/>
                  </a:cubicBezTo>
                  <a:cubicBezTo>
                    <a:pt x="191" y="97"/>
                    <a:pt x="191" y="97"/>
                    <a:pt x="192" y="99"/>
                  </a:cubicBezTo>
                  <a:cubicBezTo>
                    <a:pt x="192" y="105"/>
                    <a:pt x="192" y="110"/>
                    <a:pt x="187" y="114"/>
                  </a:cubicBezTo>
                  <a:cubicBezTo>
                    <a:pt x="184" y="113"/>
                    <a:pt x="181" y="112"/>
                    <a:pt x="178" y="110"/>
                  </a:cubicBezTo>
                  <a:cubicBezTo>
                    <a:pt x="176" y="110"/>
                    <a:pt x="176" y="110"/>
                    <a:pt x="175" y="112"/>
                  </a:cubicBezTo>
                  <a:cubicBezTo>
                    <a:pt x="173" y="115"/>
                    <a:pt x="178" y="116"/>
                    <a:pt x="175" y="119"/>
                  </a:cubicBezTo>
                  <a:cubicBezTo>
                    <a:pt x="173" y="121"/>
                    <a:pt x="167" y="122"/>
                    <a:pt x="167" y="126"/>
                  </a:cubicBezTo>
                  <a:cubicBezTo>
                    <a:pt x="167" y="129"/>
                    <a:pt x="168" y="130"/>
                    <a:pt x="168" y="133"/>
                  </a:cubicBezTo>
                  <a:cubicBezTo>
                    <a:pt x="164" y="135"/>
                    <a:pt x="162" y="136"/>
                    <a:pt x="160" y="141"/>
                  </a:cubicBezTo>
                  <a:cubicBezTo>
                    <a:pt x="160" y="141"/>
                    <a:pt x="159" y="144"/>
                    <a:pt x="160" y="146"/>
                  </a:cubicBezTo>
                  <a:lnTo>
                    <a:pt x="162" y="145"/>
                  </a:lnTo>
                  <a:cubicBezTo>
                    <a:pt x="162" y="148"/>
                    <a:pt x="164" y="150"/>
                    <a:pt x="165" y="152"/>
                  </a:cubicBezTo>
                  <a:cubicBezTo>
                    <a:pt x="167" y="156"/>
                    <a:pt x="170" y="159"/>
                    <a:pt x="170" y="164"/>
                  </a:cubicBezTo>
                  <a:cubicBezTo>
                    <a:pt x="169" y="164"/>
                    <a:pt x="167" y="165"/>
                    <a:pt x="167" y="167"/>
                  </a:cubicBezTo>
                  <a:cubicBezTo>
                    <a:pt x="168" y="167"/>
                    <a:pt x="167" y="170"/>
                    <a:pt x="169" y="170"/>
                  </a:cubicBezTo>
                  <a:cubicBezTo>
                    <a:pt x="174" y="175"/>
                    <a:pt x="176" y="184"/>
                    <a:pt x="174" y="192"/>
                  </a:cubicBezTo>
                  <a:cubicBezTo>
                    <a:pt x="173" y="198"/>
                    <a:pt x="167" y="195"/>
                    <a:pt x="165" y="200"/>
                  </a:cubicBezTo>
                  <a:cubicBezTo>
                    <a:pt x="169" y="207"/>
                    <a:pt x="169" y="213"/>
                    <a:pt x="169" y="221"/>
                  </a:cubicBezTo>
                  <a:cubicBezTo>
                    <a:pt x="169" y="227"/>
                    <a:pt x="167" y="234"/>
                    <a:pt x="162" y="236"/>
                  </a:cubicBezTo>
                  <a:cubicBezTo>
                    <a:pt x="160" y="238"/>
                    <a:pt x="158" y="236"/>
                    <a:pt x="156" y="236"/>
                  </a:cubicBezTo>
                  <a:cubicBezTo>
                    <a:pt x="153" y="236"/>
                    <a:pt x="153" y="229"/>
                    <a:pt x="148" y="232"/>
                  </a:cubicBezTo>
                  <a:cubicBezTo>
                    <a:pt x="146" y="232"/>
                    <a:pt x="147" y="235"/>
                    <a:pt x="147" y="236"/>
                  </a:cubicBezTo>
                  <a:cubicBezTo>
                    <a:pt x="151" y="238"/>
                    <a:pt x="150" y="243"/>
                    <a:pt x="151" y="247"/>
                  </a:cubicBezTo>
                  <a:cubicBezTo>
                    <a:pt x="150" y="250"/>
                    <a:pt x="149" y="254"/>
                    <a:pt x="147" y="257"/>
                  </a:cubicBezTo>
                  <a:cubicBezTo>
                    <a:pt x="146" y="260"/>
                    <a:pt x="143" y="261"/>
                    <a:pt x="142" y="263"/>
                  </a:cubicBezTo>
                  <a:lnTo>
                    <a:pt x="141" y="263"/>
                  </a:lnTo>
                  <a:cubicBezTo>
                    <a:pt x="135" y="270"/>
                    <a:pt x="125" y="274"/>
                    <a:pt x="115" y="272"/>
                  </a:cubicBezTo>
                  <a:cubicBezTo>
                    <a:pt x="108" y="270"/>
                    <a:pt x="102" y="263"/>
                    <a:pt x="100" y="257"/>
                  </a:cubicBezTo>
                  <a:cubicBezTo>
                    <a:pt x="99" y="253"/>
                    <a:pt x="99" y="250"/>
                    <a:pt x="100" y="247"/>
                  </a:cubicBezTo>
                  <a:cubicBezTo>
                    <a:pt x="100" y="246"/>
                    <a:pt x="99" y="245"/>
                    <a:pt x="98" y="244"/>
                  </a:cubicBezTo>
                  <a:cubicBezTo>
                    <a:pt x="97" y="244"/>
                    <a:pt x="94" y="245"/>
                    <a:pt x="94" y="247"/>
                  </a:cubicBezTo>
                  <a:cubicBezTo>
                    <a:pt x="95" y="249"/>
                    <a:pt x="92" y="250"/>
                    <a:pt x="90" y="251"/>
                  </a:cubicBezTo>
                  <a:lnTo>
                    <a:pt x="88" y="251"/>
                  </a:lnTo>
                  <a:cubicBezTo>
                    <a:pt x="88" y="249"/>
                    <a:pt x="87" y="251"/>
                    <a:pt x="87" y="250"/>
                  </a:cubicBezTo>
                  <a:cubicBezTo>
                    <a:pt x="85" y="249"/>
                    <a:pt x="85" y="244"/>
                    <a:pt x="81" y="246"/>
                  </a:cubicBezTo>
                  <a:cubicBezTo>
                    <a:pt x="78" y="248"/>
                    <a:pt x="81" y="250"/>
                    <a:pt x="78" y="252"/>
                  </a:cubicBezTo>
                  <a:cubicBezTo>
                    <a:pt x="74" y="258"/>
                    <a:pt x="70" y="247"/>
                    <a:pt x="66" y="253"/>
                  </a:cubicBezTo>
                  <a:cubicBezTo>
                    <a:pt x="65" y="256"/>
                    <a:pt x="69" y="257"/>
                    <a:pt x="66" y="260"/>
                  </a:cubicBezTo>
                  <a:cubicBezTo>
                    <a:pt x="62" y="264"/>
                    <a:pt x="56" y="263"/>
                    <a:pt x="51" y="263"/>
                  </a:cubicBezTo>
                  <a:cubicBezTo>
                    <a:pt x="48" y="262"/>
                    <a:pt x="50" y="257"/>
                    <a:pt x="46" y="257"/>
                  </a:cubicBezTo>
                  <a:lnTo>
                    <a:pt x="45" y="257"/>
                  </a:lnTo>
                  <a:cubicBezTo>
                    <a:pt x="45" y="257"/>
                    <a:pt x="44" y="258"/>
                    <a:pt x="44" y="258"/>
                  </a:cubicBezTo>
                  <a:cubicBezTo>
                    <a:pt x="43" y="261"/>
                    <a:pt x="42" y="262"/>
                    <a:pt x="40" y="263"/>
                  </a:cubicBezTo>
                  <a:cubicBezTo>
                    <a:pt x="37" y="264"/>
                    <a:pt x="33" y="264"/>
                    <a:pt x="30" y="263"/>
                  </a:cubicBezTo>
                  <a:cubicBezTo>
                    <a:pt x="28" y="263"/>
                    <a:pt x="26" y="260"/>
                    <a:pt x="25" y="258"/>
                  </a:cubicBezTo>
                  <a:cubicBezTo>
                    <a:pt x="25" y="256"/>
                    <a:pt x="25" y="255"/>
                    <a:pt x="25" y="253"/>
                  </a:cubicBezTo>
                  <a:cubicBezTo>
                    <a:pt x="26" y="252"/>
                    <a:pt x="30" y="252"/>
                    <a:pt x="29" y="249"/>
                  </a:cubicBezTo>
                  <a:cubicBezTo>
                    <a:pt x="31" y="249"/>
                    <a:pt x="31" y="248"/>
                    <a:pt x="32" y="247"/>
                  </a:cubicBezTo>
                  <a:cubicBezTo>
                    <a:pt x="31" y="245"/>
                    <a:pt x="30" y="244"/>
                    <a:pt x="28" y="244"/>
                  </a:cubicBezTo>
                  <a:cubicBezTo>
                    <a:pt x="26" y="244"/>
                    <a:pt x="24" y="245"/>
                    <a:pt x="22" y="247"/>
                  </a:cubicBezTo>
                  <a:cubicBezTo>
                    <a:pt x="15" y="246"/>
                    <a:pt x="7" y="244"/>
                    <a:pt x="5" y="237"/>
                  </a:cubicBezTo>
                  <a:cubicBezTo>
                    <a:pt x="0" y="226"/>
                    <a:pt x="2" y="211"/>
                    <a:pt x="10" y="202"/>
                  </a:cubicBezTo>
                  <a:cubicBezTo>
                    <a:pt x="13" y="199"/>
                    <a:pt x="15" y="197"/>
                    <a:pt x="20" y="196"/>
                  </a:cubicBezTo>
                  <a:cubicBezTo>
                    <a:pt x="22" y="199"/>
                    <a:pt x="24" y="195"/>
                    <a:pt x="25" y="198"/>
                  </a:cubicBezTo>
                  <a:cubicBezTo>
                    <a:pt x="27" y="198"/>
                    <a:pt x="29" y="197"/>
                    <a:pt x="29" y="195"/>
                  </a:cubicBezTo>
                  <a:cubicBezTo>
                    <a:pt x="28" y="192"/>
                    <a:pt x="24" y="191"/>
                    <a:pt x="24" y="187"/>
                  </a:cubicBezTo>
                  <a:cubicBezTo>
                    <a:pt x="22" y="182"/>
                    <a:pt x="24" y="177"/>
                    <a:pt x="27" y="174"/>
                  </a:cubicBezTo>
                  <a:cubicBezTo>
                    <a:pt x="29" y="173"/>
                    <a:pt x="31" y="171"/>
                    <a:pt x="33" y="170"/>
                  </a:cubicBezTo>
                  <a:cubicBezTo>
                    <a:pt x="37" y="170"/>
                    <a:pt x="41" y="168"/>
                    <a:pt x="45" y="169"/>
                  </a:cubicBezTo>
                  <a:cubicBezTo>
                    <a:pt x="46" y="169"/>
                    <a:pt x="47" y="168"/>
                    <a:pt x="47" y="167"/>
                  </a:cubicBezTo>
                  <a:cubicBezTo>
                    <a:pt x="47" y="163"/>
                    <a:pt x="39" y="161"/>
                    <a:pt x="42" y="155"/>
                  </a:cubicBezTo>
                  <a:cubicBezTo>
                    <a:pt x="42" y="154"/>
                    <a:pt x="42" y="152"/>
                    <a:pt x="40" y="152"/>
                  </a:cubicBezTo>
                  <a:cubicBezTo>
                    <a:pt x="39" y="152"/>
                    <a:pt x="37" y="151"/>
                    <a:pt x="36" y="150"/>
                  </a:cubicBezTo>
                  <a:cubicBezTo>
                    <a:pt x="31" y="144"/>
                    <a:pt x="26" y="138"/>
                    <a:pt x="28" y="130"/>
                  </a:cubicBezTo>
                  <a:cubicBezTo>
                    <a:pt x="29" y="129"/>
                    <a:pt x="30" y="127"/>
                    <a:pt x="32" y="126"/>
                  </a:cubicBezTo>
                  <a:cubicBezTo>
                    <a:pt x="33" y="127"/>
                    <a:pt x="34" y="126"/>
                    <a:pt x="35" y="125"/>
                  </a:cubicBezTo>
                  <a:cubicBezTo>
                    <a:pt x="35" y="121"/>
                    <a:pt x="31" y="119"/>
                    <a:pt x="30" y="115"/>
                  </a:cubicBezTo>
                  <a:cubicBezTo>
                    <a:pt x="28" y="111"/>
                    <a:pt x="25" y="105"/>
                    <a:pt x="28" y="101"/>
                  </a:cubicBezTo>
                  <a:cubicBezTo>
                    <a:pt x="31" y="99"/>
                    <a:pt x="33" y="98"/>
                    <a:pt x="35" y="99"/>
                  </a:cubicBezTo>
                  <a:cubicBezTo>
                    <a:pt x="38" y="99"/>
                    <a:pt x="40" y="102"/>
                    <a:pt x="42" y="99"/>
                  </a:cubicBezTo>
                  <a:cubicBezTo>
                    <a:pt x="45" y="93"/>
                    <a:pt x="35" y="95"/>
                    <a:pt x="35" y="90"/>
                  </a:cubicBezTo>
                  <a:cubicBezTo>
                    <a:pt x="32" y="79"/>
                    <a:pt x="37" y="69"/>
                    <a:pt x="45" y="61"/>
                  </a:cubicBezTo>
                  <a:cubicBezTo>
                    <a:pt x="51" y="56"/>
                    <a:pt x="61" y="53"/>
                    <a:pt x="68" y="57"/>
                  </a:cubicBezTo>
                  <a:cubicBezTo>
                    <a:pt x="71" y="57"/>
                    <a:pt x="74" y="64"/>
                    <a:pt x="78" y="60"/>
                  </a:cubicBezTo>
                  <a:cubicBezTo>
                    <a:pt x="78" y="59"/>
                    <a:pt x="77" y="57"/>
                    <a:pt x="79" y="56"/>
                  </a:cubicBezTo>
                  <a:cubicBezTo>
                    <a:pt x="79" y="55"/>
                    <a:pt x="78" y="54"/>
                    <a:pt x="78" y="54"/>
                  </a:cubicBezTo>
                  <a:cubicBezTo>
                    <a:pt x="78" y="50"/>
                    <a:pt x="79" y="46"/>
                    <a:pt x="83" y="45"/>
                  </a:cubicBezTo>
                  <a:cubicBezTo>
                    <a:pt x="84" y="46"/>
                    <a:pt x="87" y="44"/>
                    <a:pt x="87" y="47"/>
                  </a:cubicBezTo>
                  <a:cubicBezTo>
                    <a:pt x="88" y="48"/>
                    <a:pt x="89" y="50"/>
                    <a:pt x="91" y="49"/>
                  </a:cubicBezTo>
                  <a:cubicBezTo>
                    <a:pt x="93" y="47"/>
                    <a:pt x="91" y="44"/>
                    <a:pt x="91" y="42"/>
                  </a:cubicBezTo>
                  <a:cubicBezTo>
                    <a:pt x="91" y="38"/>
                    <a:pt x="90" y="33"/>
                    <a:pt x="94" y="31"/>
                  </a:cubicBezTo>
                  <a:cubicBezTo>
                    <a:pt x="97" y="30"/>
                    <a:pt x="98" y="33"/>
                    <a:pt x="101" y="35"/>
                  </a:cubicBezTo>
                  <a:cubicBezTo>
                    <a:pt x="106" y="32"/>
                    <a:pt x="100" y="25"/>
                    <a:pt x="103" y="21"/>
                  </a:cubicBezTo>
                  <a:cubicBezTo>
                    <a:pt x="105" y="12"/>
                    <a:pt x="110" y="4"/>
                    <a:pt x="119" y="1"/>
                  </a:cubicBezTo>
                  <a:lnTo>
                    <a:pt x="123" y="0"/>
                  </a:lnTo>
                  <a:cubicBezTo>
                    <a:pt x="126" y="1"/>
                    <a:pt x="132" y="1"/>
                    <a:pt x="135" y="4"/>
                  </a:cubicBezTo>
                  <a:close/>
                </a:path>
              </a:pathLst>
            </a:custGeom>
            <a:solidFill>
              <a:srgbClr val="AB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" name="Freeform 201">
              <a:extLst>
                <a:ext uri="{FF2B5EF4-FFF2-40B4-BE49-F238E27FC236}">
                  <a16:creationId xmlns:a16="http://schemas.microsoft.com/office/drawing/2014/main" id="{F991AB0A-69FA-AA8D-3982-22ECA72BC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5" y="2281"/>
              <a:ext cx="89" cy="300"/>
            </a:xfrm>
            <a:custGeom>
              <a:avLst/>
              <a:gdLst>
                <a:gd name="T0" fmla="*/ 2147483646 w 34"/>
                <a:gd name="T1" fmla="*/ 703165494 h 107"/>
                <a:gd name="T2" fmla="*/ 2147483646 w 34"/>
                <a:gd name="T3" fmla="*/ 2147483646 h 107"/>
                <a:gd name="T4" fmla="*/ 2147483646 w 34"/>
                <a:gd name="T5" fmla="*/ 2147483646 h 107"/>
                <a:gd name="T6" fmla="*/ 2147483646 w 34"/>
                <a:gd name="T7" fmla="*/ 1591823114 h 107"/>
                <a:gd name="T8" fmla="*/ 1730370530 w 34"/>
                <a:gd name="T9" fmla="*/ 1269074821 h 107"/>
                <a:gd name="T10" fmla="*/ 1501960102 w 34"/>
                <a:gd name="T11" fmla="*/ 1591823114 h 107"/>
                <a:gd name="T12" fmla="*/ 330580380 w 34"/>
                <a:gd name="T13" fmla="*/ 2147483646 h 107"/>
                <a:gd name="T14" fmla="*/ 1234637354 w 34"/>
                <a:gd name="T15" fmla="*/ 2147483646 h 107"/>
                <a:gd name="T16" fmla="*/ 1501960102 w 34"/>
                <a:gd name="T17" fmla="*/ 2147483646 h 107"/>
                <a:gd name="T18" fmla="*/ 1667262271 w 34"/>
                <a:gd name="T19" fmla="*/ 2147483646 h 107"/>
                <a:gd name="T20" fmla="*/ 1730370530 w 34"/>
                <a:gd name="T21" fmla="*/ 2147483646 h 107"/>
                <a:gd name="T22" fmla="*/ 1501960102 w 34"/>
                <a:gd name="T23" fmla="*/ 2147483646 h 107"/>
                <a:gd name="T24" fmla="*/ 1565098207 w 34"/>
                <a:gd name="T25" fmla="*/ 2147483646 h 107"/>
                <a:gd name="T26" fmla="*/ 597902838 w 34"/>
                <a:gd name="T27" fmla="*/ 2147483646 h 107"/>
                <a:gd name="T28" fmla="*/ 700071356 w 34"/>
                <a:gd name="T29" fmla="*/ 2147483646 h 107"/>
                <a:gd name="T30" fmla="*/ 2147483646 w 34"/>
                <a:gd name="T31" fmla="*/ 2147483646 h 107"/>
                <a:gd name="T32" fmla="*/ 2147483646 w 34"/>
                <a:gd name="T33" fmla="*/ 2147483646 h 107"/>
                <a:gd name="T34" fmla="*/ 2147483646 w 34"/>
                <a:gd name="T35" fmla="*/ 2147483646 h 107"/>
                <a:gd name="T36" fmla="*/ 2147483646 w 34"/>
                <a:gd name="T37" fmla="*/ 2147483646 h 107"/>
                <a:gd name="T38" fmla="*/ 2147483646 w 34"/>
                <a:gd name="T39" fmla="*/ 2147483646 h 107"/>
                <a:gd name="T40" fmla="*/ 2147483646 w 34"/>
                <a:gd name="T41" fmla="*/ 2147483646 h 107"/>
                <a:gd name="T42" fmla="*/ 2147483646 w 34"/>
                <a:gd name="T43" fmla="*/ 2147483646 h 107"/>
                <a:gd name="T44" fmla="*/ 1234637354 w 34"/>
                <a:gd name="T45" fmla="*/ 2147483646 h 107"/>
                <a:gd name="T46" fmla="*/ 967194362 w 34"/>
                <a:gd name="T47" fmla="*/ 2147483646 h 107"/>
                <a:gd name="T48" fmla="*/ 165273974 w 34"/>
                <a:gd name="T49" fmla="*/ 2147483646 h 107"/>
                <a:gd name="T50" fmla="*/ 700071356 w 34"/>
                <a:gd name="T51" fmla="*/ 2147483646 h 107"/>
                <a:gd name="T52" fmla="*/ 700071356 w 34"/>
                <a:gd name="T53" fmla="*/ 2147483646 h 107"/>
                <a:gd name="T54" fmla="*/ 700071356 w 34"/>
                <a:gd name="T55" fmla="*/ 2147483646 h 107"/>
                <a:gd name="T56" fmla="*/ 1297776606 w 34"/>
                <a:gd name="T57" fmla="*/ 2147483646 h 107"/>
                <a:gd name="T58" fmla="*/ 1297776606 w 34"/>
                <a:gd name="T59" fmla="*/ 2147483646 h 107"/>
                <a:gd name="T60" fmla="*/ 1297776606 w 34"/>
                <a:gd name="T61" fmla="*/ 2147483646 h 107"/>
                <a:gd name="T62" fmla="*/ 1132468982 w 34"/>
                <a:gd name="T63" fmla="*/ 2147483646 h 107"/>
                <a:gd name="T64" fmla="*/ 0 w 34"/>
                <a:gd name="T65" fmla="*/ 2147483646 h 107"/>
                <a:gd name="T66" fmla="*/ 102169340 w 34"/>
                <a:gd name="T67" fmla="*/ 2147483646 h 107"/>
                <a:gd name="T68" fmla="*/ 1934702106 w 34"/>
                <a:gd name="T69" fmla="*/ 0 h 107"/>
                <a:gd name="T70" fmla="*/ 2147483646 w 34"/>
                <a:gd name="T71" fmla="*/ 703165494 h 107"/>
                <a:gd name="T72" fmla="*/ 2147483646 w 34"/>
                <a:gd name="T73" fmla="*/ 703165494 h 107"/>
                <a:gd name="T74" fmla="*/ 2147483646 w 34"/>
                <a:gd name="T75" fmla="*/ 703165494 h 107"/>
                <a:gd name="T76" fmla="*/ 2147483646 w 34"/>
                <a:gd name="T77" fmla="*/ 703165494 h 1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4"/>
                <a:gd name="T118" fmla="*/ 0 h 107"/>
                <a:gd name="T119" fmla="*/ 34 w 34"/>
                <a:gd name="T120" fmla="*/ 107 h 10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4" h="107">
                  <a:moveTo>
                    <a:pt x="31" y="2"/>
                  </a:moveTo>
                  <a:cubicBezTo>
                    <a:pt x="33" y="4"/>
                    <a:pt x="34" y="5"/>
                    <a:pt x="34" y="7"/>
                  </a:cubicBezTo>
                  <a:cubicBezTo>
                    <a:pt x="33" y="8"/>
                    <a:pt x="32" y="8"/>
                    <a:pt x="31" y="8"/>
                  </a:cubicBezTo>
                  <a:cubicBezTo>
                    <a:pt x="31" y="7"/>
                    <a:pt x="30" y="6"/>
                    <a:pt x="29" y="5"/>
                  </a:cubicBezTo>
                  <a:cubicBezTo>
                    <a:pt x="26" y="3"/>
                    <a:pt x="22" y="3"/>
                    <a:pt x="20" y="4"/>
                  </a:cubicBezTo>
                  <a:cubicBezTo>
                    <a:pt x="20" y="5"/>
                    <a:pt x="18" y="4"/>
                    <a:pt x="17" y="5"/>
                  </a:cubicBezTo>
                  <a:cubicBezTo>
                    <a:pt x="7" y="13"/>
                    <a:pt x="2" y="25"/>
                    <a:pt x="4" y="37"/>
                  </a:cubicBezTo>
                  <a:cubicBezTo>
                    <a:pt x="5" y="43"/>
                    <a:pt x="8" y="49"/>
                    <a:pt x="14" y="51"/>
                  </a:cubicBezTo>
                  <a:cubicBezTo>
                    <a:pt x="15" y="51"/>
                    <a:pt x="15" y="50"/>
                    <a:pt x="17" y="49"/>
                  </a:cubicBezTo>
                  <a:cubicBezTo>
                    <a:pt x="17" y="50"/>
                    <a:pt x="18" y="50"/>
                    <a:pt x="19" y="50"/>
                  </a:cubicBezTo>
                  <a:cubicBezTo>
                    <a:pt x="20" y="51"/>
                    <a:pt x="21" y="53"/>
                    <a:pt x="20" y="54"/>
                  </a:cubicBezTo>
                  <a:cubicBezTo>
                    <a:pt x="20" y="57"/>
                    <a:pt x="16" y="55"/>
                    <a:pt x="17" y="58"/>
                  </a:cubicBezTo>
                  <a:cubicBezTo>
                    <a:pt x="17" y="61"/>
                    <a:pt x="21" y="66"/>
                    <a:pt x="18" y="69"/>
                  </a:cubicBezTo>
                  <a:cubicBezTo>
                    <a:pt x="14" y="68"/>
                    <a:pt x="10" y="70"/>
                    <a:pt x="7" y="75"/>
                  </a:cubicBezTo>
                  <a:cubicBezTo>
                    <a:pt x="4" y="80"/>
                    <a:pt x="6" y="88"/>
                    <a:pt x="8" y="93"/>
                  </a:cubicBezTo>
                  <a:cubicBezTo>
                    <a:pt x="13" y="101"/>
                    <a:pt x="22" y="103"/>
                    <a:pt x="31" y="104"/>
                  </a:cubicBezTo>
                  <a:cubicBezTo>
                    <a:pt x="32" y="104"/>
                    <a:pt x="33" y="105"/>
                    <a:pt x="34" y="104"/>
                  </a:cubicBezTo>
                  <a:lnTo>
                    <a:pt x="34" y="105"/>
                  </a:lnTo>
                  <a:cubicBezTo>
                    <a:pt x="29" y="106"/>
                    <a:pt x="19" y="107"/>
                    <a:pt x="14" y="102"/>
                  </a:cubicBezTo>
                  <a:cubicBezTo>
                    <a:pt x="13" y="103"/>
                    <a:pt x="12" y="101"/>
                    <a:pt x="11" y="101"/>
                  </a:cubicBezTo>
                  <a:cubicBezTo>
                    <a:pt x="4" y="97"/>
                    <a:pt x="3" y="89"/>
                    <a:pt x="2" y="82"/>
                  </a:cubicBezTo>
                  <a:cubicBezTo>
                    <a:pt x="2" y="76"/>
                    <a:pt x="4" y="71"/>
                    <a:pt x="8" y="67"/>
                  </a:cubicBezTo>
                  <a:lnTo>
                    <a:pt x="15" y="64"/>
                  </a:lnTo>
                  <a:cubicBezTo>
                    <a:pt x="13" y="61"/>
                    <a:pt x="14" y="58"/>
                    <a:pt x="13" y="55"/>
                  </a:cubicBezTo>
                  <a:cubicBezTo>
                    <a:pt x="1" y="49"/>
                    <a:pt x="0" y="37"/>
                    <a:pt x="0" y="25"/>
                  </a:cubicBezTo>
                  <a:cubicBezTo>
                    <a:pt x="1" y="25"/>
                    <a:pt x="1" y="23"/>
                    <a:pt x="1" y="22"/>
                  </a:cubicBezTo>
                  <a:cubicBezTo>
                    <a:pt x="4" y="12"/>
                    <a:pt x="11" y="1"/>
                    <a:pt x="22" y="0"/>
                  </a:cubicBezTo>
                  <a:cubicBezTo>
                    <a:pt x="25" y="0"/>
                    <a:pt x="29" y="1"/>
                    <a:pt x="31" y="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" name="Freeform 202">
              <a:extLst>
                <a:ext uri="{FF2B5EF4-FFF2-40B4-BE49-F238E27FC236}">
                  <a16:creationId xmlns:a16="http://schemas.microsoft.com/office/drawing/2014/main" id="{572F92A2-1A31-AD7B-BC44-6818263B7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2315"/>
              <a:ext cx="174" cy="106"/>
            </a:xfrm>
            <a:custGeom>
              <a:avLst/>
              <a:gdLst>
                <a:gd name="T0" fmla="*/ 2147483646 w 67"/>
                <a:gd name="T1" fmla="*/ 2147483646 h 38"/>
                <a:gd name="T2" fmla="*/ 2147483646 w 67"/>
                <a:gd name="T3" fmla="*/ 2147483646 h 38"/>
                <a:gd name="T4" fmla="*/ 2147483646 w 67"/>
                <a:gd name="T5" fmla="*/ 2147483646 h 38"/>
                <a:gd name="T6" fmla="*/ 2147483646 w 67"/>
                <a:gd name="T7" fmla="*/ 2147483646 h 38"/>
                <a:gd name="T8" fmla="*/ 2147483646 w 67"/>
                <a:gd name="T9" fmla="*/ 2147483646 h 38"/>
                <a:gd name="T10" fmla="*/ 2147483646 w 67"/>
                <a:gd name="T11" fmla="*/ 2147483646 h 38"/>
                <a:gd name="T12" fmla="*/ 2147483646 w 67"/>
                <a:gd name="T13" fmla="*/ 2147483646 h 38"/>
                <a:gd name="T14" fmla="*/ 2147483646 w 67"/>
                <a:gd name="T15" fmla="*/ 2147483646 h 38"/>
                <a:gd name="T16" fmla="*/ 2147483646 w 67"/>
                <a:gd name="T17" fmla="*/ 2147483646 h 38"/>
                <a:gd name="T18" fmla="*/ 2147483646 w 67"/>
                <a:gd name="T19" fmla="*/ 2147483646 h 38"/>
                <a:gd name="T20" fmla="*/ 2147483646 w 67"/>
                <a:gd name="T21" fmla="*/ 2147483646 h 38"/>
                <a:gd name="T22" fmla="*/ 2147483646 w 67"/>
                <a:gd name="T23" fmla="*/ 2147483646 h 38"/>
                <a:gd name="T24" fmla="*/ 2147483646 w 67"/>
                <a:gd name="T25" fmla="*/ 2147483646 h 38"/>
                <a:gd name="T26" fmla="*/ 2147483646 w 67"/>
                <a:gd name="T27" fmla="*/ 2147483646 h 38"/>
                <a:gd name="T28" fmla="*/ 2147483646 w 67"/>
                <a:gd name="T29" fmla="*/ 2147483646 h 38"/>
                <a:gd name="T30" fmla="*/ 2147483646 w 67"/>
                <a:gd name="T31" fmla="*/ 2147483646 h 38"/>
                <a:gd name="T32" fmla="*/ 2147483646 w 67"/>
                <a:gd name="T33" fmla="*/ 2147483646 h 38"/>
                <a:gd name="T34" fmla="*/ 2147483646 w 67"/>
                <a:gd name="T35" fmla="*/ 2147483646 h 38"/>
                <a:gd name="T36" fmla="*/ 2147483646 w 67"/>
                <a:gd name="T37" fmla="*/ 2147483646 h 38"/>
                <a:gd name="T38" fmla="*/ 2147483646 w 67"/>
                <a:gd name="T39" fmla="*/ 2147483646 h 38"/>
                <a:gd name="T40" fmla="*/ 2147483646 w 67"/>
                <a:gd name="T41" fmla="*/ 2147483646 h 38"/>
                <a:gd name="T42" fmla="*/ 522366597 w 67"/>
                <a:gd name="T43" fmla="*/ 2147483646 h 38"/>
                <a:gd name="T44" fmla="*/ 0 w 67"/>
                <a:gd name="T45" fmla="*/ 2147483646 h 38"/>
                <a:gd name="T46" fmla="*/ 145399906 w 67"/>
                <a:gd name="T47" fmla="*/ 2147483646 h 38"/>
                <a:gd name="T48" fmla="*/ 1120985983 w 67"/>
                <a:gd name="T49" fmla="*/ 2147483646 h 38"/>
                <a:gd name="T50" fmla="*/ 1356593324 w 67"/>
                <a:gd name="T51" fmla="*/ 2147483646 h 38"/>
                <a:gd name="T52" fmla="*/ 1790300120 w 67"/>
                <a:gd name="T53" fmla="*/ 2147483646 h 38"/>
                <a:gd name="T54" fmla="*/ 2147483646 w 67"/>
                <a:gd name="T55" fmla="*/ 2147483646 h 38"/>
                <a:gd name="T56" fmla="*/ 2147483646 w 67"/>
                <a:gd name="T57" fmla="*/ 2147483646 h 38"/>
                <a:gd name="T58" fmla="*/ 2147483646 w 67"/>
                <a:gd name="T59" fmla="*/ 0 h 38"/>
                <a:gd name="T60" fmla="*/ 2147483646 w 67"/>
                <a:gd name="T61" fmla="*/ 2147483646 h 38"/>
                <a:gd name="T62" fmla="*/ 2147483646 w 67"/>
                <a:gd name="T63" fmla="*/ 2147483646 h 38"/>
                <a:gd name="T64" fmla="*/ 2147483646 w 67"/>
                <a:gd name="T65" fmla="*/ 2147483646 h 38"/>
                <a:gd name="T66" fmla="*/ 2147483646 w 67"/>
                <a:gd name="T67" fmla="*/ 2147483646 h 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7"/>
                <a:gd name="T103" fmla="*/ 0 h 38"/>
                <a:gd name="T104" fmla="*/ 67 w 67"/>
                <a:gd name="T105" fmla="*/ 38 h 3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7" h="38">
                  <a:moveTo>
                    <a:pt x="42" y="13"/>
                  </a:moveTo>
                  <a:cubicBezTo>
                    <a:pt x="41" y="17"/>
                    <a:pt x="45" y="16"/>
                    <a:pt x="46" y="18"/>
                  </a:cubicBezTo>
                  <a:cubicBezTo>
                    <a:pt x="49" y="21"/>
                    <a:pt x="52" y="24"/>
                    <a:pt x="54" y="27"/>
                  </a:cubicBezTo>
                  <a:lnTo>
                    <a:pt x="67" y="34"/>
                  </a:lnTo>
                  <a:cubicBezTo>
                    <a:pt x="61" y="35"/>
                    <a:pt x="55" y="35"/>
                    <a:pt x="48" y="35"/>
                  </a:cubicBezTo>
                  <a:cubicBezTo>
                    <a:pt x="47" y="32"/>
                    <a:pt x="48" y="27"/>
                    <a:pt x="44" y="25"/>
                  </a:cubicBezTo>
                  <a:cubicBezTo>
                    <a:pt x="44" y="22"/>
                    <a:pt x="40" y="20"/>
                    <a:pt x="37" y="18"/>
                  </a:cubicBezTo>
                  <a:cubicBezTo>
                    <a:pt x="36" y="17"/>
                    <a:pt x="33" y="18"/>
                    <a:pt x="32" y="18"/>
                  </a:cubicBezTo>
                  <a:cubicBezTo>
                    <a:pt x="29" y="22"/>
                    <a:pt x="32" y="27"/>
                    <a:pt x="30" y="31"/>
                  </a:cubicBezTo>
                  <a:cubicBezTo>
                    <a:pt x="30" y="33"/>
                    <a:pt x="32" y="33"/>
                    <a:pt x="32" y="34"/>
                  </a:cubicBezTo>
                  <a:cubicBezTo>
                    <a:pt x="32" y="34"/>
                    <a:pt x="31" y="35"/>
                    <a:pt x="31" y="35"/>
                  </a:cubicBezTo>
                  <a:lnTo>
                    <a:pt x="32" y="36"/>
                  </a:lnTo>
                  <a:lnTo>
                    <a:pt x="30" y="36"/>
                  </a:lnTo>
                  <a:cubicBezTo>
                    <a:pt x="22" y="37"/>
                    <a:pt x="15" y="38"/>
                    <a:pt x="7" y="36"/>
                  </a:cubicBezTo>
                  <a:cubicBezTo>
                    <a:pt x="4" y="36"/>
                    <a:pt x="3" y="37"/>
                    <a:pt x="0" y="37"/>
                  </a:cubicBezTo>
                  <a:cubicBezTo>
                    <a:pt x="1" y="35"/>
                    <a:pt x="2" y="33"/>
                    <a:pt x="2" y="31"/>
                  </a:cubicBezTo>
                  <a:cubicBezTo>
                    <a:pt x="6" y="31"/>
                    <a:pt x="13" y="34"/>
                    <a:pt x="15" y="28"/>
                  </a:cubicBezTo>
                  <a:cubicBezTo>
                    <a:pt x="18" y="23"/>
                    <a:pt x="18" y="16"/>
                    <a:pt x="18" y="11"/>
                  </a:cubicBezTo>
                  <a:cubicBezTo>
                    <a:pt x="19" y="9"/>
                    <a:pt x="22" y="8"/>
                    <a:pt x="24" y="8"/>
                  </a:cubicBezTo>
                  <a:cubicBezTo>
                    <a:pt x="26" y="11"/>
                    <a:pt x="30" y="12"/>
                    <a:pt x="33" y="13"/>
                  </a:cubicBezTo>
                  <a:cubicBezTo>
                    <a:pt x="33" y="12"/>
                    <a:pt x="34" y="12"/>
                    <a:pt x="34" y="12"/>
                  </a:cubicBezTo>
                  <a:cubicBezTo>
                    <a:pt x="39" y="10"/>
                    <a:pt x="42" y="5"/>
                    <a:pt x="44" y="0"/>
                  </a:cubicBezTo>
                  <a:cubicBezTo>
                    <a:pt x="45" y="5"/>
                    <a:pt x="45" y="9"/>
                    <a:pt x="42" y="13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" name="Freeform 203">
              <a:extLst>
                <a:ext uri="{FF2B5EF4-FFF2-40B4-BE49-F238E27FC236}">
                  <a16:creationId xmlns:a16="http://schemas.microsoft.com/office/drawing/2014/main" id="{8B0FA55F-6C37-9285-232C-AEF027A7D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" y="2371"/>
              <a:ext cx="13" cy="36"/>
            </a:xfrm>
            <a:custGeom>
              <a:avLst/>
              <a:gdLst>
                <a:gd name="T0" fmla="*/ 383805279 w 5"/>
                <a:gd name="T1" fmla="*/ 1555093077 h 13"/>
                <a:gd name="T2" fmla="*/ 383805279 w 5"/>
                <a:gd name="T3" fmla="*/ 2147483646 h 13"/>
                <a:gd name="T4" fmla="*/ 0 w 5"/>
                <a:gd name="T5" fmla="*/ 2147483646 h 13"/>
                <a:gd name="T6" fmla="*/ 0 w 5"/>
                <a:gd name="T7" fmla="*/ 2147483646 h 13"/>
                <a:gd name="T8" fmla="*/ 0 w 5"/>
                <a:gd name="T9" fmla="*/ 2147483646 h 13"/>
                <a:gd name="T10" fmla="*/ 239896210 w 5"/>
                <a:gd name="T11" fmla="*/ 263590732 h 13"/>
                <a:gd name="T12" fmla="*/ 239896210 w 5"/>
                <a:gd name="T13" fmla="*/ 263590732 h 13"/>
                <a:gd name="T14" fmla="*/ 239896210 w 5"/>
                <a:gd name="T15" fmla="*/ 263590732 h 13"/>
                <a:gd name="T16" fmla="*/ 383805279 w 5"/>
                <a:gd name="T17" fmla="*/ 1555093077 h 13"/>
                <a:gd name="T18" fmla="*/ 383805279 w 5"/>
                <a:gd name="T19" fmla="*/ 1555093077 h 13"/>
                <a:gd name="T20" fmla="*/ 383805279 w 5"/>
                <a:gd name="T21" fmla="*/ 1555093077 h 13"/>
                <a:gd name="T22" fmla="*/ 383805279 w 5"/>
                <a:gd name="T23" fmla="*/ 1555093077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3"/>
                <a:gd name="T38" fmla="*/ 5 w 5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3">
                  <a:moveTo>
                    <a:pt x="5" y="6"/>
                  </a:moveTo>
                  <a:cubicBezTo>
                    <a:pt x="5" y="8"/>
                    <a:pt x="5" y="11"/>
                    <a:pt x="5" y="13"/>
                  </a:cubicBezTo>
                  <a:cubicBezTo>
                    <a:pt x="3" y="13"/>
                    <a:pt x="2" y="12"/>
                    <a:pt x="0" y="11"/>
                  </a:cubicBezTo>
                  <a:lnTo>
                    <a:pt x="3" y="1"/>
                  </a:lnTo>
                  <a:cubicBezTo>
                    <a:pt x="5" y="0"/>
                    <a:pt x="5" y="4"/>
                    <a:pt x="5" y="6"/>
                  </a:cubicBezTo>
                  <a:close/>
                </a:path>
              </a:pathLst>
            </a:custGeom>
            <a:solidFill>
              <a:srgbClr val="A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Freeform 204">
              <a:extLst>
                <a:ext uri="{FF2B5EF4-FFF2-40B4-BE49-F238E27FC236}">
                  <a16:creationId xmlns:a16="http://schemas.microsoft.com/office/drawing/2014/main" id="{3768344E-05A6-BA29-F723-9C5EB6F31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2376"/>
              <a:ext cx="13" cy="20"/>
            </a:xfrm>
            <a:custGeom>
              <a:avLst/>
              <a:gdLst>
                <a:gd name="T0" fmla="*/ 383805279 w 5"/>
                <a:gd name="T1" fmla="*/ 1753598774 h 7"/>
                <a:gd name="T2" fmla="*/ 92267815 w 5"/>
                <a:gd name="T3" fmla="*/ 2147483646 h 7"/>
                <a:gd name="T4" fmla="*/ 92267815 w 5"/>
                <a:gd name="T5" fmla="*/ 0 h 7"/>
                <a:gd name="T6" fmla="*/ 383805279 w 5"/>
                <a:gd name="T7" fmla="*/ 1753598774 h 7"/>
                <a:gd name="T8" fmla="*/ 383805279 w 5"/>
                <a:gd name="T9" fmla="*/ 1753598774 h 7"/>
                <a:gd name="T10" fmla="*/ 383805279 w 5"/>
                <a:gd name="T11" fmla="*/ 1753598774 h 7"/>
                <a:gd name="T12" fmla="*/ 383805279 w 5"/>
                <a:gd name="T13" fmla="*/ 1753598774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7"/>
                <a:gd name="T23" fmla="*/ 5 w 5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7">
                  <a:moveTo>
                    <a:pt x="5" y="4"/>
                  </a:moveTo>
                  <a:cubicBezTo>
                    <a:pt x="4" y="4"/>
                    <a:pt x="2" y="7"/>
                    <a:pt x="1" y="6"/>
                  </a:cubicBezTo>
                  <a:cubicBezTo>
                    <a:pt x="0" y="4"/>
                    <a:pt x="1" y="2"/>
                    <a:pt x="1" y="0"/>
                  </a:cubicBezTo>
                  <a:cubicBezTo>
                    <a:pt x="3" y="1"/>
                    <a:pt x="4" y="2"/>
                    <a:pt x="5" y="4"/>
                  </a:cubicBezTo>
                  <a:close/>
                </a:path>
              </a:pathLst>
            </a:custGeom>
            <a:solidFill>
              <a:srgbClr val="F89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Freeform 205">
              <a:extLst>
                <a:ext uri="{FF2B5EF4-FFF2-40B4-BE49-F238E27FC236}">
                  <a16:creationId xmlns:a16="http://schemas.microsoft.com/office/drawing/2014/main" id="{D2D22C12-3B57-D5A5-5755-F8617ABE8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" y="2390"/>
              <a:ext cx="5" cy="28"/>
            </a:xfrm>
            <a:custGeom>
              <a:avLst/>
              <a:gdLst>
                <a:gd name="T0" fmla="*/ 69541438 w 2"/>
                <a:gd name="T1" fmla="*/ 2147483646 h 10"/>
                <a:gd name="T2" fmla="*/ 0 w 2"/>
                <a:gd name="T3" fmla="*/ 2147483646 h 10"/>
                <a:gd name="T4" fmla="*/ 0 w 2"/>
                <a:gd name="T5" fmla="*/ 2147483646 h 10"/>
                <a:gd name="T6" fmla="*/ 0 w 2"/>
                <a:gd name="T7" fmla="*/ 2147483646 h 10"/>
                <a:gd name="T8" fmla="*/ 69541438 w 2"/>
                <a:gd name="T9" fmla="*/ 0 h 10"/>
                <a:gd name="T10" fmla="*/ 69541438 w 2"/>
                <a:gd name="T11" fmla="*/ 0 h 10"/>
                <a:gd name="T12" fmla="*/ 69541438 w 2"/>
                <a:gd name="T13" fmla="*/ 0 h 10"/>
                <a:gd name="T14" fmla="*/ 69541438 w 2"/>
                <a:gd name="T15" fmla="*/ 2147483646 h 10"/>
                <a:gd name="T16" fmla="*/ 69541438 w 2"/>
                <a:gd name="T17" fmla="*/ 2147483646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0"/>
                <a:gd name="T29" fmla="*/ 2 w 2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0">
                  <a:moveTo>
                    <a:pt x="2" y="10"/>
                  </a:moveTo>
                  <a:lnTo>
                    <a:pt x="0" y="10"/>
                  </a:lnTo>
                  <a:cubicBezTo>
                    <a:pt x="0" y="7"/>
                    <a:pt x="0" y="3"/>
                    <a:pt x="2" y="0"/>
                  </a:cubicBezTo>
                  <a:lnTo>
                    <a:pt x="2" y="10"/>
                  </a:lnTo>
                  <a:close/>
                </a:path>
              </a:pathLst>
            </a:custGeom>
            <a:solidFill>
              <a:srgbClr val="A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" name="Freeform 206">
              <a:extLst>
                <a:ext uri="{FF2B5EF4-FFF2-40B4-BE49-F238E27FC236}">
                  <a16:creationId xmlns:a16="http://schemas.microsoft.com/office/drawing/2014/main" id="{EF950644-6CC9-09DC-2016-703DDA990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2396"/>
              <a:ext cx="26" cy="19"/>
            </a:xfrm>
            <a:custGeom>
              <a:avLst/>
              <a:gdLst>
                <a:gd name="T0" fmla="*/ 771646564 w 10"/>
                <a:gd name="T1" fmla="*/ 895472082 h 7"/>
                <a:gd name="T2" fmla="*/ 92267815 w 10"/>
                <a:gd name="T3" fmla="*/ 1225214639 h 7"/>
                <a:gd name="T4" fmla="*/ 92267815 w 10"/>
                <a:gd name="T5" fmla="*/ 703122580 h 7"/>
                <a:gd name="T6" fmla="*/ 92267815 w 10"/>
                <a:gd name="T7" fmla="*/ 703122580 h 7"/>
                <a:gd name="T8" fmla="*/ 92267815 w 10"/>
                <a:gd name="T9" fmla="*/ 703122580 h 7"/>
                <a:gd name="T10" fmla="*/ 147617465 w 10"/>
                <a:gd name="T11" fmla="*/ 520786808 h 7"/>
                <a:gd name="T12" fmla="*/ 147617465 w 10"/>
                <a:gd name="T13" fmla="*/ 520786808 h 7"/>
                <a:gd name="T14" fmla="*/ 147617465 w 10"/>
                <a:gd name="T15" fmla="*/ 520786808 h 7"/>
                <a:gd name="T16" fmla="*/ 474869450 w 10"/>
                <a:gd name="T17" fmla="*/ 1016546876 h 7"/>
                <a:gd name="T18" fmla="*/ 681357706 w 10"/>
                <a:gd name="T19" fmla="*/ 520786808 h 7"/>
                <a:gd name="T20" fmla="*/ 681357706 w 10"/>
                <a:gd name="T21" fmla="*/ 520786808 h 7"/>
                <a:gd name="T22" fmla="*/ 681357706 w 10"/>
                <a:gd name="T23" fmla="*/ 520786808 h 7"/>
                <a:gd name="T24" fmla="*/ 623729821 w 10"/>
                <a:gd name="T25" fmla="*/ 0 h 7"/>
                <a:gd name="T26" fmla="*/ 623729821 w 10"/>
                <a:gd name="T27" fmla="*/ 0 h 7"/>
                <a:gd name="T28" fmla="*/ 623729821 w 10"/>
                <a:gd name="T29" fmla="*/ 0 h 7"/>
                <a:gd name="T30" fmla="*/ 771646564 w 10"/>
                <a:gd name="T31" fmla="*/ 895472082 h 7"/>
                <a:gd name="T32" fmla="*/ 771646564 w 10"/>
                <a:gd name="T33" fmla="*/ 895472082 h 7"/>
                <a:gd name="T34" fmla="*/ 771646564 w 10"/>
                <a:gd name="T35" fmla="*/ 895472082 h 7"/>
                <a:gd name="T36" fmla="*/ 771646564 w 10"/>
                <a:gd name="T37" fmla="*/ 895472082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"/>
                <a:gd name="T58" fmla="*/ 0 h 7"/>
                <a:gd name="T59" fmla="*/ 10 w 10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" h="7">
                  <a:moveTo>
                    <a:pt x="10" y="5"/>
                  </a:moveTo>
                  <a:cubicBezTo>
                    <a:pt x="7" y="7"/>
                    <a:pt x="4" y="6"/>
                    <a:pt x="1" y="7"/>
                  </a:cubicBezTo>
                  <a:cubicBezTo>
                    <a:pt x="0" y="6"/>
                    <a:pt x="0" y="5"/>
                    <a:pt x="1" y="4"/>
                  </a:cubicBezTo>
                  <a:lnTo>
                    <a:pt x="2" y="3"/>
                  </a:lnTo>
                  <a:cubicBezTo>
                    <a:pt x="3" y="4"/>
                    <a:pt x="4" y="6"/>
                    <a:pt x="6" y="6"/>
                  </a:cubicBezTo>
                  <a:cubicBezTo>
                    <a:pt x="8" y="6"/>
                    <a:pt x="8" y="4"/>
                    <a:pt x="9" y="3"/>
                  </a:cubicBezTo>
                  <a:lnTo>
                    <a:pt x="8" y="0"/>
                  </a:lnTo>
                  <a:cubicBezTo>
                    <a:pt x="10" y="1"/>
                    <a:pt x="9" y="4"/>
                    <a:pt x="1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" name="Freeform 207">
              <a:extLst>
                <a:ext uri="{FF2B5EF4-FFF2-40B4-BE49-F238E27FC236}">
                  <a16:creationId xmlns:a16="http://schemas.microsoft.com/office/drawing/2014/main" id="{010500E5-A268-73EC-A8EE-683B305E6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2418"/>
              <a:ext cx="114" cy="121"/>
            </a:xfrm>
            <a:custGeom>
              <a:avLst/>
              <a:gdLst>
                <a:gd name="T0" fmla="*/ 1495679373 w 44"/>
                <a:gd name="T1" fmla="*/ 741405337 h 43"/>
                <a:gd name="T2" fmla="*/ 503072367 w 44"/>
                <a:gd name="T3" fmla="*/ 2147483646 h 43"/>
                <a:gd name="T4" fmla="*/ 503072367 w 44"/>
                <a:gd name="T5" fmla="*/ 2147483646 h 43"/>
                <a:gd name="T6" fmla="*/ 1355567207 w 44"/>
                <a:gd name="T7" fmla="*/ 2147483646 h 43"/>
                <a:gd name="T8" fmla="*/ 1658271811 w 44"/>
                <a:gd name="T9" fmla="*/ 2147483646 h 43"/>
                <a:gd name="T10" fmla="*/ 1793429540 w 44"/>
                <a:gd name="T11" fmla="*/ 2147483646 h 43"/>
                <a:gd name="T12" fmla="*/ 1658271811 w 44"/>
                <a:gd name="T13" fmla="*/ 2147483646 h 43"/>
                <a:gd name="T14" fmla="*/ 1793429540 w 44"/>
                <a:gd name="T15" fmla="*/ 2147483646 h 43"/>
                <a:gd name="T16" fmla="*/ 2020790251 w 44"/>
                <a:gd name="T17" fmla="*/ 2147483646 h 43"/>
                <a:gd name="T18" fmla="*/ 2147483646 w 44"/>
                <a:gd name="T19" fmla="*/ 2147483646 h 43"/>
                <a:gd name="T20" fmla="*/ 2147483646 w 44"/>
                <a:gd name="T21" fmla="*/ 2147483646 h 43"/>
                <a:gd name="T22" fmla="*/ 2147483646 w 44"/>
                <a:gd name="T23" fmla="*/ 2147483646 h 43"/>
                <a:gd name="T24" fmla="*/ 2147483646 w 44"/>
                <a:gd name="T25" fmla="*/ 2147483646 h 43"/>
                <a:gd name="T26" fmla="*/ 2147483646 w 44"/>
                <a:gd name="T27" fmla="*/ 2147483646 h 43"/>
                <a:gd name="T28" fmla="*/ 2147483646 w 44"/>
                <a:gd name="T29" fmla="*/ 2147483646 h 43"/>
                <a:gd name="T30" fmla="*/ 2147483646 w 44"/>
                <a:gd name="T31" fmla="*/ 2147483646 h 43"/>
                <a:gd name="T32" fmla="*/ 2147483646 w 44"/>
                <a:gd name="T33" fmla="*/ 2147483646 h 43"/>
                <a:gd name="T34" fmla="*/ 2147483646 w 44"/>
                <a:gd name="T35" fmla="*/ 2147483646 h 43"/>
                <a:gd name="T36" fmla="*/ 2147483646 w 44"/>
                <a:gd name="T37" fmla="*/ 2147483646 h 43"/>
                <a:gd name="T38" fmla="*/ 2147483646 w 44"/>
                <a:gd name="T39" fmla="*/ 2147483646 h 43"/>
                <a:gd name="T40" fmla="*/ 2147483646 w 44"/>
                <a:gd name="T41" fmla="*/ 2147483646 h 43"/>
                <a:gd name="T42" fmla="*/ 2147483646 w 44"/>
                <a:gd name="T43" fmla="*/ 2147483646 h 43"/>
                <a:gd name="T44" fmla="*/ 1933525003 w 44"/>
                <a:gd name="T45" fmla="*/ 2147483646 h 43"/>
                <a:gd name="T46" fmla="*/ 1303414875 w 44"/>
                <a:gd name="T47" fmla="*/ 2147483646 h 43"/>
                <a:gd name="T48" fmla="*/ 362973562 w 44"/>
                <a:gd name="T49" fmla="*/ 2147483646 h 43"/>
                <a:gd name="T50" fmla="*/ 437847161 w 44"/>
                <a:gd name="T51" fmla="*/ 2147483646 h 43"/>
                <a:gd name="T52" fmla="*/ 1355567207 w 44"/>
                <a:gd name="T53" fmla="*/ 0 h 43"/>
                <a:gd name="T54" fmla="*/ 1495679373 w 44"/>
                <a:gd name="T55" fmla="*/ 741405337 h 43"/>
                <a:gd name="T56" fmla="*/ 1495679373 w 44"/>
                <a:gd name="T57" fmla="*/ 741405337 h 43"/>
                <a:gd name="T58" fmla="*/ 1495679373 w 44"/>
                <a:gd name="T59" fmla="*/ 741405337 h 43"/>
                <a:gd name="T60" fmla="*/ 1495679373 w 44"/>
                <a:gd name="T61" fmla="*/ 741405337 h 4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4"/>
                <a:gd name="T94" fmla="*/ 0 h 43"/>
                <a:gd name="T95" fmla="*/ 44 w 44"/>
                <a:gd name="T96" fmla="*/ 43 h 4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4" h="43">
                  <a:moveTo>
                    <a:pt x="21" y="2"/>
                  </a:moveTo>
                  <a:cubicBezTo>
                    <a:pt x="14" y="5"/>
                    <a:pt x="8" y="11"/>
                    <a:pt x="7" y="19"/>
                  </a:cubicBezTo>
                  <a:cubicBezTo>
                    <a:pt x="6" y="20"/>
                    <a:pt x="6" y="22"/>
                    <a:pt x="7" y="25"/>
                  </a:cubicBezTo>
                  <a:cubicBezTo>
                    <a:pt x="10" y="28"/>
                    <a:pt x="14" y="28"/>
                    <a:pt x="19" y="27"/>
                  </a:cubicBezTo>
                  <a:cubicBezTo>
                    <a:pt x="20" y="25"/>
                    <a:pt x="21" y="23"/>
                    <a:pt x="23" y="23"/>
                  </a:cubicBezTo>
                  <a:cubicBezTo>
                    <a:pt x="26" y="22"/>
                    <a:pt x="26" y="25"/>
                    <a:pt x="25" y="27"/>
                  </a:cubicBezTo>
                  <a:cubicBezTo>
                    <a:pt x="25" y="28"/>
                    <a:pt x="24" y="28"/>
                    <a:pt x="23" y="29"/>
                  </a:cubicBezTo>
                  <a:cubicBezTo>
                    <a:pt x="23" y="31"/>
                    <a:pt x="23" y="34"/>
                    <a:pt x="25" y="35"/>
                  </a:cubicBezTo>
                  <a:cubicBezTo>
                    <a:pt x="26" y="36"/>
                    <a:pt x="27" y="38"/>
                    <a:pt x="28" y="38"/>
                  </a:cubicBezTo>
                  <a:cubicBezTo>
                    <a:pt x="33" y="40"/>
                    <a:pt x="38" y="38"/>
                    <a:pt x="42" y="35"/>
                  </a:cubicBezTo>
                  <a:lnTo>
                    <a:pt x="43" y="35"/>
                  </a:lnTo>
                  <a:cubicBezTo>
                    <a:pt x="44" y="38"/>
                    <a:pt x="41" y="38"/>
                    <a:pt x="41" y="39"/>
                  </a:cubicBezTo>
                  <a:cubicBezTo>
                    <a:pt x="37" y="42"/>
                    <a:pt x="33" y="42"/>
                    <a:pt x="30" y="42"/>
                  </a:cubicBezTo>
                  <a:cubicBezTo>
                    <a:pt x="29" y="41"/>
                    <a:pt x="28" y="43"/>
                    <a:pt x="27" y="42"/>
                  </a:cubicBezTo>
                  <a:cubicBezTo>
                    <a:pt x="21" y="40"/>
                    <a:pt x="20" y="35"/>
                    <a:pt x="18" y="31"/>
                  </a:cubicBezTo>
                  <a:cubicBezTo>
                    <a:pt x="14" y="32"/>
                    <a:pt x="9" y="31"/>
                    <a:pt x="5" y="29"/>
                  </a:cubicBezTo>
                  <a:cubicBezTo>
                    <a:pt x="0" y="24"/>
                    <a:pt x="4" y="17"/>
                    <a:pt x="6" y="11"/>
                  </a:cubicBezTo>
                  <a:cubicBezTo>
                    <a:pt x="9" y="6"/>
                    <a:pt x="14" y="2"/>
                    <a:pt x="19" y="0"/>
                  </a:cubicBezTo>
                  <a:cubicBezTo>
                    <a:pt x="19" y="1"/>
                    <a:pt x="22" y="1"/>
                    <a:pt x="21" y="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208">
              <a:extLst>
                <a:ext uri="{FF2B5EF4-FFF2-40B4-BE49-F238E27FC236}">
                  <a16:creationId xmlns:a16="http://schemas.microsoft.com/office/drawing/2014/main" id="{F399B6F4-58F1-F636-E1AA-A65D581E1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2421"/>
              <a:ext cx="21" cy="65"/>
            </a:xfrm>
            <a:custGeom>
              <a:avLst/>
              <a:gdLst>
                <a:gd name="T0" fmla="*/ 731633986 w 8"/>
                <a:gd name="T1" fmla="*/ 381522188 h 23"/>
                <a:gd name="T2" fmla="*/ 172523453 w 8"/>
                <a:gd name="T3" fmla="*/ 2147483646 h 23"/>
                <a:gd name="T4" fmla="*/ 278717835 w 8"/>
                <a:gd name="T5" fmla="*/ 0 h 23"/>
                <a:gd name="T6" fmla="*/ 731633986 w 8"/>
                <a:gd name="T7" fmla="*/ 381522188 h 23"/>
                <a:gd name="T8" fmla="*/ 731633986 w 8"/>
                <a:gd name="T9" fmla="*/ 381522188 h 23"/>
                <a:gd name="T10" fmla="*/ 731633986 w 8"/>
                <a:gd name="T11" fmla="*/ 381522188 h 23"/>
                <a:gd name="T12" fmla="*/ 731633986 w 8"/>
                <a:gd name="T13" fmla="*/ 381522188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23"/>
                <a:gd name="T23" fmla="*/ 8 w 8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23">
                  <a:moveTo>
                    <a:pt x="8" y="1"/>
                  </a:moveTo>
                  <a:cubicBezTo>
                    <a:pt x="8" y="8"/>
                    <a:pt x="8" y="18"/>
                    <a:pt x="2" y="23"/>
                  </a:cubicBezTo>
                  <a:cubicBezTo>
                    <a:pt x="0" y="15"/>
                    <a:pt x="2" y="8"/>
                    <a:pt x="3" y="0"/>
                  </a:cubicBezTo>
                  <a:cubicBezTo>
                    <a:pt x="4" y="0"/>
                    <a:pt x="6" y="1"/>
                    <a:pt x="8" y="1"/>
                  </a:cubicBezTo>
                  <a:close/>
                </a:path>
              </a:pathLst>
            </a:custGeom>
            <a:solidFill>
              <a:srgbClr val="A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209">
              <a:extLst>
                <a:ext uri="{FF2B5EF4-FFF2-40B4-BE49-F238E27FC236}">
                  <a16:creationId xmlns:a16="http://schemas.microsoft.com/office/drawing/2014/main" id="{5B9857BC-C85E-E3F3-3C6C-30A7CF59D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" y="2424"/>
              <a:ext cx="400" cy="521"/>
            </a:xfrm>
            <a:custGeom>
              <a:avLst/>
              <a:gdLst>
                <a:gd name="T0" fmla="*/ 2147483646 w 153"/>
                <a:gd name="T1" fmla="*/ 686102427 h 186"/>
                <a:gd name="T2" fmla="*/ 2147483646 w 153"/>
                <a:gd name="T3" fmla="*/ 686102427 h 186"/>
                <a:gd name="T4" fmla="*/ 2147483646 w 153"/>
                <a:gd name="T5" fmla="*/ 2147483646 h 186"/>
                <a:gd name="T6" fmla="*/ 2147483646 w 153"/>
                <a:gd name="T7" fmla="*/ 2147483646 h 186"/>
                <a:gd name="T8" fmla="*/ 2147483646 w 153"/>
                <a:gd name="T9" fmla="*/ 2147483646 h 186"/>
                <a:gd name="T10" fmla="*/ 2147483646 w 153"/>
                <a:gd name="T11" fmla="*/ 2147483646 h 186"/>
                <a:gd name="T12" fmla="*/ 2147483646 w 153"/>
                <a:gd name="T13" fmla="*/ 2147483646 h 186"/>
                <a:gd name="T14" fmla="*/ 2147483646 w 153"/>
                <a:gd name="T15" fmla="*/ 2147483646 h 186"/>
                <a:gd name="T16" fmla="*/ 2147483646 w 153"/>
                <a:gd name="T17" fmla="*/ 2147483646 h 186"/>
                <a:gd name="T18" fmla="*/ 2147483646 w 153"/>
                <a:gd name="T19" fmla="*/ 2147483646 h 186"/>
                <a:gd name="T20" fmla="*/ 2147483646 w 153"/>
                <a:gd name="T21" fmla="*/ 2147483646 h 186"/>
                <a:gd name="T22" fmla="*/ 2147483646 w 153"/>
                <a:gd name="T23" fmla="*/ 2147483646 h 186"/>
                <a:gd name="T24" fmla="*/ 2147483646 w 153"/>
                <a:gd name="T25" fmla="*/ 2147483646 h 186"/>
                <a:gd name="T26" fmla="*/ 2147483646 w 153"/>
                <a:gd name="T27" fmla="*/ 2147483646 h 186"/>
                <a:gd name="T28" fmla="*/ 2147483646 w 153"/>
                <a:gd name="T29" fmla="*/ 2147483646 h 186"/>
                <a:gd name="T30" fmla="*/ 2147483646 w 153"/>
                <a:gd name="T31" fmla="*/ 2147483646 h 186"/>
                <a:gd name="T32" fmla="*/ 2147483646 w 153"/>
                <a:gd name="T33" fmla="*/ 2147483646 h 186"/>
                <a:gd name="T34" fmla="*/ 2147483646 w 153"/>
                <a:gd name="T35" fmla="*/ 2147483646 h 186"/>
                <a:gd name="T36" fmla="*/ 2147483646 w 153"/>
                <a:gd name="T37" fmla="*/ 2147483646 h 186"/>
                <a:gd name="T38" fmla="*/ 2147483646 w 153"/>
                <a:gd name="T39" fmla="*/ 2147483646 h 186"/>
                <a:gd name="T40" fmla="*/ 2147483646 w 153"/>
                <a:gd name="T41" fmla="*/ 2147483646 h 186"/>
                <a:gd name="T42" fmla="*/ 2147483646 w 153"/>
                <a:gd name="T43" fmla="*/ 2147483646 h 186"/>
                <a:gd name="T44" fmla="*/ 2147483646 w 153"/>
                <a:gd name="T45" fmla="*/ 2147483646 h 186"/>
                <a:gd name="T46" fmla="*/ 2147483646 w 153"/>
                <a:gd name="T47" fmla="*/ 2147483646 h 186"/>
                <a:gd name="T48" fmla="*/ 2147483646 w 153"/>
                <a:gd name="T49" fmla="*/ 2147483646 h 186"/>
                <a:gd name="T50" fmla="*/ 2147483646 w 153"/>
                <a:gd name="T51" fmla="*/ 2147483646 h 186"/>
                <a:gd name="T52" fmla="*/ 2053024290 w 153"/>
                <a:gd name="T53" fmla="*/ 2147483646 h 186"/>
                <a:gd name="T54" fmla="*/ 2147483646 w 153"/>
                <a:gd name="T55" fmla="*/ 2147483646 h 186"/>
                <a:gd name="T56" fmla="*/ 2147483646 w 153"/>
                <a:gd name="T57" fmla="*/ 2147483646 h 186"/>
                <a:gd name="T58" fmla="*/ 1628678152 w 153"/>
                <a:gd name="T59" fmla="*/ 2147483646 h 186"/>
                <a:gd name="T60" fmla="*/ 2147483646 w 153"/>
                <a:gd name="T61" fmla="*/ 2147483646 h 186"/>
                <a:gd name="T62" fmla="*/ 1109400152 w 153"/>
                <a:gd name="T63" fmla="*/ 2147483646 h 186"/>
                <a:gd name="T64" fmla="*/ 0 w 153"/>
                <a:gd name="T65" fmla="*/ 2147483646 h 186"/>
                <a:gd name="T66" fmla="*/ 162312314 w 153"/>
                <a:gd name="T67" fmla="*/ 2147483646 h 186"/>
                <a:gd name="T68" fmla="*/ 162312314 w 153"/>
                <a:gd name="T69" fmla="*/ 2147483646 h 186"/>
                <a:gd name="T70" fmla="*/ 524887932 w 153"/>
                <a:gd name="T71" fmla="*/ 2147483646 h 186"/>
                <a:gd name="T72" fmla="*/ 1209942659 w 153"/>
                <a:gd name="T73" fmla="*/ 2147483646 h 186"/>
                <a:gd name="T74" fmla="*/ 2147483646 w 153"/>
                <a:gd name="T75" fmla="*/ 2147483646 h 186"/>
                <a:gd name="T76" fmla="*/ 2147483646 w 153"/>
                <a:gd name="T77" fmla="*/ 2147483646 h 186"/>
                <a:gd name="T78" fmla="*/ 2053024290 w 153"/>
                <a:gd name="T79" fmla="*/ 2147483646 h 186"/>
                <a:gd name="T80" fmla="*/ 2053024290 w 153"/>
                <a:gd name="T81" fmla="*/ 2147483646 h 186"/>
                <a:gd name="T82" fmla="*/ 1953306630 w 153"/>
                <a:gd name="T83" fmla="*/ 2147483646 h 186"/>
                <a:gd name="T84" fmla="*/ 1891221258 w 153"/>
                <a:gd name="T85" fmla="*/ 2147483646 h 186"/>
                <a:gd name="T86" fmla="*/ 2147483646 w 153"/>
                <a:gd name="T87" fmla="*/ 2147483646 h 186"/>
                <a:gd name="T88" fmla="*/ 2147483646 w 153"/>
                <a:gd name="T89" fmla="*/ 1249967492 h 186"/>
                <a:gd name="T90" fmla="*/ 2147483646 w 153"/>
                <a:gd name="T91" fmla="*/ 1249967492 h 186"/>
                <a:gd name="T92" fmla="*/ 2147483646 w 153"/>
                <a:gd name="T93" fmla="*/ 891409897 h 186"/>
                <a:gd name="T94" fmla="*/ 2147483646 w 153"/>
                <a:gd name="T95" fmla="*/ 318238500 h 186"/>
                <a:gd name="T96" fmla="*/ 2147483646 w 153"/>
                <a:gd name="T97" fmla="*/ 686102427 h 186"/>
                <a:gd name="T98" fmla="*/ 2147483646 w 153"/>
                <a:gd name="T99" fmla="*/ 686102427 h 18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3"/>
                <a:gd name="T151" fmla="*/ 0 h 186"/>
                <a:gd name="T152" fmla="*/ 153 w 153"/>
                <a:gd name="T153" fmla="*/ 186 h 18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3" h="186">
                  <a:moveTo>
                    <a:pt x="105" y="2"/>
                  </a:moveTo>
                  <a:lnTo>
                    <a:pt x="105" y="2"/>
                  </a:lnTo>
                  <a:cubicBezTo>
                    <a:pt x="106" y="12"/>
                    <a:pt x="102" y="20"/>
                    <a:pt x="108" y="29"/>
                  </a:cubicBezTo>
                  <a:cubicBezTo>
                    <a:pt x="110" y="32"/>
                    <a:pt x="112" y="28"/>
                    <a:pt x="114" y="28"/>
                  </a:cubicBezTo>
                  <a:cubicBezTo>
                    <a:pt x="121" y="21"/>
                    <a:pt x="122" y="11"/>
                    <a:pt x="123" y="2"/>
                  </a:cubicBezTo>
                  <a:cubicBezTo>
                    <a:pt x="131" y="3"/>
                    <a:pt x="139" y="6"/>
                    <a:pt x="146" y="7"/>
                  </a:cubicBezTo>
                  <a:cubicBezTo>
                    <a:pt x="149" y="10"/>
                    <a:pt x="153" y="9"/>
                    <a:pt x="153" y="14"/>
                  </a:cubicBezTo>
                  <a:cubicBezTo>
                    <a:pt x="153" y="20"/>
                    <a:pt x="144" y="24"/>
                    <a:pt x="139" y="28"/>
                  </a:cubicBezTo>
                  <a:cubicBezTo>
                    <a:pt x="138" y="27"/>
                    <a:pt x="138" y="29"/>
                    <a:pt x="136" y="29"/>
                  </a:cubicBezTo>
                  <a:cubicBezTo>
                    <a:pt x="136" y="29"/>
                    <a:pt x="135" y="30"/>
                    <a:pt x="135" y="30"/>
                  </a:cubicBezTo>
                  <a:cubicBezTo>
                    <a:pt x="135" y="30"/>
                    <a:pt x="135" y="30"/>
                    <a:pt x="135" y="29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2" y="30"/>
                    <a:pt x="130" y="33"/>
                    <a:pt x="127" y="33"/>
                  </a:cubicBezTo>
                  <a:cubicBezTo>
                    <a:pt x="126" y="33"/>
                    <a:pt x="126" y="34"/>
                    <a:pt x="125" y="35"/>
                  </a:cubicBezTo>
                  <a:cubicBezTo>
                    <a:pt x="108" y="44"/>
                    <a:pt x="97" y="60"/>
                    <a:pt x="90" y="78"/>
                  </a:cubicBezTo>
                  <a:lnTo>
                    <a:pt x="88" y="82"/>
                  </a:lnTo>
                  <a:cubicBezTo>
                    <a:pt x="86" y="74"/>
                    <a:pt x="81" y="70"/>
                    <a:pt x="76" y="64"/>
                  </a:cubicBezTo>
                  <a:cubicBezTo>
                    <a:pt x="76" y="63"/>
                    <a:pt x="76" y="61"/>
                    <a:pt x="75" y="61"/>
                  </a:cubicBezTo>
                  <a:cubicBezTo>
                    <a:pt x="73" y="61"/>
                    <a:pt x="70" y="61"/>
                    <a:pt x="70" y="63"/>
                  </a:cubicBezTo>
                  <a:cubicBezTo>
                    <a:pt x="73" y="70"/>
                    <a:pt x="73" y="80"/>
                    <a:pt x="74" y="89"/>
                  </a:cubicBezTo>
                  <a:cubicBezTo>
                    <a:pt x="72" y="92"/>
                    <a:pt x="67" y="90"/>
                    <a:pt x="64" y="93"/>
                  </a:cubicBezTo>
                  <a:cubicBezTo>
                    <a:pt x="63" y="92"/>
                    <a:pt x="62" y="94"/>
                    <a:pt x="62" y="95"/>
                  </a:cubicBezTo>
                  <a:cubicBezTo>
                    <a:pt x="62" y="97"/>
                    <a:pt x="64" y="97"/>
                    <a:pt x="64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8" y="99"/>
                    <a:pt x="70" y="97"/>
                    <a:pt x="72" y="99"/>
                  </a:cubicBezTo>
                  <a:cubicBezTo>
                    <a:pt x="72" y="103"/>
                    <a:pt x="72" y="109"/>
                    <a:pt x="76" y="111"/>
                  </a:cubicBezTo>
                  <a:cubicBezTo>
                    <a:pt x="75" y="116"/>
                    <a:pt x="71" y="121"/>
                    <a:pt x="67" y="125"/>
                  </a:cubicBezTo>
                  <a:cubicBezTo>
                    <a:pt x="64" y="125"/>
                    <a:pt x="62" y="122"/>
                    <a:pt x="60" y="120"/>
                  </a:cubicBezTo>
                  <a:lnTo>
                    <a:pt x="60" y="124"/>
                  </a:lnTo>
                  <a:cubicBezTo>
                    <a:pt x="61" y="128"/>
                    <a:pt x="65" y="127"/>
                    <a:pt x="64" y="131"/>
                  </a:cubicBezTo>
                  <a:cubicBezTo>
                    <a:pt x="60" y="135"/>
                    <a:pt x="56" y="140"/>
                    <a:pt x="54" y="145"/>
                  </a:cubicBezTo>
                  <a:cubicBezTo>
                    <a:pt x="53" y="146"/>
                    <a:pt x="52" y="145"/>
                    <a:pt x="53" y="147"/>
                  </a:cubicBezTo>
                  <a:cubicBezTo>
                    <a:pt x="50" y="149"/>
                    <a:pt x="48" y="148"/>
                    <a:pt x="44" y="147"/>
                  </a:cubicBezTo>
                  <a:cubicBezTo>
                    <a:pt x="34" y="140"/>
                    <a:pt x="34" y="127"/>
                    <a:pt x="24" y="119"/>
                  </a:cubicBezTo>
                  <a:cubicBezTo>
                    <a:pt x="24" y="120"/>
                    <a:pt x="24" y="120"/>
                    <a:pt x="23" y="119"/>
                  </a:cubicBezTo>
                  <a:cubicBezTo>
                    <a:pt x="20" y="123"/>
                    <a:pt x="25" y="127"/>
                    <a:pt x="26" y="131"/>
                  </a:cubicBezTo>
                  <a:cubicBezTo>
                    <a:pt x="29" y="138"/>
                    <a:pt x="32" y="146"/>
                    <a:pt x="39" y="151"/>
                  </a:cubicBezTo>
                  <a:cubicBezTo>
                    <a:pt x="39" y="153"/>
                    <a:pt x="37" y="153"/>
                    <a:pt x="36" y="154"/>
                  </a:cubicBezTo>
                  <a:cubicBezTo>
                    <a:pt x="33" y="155"/>
                    <a:pt x="30" y="157"/>
                    <a:pt x="27" y="157"/>
                  </a:cubicBezTo>
                  <a:cubicBezTo>
                    <a:pt x="24" y="157"/>
                    <a:pt x="21" y="157"/>
                    <a:pt x="19" y="157"/>
                  </a:cubicBezTo>
                  <a:cubicBezTo>
                    <a:pt x="18" y="157"/>
                    <a:pt x="18" y="158"/>
                    <a:pt x="18" y="159"/>
                  </a:cubicBezTo>
                  <a:cubicBezTo>
                    <a:pt x="21" y="160"/>
                    <a:pt x="23" y="162"/>
                    <a:pt x="26" y="162"/>
                  </a:cubicBezTo>
                  <a:cubicBezTo>
                    <a:pt x="26" y="170"/>
                    <a:pt x="28" y="179"/>
                    <a:pt x="29" y="186"/>
                  </a:cubicBezTo>
                  <a:cubicBezTo>
                    <a:pt x="23" y="179"/>
                    <a:pt x="19" y="170"/>
                    <a:pt x="13" y="163"/>
                  </a:cubicBezTo>
                  <a:cubicBezTo>
                    <a:pt x="9" y="157"/>
                    <a:pt x="4" y="150"/>
                    <a:pt x="0" y="144"/>
                  </a:cubicBezTo>
                  <a:lnTo>
                    <a:pt x="2" y="143"/>
                  </a:lnTo>
                  <a:cubicBezTo>
                    <a:pt x="3" y="140"/>
                    <a:pt x="5" y="140"/>
                    <a:pt x="6" y="138"/>
                  </a:cubicBezTo>
                  <a:cubicBezTo>
                    <a:pt x="10" y="136"/>
                    <a:pt x="11" y="131"/>
                    <a:pt x="13" y="127"/>
                  </a:cubicBezTo>
                  <a:cubicBezTo>
                    <a:pt x="14" y="123"/>
                    <a:pt x="15" y="120"/>
                    <a:pt x="14" y="116"/>
                  </a:cubicBezTo>
                  <a:cubicBezTo>
                    <a:pt x="19" y="117"/>
                    <a:pt x="23" y="116"/>
                    <a:pt x="27" y="114"/>
                  </a:cubicBezTo>
                  <a:cubicBezTo>
                    <a:pt x="30" y="110"/>
                    <a:pt x="31" y="106"/>
                    <a:pt x="32" y="103"/>
                  </a:cubicBezTo>
                  <a:cubicBezTo>
                    <a:pt x="34" y="95"/>
                    <a:pt x="32" y="84"/>
                    <a:pt x="31" y="76"/>
                  </a:cubicBezTo>
                  <a:cubicBezTo>
                    <a:pt x="36" y="74"/>
                    <a:pt x="38" y="68"/>
                    <a:pt x="38" y="63"/>
                  </a:cubicBezTo>
                  <a:cubicBezTo>
                    <a:pt x="38" y="57"/>
                    <a:pt x="38" y="48"/>
                    <a:pt x="33" y="42"/>
                  </a:cubicBezTo>
                  <a:cubicBezTo>
                    <a:pt x="36" y="34"/>
                    <a:pt x="29" y="26"/>
                    <a:pt x="24" y="20"/>
                  </a:cubicBezTo>
                  <a:lnTo>
                    <a:pt x="23" y="20"/>
                  </a:lnTo>
                  <a:cubicBezTo>
                    <a:pt x="23" y="20"/>
                    <a:pt x="23" y="19"/>
                    <a:pt x="22" y="19"/>
                  </a:cubicBezTo>
                  <a:cubicBezTo>
                    <a:pt x="23" y="18"/>
                    <a:pt x="26" y="15"/>
                    <a:pt x="26" y="14"/>
                  </a:cubicBezTo>
                  <a:cubicBezTo>
                    <a:pt x="28" y="15"/>
                    <a:pt x="29" y="12"/>
                    <a:pt x="31" y="11"/>
                  </a:cubicBezTo>
                  <a:cubicBezTo>
                    <a:pt x="32" y="8"/>
                    <a:pt x="32" y="6"/>
                    <a:pt x="31" y="3"/>
                  </a:cubicBezTo>
                  <a:cubicBezTo>
                    <a:pt x="37" y="4"/>
                    <a:pt x="44" y="4"/>
                    <a:pt x="50" y="4"/>
                  </a:cubicBezTo>
                  <a:lnTo>
                    <a:pt x="50" y="3"/>
                  </a:lnTo>
                  <a:cubicBezTo>
                    <a:pt x="68" y="3"/>
                    <a:pt x="85" y="0"/>
                    <a:pt x="103" y="1"/>
                  </a:cubicBezTo>
                  <a:cubicBezTo>
                    <a:pt x="104" y="2"/>
                    <a:pt x="104" y="2"/>
                    <a:pt x="105" y="2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210">
              <a:extLst>
                <a:ext uri="{FF2B5EF4-FFF2-40B4-BE49-F238E27FC236}">
                  <a16:creationId xmlns:a16="http://schemas.microsoft.com/office/drawing/2014/main" id="{11F9D894-DA7F-79D5-35CC-347859842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4" y="2441"/>
              <a:ext cx="136" cy="185"/>
            </a:xfrm>
            <a:custGeom>
              <a:avLst/>
              <a:gdLst>
                <a:gd name="T0" fmla="*/ 2147483646 w 52"/>
                <a:gd name="T1" fmla="*/ 2147483646 h 66"/>
                <a:gd name="T2" fmla="*/ 2147483646 w 52"/>
                <a:gd name="T3" fmla="*/ 2147483646 h 66"/>
                <a:gd name="T4" fmla="*/ 2147483646 w 52"/>
                <a:gd name="T5" fmla="*/ 2147483646 h 66"/>
                <a:gd name="T6" fmla="*/ 2147483646 w 52"/>
                <a:gd name="T7" fmla="*/ 1959202647 h 66"/>
                <a:gd name="T8" fmla="*/ 1907976248 w 52"/>
                <a:gd name="T9" fmla="*/ 2147483646 h 66"/>
                <a:gd name="T10" fmla="*/ 2147483646 w 52"/>
                <a:gd name="T11" fmla="*/ 2147483646 h 66"/>
                <a:gd name="T12" fmla="*/ 2147483646 w 52"/>
                <a:gd name="T13" fmla="*/ 2147483646 h 66"/>
                <a:gd name="T14" fmla="*/ 1705965844 w 52"/>
                <a:gd name="T15" fmla="*/ 2147483646 h 66"/>
                <a:gd name="T16" fmla="*/ 1379642483 w 52"/>
                <a:gd name="T17" fmla="*/ 2147483646 h 66"/>
                <a:gd name="T18" fmla="*/ 527510408 w 52"/>
                <a:gd name="T19" fmla="*/ 2147483646 h 66"/>
                <a:gd name="T20" fmla="*/ 527510408 w 52"/>
                <a:gd name="T21" fmla="*/ 2147483646 h 66"/>
                <a:gd name="T22" fmla="*/ 527510408 w 52"/>
                <a:gd name="T23" fmla="*/ 2147483646 h 66"/>
                <a:gd name="T24" fmla="*/ 426733330 w 52"/>
                <a:gd name="T25" fmla="*/ 2147483646 h 66"/>
                <a:gd name="T26" fmla="*/ 326553638 w 52"/>
                <a:gd name="T27" fmla="*/ 2147483646 h 66"/>
                <a:gd name="T28" fmla="*/ 326553638 w 52"/>
                <a:gd name="T29" fmla="*/ 2147483646 h 66"/>
                <a:gd name="T30" fmla="*/ 326553638 w 52"/>
                <a:gd name="T31" fmla="*/ 2147483646 h 66"/>
                <a:gd name="T32" fmla="*/ 163162752 w 52"/>
                <a:gd name="T33" fmla="*/ 2147483646 h 66"/>
                <a:gd name="T34" fmla="*/ 264168244 w 52"/>
                <a:gd name="T35" fmla="*/ 2147483646 h 66"/>
                <a:gd name="T36" fmla="*/ 264168244 w 52"/>
                <a:gd name="T37" fmla="*/ 2147483646 h 66"/>
                <a:gd name="T38" fmla="*/ 264168244 w 52"/>
                <a:gd name="T39" fmla="*/ 2147483646 h 66"/>
                <a:gd name="T40" fmla="*/ 264168244 w 52"/>
                <a:gd name="T41" fmla="*/ 2147483646 h 66"/>
                <a:gd name="T42" fmla="*/ 264168244 w 52"/>
                <a:gd name="T43" fmla="*/ 2147483646 h 66"/>
                <a:gd name="T44" fmla="*/ 264168244 w 52"/>
                <a:gd name="T45" fmla="*/ 2147483646 h 66"/>
                <a:gd name="T46" fmla="*/ 264168244 w 52"/>
                <a:gd name="T47" fmla="*/ 2147483646 h 66"/>
                <a:gd name="T48" fmla="*/ 264168244 w 52"/>
                <a:gd name="T49" fmla="*/ 2147483646 h 66"/>
                <a:gd name="T50" fmla="*/ 264168244 w 52"/>
                <a:gd name="T51" fmla="*/ 2147483646 h 66"/>
                <a:gd name="T52" fmla="*/ 326553638 w 52"/>
                <a:gd name="T53" fmla="*/ 2147483646 h 66"/>
                <a:gd name="T54" fmla="*/ 1279461647 w 52"/>
                <a:gd name="T55" fmla="*/ 2147483646 h 66"/>
                <a:gd name="T56" fmla="*/ 2147483646 w 52"/>
                <a:gd name="T57" fmla="*/ 1585803787 h 66"/>
                <a:gd name="T58" fmla="*/ 2147483646 w 52"/>
                <a:gd name="T59" fmla="*/ 0 h 66"/>
                <a:gd name="T60" fmla="*/ 2147483646 w 52"/>
                <a:gd name="T61" fmla="*/ 2147483646 h 66"/>
                <a:gd name="T62" fmla="*/ 2147483646 w 52"/>
                <a:gd name="T63" fmla="*/ 2147483646 h 66"/>
                <a:gd name="T64" fmla="*/ 2147483646 w 52"/>
                <a:gd name="T65" fmla="*/ 2147483646 h 66"/>
                <a:gd name="T66" fmla="*/ 2147483646 w 52"/>
                <a:gd name="T67" fmla="*/ 2147483646 h 6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2"/>
                <a:gd name="T103" fmla="*/ 0 h 66"/>
                <a:gd name="T104" fmla="*/ 52 w 52"/>
                <a:gd name="T105" fmla="*/ 66 h 6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2" h="66">
                  <a:moveTo>
                    <a:pt x="52" y="11"/>
                  </a:moveTo>
                  <a:cubicBezTo>
                    <a:pt x="52" y="12"/>
                    <a:pt x="52" y="13"/>
                    <a:pt x="50" y="13"/>
                  </a:cubicBezTo>
                  <a:cubicBezTo>
                    <a:pt x="47" y="13"/>
                    <a:pt x="46" y="8"/>
                    <a:pt x="43" y="8"/>
                  </a:cubicBezTo>
                  <a:cubicBezTo>
                    <a:pt x="41" y="6"/>
                    <a:pt x="37" y="5"/>
                    <a:pt x="34" y="6"/>
                  </a:cubicBezTo>
                  <a:cubicBezTo>
                    <a:pt x="26" y="10"/>
                    <a:pt x="21" y="22"/>
                    <a:pt x="22" y="30"/>
                  </a:cubicBezTo>
                  <a:cubicBezTo>
                    <a:pt x="24" y="34"/>
                    <a:pt x="27" y="32"/>
                    <a:pt x="30" y="34"/>
                  </a:cubicBezTo>
                  <a:cubicBezTo>
                    <a:pt x="32" y="35"/>
                    <a:pt x="35" y="35"/>
                    <a:pt x="35" y="38"/>
                  </a:cubicBezTo>
                  <a:cubicBezTo>
                    <a:pt x="30" y="40"/>
                    <a:pt x="25" y="38"/>
                    <a:pt x="20" y="38"/>
                  </a:cubicBezTo>
                  <a:cubicBezTo>
                    <a:pt x="19" y="37"/>
                    <a:pt x="17" y="36"/>
                    <a:pt x="16" y="35"/>
                  </a:cubicBezTo>
                  <a:cubicBezTo>
                    <a:pt x="13" y="43"/>
                    <a:pt x="9" y="48"/>
                    <a:pt x="6" y="55"/>
                  </a:cubicBezTo>
                  <a:lnTo>
                    <a:pt x="5" y="58"/>
                  </a:lnTo>
                  <a:lnTo>
                    <a:pt x="4" y="58"/>
                  </a:lnTo>
                  <a:cubicBezTo>
                    <a:pt x="4" y="60"/>
                    <a:pt x="2" y="63"/>
                    <a:pt x="2" y="66"/>
                  </a:cubicBezTo>
                  <a:cubicBezTo>
                    <a:pt x="0" y="64"/>
                    <a:pt x="2" y="62"/>
                    <a:pt x="3" y="61"/>
                  </a:cubicBezTo>
                  <a:lnTo>
                    <a:pt x="3" y="57"/>
                  </a:lnTo>
                  <a:lnTo>
                    <a:pt x="3" y="58"/>
                  </a:lnTo>
                  <a:cubicBezTo>
                    <a:pt x="5" y="58"/>
                    <a:pt x="4" y="55"/>
                    <a:pt x="4" y="54"/>
                  </a:cubicBezTo>
                  <a:cubicBezTo>
                    <a:pt x="7" y="45"/>
                    <a:pt x="14" y="36"/>
                    <a:pt x="15" y="25"/>
                  </a:cubicBezTo>
                  <a:cubicBezTo>
                    <a:pt x="18" y="18"/>
                    <a:pt x="20" y="10"/>
                    <a:pt x="26" y="5"/>
                  </a:cubicBezTo>
                  <a:cubicBezTo>
                    <a:pt x="28" y="0"/>
                    <a:pt x="33" y="2"/>
                    <a:pt x="36" y="0"/>
                  </a:cubicBezTo>
                  <a:cubicBezTo>
                    <a:pt x="42" y="3"/>
                    <a:pt x="48" y="6"/>
                    <a:pt x="52" y="1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211">
              <a:extLst>
                <a:ext uri="{FF2B5EF4-FFF2-40B4-BE49-F238E27FC236}">
                  <a16:creationId xmlns:a16="http://schemas.microsoft.com/office/drawing/2014/main" id="{FF8358E8-D4FE-E5C2-E3BA-26C7309B2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3" y="2480"/>
              <a:ext cx="144" cy="308"/>
            </a:xfrm>
            <a:custGeom>
              <a:avLst/>
              <a:gdLst>
                <a:gd name="T0" fmla="*/ 2147483646 w 55"/>
                <a:gd name="T1" fmla="*/ 2147483646 h 110"/>
                <a:gd name="T2" fmla="*/ 2147483646 w 55"/>
                <a:gd name="T3" fmla="*/ 2147483646 h 110"/>
                <a:gd name="T4" fmla="*/ 2147483646 w 55"/>
                <a:gd name="T5" fmla="*/ 2147483646 h 110"/>
                <a:gd name="T6" fmla="*/ 2147483646 w 55"/>
                <a:gd name="T7" fmla="*/ 2147483646 h 110"/>
                <a:gd name="T8" fmla="*/ 2147483646 w 55"/>
                <a:gd name="T9" fmla="*/ 2147483646 h 110"/>
                <a:gd name="T10" fmla="*/ 2147483646 w 55"/>
                <a:gd name="T11" fmla="*/ 2147483646 h 110"/>
                <a:gd name="T12" fmla="*/ 2147483646 w 55"/>
                <a:gd name="T13" fmla="*/ 2147483646 h 110"/>
                <a:gd name="T14" fmla="*/ 2147483646 w 55"/>
                <a:gd name="T15" fmla="*/ 2147483646 h 110"/>
                <a:gd name="T16" fmla="*/ 2147483646 w 55"/>
                <a:gd name="T17" fmla="*/ 2147483646 h 110"/>
                <a:gd name="T18" fmla="*/ 867568506 w 55"/>
                <a:gd name="T19" fmla="*/ 2147483646 h 110"/>
                <a:gd name="T20" fmla="*/ 102391360 w 55"/>
                <a:gd name="T21" fmla="*/ 2147483646 h 110"/>
                <a:gd name="T22" fmla="*/ 102391360 w 55"/>
                <a:gd name="T23" fmla="*/ 2147483646 h 110"/>
                <a:gd name="T24" fmla="*/ 331363139 w 55"/>
                <a:gd name="T25" fmla="*/ 2147483646 h 110"/>
                <a:gd name="T26" fmla="*/ 433800623 w 55"/>
                <a:gd name="T27" fmla="*/ 2147483646 h 110"/>
                <a:gd name="T28" fmla="*/ 433800623 w 55"/>
                <a:gd name="T29" fmla="*/ 2147483646 h 110"/>
                <a:gd name="T30" fmla="*/ 433800623 w 55"/>
                <a:gd name="T31" fmla="*/ 2147483646 h 110"/>
                <a:gd name="T32" fmla="*/ 433800623 w 55"/>
                <a:gd name="T33" fmla="*/ 2147483646 h 110"/>
                <a:gd name="T34" fmla="*/ 433800623 w 55"/>
                <a:gd name="T35" fmla="*/ 2147483646 h 110"/>
                <a:gd name="T36" fmla="*/ 433800623 w 55"/>
                <a:gd name="T37" fmla="*/ 2147483646 h 110"/>
                <a:gd name="T38" fmla="*/ 701879545 w 55"/>
                <a:gd name="T39" fmla="*/ 2147483646 h 110"/>
                <a:gd name="T40" fmla="*/ 1403883135 w 55"/>
                <a:gd name="T41" fmla="*/ 2147483646 h 110"/>
                <a:gd name="T42" fmla="*/ 2147483646 w 55"/>
                <a:gd name="T43" fmla="*/ 2147483646 h 110"/>
                <a:gd name="T44" fmla="*/ 2147483646 w 55"/>
                <a:gd name="T45" fmla="*/ 2147483646 h 110"/>
                <a:gd name="T46" fmla="*/ 2147483646 w 55"/>
                <a:gd name="T47" fmla="*/ 2147483646 h 110"/>
                <a:gd name="T48" fmla="*/ 2147483646 w 55"/>
                <a:gd name="T49" fmla="*/ 2147483646 h 110"/>
                <a:gd name="T50" fmla="*/ 2147483646 w 55"/>
                <a:gd name="T51" fmla="*/ 2147483646 h 110"/>
                <a:gd name="T52" fmla="*/ 2147483646 w 55"/>
                <a:gd name="T53" fmla="*/ 2147483646 h 110"/>
                <a:gd name="T54" fmla="*/ 2147483646 w 55"/>
                <a:gd name="T55" fmla="*/ 2147483646 h 110"/>
                <a:gd name="T56" fmla="*/ 2147483646 w 55"/>
                <a:gd name="T57" fmla="*/ 2147483646 h 110"/>
                <a:gd name="T58" fmla="*/ 2147483646 w 55"/>
                <a:gd name="T59" fmla="*/ 2147483646 h 110"/>
                <a:gd name="T60" fmla="*/ 2147483646 w 55"/>
                <a:gd name="T61" fmla="*/ 2147483646 h 110"/>
                <a:gd name="T62" fmla="*/ 2147483646 w 55"/>
                <a:gd name="T63" fmla="*/ 2147483646 h 110"/>
                <a:gd name="T64" fmla="*/ 2147483646 w 55"/>
                <a:gd name="T65" fmla="*/ 2147483646 h 110"/>
                <a:gd name="T66" fmla="*/ 2147483646 w 55"/>
                <a:gd name="T67" fmla="*/ 2147483646 h 110"/>
                <a:gd name="T68" fmla="*/ 2147483646 w 55"/>
                <a:gd name="T69" fmla="*/ 2147483646 h 110"/>
                <a:gd name="T70" fmla="*/ 2147483646 w 55"/>
                <a:gd name="T71" fmla="*/ 1554702027 h 110"/>
                <a:gd name="T72" fmla="*/ 2147483646 w 55"/>
                <a:gd name="T73" fmla="*/ 682733526 h 110"/>
                <a:gd name="T74" fmla="*/ 2147483646 w 55"/>
                <a:gd name="T75" fmla="*/ 682733526 h 110"/>
                <a:gd name="T76" fmla="*/ 2147483646 w 55"/>
                <a:gd name="T77" fmla="*/ 2147483646 h 110"/>
                <a:gd name="T78" fmla="*/ 2147483646 w 55"/>
                <a:gd name="T79" fmla="*/ 2147483646 h 110"/>
                <a:gd name="T80" fmla="*/ 2147483646 w 55"/>
                <a:gd name="T81" fmla="*/ 2147483646 h 110"/>
                <a:gd name="T82" fmla="*/ 2147483646 w 55"/>
                <a:gd name="T83" fmla="*/ 2147483646 h 1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5"/>
                <a:gd name="T127" fmla="*/ 0 h 110"/>
                <a:gd name="T128" fmla="*/ 55 w 55"/>
                <a:gd name="T129" fmla="*/ 110 h 1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5" h="110">
                  <a:moveTo>
                    <a:pt x="53" y="26"/>
                  </a:moveTo>
                  <a:lnTo>
                    <a:pt x="52" y="27"/>
                  </a:lnTo>
                  <a:cubicBezTo>
                    <a:pt x="52" y="29"/>
                    <a:pt x="50" y="31"/>
                    <a:pt x="48" y="32"/>
                  </a:cubicBezTo>
                  <a:cubicBezTo>
                    <a:pt x="48" y="33"/>
                    <a:pt x="47" y="33"/>
                    <a:pt x="47" y="34"/>
                  </a:cubicBezTo>
                  <a:cubicBezTo>
                    <a:pt x="54" y="39"/>
                    <a:pt x="55" y="50"/>
                    <a:pt x="53" y="57"/>
                  </a:cubicBezTo>
                  <a:cubicBezTo>
                    <a:pt x="51" y="64"/>
                    <a:pt x="44" y="71"/>
                    <a:pt x="37" y="72"/>
                  </a:cubicBezTo>
                  <a:cubicBezTo>
                    <a:pt x="37" y="76"/>
                    <a:pt x="39" y="81"/>
                    <a:pt x="38" y="86"/>
                  </a:cubicBezTo>
                  <a:cubicBezTo>
                    <a:pt x="34" y="98"/>
                    <a:pt x="24" y="109"/>
                    <a:pt x="10" y="110"/>
                  </a:cubicBezTo>
                  <a:cubicBezTo>
                    <a:pt x="7" y="109"/>
                    <a:pt x="1" y="106"/>
                    <a:pt x="1" y="102"/>
                  </a:cubicBezTo>
                  <a:cubicBezTo>
                    <a:pt x="1" y="102"/>
                    <a:pt x="0" y="100"/>
                    <a:pt x="1" y="100"/>
                  </a:cubicBezTo>
                  <a:cubicBezTo>
                    <a:pt x="3" y="99"/>
                    <a:pt x="4" y="101"/>
                    <a:pt x="4" y="102"/>
                  </a:cubicBezTo>
                  <a:cubicBezTo>
                    <a:pt x="3" y="102"/>
                    <a:pt x="5" y="103"/>
                    <a:pt x="5" y="103"/>
                  </a:cubicBezTo>
                  <a:lnTo>
                    <a:pt x="5" y="104"/>
                  </a:lnTo>
                  <a:cubicBezTo>
                    <a:pt x="6" y="104"/>
                    <a:pt x="7" y="105"/>
                    <a:pt x="8" y="105"/>
                  </a:cubicBezTo>
                  <a:cubicBezTo>
                    <a:pt x="11" y="107"/>
                    <a:pt x="13" y="105"/>
                    <a:pt x="16" y="105"/>
                  </a:cubicBezTo>
                  <a:cubicBezTo>
                    <a:pt x="25" y="102"/>
                    <a:pt x="33" y="94"/>
                    <a:pt x="34" y="85"/>
                  </a:cubicBezTo>
                  <a:cubicBezTo>
                    <a:pt x="36" y="80"/>
                    <a:pt x="34" y="75"/>
                    <a:pt x="34" y="71"/>
                  </a:cubicBezTo>
                  <a:cubicBezTo>
                    <a:pt x="35" y="70"/>
                    <a:pt x="34" y="67"/>
                    <a:pt x="36" y="67"/>
                  </a:cubicBezTo>
                  <a:cubicBezTo>
                    <a:pt x="42" y="69"/>
                    <a:pt x="46" y="63"/>
                    <a:pt x="49" y="58"/>
                  </a:cubicBezTo>
                  <a:cubicBezTo>
                    <a:pt x="51" y="54"/>
                    <a:pt x="52" y="46"/>
                    <a:pt x="49" y="41"/>
                  </a:cubicBezTo>
                  <a:cubicBezTo>
                    <a:pt x="46" y="38"/>
                    <a:pt x="43" y="35"/>
                    <a:pt x="39" y="34"/>
                  </a:cubicBezTo>
                  <a:cubicBezTo>
                    <a:pt x="39" y="32"/>
                    <a:pt x="41" y="31"/>
                    <a:pt x="42" y="30"/>
                  </a:cubicBezTo>
                  <a:cubicBezTo>
                    <a:pt x="44" y="32"/>
                    <a:pt x="46" y="29"/>
                    <a:pt x="47" y="29"/>
                  </a:cubicBezTo>
                  <a:cubicBezTo>
                    <a:pt x="50" y="27"/>
                    <a:pt x="48" y="23"/>
                    <a:pt x="49" y="19"/>
                  </a:cubicBezTo>
                  <a:cubicBezTo>
                    <a:pt x="47" y="13"/>
                    <a:pt x="41" y="6"/>
                    <a:pt x="35" y="5"/>
                  </a:cubicBezTo>
                  <a:cubicBezTo>
                    <a:pt x="34" y="4"/>
                    <a:pt x="34" y="3"/>
                    <a:pt x="35" y="2"/>
                  </a:cubicBezTo>
                  <a:cubicBezTo>
                    <a:pt x="36" y="0"/>
                    <a:pt x="37" y="1"/>
                    <a:pt x="38" y="2"/>
                  </a:cubicBezTo>
                  <a:cubicBezTo>
                    <a:pt x="45" y="6"/>
                    <a:pt x="54" y="15"/>
                    <a:pt x="53" y="2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212">
              <a:extLst>
                <a:ext uri="{FF2B5EF4-FFF2-40B4-BE49-F238E27FC236}">
                  <a16:creationId xmlns:a16="http://schemas.microsoft.com/office/drawing/2014/main" id="{A27D40AE-20A7-A37E-2FC2-DC8DFF21D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" y="2494"/>
              <a:ext cx="70" cy="48"/>
            </a:xfrm>
            <a:custGeom>
              <a:avLst/>
              <a:gdLst>
                <a:gd name="T0" fmla="*/ 1004151480 w 27"/>
                <a:gd name="T1" fmla="*/ 376931130 h 17"/>
                <a:gd name="T2" fmla="*/ 1878741249 w 27"/>
                <a:gd name="T3" fmla="*/ 2147483646 h 17"/>
                <a:gd name="T4" fmla="*/ 1954249954 w 27"/>
                <a:gd name="T5" fmla="*/ 2147483646 h 17"/>
                <a:gd name="T6" fmla="*/ 1600410537 w 27"/>
                <a:gd name="T7" fmla="*/ 2147483646 h 17"/>
                <a:gd name="T8" fmla="*/ 1004151480 w 27"/>
                <a:gd name="T9" fmla="*/ 2147483646 h 17"/>
                <a:gd name="T10" fmla="*/ 648813133 w 27"/>
                <a:gd name="T11" fmla="*/ 2147483646 h 17"/>
                <a:gd name="T12" fmla="*/ 279510747 w 27"/>
                <a:gd name="T13" fmla="*/ 2147483646 h 17"/>
                <a:gd name="T14" fmla="*/ 0 w 27"/>
                <a:gd name="T15" fmla="*/ 2147483646 h 17"/>
                <a:gd name="T16" fmla="*/ 724657531 w 27"/>
                <a:gd name="T17" fmla="*/ 376931130 h 17"/>
                <a:gd name="T18" fmla="*/ 862886054 w 27"/>
                <a:gd name="T19" fmla="*/ 0 h 17"/>
                <a:gd name="T20" fmla="*/ 1004151480 w 27"/>
                <a:gd name="T21" fmla="*/ 376931130 h 17"/>
                <a:gd name="T22" fmla="*/ 1004151480 w 27"/>
                <a:gd name="T23" fmla="*/ 376931130 h 17"/>
                <a:gd name="T24" fmla="*/ 1004151480 w 27"/>
                <a:gd name="T25" fmla="*/ 376931130 h 17"/>
                <a:gd name="T26" fmla="*/ 1004151480 w 27"/>
                <a:gd name="T27" fmla="*/ 376931130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"/>
                <a:gd name="T43" fmla="*/ 0 h 17"/>
                <a:gd name="T44" fmla="*/ 27 w 27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" h="17">
                  <a:moveTo>
                    <a:pt x="14" y="1"/>
                  </a:moveTo>
                  <a:cubicBezTo>
                    <a:pt x="18" y="4"/>
                    <a:pt x="24" y="4"/>
                    <a:pt x="26" y="10"/>
                  </a:cubicBezTo>
                  <a:cubicBezTo>
                    <a:pt x="26" y="11"/>
                    <a:pt x="27" y="12"/>
                    <a:pt x="27" y="14"/>
                  </a:cubicBezTo>
                  <a:cubicBezTo>
                    <a:pt x="26" y="15"/>
                    <a:pt x="24" y="16"/>
                    <a:pt x="22" y="16"/>
                  </a:cubicBezTo>
                  <a:cubicBezTo>
                    <a:pt x="19" y="14"/>
                    <a:pt x="18" y="11"/>
                    <a:pt x="14" y="11"/>
                  </a:cubicBezTo>
                  <a:cubicBezTo>
                    <a:pt x="14" y="15"/>
                    <a:pt x="11" y="14"/>
                    <a:pt x="9" y="16"/>
                  </a:cubicBezTo>
                  <a:cubicBezTo>
                    <a:pt x="7" y="15"/>
                    <a:pt x="5" y="17"/>
                    <a:pt x="4" y="15"/>
                  </a:cubicBezTo>
                  <a:cubicBezTo>
                    <a:pt x="3" y="15"/>
                    <a:pt x="1" y="15"/>
                    <a:pt x="0" y="13"/>
                  </a:cubicBezTo>
                  <a:cubicBezTo>
                    <a:pt x="1" y="7"/>
                    <a:pt x="6" y="5"/>
                    <a:pt x="10" y="1"/>
                  </a:cubicBezTo>
                  <a:cubicBezTo>
                    <a:pt x="10" y="1"/>
                    <a:pt x="12" y="2"/>
                    <a:pt x="12" y="0"/>
                  </a:cubicBezTo>
                  <a:cubicBezTo>
                    <a:pt x="12" y="1"/>
                    <a:pt x="13" y="1"/>
                    <a:pt x="14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213">
              <a:extLst>
                <a:ext uri="{FF2B5EF4-FFF2-40B4-BE49-F238E27FC236}">
                  <a16:creationId xmlns:a16="http://schemas.microsoft.com/office/drawing/2014/main" id="{7FDCE175-5B2E-19E3-99C9-E22C93A4F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" y="2556"/>
              <a:ext cx="238" cy="196"/>
            </a:xfrm>
            <a:custGeom>
              <a:avLst/>
              <a:gdLst>
                <a:gd name="T0" fmla="*/ 2070295737 w 91"/>
                <a:gd name="T1" fmla="*/ 886813698 h 70"/>
                <a:gd name="T2" fmla="*/ 1970119478 w 91"/>
                <a:gd name="T3" fmla="*/ 1911653089 h 70"/>
                <a:gd name="T4" fmla="*/ 1441797182 w 91"/>
                <a:gd name="T5" fmla="*/ 1911653089 h 70"/>
                <a:gd name="T6" fmla="*/ 1217074407 w 91"/>
                <a:gd name="T7" fmla="*/ 2147483646 h 70"/>
                <a:gd name="T8" fmla="*/ 1015295580 w 91"/>
                <a:gd name="T9" fmla="*/ 2147483646 h 70"/>
                <a:gd name="T10" fmla="*/ 1705965776 w 91"/>
                <a:gd name="T11" fmla="*/ 2147483646 h 70"/>
                <a:gd name="T12" fmla="*/ 1279461592 w 91"/>
                <a:gd name="T13" fmla="*/ 2147483646 h 70"/>
                <a:gd name="T14" fmla="*/ 791583797 w 91"/>
                <a:gd name="T15" fmla="*/ 2147483646 h 70"/>
                <a:gd name="T16" fmla="*/ 1970119478 w 91"/>
                <a:gd name="T17" fmla="*/ 2147483646 h 70"/>
                <a:gd name="T18" fmla="*/ 2147483646 w 91"/>
                <a:gd name="T19" fmla="*/ 2147483646 h 70"/>
                <a:gd name="T20" fmla="*/ 2147483646 w 91"/>
                <a:gd name="T21" fmla="*/ 2147483646 h 70"/>
                <a:gd name="T22" fmla="*/ 2147483646 w 91"/>
                <a:gd name="T23" fmla="*/ 2147483646 h 70"/>
                <a:gd name="T24" fmla="*/ 2147483646 w 91"/>
                <a:gd name="T25" fmla="*/ 2147483646 h 70"/>
                <a:gd name="T26" fmla="*/ 2147483646 w 91"/>
                <a:gd name="T27" fmla="*/ 2147483646 h 70"/>
                <a:gd name="T28" fmla="*/ 2147483646 w 91"/>
                <a:gd name="T29" fmla="*/ 2147483646 h 70"/>
                <a:gd name="T30" fmla="*/ 2147483646 w 91"/>
                <a:gd name="T31" fmla="*/ 2147483646 h 70"/>
                <a:gd name="T32" fmla="*/ 2147483646 w 91"/>
                <a:gd name="T33" fmla="*/ 2147483646 h 70"/>
                <a:gd name="T34" fmla="*/ 2147483646 w 91"/>
                <a:gd name="T35" fmla="*/ 2147483646 h 70"/>
                <a:gd name="T36" fmla="*/ 2147483646 w 91"/>
                <a:gd name="T37" fmla="*/ 2147483646 h 70"/>
                <a:gd name="T38" fmla="*/ 2147483646 w 91"/>
                <a:gd name="T39" fmla="*/ 2147483646 h 70"/>
                <a:gd name="T40" fmla="*/ 2147483646 w 91"/>
                <a:gd name="T41" fmla="*/ 2147483646 h 70"/>
                <a:gd name="T42" fmla="*/ 2147483646 w 91"/>
                <a:gd name="T43" fmla="*/ 2147483646 h 70"/>
                <a:gd name="T44" fmla="*/ 2147483646 w 91"/>
                <a:gd name="T45" fmla="*/ 2147483646 h 70"/>
                <a:gd name="T46" fmla="*/ 2147483646 w 91"/>
                <a:gd name="T47" fmla="*/ 2147483646 h 70"/>
                <a:gd name="T48" fmla="*/ 2147483646 w 91"/>
                <a:gd name="T49" fmla="*/ 2147483646 h 70"/>
                <a:gd name="T50" fmla="*/ 2147483646 w 91"/>
                <a:gd name="T51" fmla="*/ 2147483646 h 70"/>
                <a:gd name="T52" fmla="*/ 2147483646 w 91"/>
                <a:gd name="T53" fmla="*/ 2147483646 h 70"/>
                <a:gd name="T54" fmla="*/ 2147483646 w 91"/>
                <a:gd name="T55" fmla="*/ 2147483646 h 70"/>
                <a:gd name="T56" fmla="*/ 2147483646 w 91"/>
                <a:gd name="T57" fmla="*/ 2147483646 h 70"/>
                <a:gd name="T58" fmla="*/ 2147483646 w 91"/>
                <a:gd name="T59" fmla="*/ 2147483646 h 70"/>
                <a:gd name="T60" fmla="*/ 2147483646 w 91"/>
                <a:gd name="T61" fmla="*/ 2147483646 h 70"/>
                <a:gd name="T62" fmla="*/ 2147483646 w 91"/>
                <a:gd name="T63" fmla="*/ 2147483646 h 70"/>
                <a:gd name="T64" fmla="*/ 1217074407 w 91"/>
                <a:gd name="T65" fmla="*/ 2147483646 h 70"/>
                <a:gd name="T66" fmla="*/ 426732742 w 91"/>
                <a:gd name="T67" fmla="*/ 2147483646 h 70"/>
                <a:gd name="T68" fmla="*/ 952907826 w 91"/>
                <a:gd name="T69" fmla="*/ 2147483646 h 70"/>
                <a:gd name="T70" fmla="*/ 1379642428 w 91"/>
                <a:gd name="T71" fmla="*/ 2147483646 h 70"/>
                <a:gd name="T72" fmla="*/ 690900329 w 91"/>
                <a:gd name="T73" fmla="*/ 2147483646 h 70"/>
                <a:gd name="T74" fmla="*/ 1643807580 w 91"/>
                <a:gd name="T75" fmla="*/ 316719362 h 70"/>
                <a:gd name="T76" fmla="*/ 2070295737 w 91"/>
                <a:gd name="T77" fmla="*/ 886813698 h 70"/>
                <a:gd name="T78" fmla="*/ 2070295737 w 91"/>
                <a:gd name="T79" fmla="*/ 886813698 h 70"/>
                <a:gd name="T80" fmla="*/ 2070295737 w 91"/>
                <a:gd name="T81" fmla="*/ 886813698 h 70"/>
                <a:gd name="T82" fmla="*/ 2070295737 w 91"/>
                <a:gd name="T83" fmla="*/ 886813698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1"/>
                <a:gd name="T127" fmla="*/ 0 h 70"/>
                <a:gd name="T128" fmla="*/ 91 w 91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1" h="70">
                  <a:moveTo>
                    <a:pt x="24" y="3"/>
                  </a:moveTo>
                  <a:cubicBezTo>
                    <a:pt x="25" y="4"/>
                    <a:pt x="23" y="5"/>
                    <a:pt x="23" y="6"/>
                  </a:cubicBezTo>
                  <a:cubicBezTo>
                    <a:pt x="21" y="5"/>
                    <a:pt x="19" y="5"/>
                    <a:pt x="17" y="6"/>
                  </a:cubicBezTo>
                  <a:cubicBezTo>
                    <a:pt x="16" y="7"/>
                    <a:pt x="15" y="8"/>
                    <a:pt x="14" y="9"/>
                  </a:cubicBezTo>
                  <a:cubicBezTo>
                    <a:pt x="13" y="12"/>
                    <a:pt x="11" y="16"/>
                    <a:pt x="12" y="19"/>
                  </a:cubicBezTo>
                  <a:cubicBezTo>
                    <a:pt x="13" y="25"/>
                    <a:pt x="25" y="25"/>
                    <a:pt x="20" y="31"/>
                  </a:cubicBezTo>
                  <a:cubicBezTo>
                    <a:pt x="19" y="28"/>
                    <a:pt x="17" y="31"/>
                    <a:pt x="15" y="32"/>
                  </a:cubicBezTo>
                  <a:cubicBezTo>
                    <a:pt x="10" y="39"/>
                    <a:pt x="4" y="51"/>
                    <a:pt x="9" y="61"/>
                  </a:cubicBezTo>
                  <a:cubicBezTo>
                    <a:pt x="12" y="66"/>
                    <a:pt x="18" y="66"/>
                    <a:pt x="23" y="65"/>
                  </a:cubicBezTo>
                  <a:cubicBezTo>
                    <a:pt x="29" y="63"/>
                    <a:pt x="38" y="61"/>
                    <a:pt x="37" y="54"/>
                  </a:cubicBezTo>
                  <a:cubicBezTo>
                    <a:pt x="37" y="53"/>
                    <a:pt x="37" y="50"/>
                    <a:pt x="39" y="50"/>
                  </a:cubicBezTo>
                  <a:cubicBezTo>
                    <a:pt x="42" y="50"/>
                    <a:pt x="43" y="54"/>
                    <a:pt x="46" y="53"/>
                  </a:cubicBezTo>
                  <a:cubicBezTo>
                    <a:pt x="51" y="53"/>
                    <a:pt x="53" y="52"/>
                    <a:pt x="56" y="49"/>
                  </a:cubicBezTo>
                  <a:cubicBezTo>
                    <a:pt x="57" y="47"/>
                    <a:pt x="56" y="45"/>
                    <a:pt x="59" y="44"/>
                  </a:cubicBezTo>
                  <a:lnTo>
                    <a:pt x="59" y="45"/>
                  </a:lnTo>
                  <a:lnTo>
                    <a:pt x="60" y="45"/>
                  </a:lnTo>
                  <a:cubicBezTo>
                    <a:pt x="61" y="48"/>
                    <a:pt x="65" y="42"/>
                    <a:pt x="66" y="47"/>
                  </a:cubicBezTo>
                  <a:cubicBezTo>
                    <a:pt x="65" y="50"/>
                    <a:pt x="64" y="54"/>
                    <a:pt x="65" y="56"/>
                  </a:cubicBezTo>
                  <a:cubicBezTo>
                    <a:pt x="69" y="59"/>
                    <a:pt x="75" y="61"/>
                    <a:pt x="80" y="58"/>
                  </a:cubicBezTo>
                  <a:cubicBezTo>
                    <a:pt x="83" y="57"/>
                    <a:pt x="85" y="54"/>
                    <a:pt x="86" y="51"/>
                  </a:cubicBezTo>
                  <a:cubicBezTo>
                    <a:pt x="86" y="49"/>
                    <a:pt x="86" y="48"/>
                    <a:pt x="87" y="47"/>
                  </a:cubicBezTo>
                  <a:cubicBezTo>
                    <a:pt x="89" y="48"/>
                    <a:pt x="91" y="48"/>
                    <a:pt x="91" y="50"/>
                  </a:cubicBezTo>
                  <a:cubicBezTo>
                    <a:pt x="89" y="54"/>
                    <a:pt x="88" y="57"/>
                    <a:pt x="85" y="60"/>
                  </a:cubicBezTo>
                  <a:cubicBezTo>
                    <a:pt x="83" y="59"/>
                    <a:pt x="83" y="62"/>
                    <a:pt x="81" y="62"/>
                  </a:cubicBezTo>
                  <a:cubicBezTo>
                    <a:pt x="75" y="64"/>
                    <a:pt x="68" y="63"/>
                    <a:pt x="64" y="59"/>
                  </a:cubicBezTo>
                  <a:cubicBezTo>
                    <a:pt x="62" y="56"/>
                    <a:pt x="60" y="55"/>
                    <a:pt x="61" y="51"/>
                  </a:cubicBezTo>
                  <a:cubicBezTo>
                    <a:pt x="58" y="51"/>
                    <a:pt x="55" y="56"/>
                    <a:pt x="52" y="56"/>
                  </a:cubicBezTo>
                  <a:cubicBezTo>
                    <a:pt x="47" y="60"/>
                    <a:pt x="39" y="53"/>
                    <a:pt x="38" y="62"/>
                  </a:cubicBezTo>
                  <a:cubicBezTo>
                    <a:pt x="32" y="67"/>
                    <a:pt x="22" y="70"/>
                    <a:pt x="14" y="68"/>
                  </a:cubicBezTo>
                  <a:cubicBezTo>
                    <a:pt x="10" y="68"/>
                    <a:pt x="8" y="65"/>
                    <a:pt x="5" y="62"/>
                  </a:cubicBezTo>
                  <a:cubicBezTo>
                    <a:pt x="0" y="51"/>
                    <a:pt x="5" y="39"/>
                    <a:pt x="11" y="30"/>
                  </a:cubicBezTo>
                  <a:cubicBezTo>
                    <a:pt x="13" y="29"/>
                    <a:pt x="14" y="28"/>
                    <a:pt x="16" y="27"/>
                  </a:cubicBezTo>
                  <a:cubicBezTo>
                    <a:pt x="12" y="24"/>
                    <a:pt x="9" y="21"/>
                    <a:pt x="8" y="16"/>
                  </a:cubicBezTo>
                  <a:cubicBezTo>
                    <a:pt x="8" y="9"/>
                    <a:pt x="12" y="3"/>
                    <a:pt x="19" y="1"/>
                  </a:cubicBezTo>
                  <a:cubicBezTo>
                    <a:pt x="21" y="1"/>
                    <a:pt x="23" y="0"/>
                    <a:pt x="24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214">
              <a:extLst>
                <a:ext uri="{FF2B5EF4-FFF2-40B4-BE49-F238E27FC236}">
                  <a16:creationId xmlns:a16="http://schemas.microsoft.com/office/drawing/2014/main" id="{24640EE7-A7C5-5C58-E382-B4277224E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5" y="2575"/>
              <a:ext cx="89" cy="40"/>
            </a:xfrm>
            <a:custGeom>
              <a:avLst/>
              <a:gdLst>
                <a:gd name="T0" fmla="*/ 2147483646 w 34"/>
                <a:gd name="T1" fmla="*/ 1456891503 h 14"/>
                <a:gd name="T2" fmla="*/ 2147483646 w 34"/>
                <a:gd name="T3" fmla="*/ 2147483646 h 14"/>
                <a:gd name="T4" fmla="*/ 2147483646 w 34"/>
                <a:gd name="T5" fmla="*/ 2147483646 h 14"/>
                <a:gd name="T6" fmla="*/ 2147483646 w 34"/>
                <a:gd name="T7" fmla="*/ 2147483646 h 14"/>
                <a:gd name="T8" fmla="*/ 2147483646 w 34"/>
                <a:gd name="T9" fmla="*/ 2147483646 h 14"/>
                <a:gd name="T10" fmla="*/ 2147483646 w 34"/>
                <a:gd name="T11" fmla="*/ 2147483646 h 14"/>
                <a:gd name="T12" fmla="*/ 2147483646 w 34"/>
                <a:gd name="T13" fmla="*/ 2147483646 h 14"/>
                <a:gd name="T14" fmla="*/ 267443204 w 34"/>
                <a:gd name="T15" fmla="*/ 2147483646 h 14"/>
                <a:gd name="T16" fmla="*/ 0 w 34"/>
                <a:gd name="T17" fmla="*/ 1456891503 h 14"/>
                <a:gd name="T18" fmla="*/ 0 w 34"/>
                <a:gd name="T19" fmla="*/ 1456891503 h 14"/>
                <a:gd name="T20" fmla="*/ 0 w 34"/>
                <a:gd name="T21" fmla="*/ 1456891503 h 14"/>
                <a:gd name="T22" fmla="*/ 0 w 34"/>
                <a:gd name="T23" fmla="*/ 1456891503 h 14"/>
                <a:gd name="T24" fmla="*/ 102169340 w 34"/>
                <a:gd name="T25" fmla="*/ 966442654 h 14"/>
                <a:gd name="T26" fmla="*/ 102169340 w 34"/>
                <a:gd name="T27" fmla="*/ 966442654 h 14"/>
                <a:gd name="T28" fmla="*/ 102169340 w 34"/>
                <a:gd name="T29" fmla="*/ 966442654 h 14"/>
                <a:gd name="T30" fmla="*/ 865342526 w 34"/>
                <a:gd name="T31" fmla="*/ 2147483646 h 14"/>
                <a:gd name="T32" fmla="*/ 2147483646 w 34"/>
                <a:gd name="T33" fmla="*/ 0 h 14"/>
                <a:gd name="T34" fmla="*/ 2147483646 w 34"/>
                <a:gd name="T35" fmla="*/ 1456891503 h 14"/>
                <a:gd name="T36" fmla="*/ 2147483646 w 34"/>
                <a:gd name="T37" fmla="*/ 1456891503 h 14"/>
                <a:gd name="T38" fmla="*/ 2147483646 w 34"/>
                <a:gd name="T39" fmla="*/ 1456891503 h 14"/>
                <a:gd name="T40" fmla="*/ 2147483646 w 34"/>
                <a:gd name="T41" fmla="*/ 1456891503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4"/>
                <a:gd name="T64" fmla="*/ 0 h 14"/>
                <a:gd name="T65" fmla="*/ 34 w 34"/>
                <a:gd name="T66" fmla="*/ 14 h 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4" h="14">
                  <a:moveTo>
                    <a:pt x="33" y="3"/>
                  </a:moveTo>
                  <a:cubicBezTo>
                    <a:pt x="32" y="5"/>
                    <a:pt x="30" y="8"/>
                    <a:pt x="26" y="8"/>
                  </a:cubicBezTo>
                  <a:lnTo>
                    <a:pt x="27" y="9"/>
                  </a:lnTo>
                  <a:cubicBezTo>
                    <a:pt x="20" y="11"/>
                    <a:pt x="9" y="14"/>
                    <a:pt x="3" y="8"/>
                  </a:cubicBezTo>
                  <a:cubicBezTo>
                    <a:pt x="1" y="7"/>
                    <a:pt x="0" y="5"/>
                    <a:pt x="0" y="3"/>
                  </a:cubicBezTo>
                  <a:lnTo>
                    <a:pt x="1" y="2"/>
                  </a:lnTo>
                  <a:cubicBezTo>
                    <a:pt x="4" y="4"/>
                    <a:pt x="6" y="8"/>
                    <a:pt x="10" y="8"/>
                  </a:cubicBezTo>
                  <a:cubicBezTo>
                    <a:pt x="17" y="9"/>
                    <a:pt x="27" y="7"/>
                    <a:pt x="32" y="0"/>
                  </a:cubicBezTo>
                  <a:cubicBezTo>
                    <a:pt x="34" y="0"/>
                    <a:pt x="34" y="2"/>
                    <a:pt x="33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215">
              <a:extLst>
                <a:ext uri="{FF2B5EF4-FFF2-40B4-BE49-F238E27FC236}">
                  <a16:creationId xmlns:a16="http://schemas.microsoft.com/office/drawing/2014/main" id="{DFAB57FF-39E5-8A00-F2A7-6702ACE88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" y="2620"/>
              <a:ext cx="26" cy="67"/>
            </a:xfrm>
            <a:custGeom>
              <a:avLst/>
              <a:gdLst>
                <a:gd name="T0" fmla="*/ 296787241 w 10"/>
                <a:gd name="T1" fmla="*/ 1184145672 h 24"/>
                <a:gd name="T2" fmla="*/ 681357706 w 10"/>
                <a:gd name="T3" fmla="*/ 2147483646 h 24"/>
                <a:gd name="T4" fmla="*/ 681357706 w 10"/>
                <a:gd name="T5" fmla="*/ 2147483646 h 24"/>
                <a:gd name="T6" fmla="*/ 681357706 w 10"/>
                <a:gd name="T7" fmla="*/ 2147483646 h 24"/>
                <a:gd name="T8" fmla="*/ 681357706 w 10"/>
                <a:gd name="T9" fmla="*/ 2147483646 h 24"/>
                <a:gd name="T10" fmla="*/ 681357706 w 10"/>
                <a:gd name="T11" fmla="*/ 2147483646 h 24"/>
                <a:gd name="T12" fmla="*/ 681357706 w 10"/>
                <a:gd name="T13" fmla="*/ 2147483646 h 24"/>
                <a:gd name="T14" fmla="*/ 681357706 w 10"/>
                <a:gd name="T15" fmla="*/ 2147483646 h 24"/>
                <a:gd name="T16" fmla="*/ 239896210 w 10"/>
                <a:gd name="T17" fmla="*/ 2147483646 h 24"/>
                <a:gd name="T18" fmla="*/ 239896210 w 10"/>
                <a:gd name="T19" fmla="*/ 2147483646 h 24"/>
                <a:gd name="T20" fmla="*/ 239896210 w 10"/>
                <a:gd name="T21" fmla="*/ 2147483646 h 24"/>
                <a:gd name="T22" fmla="*/ 147617465 w 10"/>
                <a:gd name="T23" fmla="*/ 2147483646 h 24"/>
                <a:gd name="T24" fmla="*/ 147617465 w 10"/>
                <a:gd name="T25" fmla="*/ 2147483646 h 24"/>
                <a:gd name="T26" fmla="*/ 147617465 w 10"/>
                <a:gd name="T27" fmla="*/ 2147483646 h 24"/>
                <a:gd name="T28" fmla="*/ 92267815 w 10"/>
                <a:gd name="T29" fmla="*/ 2147483646 h 24"/>
                <a:gd name="T30" fmla="*/ 0 w 10"/>
                <a:gd name="T31" fmla="*/ 0 h 24"/>
                <a:gd name="T32" fmla="*/ 296787241 w 10"/>
                <a:gd name="T33" fmla="*/ 1184145672 h 24"/>
                <a:gd name="T34" fmla="*/ 296787241 w 10"/>
                <a:gd name="T35" fmla="*/ 1184145672 h 24"/>
                <a:gd name="T36" fmla="*/ 296787241 w 10"/>
                <a:gd name="T37" fmla="*/ 1184145672 h 24"/>
                <a:gd name="T38" fmla="*/ 296787241 w 10"/>
                <a:gd name="T39" fmla="*/ 1184145672 h 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"/>
                <a:gd name="T61" fmla="*/ 0 h 24"/>
                <a:gd name="T62" fmla="*/ 10 w 10"/>
                <a:gd name="T63" fmla="*/ 24 h 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" h="24">
                  <a:moveTo>
                    <a:pt x="4" y="4"/>
                  </a:moveTo>
                  <a:cubicBezTo>
                    <a:pt x="6" y="8"/>
                    <a:pt x="9" y="12"/>
                    <a:pt x="9" y="17"/>
                  </a:cubicBezTo>
                  <a:cubicBezTo>
                    <a:pt x="9" y="18"/>
                    <a:pt x="10" y="20"/>
                    <a:pt x="9" y="21"/>
                  </a:cubicBezTo>
                  <a:lnTo>
                    <a:pt x="9" y="20"/>
                  </a:lnTo>
                  <a:cubicBezTo>
                    <a:pt x="8" y="21"/>
                    <a:pt x="5" y="24"/>
                    <a:pt x="3" y="23"/>
                  </a:cubicBezTo>
                  <a:lnTo>
                    <a:pt x="2" y="17"/>
                  </a:lnTo>
                  <a:cubicBezTo>
                    <a:pt x="2" y="16"/>
                    <a:pt x="2" y="14"/>
                    <a:pt x="1" y="12"/>
                  </a:cubicBezTo>
                  <a:cubicBezTo>
                    <a:pt x="2" y="8"/>
                    <a:pt x="0" y="3"/>
                    <a:pt x="0" y="0"/>
                  </a:cubicBezTo>
                  <a:cubicBezTo>
                    <a:pt x="2" y="0"/>
                    <a:pt x="2" y="3"/>
                    <a:pt x="4" y="4"/>
                  </a:cubicBezTo>
                  <a:close/>
                </a:path>
              </a:pathLst>
            </a:custGeom>
            <a:solidFill>
              <a:srgbClr val="FB8B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216">
              <a:extLst>
                <a:ext uri="{FF2B5EF4-FFF2-40B4-BE49-F238E27FC236}">
                  <a16:creationId xmlns:a16="http://schemas.microsoft.com/office/drawing/2014/main" id="{081E708D-BC05-2C1A-C510-1E542A9DC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7" y="2626"/>
              <a:ext cx="196" cy="426"/>
            </a:xfrm>
            <a:custGeom>
              <a:avLst/>
              <a:gdLst>
                <a:gd name="T0" fmla="*/ 2147483646 w 75"/>
                <a:gd name="T1" fmla="*/ 0 h 152"/>
                <a:gd name="T2" fmla="*/ 2147483646 w 75"/>
                <a:gd name="T3" fmla="*/ 0 h 152"/>
                <a:gd name="T4" fmla="*/ 2147483646 w 75"/>
                <a:gd name="T5" fmla="*/ 0 h 152"/>
                <a:gd name="T6" fmla="*/ 2147483646 w 75"/>
                <a:gd name="T7" fmla="*/ 0 h 152"/>
                <a:gd name="T8" fmla="*/ 2147483646 w 75"/>
                <a:gd name="T9" fmla="*/ 0 h 152"/>
                <a:gd name="T10" fmla="*/ 2147483646 w 75"/>
                <a:gd name="T11" fmla="*/ 0 h 152"/>
                <a:gd name="T12" fmla="*/ 2147483646 w 75"/>
                <a:gd name="T13" fmla="*/ 0 h 152"/>
                <a:gd name="T14" fmla="*/ 2147483646 w 75"/>
                <a:gd name="T15" fmla="*/ 900377709 h 152"/>
                <a:gd name="T16" fmla="*/ 2147483646 w 75"/>
                <a:gd name="T17" fmla="*/ 2147483646 h 152"/>
                <a:gd name="T18" fmla="*/ 2147483646 w 75"/>
                <a:gd name="T19" fmla="*/ 2147483646 h 152"/>
                <a:gd name="T20" fmla="*/ 2147483646 w 75"/>
                <a:gd name="T21" fmla="*/ 2147483646 h 152"/>
                <a:gd name="T22" fmla="*/ 2147483646 w 75"/>
                <a:gd name="T23" fmla="*/ 2147483646 h 152"/>
                <a:gd name="T24" fmla="*/ 2147483646 w 75"/>
                <a:gd name="T25" fmla="*/ 2147483646 h 152"/>
                <a:gd name="T26" fmla="*/ 2147483646 w 75"/>
                <a:gd name="T27" fmla="*/ 2147483646 h 152"/>
                <a:gd name="T28" fmla="*/ 2147483646 w 75"/>
                <a:gd name="T29" fmla="*/ 2147483646 h 152"/>
                <a:gd name="T30" fmla="*/ 2147483646 w 75"/>
                <a:gd name="T31" fmla="*/ 2147483646 h 152"/>
                <a:gd name="T32" fmla="*/ 2147483646 w 75"/>
                <a:gd name="T33" fmla="*/ 2147483646 h 152"/>
                <a:gd name="T34" fmla="*/ 1618852064 w 75"/>
                <a:gd name="T35" fmla="*/ 2147483646 h 152"/>
                <a:gd name="T36" fmla="*/ 1264112409 w 75"/>
                <a:gd name="T37" fmla="*/ 2147483646 h 152"/>
                <a:gd name="T38" fmla="*/ 260693913 w 75"/>
                <a:gd name="T39" fmla="*/ 2147483646 h 152"/>
                <a:gd name="T40" fmla="*/ 99755358 w 75"/>
                <a:gd name="T41" fmla="*/ 2147483646 h 152"/>
                <a:gd name="T42" fmla="*/ 2100430333 w 75"/>
                <a:gd name="T43" fmla="*/ 2147483646 h 152"/>
                <a:gd name="T44" fmla="*/ 2147483646 w 75"/>
                <a:gd name="T45" fmla="*/ 2147483646 h 152"/>
                <a:gd name="T46" fmla="*/ 2147483646 w 75"/>
                <a:gd name="T47" fmla="*/ 2147483646 h 152"/>
                <a:gd name="T48" fmla="*/ 2147483646 w 75"/>
                <a:gd name="T49" fmla="*/ 2147483646 h 152"/>
                <a:gd name="T50" fmla="*/ 2147483646 w 75"/>
                <a:gd name="T51" fmla="*/ 2147483646 h 152"/>
                <a:gd name="T52" fmla="*/ 2147483646 w 75"/>
                <a:gd name="T53" fmla="*/ 1953463857 h 152"/>
                <a:gd name="T54" fmla="*/ 2100430333 w 75"/>
                <a:gd name="T55" fmla="*/ 0 h 152"/>
                <a:gd name="T56" fmla="*/ 2147483646 w 75"/>
                <a:gd name="T57" fmla="*/ 0 h 152"/>
                <a:gd name="T58" fmla="*/ 2147483646 w 75"/>
                <a:gd name="T59" fmla="*/ 0 h 152"/>
                <a:gd name="T60" fmla="*/ 2147483646 w 75"/>
                <a:gd name="T61" fmla="*/ 0 h 152"/>
                <a:gd name="T62" fmla="*/ 2147483646 w 75"/>
                <a:gd name="T63" fmla="*/ 0 h 152"/>
                <a:gd name="T64" fmla="*/ 2147483646 w 75"/>
                <a:gd name="T65" fmla="*/ 0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5"/>
                <a:gd name="T100" fmla="*/ 0 h 152"/>
                <a:gd name="T101" fmla="*/ 75 w 75"/>
                <a:gd name="T102" fmla="*/ 152 h 1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5" h="152">
                  <a:moveTo>
                    <a:pt x="42" y="0"/>
                  </a:moveTo>
                  <a:cubicBezTo>
                    <a:pt x="44" y="0"/>
                    <a:pt x="47" y="0"/>
                    <a:pt x="49" y="0"/>
                  </a:cubicBezTo>
                  <a:lnTo>
                    <a:pt x="58" y="0"/>
                  </a:lnTo>
                  <a:cubicBezTo>
                    <a:pt x="57" y="2"/>
                    <a:pt x="55" y="2"/>
                    <a:pt x="53" y="3"/>
                  </a:cubicBezTo>
                  <a:cubicBezTo>
                    <a:pt x="51" y="4"/>
                    <a:pt x="50" y="6"/>
                    <a:pt x="49" y="7"/>
                  </a:cubicBezTo>
                  <a:cubicBezTo>
                    <a:pt x="49" y="19"/>
                    <a:pt x="50" y="31"/>
                    <a:pt x="50" y="44"/>
                  </a:cubicBezTo>
                  <a:cubicBezTo>
                    <a:pt x="45" y="44"/>
                    <a:pt x="41" y="45"/>
                    <a:pt x="38" y="49"/>
                  </a:cubicBezTo>
                  <a:cubicBezTo>
                    <a:pt x="35" y="52"/>
                    <a:pt x="34" y="58"/>
                    <a:pt x="36" y="61"/>
                  </a:cubicBezTo>
                  <a:cubicBezTo>
                    <a:pt x="33" y="64"/>
                    <a:pt x="35" y="68"/>
                    <a:pt x="35" y="70"/>
                  </a:cubicBezTo>
                  <a:cubicBezTo>
                    <a:pt x="39" y="78"/>
                    <a:pt x="45" y="79"/>
                    <a:pt x="53" y="80"/>
                  </a:cubicBezTo>
                  <a:cubicBezTo>
                    <a:pt x="56" y="82"/>
                    <a:pt x="60" y="76"/>
                    <a:pt x="62" y="81"/>
                  </a:cubicBezTo>
                  <a:cubicBezTo>
                    <a:pt x="69" y="89"/>
                    <a:pt x="72" y="99"/>
                    <a:pt x="74" y="109"/>
                  </a:cubicBezTo>
                  <a:cubicBezTo>
                    <a:pt x="75" y="122"/>
                    <a:pt x="70" y="136"/>
                    <a:pt x="59" y="143"/>
                  </a:cubicBezTo>
                  <a:cubicBezTo>
                    <a:pt x="47" y="150"/>
                    <a:pt x="33" y="152"/>
                    <a:pt x="19" y="144"/>
                  </a:cubicBezTo>
                  <a:cubicBezTo>
                    <a:pt x="18" y="145"/>
                    <a:pt x="16" y="143"/>
                    <a:pt x="15" y="142"/>
                  </a:cubicBezTo>
                  <a:cubicBezTo>
                    <a:pt x="9" y="138"/>
                    <a:pt x="5" y="132"/>
                    <a:pt x="3" y="125"/>
                  </a:cubicBezTo>
                  <a:cubicBezTo>
                    <a:pt x="2" y="124"/>
                    <a:pt x="2" y="121"/>
                    <a:pt x="1" y="119"/>
                  </a:cubicBezTo>
                  <a:cubicBezTo>
                    <a:pt x="0" y="102"/>
                    <a:pt x="11" y="84"/>
                    <a:pt x="25" y="76"/>
                  </a:cubicBezTo>
                  <a:cubicBezTo>
                    <a:pt x="25" y="72"/>
                    <a:pt x="29" y="71"/>
                    <a:pt x="31" y="68"/>
                  </a:cubicBezTo>
                  <a:cubicBezTo>
                    <a:pt x="34" y="64"/>
                    <a:pt x="29" y="58"/>
                    <a:pt x="34" y="55"/>
                  </a:cubicBezTo>
                  <a:cubicBezTo>
                    <a:pt x="35" y="51"/>
                    <a:pt x="36" y="44"/>
                    <a:pt x="33" y="40"/>
                  </a:cubicBezTo>
                  <a:cubicBezTo>
                    <a:pt x="32" y="40"/>
                    <a:pt x="33" y="39"/>
                    <a:pt x="31" y="38"/>
                  </a:cubicBezTo>
                  <a:cubicBezTo>
                    <a:pt x="32" y="27"/>
                    <a:pt x="31" y="16"/>
                    <a:pt x="31" y="6"/>
                  </a:cubicBezTo>
                  <a:cubicBezTo>
                    <a:pt x="29" y="3"/>
                    <a:pt x="27" y="3"/>
                    <a:pt x="25" y="0"/>
                  </a:cubicBezTo>
                  <a:cubicBezTo>
                    <a:pt x="31" y="0"/>
                    <a:pt x="35" y="2"/>
                    <a:pt x="42" y="0"/>
                  </a:cubicBezTo>
                  <a:cubicBezTo>
                    <a:pt x="41" y="0"/>
                    <a:pt x="42" y="0"/>
                    <a:pt x="42" y="0"/>
                  </a:cubicBezTo>
                  <a:close/>
                </a:path>
              </a:pathLst>
            </a:custGeom>
            <a:solidFill>
              <a:srgbClr val="9ED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217">
              <a:extLst>
                <a:ext uri="{FF2B5EF4-FFF2-40B4-BE49-F238E27FC236}">
                  <a16:creationId xmlns:a16="http://schemas.microsoft.com/office/drawing/2014/main" id="{BA920BF7-4FD6-B9A5-DDD2-9F1B0FE7E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2693"/>
              <a:ext cx="16" cy="25"/>
            </a:xfrm>
            <a:custGeom>
              <a:avLst/>
              <a:gdLst>
                <a:gd name="T0" fmla="*/ 753107008 w 6"/>
                <a:gd name="T1" fmla="*/ 274958303 h 9"/>
                <a:gd name="T2" fmla="*/ 227950749 w 6"/>
                <a:gd name="T3" fmla="*/ 2147483646 h 9"/>
                <a:gd name="T4" fmla="*/ 227950749 w 6"/>
                <a:gd name="T5" fmla="*/ 2147483646 h 9"/>
                <a:gd name="T6" fmla="*/ 227950749 w 6"/>
                <a:gd name="T7" fmla="*/ 2147483646 h 9"/>
                <a:gd name="T8" fmla="*/ 0 w 6"/>
                <a:gd name="T9" fmla="*/ 2121591011 h 9"/>
                <a:gd name="T10" fmla="*/ 0 w 6"/>
                <a:gd name="T11" fmla="*/ 592613433 h 9"/>
                <a:gd name="T12" fmla="*/ 0 w 6"/>
                <a:gd name="T13" fmla="*/ 592613433 h 9"/>
                <a:gd name="T14" fmla="*/ 0 w 6"/>
                <a:gd name="T15" fmla="*/ 592613433 h 9"/>
                <a:gd name="T16" fmla="*/ 753107008 w 6"/>
                <a:gd name="T17" fmla="*/ 274958303 h 9"/>
                <a:gd name="T18" fmla="*/ 753107008 w 6"/>
                <a:gd name="T19" fmla="*/ 274958303 h 9"/>
                <a:gd name="T20" fmla="*/ 753107008 w 6"/>
                <a:gd name="T21" fmla="*/ 274958303 h 9"/>
                <a:gd name="T22" fmla="*/ 753107008 w 6"/>
                <a:gd name="T23" fmla="*/ 274958303 h 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9"/>
                <a:gd name="T38" fmla="*/ 6 w 6"/>
                <a:gd name="T39" fmla="*/ 9 h 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9">
                  <a:moveTo>
                    <a:pt x="6" y="1"/>
                  </a:moveTo>
                  <a:cubicBezTo>
                    <a:pt x="4" y="4"/>
                    <a:pt x="3" y="6"/>
                    <a:pt x="2" y="9"/>
                  </a:cubicBezTo>
                  <a:lnTo>
                    <a:pt x="0" y="8"/>
                  </a:lnTo>
                  <a:lnTo>
                    <a:pt x="0" y="2"/>
                  </a:lnTo>
                  <a:cubicBezTo>
                    <a:pt x="2" y="3"/>
                    <a:pt x="4" y="0"/>
                    <a:pt x="6" y="1"/>
                  </a:cubicBezTo>
                  <a:close/>
                </a:path>
              </a:pathLst>
            </a:custGeom>
            <a:solidFill>
              <a:srgbClr val="FB8B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218">
              <a:extLst>
                <a:ext uri="{FF2B5EF4-FFF2-40B4-BE49-F238E27FC236}">
                  <a16:creationId xmlns:a16="http://schemas.microsoft.com/office/drawing/2014/main" id="{7C1F2395-A736-0E32-0908-DF4F545B3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" y="2721"/>
              <a:ext cx="107" cy="196"/>
            </a:xfrm>
            <a:custGeom>
              <a:avLst/>
              <a:gdLst>
                <a:gd name="T0" fmla="*/ 2147483646 w 41"/>
                <a:gd name="T1" fmla="*/ 2147483646 h 70"/>
                <a:gd name="T2" fmla="*/ 2147483646 w 41"/>
                <a:gd name="T3" fmla="*/ 2147483646 h 70"/>
                <a:gd name="T4" fmla="*/ 2147483646 w 41"/>
                <a:gd name="T5" fmla="*/ 2147483646 h 70"/>
                <a:gd name="T6" fmla="*/ 2147483646 w 41"/>
                <a:gd name="T7" fmla="*/ 2147483646 h 70"/>
                <a:gd name="T8" fmla="*/ 2147483646 w 41"/>
                <a:gd name="T9" fmla="*/ 2147483646 h 70"/>
                <a:gd name="T10" fmla="*/ 2147483646 w 41"/>
                <a:gd name="T11" fmla="*/ 2147483646 h 70"/>
                <a:gd name="T12" fmla="*/ 1740390626 w 41"/>
                <a:gd name="T13" fmla="*/ 2147483646 h 70"/>
                <a:gd name="T14" fmla="*/ 666879029 w 41"/>
                <a:gd name="T15" fmla="*/ 2147483646 h 70"/>
                <a:gd name="T16" fmla="*/ 255533269 w 41"/>
                <a:gd name="T17" fmla="*/ 2147483646 h 70"/>
                <a:gd name="T18" fmla="*/ 255533269 w 41"/>
                <a:gd name="T19" fmla="*/ 2147483646 h 70"/>
                <a:gd name="T20" fmla="*/ 255533269 w 41"/>
                <a:gd name="T21" fmla="*/ 2147483646 h 70"/>
                <a:gd name="T22" fmla="*/ 157620304 w 41"/>
                <a:gd name="T23" fmla="*/ 2147483646 h 70"/>
                <a:gd name="T24" fmla="*/ 157620304 w 41"/>
                <a:gd name="T25" fmla="*/ 2147483646 h 70"/>
                <a:gd name="T26" fmla="*/ 157620304 w 41"/>
                <a:gd name="T27" fmla="*/ 2147483646 h 70"/>
                <a:gd name="T28" fmla="*/ 0 w 41"/>
                <a:gd name="T29" fmla="*/ 2147483646 h 70"/>
                <a:gd name="T30" fmla="*/ 97914640 w 41"/>
                <a:gd name="T31" fmla="*/ 2147483646 h 70"/>
                <a:gd name="T32" fmla="*/ 157620304 w 41"/>
                <a:gd name="T33" fmla="*/ 2147483646 h 70"/>
                <a:gd name="T34" fmla="*/ 1486850456 w 41"/>
                <a:gd name="T35" fmla="*/ 2147483646 h 70"/>
                <a:gd name="T36" fmla="*/ 1740390626 w 41"/>
                <a:gd name="T37" fmla="*/ 2147483646 h 70"/>
                <a:gd name="T38" fmla="*/ 1740390626 w 41"/>
                <a:gd name="T39" fmla="*/ 2147483646 h 70"/>
                <a:gd name="T40" fmla="*/ 2147483646 w 41"/>
                <a:gd name="T41" fmla="*/ 2147483646 h 70"/>
                <a:gd name="T42" fmla="*/ 2147483646 w 41"/>
                <a:gd name="T43" fmla="*/ 682733416 h 70"/>
                <a:gd name="T44" fmla="*/ 2147483646 w 41"/>
                <a:gd name="T45" fmla="*/ 682733416 h 70"/>
                <a:gd name="T46" fmla="*/ 2147483646 w 41"/>
                <a:gd name="T47" fmla="*/ 2147483646 h 70"/>
                <a:gd name="T48" fmla="*/ 2147483646 w 41"/>
                <a:gd name="T49" fmla="*/ 2147483646 h 70"/>
                <a:gd name="T50" fmla="*/ 2147483646 w 41"/>
                <a:gd name="T51" fmla="*/ 2147483646 h 70"/>
                <a:gd name="T52" fmla="*/ 2147483646 w 41"/>
                <a:gd name="T53" fmla="*/ 2147483646 h 7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1"/>
                <a:gd name="T82" fmla="*/ 0 h 70"/>
                <a:gd name="T83" fmla="*/ 41 w 41"/>
                <a:gd name="T84" fmla="*/ 70 h 7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1" h="70">
                  <a:moveTo>
                    <a:pt x="41" y="12"/>
                  </a:moveTo>
                  <a:cubicBezTo>
                    <a:pt x="41" y="14"/>
                    <a:pt x="41" y="16"/>
                    <a:pt x="39" y="18"/>
                  </a:cubicBezTo>
                  <a:cubicBezTo>
                    <a:pt x="38" y="18"/>
                    <a:pt x="38" y="20"/>
                    <a:pt x="37" y="19"/>
                  </a:cubicBezTo>
                  <a:cubicBezTo>
                    <a:pt x="33" y="23"/>
                    <a:pt x="40" y="26"/>
                    <a:pt x="37" y="31"/>
                  </a:cubicBezTo>
                  <a:cubicBezTo>
                    <a:pt x="37" y="33"/>
                    <a:pt x="35" y="34"/>
                    <a:pt x="34" y="35"/>
                  </a:cubicBezTo>
                  <a:cubicBezTo>
                    <a:pt x="33" y="35"/>
                    <a:pt x="31" y="37"/>
                    <a:pt x="30" y="38"/>
                  </a:cubicBezTo>
                  <a:cubicBezTo>
                    <a:pt x="27" y="40"/>
                    <a:pt x="24" y="44"/>
                    <a:pt x="21" y="45"/>
                  </a:cubicBezTo>
                  <a:cubicBezTo>
                    <a:pt x="16" y="52"/>
                    <a:pt x="10" y="61"/>
                    <a:pt x="8" y="70"/>
                  </a:cubicBezTo>
                  <a:cubicBezTo>
                    <a:pt x="7" y="69"/>
                    <a:pt x="4" y="70"/>
                    <a:pt x="3" y="69"/>
                  </a:cubicBezTo>
                  <a:lnTo>
                    <a:pt x="2" y="70"/>
                  </a:lnTo>
                  <a:cubicBezTo>
                    <a:pt x="2" y="69"/>
                    <a:pt x="1" y="70"/>
                    <a:pt x="0" y="70"/>
                  </a:cubicBezTo>
                  <a:cubicBezTo>
                    <a:pt x="0" y="66"/>
                    <a:pt x="2" y="61"/>
                    <a:pt x="1" y="57"/>
                  </a:cubicBezTo>
                  <a:cubicBezTo>
                    <a:pt x="1" y="55"/>
                    <a:pt x="3" y="54"/>
                    <a:pt x="2" y="51"/>
                  </a:cubicBezTo>
                  <a:cubicBezTo>
                    <a:pt x="9" y="50"/>
                    <a:pt x="16" y="50"/>
                    <a:pt x="18" y="42"/>
                  </a:cubicBezTo>
                  <a:cubicBezTo>
                    <a:pt x="20" y="38"/>
                    <a:pt x="21" y="34"/>
                    <a:pt x="21" y="29"/>
                  </a:cubicBezTo>
                  <a:cubicBezTo>
                    <a:pt x="22" y="29"/>
                    <a:pt x="21" y="28"/>
                    <a:pt x="21" y="28"/>
                  </a:cubicBezTo>
                  <a:cubicBezTo>
                    <a:pt x="26" y="24"/>
                    <a:pt x="32" y="17"/>
                    <a:pt x="30" y="9"/>
                  </a:cubicBezTo>
                  <a:cubicBezTo>
                    <a:pt x="30" y="7"/>
                    <a:pt x="28" y="5"/>
                    <a:pt x="29" y="2"/>
                  </a:cubicBezTo>
                  <a:cubicBezTo>
                    <a:pt x="31" y="2"/>
                    <a:pt x="33" y="0"/>
                    <a:pt x="34" y="2"/>
                  </a:cubicBezTo>
                  <a:cubicBezTo>
                    <a:pt x="37" y="5"/>
                    <a:pt x="40" y="8"/>
                    <a:pt x="41" y="12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219">
              <a:extLst>
                <a:ext uri="{FF2B5EF4-FFF2-40B4-BE49-F238E27FC236}">
                  <a16:creationId xmlns:a16="http://schemas.microsoft.com/office/drawing/2014/main" id="{18A6C264-A1FA-7926-2F5E-0A3BD511C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" y="2763"/>
              <a:ext cx="63" cy="34"/>
            </a:xfrm>
            <a:custGeom>
              <a:avLst/>
              <a:gdLst>
                <a:gd name="T0" fmla="*/ 2147483646 w 24"/>
                <a:gd name="T1" fmla="*/ 1949001037 h 12"/>
                <a:gd name="T2" fmla="*/ 910080208 w 24"/>
                <a:gd name="T3" fmla="*/ 2147483646 h 12"/>
                <a:gd name="T4" fmla="*/ 106189451 w 24"/>
                <a:gd name="T5" fmla="*/ 2147483646 h 12"/>
                <a:gd name="T6" fmla="*/ 106189451 w 24"/>
                <a:gd name="T7" fmla="*/ 1949001037 h 12"/>
                <a:gd name="T8" fmla="*/ 910080208 w 24"/>
                <a:gd name="T9" fmla="*/ 0 h 12"/>
                <a:gd name="T10" fmla="*/ 2147483646 w 24"/>
                <a:gd name="T11" fmla="*/ 1949001037 h 12"/>
                <a:gd name="T12" fmla="*/ 2147483646 w 24"/>
                <a:gd name="T13" fmla="*/ 1949001037 h 12"/>
                <a:gd name="T14" fmla="*/ 2147483646 w 24"/>
                <a:gd name="T15" fmla="*/ 1949001037 h 12"/>
                <a:gd name="T16" fmla="*/ 2147483646 w 24"/>
                <a:gd name="T17" fmla="*/ 1949001037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2"/>
                <a:gd name="T29" fmla="*/ 24 w 2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2">
                  <a:moveTo>
                    <a:pt x="24" y="5"/>
                  </a:moveTo>
                  <a:cubicBezTo>
                    <a:pt x="22" y="11"/>
                    <a:pt x="14" y="10"/>
                    <a:pt x="10" y="12"/>
                  </a:cubicBezTo>
                  <a:cubicBezTo>
                    <a:pt x="7" y="11"/>
                    <a:pt x="3" y="12"/>
                    <a:pt x="1" y="10"/>
                  </a:cubicBezTo>
                  <a:cubicBezTo>
                    <a:pt x="0" y="9"/>
                    <a:pt x="0" y="6"/>
                    <a:pt x="1" y="5"/>
                  </a:cubicBezTo>
                  <a:cubicBezTo>
                    <a:pt x="2" y="1"/>
                    <a:pt x="7" y="0"/>
                    <a:pt x="10" y="0"/>
                  </a:cubicBezTo>
                  <a:cubicBezTo>
                    <a:pt x="15" y="0"/>
                    <a:pt x="20" y="0"/>
                    <a:pt x="24" y="5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220">
              <a:extLst>
                <a:ext uri="{FF2B5EF4-FFF2-40B4-BE49-F238E27FC236}">
                  <a16:creationId xmlns:a16="http://schemas.microsoft.com/office/drawing/2014/main" id="{6B7D1DA5-4450-BCE7-337E-6E83AD9D9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2783"/>
              <a:ext cx="198" cy="359"/>
            </a:xfrm>
            <a:custGeom>
              <a:avLst/>
              <a:gdLst>
                <a:gd name="T0" fmla="*/ 2147483646 w 76"/>
                <a:gd name="T1" fmla="*/ 324376848 h 128"/>
                <a:gd name="T2" fmla="*/ 2147483646 w 76"/>
                <a:gd name="T3" fmla="*/ 2147483646 h 128"/>
                <a:gd name="T4" fmla="*/ 2147483646 w 76"/>
                <a:gd name="T5" fmla="*/ 2147483646 h 128"/>
                <a:gd name="T6" fmla="*/ 2147483646 w 76"/>
                <a:gd name="T7" fmla="*/ 2147483646 h 128"/>
                <a:gd name="T8" fmla="*/ 2147483646 w 76"/>
                <a:gd name="T9" fmla="*/ 2147483646 h 128"/>
                <a:gd name="T10" fmla="*/ 2147483646 w 76"/>
                <a:gd name="T11" fmla="*/ 2147483646 h 128"/>
                <a:gd name="T12" fmla="*/ 2147483646 w 76"/>
                <a:gd name="T13" fmla="*/ 2147483646 h 128"/>
                <a:gd name="T14" fmla="*/ 2147483646 w 76"/>
                <a:gd name="T15" fmla="*/ 2147483646 h 128"/>
                <a:gd name="T16" fmla="*/ 2147483646 w 76"/>
                <a:gd name="T17" fmla="*/ 2147483646 h 128"/>
                <a:gd name="T18" fmla="*/ 2147483646 w 76"/>
                <a:gd name="T19" fmla="*/ 2147483646 h 128"/>
                <a:gd name="T20" fmla="*/ 2147483646 w 76"/>
                <a:gd name="T21" fmla="*/ 2147483646 h 128"/>
                <a:gd name="T22" fmla="*/ 2147483646 w 76"/>
                <a:gd name="T23" fmla="*/ 2147483646 h 128"/>
                <a:gd name="T24" fmla="*/ 2147483646 w 76"/>
                <a:gd name="T25" fmla="*/ 2147483646 h 128"/>
                <a:gd name="T26" fmla="*/ 2147483646 w 76"/>
                <a:gd name="T27" fmla="*/ 2147483646 h 128"/>
                <a:gd name="T28" fmla="*/ 2147483646 w 76"/>
                <a:gd name="T29" fmla="*/ 2147483646 h 128"/>
                <a:gd name="T30" fmla="*/ 2147483646 w 76"/>
                <a:gd name="T31" fmla="*/ 2147483646 h 128"/>
                <a:gd name="T32" fmla="*/ 1431575653 w 76"/>
                <a:gd name="T33" fmla="*/ 2147483646 h 128"/>
                <a:gd name="T34" fmla="*/ 305937741 w 76"/>
                <a:gd name="T35" fmla="*/ 2147483646 h 128"/>
                <a:gd name="T36" fmla="*/ 305937741 w 76"/>
                <a:gd name="T37" fmla="*/ 2147483646 h 128"/>
                <a:gd name="T38" fmla="*/ 305937741 w 76"/>
                <a:gd name="T39" fmla="*/ 2147483646 h 128"/>
                <a:gd name="T40" fmla="*/ 0 w 76"/>
                <a:gd name="T41" fmla="*/ 2147483646 h 128"/>
                <a:gd name="T42" fmla="*/ 0 w 76"/>
                <a:gd name="T43" fmla="*/ 2147483646 h 128"/>
                <a:gd name="T44" fmla="*/ 0 w 76"/>
                <a:gd name="T45" fmla="*/ 2147483646 h 128"/>
                <a:gd name="T46" fmla="*/ 400963063 w 76"/>
                <a:gd name="T47" fmla="*/ 2147483646 h 128"/>
                <a:gd name="T48" fmla="*/ 400963063 w 76"/>
                <a:gd name="T49" fmla="*/ 2147483646 h 128"/>
                <a:gd name="T50" fmla="*/ 400963063 w 76"/>
                <a:gd name="T51" fmla="*/ 2147483646 h 128"/>
                <a:gd name="T52" fmla="*/ 400963063 w 76"/>
                <a:gd name="T53" fmla="*/ 2147483646 h 128"/>
                <a:gd name="T54" fmla="*/ 400963063 w 76"/>
                <a:gd name="T55" fmla="*/ 2147483646 h 128"/>
                <a:gd name="T56" fmla="*/ 400963063 w 76"/>
                <a:gd name="T57" fmla="*/ 2147483646 h 128"/>
                <a:gd name="T58" fmla="*/ 1431575653 w 76"/>
                <a:gd name="T59" fmla="*/ 2147483646 h 128"/>
                <a:gd name="T60" fmla="*/ 1981462652 w 76"/>
                <a:gd name="T61" fmla="*/ 1274405748 h 128"/>
                <a:gd name="T62" fmla="*/ 2147483646 w 76"/>
                <a:gd name="T63" fmla="*/ 0 h 128"/>
                <a:gd name="T64" fmla="*/ 2147483646 w 76"/>
                <a:gd name="T65" fmla="*/ 324376848 h 128"/>
                <a:gd name="T66" fmla="*/ 2147483646 w 76"/>
                <a:gd name="T67" fmla="*/ 324376848 h 128"/>
                <a:gd name="T68" fmla="*/ 2147483646 w 76"/>
                <a:gd name="T69" fmla="*/ 324376848 h 128"/>
                <a:gd name="T70" fmla="*/ 2147483646 w 76"/>
                <a:gd name="T71" fmla="*/ 324376848 h 12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6"/>
                <a:gd name="T109" fmla="*/ 0 h 128"/>
                <a:gd name="T110" fmla="*/ 76 w 76"/>
                <a:gd name="T111" fmla="*/ 128 h 12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6" h="128">
                  <a:moveTo>
                    <a:pt x="48" y="1"/>
                  </a:moveTo>
                  <a:cubicBezTo>
                    <a:pt x="50" y="10"/>
                    <a:pt x="56" y="20"/>
                    <a:pt x="66" y="22"/>
                  </a:cubicBezTo>
                  <a:cubicBezTo>
                    <a:pt x="68" y="23"/>
                    <a:pt x="73" y="22"/>
                    <a:pt x="72" y="26"/>
                  </a:cubicBezTo>
                  <a:cubicBezTo>
                    <a:pt x="72" y="30"/>
                    <a:pt x="71" y="35"/>
                    <a:pt x="68" y="38"/>
                  </a:cubicBezTo>
                  <a:cubicBezTo>
                    <a:pt x="69" y="40"/>
                    <a:pt x="68" y="41"/>
                    <a:pt x="69" y="42"/>
                  </a:cubicBezTo>
                  <a:cubicBezTo>
                    <a:pt x="70" y="42"/>
                    <a:pt x="71" y="44"/>
                    <a:pt x="71" y="42"/>
                  </a:cubicBezTo>
                  <a:lnTo>
                    <a:pt x="72" y="42"/>
                  </a:lnTo>
                  <a:cubicBezTo>
                    <a:pt x="69" y="47"/>
                    <a:pt x="73" y="52"/>
                    <a:pt x="72" y="58"/>
                  </a:cubicBezTo>
                  <a:cubicBezTo>
                    <a:pt x="73" y="76"/>
                    <a:pt x="73" y="97"/>
                    <a:pt x="76" y="116"/>
                  </a:cubicBezTo>
                  <a:cubicBezTo>
                    <a:pt x="69" y="122"/>
                    <a:pt x="60" y="127"/>
                    <a:pt x="52" y="126"/>
                  </a:cubicBezTo>
                  <a:cubicBezTo>
                    <a:pt x="48" y="128"/>
                    <a:pt x="42" y="128"/>
                    <a:pt x="38" y="128"/>
                  </a:cubicBezTo>
                  <a:cubicBezTo>
                    <a:pt x="35" y="127"/>
                    <a:pt x="32" y="128"/>
                    <a:pt x="29" y="127"/>
                  </a:cubicBezTo>
                  <a:cubicBezTo>
                    <a:pt x="25" y="126"/>
                    <a:pt x="21" y="126"/>
                    <a:pt x="18" y="125"/>
                  </a:cubicBezTo>
                  <a:cubicBezTo>
                    <a:pt x="13" y="124"/>
                    <a:pt x="8" y="123"/>
                    <a:pt x="4" y="120"/>
                  </a:cubicBezTo>
                  <a:lnTo>
                    <a:pt x="0" y="119"/>
                  </a:lnTo>
                  <a:cubicBezTo>
                    <a:pt x="2" y="113"/>
                    <a:pt x="2" y="105"/>
                    <a:pt x="5" y="100"/>
                  </a:cubicBezTo>
                  <a:cubicBezTo>
                    <a:pt x="9" y="73"/>
                    <a:pt x="13" y="43"/>
                    <a:pt x="18" y="16"/>
                  </a:cubicBezTo>
                  <a:cubicBezTo>
                    <a:pt x="17" y="10"/>
                    <a:pt x="25" y="10"/>
                    <a:pt x="25" y="4"/>
                  </a:cubicBezTo>
                  <a:cubicBezTo>
                    <a:pt x="29" y="4"/>
                    <a:pt x="34" y="4"/>
                    <a:pt x="36" y="0"/>
                  </a:cubicBezTo>
                  <a:cubicBezTo>
                    <a:pt x="40" y="3"/>
                    <a:pt x="44" y="2"/>
                    <a:pt x="48" y="1"/>
                  </a:cubicBez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221">
              <a:extLst>
                <a:ext uri="{FF2B5EF4-FFF2-40B4-BE49-F238E27FC236}">
                  <a16:creationId xmlns:a16="http://schemas.microsoft.com/office/drawing/2014/main" id="{934377E9-DC5C-ED72-004F-E2378DFE4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" y="2802"/>
              <a:ext cx="63" cy="37"/>
            </a:xfrm>
            <a:custGeom>
              <a:avLst/>
              <a:gdLst>
                <a:gd name="T0" fmla="*/ 2147483646 w 24"/>
                <a:gd name="T1" fmla="*/ 1629199204 h 13"/>
                <a:gd name="T2" fmla="*/ 1747970939 w 24"/>
                <a:gd name="T3" fmla="*/ 2147483646 h 13"/>
                <a:gd name="T4" fmla="*/ 1363073484 w 24"/>
                <a:gd name="T5" fmla="*/ 2147483646 h 13"/>
                <a:gd name="T6" fmla="*/ 625444620 w 24"/>
                <a:gd name="T7" fmla="*/ 2147483646 h 13"/>
                <a:gd name="T8" fmla="*/ 106189451 w 24"/>
                <a:gd name="T9" fmla="*/ 2147483646 h 13"/>
                <a:gd name="T10" fmla="*/ 0 w 24"/>
                <a:gd name="T11" fmla="*/ 1376079432 h 13"/>
                <a:gd name="T12" fmla="*/ 1363073484 w 24"/>
                <a:gd name="T13" fmla="*/ 892593670 h 13"/>
                <a:gd name="T14" fmla="*/ 2147483646 w 24"/>
                <a:gd name="T15" fmla="*/ 1629199204 h 13"/>
                <a:gd name="T16" fmla="*/ 2147483646 w 24"/>
                <a:gd name="T17" fmla="*/ 1629199204 h 13"/>
                <a:gd name="T18" fmla="*/ 2147483646 w 24"/>
                <a:gd name="T19" fmla="*/ 1629199204 h 13"/>
                <a:gd name="T20" fmla="*/ 2147483646 w 24"/>
                <a:gd name="T21" fmla="*/ 1629199204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3"/>
                <a:gd name="T35" fmla="*/ 24 w 24"/>
                <a:gd name="T36" fmla="*/ 13 h 1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3">
                  <a:moveTo>
                    <a:pt x="24" y="4"/>
                  </a:moveTo>
                  <a:cubicBezTo>
                    <a:pt x="24" y="7"/>
                    <a:pt x="21" y="8"/>
                    <a:pt x="19" y="10"/>
                  </a:cubicBezTo>
                  <a:cubicBezTo>
                    <a:pt x="18" y="9"/>
                    <a:pt x="17" y="9"/>
                    <a:pt x="15" y="9"/>
                  </a:cubicBezTo>
                  <a:cubicBezTo>
                    <a:pt x="14" y="13"/>
                    <a:pt x="9" y="10"/>
                    <a:pt x="7" y="10"/>
                  </a:cubicBezTo>
                  <a:cubicBezTo>
                    <a:pt x="5" y="9"/>
                    <a:pt x="2" y="7"/>
                    <a:pt x="1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5" y="2"/>
                    <a:pt x="10" y="4"/>
                    <a:pt x="15" y="2"/>
                  </a:cubicBezTo>
                  <a:cubicBezTo>
                    <a:pt x="18" y="1"/>
                    <a:pt x="22" y="0"/>
                    <a:pt x="24" y="4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222">
              <a:extLst>
                <a:ext uri="{FF2B5EF4-FFF2-40B4-BE49-F238E27FC236}">
                  <a16:creationId xmlns:a16="http://schemas.microsoft.com/office/drawing/2014/main" id="{01DA122F-A6CA-13DD-FC6B-EE8D92398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9" y="2816"/>
              <a:ext cx="68" cy="34"/>
            </a:xfrm>
            <a:custGeom>
              <a:avLst/>
              <a:gdLst>
                <a:gd name="T0" fmla="*/ 2147483646 w 26"/>
                <a:gd name="T1" fmla="*/ 1949001037 h 12"/>
                <a:gd name="T2" fmla="*/ 1441797244 w 26"/>
                <a:gd name="T3" fmla="*/ 2147483646 h 12"/>
                <a:gd name="T4" fmla="*/ 326553638 w 26"/>
                <a:gd name="T5" fmla="*/ 2147483646 h 12"/>
                <a:gd name="T6" fmla="*/ 326553638 w 26"/>
                <a:gd name="T7" fmla="*/ 2147483646 h 12"/>
                <a:gd name="T8" fmla="*/ 326553638 w 26"/>
                <a:gd name="T9" fmla="*/ 2147483646 h 12"/>
                <a:gd name="T10" fmla="*/ 0 w 26"/>
                <a:gd name="T11" fmla="*/ 2147483646 h 12"/>
                <a:gd name="T12" fmla="*/ 0 w 26"/>
                <a:gd name="T13" fmla="*/ 2147483646 h 12"/>
                <a:gd name="T14" fmla="*/ 0 w 26"/>
                <a:gd name="T15" fmla="*/ 2147483646 h 12"/>
                <a:gd name="T16" fmla="*/ 854063183 w 26"/>
                <a:gd name="T17" fmla="*/ 1949001037 h 12"/>
                <a:gd name="T18" fmla="*/ 2147483646 w 26"/>
                <a:gd name="T19" fmla="*/ 1949001037 h 12"/>
                <a:gd name="T20" fmla="*/ 2147483646 w 26"/>
                <a:gd name="T21" fmla="*/ 1949001037 h 12"/>
                <a:gd name="T22" fmla="*/ 2147483646 w 26"/>
                <a:gd name="T23" fmla="*/ 1949001037 h 12"/>
                <a:gd name="T24" fmla="*/ 2147483646 w 26"/>
                <a:gd name="T25" fmla="*/ 1949001037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12"/>
                <a:gd name="T41" fmla="*/ 26 w 26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12">
                  <a:moveTo>
                    <a:pt x="26" y="5"/>
                  </a:moveTo>
                  <a:cubicBezTo>
                    <a:pt x="25" y="8"/>
                    <a:pt x="21" y="9"/>
                    <a:pt x="17" y="10"/>
                  </a:cubicBezTo>
                  <a:cubicBezTo>
                    <a:pt x="13" y="11"/>
                    <a:pt x="9" y="12"/>
                    <a:pt x="4" y="12"/>
                  </a:cubicBezTo>
                  <a:lnTo>
                    <a:pt x="0" y="8"/>
                  </a:lnTo>
                  <a:cubicBezTo>
                    <a:pt x="3" y="8"/>
                    <a:pt x="7" y="7"/>
                    <a:pt x="10" y="5"/>
                  </a:cubicBezTo>
                  <a:cubicBezTo>
                    <a:pt x="15" y="5"/>
                    <a:pt x="21" y="0"/>
                    <a:pt x="26" y="5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223">
              <a:extLst>
                <a:ext uri="{FF2B5EF4-FFF2-40B4-BE49-F238E27FC236}">
                  <a16:creationId xmlns:a16="http://schemas.microsoft.com/office/drawing/2014/main" id="{EE55AC6C-9B0E-8B4B-F818-455CD5552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2825"/>
              <a:ext cx="0" cy="5"/>
            </a:xfrm>
            <a:custGeom>
              <a:avLst/>
              <a:gdLst>
                <a:gd name="T0" fmla="*/ 0 h 2"/>
                <a:gd name="T1" fmla="*/ 69541438 h 2"/>
                <a:gd name="T2" fmla="*/ 0 h 2"/>
                <a:gd name="T3" fmla="*/ 0 h 2"/>
                <a:gd name="T4" fmla="*/ 0 60000 65536"/>
                <a:gd name="T5" fmla="*/ 0 60000 65536"/>
                <a:gd name="T6" fmla="*/ 0 60000 65536"/>
                <a:gd name="T7" fmla="*/ 0 60000 65536"/>
                <a:gd name="T8" fmla="*/ 0 h 2"/>
                <a:gd name="T9" fmla="*/ 2 h 2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T8" r="0" b="T9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224">
              <a:extLst>
                <a:ext uri="{FF2B5EF4-FFF2-40B4-BE49-F238E27FC236}">
                  <a16:creationId xmlns:a16="http://schemas.microsoft.com/office/drawing/2014/main" id="{B67D7D0F-0824-644C-36A6-BA6B1A217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2836"/>
              <a:ext cx="34" cy="185"/>
            </a:xfrm>
            <a:custGeom>
              <a:avLst/>
              <a:gdLst>
                <a:gd name="T0" fmla="*/ 426733330 w 13"/>
                <a:gd name="T1" fmla="*/ 2147483646 h 66"/>
                <a:gd name="T2" fmla="*/ 264168244 w 13"/>
                <a:gd name="T3" fmla="*/ 2147483646 h 66"/>
                <a:gd name="T4" fmla="*/ 326553638 w 13"/>
                <a:gd name="T5" fmla="*/ 2147483646 h 66"/>
                <a:gd name="T6" fmla="*/ 1116071260 w 13"/>
                <a:gd name="T7" fmla="*/ 0 h 66"/>
                <a:gd name="T8" fmla="*/ 426733330 w 13"/>
                <a:gd name="T9" fmla="*/ 2147483646 h 66"/>
                <a:gd name="T10" fmla="*/ 426733330 w 13"/>
                <a:gd name="T11" fmla="*/ 2147483646 h 66"/>
                <a:gd name="T12" fmla="*/ 426733330 w 13"/>
                <a:gd name="T13" fmla="*/ 2147483646 h 66"/>
                <a:gd name="T14" fmla="*/ 426733330 w 13"/>
                <a:gd name="T15" fmla="*/ 2147483646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66"/>
                <a:gd name="T26" fmla="*/ 13 w 1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66">
                  <a:moveTo>
                    <a:pt x="5" y="56"/>
                  </a:moveTo>
                  <a:cubicBezTo>
                    <a:pt x="4" y="60"/>
                    <a:pt x="4" y="63"/>
                    <a:pt x="3" y="66"/>
                  </a:cubicBezTo>
                  <a:cubicBezTo>
                    <a:pt x="1" y="55"/>
                    <a:pt x="0" y="41"/>
                    <a:pt x="4" y="29"/>
                  </a:cubicBezTo>
                  <a:cubicBezTo>
                    <a:pt x="5" y="19"/>
                    <a:pt x="10" y="9"/>
                    <a:pt x="13" y="0"/>
                  </a:cubicBezTo>
                  <a:cubicBezTo>
                    <a:pt x="9" y="19"/>
                    <a:pt x="10" y="37"/>
                    <a:pt x="5" y="56"/>
                  </a:cubicBez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225">
              <a:extLst>
                <a:ext uri="{FF2B5EF4-FFF2-40B4-BE49-F238E27FC236}">
                  <a16:creationId xmlns:a16="http://schemas.microsoft.com/office/drawing/2014/main" id="{F5881179-766E-ACF6-8AB3-100BA5047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" y="2839"/>
              <a:ext cx="100" cy="95"/>
            </a:xfrm>
            <a:custGeom>
              <a:avLst/>
              <a:gdLst>
                <a:gd name="T0" fmla="*/ 1543715374 w 38"/>
                <a:gd name="T1" fmla="*/ 839644608 h 34"/>
                <a:gd name="T2" fmla="*/ 1835707674 w 38"/>
                <a:gd name="T3" fmla="*/ 2147483646 h 34"/>
                <a:gd name="T4" fmla="*/ 2147483646 w 38"/>
                <a:gd name="T5" fmla="*/ 2147483646 h 34"/>
                <a:gd name="T6" fmla="*/ 2147483646 w 38"/>
                <a:gd name="T7" fmla="*/ 2147483646 h 34"/>
                <a:gd name="T8" fmla="*/ 2147483646 w 38"/>
                <a:gd name="T9" fmla="*/ 2147483646 h 34"/>
                <a:gd name="T10" fmla="*/ 2147483646 w 38"/>
                <a:gd name="T11" fmla="*/ 2147483646 h 34"/>
                <a:gd name="T12" fmla="*/ 2147483646 w 38"/>
                <a:gd name="T13" fmla="*/ 2147483646 h 34"/>
                <a:gd name="T14" fmla="*/ 2147483646 w 38"/>
                <a:gd name="T15" fmla="*/ 2147483646 h 34"/>
                <a:gd name="T16" fmla="*/ 1238279716 w 38"/>
                <a:gd name="T17" fmla="*/ 2147483646 h 34"/>
                <a:gd name="T18" fmla="*/ 0 w 38"/>
                <a:gd name="T19" fmla="*/ 2147483646 h 34"/>
                <a:gd name="T20" fmla="*/ 0 w 38"/>
                <a:gd name="T21" fmla="*/ 2147483646 h 34"/>
                <a:gd name="T22" fmla="*/ 0 w 38"/>
                <a:gd name="T23" fmla="*/ 2147483646 h 34"/>
                <a:gd name="T24" fmla="*/ 0 w 38"/>
                <a:gd name="T25" fmla="*/ 2147483646 h 34"/>
                <a:gd name="T26" fmla="*/ 0 w 38"/>
                <a:gd name="T27" fmla="*/ 2147483646 h 34"/>
                <a:gd name="T28" fmla="*/ 0 w 38"/>
                <a:gd name="T29" fmla="*/ 2147483646 h 34"/>
                <a:gd name="T30" fmla="*/ 0 w 38"/>
                <a:gd name="T31" fmla="*/ 2147483646 h 34"/>
                <a:gd name="T32" fmla="*/ 110872058 w 38"/>
                <a:gd name="T33" fmla="*/ 839644608 h 34"/>
                <a:gd name="T34" fmla="*/ 1238279716 w 38"/>
                <a:gd name="T35" fmla="*/ 0 h 34"/>
                <a:gd name="T36" fmla="*/ 1543715374 w 38"/>
                <a:gd name="T37" fmla="*/ 839644608 h 34"/>
                <a:gd name="T38" fmla="*/ 1543715374 w 38"/>
                <a:gd name="T39" fmla="*/ 839644608 h 34"/>
                <a:gd name="T40" fmla="*/ 1543715374 w 38"/>
                <a:gd name="T41" fmla="*/ 839644608 h 34"/>
                <a:gd name="T42" fmla="*/ 1543715374 w 38"/>
                <a:gd name="T43" fmla="*/ 839644608 h 3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8"/>
                <a:gd name="T67" fmla="*/ 0 h 34"/>
                <a:gd name="T68" fmla="*/ 38 w 38"/>
                <a:gd name="T69" fmla="*/ 34 h 3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8" h="34">
                  <a:moveTo>
                    <a:pt x="16" y="3"/>
                  </a:moveTo>
                  <a:cubicBezTo>
                    <a:pt x="18" y="4"/>
                    <a:pt x="19" y="5"/>
                    <a:pt x="19" y="7"/>
                  </a:cubicBezTo>
                  <a:cubicBezTo>
                    <a:pt x="26" y="16"/>
                    <a:pt x="32" y="24"/>
                    <a:pt x="38" y="33"/>
                  </a:cubicBezTo>
                  <a:lnTo>
                    <a:pt x="38" y="34"/>
                  </a:lnTo>
                  <a:cubicBezTo>
                    <a:pt x="31" y="27"/>
                    <a:pt x="22" y="23"/>
                    <a:pt x="13" y="20"/>
                  </a:cubicBezTo>
                  <a:cubicBezTo>
                    <a:pt x="10" y="18"/>
                    <a:pt x="5" y="18"/>
                    <a:pt x="0" y="18"/>
                  </a:cubicBezTo>
                  <a:lnTo>
                    <a:pt x="0" y="17"/>
                  </a:lnTo>
                  <a:cubicBezTo>
                    <a:pt x="1" y="13"/>
                    <a:pt x="2" y="7"/>
                    <a:pt x="1" y="3"/>
                  </a:cubicBezTo>
                  <a:cubicBezTo>
                    <a:pt x="5" y="2"/>
                    <a:pt x="9" y="3"/>
                    <a:pt x="13" y="0"/>
                  </a:cubicBezTo>
                  <a:cubicBezTo>
                    <a:pt x="13" y="1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226">
              <a:extLst>
                <a:ext uri="{FF2B5EF4-FFF2-40B4-BE49-F238E27FC236}">
                  <a16:creationId xmlns:a16="http://schemas.microsoft.com/office/drawing/2014/main" id="{59CF904B-553E-7A7B-C004-DA9C9F883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0" y="2847"/>
              <a:ext cx="177" cy="188"/>
            </a:xfrm>
            <a:custGeom>
              <a:avLst/>
              <a:gdLst>
                <a:gd name="T0" fmla="*/ 2147483646 w 68"/>
                <a:gd name="T1" fmla="*/ 1610900549 h 67"/>
                <a:gd name="T2" fmla="*/ 2147483646 w 68"/>
                <a:gd name="T3" fmla="*/ 2147483646 h 67"/>
                <a:gd name="T4" fmla="*/ 2147483646 w 68"/>
                <a:gd name="T5" fmla="*/ 2147483646 h 67"/>
                <a:gd name="T6" fmla="*/ 2147483646 w 68"/>
                <a:gd name="T7" fmla="*/ 2147483646 h 67"/>
                <a:gd name="T8" fmla="*/ 2147483646 w 68"/>
                <a:gd name="T9" fmla="*/ 2147483646 h 67"/>
                <a:gd name="T10" fmla="*/ 2147483646 w 68"/>
                <a:gd name="T11" fmla="*/ 2147483646 h 67"/>
                <a:gd name="T12" fmla="*/ 1953116982 w 68"/>
                <a:gd name="T13" fmla="*/ 2147483646 h 67"/>
                <a:gd name="T14" fmla="*/ 484454698 w 68"/>
                <a:gd name="T15" fmla="*/ 2147483646 h 67"/>
                <a:gd name="T16" fmla="*/ 634480525 w 68"/>
                <a:gd name="T17" fmla="*/ 2147483646 h 67"/>
                <a:gd name="T18" fmla="*/ 1327149288 w 68"/>
                <a:gd name="T19" fmla="*/ 2147483646 h 67"/>
                <a:gd name="T20" fmla="*/ 1327149288 w 68"/>
                <a:gd name="T21" fmla="*/ 2147483646 h 67"/>
                <a:gd name="T22" fmla="*/ 1327149288 w 68"/>
                <a:gd name="T23" fmla="*/ 2147483646 h 67"/>
                <a:gd name="T24" fmla="*/ 1177123596 w 68"/>
                <a:gd name="T25" fmla="*/ 2147483646 h 67"/>
                <a:gd name="T26" fmla="*/ 1177123596 w 68"/>
                <a:gd name="T27" fmla="*/ 2147483646 h 67"/>
                <a:gd name="T28" fmla="*/ 1177123596 w 68"/>
                <a:gd name="T29" fmla="*/ 2147483646 h 67"/>
                <a:gd name="T30" fmla="*/ 2105182487 w 68"/>
                <a:gd name="T31" fmla="*/ 915069693 h 67"/>
                <a:gd name="T32" fmla="*/ 2147483646 w 68"/>
                <a:gd name="T33" fmla="*/ 710621481 h 67"/>
                <a:gd name="T34" fmla="*/ 2147483646 w 68"/>
                <a:gd name="T35" fmla="*/ 710621481 h 67"/>
                <a:gd name="T36" fmla="*/ 2147483646 w 68"/>
                <a:gd name="T37" fmla="*/ 1610900549 h 67"/>
                <a:gd name="T38" fmla="*/ 2147483646 w 68"/>
                <a:gd name="T39" fmla="*/ 1610900549 h 67"/>
                <a:gd name="T40" fmla="*/ 2147483646 w 68"/>
                <a:gd name="T41" fmla="*/ 1610900549 h 67"/>
                <a:gd name="T42" fmla="*/ 2147483646 w 68"/>
                <a:gd name="T43" fmla="*/ 1610900549 h 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8"/>
                <a:gd name="T67" fmla="*/ 0 h 67"/>
                <a:gd name="T68" fmla="*/ 68 w 68"/>
                <a:gd name="T69" fmla="*/ 67 h 6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8" h="67">
                  <a:moveTo>
                    <a:pt x="60" y="5"/>
                  </a:moveTo>
                  <a:cubicBezTo>
                    <a:pt x="62" y="9"/>
                    <a:pt x="64" y="15"/>
                    <a:pt x="65" y="20"/>
                  </a:cubicBezTo>
                  <a:cubicBezTo>
                    <a:pt x="68" y="30"/>
                    <a:pt x="67" y="42"/>
                    <a:pt x="61" y="51"/>
                  </a:cubicBezTo>
                  <a:cubicBezTo>
                    <a:pt x="56" y="57"/>
                    <a:pt x="50" y="64"/>
                    <a:pt x="41" y="65"/>
                  </a:cubicBezTo>
                  <a:cubicBezTo>
                    <a:pt x="36" y="66"/>
                    <a:pt x="34" y="66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28" y="67"/>
                    <a:pt x="27" y="64"/>
                    <a:pt x="25" y="65"/>
                  </a:cubicBezTo>
                  <a:cubicBezTo>
                    <a:pt x="18" y="62"/>
                    <a:pt x="10" y="58"/>
                    <a:pt x="6" y="50"/>
                  </a:cubicBezTo>
                  <a:cubicBezTo>
                    <a:pt x="0" y="41"/>
                    <a:pt x="2" y="28"/>
                    <a:pt x="8" y="18"/>
                  </a:cubicBezTo>
                  <a:cubicBezTo>
                    <a:pt x="10" y="14"/>
                    <a:pt x="13" y="12"/>
                    <a:pt x="17" y="8"/>
                  </a:cubicBezTo>
                  <a:lnTo>
                    <a:pt x="15" y="7"/>
                  </a:lnTo>
                  <a:cubicBezTo>
                    <a:pt x="16" y="1"/>
                    <a:pt x="22" y="4"/>
                    <a:pt x="27" y="3"/>
                  </a:cubicBezTo>
                  <a:cubicBezTo>
                    <a:pt x="34" y="3"/>
                    <a:pt x="42" y="1"/>
                    <a:pt x="49" y="2"/>
                  </a:cubicBezTo>
                  <a:cubicBezTo>
                    <a:pt x="50" y="2"/>
                    <a:pt x="52" y="2"/>
                    <a:pt x="53" y="2"/>
                  </a:cubicBezTo>
                  <a:cubicBezTo>
                    <a:pt x="56" y="0"/>
                    <a:pt x="59" y="1"/>
                    <a:pt x="60" y="5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227">
              <a:extLst>
                <a:ext uri="{FF2B5EF4-FFF2-40B4-BE49-F238E27FC236}">
                  <a16:creationId xmlns:a16="http://schemas.microsoft.com/office/drawing/2014/main" id="{0063AE5D-3BE8-00C1-6D5D-AC7DF1AB5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" y="2853"/>
              <a:ext cx="135" cy="244"/>
            </a:xfrm>
            <a:custGeom>
              <a:avLst/>
              <a:gdLst>
                <a:gd name="T0" fmla="*/ 1026834744 w 52"/>
                <a:gd name="T1" fmla="*/ 1980152297 h 87"/>
                <a:gd name="T2" fmla="*/ 2147483646 w 52"/>
                <a:gd name="T3" fmla="*/ 2147483646 h 87"/>
                <a:gd name="T4" fmla="*/ 2147483646 w 52"/>
                <a:gd name="T5" fmla="*/ 2147483646 h 87"/>
                <a:gd name="T6" fmla="*/ 2147483646 w 52"/>
                <a:gd name="T7" fmla="*/ 2147483646 h 87"/>
                <a:gd name="T8" fmla="*/ 2147483646 w 52"/>
                <a:gd name="T9" fmla="*/ 2147483646 h 87"/>
                <a:gd name="T10" fmla="*/ 2147483646 w 52"/>
                <a:gd name="T11" fmla="*/ 2147483646 h 87"/>
                <a:gd name="T12" fmla="*/ 2147483646 w 52"/>
                <a:gd name="T13" fmla="*/ 2147483646 h 87"/>
                <a:gd name="T14" fmla="*/ 2147483646 w 52"/>
                <a:gd name="T15" fmla="*/ 2147483646 h 87"/>
                <a:gd name="T16" fmla="*/ 2147483646 w 52"/>
                <a:gd name="T17" fmla="*/ 2147483646 h 87"/>
                <a:gd name="T18" fmla="*/ 2147483646 w 52"/>
                <a:gd name="T19" fmla="*/ 2147483646 h 87"/>
                <a:gd name="T20" fmla="*/ 2147483646 w 52"/>
                <a:gd name="T21" fmla="*/ 2147483646 h 87"/>
                <a:gd name="T22" fmla="*/ 2147483646 w 52"/>
                <a:gd name="T23" fmla="*/ 2147483646 h 87"/>
                <a:gd name="T24" fmla="*/ 2147483646 w 52"/>
                <a:gd name="T25" fmla="*/ 2147483646 h 87"/>
                <a:gd name="T26" fmla="*/ 2147483646 w 52"/>
                <a:gd name="T27" fmla="*/ 2147483646 h 87"/>
                <a:gd name="T28" fmla="*/ 2147483646 w 52"/>
                <a:gd name="T29" fmla="*/ 2147483646 h 87"/>
                <a:gd name="T30" fmla="*/ 2147483646 w 52"/>
                <a:gd name="T31" fmla="*/ 2147483646 h 87"/>
                <a:gd name="T32" fmla="*/ 2147483646 w 52"/>
                <a:gd name="T33" fmla="*/ 2147483646 h 87"/>
                <a:gd name="T34" fmla="*/ 2147483646 w 52"/>
                <a:gd name="T35" fmla="*/ 2147483646 h 87"/>
                <a:gd name="T36" fmla="*/ 2147483646 w 52"/>
                <a:gd name="T37" fmla="*/ 2147483646 h 87"/>
                <a:gd name="T38" fmla="*/ 2147483646 w 52"/>
                <a:gd name="T39" fmla="*/ 2147483646 h 87"/>
                <a:gd name="T40" fmla="*/ 2147483646 w 52"/>
                <a:gd name="T41" fmla="*/ 2147483646 h 87"/>
                <a:gd name="T42" fmla="*/ 2147483646 w 52"/>
                <a:gd name="T43" fmla="*/ 2147483646 h 87"/>
                <a:gd name="T44" fmla="*/ 2147483646 w 52"/>
                <a:gd name="T45" fmla="*/ 2147483646 h 87"/>
                <a:gd name="T46" fmla="*/ 1350243210 w 52"/>
                <a:gd name="T47" fmla="*/ 2147483646 h 87"/>
                <a:gd name="T48" fmla="*/ 1350243210 w 52"/>
                <a:gd name="T49" fmla="*/ 2147483646 h 87"/>
                <a:gd name="T50" fmla="*/ 1350243210 w 52"/>
                <a:gd name="T51" fmla="*/ 2147483646 h 87"/>
                <a:gd name="T52" fmla="*/ 1350243210 w 52"/>
                <a:gd name="T53" fmla="*/ 2147483646 h 87"/>
                <a:gd name="T54" fmla="*/ 1350243210 w 52"/>
                <a:gd name="T55" fmla="*/ 2147483646 h 87"/>
                <a:gd name="T56" fmla="*/ 1350243210 w 52"/>
                <a:gd name="T57" fmla="*/ 2147483646 h 87"/>
                <a:gd name="T58" fmla="*/ 1259970883 w 52"/>
                <a:gd name="T59" fmla="*/ 2147483646 h 87"/>
                <a:gd name="T60" fmla="*/ 290620305 w 52"/>
                <a:gd name="T61" fmla="*/ 2147483646 h 87"/>
                <a:gd name="T62" fmla="*/ 0 w 52"/>
                <a:gd name="T63" fmla="*/ 1273943251 h 87"/>
                <a:gd name="T64" fmla="*/ 290620305 w 52"/>
                <a:gd name="T65" fmla="*/ 0 h 87"/>
                <a:gd name="T66" fmla="*/ 1026834744 w 52"/>
                <a:gd name="T67" fmla="*/ 1980152297 h 87"/>
                <a:gd name="T68" fmla="*/ 1026834744 w 52"/>
                <a:gd name="T69" fmla="*/ 1980152297 h 87"/>
                <a:gd name="T70" fmla="*/ 1026834744 w 52"/>
                <a:gd name="T71" fmla="*/ 1980152297 h 87"/>
                <a:gd name="T72" fmla="*/ 1026834744 w 52"/>
                <a:gd name="T73" fmla="*/ 1980152297 h 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2"/>
                <a:gd name="T112" fmla="*/ 0 h 87"/>
                <a:gd name="T113" fmla="*/ 52 w 52"/>
                <a:gd name="T114" fmla="*/ 87 h 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2" h="87">
                  <a:moveTo>
                    <a:pt x="14" y="6"/>
                  </a:moveTo>
                  <a:cubicBezTo>
                    <a:pt x="20" y="8"/>
                    <a:pt x="24" y="7"/>
                    <a:pt x="32" y="8"/>
                  </a:cubicBezTo>
                  <a:cubicBezTo>
                    <a:pt x="32" y="7"/>
                    <a:pt x="33" y="8"/>
                    <a:pt x="33" y="7"/>
                  </a:cubicBezTo>
                  <a:cubicBezTo>
                    <a:pt x="32" y="11"/>
                    <a:pt x="31" y="15"/>
                    <a:pt x="31" y="19"/>
                  </a:cubicBezTo>
                  <a:cubicBezTo>
                    <a:pt x="32" y="20"/>
                    <a:pt x="32" y="22"/>
                    <a:pt x="34" y="23"/>
                  </a:cubicBezTo>
                  <a:cubicBezTo>
                    <a:pt x="35" y="24"/>
                    <a:pt x="36" y="23"/>
                    <a:pt x="36" y="22"/>
                  </a:cubicBezTo>
                  <a:cubicBezTo>
                    <a:pt x="35" y="18"/>
                    <a:pt x="36" y="12"/>
                    <a:pt x="38" y="9"/>
                  </a:cubicBezTo>
                  <a:lnTo>
                    <a:pt x="40" y="8"/>
                  </a:lnTo>
                  <a:cubicBezTo>
                    <a:pt x="40" y="14"/>
                    <a:pt x="38" y="20"/>
                    <a:pt x="41" y="24"/>
                  </a:cubicBezTo>
                  <a:lnTo>
                    <a:pt x="43" y="24"/>
                  </a:lnTo>
                  <a:lnTo>
                    <a:pt x="43" y="23"/>
                  </a:lnTo>
                  <a:cubicBezTo>
                    <a:pt x="44" y="19"/>
                    <a:pt x="43" y="13"/>
                    <a:pt x="45" y="9"/>
                  </a:cubicBezTo>
                  <a:cubicBezTo>
                    <a:pt x="47" y="8"/>
                    <a:pt x="49" y="7"/>
                    <a:pt x="52" y="7"/>
                  </a:cubicBezTo>
                  <a:cubicBezTo>
                    <a:pt x="45" y="31"/>
                    <a:pt x="41" y="60"/>
                    <a:pt x="49" y="85"/>
                  </a:cubicBezTo>
                  <a:cubicBezTo>
                    <a:pt x="44" y="85"/>
                    <a:pt x="38" y="87"/>
                    <a:pt x="34" y="87"/>
                  </a:cubicBezTo>
                  <a:cubicBezTo>
                    <a:pt x="31" y="73"/>
                    <a:pt x="24" y="59"/>
                    <a:pt x="18" y="45"/>
                  </a:cubicBezTo>
                  <a:cubicBezTo>
                    <a:pt x="18" y="44"/>
                    <a:pt x="17" y="44"/>
                    <a:pt x="17" y="43"/>
                  </a:cubicBezTo>
                  <a:cubicBezTo>
                    <a:pt x="13" y="34"/>
                    <a:pt x="10" y="25"/>
                    <a:pt x="4" y="17"/>
                  </a:cubicBezTo>
                  <a:cubicBezTo>
                    <a:pt x="6" y="12"/>
                    <a:pt x="1" y="9"/>
                    <a:pt x="0" y="4"/>
                  </a:cubicBezTo>
                  <a:cubicBezTo>
                    <a:pt x="2" y="3"/>
                    <a:pt x="4" y="3"/>
                    <a:pt x="4" y="0"/>
                  </a:cubicBezTo>
                  <a:cubicBezTo>
                    <a:pt x="6" y="4"/>
                    <a:pt x="10" y="5"/>
                    <a:pt x="14" y="6"/>
                  </a:cubicBez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228">
              <a:extLst>
                <a:ext uri="{FF2B5EF4-FFF2-40B4-BE49-F238E27FC236}">
                  <a16:creationId xmlns:a16="http://schemas.microsoft.com/office/drawing/2014/main" id="{50BAEAED-312A-D536-1420-3E9ABD31E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6"/>
              <a:ext cx="29" cy="103"/>
            </a:xfrm>
            <a:custGeom>
              <a:avLst/>
              <a:gdLst>
                <a:gd name="T0" fmla="*/ 1088336703 w 11"/>
                <a:gd name="T1" fmla="*/ 285219121 h 37"/>
                <a:gd name="T2" fmla="*/ 991175946 w 11"/>
                <a:gd name="T3" fmla="*/ 2147483646 h 37"/>
                <a:gd name="T4" fmla="*/ 113543381 w 11"/>
                <a:gd name="T5" fmla="*/ 2147483646 h 37"/>
                <a:gd name="T6" fmla="*/ 489845143 w 11"/>
                <a:gd name="T7" fmla="*/ 285219121 h 37"/>
                <a:gd name="T8" fmla="*/ 1088336703 w 11"/>
                <a:gd name="T9" fmla="*/ 285219121 h 37"/>
                <a:gd name="T10" fmla="*/ 1088336703 w 11"/>
                <a:gd name="T11" fmla="*/ 285219121 h 37"/>
                <a:gd name="T12" fmla="*/ 1088336703 w 11"/>
                <a:gd name="T13" fmla="*/ 285219121 h 37"/>
                <a:gd name="T14" fmla="*/ 1088336703 w 11"/>
                <a:gd name="T15" fmla="*/ 285219121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37"/>
                <a:gd name="T26" fmla="*/ 11 w 11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37">
                  <a:moveTo>
                    <a:pt x="11" y="1"/>
                  </a:moveTo>
                  <a:cubicBezTo>
                    <a:pt x="11" y="12"/>
                    <a:pt x="9" y="23"/>
                    <a:pt x="10" y="35"/>
                  </a:cubicBezTo>
                  <a:cubicBezTo>
                    <a:pt x="8" y="36"/>
                    <a:pt x="4" y="35"/>
                    <a:pt x="1" y="37"/>
                  </a:cubicBezTo>
                  <a:cubicBezTo>
                    <a:pt x="0" y="24"/>
                    <a:pt x="2" y="12"/>
                    <a:pt x="5" y="1"/>
                  </a:cubicBezTo>
                  <a:cubicBezTo>
                    <a:pt x="7" y="0"/>
                    <a:pt x="9" y="1"/>
                    <a:pt x="11" y="1"/>
                  </a:cubicBezTo>
                  <a:close/>
                </a:path>
              </a:pathLst>
            </a:custGeom>
            <a:solidFill>
              <a:srgbClr val="FFBA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229">
              <a:extLst>
                <a:ext uri="{FF2B5EF4-FFF2-40B4-BE49-F238E27FC236}">
                  <a16:creationId xmlns:a16="http://schemas.microsoft.com/office/drawing/2014/main" id="{05249A59-6552-4213-FF5F-47036EE4C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" y="2861"/>
              <a:ext cx="73" cy="230"/>
            </a:xfrm>
            <a:custGeom>
              <a:avLst/>
              <a:gdLst>
                <a:gd name="T0" fmla="*/ 1768501992 w 28"/>
                <a:gd name="T1" fmla="*/ 2147483646 h 82"/>
                <a:gd name="T2" fmla="*/ 1698780633 w 28"/>
                <a:gd name="T3" fmla="*/ 2147483646 h 82"/>
                <a:gd name="T4" fmla="*/ 1698780633 w 28"/>
                <a:gd name="T5" fmla="*/ 2147483646 h 82"/>
                <a:gd name="T6" fmla="*/ 1698780633 w 28"/>
                <a:gd name="T7" fmla="*/ 2147483646 h 82"/>
                <a:gd name="T8" fmla="*/ 1698780633 w 28"/>
                <a:gd name="T9" fmla="*/ 2147483646 h 82"/>
                <a:gd name="T10" fmla="*/ 1698780633 w 28"/>
                <a:gd name="T11" fmla="*/ 2147483646 h 82"/>
                <a:gd name="T12" fmla="*/ 1698780633 w 28"/>
                <a:gd name="T13" fmla="*/ 2147483646 h 82"/>
                <a:gd name="T14" fmla="*/ 1698780633 w 28"/>
                <a:gd name="T15" fmla="*/ 2147483646 h 82"/>
                <a:gd name="T16" fmla="*/ 2147483646 w 28"/>
                <a:gd name="T17" fmla="*/ 2147483646 h 82"/>
                <a:gd name="T18" fmla="*/ 1212575302 w 28"/>
                <a:gd name="T19" fmla="*/ 2147483646 h 82"/>
                <a:gd name="T20" fmla="*/ 651587133 w 28"/>
                <a:gd name="T21" fmla="*/ 2147483646 h 82"/>
                <a:gd name="T22" fmla="*/ 561065431 w 28"/>
                <a:gd name="T23" fmla="*/ 2147483646 h 82"/>
                <a:gd name="T24" fmla="*/ 651587133 w 28"/>
                <a:gd name="T25" fmla="*/ 2147483646 h 82"/>
                <a:gd name="T26" fmla="*/ 651587133 w 28"/>
                <a:gd name="T27" fmla="*/ 1276445829 h 82"/>
                <a:gd name="T28" fmla="*/ 651587133 w 28"/>
                <a:gd name="T29" fmla="*/ 1276445829 h 82"/>
                <a:gd name="T30" fmla="*/ 651587133 w 28"/>
                <a:gd name="T31" fmla="*/ 1276445829 h 82"/>
                <a:gd name="T32" fmla="*/ 651587133 w 28"/>
                <a:gd name="T33" fmla="*/ 910549409 h 82"/>
                <a:gd name="T34" fmla="*/ 651587133 w 28"/>
                <a:gd name="T35" fmla="*/ 910549409 h 82"/>
                <a:gd name="T36" fmla="*/ 651587133 w 28"/>
                <a:gd name="T37" fmla="*/ 910549409 h 82"/>
                <a:gd name="T38" fmla="*/ 1854107259 w 28"/>
                <a:gd name="T39" fmla="*/ 0 h 82"/>
                <a:gd name="T40" fmla="*/ 1768501992 w 28"/>
                <a:gd name="T41" fmla="*/ 2147483646 h 82"/>
                <a:gd name="T42" fmla="*/ 1768501992 w 28"/>
                <a:gd name="T43" fmla="*/ 2147483646 h 82"/>
                <a:gd name="T44" fmla="*/ 1768501992 w 28"/>
                <a:gd name="T45" fmla="*/ 2147483646 h 82"/>
                <a:gd name="T46" fmla="*/ 1768501992 w 28"/>
                <a:gd name="T47" fmla="*/ 2147483646 h 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8"/>
                <a:gd name="T73" fmla="*/ 0 h 82"/>
                <a:gd name="T74" fmla="*/ 28 w 28"/>
                <a:gd name="T75" fmla="*/ 82 h 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8" h="82">
                  <a:moveTo>
                    <a:pt x="22" y="7"/>
                  </a:moveTo>
                  <a:cubicBezTo>
                    <a:pt x="19" y="22"/>
                    <a:pt x="19" y="40"/>
                    <a:pt x="21" y="56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2" y="64"/>
                    <a:pt x="26" y="72"/>
                    <a:pt x="28" y="80"/>
                  </a:cubicBezTo>
                  <a:cubicBezTo>
                    <a:pt x="25" y="81"/>
                    <a:pt x="19" y="81"/>
                    <a:pt x="15" y="81"/>
                  </a:cubicBezTo>
                  <a:cubicBezTo>
                    <a:pt x="13" y="81"/>
                    <a:pt x="10" y="82"/>
                    <a:pt x="8" y="81"/>
                  </a:cubicBezTo>
                  <a:cubicBezTo>
                    <a:pt x="0" y="60"/>
                    <a:pt x="4" y="36"/>
                    <a:pt x="7" y="13"/>
                  </a:cubicBezTo>
                  <a:cubicBezTo>
                    <a:pt x="8" y="12"/>
                    <a:pt x="7" y="11"/>
                    <a:pt x="8" y="10"/>
                  </a:cubicBezTo>
                  <a:cubicBezTo>
                    <a:pt x="8" y="8"/>
                    <a:pt x="10" y="6"/>
                    <a:pt x="8" y="4"/>
                  </a:cubicBezTo>
                  <a:lnTo>
                    <a:pt x="8" y="3"/>
                  </a:lnTo>
                  <a:cubicBezTo>
                    <a:pt x="13" y="2"/>
                    <a:pt x="18" y="1"/>
                    <a:pt x="23" y="0"/>
                  </a:cubicBezTo>
                  <a:cubicBezTo>
                    <a:pt x="24" y="2"/>
                    <a:pt x="22" y="4"/>
                    <a:pt x="22" y="7"/>
                  </a:cubicBez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230">
              <a:extLst>
                <a:ext uri="{FF2B5EF4-FFF2-40B4-BE49-F238E27FC236}">
                  <a16:creationId xmlns:a16="http://schemas.microsoft.com/office/drawing/2014/main" id="{2CD30B47-B221-B6FD-47F9-98F9FB7BD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1" y="2864"/>
              <a:ext cx="146" cy="149"/>
            </a:xfrm>
            <a:custGeom>
              <a:avLst/>
              <a:gdLst>
                <a:gd name="T0" fmla="*/ 2147483646 w 56"/>
                <a:gd name="T1" fmla="*/ 1327348631 h 53"/>
                <a:gd name="T2" fmla="*/ 2147483646 w 56"/>
                <a:gd name="T3" fmla="*/ 2147483646 h 53"/>
                <a:gd name="T4" fmla="*/ 2147483646 w 56"/>
                <a:gd name="T5" fmla="*/ 2147483646 h 53"/>
                <a:gd name="T6" fmla="*/ 2147483646 w 56"/>
                <a:gd name="T7" fmla="*/ 2147483646 h 53"/>
                <a:gd name="T8" fmla="*/ 2147483646 w 56"/>
                <a:gd name="T9" fmla="*/ 2147483646 h 53"/>
                <a:gd name="T10" fmla="*/ 2147483646 w 56"/>
                <a:gd name="T11" fmla="*/ 2147483646 h 53"/>
                <a:gd name="T12" fmla="*/ 2147483646 w 56"/>
                <a:gd name="T13" fmla="*/ 2147483646 h 53"/>
                <a:gd name="T14" fmla="*/ 2147483646 w 56"/>
                <a:gd name="T15" fmla="*/ 2147483646 h 53"/>
                <a:gd name="T16" fmla="*/ 2147483646 w 56"/>
                <a:gd name="T17" fmla="*/ 2147483646 h 53"/>
                <a:gd name="T18" fmla="*/ 2147483646 w 56"/>
                <a:gd name="T19" fmla="*/ 2147483646 h 53"/>
                <a:gd name="T20" fmla="*/ 1462777812 w 56"/>
                <a:gd name="T21" fmla="*/ 2147483646 h 53"/>
                <a:gd name="T22" fmla="*/ 1462777812 w 56"/>
                <a:gd name="T23" fmla="*/ 2147483646 h 53"/>
                <a:gd name="T24" fmla="*/ 1462777812 w 56"/>
                <a:gd name="T25" fmla="*/ 2147483646 h 53"/>
                <a:gd name="T26" fmla="*/ 1366909532 w 56"/>
                <a:gd name="T27" fmla="*/ 2147483646 h 53"/>
                <a:gd name="T28" fmla="*/ 1366909532 w 56"/>
                <a:gd name="T29" fmla="*/ 2147483646 h 53"/>
                <a:gd name="T30" fmla="*/ 1366909532 w 56"/>
                <a:gd name="T31" fmla="*/ 2147483646 h 53"/>
                <a:gd name="T32" fmla="*/ 711164558 w 56"/>
                <a:gd name="T33" fmla="*/ 2147483646 h 53"/>
                <a:gd name="T34" fmla="*/ 711164558 w 56"/>
                <a:gd name="T35" fmla="*/ 2147483646 h 53"/>
                <a:gd name="T36" fmla="*/ 711164558 w 56"/>
                <a:gd name="T37" fmla="*/ 2147483646 h 53"/>
                <a:gd name="T38" fmla="*/ 405432299 w 56"/>
                <a:gd name="T39" fmla="*/ 2147483646 h 53"/>
                <a:gd name="T40" fmla="*/ 405432299 w 56"/>
                <a:gd name="T41" fmla="*/ 2147483646 h 53"/>
                <a:gd name="T42" fmla="*/ 405432299 w 56"/>
                <a:gd name="T43" fmla="*/ 2147483646 h 53"/>
                <a:gd name="T44" fmla="*/ 249924002 w 56"/>
                <a:gd name="T45" fmla="*/ 2147483646 h 53"/>
                <a:gd name="T46" fmla="*/ 249924002 w 56"/>
                <a:gd name="T47" fmla="*/ 2147483646 h 53"/>
                <a:gd name="T48" fmla="*/ 249924002 w 56"/>
                <a:gd name="T49" fmla="*/ 2147483646 h 53"/>
                <a:gd name="T50" fmla="*/ 249924002 w 56"/>
                <a:gd name="T51" fmla="*/ 2147483646 h 53"/>
                <a:gd name="T52" fmla="*/ 249924002 w 56"/>
                <a:gd name="T53" fmla="*/ 2147483646 h 53"/>
                <a:gd name="T54" fmla="*/ 249924002 w 56"/>
                <a:gd name="T55" fmla="*/ 2147483646 h 53"/>
                <a:gd name="T56" fmla="*/ 961359703 w 56"/>
                <a:gd name="T57" fmla="*/ 2057195511 h 53"/>
                <a:gd name="T58" fmla="*/ 1139607698 w 56"/>
                <a:gd name="T59" fmla="*/ 942328431 h 53"/>
                <a:gd name="T60" fmla="*/ 1212575302 w 56"/>
                <a:gd name="T61" fmla="*/ 942328431 h 53"/>
                <a:gd name="T62" fmla="*/ 1212575302 w 56"/>
                <a:gd name="T63" fmla="*/ 942328431 h 53"/>
                <a:gd name="T64" fmla="*/ 1212575302 w 56"/>
                <a:gd name="T65" fmla="*/ 942328431 h 53"/>
                <a:gd name="T66" fmla="*/ 1307261782 w 56"/>
                <a:gd name="T67" fmla="*/ 942328431 h 53"/>
                <a:gd name="T68" fmla="*/ 1307261782 w 56"/>
                <a:gd name="T69" fmla="*/ 942328431 h 53"/>
                <a:gd name="T70" fmla="*/ 1307261782 w 56"/>
                <a:gd name="T71" fmla="*/ 942328431 h 53"/>
                <a:gd name="T72" fmla="*/ 1307261782 w 56"/>
                <a:gd name="T73" fmla="*/ 942328431 h 53"/>
                <a:gd name="T74" fmla="*/ 2100968527 w 56"/>
                <a:gd name="T75" fmla="*/ 731754358 h 53"/>
                <a:gd name="T76" fmla="*/ 2147483646 w 56"/>
                <a:gd name="T77" fmla="*/ 335190676 h 53"/>
                <a:gd name="T78" fmla="*/ 2147483646 w 56"/>
                <a:gd name="T79" fmla="*/ 1327348631 h 53"/>
                <a:gd name="T80" fmla="*/ 2147483646 w 56"/>
                <a:gd name="T81" fmla="*/ 1327348631 h 53"/>
                <a:gd name="T82" fmla="*/ 2147483646 w 56"/>
                <a:gd name="T83" fmla="*/ 1327348631 h 53"/>
                <a:gd name="T84" fmla="*/ 2147483646 w 56"/>
                <a:gd name="T85" fmla="*/ 1327348631 h 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6"/>
                <a:gd name="T130" fmla="*/ 0 h 53"/>
                <a:gd name="T131" fmla="*/ 56 w 56"/>
                <a:gd name="T132" fmla="*/ 53 h 5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6" h="53">
                  <a:moveTo>
                    <a:pt x="47" y="4"/>
                  </a:moveTo>
                  <a:cubicBezTo>
                    <a:pt x="50" y="14"/>
                    <a:pt x="56" y="28"/>
                    <a:pt x="48" y="39"/>
                  </a:cubicBezTo>
                  <a:cubicBezTo>
                    <a:pt x="46" y="43"/>
                    <a:pt x="43" y="48"/>
                    <a:pt x="39" y="50"/>
                  </a:cubicBezTo>
                  <a:cubicBezTo>
                    <a:pt x="38" y="51"/>
                    <a:pt x="35" y="52"/>
                    <a:pt x="34" y="52"/>
                  </a:cubicBezTo>
                  <a:cubicBezTo>
                    <a:pt x="32" y="52"/>
                    <a:pt x="30" y="53"/>
                    <a:pt x="30" y="53"/>
                  </a:cubicBezTo>
                  <a:cubicBezTo>
                    <a:pt x="26" y="53"/>
                    <a:pt x="21" y="53"/>
                    <a:pt x="18" y="51"/>
                  </a:cubicBezTo>
                  <a:lnTo>
                    <a:pt x="17" y="51"/>
                  </a:lnTo>
                  <a:cubicBezTo>
                    <a:pt x="15" y="51"/>
                    <a:pt x="12" y="48"/>
                    <a:pt x="9" y="47"/>
                  </a:cubicBezTo>
                  <a:lnTo>
                    <a:pt x="5" y="42"/>
                  </a:lnTo>
                  <a:cubicBezTo>
                    <a:pt x="0" y="36"/>
                    <a:pt x="0" y="27"/>
                    <a:pt x="3" y="20"/>
                  </a:cubicBezTo>
                  <a:cubicBezTo>
                    <a:pt x="4" y="15"/>
                    <a:pt x="8" y="10"/>
                    <a:pt x="12" y="6"/>
                  </a:cubicBezTo>
                  <a:cubicBezTo>
                    <a:pt x="13" y="7"/>
                    <a:pt x="14" y="4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lnTo>
                    <a:pt x="16" y="3"/>
                  </a:lnTo>
                  <a:cubicBezTo>
                    <a:pt x="19" y="3"/>
                    <a:pt x="22" y="3"/>
                    <a:pt x="26" y="2"/>
                  </a:cubicBezTo>
                  <a:cubicBezTo>
                    <a:pt x="31" y="1"/>
                    <a:pt x="36" y="2"/>
                    <a:pt x="41" y="1"/>
                  </a:cubicBezTo>
                  <a:cubicBezTo>
                    <a:pt x="43" y="2"/>
                    <a:pt x="48" y="0"/>
                    <a:pt x="47" y="4"/>
                  </a:cubicBezTo>
                  <a:close/>
                </a:path>
              </a:pathLst>
            </a:custGeom>
            <a:solidFill>
              <a:srgbClr val="F27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231">
              <a:extLst>
                <a:ext uri="{FF2B5EF4-FFF2-40B4-BE49-F238E27FC236}">
                  <a16:creationId xmlns:a16="http://schemas.microsoft.com/office/drawing/2014/main" id="{7782D18A-0B0D-BB3A-2B83-36301F543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3" y="2861"/>
              <a:ext cx="23" cy="56"/>
            </a:xfrm>
            <a:custGeom>
              <a:avLst/>
              <a:gdLst>
                <a:gd name="T0" fmla="*/ 499701583 w 9"/>
                <a:gd name="T1" fmla="*/ 2147483646 h 20"/>
                <a:gd name="T2" fmla="*/ 108853879 w 9"/>
                <a:gd name="T3" fmla="*/ 2147483646 h 20"/>
                <a:gd name="T4" fmla="*/ 108853879 w 9"/>
                <a:gd name="T5" fmla="*/ 2147483646 h 20"/>
                <a:gd name="T6" fmla="*/ 108853879 w 9"/>
                <a:gd name="T7" fmla="*/ 2147483646 h 20"/>
                <a:gd name="T8" fmla="*/ 108853879 w 9"/>
                <a:gd name="T9" fmla="*/ 2147483646 h 20"/>
                <a:gd name="T10" fmla="*/ 108853879 w 9"/>
                <a:gd name="T11" fmla="*/ 2147483646 h 20"/>
                <a:gd name="T12" fmla="*/ 108853879 w 9"/>
                <a:gd name="T13" fmla="*/ 2147483646 h 20"/>
                <a:gd name="T14" fmla="*/ 65798960 w 9"/>
                <a:gd name="T15" fmla="*/ 1911653190 h 20"/>
                <a:gd name="T16" fmla="*/ 429723569 w 9"/>
                <a:gd name="T17" fmla="*/ 1911653190 h 20"/>
                <a:gd name="T18" fmla="*/ 499701583 w 9"/>
                <a:gd name="T19" fmla="*/ 2147483646 h 20"/>
                <a:gd name="T20" fmla="*/ 499701583 w 9"/>
                <a:gd name="T21" fmla="*/ 2147483646 h 20"/>
                <a:gd name="T22" fmla="*/ 499701583 w 9"/>
                <a:gd name="T23" fmla="*/ 2147483646 h 20"/>
                <a:gd name="T24" fmla="*/ 499701583 w 9"/>
                <a:gd name="T25" fmla="*/ 2147483646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20"/>
                <a:gd name="T41" fmla="*/ 9 w 9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20">
                  <a:moveTo>
                    <a:pt x="9" y="11"/>
                  </a:moveTo>
                  <a:cubicBezTo>
                    <a:pt x="6" y="12"/>
                    <a:pt x="3" y="16"/>
                    <a:pt x="2" y="20"/>
                  </a:cubicBezTo>
                  <a:cubicBezTo>
                    <a:pt x="1" y="16"/>
                    <a:pt x="0" y="10"/>
                    <a:pt x="1" y="6"/>
                  </a:cubicBezTo>
                  <a:cubicBezTo>
                    <a:pt x="3" y="7"/>
                    <a:pt x="7" y="0"/>
                    <a:pt x="8" y="6"/>
                  </a:cubicBezTo>
                  <a:cubicBezTo>
                    <a:pt x="8" y="8"/>
                    <a:pt x="9" y="9"/>
                    <a:pt x="9" y="11"/>
                  </a:cubicBez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232">
              <a:extLst>
                <a:ext uri="{FF2B5EF4-FFF2-40B4-BE49-F238E27FC236}">
                  <a16:creationId xmlns:a16="http://schemas.microsoft.com/office/drawing/2014/main" id="{EAD5FB7E-70D9-B523-FFD5-8E3A95B85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892"/>
              <a:ext cx="16" cy="20"/>
            </a:xfrm>
            <a:custGeom>
              <a:avLst/>
              <a:gdLst>
                <a:gd name="T0" fmla="*/ 227950749 w 6"/>
                <a:gd name="T1" fmla="*/ 0 h 7"/>
                <a:gd name="T2" fmla="*/ 607868509 w 6"/>
                <a:gd name="T3" fmla="*/ 966442654 h 7"/>
                <a:gd name="T4" fmla="*/ 607868509 w 6"/>
                <a:gd name="T5" fmla="*/ 966442654 h 7"/>
                <a:gd name="T6" fmla="*/ 607868509 w 6"/>
                <a:gd name="T7" fmla="*/ 966442654 h 7"/>
                <a:gd name="T8" fmla="*/ 607868509 w 6"/>
                <a:gd name="T9" fmla="*/ 509912114 h 7"/>
                <a:gd name="T10" fmla="*/ 607868509 w 6"/>
                <a:gd name="T11" fmla="*/ 509912114 h 7"/>
                <a:gd name="T12" fmla="*/ 607868509 w 6"/>
                <a:gd name="T13" fmla="*/ 509912114 h 7"/>
                <a:gd name="T14" fmla="*/ 607868509 w 6"/>
                <a:gd name="T15" fmla="*/ 2147483646 h 7"/>
                <a:gd name="T16" fmla="*/ 0 w 6"/>
                <a:gd name="T17" fmla="*/ 1753598774 h 7"/>
                <a:gd name="T18" fmla="*/ 227950749 w 6"/>
                <a:gd name="T19" fmla="*/ 0 h 7"/>
                <a:gd name="T20" fmla="*/ 227950749 w 6"/>
                <a:gd name="T21" fmla="*/ 0 h 7"/>
                <a:gd name="T22" fmla="*/ 227950749 w 6"/>
                <a:gd name="T23" fmla="*/ 0 h 7"/>
                <a:gd name="T24" fmla="*/ 227950749 w 6"/>
                <a:gd name="T25" fmla="*/ 0 h 7"/>
                <a:gd name="T26" fmla="*/ 227950749 w 6"/>
                <a:gd name="T27" fmla="*/ 0 h 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7"/>
                <a:gd name="T44" fmla="*/ 6 w 6"/>
                <a:gd name="T45" fmla="*/ 7 h 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7">
                  <a:moveTo>
                    <a:pt x="2" y="0"/>
                  </a:moveTo>
                  <a:cubicBezTo>
                    <a:pt x="3" y="0"/>
                    <a:pt x="5" y="0"/>
                    <a:pt x="5" y="2"/>
                  </a:cubicBezTo>
                  <a:lnTo>
                    <a:pt x="5" y="1"/>
                  </a:lnTo>
                  <a:cubicBezTo>
                    <a:pt x="6" y="3"/>
                    <a:pt x="6" y="5"/>
                    <a:pt x="5" y="6"/>
                  </a:cubicBezTo>
                  <a:cubicBezTo>
                    <a:pt x="3" y="7"/>
                    <a:pt x="0" y="6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233">
              <a:extLst>
                <a:ext uri="{FF2B5EF4-FFF2-40B4-BE49-F238E27FC236}">
                  <a16:creationId xmlns:a16="http://schemas.microsoft.com/office/drawing/2014/main" id="{0A038181-3B62-A1BA-E70D-41D19361C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8" y="2895"/>
              <a:ext cx="54" cy="48"/>
            </a:xfrm>
            <a:custGeom>
              <a:avLst/>
              <a:gdLst>
                <a:gd name="T0" fmla="*/ 676312344 w 21"/>
                <a:gd name="T1" fmla="*/ 376931130 h 17"/>
                <a:gd name="T2" fmla="*/ 1183717515 w 21"/>
                <a:gd name="T3" fmla="*/ 2147483646 h 17"/>
                <a:gd name="T4" fmla="*/ 1062774054 w 21"/>
                <a:gd name="T5" fmla="*/ 2147483646 h 17"/>
                <a:gd name="T6" fmla="*/ 244395535 w 21"/>
                <a:gd name="T7" fmla="*/ 2147483646 h 17"/>
                <a:gd name="T8" fmla="*/ 76737356 w 21"/>
                <a:gd name="T9" fmla="*/ 2147483646 h 17"/>
                <a:gd name="T10" fmla="*/ 311142219 w 21"/>
                <a:gd name="T11" fmla="*/ 376931130 h 17"/>
                <a:gd name="T12" fmla="*/ 676312344 w 21"/>
                <a:gd name="T13" fmla="*/ 376931130 h 17"/>
                <a:gd name="T14" fmla="*/ 676312344 w 21"/>
                <a:gd name="T15" fmla="*/ 376931130 h 17"/>
                <a:gd name="T16" fmla="*/ 676312344 w 21"/>
                <a:gd name="T17" fmla="*/ 376931130 h 17"/>
                <a:gd name="T18" fmla="*/ 676312344 w 21"/>
                <a:gd name="T19" fmla="*/ 376931130 h 17"/>
                <a:gd name="T20" fmla="*/ 676312344 w 21"/>
                <a:gd name="T21" fmla="*/ 376931130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17"/>
                <a:gd name="T35" fmla="*/ 21 w 21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17">
                  <a:moveTo>
                    <a:pt x="11" y="1"/>
                  </a:moveTo>
                  <a:cubicBezTo>
                    <a:pt x="14" y="1"/>
                    <a:pt x="17" y="3"/>
                    <a:pt x="19" y="6"/>
                  </a:cubicBezTo>
                  <a:cubicBezTo>
                    <a:pt x="21" y="9"/>
                    <a:pt x="18" y="11"/>
                    <a:pt x="17" y="13"/>
                  </a:cubicBezTo>
                  <a:cubicBezTo>
                    <a:pt x="14" y="16"/>
                    <a:pt x="9" y="17"/>
                    <a:pt x="4" y="15"/>
                  </a:cubicBezTo>
                  <a:cubicBezTo>
                    <a:pt x="1" y="14"/>
                    <a:pt x="1" y="11"/>
                    <a:pt x="1" y="8"/>
                  </a:cubicBezTo>
                  <a:cubicBezTo>
                    <a:pt x="0" y="5"/>
                    <a:pt x="3" y="4"/>
                    <a:pt x="5" y="1"/>
                  </a:cubicBezTo>
                  <a:cubicBezTo>
                    <a:pt x="7" y="1"/>
                    <a:pt x="9" y="0"/>
                    <a:pt x="11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9" name="Freeform 234">
              <a:extLst>
                <a:ext uri="{FF2B5EF4-FFF2-40B4-BE49-F238E27FC236}">
                  <a16:creationId xmlns:a16="http://schemas.microsoft.com/office/drawing/2014/main" id="{210DE4F7-B713-4550-7D4F-74F592B4C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" y="3130"/>
              <a:ext cx="10" cy="9"/>
            </a:xfrm>
            <a:custGeom>
              <a:avLst/>
              <a:gdLst>
                <a:gd name="T0" fmla="*/ 0 w 4"/>
                <a:gd name="T1" fmla="*/ 0 h 3"/>
                <a:gd name="T2" fmla="*/ 144050120 w 4"/>
                <a:gd name="T3" fmla="*/ 1162260639 h 3"/>
                <a:gd name="T4" fmla="*/ 97559675 w 4"/>
                <a:gd name="T5" fmla="*/ 2147483646 h 3"/>
                <a:gd name="T6" fmla="*/ 97559675 w 4"/>
                <a:gd name="T7" fmla="*/ 2147483646 h 3"/>
                <a:gd name="T8" fmla="*/ 0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0" y="0"/>
                  </a:moveTo>
                  <a:cubicBezTo>
                    <a:pt x="2" y="0"/>
                    <a:pt x="2" y="1"/>
                    <a:pt x="4" y="1"/>
                  </a:cubicBezTo>
                  <a:cubicBezTo>
                    <a:pt x="3" y="1"/>
                    <a:pt x="4" y="2"/>
                    <a:pt x="3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0" name="Freeform 235">
              <a:extLst>
                <a:ext uri="{FF2B5EF4-FFF2-40B4-BE49-F238E27FC236}">
                  <a16:creationId xmlns:a16="http://schemas.microsoft.com/office/drawing/2014/main" id="{8A0F533C-9FC1-E2D6-BF31-3E4C346B1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1" y="2900"/>
              <a:ext cx="514" cy="693"/>
            </a:xfrm>
            <a:custGeom>
              <a:avLst/>
              <a:gdLst>
                <a:gd name="T0" fmla="*/ 2147483646 w 197"/>
                <a:gd name="T1" fmla="*/ 2147483646 h 247"/>
                <a:gd name="T2" fmla="*/ 2147483646 w 197"/>
                <a:gd name="T3" fmla="*/ 2147483646 h 247"/>
                <a:gd name="T4" fmla="*/ 2147483646 w 197"/>
                <a:gd name="T5" fmla="*/ 2147483646 h 247"/>
                <a:gd name="T6" fmla="*/ 2147483646 w 197"/>
                <a:gd name="T7" fmla="*/ 2147483646 h 247"/>
                <a:gd name="T8" fmla="*/ 2147483646 w 197"/>
                <a:gd name="T9" fmla="*/ 2147483646 h 247"/>
                <a:gd name="T10" fmla="*/ 2147483646 w 197"/>
                <a:gd name="T11" fmla="*/ 2147483646 h 247"/>
                <a:gd name="T12" fmla="*/ 97650101 w 197"/>
                <a:gd name="T13" fmla="*/ 2147483646 h 247"/>
                <a:gd name="T14" fmla="*/ 2147483646 w 197"/>
                <a:gd name="T15" fmla="*/ 2147483646 h 247"/>
                <a:gd name="T16" fmla="*/ 2147483646 w 197"/>
                <a:gd name="T17" fmla="*/ 2147483646 h 247"/>
                <a:gd name="T18" fmla="*/ 2147483646 w 197"/>
                <a:gd name="T19" fmla="*/ 2147483646 h 247"/>
                <a:gd name="T20" fmla="*/ 2147483646 w 197"/>
                <a:gd name="T21" fmla="*/ 2147483646 h 247"/>
                <a:gd name="T22" fmla="*/ 2147483646 w 197"/>
                <a:gd name="T23" fmla="*/ 2147483646 h 247"/>
                <a:gd name="T24" fmla="*/ 2147483646 w 197"/>
                <a:gd name="T25" fmla="*/ 2147483646 h 247"/>
                <a:gd name="T26" fmla="*/ 2147483646 w 197"/>
                <a:gd name="T27" fmla="*/ 2147483646 h 247"/>
                <a:gd name="T28" fmla="*/ 2147483646 w 197"/>
                <a:gd name="T29" fmla="*/ 2147483646 h 247"/>
                <a:gd name="T30" fmla="*/ 2147483646 w 197"/>
                <a:gd name="T31" fmla="*/ 2147483646 h 247"/>
                <a:gd name="T32" fmla="*/ 2147483646 w 197"/>
                <a:gd name="T33" fmla="*/ 2147483646 h 247"/>
                <a:gd name="T34" fmla="*/ 2147483646 w 197"/>
                <a:gd name="T35" fmla="*/ 2147483646 h 247"/>
                <a:gd name="T36" fmla="*/ 2147483646 w 197"/>
                <a:gd name="T37" fmla="*/ 2147483646 h 247"/>
                <a:gd name="T38" fmla="*/ 2147483646 w 197"/>
                <a:gd name="T39" fmla="*/ 2147483646 h 247"/>
                <a:gd name="T40" fmla="*/ 2147483646 w 197"/>
                <a:gd name="T41" fmla="*/ 2147483646 h 247"/>
                <a:gd name="T42" fmla="*/ 2147483646 w 197"/>
                <a:gd name="T43" fmla="*/ 2147483646 h 247"/>
                <a:gd name="T44" fmla="*/ 2147483646 w 197"/>
                <a:gd name="T45" fmla="*/ 2147483646 h 247"/>
                <a:gd name="T46" fmla="*/ 2147483646 w 197"/>
                <a:gd name="T47" fmla="*/ 2147483646 h 247"/>
                <a:gd name="T48" fmla="*/ 2147483646 w 197"/>
                <a:gd name="T49" fmla="*/ 2147483646 h 247"/>
                <a:gd name="T50" fmla="*/ 2147483646 w 197"/>
                <a:gd name="T51" fmla="*/ 2147483646 h 247"/>
                <a:gd name="T52" fmla="*/ 2147483646 w 197"/>
                <a:gd name="T53" fmla="*/ 2147483646 h 247"/>
                <a:gd name="T54" fmla="*/ 2147483646 w 197"/>
                <a:gd name="T55" fmla="*/ 2147483646 h 247"/>
                <a:gd name="T56" fmla="*/ 2147483646 w 197"/>
                <a:gd name="T57" fmla="*/ 2147483646 h 247"/>
                <a:gd name="T58" fmla="*/ 2147483646 w 197"/>
                <a:gd name="T59" fmla="*/ 2147483646 h 247"/>
                <a:gd name="T60" fmla="*/ 2147483646 w 197"/>
                <a:gd name="T61" fmla="*/ 2147483646 h 247"/>
                <a:gd name="T62" fmla="*/ 2147483646 w 197"/>
                <a:gd name="T63" fmla="*/ 325735661 h 247"/>
                <a:gd name="T64" fmla="*/ 2147483646 w 197"/>
                <a:gd name="T65" fmla="*/ 1282860667 h 247"/>
                <a:gd name="T66" fmla="*/ 2147483646 w 197"/>
                <a:gd name="T67" fmla="*/ 1282860667 h 247"/>
                <a:gd name="T68" fmla="*/ 2147483646 w 197"/>
                <a:gd name="T69" fmla="*/ 1282860667 h 247"/>
                <a:gd name="T70" fmla="*/ 2147483646 w 197"/>
                <a:gd name="T71" fmla="*/ 2147483646 h 247"/>
                <a:gd name="T72" fmla="*/ 2147483646 w 197"/>
                <a:gd name="T73" fmla="*/ 2147483646 h 24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7"/>
                <a:gd name="T112" fmla="*/ 0 h 247"/>
                <a:gd name="T113" fmla="*/ 197 w 197"/>
                <a:gd name="T114" fmla="*/ 247 h 24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7" h="247">
                  <a:moveTo>
                    <a:pt x="193" y="87"/>
                  </a:moveTo>
                  <a:cubicBezTo>
                    <a:pt x="191" y="92"/>
                    <a:pt x="189" y="97"/>
                    <a:pt x="186" y="103"/>
                  </a:cubicBezTo>
                  <a:cubicBezTo>
                    <a:pt x="185" y="105"/>
                    <a:pt x="185" y="108"/>
                    <a:pt x="183" y="110"/>
                  </a:cubicBezTo>
                  <a:cubicBezTo>
                    <a:pt x="181" y="126"/>
                    <a:pt x="180" y="140"/>
                    <a:pt x="179" y="156"/>
                  </a:cubicBezTo>
                  <a:cubicBezTo>
                    <a:pt x="179" y="186"/>
                    <a:pt x="181" y="213"/>
                    <a:pt x="184" y="242"/>
                  </a:cubicBezTo>
                  <a:cubicBezTo>
                    <a:pt x="179" y="244"/>
                    <a:pt x="175" y="244"/>
                    <a:pt x="169" y="244"/>
                  </a:cubicBezTo>
                  <a:cubicBezTo>
                    <a:pt x="167" y="245"/>
                    <a:pt x="165" y="245"/>
                    <a:pt x="163" y="245"/>
                  </a:cubicBezTo>
                  <a:cubicBezTo>
                    <a:pt x="151" y="247"/>
                    <a:pt x="132" y="247"/>
                    <a:pt x="119" y="245"/>
                  </a:cubicBezTo>
                  <a:cubicBezTo>
                    <a:pt x="115" y="246"/>
                    <a:pt x="109" y="245"/>
                    <a:pt x="104" y="244"/>
                  </a:cubicBezTo>
                  <a:cubicBezTo>
                    <a:pt x="102" y="243"/>
                    <a:pt x="98" y="243"/>
                    <a:pt x="95" y="242"/>
                  </a:cubicBezTo>
                  <a:cubicBezTo>
                    <a:pt x="88" y="242"/>
                    <a:pt x="81" y="240"/>
                    <a:pt x="74" y="239"/>
                  </a:cubicBezTo>
                  <a:cubicBezTo>
                    <a:pt x="72" y="237"/>
                    <a:pt x="71" y="238"/>
                    <a:pt x="68" y="237"/>
                  </a:cubicBezTo>
                  <a:cubicBezTo>
                    <a:pt x="64" y="236"/>
                    <a:pt x="61" y="235"/>
                    <a:pt x="57" y="235"/>
                  </a:cubicBezTo>
                  <a:cubicBezTo>
                    <a:pt x="38" y="229"/>
                    <a:pt x="18" y="227"/>
                    <a:pt x="1" y="215"/>
                  </a:cubicBezTo>
                  <a:cubicBezTo>
                    <a:pt x="0" y="209"/>
                    <a:pt x="5" y="203"/>
                    <a:pt x="7" y="197"/>
                  </a:cubicBezTo>
                  <a:cubicBezTo>
                    <a:pt x="22" y="172"/>
                    <a:pt x="33" y="147"/>
                    <a:pt x="46" y="122"/>
                  </a:cubicBezTo>
                  <a:cubicBezTo>
                    <a:pt x="47" y="119"/>
                    <a:pt x="46" y="115"/>
                    <a:pt x="48" y="113"/>
                  </a:cubicBezTo>
                  <a:cubicBezTo>
                    <a:pt x="50" y="113"/>
                    <a:pt x="52" y="115"/>
                    <a:pt x="54" y="116"/>
                  </a:cubicBezTo>
                  <a:cubicBezTo>
                    <a:pt x="56" y="116"/>
                    <a:pt x="58" y="117"/>
                    <a:pt x="60" y="117"/>
                  </a:cubicBezTo>
                  <a:cubicBezTo>
                    <a:pt x="59" y="118"/>
                    <a:pt x="60" y="120"/>
                    <a:pt x="59" y="120"/>
                  </a:cubicBezTo>
                  <a:cubicBezTo>
                    <a:pt x="58" y="130"/>
                    <a:pt x="49" y="133"/>
                    <a:pt x="45" y="140"/>
                  </a:cubicBezTo>
                  <a:cubicBezTo>
                    <a:pt x="43" y="142"/>
                    <a:pt x="40" y="144"/>
                    <a:pt x="40" y="147"/>
                  </a:cubicBezTo>
                  <a:cubicBezTo>
                    <a:pt x="41" y="151"/>
                    <a:pt x="44" y="151"/>
                    <a:pt x="46" y="152"/>
                  </a:cubicBezTo>
                  <a:cubicBezTo>
                    <a:pt x="50" y="152"/>
                    <a:pt x="55" y="151"/>
                    <a:pt x="58" y="150"/>
                  </a:cubicBezTo>
                  <a:cubicBezTo>
                    <a:pt x="55" y="152"/>
                    <a:pt x="51" y="155"/>
                    <a:pt x="53" y="159"/>
                  </a:cubicBezTo>
                  <a:cubicBezTo>
                    <a:pt x="52" y="160"/>
                    <a:pt x="53" y="162"/>
                    <a:pt x="53" y="163"/>
                  </a:cubicBezTo>
                  <a:cubicBezTo>
                    <a:pt x="55" y="165"/>
                    <a:pt x="57" y="163"/>
                    <a:pt x="59" y="164"/>
                  </a:cubicBezTo>
                  <a:cubicBezTo>
                    <a:pt x="65" y="162"/>
                    <a:pt x="70" y="162"/>
                    <a:pt x="75" y="157"/>
                  </a:cubicBezTo>
                  <a:cubicBezTo>
                    <a:pt x="74" y="161"/>
                    <a:pt x="73" y="165"/>
                    <a:pt x="74" y="169"/>
                  </a:cubicBezTo>
                  <a:cubicBezTo>
                    <a:pt x="76" y="171"/>
                    <a:pt x="76" y="174"/>
                    <a:pt x="79" y="175"/>
                  </a:cubicBezTo>
                  <a:cubicBezTo>
                    <a:pt x="84" y="174"/>
                    <a:pt x="90" y="168"/>
                    <a:pt x="94" y="164"/>
                  </a:cubicBezTo>
                  <a:cubicBezTo>
                    <a:pt x="98" y="157"/>
                    <a:pt x="102" y="154"/>
                    <a:pt x="104" y="146"/>
                  </a:cubicBezTo>
                  <a:lnTo>
                    <a:pt x="105" y="146"/>
                  </a:lnTo>
                  <a:cubicBezTo>
                    <a:pt x="110" y="135"/>
                    <a:pt x="114" y="125"/>
                    <a:pt x="114" y="113"/>
                  </a:cubicBezTo>
                  <a:cubicBezTo>
                    <a:pt x="121" y="110"/>
                    <a:pt x="129" y="106"/>
                    <a:pt x="132" y="99"/>
                  </a:cubicBezTo>
                  <a:lnTo>
                    <a:pt x="133" y="99"/>
                  </a:lnTo>
                  <a:cubicBezTo>
                    <a:pt x="134" y="92"/>
                    <a:pt x="134" y="84"/>
                    <a:pt x="132" y="77"/>
                  </a:cubicBezTo>
                  <a:cubicBezTo>
                    <a:pt x="130" y="66"/>
                    <a:pt x="130" y="58"/>
                    <a:pt x="129" y="47"/>
                  </a:cubicBezTo>
                  <a:lnTo>
                    <a:pt x="132" y="46"/>
                  </a:lnTo>
                  <a:cubicBezTo>
                    <a:pt x="137" y="42"/>
                    <a:pt x="140" y="36"/>
                    <a:pt x="142" y="30"/>
                  </a:cubicBezTo>
                  <a:cubicBezTo>
                    <a:pt x="141" y="28"/>
                    <a:pt x="139" y="31"/>
                    <a:pt x="138" y="32"/>
                  </a:cubicBezTo>
                  <a:cubicBezTo>
                    <a:pt x="137" y="35"/>
                    <a:pt x="135" y="36"/>
                    <a:pt x="134" y="38"/>
                  </a:cubicBezTo>
                  <a:cubicBezTo>
                    <a:pt x="132" y="38"/>
                    <a:pt x="131" y="43"/>
                    <a:pt x="129" y="41"/>
                  </a:cubicBezTo>
                  <a:cubicBezTo>
                    <a:pt x="129" y="40"/>
                    <a:pt x="131" y="39"/>
                    <a:pt x="132" y="37"/>
                  </a:cubicBezTo>
                  <a:lnTo>
                    <a:pt x="131" y="36"/>
                  </a:lnTo>
                  <a:cubicBezTo>
                    <a:pt x="134" y="31"/>
                    <a:pt x="140" y="25"/>
                    <a:pt x="138" y="19"/>
                  </a:cubicBezTo>
                  <a:cubicBezTo>
                    <a:pt x="134" y="23"/>
                    <a:pt x="132" y="29"/>
                    <a:pt x="128" y="33"/>
                  </a:cubicBezTo>
                  <a:cubicBezTo>
                    <a:pt x="128" y="22"/>
                    <a:pt x="128" y="10"/>
                    <a:pt x="126" y="1"/>
                  </a:cubicBezTo>
                  <a:cubicBezTo>
                    <a:pt x="132" y="0"/>
                    <a:pt x="137" y="2"/>
                    <a:pt x="141" y="4"/>
                  </a:cubicBezTo>
                  <a:cubicBezTo>
                    <a:pt x="155" y="9"/>
                    <a:pt x="166" y="22"/>
                    <a:pt x="176" y="32"/>
                  </a:cubicBezTo>
                  <a:cubicBezTo>
                    <a:pt x="181" y="48"/>
                    <a:pt x="197" y="60"/>
                    <a:pt x="195" y="77"/>
                  </a:cubicBezTo>
                  <a:cubicBezTo>
                    <a:pt x="195" y="78"/>
                    <a:pt x="195" y="79"/>
                    <a:pt x="195" y="80"/>
                  </a:cubicBezTo>
                  <a:lnTo>
                    <a:pt x="193" y="87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1" name="Freeform 236">
              <a:extLst>
                <a:ext uri="{FF2B5EF4-FFF2-40B4-BE49-F238E27FC236}">
                  <a16:creationId xmlns:a16="http://schemas.microsoft.com/office/drawing/2014/main" id="{F5F9EA6F-1C26-0122-795D-60434D2A0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1" y="2909"/>
              <a:ext cx="101" cy="636"/>
            </a:xfrm>
            <a:custGeom>
              <a:avLst/>
              <a:gdLst>
                <a:gd name="T0" fmla="*/ 1846387042 w 39"/>
                <a:gd name="T1" fmla="*/ 2147483646 h 227"/>
                <a:gd name="T2" fmla="*/ 1781581640 w 39"/>
                <a:gd name="T3" fmla="*/ 2147483646 h 227"/>
                <a:gd name="T4" fmla="*/ 1781581640 w 39"/>
                <a:gd name="T5" fmla="*/ 2147483646 h 227"/>
                <a:gd name="T6" fmla="*/ 1781581640 w 39"/>
                <a:gd name="T7" fmla="*/ 2147483646 h 227"/>
                <a:gd name="T8" fmla="*/ 1432028868 w 39"/>
                <a:gd name="T9" fmla="*/ 2147483646 h 227"/>
                <a:gd name="T10" fmla="*/ 932663829 w 39"/>
                <a:gd name="T11" fmla="*/ 2147483646 h 227"/>
                <a:gd name="T12" fmla="*/ 932663829 w 39"/>
                <a:gd name="T13" fmla="*/ 2147483646 h 227"/>
                <a:gd name="T14" fmla="*/ 932663829 w 39"/>
                <a:gd name="T15" fmla="*/ 2147483646 h 227"/>
                <a:gd name="T16" fmla="*/ 986361530 w 39"/>
                <a:gd name="T17" fmla="*/ 2147483646 h 227"/>
                <a:gd name="T18" fmla="*/ 986361530 w 39"/>
                <a:gd name="T19" fmla="*/ 2147483646 h 227"/>
                <a:gd name="T20" fmla="*/ 986361530 w 39"/>
                <a:gd name="T21" fmla="*/ 2147483646 h 227"/>
                <a:gd name="T22" fmla="*/ 434570333 w 39"/>
                <a:gd name="T23" fmla="*/ 2147483646 h 227"/>
                <a:gd name="T24" fmla="*/ 275302141 w 39"/>
                <a:gd name="T25" fmla="*/ 1930518802 h 227"/>
                <a:gd name="T26" fmla="*/ 499185370 w 39"/>
                <a:gd name="T27" fmla="*/ 0 h 227"/>
                <a:gd name="T28" fmla="*/ 1781581640 w 39"/>
                <a:gd name="T29" fmla="*/ 2147483646 h 227"/>
                <a:gd name="T30" fmla="*/ 2147483646 w 39"/>
                <a:gd name="T31" fmla="*/ 2147483646 h 227"/>
                <a:gd name="T32" fmla="*/ 2147483646 w 39"/>
                <a:gd name="T33" fmla="*/ 2147483646 h 227"/>
                <a:gd name="T34" fmla="*/ 1781581640 w 39"/>
                <a:gd name="T35" fmla="*/ 2147483646 h 227"/>
                <a:gd name="T36" fmla="*/ 1568061409 w 39"/>
                <a:gd name="T37" fmla="*/ 2147483646 h 227"/>
                <a:gd name="T38" fmla="*/ 2147483646 w 39"/>
                <a:gd name="T39" fmla="*/ 2147483646 h 227"/>
                <a:gd name="T40" fmla="*/ 2055238540 w 39"/>
                <a:gd name="T41" fmla="*/ 2147483646 h 227"/>
                <a:gd name="T42" fmla="*/ 847298756 w 39"/>
                <a:gd name="T43" fmla="*/ 2147483646 h 227"/>
                <a:gd name="T44" fmla="*/ 633495621 w 39"/>
                <a:gd name="T45" fmla="*/ 2147483646 h 227"/>
                <a:gd name="T46" fmla="*/ 1485519250 w 39"/>
                <a:gd name="T47" fmla="*/ 2147483646 h 227"/>
                <a:gd name="T48" fmla="*/ 1707324267 w 39"/>
                <a:gd name="T49" fmla="*/ 2147483646 h 227"/>
                <a:gd name="T50" fmla="*/ 1707324267 w 39"/>
                <a:gd name="T51" fmla="*/ 2147483646 h 227"/>
                <a:gd name="T52" fmla="*/ 1846387042 w 39"/>
                <a:gd name="T53" fmla="*/ 2147483646 h 2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9"/>
                <a:gd name="T82" fmla="*/ 0 h 227"/>
                <a:gd name="T83" fmla="*/ 39 w 39"/>
                <a:gd name="T84" fmla="*/ 227 h 2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9" h="227">
                  <a:moveTo>
                    <a:pt x="26" y="78"/>
                  </a:moveTo>
                  <a:lnTo>
                    <a:pt x="25" y="78"/>
                  </a:lnTo>
                  <a:cubicBezTo>
                    <a:pt x="28" y="70"/>
                    <a:pt x="23" y="62"/>
                    <a:pt x="20" y="55"/>
                  </a:cubicBezTo>
                  <a:cubicBezTo>
                    <a:pt x="19" y="51"/>
                    <a:pt x="16" y="47"/>
                    <a:pt x="13" y="44"/>
                  </a:cubicBezTo>
                  <a:lnTo>
                    <a:pt x="14" y="44"/>
                  </a:lnTo>
                  <a:cubicBezTo>
                    <a:pt x="10" y="39"/>
                    <a:pt x="7" y="33"/>
                    <a:pt x="6" y="27"/>
                  </a:cubicBezTo>
                  <a:cubicBezTo>
                    <a:pt x="0" y="23"/>
                    <a:pt x="5" y="13"/>
                    <a:pt x="4" y="6"/>
                  </a:cubicBezTo>
                  <a:cubicBezTo>
                    <a:pt x="5" y="4"/>
                    <a:pt x="4" y="1"/>
                    <a:pt x="7" y="0"/>
                  </a:cubicBezTo>
                  <a:cubicBezTo>
                    <a:pt x="14" y="11"/>
                    <a:pt x="18" y="26"/>
                    <a:pt x="25" y="38"/>
                  </a:cubicBezTo>
                  <a:cubicBezTo>
                    <a:pt x="28" y="45"/>
                    <a:pt x="30" y="52"/>
                    <a:pt x="33" y="59"/>
                  </a:cubicBezTo>
                  <a:cubicBezTo>
                    <a:pt x="35" y="68"/>
                    <a:pt x="37" y="77"/>
                    <a:pt x="32" y="86"/>
                  </a:cubicBezTo>
                  <a:cubicBezTo>
                    <a:pt x="29" y="91"/>
                    <a:pt x="27" y="96"/>
                    <a:pt x="25" y="100"/>
                  </a:cubicBezTo>
                  <a:cubicBezTo>
                    <a:pt x="16" y="118"/>
                    <a:pt x="22" y="137"/>
                    <a:pt x="22" y="156"/>
                  </a:cubicBezTo>
                  <a:cubicBezTo>
                    <a:pt x="25" y="177"/>
                    <a:pt x="29" y="198"/>
                    <a:pt x="39" y="218"/>
                  </a:cubicBezTo>
                  <a:cubicBezTo>
                    <a:pt x="36" y="221"/>
                    <a:pt x="32" y="220"/>
                    <a:pt x="29" y="222"/>
                  </a:cubicBezTo>
                  <a:cubicBezTo>
                    <a:pt x="23" y="224"/>
                    <a:pt x="18" y="227"/>
                    <a:pt x="12" y="227"/>
                  </a:cubicBezTo>
                  <a:cubicBezTo>
                    <a:pt x="10" y="200"/>
                    <a:pt x="8" y="172"/>
                    <a:pt x="9" y="146"/>
                  </a:cubicBezTo>
                  <a:cubicBezTo>
                    <a:pt x="10" y="128"/>
                    <a:pt x="12" y="106"/>
                    <a:pt x="21" y="89"/>
                  </a:cubicBezTo>
                  <a:cubicBezTo>
                    <a:pt x="22" y="87"/>
                    <a:pt x="22" y="85"/>
                    <a:pt x="24" y="83"/>
                  </a:cubicBezTo>
                  <a:lnTo>
                    <a:pt x="26" y="78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2" name="Freeform 237">
              <a:extLst>
                <a:ext uri="{FF2B5EF4-FFF2-40B4-BE49-F238E27FC236}">
                  <a16:creationId xmlns:a16="http://schemas.microsoft.com/office/drawing/2014/main" id="{DBE5E55A-F290-4B7D-F8E3-1D48D1647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" y="2906"/>
              <a:ext cx="31" cy="25"/>
            </a:xfrm>
            <a:custGeom>
              <a:avLst/>
              <a:gdLst>
                <a:gd name="T0" fmla="*/ 732796856 w 12"/>
                <a:gd name="T1" fmla="*/ 763772994 h 9"/>
                <a:gd name="T2" fmla="*/ 681028941 w 12"/>
                <a:gd name="T3" fmla="*/ 1844905256 h 9"/>
                <a:gd name="T4" fmla="*/ 211571270 w 12"/>
                <a:gd name="T5" fmla="*/ 2121591011 h 9"/>
                <a:gd name="T6" fmla="*/ 81898569 w 12"/>
                <a:gd name="T7" fmla="*/ 592613433 h 9"/>
                <a:gd name="T8" fmla="*/ 732796856 w 12"/>
                <a:gd name="T9" fmla="*/ 763772994 h 9"/>
                <a:gd name="T10" fmla="*/ 732796856 w 12"/>
                <a:gd name="T11" fmla="*/ 763772994 h 9"/>
                <a:gd name="T12" fmla="*/ 732796856 w 12"/>
                <a:gd name="T13" fmla="*/ 763772994 h 9"/>
                <a:gd name="T14" fmla="*/ 732796856 w 12"/>
                <a:gd name="T15" fmla="*/ 763772994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9"/>
                <a:gd name="T26" fmla="*/ 12 w 12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9">
                  <a:moveTo>
                    <a:pt x="11" y="3"/>
                  </a:moveTo>
                  <a:cubicBezTo>
                    <a:pt x="12" y="4"/>
                    <a:pt x="11" y="6"/>
                    <a:pt x="10" y="7"/>
                  </a:cubicBezTo>
                  <a:cubicBezTo>
                    <a:pt x="8" y="7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5" y="0"/>
                    <a:pt x="8" y="1"/>
                    <a:pt x="11" y="3"/>
                  </a:cubicBezTo>
                  <a:close/>
                </a:path>
              </a:pathLst>
            </a:custGeom>
            <a:solidFill>
              <a:srgbClr val="73B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3" name="Freeform 238">
              <a:extLst>
                <a:ext uri="{FF2B5EF4-FFF2-40B4-BE49-F238E27FC236}">
                  <a16:creationId xmlns:a16="http://schemas.microsoft.com/office/drawing/2014/main" id="{A1BE5320-23CF-3E3E-7F5D-C02FE63DB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940"/>
              <a:ext cx="34" cy="42"/>
            </a:xfrm>
            <a:custGeom>
              <a:avLst/>
              <a:gdLst>
                <a:gd name="T0" fmla="*/ 1116071260 w 13"/>
                <a:gd name="T1" fmla="*/ 1911654836 h 15"/>
                <a:gd name="T2" fmla="*/ 791583831 w 13"/>
                <a:gd name="T3" fmla="*/ 2147483646 h 15"/>
                <a:gd name="T4" fmla="*/ 264168244 w 13"/>
                <a:gd name="T5" fmla="*/ 2147483646 h 15"/>
                <a:gd name="T6" fmla="*/ 0 w 13"/>
                <a:gd name="T7" fmla="*/ 2147483646 h 15"/>
                <a:gd name="T8" fmla="*/ 163162752 w 13"/>
                <a:gd name="T9" fmla="*/ 886813861 h 15"/>
                <a:gd name="T10" fmla="*/ 426733330 w 13"/>
                <a:gd name="T11" fmla="*/ 316719427 h 15"/>
                <a:gd name="T12" fmla="*/ 1116071260 w 13"/>
                <a:gd name="T13" fmla="*/ 1911654836 h 15"/>
                <a:gd name="T14" fmla="*/ 1116071260 w 13"/>
                <a:gd name="T15" fmla="*/ 1911654836 h 15"/>
                <a:gd name="T16" fmla="*/ 1116071260 w 13"/>
                <a:gd name="T17" fmla="*/ 1911654836 h 15"/>
                <a:gd name="T18" fmla="*/ 1116071260 w 13"/>
                <a:gd name="T19" fmla="*/ 19116548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5"/>
                <a:gd name="T32" fmla="*/ 13 w 1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5">
                  <a:moveTo>
                    <a:pt x="13" y="6"/>
                  </a:moveTo>
                  <a:cubicBezTo>
                    <a:pt x="13" y="9"/>
                    <a:pt x="12" y="12"/>
                    <a:pt x="9" y="14"/>
                  </a:cubicBezTo>
                  <a:cubicBezTo>
                    <a:pt x="7" y="15"/>
                    <a:pt x="4" y="15"/>
                    <a:pt x="3" y="14"/>
                  </a:cubicBezTo>
                  <a:cubicBezTo>
                    <a:pt x="0" y="13"/>
                    <a:pt x="1" y="10"/>
                    <a:pt x="0" y="8"/>
                  </a:cubicBezTo>
                  <a:cubicBezTo>
                    <a:pt x="1" y="6"/>
                    <a:pt x="1" y="4"/>
                    <a:pt x="2" y="3"/>
                  </a:cubicBezTo>
                  <a:cubicBezTo>
                    <a:pt x="2" y="2"/>
                    <a:pt x="4" y="1"/>
                    <a:pt x="5" y="1"/>
                  </a:cubicBezTo>
                  <a:cubicBezTo>
                    <a:pt x="9" y="0"/>
                    <a:pt x="11" y="4"/>
                    <a:pt x="13" y="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4" name="Freeform 239">
              <a:extLst>
                <a:ext uri="{FF2B5EF4-FFF2-40B4-BE49-F238E27FC236}">
                  <a16:creationId xmlns:a16="http://schemas.microsoft.com/office/drawing/2014/main" id="{6BFA079B-2FBD-9CCF-9EE4-3B016424A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" y="2951"/>
              <a:ext cx="18" cy="17"/>
            </a:xfrm>
            <a:custGeom>
              <a:avLst/>
              <a:gdLst>
                <a:gd name="T0" fmla="*/ 197324563 w 7"/>
                <a:gd name="T1" fmla="*/ 1949001037 h 6"/>
                <a:gd name="T2" fmla="*/ 76737371 w 7"/>
                <a:gd name="T3" fmla="*/ 2147483646 h 6"/>
                <a:gd name="T4" fmla="*/ 120999752 w 7"/>
                <a:gd name="T5" fmla="*/ 0 h 6"/>
                <a:gd name="T6" fmla="*/ 197324563 w 7"/>
                <a:gd name="T7" fmla="*/ 1949001037 h 6"/>
                <a:gd name="T8" fmla="*/ 197324563 w 7"/>
                <a:gd name="T9" fmla="*/ 1949001037 h 6"/>
                <a:gd name="T10" fmla="*/ 197324563 w 7"/>
                <a:gd name="T11" fmla="*/ 1949001037 h 6"/>
                <a:gd name="T12" fmla="*/ 197324563 w 7"/>
                <a:gd name="T13" fmla="*/ 1949001037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6"/>
                <a:gd name="T23" fmla="*/ 7 w 7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6">
                  <a:moveTo>
                    <a:pt x="3" y="5"/>
                  </a:moveTo>
                  <a:cubicBezTo>
                    <a:pt x="2" y="5"/>
                    <a:pt x="1" y="6"/>
                    <a:pt x="1" y="6"/>
                  </a:cubicBezTo>
                  <a:cubicBezTo>
                    <a:pt x="1" y="4"/>
                    <a:pt x="0" y="2"/>
                    <a:pt x="2" y="0"/>
                  </a:cubicBezTo>
                  <a:cubicBezTo>
                    <a:pt x="1" y="2"/>
                    <a:pt x="7" y="3"/>
                    <a:pt x="3" y="5"/>
                  </a:cubicBezTo>
                  <a:close/>
                </a:path>
              </a:pathLst>
            </a:custGeom>
            <a:solidFill>
              <a:srgbClr val="73B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5" name="Freeform 240">
              <a:extLst>
                <a:ext uri="{FF2B5EF4-FFF2-40B4-BE49-F238E27FC236}">
                  <a16:creationId xmlns:a16="http://schemas.microsoft.com/office/drawing/2014/main" id="{93E96EF1-E992-1B41-CB0B-36A541D48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1" y="2954"/>
              <a:ext cx="24" cy="22"/>
            </a:xfrm>
            <a:custGeom>
              <a:avLst/>
              <a:gdLst>
                <a:gd name="T0" fmla="*/ 753106317 w 9"/>
                <a:gd name="T1" fmla="*/ 233450883 h 8"/>
                <a:gd name="T2" fmla="*/ 1118233920 w 9"/>
                <a:gd name="T3" fmla="*/ 641989747 h 8"/>
                <a:gd name="T4" fmla="*/ 753106317 w 9"/>
                <a:gd name="T5" fmla="*/ 1765471502 h 8"/>
                <a:gd name="T6" fmla="*/ 0 w 9"/>
                <a:gd name="T7" fmla="*/ 875449861 h 8"/>
                <a:gd name="T8" fmla="*/ 365189043 w 9"/>
                <a:gd name="T9" fmla="*/ 0 h 8"/>
                <a:gd name="T10" fmla="*/ 753106317 w 9"/>
                <a:gd name="T11" fmla="*/ 233450883 h 8"/>
                <a:gd name="T12" fmla="*/ 753106317 w 9"/>
                <a:gd name="T13" fmla="*/ 233450883 h 8"/>
                <a:gd name="T14" fmla="*/ 753106317 w 9"/>
                <a:gd name="T15" fmla="*/ 233450883 h 8"/>
                <a:gd name="T16" fmla="*/ 753106317 w 9"/>
                <a:gd name="T17" fmla="*/ 233450883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8"/>
                <a:gd name="T29" fmla="*/ 9 w 9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8">
                  <a:moveTo>
                    <a:pt x="6" y="1"/>
                  </a:moveTo>
                  <a:cubicBezTo>
                    <a:pt x="5" y="3"/>
                    <a:pt x="8" y="3"/>
                    <a:pt x="9" y="3"/>
                  </a:cubicBezTo>
                  <a:cubicBezTo>
                    <a:pt x="8" y="5"/>
                    <a:pt x="8" y="7"/>
                    <a:pt x="6" y="8"/>
                  </a:cubicBezTo>
                  <a:cubicBezTo>
                    <a:pt x="4" y="8"/>
                    <a:pt x="0" y="7"/>
                    <a:pt x="0" y="4"/>
                  </a:cubicBezTo>
                  <a:cubicBezTo>
                    <a:pt x="1" y="2"/>
                    <a:pt x="1" y="0"/>
                    <a:pt x="3" y="0"/>
                  </a:cubicBezTo>
                  <a:cubicBezTo>
                    <a:pt x="4" y="0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6" name="Freeform 241">
              <a:extLst>
                <a:ext uri="{FF2B5EF4-FFF2-40B4-BE49-F238E27FC236}">
                  <a16:creationId xmlns:a16="http://schemas.microsoft.com/office/drawing/2014/main" id="{FCF2337F-15E2-128F-889E-9057ADF19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968"/>
              <a:ext cx="11" cy="53"/>
            </a:xfrm>
            <a:custGeom>
              <a:avLst/>
              <a:gdLst>
                <a:gd name="T0" fmla="*/ 875449861 w 4"/>
                <a:gd name="T1" fmla="*/ 0 h 19"/>
                <a:gd name="T2" fmla="*/ 471195236 w 4"/>
                <a:gd name="T3" fmla="*/ 2147483646 h 19"/>
                <a:gd name="T4" fmla="*/ 0 w 4"/>
                <a:gd name="T5" fmla="*/ 630343101 h 19"/>
                <a:gd name="T6" fmla="*/ 875449861 w 4"/>
                <a:gd name="T7" fmla="*/ 0 h 19"/>
                <a:gd name="T8" fmla="*/ 875449861 w 4"/>
                <a:gd name="T9" fmla="*/ 0 h 19"/>
                <a:gd name="T10" fmla="*/ 875449861 w 4"/>
                <a:gd name="T11" fmla="*/ 0 h 19"/>
                <a:gd name="T12" fmla="*/ 875449861 w 4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19"/>
                <a:gd name="T23" fmla="*/ 4 w 4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19">
                  <a:moveTo>
                    <a:pt x="4" y="0"/>
                  </a:moveTo>
                  <a:cubicBezTo>
                    <a:pt x="2" y="6"/>
                    <a:pt x="3" y="14"/>
                    <a:pt x="2" y="19"/>
                  </a:cubicBezTo>
                  <a:cubicBezTo>
                    <a:pt x="2" y="14"/>
                    <a:pt x="1" y="7"/>
                    <a:pt x="0" y="2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" name="Freeform 242">
              <a:extLst>
                <a:ext uri="{FF2B5EF4-FFF2-40B4-BE49-F238E27FC236}">
                  <a16:creationId xmlns:a16="http://schemas.microsoft.com/office/drawing/2014/main" id="{67BED663-DC8B-F371-7F6C-FCE15B9A1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3032"/>
              <a:ext cx="34" cy="45"/>
            </a:xfrm>
            <a:custGeom>
              <a:avLst/>
              <a:gdLst>
                <a:gd name="T0" fmla="*/ 1116071260 w 13"/>
                <a:gd name="T1" fmla="*/ 2147483646 h 16"/>
                <a:gd name="T2" fmla="*/ 854063183 w 13"/>
                <a:gd name="T3" fmla="*/ 2147483646 h 16"/>
                <a:gd name="T4" fmla="*/ 527510408 w 13"/>
                <a:gd name="T5" fmla="*/ 2147483646 h 16"/>
                <a:gd name="T6" fmla="*/ 527510408 w 13"/>
                <a:gd name="T7" fmla="*/ 2147483646 h 16"/>
                <a:gd name="T8" fmla="*/ 527510408 w 13"/>
                <a:gd name="T9" fmla="*/ 2147483646 h 16"/>
                <a:gd name="T10" fmla="*/ 426733330 w 13"/>
                <a:gd name="T11" fmla="*/ 2147483646 h 16"/>
                <a:gd name="T12" fmla="*/ 426733330 w 13"/>
                <a:gd name="T13" fmla="*/ 2147483646 h 16"/>
                <a:gd name="T14" fmla="*/ 426733330 w 13"/>
                <a:gd name="T15" fmla="*/ 2147483646 h 16"/>
                <a:gd name="T16" fmla="*/ 101005526 w 13"/>
                <a:gd name="T17" fmla="*/ 2147483646 h 16"/>
                <a:gd name="T18" fmla="*/ 101005526 w 13"/>
                <a:gd name="T19" fmla="*/ 2071655407 h 16"/>
                <a:gd name="T20" fmla="*/ 527510408 w 13"/>
                <a:gd name="T21" fmla="*/ 997478336 h 16"/>
                <a:gd name="T22" fmla="*/ 589895583 w 13"/>
                <a:gd name="T23" fmla="*/ 0 h 16"/>
                <a:gd name="T24" fmla="*/ 1116071260 w 13"/>
                <a:gd name="T25" fmla="*/ 2147483646 h 16"/>
                <a:gd name="T26" fmla="*/ 1116071260 w 13"/>
                <a:gd name="T27" fmla="*/ 2147483646 h 16"/>
                <a:gd name="T28" fmla="*/ 1116071260 w 13"/>
                <a:gd name="T29" fmla="*/ 2147483646 h 16"/>
                <a:gd name="T30" fmla="*/ 1116071260 w 13"/>
                <a:gd name="T31" fmla="*/ 2147483646 h 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16"/>
                <a:gd name="T50" fmla="*/ 13 w 13"/>
                <a:gd name="T51" fmla="*/ 16 h 1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16">
                  <a:moveTo>
                    <a:pt x="13" y="9"/>
                  </a:moveTo>
                  <a:cubicBezTo>
                    <a:pt x="13" y="11"/>
                    <a:pt x="12" y="14"/>
                    <a:pt x="10" y="15"/>
                  </a:cubicBezTo>
                  <a:cubicBezTo>
                    <a:pt x="9" y="16"/>
                    <a:pt x="7" y="16"/>
                    <a:pt x="6" y="16"/>
                  </a:cubicBezTo>
                  <a:lnTo>
                    <a:pt x="5" y="16"/>
                  </a:lnTo>
                  <a:cubicBezTo>
                    <a:pt x="4" y="14"/>
                    <a:pt x="0" y="13"/>
                    <a:pt x="1" y="10"/>
                  </a:cubicBezTo>
                  <a:cubicBezTo>
                    <a:pt x="1" y="9"/>
                    <a:pt x="1" y="7"/>
                    <a:pt x="1" y="6"/>
                  </a:cubicBezTo>
                  <a:cubicBezTo>
                    <a:pt x="3" y="5"/>
                    <a:pt x="4" y="1"/>
                    <a:pt x="6" y="3"/>
                  </a:cubicBezTo>
                  <a:cubicBezTo>
                    <a:pt x="7" y="2"/>
                    <a:pt x="5" y="0"/>
                    <a:pt x="7" y="0"/>
                  </a:cubicBezTo>
                  <a:cubicBezTo>
                    <a:pt x="11" y="1"/>
                    <a:pt x="12" y="5"/>
                    <a:pt x="13" y="9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" name="Freeform 243">
              <a:extLst>
                <a:ext uri="{FF2B5EF4-FFF2-40B4-BE49-F238E27FC236}">
                  <a16:creationId xmlns:a16="http://schemas.microsoft.com/office/drawing/2014/main" id="{012065E2-5033-579E-9964-50A56C458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3052"/>
              <a:ext cx="8" cy="11"/>
            </a:xfrm>
            <a:custGeom>
              <a:avLst/>
              <a:gdLst>
                <a:gd name="T0" fmla="*/ 227950749 w 3"/>
                <a:gd name="T1" fmla="*/ 641989747 h 4"/>
                <a:gd name="T2" fmla="*/ 136945963 w 3"/>
                <a:gd name="T3" fmla="*/ 875449861 h 4"/>
                <a:gd name="T4" fmla="*/ 136945963 w 3"/>
                <a:gd name="T5" fmla="*/ 875449861 h 4"/>
                <a:gd name="T6" fmla="*/ 136945963 w 3"/>
                <a:gd name="T7" fmla="*/ 875449861 h 4"/>
                <a:gd name="T8" fmla="*/ 227950749 w 3"/>
                <a:gd name="T9" fmla="*/ 0 h 4"/>
                <a:gd name="T10" fmla="*/ 227950749 w 3"/>
                <a:gd name="T11" fmla="*/ 641989747 h 4"/>
                <a:gd name="T12" fmla="*/ 227950749 w 3"/>
                <a:gd name="T13" fmla="*/ 641989747 h 4"/>
                <a:gd name="T14" fmla="*/ 227950749 w 3"/>
                <a:gd name="T15" fmla="*/ 641989747 h 4"/>
                <a:gd name="T16" fmla="*/ 227950749 w 3"/>
                <a:gd name="T17" fmla="*/ 641989747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4"/>
                <a:gd name="T29" fmla="*/ 3 w 3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4">
                  <a:moveTo>
                    <a:pt x="2" y="3"/>
                  </a:moveTo>
                  <a:lnTo>
                    <a:pt x="1" y="4"/>
                  </a:lnTo>
                  <a:cubicBezTo>
                    <a:pt x="0" y="3"/>
                    <a:pt x="0" y="1"/>
                    <a:pt x="2" y="0"/>
                  </a:cubicBezTo>
                  <a:cubicBezTo>
                    <a:pt x="3" y="0"/>
                    <a:pt x="2" y="2"/>
                    <a:pt x="2" y="3"/>
                  </a:cubicBez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" name="Freeform 244">
              <a:extLst>
                <a:ext uri="{FF2B5EF4-FFF2-40B4-BE49-F238E27FC236}">
                  <a16:creationId xmlns:a16="http://schemas.microsoft.com/office/drawing/2014/main" id="{CA6468B9-8887-0ECD-FFB6-2BBF9D383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" y="3128"/>
              <a:ext cx="220" cy="98"/>
            </a:xfrm>
            <a:custGeom>
              <a:avLst/>
              <a:gdLst>
                <a:gd name="T0" fmla="*/ 2147483646 w 84"/>
                <a:gd name="T1" fmla="*/ 682733416 h 35"/>
                <a:gd name="T2" fmla="*/ 2147483646 w 84"/>
                <a:gd name="T3" fmla="*/ 2147483646 h 35"/>
                <a:gd name="T4" fmla="*/ 2147483646 w 84"/>
                <a:gd name="T5" fmla="*/ 2147483646 h 35"/>
                <a:gd name="T6" fmla="*/ 2147483646 w 84"/>
                <a:gd name="T7" fmla="*/ 2147483646 h 35"/>
                <a:gd name="T8" fmla="*/ 2147483646 w 84"/>
                <a:gd name="T9" fmla="*/ 2147483646 h 35"/>
                <a:gd name="T10" fmla="*/ 2147483646 w 84"/>
                <a:gd name="T11" fmla="*/ 2147483646 h 35"/>
                <a:gd name="T12" fmla="*/ 2147483646 w 84"/>
                <a:gd name="T13" fmla="*/ 2147483646 h 35"/>
                <a:gd name="T14" fmla="*/ 2147483646 w 84"/>
                <a:gd name="T15" fmla="*/ 2147483646 h 35"/>
                <a:gd name="T16" fmla="*/ 2147483646 w 84"/>
                <a:gd name="T17" fmla="*/ 2147483646 h 35"/>
                <a:gd name="T18" fmla="*/ 2147483646 w 84"/>
                <a:gd name="T19" fmla="*/ 2147483646 h 35"/>
                <a:gd name="T20" fmla="*/ 808118921 w 84"/>
                <a:gd name="T21" fmla="*/ 2147483646 h 35"/>
                <a:gd name="T22" fmla="*/ 808118921 w 84"/>
                <a:gd name="T23" fmla="*/ 2147483646 h 35"/>
                <a:gd name="T24" fmla="*/ 705188296 w 84"/>
                <a:gd name="T25" fmla="*/ 2147483646 h 35"/>
                <a:gd name="T26" fmla="*/ 102806058 w 84"/>
                <a:gd name="T27" fmla="*/ 2147483646 h 35"/>
                <a:gd name="T28" fmla="*/ 332809238 w 84"/>
                <a:gd name="T29" fmla="*/ 682733416 h 35"/>
                <a:gd name="T30" fmla="*/ 2147483646 w 84"/>
                <a:gd name="T31" fmla="*/ 2147483646 h 35"/>
                <a:gd name="T32" fmla="*/ 2147483646 w 84"/>
                <a:gd name="T33" fmla="*/ 2147483646 h 35"/>
                <a:gd name="T34" fmla="*/ 2147483646 w 84"/>
                <a:gd name="T35" fmla="*/ 2147483646 h 35"/>
                <a:gd name="T36" fmla="*/ 2147483646 w 84"/>
                <a:gd name="T37" fmla="*/ 2147483646 h 35"/>
                <a:gd name="T38" fmla="*/ 2147483646 w 84"/>
                <a:gd name="T39" fmla="*/ 2147483646 h 35"/>
                <a:gd name="T40" fmla="*/ 2147483646 w 84"/>
                <a:gd name="T41" fmla="*/ 2147483646 h 35"/>
                <a:gd name="T42" fmla="*/ 2147483646 w 84"/>
                <a:gd name="T43" fmla="*/ 2147483646 h 35"/>
                <a:gd name="T44" fmla="*/ 2147483646 w 84"/>
                <a:gd name="T45" fmla="*/ 2147483646 h 35"/>
                <a:gd name="T46" fmla="*/ 2147483646 w 84"/>
                <a:gd name="T47" fmla="*/ 2147483646 h 35"/>
                <a:gd name="T48" fmla="*/ 2147483646 w 84"/>
                <a:gd name="T49" fmla="*/ 886813698 h 35"/>
                <a:gd name="T50" fmla="*/ 2147483646 w 84"/>
                <a:gd name="T51" fmla="*/ 0 h 35"/>
                <a:gd name="T52" fmla="*/ 2147483646 w 84"/>
                <a:gd name="T53" fmla="*/ 0 h 35"/>
                <a:gd name="T54" fmla="*/ 2147483646 w 84"/>
                <a:gd name="T55" fmla="*/ 0 h 35"/>
                <a:gd name="T56" fmla="*/ 2147483646 w 84"/>
                <a:gd name="T57" fmla="*/ 682733416 h 35"/>
                <a:gd name="T58" fmla="*/ 2147483646 w 84"/>
                <a:gd name="T59" fmla="*/ 682733416 h 35"/>
                <a:gd name="T60" fmla="*/ 2147483646 w 84"/>
                <a:gd name="T61" fmla="*/ 682733416 h 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4"/>
                <a:gd name="T94" fmla="*/ 0 h 35"/>
                <a:gd name="T95" fmla="*/ 84 w 84"/>
                <a:gd name="T96" fmla="*/ 35 h 3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4" h="35">
                  <a:moveTo>
                    <a:pt x="83" y="2"/>
                  </a:moveTo>
                  <a:cubicBezTo>
                    <a:pt x="84" y="8"/>
                    <a:pt x="84" y="16"/>
                    <a:pt x="79" y="21"/>
                  </a:cubicBezTo>
                  <a:cubicBezTo>
                    <a:pt x="74" y="25"/>
                    <a:pt x="68" y="26"/>
                    <a:pt x="62" y="30"/>
                  </a:cubicBezTo>
                  <a:cubicBezTo>
                    <a:pt x="61" y="29"/>
                    <a:pt x="61" y="31"/>
                    <a:pt x="60" y="31"/>
                  </a:cubicBezTo>
                  <a:cubicBezTo>
                    <a:pt x="51" y="35"/>
                    <a:pt x="42" y="34"/>
                    <a:pt x="33" y="33"/>
                  </a:cubicBezTo>
                  <a:cubicBezTo>
                    <a:pt x="24" y="34"/>
                    <a:pt x="18" y="30"/>
                    <a:pt x="9" y="27"/>
                  </a:cubicBezTo>
                  <a:cubicBezTo>
                    <a:pt x="9" y="27"/>
                    <a:pt x="10" y="26"/>
                    <a:pt x="9" y="26"/>
                  </a:cubicBezTo>
                  <a:cubicBezTo>
                    <a:pt x="8" y="26"/>
                    <a:pt x="8" y="26"/>
                    <a:pt x="8" y="27"/>
                  </a:cubicBezTo>
                  <a:cubicBezTo>
                    <a:pt x="6" y="25"/>
                    <a:pt x="3" y="23"/>
                    <a:pt x="1" y="20"/>
                  </a:cubicBezTo>
                  <a:cubicBezTo>
                    <a:pt x="0" y="13"/>
                    <a:pt x="3" y="7"/>
                    <a:pt x="4" y="2"/>
                  </a:cubicBezTo>
                  <a:cubicBezTo>
                    <a:pt x="15" y="5"/>
                    <a:pt x="26" y="10"/>
                    <a:pt x="38" y="11"/>
                  </a:cubicBezTo>
                  <a:lnTo>
                    <a:pt x="40" y="11"/>
                  </a:lnTo>
                  <a:cubicBezTo>
                    <a:pt x="44" y="12"/>
                    <a:pt x="47" y="9"/>
                    <a:pt x="50" y="11"/>
                  </a:cubicBezTo>
                  <a:cubicBezTo>
                    <a:pt x="51" y="9"/>
                    <a:pt x="53" y="12"/>
                    <a:pt x="56" y="11"/>
                  </a:cubicBezTo>
                  <a:cubicBezTo>
                    <a:pt x="64" y="9"/>
                    <a:pt x="72" y="8"/>
                    <a:pt x="79" y="3"/>
                  </a:cubicBezTo>
                  <a:cubicBezTo>
                    <a:pt x="80" y="2"/>
                    <a:pt x="82" y="2"/>
                    <a:pt x="83" y="0"/>
                  </a:cubicBezTo>
                  <a:lnTo>
                    <a:pt x="83" y="2"/>
                  </a:ln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" name="Freeform 245">
              <a:extLst>
                <a:ext uri="{FF2B5EF4-FFF2-40B4-BE49-F238E27FC236}">
                  <a16:creationId xmlns:a16="http://schemas.microsoft.com/office/drawing/2014/main" id="{1BBC4C80-5082-0D26-53D0-C53AB4FF3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3156"/>
              <a:ext cx="39" cy="39"/>
            </a:xfrm>
            <a:custGeom>
              <a:avLst/>
              <a:gdLst>
                <a:gd name="T0" fmla="*/ 997893881 w 15"/>
                <a:gd name="T1" fmla="*/ 803028581 h 14"/>
                <a:gd name="T2" fmla="*/ 920523505 w 15"/>
                <a:gd name="T3" fmla="*/ 2147483646 h 14"/>
                <a:gd name="T4" fmla="*/ 474870079 w 15"/>
                <a:gd name="T5" fmla="*/ 2147483646 h 14"/>
                <a:gd name="T6" fmla="*/ 92267895 w 15"/>
                <a:gd name="T7" fmla="*/ 2147483646 h 14"/>
                <a:gd name="T8" fmla="*/ 92267895 w 15"/>
                <a:gd name="T9" fmla="*/ 803028581 h 14"/>
                <a:gd name="T10" fmla="*/ 383805328 w 15"/>
                <a:gd name="T11" fmla="*/ 288266656 h 14"/>
                <a:gd name="T12" fmla="*/ 920523505 w 15"/>
                <a:gd name="T13" fmla="*/ 288266656 h 14"/>
                <a:gd name="T14" fmla="*/ 920523505 w 15"/>
                <a:gd name="T15" fmla="*/ 288266656 h 14"/>
                <a:gd name="T16" fmla="*/ 920523505 w 15"/>
                <a:gd name="T17" fmla="*/ 288266656 h 14"/>
                <a:gd name="T18" fmla="*/ 997893881 w 15"/>
                <a:gd name="T19" fmla="*/ 803028581 h 14"/>
                <a:gd name="T20" fmla="*/ 997893881 w 15"/>
                <a:gd name="T21" fmla="*/ 803028581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14"/>
                <a:gd name="T35" fmla="*/ 15 w 15"/>
                <a:gd name="T36" fmla="*/ 14 h 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14">
                  <a:moveTo>
                    <a:pt x="13" y="3"/>
                  </a:moveTo>
                  <a:cubicBezTo>
                    <a:pt x="15" y="6"/>
                    <a:pt x="13" y="9"/>
                    <a:pt x="12" y="11"/>
                  </a:cubicBezTo>
                  <a:cubicBezTo>
                    <a:pt x="10" y="12"/>
                    <a:pt x="8" y="14"/>
                    <a:pt x="6" y="14"/>
                  </a:cubicBezTo>
                  <a:cubicBezTo>
                    <a:pt x="4" y="14"/>
                    <a:pt x="2" y="13"/>
                    <a:pt x="1" y="11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2"/>
                    <a:pt x="4" y="0"/>
                    <a:pt x="5" y="1"/>
                  </a:cubicBezTo>
                  <a:cubicBezTo>
                    <a:pt x="8" y="1"/>
                    <a:pt x="9" y="0"/>
                    <a:pt x="12" y="1"/>
                  </a:cubicBezTo>
                  <a:lnTo>
                    <a:pt x="13" y="3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1" name="Freeform 246">
              <a:extLst>
                <a:ext uri="{FF2B5EF4-FFF2-40B4-BE49-F238E27FC236}">
                  <a16:creationId xmlns:a16="http://schemas.microsoft.com/office/drawing/2014/main" id="{AACD70D4-6A8E-9A67-9ECF-7C2F4355F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3164"/>
              <a:ext cx="16" cy="20"/>
            </a:xfrm>
            <a:custGeom>
              <a:avLst/>
              <a:gdLst>
                <a:gd name="T0" fmla="*/ 607868509 w 6"/>
                <a:gd name="T1" fmla="*/ 1753598774 h 7"/>
                <a:gd name="T2" fmla="*/ 227950749 w 6"/>
                <a:gd name="T3" fmla="*/ 2147483646 h 7"/>
                <a:gd name="T4" fmla="*/ 136945963 w 6"/>
                <a:gd name="T5" fmla="*/ 966442654 h 7"/>
                <a:gd name="T6" fmla="*/ 136945963 w 6"/>
                <a:gd name="T7" fmla="*/ 966442654 h 7"/>
                <a:gd name="T8" fmla="*/ 136945963 w 6"/>
                <a:gd name="T9" fmla="*/ 966442654 h 7"/>
                <a:gd name="T10" fmla="*/ 365189077 w 6"/>
                <a:gd name="T11" fmla="*/ 0 h 7"/>
                <a:gd name="T12" fmla="*/ 365189077 w 6"/>
                <a:gd name="T13" fmla="*/ 0 h 7"/>
                <a:gd name="T14" fmla="*/ 365189077 w 6"/>
                <a:gd name="T15" fmla="*/ 0 h 7"/>
                <a:gd name="T16" fmla="*/ 607868509 w 6"/>
                <a:gd name="T17" fmla="*/ 1753598774 h 7"/>
                <a:gd name="T18" fmla="*/ 607868509 w 6"/>
                <a:gd name="T19" fmla="*/ 1753598774 h 7"/>
                <a:gd name="T20" fmla="*/ 607868509 w 6"/>
                <a:gd name="T21" fmla="*/ 1753598774 h 7"/>
                <a:gd name="T22" fmla="*/ 607868509 w 6"/>
                <a:gd name="T23" fmla="*/ 1753598774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7"/>
                <a:gd name="T38" fmla="*/ 6 w 6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7">
                  <a:moveTo>
                    <a:pt x="5" y="4"/>
                  </a:moveTo>
                  <a:cubicBezTo>
                    <a:pt x="4" y="5"/>
                    <a:pt x="4" y="6"/>
                    <a:pt x="2" y="6"/>
                  </a:cubicBezTo>
                  <a:cubicBezTo>
                    <a:pt x="0" y="7"/>
                    <a:pt x="1" y="3"/>
                    <a:pt x="1" y="2"/>
                  </a:cubicBezTo>
                  <a:lnTo>
                    <a:pt x="3" y="0"/>
                  </a:lnTo>
                  <a:cubicBezTo>
                    <a:pt x="5" y="0"/>
                    <a:pt x="6" y="3"/>
                    <a:pt x="5" y="4"/>
                  </a:cubicBez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" name="Freeform 247">
              <a:extLst>
                <a:ext uri="{FF2B5EF4-FFF2-40B4-BE49-F238E27FC236}">
                  <a16:creationId xmlns:a16="http://schemas.microsoft.com/office/drawing/2014/main" id="{993E0D76-6E10-F8F5-DCC8-7BE417869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" y="3167"/>
              <a:ext cx="26" cy="45"/>
            </a:xfrm>
            <a:custGeom>
              <a:avLst/>
              <a:gdLst>
                <a:gd name="T0" fmla="*/ 623729821 w 10"/>
                <a:gd name="T1" fmla="*/ 997478336 h 16"/>
                <a:gd name="T2" fmla="*/ 681357706 w 10"/>
                <a:gd name="T3" fmla="*/ 2147483646 h 16"/>
                <a:gd name="T4" fmla="*/ 383805279 w 10"/>
                <a:gd name="T5" fmla="*/ 2147483646 h 16"/>
                <a:gd name="T6" fmla="*/ 92267815 w 10"/>
                <a:gd name="T7" fmla="*/ 2147483646 h 16"/>
                <a:gd name="T8" fmla="*/ 296787241 w 10"/>
                <a:gd name="T9" fmla="*/ 0 h 16"/>
                <a:gd name="T10" fmla="*/ 623729821 w 10"/>
                <a:gd name="T11" fmla="*/ 997478336 h 16"/>
                <a:gd name="T12" fmla="*/ 623729821 w 10"/>
                <a:gd name="T13" fmla="*/ 997478336 h 16"/>
                <a:gd name="T14" fmla="*/ 623729821 w 10"/>
                <a:gd name="T15" fmla="*/ 997478336 h 16"/>
                <a:gd name="T16" fmla="*/ 623729821 w 10"/>
                <a:gd name="T17" fmla="*/ 997478336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6"/>
                <a:gd name="T29" fmla="*/ 10 w 10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6">
                  <a:moveTo>
                    <a:pt x="8" y="3"/>
                  </a:moveTo>
                  <a:cubicBezTo>
                    <a:pt x="10" y="6"/>
                    <a:pt x="9" y="8"/>
                    <a:pt x="9" y="11"/>
                  </a:cubicBezTo>
                  <a:cubicBezTo>
                    <a:pt x="7" y="12"/>
                    <a:pt x="7" y="15"/>
                    <a:pt x="5" y="15"/>
                  </a:cubicBezTo>
                  <a:cubicBezTo>
                    <a:pt x="2" y="16"/>
                    <a:pt x="2" y="13"/>
                    <a:pt x="1" y="12"/>
                  </a:cubicBezTo>
                  <a:cubicBezTo>
                    <a:pt x="0" y="8"/>
                    <a:pt x="0" y="3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" name="Freeform 248">
              <a:extLst>
                <a:ext uri="{FF2B5EF4-FFF2-40B4-BE49-F238E27FC236}">
                  <a16:creationId xmlns:a16="http://schemas.microsoft.com/office/drawing/2014/main" id="{CAF2F5C2-2F57-5E60-F430-86D1895DA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" y="3178"/>
              <a:ext cx="10" cy="20"/>
            </a:xfrm>
            <a:custGeom>
              <a:avLst/>
              <a:gdLst>
                <a:gd name="T0" fmla="*/ 97559675 w 4"/>
                <a:gd name="T1" fmla="*/ 1753598774 h 7"/>
                <a:gd name="T2" fmla="*/ 97559675 w 4"/>
                <a:gd name="T3" fmla="*/ 2147483646 h 7"/>
                <a:gd name="T4" fmla="*/ 39023875 w 4"/>
                <a:gd name="T5" fmla="*/ 2147483646 h 7"/>
                <a:gd name="T6" fmla="*/ 97559675 w 4"/>
                <a:gd name="T7" fmla="*/ 0 h 7"/>
                <a:gd name="T8" fmla="*/ 97559675 w 4"/>
                <a:gd name="T9" fmla="*/ 1753598774 h 7"/>
                <a:gd name="T10" fmla="*/ 97559675 w 4"/>
                <a:gd name="T11" fmla="*/ 1753598774 h 7"/>
                <a:gd name="T12" fmla="*/ 97559675 w 4"/>
                <a:gd name="T13" fmla="*/ 1753598774 h 7"/>
                <a:gd name="T14" fmla="*/ 97559675 w 4"/>
                <a:gd name="T15" fmla="*/ 1753598774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7"/>
                <a:gd name="T26" fmla="*/ 4 w 4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7">
                  <a:moveTo>
                    <a:pt x="3" y="4"/>
                  </a:moveTo>
                  <a:cubicBezTo>
                    <a:pt x="4" y="4"/>
                    <a:pt x="3" y="5"/>
                    <a:pt x="3" y="6"/>
                  </a:cubicBezTo>
                  <a:cubicBezTo>
                    <a:pt x="2" y="6"/>
                    <a:pt x="2" y="7"/>
                    <a:pt x="1" y="7"/>
                  </a:cubicBezTo>
                  <a:cubicBezTo>
                    <a:pt x="0" y="5"/>
                    <a:pt x="1" y="2"/>
                    <a:pt x="3" y="0"/>
                  </a:cubicBezTo>
                  <a:cubicBezTo>
                    <a:pt x="3" y="1"/>
                    <a:pt x="4" y="3"/>
                    <a:pt x="3" y="4"/>
                  </a:cubicBez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4" name="Freeform 249">
              <a:extLst>
                <a:ext uri="{FF2B5EF4-FFF2-40B4-BE49-F238E27FC236}">
                  <a16:creationId xmlns:a16="http://schemas.microsoft.com/office/drawing/2014/main" id="{8E06077E-88E9-4C4A-959D-0B48AF95F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3226"/>
              <a:ext cx="165" cy="148"/>
            </a:xfrm>
            <a:custGeom>
              <a:avLst/>
              <a:gdLst>
                <a:gd name="T0" fmla="*/ 2147483646 w 63"/>
                <a:gd name="T1" fmla="*/ 0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2147483646 w 63"/>
                <a:gd name="T7" fmla="*/ 2147483646 h 53"/>
                <a:gd name="T8" fmla="*/ 2147483646 w 63"/>
                <a:gd name="T9" fmla="*/ 2147483646 h 53"/>
                <a:gd name="T10" fmla="*/ 2147483646 w 63"/>
                <a:gd name="T11" fmla="*/ 2147483646 h 53"/>
                <a:gd name="T12" fmla="*/ 2147483646 w 63"/>
                <a:gd name="T13" fmla="*/ 2147483646 h 53"/>
                <a:gd name="T14" fmla="*/ 1038850350 w 63"/>
                <a:gd name="T15" fmla="*/ 2147483646 h 53"/>
                <a:gd name="T16" fmla="*/ 1244541179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1846922804 w 63"/>
                <a:gd name="T23" fmla="*/ 2147483646 h 53"/>
                <a:gd name="T24" fmla="*/ 0 w 63"/>
                <a:gd name="T25" fmla="*/ 2147483646 h 53"/>
                <a:gd name="T26" fmla="*/ 1577667939 w 63"/>
                <a:gd name="T27" fmla="*/ 641661975 h 53"/>
                <a:gd name="T28" fmla="*/ 2147483646 w 63"/>
                <a:gd name="T29" fmla="*/ 0 h 53"/>
                <a:gd name="T30" fmla="*/ 2147483646 w 63"/>
                <a:gd name="T31" fmla="*/ 0 h 53"/>
                <a:gd name="T32" fmla="*/ 2147483646 w 63"/>
                <a:gd name="T33" fmla="*/ 0 h 53"/>
                <a:gd name="T34" fmla="*/ 2147483646 w 63"/>
                <a:gd name="T35" fmla="*/ 0 h 53"/>
                <a:gd name="T36" fmla="*/ 2147483646 w 63"/>
                <a:gd name="T37" fmla="*/ 0 h 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"/>
                <a:gd name="T58" fmla="*/ 0 h 53"/>
                <a:gd name="T59" fmla="*/ 63 w 63"/>
                <a:gd name="T60" fmla="*/ 53 h 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" h="53">
                  <a:moveTo>
                    <a:pt x="63" y="0"/>
                  </a:moveTo>
                  <a:cubicBezTo>
                    <a:pt x="62" y="15"/>
                    <a:pt x="56" y="27"/>
                    <a:pt x="48" y="39"/>
                  </a:cubicBezTo>
                  <a:cubicBezTo>
                    <a:pt x="43" y="45"/>
                    <a:pt x="40" y="49"/>
                    <a:pt x="34" y="53"/>
                  </a:cubicBezTo>
                  <a:cubicBezTo>
                    <a:pt x="32" y="53"/>
                    <a:pt x="33" y="51"/>
                    <a:pt x="32" y="49"/>
                  </a:cubicBezTo>
                  <a:cubicBezTo>
                    <a:pt x="33" y="43"/>
                    <a:pt x="37" y="38"/>
                    <a:pt x="39" y="32"/>
                  </a:cubicBezTo>
                  <a:cubicBezTo>
                    <a:pt x="41" y="29"/>
                    <a:pt x="44" y="26"/>
                    <a:pt x="43" y="22"/>
                  </a:cubicBezTo>
                  <a:cubicBezTo>
                    <a:pt x="42" y="22"/>
                    <a:pt x="41" y="21"/>
                    <a:pt x="40" y="21"/>
                  </a:cubicBezTo>
                  <a:cubicBezTo>
                    <a:pt x="33" y="31"/>
                    <a:pt x="26" y="42"/>
                    <a:pt x="12" y="43"/>
                  </a:cubicBezTo>
                  <a:cubicBezTo>
                    <a:pt x="10" y="41"/>
                    <a:pt x="12" y="40"/>
                    <a:pt x="14" y="38"/>
                  </a:cubicBezTo>
                  <a:cubicBezTo>
                    <a:pt x="21" y="33"/>
                    <a:pt x="22" y="24"/>
                    <a:pt x="29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25" y="12"/>
                    <a:pt x="25" y="19"/>
                    <a:pt x="21" y="22"/>
                  </a:cubicBezTo>
                  <a:cubicBezTo>
                    <a:pt x="14" y="26"/>
                    <a:pt x="9" y="31"/>
                    <a:pt x="0" y="30"/>
                  </a:cubicBezTo>
                  <a:cubicBezTo>
                    <a:pt x="6" y="21"/>
                    <a:pt x="20" y="15"/>
                    <a:pt x="18" y="2"/>
                  </a:cubicBezTo>
                  <a:cubicBezTo>
                    <a:pt x="33" y="6"/>
                    <a:pt x="48" y="7"/>
                    <a:pt x="62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5" name="Freeform 250">
              <a:extLst>
                <a:ext uri="{FF2B5EF4-FFF2-40B4-BE49-F238E27FC236}">
                  <a16:creationId xmlns:a16="http://schemas.microsoft.com/office/drawing/2014/main" id="{3713D855-3493-C8A9-5AC5-255607438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" y="3285"/>
              <a:ext cx="19" cy="47"/>
            </a:xfrm>
            <a:custGeom>
              <a:avLst/>
              <a:gdLst>
                <a:gd name="T0" fmla="*/ 1225214639 w 7"/>
                <a:gd name="T1" fmla="*/ 1710280056 h 17"/>
                <a:gd name="T2" fmla="*/ 1225214639 w 7"/>
                <a:gd name="T3" fmla="*/ 2147483646 h 17"/>
                <a:gd name="T4" fmla="*/ 703122580 w 7"/>
                <a:gd name="T5" fmla="*/ 2147483646 h 17"/>
                <a:gd name="T6" fmla="*/ 191868856 w 7"/>
                <a:gd name="T7" fmla="*/ 2147483646 h 17"/>
                <a:gd name="T8" fmla="*/ 329910770 w 7"/>
                <a:gd name="T9" fmla="*/ 1260393830 h 17"/>
                <a:gd name="T10" fmla="*/ 1225214639 w 7"/>
                <a:gd name="T11" fmla="*/ 1710280056 h 17"/>
                <a:gd name="T12" fmla="*/ 1225214639 w 7"/>
                <a:gd name="T13" fmla="*/ 1710280056 h 17"/>
                <a:gd name="T14" fmla="*/ 1225214639 w 7"/>
                <a:gd name="T15" fmla="*/ 1710280056 h 17"/>
                <a:gd name="T16" fmla="*/ 1225214639 w 7"/>
                <a:gd name="T17" fmla="*/ 1710280056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7"/>
                <a:gd name="T29" fmla="*/ 7 w 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7">
                  <a:moveTo>
                    <a:pt x="7" y="7"/>
                  </a:moveTo>
                  <a:cubicBezTo>
                    <a:pt x="6" y="7"/>
                    <a:pt x="7" y="8"/>
                    <a:pt x="7" y="9"/>
                  </a:cubicBezTo>
                  <a:cubicBezTo>
                    <a:pt x="7" y="12"/>
                    <a:pt x="7" y="15"/>
                    <a:pt x="4" y="17"/>
                  </a:cubicBezTo>
                  <a:cubicBezTo>
                    <a:pt x="2" y="16"/>
                    <a:pt x="2" y="16"/>
                    <a:pt x="1" y="15"/>
                  </a:cubicBezTo>
                  <a:cubicBezTo>
                    <a:pt x="0" y="12"/>
                    <a:pt x="0" y="8"/>
                    <a:pt x="2" y="5"/>
                  </a:cubicBezTo>
                  <a:cubicBezTo>
                    <a:pt x="2" y="0"/>
                    <a:pt x="7" y="3"/>
                    <a:pt x="7" y="7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6" name="Freeform 251">
              <a:extLst>
                <a:ext uri="{FF2B5EF4-FFF2-40B4-BE49-F238E27FC236}">
                  <a16:creationId xmlns:a16="http://schemas.microsoft.com/office/drawing/2014/main" id="{CEBA3143-1292-4B72-E85D-F8396A226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2" y="3402"/>
              <a:ext cx="24" cy="42"/>
            </a:xfrm>
            <a:custGeom>
              <a:avLst/>
              <a:gdLst>
                <a:gd name="T0" fmla="*/ 1118233920 w 9"/>
                <a:gd name="T1" fmla="*/ 1243284745 h 15"/>
                <a:gd name="T2" fmla="*/ 753106317 w 9"/>
                <a:gd name="T3" fmla="*/ 2147483646 h 15"/>
                <a:gd name="T4" fmla="*/ 136945949 w 9"/>
                <a:gd name="T5" fmla="*/ 2147483646 h 15"/>
                <a:gd name="T6" fmla="*/ 0 w 9"/>
                <a:gd name="T7" fmla="*/ 2147483646 h 15"/>
                <a:gd name="T8" fmla="*/ 365189043 w 9"/>
                <a:gd name="T9" fmla="*/ 886813861 h 15"/>
                <a:gd name="T10" fmla="*/ 1118233920 w 9"/>
                <a:gd name="T11" fmla="*/ 1243284745 h 15"/>
                <a:gd name="T12" fmla="*/ 1118233920 w 9"/>
                <a:gd name="T13" fmla="*/ 1243284745 h 15"/>
                <a:gd name="T14" fmla="*/ 1118233920 w 9"/>
                <a:gd name="T15" fmla="*/ 1243284745 h 15"/>
                <a:gd name="T16" fmla="*/ 1118233920 w 9"/>
                <a:gd name="T17" fmla="*/ 1243284745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5"/>
                <a:gd name="T29" fmla="*/ 9 w 9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5">
                  <a:moveTo>
                    <a:pt x="9" y="4"/>
                  </a:moveTo>
                  <a:cubicBezTo>
                    <a:pt x="9" y="8"/>
                    <a:pt x="9" y="13"/>
                    <a:pt x="6" y="15"/>
                  </a:cubicBezTo>
                  <a:cubicBezTo>
                    <a:pt x="3" y="15"/>
                    <a:pt x="2" y="14"/>
                    <a:pt x="1" y="11"/>
                  </a:cubicBezTo>
                  <a:cubicBezTo>
                    <a:pt x="1" y="11"/>
                    <a:pt x="1" y="10"/>
                    <a:pt x="0" y="10"/>
                  </a:cubicBezTo>
                  <a:cubicBezTo>
                    <a:pt x="0" y="7"/>
                    <a:pt x="2" y="5"/>
                    <a:pt x="3" y="3"/>
                  </a:cubicBezTo>
                  <a:cubicBezTo>
                    <a:pt x="4" y="2"/>
                    <a:pt x="9" y="0"/>
                    <a:pt x="9" y="4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7" name="Freeform 252">
              <a:extLst>
                <a:ext uri="{FF2B5EF4-FFF2-40B4-BE49-F238E27FC236}">
                  <a16:creationId xmlns:a16="http://schemas.microsoft.com/office/drawing/2014/main" id="{21E4F150-0A74-73E5-9264-0F8D7D2FA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3422"/>
              <a:ext cx="0" cy="6"/>
            </a:xfrm>
            <a:custGeom>
              <a:avLst/>
              <a:gdLst>
                <a:gd name="T0" fmla="*/ 2147483646 h 2"/>
                <a:gd name="T1" fmla="*/ 0 h 2"/>
                <a:gd name="T2" fmla="*/ 2147483646 h 2"/>
                <a:gd name="T3" fmla="*/ 2147483646 h 2"/>
                <a:gd name="T4" fmla="*/ 2147483646 h 2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  <a:gd name="T10" fmla="*/ 0 h 2"/>
                <a:gd name="T11" fmla="*/ 2 h 2"/>
              </a:gdLst>
              <a:ahLst/>
              <a:cxnLst>
                <a:cxn ang="T5">
                  <a:pos x="0" y="T0"/>
                </a:cxn>
                <a:cxn ang="T6">
                  <a:pos x="0" y="T1"/>
                </a:cxn>
                <a:cxn ang="T7">
                  <a:pos x="0" y="T2"/>
                </a:cxn>
                <a:cxn ang="T8">
                  <a:pos x="0" y="T3"/>
                </a:cxn>
                <a:cxn ang="T9">
                  <a:pos x="0" y="T4"/>
                </a:cxn>
              </a:cxnLst>
              <a:rect l="0" t="T10" r="0" b="T11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8" name="Freeform 253">
              <a:extLst>
                <a:ext uri="{FF2B5EF4-FFF2-40B4-BE49-F238E27FC236}">
                  <a16:creationId xmlns:a16="http://schemas.microsoft.com/office/drawing/2014/main" id="{967CA424-946C-6FF1-4A6E-21CD5CFC7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" y="3599"/>
              <a:ext cx="196" cy="151"/>
            </a:xfrm>
            <a:custGeom>
              <a:avLst/>
              <a:gdLst>
                <a:gd name="T0" fmla="*/ 2147483646 w 75"/>
                <a:gd name="T1" fmla="*/ 670394650 h 54"/>
                <a:gd name="T2" fmla="*/ 2147483646 w 75"/>
                <a:gd name="T3" fmla="*/ 2147483646 h 54"/>
                <a:gd name="T4" fmla="*/ 2147483646 w 75"/>
                <a:gd name="T5" fmla="*/ 2147483646 h 54"/>
                <a:gd name="T6" fmla="*/ 2147483646 w 75"/>
                <a:gd name="T7" fmla="*/ 2147483646 h 54"/>
                <a:gd name="T8" fmla="*/ 2147483646 w 75"/>
                <a:gd name="T9" fmla="*/ 2147483646 h 54"/>
                <a:gd name="T10" fmla="*/ 2147483646 w 75"/>
                <a:gd name="T11" fmla="*/ 2147483646 h 54"/>
                <a:gd name="T12" fmla="*/ 2147483646 w 75"/>
                <a:gd name="T13" fmla="*/ 2147483646 h 54"/>
                <a:gd name="T14" fmla="*/ 2147483646 w 75"/>
                <a:gd name="T15" fmla="*/ 2147483646 h 54"/>
                <a:gd name="T16" fmla="*/ 2147483646 w 75"/>
                <a:gd name="T17" fmla="*/ 2147483646 h 54"/>
                <a:gd name="T18" fmla="*/ 2147483646 w 75"/>
                <a:gd name="T19" fmla="*/ 2147483646 h 54"/>
                <a:gd name="T20" fmla="*/ 2147483646 w 75"/>
                <a:gd name="T21" fmla="*/ 2147483646 h 54"/>
                <a:gd name="T22" fmla="*/ 2147483646 w 75"/>
                <a:gd name="T23" fmla="*/ 2147483646 h 54"/>
                <a:gd name="T24" fmla="*/ 2147483646 w 75"/>
                <a:gd name="T25" fmla="*/ 2147483646 h 54"/>
                <a:gd name="T26" fmla="*/ 2147483646 w 75"/>
                <a:gd name="T27" fmla="*/ 2147483646 h 54"/>
                <a:gd name="T28" fmla="*/ 2147483646 w 75"/>
                <a:gd name="T29" fmla="*/ 2147483646 h 54"/>
                <a:gd name="T30" fmla="*/ 2147483646 w 75"/>
                <a:gd name="T31" fmla="*/ 2147483646 h 54"/>
                <a:gd name="T32" fmla="*/ 2147483646 w 75"/>
                <a:gd name="T33" fmla="*/ 2147483646 h 54"/>
                <a:gd name="T34" fmla="*/ 2147483646 w 75"/>
                <a:gd name="T35" fmla="*/ 2147483646 h 54"/>
                <a:gd name="T36" fmla="*/ 2147483646 w 75"/>
                <a:gd name="T37" fmla="*/ 2147483646 h 54"/>
                <a:gd name="T38" fmla="*/ 2147483646 w 75"/>
                <a:gd name="T39" fmla="*/ 2147483646 h 54"/>
                <a:gd name="T40" fmla="*/ 2147483646 w 75"/>
                <a:gd name="T41" fmla="*/ 2147483646 h 54"/>
                <a:gd name="T42" fmla="*/ 2147483646 w 75"/>
                <a:gd name="T43" fmla="*/ 2147483646 h 54"/>
                <a:gd name="T44" fmla="*/ 2039421191 w 75"/>
                <a:gd name="T45" fmla="*/ 2147483646 h 54"/>
                <a:gd name="T46" fmla="*/ 1264112409 w 75"/>
                <a:gd name="T47" fmla="*/ 2147483646 h 54"/>
                <a:gd name="T48" fmla="*/ 780390976 w 75"/>
                <a:gd name="T49" fmla="*/ 2147483646 h 54"/>
                <a:gd name="T50" fmla="*/ 260693913 w 75"/>
                <a:gd name="T51" fmla="*/ 2147483646 h 54"/>
                <a:gd name="T52" fmla="*/ 681280100 w 75"/>
                <a:gd name="T53" fmla="*/ 2147483646 h 54"/>
                <a:gd name="T54" fmla="*/ 1003420278 w 75"/>
                <a:gd name="T55" fmla="*/ 2147483646 h 54"/>
                <a:gd name="T56" fmla="*/ 941957090 w 75"/>
                <a:gd name="T57" fmla="*/ 2147483646 h 54"/>
                <a:gd name="T58" fmla="*/ 841904999 w 75"/>
                <a:gd name="T59" fmla="*/ 670394650 h 54"/>
                <a:gd name="T60" fmla="*/ 841904999 w 75"/>
                <a:gd name="T61" fmla="*/ 0 h 54"/>
                <a:gd name="T62" fmla="*/ 2147483646 w 75"/>
                <a:gd name="T63" fmla="*/ 670394650 h 54"/>
                <a:gd name="T64" fmla="*/ 2147483646 w 75"/>
                <a:gd name="T65" fmla="*/ 670394650 h 54"/>
                <a:gd name="T66" fmla="*/ 2147483646 w 75"/>
                <a:gd name="T67" fmla="*/ 670394650 h 54"/>
                <a:gd name="T68" fmla="*/ 2147483646 w 75"/>
                <a:gd name="T69" fmla="*/ 670394650 h 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5"/>
                <a:gd name="T106" fmla="*/ 0 h 54"/>
                <a:gd name="T107" fmla="*/ 75 w 75"/>
                <a:gd name="T108" fmla="*/ 54 h 5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5" h="54">
                  <a:moveTo>
                    <a:pt x="70" y="2"/>
                  </a:moveTo>
                  <a:cubicBezTo>
                    <a:pt x="70" y="9"/>
                    <a:pt x="62" y="7"/>
                    <a:pt x="58" y="10"/>
                  </a:cubicBezTo>
                  <a:cubicBezTo>
                    <a:pt x="52" y="12"/>
                    <a:pt x="48" y="15"/>
                    <a:pt x="42" y="18"/>
                  </a:cubicBezTo>
                  <a:lnTo>
                    <a:pt x="42" y="19"/>
                  </a:lnTo>
                  <a:cubicBezTo>
                    <a:pt x="46" y="19"/>
                    <a:pt x="49" y="17"/>
                    <a:pt x="52" y="16"/>
                  </a:cubicBezTo>
                  <a:cubicBezTo>
                    <a:pt x="49" y="18"/>
                    <a:pt x="45" y="19"/>
                    <a:pt x="42" y="21"/>
                  </a:cubicBezTo>
                  <a:cubicBezTo>
                    <a:pt x="41" y="22"/>
                    <a:pt x="42" y="23"/>
                    <a:pt x="40" y="24"/>
                  </a:cubicBezTo>
                  <a:cubicBezTo>
                    <a:pt x="41" y="23"/>
                    <a:pt x="40" y="23"/>
                    <a:pt x="40" y="23"/>
                  </a:cubicBezTo>
                  <a:cubicBezTo>
                    <a:pt x="39" y="23"/>
                    <a:pt x="39" y="25"/>
                    <a:pt x="39" y="26"/>
                  </a:cubicBezTo>
                  <a:lnTo>
                    <a:pt x="40" y="26"/>
                  </a:lnTo>
                  <a:cubicBezTo>
                    <a:pt x="44" y="23"/>
                    <a:pt x="47" y="23"/>
                    <a:pt x="52" y="21"/>
                  </a:cubicBezTo>
                  <a:cubicBezTo>
                    <a:pt x="54" y="20"/>
                    <a:pt x="58" y="19"/>
                    <a:pt x="61" y="17"/>
                  </a:cubicBezTo>
                  <a:cubicBezTo>
                    <a:pt x="63" y="18"/>
                    <a:pt x="66" y="16"/>
                    <a:pt x="68" y="16"/>
                  </a:cubicBezTo>
                  <a:cubicBezTo>
                    <a:pt x="71" y="15"/>
                    <a:pt x="72" y="15"/>
                    <a:pt x="75" y="17"/>
                  </a:cubicBezTo>
                  <a:cubicBezTo>
                    <a:pt x="57" y="23"/>
                    <a:pt x="42" y="30"/>
                    <a:pt x="24" y="38"/>
                  </a:cubicBezTo>
                  <a:cubicBezTo>
                    <a:pt x="21" y="41"/>
                    <a:pt x="17" y="42"/>
                    <a:pt x="15" y="45"/>
                  </a:cubicBezTo>
                  <a:cubicBezTo>
                    <a:pt x="12" y="47"/>
                    <a:pt x="11" y="50"/>
                    <a:pt x="9" y="50"/>
                  </a:cubicBezTo>
                  <a:cubicBezTo>
                    <a:pt x="8" y="51"/>
                    <a:pt x="5" y="54"/>
                    <a:pt x="3" y="54"/>
                  </a:cubicBezTo>
                  <a:cubicBezTo>
                    <a:pt x="0" y="47"/>
                    <a:pt x="8" y="44"/>
                    <a:pt x="8" y="38"/>
                  </a:cubicBezTo>
                  <a:cubicBezTo>
                    <a:pt x="11" y="33"/>
                    <a:pt x="10" y="29"/>
                    <a:pt x="12" y="23"/>
                  </a:cubicBezTo>
                  <a:cubicBezTo>
                    <a:pt x="10" y="19"/>
                    <a:pt x="13" y="14"/>
                    <a:pt x="11" y="10"/>
                  </a:cubicBezTo>
                  <a:cubicBezTo>
                    <a:pt x="11" y="7"/>
                    <a:pt x="11" y="5"/>
                    <a:pt x="10" y="2"/>
                  </a:cubicBezTo>
                  <a:cubicBezTo>
                    <a:pt x="10" y="1"/>
                    <a:pt x="10" y="1"/>
                    <a:pt x="10" y="0"/>
                  </a:cubicBezTo>
                  <a:cubicBezTo>
                    <a:pt x="29" y="3"/>
                    <a:pt x="50" y="4"/>
                    <a:pt x="70" y="2"/>
                  </a:cubicBez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9" name="Freeform 254">
              <a:extLst>
                <a:ext uri="{FF2B5EF4-FFF2-40B4-BE49-F238E27FC236}">
                  <a16:creationId xmlns:a16="http://schemas.microsoft.com/office/drawing/2014/main" id="{65575BC5-E4E6-3482-FF92-E09B864C0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3599"/>
              <a:ext cx="60" cy="39"/>
            </a:xfrm>
            <a:custGeom>
              <a:avLst/>
              <a:gdLst>
                <a:gd name="T0" fmla="*/ 1475726564 w 23"/>
                <a:gd name="T1" fmla="*/ 618716199 h 14"/>
                <a:gd name="T2" fmla="*/ 1886694738 w 23"/>
                <a:gd name="T3" fmla="*/ 2147483646 h 14"/>
                <a:gd name="T4" fmla="*/ 1558897771 w 23"/>
                <a:gd name="T5" fmla="*/ 2147483646 h 14"/>
                <a:gd name="T6" fmla="*/ 1558897771 w 23"/>
                <a:gd name="T7" fmla="*/ 2147483646 h 14"/>
                <a:gd name="T8" fmla="*/ 1558897771 w 23"/>
                <a:gd name="T9" fmla="*/ 2147483646 h 14"/>
                <a:gd name="T10" fmla="*/ 1558897771 w 23"/>
                <a:gd name="T11" fmla="*/ 2147483646 h 14"/>
                <a:gd name="T12" fmla="*/ 1475726564 w 23"/>
                <a:gd name="T13" fmla="*/ 2147483646 h 14"/>
                <a:gd name="T14" fmla="*/ 1475726564 w 23"/>
                <a:gd name="T15" fmla="*/ 2147483646 h 14"/>
                <a:gd name="T16" fmla="*/ 1475726564 w 23"/>
                <a:gd name="T17" fmla="*/ 2147483646 h 14"/>
                <a:gd name="T18" fmla="*/ 1066788477 w 23"/>
                <a:gd name="T19" fmla="*/ 2147483646 h 14"/>
                <a:gd name="T20" fmla="*/ 252099950 w 23"/>
                <a:gd name="T21" fmla="*/ 2147483646 h 14"/>
                <a:gd name="T22" fmla="*/ 312190714 w 23"/>
                <a:gd name="T23" fmla="*/ 618716199 h 14"/>
                <a:gd name="T24" fmla="*/ 1381073043 w 23"/>
                <a:gd name="T25" fmla="*/ 288266656 h 14"/>
                <a:gd name="T26" fmla="*/ 1381073043 w 23"/>
                <a:gd name="T27" fmla="*/ 288266656 h 14"/>
                <a:gd name="T28" fmla="*/ 1381073043 w 23"/>
                <a:gd name="T29" fmla="*/ 288266656 h 14"/>
                <a:gd name="T30" fmla="*/ 1475726564 w 23"/>
                <a:gd name="T31" fmla="*/ 618716199 h 14"/>
                <a:gd name="T32" fmla="*/ 1475726564 w 23"/>
                <a:gd name="T33" fmla="*/ 618716199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14"/>
                <a:gd name="T53" fmla="*/ 23 w 2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14">
                  <a:moveTo>
                    <a:pt x="18" y="2"/>
                  </a:moveTo>
                  <a:cubicBezTo>
                    <a:pt x="18" y="6"/>
                    <a:pt x="21" y="8"/>
                    <a:pt x="23" y="10"/>
                  </a:cubicBezTo>
                  <a:cubicBezTo>
                    <a:pt x="23" y="11"/>
                    <a:pt x="21" y="12"/>
                    <a:pt x="19" y="11"/>
                  </a:cubicBezTo>
                  <a:lnTo>
                    <a:pt x="19" y="12"/>
                  </a:lnTo>
                  <a:lnTo>
                    <a:pt x="18" y="12"/>
                  </a:lnTo>
                  <a:cubicBezTo>
                    <a:pt x="17" y="13"/>
                    <a:pt x="15" y="14"/>
                    <a:pt x="13" y="14"/>
                  </a:cubicBezTo>
                  <a:cubicBezTo>
                    <a:pt x="10" y="14"/>
                    <a:pt x="5" y="14"/>
                    <a:pt x="3" y="10"/>
                  </a:cubicBezTo>
                  <a:cubicBezTo>
                    <a:pt x="0" y="7"/>
                    <a:pt x="5" y="5"/>
                    <a:pt x="4" y="2"/>
                  </a:cubicBezTo>
                  <a:cubicBezTo>
                    <a:pt x="9" y="1"/>
                    <a:pt x="13" y="0"/>
                    <a:pt x="17" y="1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0" name="Freeform 255">
              <a:extLst>
                <a:ext uri="{FF2B5EF4-FFF2-40B4-BE49-F238E27FC236}">
                  <a16:creationId xmlns:a16="http://schemas.microsoft.com/office/drawing/2014/main" id="{F4196597-61FB-6CE1-E717-46B894968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3629"/>
              <a:ext cx="39" cy="14"/>
            </a:xfrm>
            <a:custGeom>
              <a:avLst/>
              <a:gdLst>
                <a:gd name="T0" fmla="*/ 1147053619 w 15"/>
                <a:gd name="T1" fmla="*/ 316719388 h 5"/>
                <a:gd name="T2" fmla="*/ 0 w 15"/>
                <a:gd name="T3" fmla="*/ 1554701862 h 5"/>
                <a:gd name="T4" fmla="*/ 0 w 15"/>
                <a:gd name="T5" fmla="*/ 1554701862 h 5"/>
                <a:gd name="T6" fmla="*/ 0 w 15"/>
                <a:gd name="T7" fmla="*/ 1554701862 h 5"/>
                <a:gd name="T8" fmla="*/ 0 w 15"/>
                <a:gd name="T9" fmla="*/ 1554701862 h 5"/>
                <a:gd name="T10" fmla="*/ 0 w 15"/>
                <a:gd name="T11" fmla="*/ 1554701862 h 5"/>
                <a:gd name="T12" fmla="*/ 0 w 15"/>
                <a:gd name="T13" fmla="*/ 1554701862 h 5"/>
                <a:gd name="T14" fmla="*/ 1147053619 w 15"/>
                <a:gd name="T15" fmla="*/ 316719388 h 5"/>
                <a:gd name="T16" fmla="*/ 1147053619 w 15"/>
                <a:gd name="T17" fmla="*/ 316719388 h 5"/>
                <a:gd name="T18" fmla="*/ 1147053619 w 15"/>
                <a:gd name="T19" fmla="*/ 316719388 h 5"/>
                <a:gd name="T20" fmla="*/ 1147053619 w 15"/>
                <a:gd name="T21" fmla="*/ 316719388 h 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5"/>
                <a:gd name="T35" fmla="*/ 15 w 15"/>
                <a:gd name="T36" fmla="*/ 5 h 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5">
                  <a:moveTo>
                    <a:pt x="15" y="1"/>
                  </a:moveTo>
                  <a:cubicBezTo>
                    <a:pt x="10" y="1"/>
                    <a:pt x="5" y="3"/>
                    <a:pt x="0" y="5"/>
                  </a:cubicBezTo>
                  <a:cubicBezTo>
                    <a:pt x="5" y="4"/>
                    <a:pt x="9" y="0"/>
                    <a:pt x="15" y="1"/>
                  </a:cubicBez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1" name="Freeform 256">
              <a:extLst>
                <a:ext uri="{FF2B5EF4-FFF2-40B4-BE49-F238E27FC236}">
                  <a16:creationId xmlns:a16="http://schemas.microsoft.com/office/drawing/2014/main" id="{1A5C1193-5FB0-A013-DAC0-9C55ED021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3643"/>
              <a:ext cx="157" cy="71"/>
            </a:xfrm>
            <a:custGeom>
              <a:avLst/>
              <a:gdLst>
                <a:gd name="T0" fmla="*/ 961717183 w 60"/>
                <a:gd name="T1" fmla="*/ 1323699931 h 25"/>
                <a:gd name="T2" fmla="*/ 797160205 w 60"/>
                <a:gd name="T3" fmla="*/ 2043103154 h 25"/>
                <a:gd name="T4" fmla="*/ 961717183 w 60"/>
                <a:gd name="T5" fmla="*/ 2147483646 h 25"/>
                <a:gd name="T6" fmla="*/ 1125845896 w 60"/>
                <a:gd name="T7" fmla="*/ 2043103154 h 25"/>
                <a:gd name="T8" fmla="*/ 1125845896 w 60"/>
                <a:gd name="T9" fmla="*/ 2043103154 h 25"/>
                <a:gd name="T10" fmla="*/ 1125845896 w 60"/>
                <a:gd name="T11" fmla="*/ 2043103154 h 25"/>
                <a:gd name="T12" fmla="*/ 1024251201 w 60"/>
                <a:gd name="T13" fmla="*/ 1323699931 h 25"/>
                <a:gd name="T14" fmla="*/ 1024251201 w 60"/>
                <a:gd name="T15" fmla="*/ 1323699931 h 25"/>
                <a:gd name="T16" fmla="*/ 1024251201 w 60"/>
                <a:gd name="T17" fmla="*/ 1323699931 h 25"/>
                <a:gd name="T18" fmla="*/ 1391986400 w 60"/>
                <a:gd name="T19" fmla="*/ 2147483646 h 25"/>
                <a:gd name="T20" fmla="*/ 1657810712 w 60"/>
                <a:gd name="T21" fmla="*/ 2147483646 h 25"/>
                <a:gd name="T22" fmla="*/ 2147483646 w 60"/>
                <a:gd name="T23" fmla="*/ 2147483646 h 25"/>
                <a:gd name="T24" fmla="*/ 2147483646 w 60"/>
                <a:gd name="T25" fmla="*/ 2147483646 h 25"/>
                <a:gd name="T26" fmla="*/ 2147483646 w 60"/>
                <a:gd name="T27" fmla="*/ 2147483646 h 25"/>
                <a:gd name="T28" fmla="*/ 1657810712 w 60"/>
                <a:gd name="T29" fmla="*/ 2147483646 h 25"/>
                <a:gd name="T30" fmla="*/ 1290323476 w 60"/>
                <a:gd name="T31" fmla="*/ 2147483646 h 25"/>
                <a:gd name="T32" fmla="*/ 265823239 w 60"/>
                <a:gd name="T33" fmla="*/ 2043103154 h 25"/>
                <a:gd name="T34" fmla="*/ 0 w 60"/>
                <a:gd name="T35" fmla="*/ 1323699931 h 25"/>
                <a:gd name="T36" fmla="*/ 594705656 w 60"/>
                <a:gd name="T37" fmla="*/ 857032324 h 25"/>
                <a:gd name="T38" fmla="*/ 961717183 w 60"/>
                <a:gd name="T39" fmla="*/ 1323699931 h 25"/>
                <a:gd name="T40" fmla="*/ 961717183 w 60"/>
                <a:gd name="T41" fmla="*/ 1323699931 h 25"/>
                <a:gd name="T42" fmla="*/ 961717183 w 60"/>
                <a:gd name="T43" fmla="*/ 1323699931 h 25"/>
                <a:gd name="T44" fmla="*/ 961717183 w 60"/>
                <a:gd name="T45" fmla="*/ 1323699931 h 2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0"/>
                <a:gd name="T70" fmla="*/ 0 h 25"/>
                <a:gd name="T71" fmla="*/ 60 w 60"/>
                <a:gd name="T72" fmla="*/ 25 h 2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0" h="25">
                  <a:moveTo>
                    <a:pt x="11" y="3"/>
                  </a:moveTo>
                  <a:cubicBezTo>
                    <a:pt x="10" y="2"/>
                    <a:pt x="10" y="4"/>
                    <a:pt x="9" y="5"/>
                  </a:cubicBezTo>
                  <a:cubicBezTo>
                    <a:pt x="8" y="6"/>
                    <a:pt x="10" y="7"/>
                    <a:pt x="11" y="8"/>
                  </a:cubicBezTo>
                  <a:cubicBezTo>
                    <a:pt x="13" y="7"/>
                    <a:pt x="13" y="7"/>
                    <a:pt x="13" y="5"/>
                  </a:cubicBezTo>
                  <a:lnTo>
                    <a:pt x="12" y="3"/>
                  </a:lnTo>
                  <a:cubicBezTo>
                    <a:pt x="14" y="3"/>
                    <a:pt x="15" y="5"/>
                    <a:pt x="16" y="6"/>
                  </a:cubicBezTo>
                  <a:cubicBezTo>
                    <a:pt x="17" y="4"/>
                    <a:pt x="18" y="7"/>
                    <a:pt x="19" y="6"/>
                  </a:cubicBezTo>
                  <a:cubicBezTo>
                    <a:pt x="24" y="8"/>
                    <a:pt x="30" y="14"/>
                    <a:pt x="35" y="15"/>
                  </a:cubicBezTo>
                  <a:cubicBezTo>
                    <a:pt x="45" y="13"/>
                    <a:pt x="51" y="20"/>
                    <a:pt x="60" y="21"/>
                  </a:cubicBezTo>
                  <a:cubicBezTo>
                    <a:pt x="55" y="22"/>
                    <a:pt x="49" y="24"/>
                    <a:pt x="44" y="25"/>
                  </a:cubicBezTo>
                  <a:cubicBezTo>
                    <a:pt x="35" y="21"/>
                    <a:pt x="28" y="16"/>
                    <a:pt x="19" y="11"/>
                  </a:cubicBezTo>
                  <a:cubicBezTo>
                    <a:pt x="18" y="11"/>
                    <a:pt x="16" y="11"/>
                    <a:pt x="15" y="10"/>
                  </a:cubicBezTo>
                  <a:cubicBezTo>
                    <a:pt x="9" y="11"/>
                    <a:pt x="5" y="10"/>
                    <a:pt x="3" y="5"/>
                  </a:cubicBezTo>
                  <a:cubicBezTo>
                    <a:pt x="2" y="5"/>
                    <a:pt x="1" y="4"/>
                    <a:pt x="0" y="3"/>
                  </a:cubicBezTo>
                  <a:cubicBezTo>
                    <a:pt x="2" y="5"/>
                    <a:pt x="4" y="0"/>
                    <a:pt x="7" y="2"/>
                  </a:cubicBezTo>
                  <a:cubicBezTo>
                    <a:pt x="8" y="1"/>
                    <a:pt x="10" y="2"/>
                    <a:pt x="11" y="3"/>
                  </a:cubicBezTo>
                  <a:close/>
                </a:path>
              </a:pathLst>
            </a:custGeom>
            <a:solidFill>
              <a:srgbClr val="FDF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2" name="Freeform 257">
              <a:extLst>
                <a:ext uri="{FF2B5EF4-FFF2-40B4-BE49-F238E27FC236}">
                  <a16:creationId xmlns:a16="http://schemas.microsoft.com/office/drawing/2014/main" id="{7F2CBBCE-A3BA-C8F4-7F3D-F203F71D7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3657"/>
              <a:ext cx="282" cy="79"/>
            </a:xfrm>
            <a:custGeom>
              <a:avLst/>
              <a:gdLst>
                <a:gd name="T0" fmla="*/ 2147483646 w 108"/>
                <a:gd name="T1" fmla="*/ 771761422 h 28"/>
                <a:gd name="T2" fmla="*/ 2147483646 w 108"/>
                <a:gd name="T3" fmla="*/ 1400120778 h 28"/>
                <a:gd name="T4" fmla="*/ 2147483646 w 108"/>
                <a:gd name="T5" fmla="*/ 1400120778 h 28"/>
                <a:gd name="T6" fmla="*/ 2147483646 w 108"/>
                <a:gd name="T7" fmla="*/ 1400120778 h 28"/>
                <a:gd name="T8" fmla="*/ 2147483646 w 108"/>
                <a:gd name="T9" fmla="*/ 1400120778 h 28"/>
                <a:gd name="T10" fmla="*/ 2147483646 w 108"/>
                <a:gd name="T11" fmla="*/ 2147483646 h 28"/>
                <a:gd name="T12" fmla="*/ 2147483646 w 108"/>
                <a:gd name="T13" fmla="*/ 2147483646 h 28"/>
                <a:gd name="T14" fmla="*/ 2147483646 w 108"/>
                <a:gd name="T15" fmla="*/ 2147483646 h 28"/>
                <a:gd name="T16" fmla="*/ 2147483646 w 108"/>
                <a:gd name="T17" fmla="*/ 2147483646 h 28"/>
                <a:gd name="T18" fmla="*/ 2147483646 w 108"/>
                <a:gd name="T19" fmla="*/ 2147483646 h 28"/>
                <a:gd name="T20" fmla="*/ 2147483646 w 108"/>
                <a:gd name="T21" fmla="*/ 2147483646 h 28"/>
                <a:gd name="T22" fmla="*/ 2147483646 w 108"/>
                <a:gd name="T23" fmla="*/ 2147483646 h 28"/>
                <a:gd name="T24" fmla="*/ 2147483646 w 108"/>
                <a:gd name="T25" fmla="*/ 2147483646 h 28"/>
                <a:gd name="T26" fmla="*/ 2147483646 w 108"/>
                <a:gd name="T27" fmla="*/ 2147483646 h 28"/>
                <a:gd name="T28" fmla="*/ 2147483646 w 108"/>
                <a:gd name="T29" fmla="*/ 2147483646 h 28"/>
                <a:gd name="T30" fmla="*/ 2147483646 w 108"/>
                <a:gd name="T31" fmla="*/ 2147483646 h 28"/>
                <a:gd name="T32" fmla="*/ 2147483646 w 108"/>
                <a:gd name="T33" fmla="*/ 2147483646 h 28"/>
                <a:gd name="T34" fmla="*/ 2147483646 w 108"/>
                <a:gd name="T35" fmla="*/ 2147483646 h 28"/>
                <a:gd name="T36" fmla="*/ 2147483646 w 108"/>
                <a:gd name="T37" fmla="*/ 2147483646 h 28"/>
                <a:gd name="T38" fmla="*/ 2147483646 w 108"/>
                <a:gd name="T39" fmla="*/ 2147483646 h 28"/>
                <a:gd name="T40" fmla="*/ 2147483646 w 108"/>
                <a:gd name="T41" fmla="*/ 2147483646 h 28"/>
                <a:gd name="T42" fmla="*/ 2147483646 w 108"/>
                <a:gd name="T43" fmla="*/ 2147483646 h 28"/>
                <a:gd name="T44" fmla="*/ 2147483646 w 108"/>
                <a:gd name="T45" fmla="*/ 2147483646 h 28"/>
                <a:gd name="T46" fmla="*/ 2147483646 w 108"/>
                <a:gd name="T47" fmla="*/ 2147483646 h 28"/>
                <a:gd name="T48" fmla="*/ 2147483646 w 108"/>
                <a:gd name="T49" fmla="*/ 2147483646 h 28"/>
                <a:gd name="T50" fmla="*/ 2147483646 w 108"/>
                <a:gd name="T51" fmla="*/ 2147483646 h 28"/>
                <a:gd name="T52" fmla="*/ 2147483646 w 108"/>
                <a:gd name="T53" fmla="*/ 2147483646 h 28"/>
                <a:gd name="T54" fmla="*/ 2147483646 w 108"/>
                <a:gd name="T55" fmla="*/ 2147483646 h 28"/>
                <a:gd name="T56" fmla="*/ 573802218 w 108"/>
                <a:gd name="T57" fmla="*/ 2147483646 h 28"/>
                <a:gd name="T58" fmla="*/ 512942871 w 108"/>
                <a:gd name="T59" fmla="*/ 2147483646 h 28"/>
                <a:gd name="T60" fmla="*/ 512942871 w 108"/>
                <a:gd name="T61" fmla="*/ 2147483646 h 28"/>
                <a:gd name="T62" fmla="*/ 0 w 108"/>
                <a:gd name="T63" fmla="*/ 2147483646 h 28"/>
                <a:gd name="T64" fmla="*/ 318380614 w 108"/>
                <a:gd name="T65" fmla="*/ 2147483646 h 28"/>
                <a:gd name="T66" fmla="*/ 2147483646 w 108"/>
                <a:gd name="T67" fmla="*/ 0 h 28"/>
                <a:gd name="T68" fmla="*/ 2147483646 w 108"/>
                <a:gd name="T69" fmla="*/ 771761422 h 28"/>
                <a:gd name="T70" fmla="*/ 2147483646 w 108"/>
                <a:gd name="T71" fmla="*/ 771761422 h 28"/>
                <a:gd name="T72" fmla="*/ 2147483646 w 108"/>
                <a:gd name="T73" fmla="*/ 771761422 h 28"/>
                <a:gd name="T74" fmla="*/ 2147483646 w 108"/>
                <a:gd name="T75" fmla="*/ 771761422 h 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8"/>
                <a:gd name="T115" fmla="*/ 0 h 28"/>
                <a:gd name="T116" fmla="*/ 108 w 108"/>
                <a:gd name="T117" fmla="*/ 28 h 2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8" h="28">
                  <a:moveTo>
                    <a:pt x="58" y="2"/>
                  </a:moveTo>
                  <a:lnTo>
                    <a:pt x="58" y="4"/>
                  </a:lnTo>
                  <a:lnTo>
                    <a:pt x="57" y="4"/>
                  </a:lnTo>
                  <a:cubicBezTo>
                    <a:pt x="56" y="5"/>
                    <a:pt x="58" y="6"/>
                    <a:pt x="57" y="6"/>
                  </a:cubicBezTo>
                  <a:lnTo>
                    <a:pt x="61" y="7"/>
                  </a:lnTo>
                  <a:cubicBezTo>
                    <a:pt x="62" y="8"/>
                    <a:pt x="65" y="6"/>
                    <a:pt x="65" y="9"/>
                  </a:cubicBezTo>
                  <a:lnTo>
                    <a:pt x="49" y="15"/>
                  </a:lnTo>
                  <a:lnTo>
                    <a:pt x="48" y="16"/>
                  </a:lnTo>
                  <a:cubicBezTo>
                    <a:pt x="55" y="19"/>
                    <a:pt x="62" y="14"/>
                    <a:pt x="69" y="12"/>
                  </a:cubicBezTo>
                  <a:cubicBezTo>
                    <a:pt x="70" y="12"/>
                    <a:pt x="71" y="12"/>
                    <a:pt x="71" y="11"/>
                  </a:cubicBezTo>
                  <a:cubicBezTo>
                    <a:pt x="75" y="10"/>
                    <a:pt x="78" y="11"/>
                    <a:pt x="82" y="12"/>
                  </a:cubicBezTo>
                  <a:cubicBezTo>
                    <a:pt x="82" y="12"/>
                    <a:pt x="84" y="14"/>
                    <a:pt x="84" y="14"/>
                  </a:cubicBezTo>
                  <a:cubicBezTo>
                    <a:pt x="90" y="19"/>
                    <a:pt x="97" y="22"/>
                    <a:pt x="104" y="25"/>
                  </a:cubicBezTo>
                  <a:cubicBezTo>
                    <a:pt x="105" y="26"/>
                    <a:pt x="107" y="27"/>
                    <a:pt x="108" y="27"/>
                  </a:cubicBezTo>
                  <a:cubicBezTo>
                    <a:pt x="104" y="28"/>
                    <a:pt x="101" y="27"/>
                    <a:pt x="96" y="27"/>
                  </a:cubicBezTo>
                  <a:cubicBezTo>
                    <a:pt x="87" y="26"/>
                    <a:pt x="76" y="27"/>
                    <a:pt x="67" y="24"/>
                  </a:cubicBezTo>
                  <a:cubicBezTo>
                    <a:pt x="66" y="24"/>
                    <a:pt x="63" y="24"/>
                    <a:pt x="61" y="24"/>
                  </a:cubicBezTo>
                  <a:cubicBezTo>
                    <a:pt x="46" y="20"/>
                    <a:pt x="24" y="25"/>
                    <a:pt x="7" y="22"/>
                  </a:cubicBezTo>
                  <a:cubicBezTo>
                    <a:pt x="7" y="22"/>
                    <a:pt x="7" y="22"/>
                    <a:pt x="6" y="22"/>
                  </a:cubicBezTo>
                  <a:cubicBezTo>
                    <a:pt x="6" y="22"/>
                    <a:pt x="6" y="22"/>
                    <a:pt x="6" y="23"/>
                  </a:cubicBezTo>
                  <a:cubicBezTo>
                    <a:pt x="4" y="22"/>
                    <a:pt x="2" y="23"/>
                    <a:pt x="0" y="22"/>
                  </a:cubicBezTo>
                  <a:cubicBezTo>
                    <a:pt x="2" y="21"/>
                    <a:pt x="3" y="21"/>
                    <a:pt x="4" y="20"/>
                  </a:cubicBezTo>
                  <a:cubicBezTo>
                    <a:pt x="20" y="13"/>
                    <a:pt x="34" y="6"/>
                    <a:pt x="50" y="0"/>
                  </a:cubicBezTo>
                  <a:cubicBezTo>
                    <a:pt x="53" y="0"/>
                    <a:pt x="56" y="1"/>
                    <a:pt x="58" y="2"/>
                  </a:cubicBezTo>
                  <a:close/>
                </a:path>
              </a:pathLst>
            </a:custGeom>
            <a:solidFill>
              <a:srgbClr val="FDF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3" name="Freeform 258">
              <a:extLst>
                <a:ext uri="{FF2B5EF4-FFF2-40B4-BE49-F238E27FC236}">
                  <a16:creationId xmlns:a16="http://schemas.microsoft.com/office/drawing/2014/main" id="{9AC5CD03-1503-041F-552B-E76BA6600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" y="3702"/>
              <a:ext cx="34" cy="23"/>
            </a:xfrm>
            <a:custGeom>
              <a:avLst/>
              <a:gdLst>
                <a:gd name="T0" fmla="*/ 1116071260 w 13"/>
                <a:gd name="T1" fmla="*/ 1067047289 h 8"/>
                <a:gd name="T2" fmla="*/ 264168244 w 13"/>
                <a:gd name="T3" fmla="*/ 2147483646 h 8"/>
                <a:gd name="T4" fmla="*/ 0 w 13"/>
                <a:gd name="T5" fmla="*/ 2147483646 h 8"/>
                <a:gd name="T6" fmla="*/ 1015295619 w 13"/>
                <a:gd name="T7" fmla="*/ 0 h 8"/>
                <a:gd name="T8" fmla="*/ 1116071260 w 13"/>
                <a:gd name="T9" fmla="*/ 1067047289 h 8"/>
                <a:gd name="T10" fmla="*/ 1116071260 w 13"/>
                <a:gd name="T11" fmla="*/ 1067047289 h 8"/>
                <a:gd name="T12" fmla="*/ 1116071260 w 13"/>
                <a:gd name="T13" fmla="*/ 1067047289 h 8"/>
                <a:gd name="T14" fmla="*/ 1116071260 w 13"/>
                <a:gd name="T15" fmla="*/ 1067047289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8"/>
                <a:gd name="T26" fmla="*/ 13 w 13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8">
                  <a:moveTo>
                    <a:pt x="13" y="2"/>
                  </a:moveTo>
                  <a:cubicBezTo>
                    <a:pt x="10" y="4"/>
                    <a:pt x="6" y="7"/>
                    <a:pt x="3" y="8"/>
                  </a:cubicBezTo>
                  <a:cubicBezTo>
                    <a:pt x="2" y="8"/>
                    <a:pt x="1" y="8"/>
                    <a:pt x="0" y="7"/>
                  </a:cubicBezTo>
                  <a:cubicBezTo>
                    <a:pt x="5" y="6"/>
                    <a:pt x="9" y="5"/>
                    <a:pt x="12" y="0"/>
                  </a:cubicBezTo>
                  <a:cubicBezTo>
                    <a:pt x="13" y="1"/>
                    <a:pt x="13" y="1"/>
                    <a:pt x="13" y="2"/>
                  </a:cubicBezTo>
                  <a:close/>
                </a:path>
              </a:pathLst>
            </a:custGeom>
            <a:solidFill>
              <a:srgbClr val="86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4" name="Freeform 259">
              <a:extLst>
                <a:ext uri="{FF2B5EF4-FFF2-40B4-BE49-F238E27FC236}">
                  <a16:creationId xmlns:a16="http://schemas.microsoft.com/office/drawing/2014/main" id="{A85BAA49-4B90-C81C-FCE6-C49B861C3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3730"/>
              <a:ext cx="297" cy="28"/>
            </a:xfrm>
            <a:custGeom>
              <a:avLst/>
              <a:gdLst>
                <a:gd name="T0" fmla="*/ 2147483646 w 114"/>
                <a:gd name="T1" fmla="*/ 316719388 h 10"/>
                <a:gd name="T2" fmla="*/ 2147483646 w 114"/>
                <a:gd name="T3" fmla="*/ 316719388 h 10"/>
                <a:gd name="T4" fmla="*/ 2147483646 w 114"/>
                <a:gd name="T5" fmla="*/ 316719388 h 10"/>
                <a:gd name="T6" fmla="*/ 2147483646 w 114"/>
                <a:gd name="T7" fmla="*/ 316719388 h 10"/>
                <a:gd name="T8" fmla="*/ 2147483646 w 114"/>
                <a:gd name="T9" fmla="*/ 682733456 h 10"/>
                <a:gd name="T10" fmla="*/ 2147483646 w 114"/>
                <a:gd name="T11" fmla="*/ 682733456 h 10"/>
                <a:gd name="T12" fmla="*/ 2147483646 w 114"/>
                <a:gd name="T13" fmla="*/ 682733456 h 10"/>
                <a:gd name="T14" fmla="*/ 2147483646 w 114"/>
                <a:gd name="T15" fmla="*/ 682733456 h 10"/>
                <a:gd name="T16" fmla="*/ 2147483646 w 114"/>
                <a:gd name="T17" fmla="*/ 682733456 h 10"/>
                <a:gd name="T18" fmla="*/ 2147483646 w 114"/>
                <a:gd name="T19" fmla="*/ 682733456 h 10"/>
                <a:gd name="T20" fmla="*/ 2147483646 w 114"/>
                <a:gd name="T21" fmla="*/ 682733456 h 10"/>
                <a:gd name="T22" fmla="*/ 2147483646 w 114"/>
                <a:gd name="T23" fmla="*/ 682733456 h 10"/>
                <a:gd name="T24" fmla="*/ 2147483646 w 114"/>
                <a:gd name="T25" fmla="*/ 682733456 h 10"/>
                <a:gd name="T26" fmla="*/ 2147483646 w 114"/>
                <a:gd name="T27" fmla="*/ 682733456 h 10"/>
                <a:gd name="T28" fmla="*/ 2147483646 w 114"/>
                <a:gd name="T29" fmla="*/ 886813743 h 10"/>
                <a:gd name="T30" fmla="*/ 2147483646 w 114"/>
                <a:gd name="T31" fmla="*/ 1911653190 h 10"/>
                <a:gd name="T32" fmla="*/ 2147483646 w 114"/>
                <a:gd name="T33" fmla="*/ 1911653190 h 10"/>
                <a:gd name="T34" fmla="*/ 2147483646 w 114"/>
                <a:gd name="T35" fmla="*/ 1911653190 h 10"/>
                <a:gd name="T36" fmla="*/ 2147483646 w 114"/>
                <a:gd name="T37" fmla="*/ 2147483646 h 10"/>
                <a:gd name="T38" fmla="*/ 2147483646 w 114"/>
                <a:gd name="T39" fmla="*/ 2147483646 h 10"/>
                <a:gd name="T40" fmla="*/ 2147483646 w 114"/>
                <a:gd name="T41" fmla="*/ 2147483646 h 10"/>
                <a:gd name="T42" fmla="*/ 2147483646 w 114"/>
                <a:gd name="T43" fmla="*/ 1911653190 h 10"/>
                <a:gd name="T44" fmla="*/ 2147483646 w 114"/>
                <a:gd name="T45" fmla="*/ 2147483646 h 10"/>
                <a:gd name="T46" fmla="*/ 2147483646 w 114"/>
                <a:gd name="T47" fmla="*/ 1911653190 h 10"/>
                <a:gd name="T48" fmla="*/ 2147483646 w 114"/>
                <a:gd name="T49" fmla="*/ 1554701862 h 10"/>
                <a:gd name="T50" fmla="*/ 1585376189 w 114"/>
                <a:gd name="T51" fmla="*/ 1554701862 h 10"/>
                <a:gd name="T52" fmla="*/ 549493940 w 114"/>
                <a:gd name="T53" fmla="*/ 1911653190 h 10"/>
                <a:gd name="T54" fmla="*/ 0 w 114"/>
                <a:gd name="T55" fmla="*/ 1554701862 h 10"/>
                <a:gd name="T56" fmla="*/ 400969907 w 114"/>
                <a:gd name="T57" fmla="*/ 316719388 h 10"/>
                <a:gd name="T58" fmla="*/ 400969907 w 114"/>
                <a:gd name="T59" fmla="*/ 316719388 h 10"/>
                <a:gd name="T60" fmla="*/ 400969907 w 114"/>
                <a:gd name="T61" fmla="*/ 316719388 h 10"/>
                <a:gd name="T62" fmla="*/ 400969907 w 114"/>
                <a:gd name="T63" fmla="*/ 316719388 h 10"/>
                <a:gd name="T64" fmla="*/ 2147483646 w 114"/>
                <a:gd name="T65" fmla="*/ 316719388 h 10"/>
                <a:gd name="T66" fmla="*/ 2147483646 w 114"/>
                <a:gd name="T67" fmla="*/ 0 h 10"/>
                <a:gd name="T68" fmla="*/ 2147483646 w 114"/>
                <a:gd name="T69" fmla="*/ 0 h 10"/>
                <a:gd name="T70" fmla="*/ 2147483646 w 114"/>
                <a:gd name="T71" fmla="*/ 0 h 10"/>
                <a:gd name="T72" fmla="*/ 2147483646 w 114"/>
                <a:gd name="T73" fmla="*/ 316719388 h 10"/>
                <a:gd name="T74" fmla="*/ 2147483646 w 114"/>
                <a:gd name="T75" fmla="*/ 316719388 h 10"/>
                <a:gd name="T76" fmla="*/ 2147483646 w 114"/>
                <a:gd name="T77" fmla="*/ 316719388 h 10"/>
                <a:gd name="T78" fmla="*/ 2147483646 w 114"/>
                <a:gd name="T79" fmla="*/ 316719388 h 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4"/>
                <a:gd name="T121" fmla="*/ 0 h 10"/>
                <a:gd name="T122" fmla="*/ 114 w 114"/>
                <a:gd name="T123" fmla="*/ 10 h 1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4" h="10">
                  <a:moveTo>
                    <a:pt x="35" y="1"/>
                  </a:moveTo>
                  <a:cubicBezTo>
                    <a:pt x="41" y="1"/>
                    <a:pt x="46" y="1"/>
                    <a:pt x="53" y="1"/>
                  </a:cubicBezTo>
                  <a:lnTo>
                    <a:pt x="54" y="2"/>
                  </a:lnTo>
                  <a:cubicBezTo>
                    <a:pt x="55" y="1"/>
                    <a:pt x="57" y="2"/>
                    <a:pt x="58" y="2"/>
                  </a:cubicBezTo>
                  <a:lnTo>
                    <a:pt x="62" y="2"/>
                  </a:lnTo>
                  <a:cubicBezTo>
                    <a:pt x="65" y="1"/>
                    <a:pt x="66" y="4"/>
                    <a:pt x="69" y="3"/>
                  </a:cubicBezTo>
                  <a:cubicBezTo>
                    <a:pt x="81" y="5"/>
                    <a:pt x="95" y="5"/>
                    <a:pt x="105" y="6"/>
                  </a:cubicBezTo>
                  <a:lnTo>
                    <a:pt x="106" y="7"/>
                  </a:lnTo>
                  <a:cubicBezTo>
                    <a:pt x="109" y="6"/>
                    <a:pt x="111" y="6"/>
                    <a:pt x="114" y="6"/>
                  </a:cubicBezTo>
                  <a:cubicBezTo>
                    <a:pt x="102" y="10"/>
                    <a:pt x="89" y="7"/>
                    <a:pt x="76" y="7"/>
                  </a:cubicBezTo>
                  <a:cubicBezTo>
                    <a:pt x="69" y="7"/>
                    <a:pt x="63" y="7"/>
                    <a:pt x="57" y="6"/>
                  </a:cubicBezTo>
                  <a:cubicBezTo>
                    <a:pt x="55" y="6"/>
                    <a:pt x="52" y="6"/>
                    <a:pt x="50" y="5"/>
                  </a:cubicBezTo>
                  <a:cubicBezTo>
                    <a:pt x="41" y="3"/>
                    <a:pt x="30" y="3"/>
                    <a:pt x="20" y="5"/>
                  </a:cubicBezTo>
                  <a:cubicBezTo>
                    <a:pt x="15" y="7"/>
                    <a:pt x="12" y="6"/>
                    <a:pt x="7" y="6"/>
                  </a:cubicBezTo>
                  <a:cubicBezTo>
                    <a:pt x="5" y="5"/>
                    <a:pt x="2" y="6"/>
                    <a:pt x="0" y="5"/>
                  </a:cubicBezTo>
                  <a:cubicBezTo>
                    <a:pt x="1" y="3"/>
                    <a:pt x="2" y="2"/>
                    <a:pt x="5" y="1"/>
                  </a:cubicBezTo>
                  <a:lnTo>
                    <a:pt x="33" y="1"/>
                  </a:lnTo>
                  <a:lnTo>
                    <a:pt x="34" y="0"/>
                  </a:lnTo>
                  <a:cubicBezTo>
                    <a:pt x="34" y="1"/>
                    <a:pt x="35" y="1"/>
                    <a:pt x="35" y="1"/>
                  </a:cubicBezTo>
                  <a:close/>
                </a:path>
              </a:pathLst>
            </a:custGeom>
            <a:solidFill>
              <a:srgbClr val="86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5" name="Freeform 260">
              <a:extLst>
                <a:ext uri="{FF2B5EF4-FFF2-40B4-BE49-F238E27FC236}">
                  <a16:creationId xmlns:a16="http://schemas.microsoft.com/office/drawing/2014/main" id="{9C741D58-B76D-A7B3-1F2F-269ED5E8E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3" y="3739"/>
              <a:ext cx="8" cy="5"/>
            </a:xfrm>
            <a:custGeom>
              <a:avLst/>
              <a:gdLst>
                <a:gd name="T0" fmla="*/ 0 w 3"/>
                <a:gd name="T1" fmla="*/ 69541438 h 2"/>
                <a:gd name="T2" fmla="*/ 227950749 w 3"/>
                <a:gd name="T3" fmla="*/ 0 h 2"/>
                <a:gd name="T4" fmla="*/ 365189077 w 3"/>
                <a:gd name="T5" fmla="*/ 39023875 h 2"/>
                <a:gd name="T6" fmla="*/ 0 w 3"/>
                <a:gd name="T7" fmla="*/ 69541438 h 2"/>
                <a:gd name="T8" fmla="*/ 0 w 3"/>
                <a:gd name="T9" fmla="*/ 6954143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0" y="2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6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3B92D226-62F9-7F11-1D7E-5C3DB066E08D}"/>
              </a:ext>
            </a:extLst>
          </p:cNvPr>
          <p:cNvSpPr txBox="1"/>
          <p:nvPr/>
        </p:nvSpPr>
        <p:spPr>
          <a:xfrm>
            <a:off x="2322533" y="552517"/>
            <a:ext cx="7780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Τι είναι το </a:t>
            </a:r>
            <a:r>
              <a:rPr lang="el-GR" sz="2400" dirty="0" err="1"/>
              <a:t>πιεσίμετρο</a:t>
            </a:r>
            <a:r>
              <a:rPr lang="el-GR" sz="2400" dirty="0"/>
              <a:t>;</a:t>
            </a:r>
          </a:p>
        </p:txBody>
      </p:sp>
      <p:pic>
        <p:nvPicPr>
          <p:cNvPr id="70" name="Εικόνα 69">
            <a:extLst>
              <a:ext uri="{FF2B5EF4-FFF2-40B4-BE49-F238E27FC236}">
                <a16:creationId xmlns:a16="http://schemas.microsoft.com/office/drawing/2014/main" id="{10CCE47C-366E-C594-24C2-EADC0E327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76" y="2059439"/>
            <a:ext cx="2122203" cy="370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27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6" name="AutoShape 50">
            <a:extLst>
              <a:ext uri="{FF2B5EF4-FFF2-40B4-BE49-F238E27FC236}">
                <a16:creationId xmlns:a16="http://schemas.microsoft.com/office/drawing/2014/main" id="{5FD726E4-E4B7-078E-C427-E2D2C6439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1671" y="126161"/>
            <a:ext cx="4891928" cy="1582737"/>
          </a:xfrm>
          <a:prstGeom prst="wedgeRectCallout">
            <a:avLst>
              <a:gd name="adj1" fmla="val -61023"/>
              <a:gd name="adj2" fmla="val 8500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l-GR" altLang="el-GR" sz="2400"/>
              <a:t>Δε βάζεις και τριβή να ζητήσεις σε πόση απόσταση θα σταματήσει και πόση ενέργεια χάθηκε συνολικά;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6FBB0C2-AD31-928D-A4D8-2967A0623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559" y="5300664"/>
            <a:ext cx="8064500" cy="288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B7F74135-A090-461C-C244-248A08090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059" y="4437063"/>
            <a:ext cx="1727200" cy="862012"/>
          </a:xfrm>
          <a:prstGeom prst="rect">
            <a:avLst/>
          </a:prstGeom>
          <a:solidFill>
            <a:srgbClr val="996600"/>
          </a:solidFill>
          <a:ln w="9525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4341" name="Oval 5">
            <a:extLst>
              <a:ext uri="{FF2B5EF4-FFF2-40B4-BE49-F238E27FC236}">
                <a16:creationId xmlns:a16="http://schemas.microsoft.com/office/drawing/2014/main" id="{A44BC861-287B-A10B-EFA8-D01E480D0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696" y="3213100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4342" name="Line 6">
            <a:extLst>
              <a:ext uri="{FF2B5EF4-FFF2-40B4-BE49-F238E27FC236}">
                <a16:creationId xmlns:a16="http://schemas.microsoft.com/office/drawing/2014/main" id="{CC428818-FDF5-E084-11FD-136EC1A3B80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69159" y="3357564"/>
            <a:ext cx="576262" cy="719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DB297351-2D46-D579-7598-67DBB43B5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9246" y="4437063"/>
            <a:ext cx="1727200" cy="862012"/>
          </a:xfrm>
          <a:prstGeom prst="rect">
            <a:avLst/>
          </a:prstGeom>
          <a:solidFill>
            <a:srgbClr val="996600"/>
          </a:solidFill>
          <a:ln w="9525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4344" name="Oval 8">
            <a:extLst>
              <a:ext uri="{FF2B5EF4-FFF2-40B4-BE49-F238E27FC236}">
                <a16:creationId xmlns:a16="http://schemas.microsoft.com/office/drawing/2014/main" id="{39879368-0549-B49C-C9A0-06442F4CE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1409" y="4652963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4345" name="Line 9">
            <a:extLst>
              <a:ext uri="{FF2B5EF4-FFF2-40B4-BE49-F238E27FC236}">
                <a16:creationId xmlns:a16="http://schemas.microsoft.com/office/drawing/2014/main" id="{19110B8E-5E5A-24F4-C442-666957BE5CD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3572" y="4868863"/>
            <a:ext cx="792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graphicFrame>
        <p:nvGraphicFramePr>
          <p:cNvPr id="14346" name="Object 10">
            <a:extLst>
              <a:ext uri="{FF2B5EF4-FFF2-40B4-BE49-F238E27FC236}">
                <a16:creationId xmlns:a16="http://schemas.microsoft.com/office/drawing/2014/main" id="{CB416C68-F390-868A-6A94-EE243DB73C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856736"/>
              </p:ext>
            </p:extLst>
          </p:nvPr>
        </p:nvGraphicFramePr>
        <p:xfrm>
          <a:off x="6380910" y="4076701"/>
          <a:ext cx="47307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280" imgH="215640" progId="Equation.DSMT4">
                  <p:embed/>
                </p:oleObj>
              </mc:Choice>
              <mc:Fallback>
                <p:oleObj name="Equation" r:id="rId2" imgW="152280" imgH="215640" progId="Equation.DSMT4">
                  <p:embed/>
                  <p:pic>
                    <p:nvPicPr>
                      <p:cNvPr id="14346" name="Object 10">
                        <a:extLst>
                          <a:ext uri="{FF2B5EF4-FFF2-40B4-BE49-F238E27FC236}">
                            <a16:creationId xmlns:a16="http://schemas.microsoft.com/office/drawing/2014/main" id="{CB416C68-F390-868A-6A94-EE243DB73C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0910" y="4076701"/>
                        <a:ext cx="473075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7" name="Line 11">
            <a:extLst>
              <a:ext uri="{FF2B5EF4-FFF2-40B4-BE49-F238E27FC236}">
                <a16:creationId xmlns:a16="http://schemas.microsoft.com/office/drawing/2014/main" id="{8D45E076-E64D-7522-1ADA-DEE23B0C5BA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6134" y="3357564"/>
            <a:ext cx="0" cy="719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4348" name="Line 12">
            <a:extLst>
              <a:ext uri="{FF2B5EF4-FFF2-40B4-BE49-F238E27FC236}">
                <a16:creationId xmlns:a16="http://schemas.microsoft.com/office/drawing/2014/main" id="{D4482592-BC06-86BF-6478-7A0E79578F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69159" y="3284538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graphicFrame>
        <p:nvGraphicFramePr>
          <p:cNvPr id="14349" name="Object 13">
            <a:extLst>
              <a:ext uri="{FF2B5EF4-FFF2-40B4-BE49-F238E27FC236}">
                <a16:creationId xmlns:a16="http://schemas.microsoft.com/office/drawing/2014/main" id="{D98E833C-0F95-1A7E-EC16-4AE6D6A9AF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755774"/>
              </p:ext>
            </p:extLst>
          </p:nvPr>
        </p:nvGraphicFramePr>
        <p:xfrm>
          <a:off x="1845421" y="2781301"/>
          <a:ext cx="116205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33160" imgH="228600" progId="Equation.DSMT4">
                  <p:embed/>
                </p:oleObj>
              </mc:Choice>
              <mc:Fallback>
                <p:oleObj name="Equation" r:id="rId4" imgW="533160" imgH="228600" progId="Equation.DSMT4">
                  <p:embed/>
                  <p:pic>
                    <p:nvPicPr>
                      <p:cNvPr id="14349" name="Object 13">
                        <a:extLst>
                          <a:ext uri="{FF2B5EF4-FFF2-40B4-BE49-F238E27FC236}">
                            <a16:creationId xmlns:a16="http://schemas.microsoft.com/office/drawing/2014/main" id="{D98E833C-0F95-1A7E-EC16-4AE6D6A9AF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5421" y="2781301"/>
                        <a:ext cx="1162050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50" name="Object 14">
            <a:extLst>
              <a:ext uri="{FF2B5EF4-FFF2-40B4-BE49-F238E27FC236}">
                <a16:creationId xmlns:a16="http://schemas.microsoft.com/office/drawing/2014/main" id="{7F00AA26-C087-1E43-4EC9-68B19C8567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276438"/>
              </p:ext>
            </p:extLst>
          </p:nvPr>
        </p:nvGraphicFramePr>
        <p:xfrm>
          <a:off x="188072" y="4076701"/>
          <a:ext cx="1382713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34680" imgH="203040" progId="Equation.DSMT4">
                  <p:embed/>
                </p:oleObj>
              </mc:Choice>
              <mc:Fallback>
                <p:oleObj name="Equation" r:id="rId6" imgW="634680" imgH="203040" progId="Equation.DSMT4">
                  <p:embed/>
                  <p:pic>
                    <p:nvPicPr>
                      <p:cNvPr id="14350" name="Object 14">
                        <a:extLst>
                          <a:ext uri="{FF2B5EF4-FFF2-40B4-BE49-F238E27FC236}">
                            <a16:creationId xmlns:a16="http://schemas.microsoft.com/office/drawing/2014/main" id="{7F00AA26-C087-1E43-4EC9-68B19C8567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072" y="4076701"/>
                        <a:ext cx="1382713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88" name="Object 52">
            <a:extLst>
              <a:ext uri="{FF2B5EF4-FFF2-40B4-BE49-F238E27FC236}">
                <a16:creationId xmlns:a16="http://schemas.microsoft.com/office/drawing/2014/main" id="{38F04F5D-7A4F-C5C6-0268-41622810B7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6144868"/>
              </p:ext>
            </p:extLst>
          </p:nvPr>
        </p:nvGraphicFramePr>
        <p:xfrm>
          <a:off x="3186859" y="2057401"/>
          <a:ext cx="1674812" cy="227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5386549" imgH="7301834" progId="CorelDraw.Graphic.16">
                  <p:embed/>
                </p:oleObj>
              </mc:Choice>
              <mc:Fallback>
                <p:oleObj name="CorelDRAW" r:id="rId8" imgW="5386549" imgH="7301834" progId="CorelDraw.Graphic.16">
                  <p:embed/>
                  <p:pic>
                    <p:nvPicPr>
                      <p:cNvPr id="14388" name="Object 52">
                        <a:extLst>
                          <a:ext uri="{FF2B5EF4-FFF2-40B4-BE49-F238E27FC236}">
                            <a16:creationId xmlns:a16="http://schemas.microsoft.com/office/drawing/2014/main" id="{38F04F5D-7A4F-C5C6-0268-41622810B7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6859" y="2057401"/>
                        <a:ext cx="1674812" cy="2271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Εικόνα 2">
            <a:extLst>
              <a:ext uri="{FF2B5EF4-FFF2-40B4-BE49-F238E27FC236}">
                <a16:creationId xmlns:a16="http://schemas.microsoft.com/office/drawing/2014/main" id="{F19F8A10-C7DC-2521-9D49-EBC24ACE6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06" y="1752591"/>
            <a:ext cx="4159718" cy="4965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8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55 - Ομάδα">
            <a:extLst>
              <a:ext uri="{FF2B5EF4-FFF2-40B4-BE49-F238E27FC236}">
                <a16:creationId xmlns:a16="http://schemas.microsoft.com/office/drawing/2014/main" id="{6E8364A2-B5B5-CB99-A92E-A024AFB404EA}"/>
              </a:ext>
            </a:extLst>
          </p:cNvPr>
          <p:cNvGrpSpPr>
            <a:grpSpLocks/>
          </p:cNvGrpSpPr>
          <p:nvPr/>
        </p:nvGrpSpPr>
        <p:grpSpPr bwMode="auto">
          <a:xfrm>
            <a:off x="714842" y="2992905"/>
            <a:ext cx="1849437" cy="3636963"/>
            <a:chOff x="1154113" y="2670175"/>
            <a:chExt cx="1849437" cy="3636963"/>
          </a:xfrm>
        </p:grpSpPr>
        <p:sp>
          <p:nvSpPr>
            <p:cNvPr id="3" name="AutoShape 10">
              <a:extLst>
                <a:ext uri="{FF2B5EF4-FFF2-40B4-BE49-F238E27FC236}">
                  <a16:creationId xmlns:a16="http://schemas.microsoft.com/office/drawing/2014/main" id="{77C0D079-9FA1-38E1-9109-E0C6015D0D5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1154113" y="2670175"/>
              <a:ext cx="1849437" cy="363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32154AF7-14D2-859B-5D54-22AD96FB799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61247" y="2680853"/>
              <a:ext cx="1831603" cy="3613471"/>
            </a:xfrm>
            <a:custGeom>
              <a:avLst/>
              <a:gdLst>
                <a:gd name="T0" fmla="*/ 2147483646 w 170"/>
                <a:gd name="T1" fmla="*/ 2147483646 h 373"/>
                <a:gd name="T2" fmla="*/ 2147483646 w 170"/>
                <a:gd name="T3" fmla="*/ 2147483646 h 373"/>
                <a:gd name="T4" fmla="*/ 2147483646 w 170"/>
                <a:gd name="T5" fmla="*/ 2147483646 h 373"/>
                <a:gd name="T6" fmla="*/ 2147483646 w 170"/>
                <a:gd name="T7" fmla="*/ 2147483646 h 373"/>
                <a:gd name="T8" fmla="*/ 2147483646 w 170"/>
                <a:gd name="T9" fmla="*/ 2147483646 h 373"/>
                <a:gd name="T10" fmla="*/ 2147483646 w 170"/>
                <a:gd name="T11" fmla="*/ 2147483646 h 373"/>
                <a:gd name="T12" fmla="*/ 2147483646 w 170"/>
                <a:gd name="T13" fmla="*/ 2147483646 h 373"/>
                <a:gd name="T14" fmla="*/ 2147483646 w 170"/>
                <a:gd name="T15" fmla="*/ 2147483646 h 373"/>
                <a:gd name="T16" fmla="*/ 2147483646 w 170"/>
                <a:gd name="T17" fmla="*/ 2147483646 h 373"/>
                <a:gd name="T18" fmla="*/ 2147483646 w 170"/>
                <a:gd name="T19" fmla="*/ 2147483646 h 373"/>
                <a:gd name="T20" fmla="*/ 2147483646 w 170"/>
                <a:gd name="T21" fmla="*/ 2147483646 h 373"/>
                <a:gd name="T22" fmla="*/ 2147483646 w 170"/>
                <a:gd name="T23" fmla="*/ 2147483646 h 373"/>
                <a:gd name="T24" fmla="*/ 2147483646 w 170"/>
                <a:gd name="T25" fmla="*/ 2147483646 h 373"/>
                <a:gd name="T26" fmla="*/ 2147483646 w 170"/>
                <a:gd name="T27" fmla="*/ 2147483646 h 373"/>
                <a:gd name="T28" fmla="*/ 2147483646 w 170"/>
                <a:gd name="T29" fmla="*/ 2147483646 h 373"/>
                <a:gd name="T30" fmla="*/ 2147483646 w 170"/>
                <a:gd name="T31" fmla="*/ 2147483646 h 373"/>
                <a:gd name="T32" fmla="*/ 2147483646 w 170"/>
                <a:gd name="T33" fmla="*/ 2147483646 h 373"/>
                <a:gd name="T34" fmla="*/ 2147483646 w 170"/>
                <a:gd name="T35" fmla="*/ 2147483646 h 373"/>
                <a:gd name="T36" fmla="*/ 2147483646 w 170"/>
                <a:gd name="T37" fmla="*/ 2147483646 h 373"/>
                <a:gd name="T38" fmla="*/ 2147483646 w 170"/>
                <a:gd name="T39" fmla="*/ 2147483646 h 373"/>
                <a:gd name="T40" fmla="*/ 2147483646 w 170"/>
                <a:gd name="T41" fmla="*/ 2147483646 h 373"/>
                <a:gd name="T42" fmla="*/ 2147483646 w 170"/>
                <a:gd name="T43" fmla="*/ 2147483646 h 373"/>
                <a:gd name="T44" fmla="*/ 2147483646 w 170"/>
                <a:gd name="T45" fmla="*/ 2147483646 h 373"/>
                <a:gd name="T46" fmla="*/ 2147483646 w 170"/>
                <a:gd name="T47" fmla="*/ 2147483646 h 373"/>
                <a:gd name="T48" fmla="*/ 2147483646 w 170"/>
                <a:gd name="T49" fmla="*/ 2147483646 h 373"/>
                <a:gd name="T50" fmla="*/ 2147483646 w 170"/>
                <a:gd name="T51" fmla="*/ 2147483646 h 373"/>
                <a:gd name="T52" fmla="*/ 2147483646 w 170"/>
                <a:gd name="T53" fmla="*/ 2147483646 h 373"/>
                <a:gd name="T54" fmla="*/ 2147483646 w 170"/>
                <a:gd name="T55" fmla="*/ 2147483646 h 373"/>
                <a:gd name="T56" fmla="*/ 2147483646 w 170"/>
                <a:gd name="T57" fmla="*/ 2147483646 h 373"/>
                <a:gd name="T58" fmla="*/ 2147483646 w 170"/>
                <a:gd name="T59" fmla="*/ 2147483646 h 373"/>
                <a:gd name="T60" fmla="*/ 0 w 170"/>
                <a:gd name="T61" fmla="*/ 2147483646 h 373"/>
                <a:gd name="T62" fmla="*/ 2147483646 w 170"/>
                <a:gd name="T63" fmla="*/ 2147483646 h 373"/>
                <a:gd name="T64" fmla="*/ 2147483646 w 170"/>
                <a:gd name="T65" fmla="*/ 2147483646 h 373"/>
                <a:gd name="T66" fmla="*/ 2147483646 w 170"/>
                <a:gd name="T67" fmla="*/ 2147483646 h 373"/>
                <a:gd name="T68" fmla="*/ 2147483646 w 170"/>
                <a:gd name="T69" fmla="*/ 2147483646 h 373"/>
                <a:gd name="T70" fmla="*/ 2147483646 w 170"/>
                <a:gd name="T71" fmla="*/ 2147483646 h 373"/>
                <a:gd name="T72" fmla="*/ 2147483646 w 170"/>
                <a:gd name="T73" fmla="*/ 2147483646 h 373"/>
                <a:gd name="T74" fmla="*/ 2147483646 w 170"/>
                <a:gd name="T75" fmla="*/ 2147483646 h 373"/>
                <a:gd name="T76" fmla="*/ 2147483646 w 170"/>
                <a:gd name="T77" fmla="*/ 2147483646 h 373"/>
                <a:gd name="T78" fmla="*/ 2147483646 w 170"/>
                <a:gd name="T79" fmla="*/ 2147483646 h 373"/>
                <a:gd name="T80" fmla="*/ 2147483646 w 170"/>
                <a:gd name="T81" fmla="*/ 2147483646 h 373"/>
                <a:gd name="T82" fmla="*/ 2147483646 w 170"/>
                <a:gd name="T83" fmla="*/ 2147483646 h 373"/>
                <a:gd name="T84" fmla="*/ 2147483646 w 170"/>
                <a:gd name="T85" fmla="*/ 2147483646 h 373"/>
                <a:gd name="T86" fmla="*/ 2147483646 w 170"/>
                <a:gd name="T87" fmla="*/ 2147483646 h 373"/>
                <a:gd name="T88" fmla="*/ 2147483646 w 170"/>
                <a:gd name="T89" fmla="*/ 2147483646 h 373"/>
                <a:gd name="T90" fmla="*/ 2147483646 w 170"/>
                <a:gd name="T91" fmla="*/ 2147483646 h 373"/>
                <a:gd name="T92" fmla="*/ 2147483646 w 170"/>
                <a:gd name="T93" fmla="*/ 2147483646 h 373"/>
                <a:gd name="T94" fmla="*/ 2147483646 w 170"/>
                <a:gd name="T95" fmla="*/ 2147483646 h 373"/>
                <a:gd name="T96" fmla="*/ 2147483646 w 170"/>
                <a:gd name="T97" fmla="*/ 0 h 373"/>
                <a:gd name="T98" fmla="*/ 2147483646 w 170"/>
                <a:gd name="T99" fmla="*/ 0 h 3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0"/>
                <a:gd name="T151" fmla="*/ 0 h 373"/>
                <a:gd name="T152" fmla="*/ 170 w 170"/>
                <a:gd name="T153" fmla="*/ 373 h 3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0" h="373">
                  <a:moveTo>
                    <a:pt x="99" y="0"/>
                  </a:moveTo>
                  <a:cubicBezTo>
                    <a:pt x="99" y="2"/>
                    <a:pt x="99" y="4"/>
                    <a:pt x="98" y="6"/>
                  </a:cubicBezTo>
                  <a:cubicBezTo>
                    <a:pt x="102" y="6"/>
                    <a:pt x="108" y="7"/>
                    <a:pt x="112" y="5"/>
                  </a:cubicBezTo>
                  <a:cubicBezTo>
                    <a:pt x="117" y="5"/>
                    <a:pt x="121" y="10"/>
                    <a:pt x="124" y="14"/>
                  </a:cubicBezTo>
                  <a:cubicBezTo>
                    <a:pt x="124" y="17"/>
                    <a:pt x="130" y="20"/>
                    <a:pt x="127" y="25"/>
                  </a:cubicBezTo>
                  <a:cubicBezTo>
                    <a:pt x="128" y="26"/>
                    <a:pt x="130" y="26"/>
                    <a:pt x="130" y="27"/>
                  </a:cubicBezTo>
                  <a:cubicBezTo>
                    <a:pt x="130" y="30"/>
                    <a:pt x="129" y="32"/>
                    <a:pt x="130" y="35"/>
                  </a:cubicBezTo>
                  <a:cubicBezTo>
                    <a:pt x="129" y="37"/>
                    <a:pt x="128" y="38"/>
                    <a:pt x="129" y="40"/>
                  </a:cubicBezTo>
                  <a:cubicBezTo>
                    <a:pt x="132" y="46"/>
                    <a:pt x="131" y="52"/>
                    <a:pt x="128" y="58"/>
                  </a:cubicBezTo>
                  <a:cubicBezTo>
                    <a:pt x="129" y="60"/>
                    <a:pt x="126" y="60"/>
                    <a:pt x="124" y="61"/>
                  </a:cubicBezTo>
                  <a:lnTo>
                    <a:pt x="123" y="61"/>
                  </a:lnTo>
                  <a:cubicBezTo>
                    <a:pt x="123" y="65"/>
                    <a:pt x="125" y="69"/>
                    <a:pt x="124" y="74"/>
                  </a:cubicBezTo>
                  <a:cubicBezTo>
                    <a:pt x="122" y="82"/>
                    <a:pt x="134" y="83"/>
                    <a:pt x="134" y="91"/>
                  </a:cubicBezTo>
                  <a:cubicBezTo>
                    <a:pt x="139" y="95"/>
                    <a:pt x="145" y="98"/>
                    <a:pt x="148" y="102"/>
                  </a:cubicBezTo>
                  <a:cubicBezTo>
                    <a:pt x="150" y="102"/>
                    <a:pt x="150" y="104"/>
                    <a:pt x="151" y="105"/>
                  </a:cubicBezTo>
                  <a:cubicBezTo>
                    <a:pt x="162" y="118"/>
                    <a:pt x="158" y="137"/>
                    <a:pt x="163" y="152"/>
                  </a:cubicBezTo>
                  <a:cubicBezTo>
                    <a:pt x="168" y="155"/>
                    <a:pt x="166" y="162"/>
                    <a:pt x="168" y="166"/>
                  </a:cubicBezTo>
                  <a:cubicBezTo>
                    <a:pt x="170" y="171"/>
                    <a:pt x="168" y="174"/>
                    <a:pt x="165" y="178"/>
                  </a:cubicBezTo>
                  <a:cubicBezTo>
                    <a:pt x="161" y="183"/>
                    <a:pt x="155" y="183"/>
                    <a:pt x="149" y="184"/>
                  </a:cubicBezTo>
                  <a:cubicBezTo>
                    <a:pt x="150" y="188"/>
                    <a:pt x="149" y="191"/>
                    <a:pt x="150" y="196"/>
                  </a:cubicBezTo>
                  <a:cubicBezTo>
                    <a:pt x="151" y="208"/>
                    <a:pt x="151" y="223"/>
                    <a:pt x="151" y="235"/>
                  </a:cubicBezTo>
                  <a:cubicBezTo>
                    <a:pt x="151" y="237"/>
                    <a:pt x="150" y="240"/>
                    <a:pt x="147" y="240"/>
                  </a:cubicBezTo>
                  <a:cubicBezTo>
                    <a:pt x="144" y="240"/>
                    <a:pt x="141" y="241"/>
                    <a:pt x="140" y="243"/>
                  </a:cubicBezTo>
                  <a:cubicBezTo>
                    <a:pt x="140" y="244"/>
                    <a:pt x="140" y="245"/>
                    <a:pt x="140" y="245"/>
                  </a:cubicBezTo>
                  <a:cubicBezTo>
                    <a:pt x="139" y="247"/>
                    <a:pt x="140" y="249"/>
                    <a:pt x="140" y="251"/>
                  </a:cubicBezTo>
                  <a:cubicBezTo>
                    <a:pt x="138" y="258"/>
                    <a:pt x="140" y="267"/>
                    <a:pt x="137" y="273"/>
                  </a:cubicBezTo>
                  <a:cubicBezTo>
                    <a:pt x="137" y="285"/>
                    <a:pt x="134" y="297"/>
                    <a:pt x="133" y="310"/>
                  </a:cubicBezTo>
                  <a:cubicBezTo>
                    <a:pt x="131" y="323"/>
                    <a:pt x="129" y="336"/>
                    <a:pt x="129" y="349"/>
                  </a:cubicBezTo>
                  <a:cubicBezTo>
                    <a:pt x="129" y="350"/>
                    <a:pt x="129" y="351"/>
                    <a:pt x="129" y="353"/>
                  </a:cubicBezTo>
                  <a:cubicBezTo>
                    <a:pt x="134" y="357"/>
                    <a:pt x="141" y="361"/>
                    <a:pt x="140" y="368"/>
                  </a:cubicBezTo>
                  <a:lnTo>
                    <a:pt x="138" y="370"/>
                  </a:lnTo>
                  <a:cubicBezTo>
                    <a:pt x="131" y="369"/>
                    <a:pt x="124" y="371"/>
                    <a:pt x="117" y="372"/>
                  </a:cubicBezTo>
                  <a:cubicBezTo>
                    <a:pt x="113" y="373"/>
                    <a:pt x="109" y="373"/>
                    <a:pt x="104" y="373"/>
                  </a:cubicBezTo>
                  <a:cubicBezTo>
                    <a:pt x="102" y="370"/>
                    <a:pt x="104" y="366"/>
                    <a:pt x="104" y="363"/>
                  </a:cubicBezTo>
                  <a:cubicBezTo>
                    <a:pt x="101" y="362"/>
                    <a:pt x="97" y="365"/>
                    <a:pt x="94" y="364"/>
                  </a:cubicBezTo>
                  <a:cubicBezTo>
                    <a:pt x="94" y="363"/>
                    <a:pt x="93" y="363"/>
                    <a:pt x="93" y="363"/>
                  </a:cubicBezTo>
                  <a:cubicBezTo>
                    <a:pt x="81" y="364"/>
                    <a:pt x="66" y="370"/>
                    <a:pt x="54" y="364"/>
                  </a:cubicBezTo>
                  <a:cubicBezTo>
                    <a:pt x="53" y="363"/>
                    <a:pt x="52" y="361"/>
                    <a:pt x="53" y="360"/>
                  </a:cubicBezTo>
                  <a:cubicBezTo>
                    <a:pt x="58" y="355"/>
                    <a:pt x="66" y="355"/>
                    <a:pt x="72" y="351"/>
                  </a:cubicBezTo>
                  <a:cubicBezTo>
                    <a:pt x="73" y="351"/>
                    <a:pt x="74" y="351"/>
                    <a:pt x="75" y="350"/>
                  </a:cubicBezTo>
                  <a:cubicBezTo>
                    <a:pt x="78" y="348"/>
                    <a:pt x="84" y="347"/>
                    <a:pt x="83" y="342"/>
                  </a:cubicBezTo>
                  <a:cubicBezTo>
                    <a:pt x="89" y="326"/>
                    <a:pt x="85" y="312"/>
                    <a:pt x="83" y="295"/>
                  </a:cubicBezTo>
                  <a:cubicBezTo>
                    <a:pt x="81" y="281"/>
                    <a:pt x="79" y="267"/>
                    <a:pt x="74" y="255"/>
                  </a:cubicBezTo>
                  <a:cubicBezTo>
                    <a:pt x="72" y="249"/>
                    <a:pt x="75" y="238"/>
                    <a:pt x="66" y="236"/>
                  </a:cubicBezTo>
                  <a:cubicBezTo>
                    <a:pt x="59" y="228"/>
                    <a:pt x="67" y="219"/>
                    <a:pt x="67" y="210"/>
                  </a:cubicBezTo>
                  <a:cubicBezTo>
                    <a:pt x="68" y="205"/>
                    <a:pt x="70" y="201"/>
                    <a:pt x="70" y="196"/>
                  </a:cubicBezTo>
                  <a:cubicBezTo>
                    <a:pt x="70" y="190"/>
                    <a:pt x="72" y="185"/>
                    <a:pt x="71" y="179"/>
                  </a:cubicBezTo>
                  <a:cubicBezTo>
                    <a:pt x="69" y="178"/>
                    <a:pt x="67" y="181"/>
                    <a:pt x="66" y="179"/>
                  </a:cubicBezTo>
                  <a:cubicBezTo>
                    <a:pt x="62" y="178"/>
                    <a:pt x="56" y="178"/>
                    <a:pt x="53" y="175"/>
                  </a:cubicBezTo>
                  <a:cubicBezTo>
                    <a:pt x="51" y="171"/>
                    <a:pt x="49" y="167"/>
                    <a:pt x="46" y="162"/>
                  </a:cubicBezTo>
                  <a:cubicBezTo>
                    <a:pt x="43" y="166"/>
                    <a:pt x="39" y="168"/>
                    <a:pt x="35" y="167"/>
                  </a:cubicBezTo>
                  <a:cubicBezTo>
                    <a:pt x="28" y="163"/>
                    <a:pt x="22" y="155"/>
                    <a:pt x="18" y="149"/>
                  </a:cubicBezTo>
                  <a:cubicBezTo>
                    <a:pt x="13" y="141"/>
                    <a:pt x="9" y="132"/>
                    <a:pt x="5" y="124"/>
                  </a:cubicBezTo>
                  <a:cubicBezTo>
                    <a:pt x="2" y="119"/>
                    <a:pt x="13" y="118"/>
                    <a:pt x="7" y="113"/>
                  </a:cubicBezTo>
                  <a:cubicBezTo>
                    <a:pt x="7" y="112"/>
                    <a:pt x="9" y="112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9" y="105"/>
                    <a:pt x="3" y="102"/>
                    <a:pt x="3" y="96"/>
                  </a:cubicBezTo>
                  <a:cubicBezTo>
                    <a:pt x="2" y="92"/>
                    <a:pt x="0" y="88"/>
                    <a:pt x="0" y="84"/>
                  </a:cubicBezTo>
                  <a:cubicBezTo>
                    <a:pt x="2" y="83"/>
                    <a:pt x="5" y="83"/>
                    <a:pt x="6" y="81"/>
                  </a:cubicBezTo>
                  <a:cubicBezTo>
                    <a:pt x="7" y="78"/>
                    <a:pt x="11" y="78"/>
                    <a:pt x="12" y="76"/>
                  </a:cubicBezTo>
                  <a:cubicBezTo>
                    <a:pt x="13" y="75"/>
                    <a:pt x="14" y="73"/>
                    <a:pt x="16" y="73"/>
                  </a:cubicBezTo>
                  <a:cubicBezTo>
                    <a:pt x="19" y="71"/>
                    <a:pt x="17" y="68"/>
                    <a:pt x="16" y="66"/>
                  </a:cubicBezTo>
                  <a:cubicBezTo>
                    <a:pt x="16" y="61"/>
                    <a:pt x="17" y="55"/>
                    <a:pt x="16" y="51"/>
                  </a:cubicBezTo>
                  <a:cubicBezTo>
                    <a:pt x="16" y="50"/>
                    <a:pt x="17" y="49"/>
                    <a:pt x="18" y="49"/>
                  </a:cubicBezTo>
                  <a:cubicBezTo>
                    <a:pt x="20" y="50"/>
                    <a:pt x="22" y="51"/>
                    <a:pt x="24" y="53"/>
                  </a:cubicBezTo>
                  <a:cubicBezTo>
                    <a:pt x="26" y="58"/>
                    <a:pt x="26" y="65"/>
                    <a:pt x="26" y="70"/>
                  </a:cubicBezTo>
                  <a:cubicBezTo>
                    <a:pt x="27" y="72"/>
                    <a:pt x="25" y="76"/>
                    <a:pt x="29" y="76"/>
                  </a:cubicBezTo>
                  <a:cubicBezTo>
                    <a:pt x="30" y="76"/>
                    <a:pt x="31" y="78"/>
                    <a:pt x="32" y="78"/>
                  </a:cubicBezTo>
                  <a:lnTo>
                    <a:pt x="32" y="79"/>
                  </a:lnTo>
                  <a:cubicBezTo>
                    <a:pt x="33" y="81"/>
                    <a:pt x="34" y="83"/>
                    <a:pt x="35" y="85"/>
                  </a:cubicBezTo>
                  <a:cubicBezTo>
                    <a:pt x="38" y="88"/>
                    <a:pt x="33" y="88"/>
                    <a:pt x="32" y="90"/>
                  </a:cubicBezTo>
                  <a:cubicBezTo>
                    <a:pt x="29" y="93"/>
                    <a:pt x="27" y="97"/>
                    <a:pt x="29" y="102"/>
                  </a:cubicBezTo>
                  <a:cubicBezTo>
                    <a:pt x="30" y="103"/>
                    <a:pt x="30" y="105"/>
                    <a:pt x="30" y="106"/>
                  </a:cubicBezTo>
                  <a:cubicBezTo>
                    <a:pt x="32" y="112"/>
                    <a:pt x="34" y="118"/>
                    <a:pt x="37" y="124"/>
                  </a:cubicBezTo>
                  <a:cubicBezTo>
                    <a:pt x="41" y="122"/>
                    <a:pt x="47" y="125"/>
                    <a:pt x="49" y="120"/>
                  </a:cubicBezTo>
                  <a:cubicBezTo>
                    <a:pt x="50" y="120"/>
                    <a:pt x="51" y="119"/>
                    <a:pt x="53" y="119"/>
                  </a:cubicBezTo>
                  <a:cubicBezTo>
                    <a:pt x="61" y="114"/>
                    <a:pt x="67" y="103"/>
                    <a:pt x="77" y="100"/>
                  </a:cubicBezTo>
                  <a:cubicBezTo>
                    <a:pt x="78" y="99"/>
                    <a:pt x="80" y="97"/>
                    <a:pt x="82" y="98"/>
                  </a:cubicBezTo>
                  <a:cubicBezTo>
                    <a:pt x="83" y="97"/>
                    <a:pt x="83" y="97"/>
                    <a:pt x="83" y="96"/>
                  </a:cubicBezTo>
                  <a:cubicBezTo>
                    <a:pt x="81" y="93"/>
                    <a:pt x="80" y="89"/>
                    <a:pt x="79" y="85"/>
                  </a:cubicBezTo>
                  <a:cubicBezTo>
                    <a:pt x="75" y="80"/>
                    <a:pt x="72" y="76"/>
                    <a:pt x="73" y="70"/>
                  </a:cubicBezTo>
                  <a:cubicBezTo>
                    <a:pt x="71" y="70"/>
                    <a:pt x="70" y="69"/>
                    <a:pt x="70" y="67"/>
                  </a:cubicBezTo>
                  <a:cubicBezTo>
                    <a:pt x="69" y="65"/>
                    <a:pt x="70" y="63"/>
                    <a:pt x="71" y="61"/>
                  </a:cubicBezTo>
                  <a:cubicBezTo>
                    <a:pt x="73" y="61"/>
                    <a:pt x="72" y="58"/>
                    <a:pt x="72" y="57"/>
                  </a:cubicBezTo>
                  <a:cubicBezTo>
                    <a:pt x="71" y="53"/>
                    <a:pt x="70" y="49"/>
                    <a:pt x="69" y="44"/>
                  </a:cubicBezTo>
                  <a:cubicBezTo>
                    <a:pt x="69" y="44"/>
                    <a:pt x="67" y="44"/>
                    <a:pt x="67" y="43"/>
                  </a:cubicBezTo>
                  <a:cubicBezTo>
                    <a:pt x="69" y="38"/>
                    <a:pt x="72" y="34"/>
                    <a:pt x="70" y="28"/>
                  </a:cubicBezTo>
                  <a:cubicBezTo>
                    <a:pt x="73" y="25"/>
                    <a:pt x="69" y="21"/>
                    <a:pt x="72" y="17"/>
                  </a:cubicBezTo>
                  <a:cubicBezTo>
                    <a:pt x="74" y="16"/>
                    <a:pt x="75" y="15"/>
                    <a:pt x="77" y="14"/>
                  </a:cubicBezTo>
                  <a:cubicBezTo>
                    <a:pt x="78" y="10"/>
                    <a:pt x="78" y="6"/>
                    <a:pt x="82" y="4"/>
                  </a:cubicBezTo>
                  <a:cubicBezTo>
                    <a:pt x="84" y="4"/>
                    <a:pt x="86" y="3"/>
                    <a:pt x="88" y="2"/>
                  </a:cubicBezTo>
                  <a:cubicBezTo>
                    <a:pt x="91" y="2"/>
                    <a:pt x="96" y="5"/>
                    <a:pt x="98" y="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A819B4AA-5BC0-0F44-B996-3B4A4E9730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47748" y="2719294"/>
              <a:ext cx="205097" cy="172985"/>
            </a:xfrm>
            <a:custGeom>
              <a:avLst/>
              <a:gdLst>
                <a:gd name="T0" fmla="*/ 2147483646 w 19"/>
                <a:gd name="T1" fmla="*/ 0 h 18"/>
                <a:gd name="T2" fmla="*/ 2147483646 w 19"/>
                <a:gd name="T3" fmla="*/ 2147483646 h 18"/>
                <a:gd name="T4" fmla="*/ 2147483646 w 19"/>
                <a:gd name="T5" fmla="*/ 2147483646 h 18"/>
                <a:gd name="T6" fmla="*/ 2147483646 w 19"/>
                <a:gd name="T7" fmla="*/ 2147483646 h 18"/>
                <a:gd name="T8" fmla="*/ 2147483646 w 19"/>
                <a:gd name="T9" fmla="*/ 2147483646 h 18"/>
                <a:gd name="T10" fmla="*/ 2147483646 w 19"/>
                <a:gd name="T11" fmla="*/ 2147483646 h 18"/>
                <a:gd name="T12" fmla="*/ 2147483646 w 19"/>
                <a:gd name="T13" fmla="*/ 2147483646 h 18"/>
                <a:gd name="T14" fmla="*/ 2147483646 w 19"/>
                <a:gd name="T15" fmla="*/ 2147483646 h 18"/>
                <a:gd name="T16" fmla="*/ 2147483646 w 19"/>
                <a:gd name="T17" fmla="*/ 2147483646 h 18"/>
                <a:gd name="T18" fmla="*/ 2147483646 w 19"/>
                <a:gd name="T19" fmla="*/ 2147483646 h 18"/>
                <a:gd name="T20" fmla="*/ 2147483646 w 19"/>
                <a:gd name="T21" fmla="*/ 0 h 18"/>
                <a:gd name="T22" fmla="*/ 2147483646 w 19"/>
                <a:gd name="T23" fmla="*/ 0 h 18"/>
                <a:gd name="T24" fmla="*/ 2147483646 w 19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18"/>
                <a:gd name="T41" fmla="*/ 19 w 19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18">
                  <a:moveTo>
                    <a:pt x="19" y="0"/>
                  </a:moveTo>
                  <a:cubicBezTo>
                    <a:pt x="17" y="5"/>
                    <a:pt x="11" y="2"/>
                    <a:pt x="8" y="7"/>
                  </a:cubicBezTo>
                  <a:lnTo>
                    <a:pt x="5" y="10"/>
                  </a:lnTo>
                  <a:cubicBezTo>
                    <a:pt x="5" y="7"/>
                    <a:pt x="9" y="3"/>
                    <a:pt x="12" y="1"/>
                  </a:cubicBezTo>
                  <a:cubicBezTo>
                    <a:pt x="7" y="1"/>
                    <a:pt x="5" y="6"/>
                    <a:pt x="3" y="10"/>
                  </a:cubicBezTo>
                  <a:cubicBezTo>
                    <a:pt x="1" y="12"/>
                    <a:pt x="3" y="15"/>
                    <a:pt x="3" y="18"/>
                  </a:cubicBezTo>
                  <a:cubicBezTo>
                    <a:pt x="2" y="16"/>
                    <a:pt x="1" y="13"/>
                    <a:pt x="1" y="10"/>
                  </a:cubicBezTo>
                  <a:cubicBezTo>
                    <a:pt x="0" y="8"/>
                    <a:pt x="2" y="5"/>
                    <a:pt x="3" y="3"/>
                  </a:cubicBezTo>
                  <a:cubicBezTo>
                    <a:pt x="5" y="1"/>
                    <a:pt x="8" y="1"/>
                    <a:pt x="10" y="0"/>
                  </a:cubicBezTo>
                  <a:cubicBezTo>
                    <a:pt x="13" y="0"/>
                    <a:pt x="16" y="1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43A0EEFE-B59F-DF28-CAC4-3DB3E2AFACE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91058" y="2727837"/>
              <a:ext cx="345989" cy="350242"/>
            </a:xfrm>
            <a:custGeom>
              <a:avLst/>
              <a:gdLst>
                <a:gd name="T0" fmla="*/ 2147483646 w 32"/>
                <a:gd name="T1" fmla="*/ 2147483646 h 36"/>
                <a:gd name="T2" fmla="*/ 2147483646 w 32"/>
                <a:gd name="T3" fmla="*/ 2147483646 h 36"/>
                <a:gd name="T4" fmla="*/ 2147483646 w 32"/>
                <a:gd name="T5" fmla="*/ 2147483646 h 36"/>
                <a:gd name="T6" fmla="*/ 2147483646 w 32"/>
                <a:gd name="T7" fmla="*/ 2147483646 h 36"/>
                <a:gd name="T8" fmla="*/ 2147483646 w 32"/>
                <a:gd name="T9" fmla="*/ 2147483646 h 36"/>
                <a:gd name="T10" fmla="*/ 2147483646 w 32"/>
                <a:gd name="T11" fmla="*/ 2147483646 h 36"/>
                <a:gd name="T12" fmla="*/ 2147483646 w 32"/>
                <a:gd name="T13" fmla="*/ 2147483646 h 36"/>
                <a:gd name="T14" fmla="*/ 2147483646 w 32"/>
                <a:gd name="T15" fmla="*/ 2147483646 h 36"/>
                <a:gd name="T16" fmla="*/ 2147483646 w 32"/>
                <a:gd name="T17" fmla="*/ 2147483646 h 36"/>
                <a:gd name="T18" fmla="*/ 2147483646 w 32"/>
                <a:gd name="T19" fmla="*/ 2147483646 h 36"/>
                <a:gd name="T20" fmla="*/ 2147483646 w 32"/>
                <a:gd name="T21" fmla="*/ 2147483646 h 36"/>
                <a:gd name="T22" fmla="*/ 2147483646 w 32"/>
                <a:gd name="T23" fmla="*/ 2147483646 h 36"/>
                <a:gd name="T24" fmla="*/ 2147483646 w 32"/>
                <a:gd name="T25" fmla="*/ 2147483646 h 36"/>
                <a:gd name="T26" fmla="*/ 2147483646 w 32"/>
                <a:gd name="T27" fmla="*/ 2147483646 h 36"/>
                <a:gd name="T28" fmla="*/ 2147483646 w 32"/>
                <a:gd name="T29" fmla="*/ 2147483646 h 36"/>
                <a:gd name="T30" fmla="*/ 2147483646 w 32"/>
                <a:gd name="T31" fmla="*/ 2147483646 h 36"/>
                <a:gd name="T32" fmla="*/ 2147483646 w 32"/>
                <a:gd name="T33" fmla="*/ 2147483646 h 36"/>
                <a:gd name="T34" fmla="*/ 2147483646 w 32"/>
                <a:gd name="T35" fmla="*/ 2147483646 h 36"/>
                <a:gd name="T36" fmla="*/ 2147483646 w 32"/>
                <a:gd name="T37" fmla="*/ 2147483646 h 36"/>
                <a:gd name="T38" fmla="*/ 2147483646 w 32"/>
                <a:gd name="T39" fmla="*/ 2147483646 h 36"/>
                <a:gd name="T40" fmla="*/ 2147483646 w 32"/>
                <a:gd name="T41" fmla="*/ 2147483646 h 36"/>
                <a:gd name="T42" fmla="*/ 0 w 32"/>
                <a:gd name="T43" fmla="*/ 2147483646 h 36"/>
                <a:gd name="T44" fmla="*/ 2147483646 w 32"/>
                <a:gd name="T45" fmla="*/ 2147483646 h 36"/>
                <a:gd name="T46" fmla="*/ 2147483646 w 32"/>
                <a:gd name="T47" fmla="*/ 2147483646 h 36"/>
                <a:gd name="T48" fmla="*/ 2147483646 w 32"/>
                <a:gd name="T49" fmla="*/ 2147483646 h 36"/>
                <a:gd name="T50" fmla="*/ 2147483646 w 32"/>
                <a:gd name="T51" fmla="*/ 2147483646 h 36"/>
                <a:gd name="T52" fmla="*/ 2147483646 w 32"/>
                <a:gd name="T53" fmla="*/ 2147483646 h 36"/>
                <a:gd name="T54" fmla="*/ 2147483646 w 32"/>
                <a:gd name="T55" fmla="*/ 2147483646 h 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2"/>
                <a:gd name="T85" fmla="*/ 0 h 36"/>
                <a:gd name="T86" fmla="*/ 32 w 32"/>
                <a:gd name="T87" fmla="*/ 36 h 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2" h="36">
                  <a:moveTo>
                    <a:pt x="23" y="8"/>
                  </a:moveTo>
                  <a:cubicBezTo>
                    <a:pt x="24" y="13"/>
                    <a:pt x="31" y="15"/>
                    <a:pt x="27" y="20"/>
                  </a:cubicBezTo>
                  <a:cubicBezTo>
                    <a:pt x="28" y="22"/>
                    <a:pt x="32" y="22"/>
                    <a:pt x="30" y="25"/>
                  </a:cubicBezTo>
                  <a:cubicBezTo>
                    <a:pt x="29" y="27"/>
                    <a:pt x="32" y="30"/>
                    <a:pt x="29" y="32"/>
                  </a:cubicBezTo>
                  <a:lnTo>
                    <a:pt x="28" y="32"/>
                  </a:lnTo>
                  <a:cubicBezTo>
                    <a:pt x="27" y="31"/>
                    <a:pt x="24" y="31"/>
                    <a:pt x="23" y="31"/>
                  </a:cubicBezTo>
                  <a:cubicBezTo>
                    <a:pt x="21" y="33"/>
                    <a:pt x="20" y="34"/>
                    <a:pt x="20" y="36"/>
                  </a:cubicBezTo>
                  <a:cubicBezTo>
                    <a:pt x="20" y="35"/>
                    <a:pt x="18" y="34"/>
                    <a:pt x="19" y="33"/>
                  </a:cubicBezTo>
                  <a:cubicBezTo>
                    <a:pt x="17" y="31"/>
                    <a:pt x="16" y="30"/>
                    <a:pt x="13" y="29"/>
                  </a:cubicBezTo>
                  <a:cubicBezTo>
                    <a:pt x="12" y="28"/>
                    <a:pt x="13" y="26"/>
                    <a:pt x="12" y="26"/>
                  </a:cubicBezTo>
                  <a:lnTo>
                    <a:pt x="10" y="26"/>
                  </a:lnTo>
                  <a:cubicBezTo>
                    <a:pt x="9" y="24"/>
                    <a:pt x="12" y="21"/>
                    <a:pt x="9" y="20"/>
                  </a:cubicBezTo>
                  <a:cubicBezTo>
                    <a:pt x="8" y="20"/>
                    <a:pt x="8" y="22"/>
                    <a:pt x="7" y="21"/>
                  </a:cubicBezTo>
                  <a:cubicBezTo>
                    <a:pt x="7" y="20"/>
                    <a:pt x="8" y="18"/>
                    <a:pt x="6" y="17"/>
                  </a:cubicBezTo>
                  <a:cubicBezTo>
                    <a:pt x="5" y="17"/>
                    <a:pt x="4" y="17"/>
                    <a:pt x="4" y="18"/>
                  </a:cubicBezTo>
                  <a:cubicBezTo>
                    <a:pt x="3" y="16"/>
                    <a:pt x="4" y="14"/>
                    <a:pt x="5" y="12"/>
                  </a:cubicBezTo>
                  <a:cubicBezTo>
                    <a:pt x="4" y="12"/>
                    <a:pt x="4" y="11"/>
                    <a:pt x="3" y="11"/>
                  </a:cubicBezTo>
                  <a:cubicBezTo>
                    <a:pt x="2" y="12"/>
                    <a:pt x="2" y="13"/>
                    <a:pt x="0" y="13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3" y="9"/>
                    <a:pt x="4" y="8"/>
                    <a:pt x="5" y="8"/>
                  </a:cubicBezTo>
                  <a:cubicBezTo>
                    <a:pt x="6" y="7"/>
                    <a:pt x="9" y="6"/>
                    <a:pt x="7" y="4"/>
                  </a:cubicBezTo>
                  <a:cubicBezTo>
                    <a:pt x="6" y="5"/>
                    <a:pt x="5" y="4"/>
                    <a:pt x="5" y="3"/>
                  </a:cubicBezTo>
                  <a:cubicBezTo>
                    <a:pt x="11" y="3"/>
                    <a:pt x="20" y="0"/>
                    <a:pt x="2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AA6E06BB-486E-F2C4-1576-D34BDC9F09E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94244" y="2747057"/>
              <a:ext cx="160510" cy="49119"/>
            </a:xfrm>
            <a:custGeom>
              <a:avLst/>
              <a:gdLst>
                <a:gd name="T0" fmla="*/ 2147483646 w 15"/>
                <a:gd name="T1" fmla="*/ 2147483646 h 5"/>
                <a:gd name="T2" fmla="*/ 2147483646 w 15"/>
                <a:gd name="T3" fmla="*/ 2147483646 h 5"/>
                <a:gd name="T4" fmla="*/ 2147483646 w 15"/>
                <a:gd name="T5" fmla="*/ 2147483646 h 5"/>
                <a:gd name="T6" fmla="*/ 2147483646 w 15"/>
                <a:gd name="T7" fmla="*/ 2147483646 h 5"/>
                <a:gd name="T8" fmla="*/ 0 w 15"/>
                <a:gd name="T9" fmla="*/ 2147483646 h 5"/>
                <a:gd name="T10" fmla="*/ 2147483646 w 15"/>
                <a:gd name="T11" fmla="*/ 2147483646 h 5"/>
                <a:gd name="T12" fmla="*/ 2147483646 w 15"/>
                <a:gd name="T13" fmla="*/ 2147483646 h 5"/>
                <a:gd name="T14" fmla="*/ 2147483646 w 15"/>
                <a:gd name="T15" fmla="*/ 2147483646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5"/>
                <a:gd name="T26" fmla="*/ 15 w 15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5">
                  <a:moveTo>
                    <a:pt x="13" y="1"/>
                  </a:moveTo>
                  <a:cubicBezTo>
                    <a:pt x="13" y="2"/>
                    <a:pt x="15" y="2"/>
                    <a:pt x="15" y="4"/>
                  </a:cubicBezTo>
                  <a:cubicBezTo>
                    <a:pt x="14" y="5"/>
                    <a:pt x="12" y="4"/>
                    <a:pt x="11" y="5"/>
                  </a:cubicBezTo>
                  <a:cubicBezTo>
                    <a:pt x="11" y="3"/>
                    <a:pt x="10" y="3"/>
                    <a:pt x="9" y="3"/>
                  </a:cubicBezTo>
                  <a:cubicBezTo>
                    <a:pt x="6" y="5"/>
                    <a:pt x="3" y="4"/>
                    <a:pt x="0" y="5"/>
                  </a:cubicBezTo>
                  <a:cubicBezTo>
                    <a:pt x="2" y="4"/>
                    <a:pt x="5" y="0"/>
                    <a:pt x="8" y="2"/>
                  </a:cubicBezTo>
                  <a:cubicBezTo>
                    <a:pt x="9" y="0"/>
                    <a:pt x="11" y="0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43AF6221-3931-5069-4FF4-A9105A06EFA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80357" y="2796177"/>
              <a:ext cx="668794" cy="832892"/>
            </a:xfrm>
            <a:custGeom>
              <a:avLst/>
              <a:gdLst>
                <a:gd name="T0" fmla="*/ 2147483646 w 62"/>
                <a:gd name="T1" fmla="*/ 2147483646 h 86"/>
                <a:gd name="T2" fmla="*/ 2147483646 w 62"/>
                <a:gd name="T3" fmla="*/ 2147483646 h 86"/>
                <a:gd name="T4" fmla="*/ 2147483646 w 62"/>
                <a:gd name="T5" fmla="*/ 2147483646 h 86"/>
                <a:gd name="T6" fmla="*/ 2147483646 w 62"/>
                <a:gd name="T7" fmla="*/ 2147483646 h 86"/>
                <a:gd name="T8" fmla="*/ 2147483646 w 62"/>
                <a:gd name="T9" fmla="*/ 2147483646 h 86"/>
                <a:gd name="T10" fmla="*/ 2147483646 w 62"/>
                <a:gd name="T11" fmla="*/ 2147483646 h 86"/>
                <a:gd name="T12" fmla="*/ 2147483646 w 62"/>
                <a:gd name="T13" fmla="*/ 2147483646 h 86"/>
                <a:gd name="T14" fmla="*/ 2147483646 w 62"/>
                <a:gd name="T15" fmla="*/ 2147483646 h 86"/>
                <a:gd name="T16" fmla="*/ 2147483646 w 62"/>
                <a:gd name="T17" fmla="*/ 2147483646 h 86"/>
                <a:gd name="T18" fmla="*/ 2147483646 w 62"/>
                <a:gd name="T19" fmla="*/ 2147483646 h 86"/>
                <a:gd name="T20" fmla="*/ 2147483646 w 62"/>
                <a:gd name="T21" fmla="*/ 2147483646 h 86"/>
                <a:gd name="T22" fmla="*/ 2147483646 w 62"/>
                <a:gd name="T23" fmla="*/ 2147483646 h 86"/>
                <a:gd name="T24" fmla="*/ 2147483646 w 62"/>
                <a:gd name="T25" fmla="*/ 2147483646 h 86"/>
                <a:gd name="T26" fmla="*/ 2147483646 w 62"/>
                <a:gd name="T27" fmla="*/ 2147483646 h 86"/>
                <a:gd name="T28" fmla="*/ 2147483646 w 62"/>
                <a:gd name="T29" fmla="*/ 2147483646 h 86"/>
                <a:gd name="T30" fmla="*/ 2147483646 w 62"/>
                <a:gd name="T31" fmla="*/ 2147483646 h 86"/>
                <a:gd name="T32" fmla="*/ 2147483646 w 62"/>
                <a:gd name="T33" fmla="*/ 2147483646 h 86"/>
                <a:gd name="T34" fmla="*/ 2147483646 w 62"/>
                <a:gd name="T35" fmla="*/ 2147483646 h 86"/>
                <a:gd name="T36" fmla="*/ 2147483646 w 62"/>
                <a:gd name="T37" fmla="*/ 2147483646 h 86"/>
                <a:gd name="T38" fmla="*/ 2147483646 w 62"/>
                <a:gd name="T39" fmla="*/ 2147483646 h 86"/>
                <a:gd name="T40" fmla="*/ 2147483646 w 62"/>
                <a:gd name="T41" fmla="*/ 2147483646 h 86"/>
                <a:gd name="T42" fmla="*/ 2147483646 w 62"/>
                <a:gd name="T43" fmla="*/ 2147483646 h 86"/>
                <a:gd name="T44" fmla="*/ 2147483646 w 62"/>
                <a:gd name="T45" fmla="*/ 2147483646 h 86"/>
                <a:gd name="T46" fmla="*/ 2147483646 w 62"/>
                <a:gd name="T47" fmla="*/ 2147483646 h 86"/>
                <a:gd name="T48" fmla="*/ 2147483646 w 62"/>
                <a:gd name="T49" fmla="*/ 2147483646 h 86"/>
                <a:gd name="T50" fmla="*/ 2147483646 w 62"/>
                <a:gd name="T51" fmla="*/ 2147483646 h 86"/>
                <a:gd name="T52" fmla="*/ 2147483646 w 62"/>
                <a:gd name="T53" fmla="*/ 2147483646 h 86"/>
                <a:gd name="T54" fmla="*/ 2147483646 w 62"/>
                <a:gd name="T55" fmla="*/ 2147483646 h 86"/>
                <a:gd name="T56" fmla="*/ 2147483646 w 62"/>
                <a:gd name="T57" fmla="*/ 2147483646 h 86"/>
                <a:gd name="T58" fmla="*/ 2147483646 w 62"/>
                <a:gd name="T59" fmla="*/ 2147483646 h 86"/>
                <a:gd name="T60" fmla="*/ 2147483646 w 62"/>
                <a:gd name="T61" fmla="*/ 2147483646 h 86"/>
                <a:gd name="T62" fmla="*/ 2147483646 w 62"/>
                <a:gd name="T63" fmla="*/ 2147483646 h 86"/>
                <a:gd name="T64" fmla="*/ 2147483646 w 62"/>
                <a:gd name="T65" fmla="*/ 2147483646 h 86"/>
                <a:gd name="T66" fmla="*/ 2147483646 w 62"/>
                <a:gd name="T67" fmla="*/ 2147483646 h 86"/>
                <a:gd name="T68" fmla="*/ 2147483646 w 62"/>
                <a:gd name="T69" fmla="*/ 2147483646 h 86"/>
                <a:gd name="T70" fmla="*/ 2147483646 w 62"/>
                <a:gd name="T71" fmla="*/ 2147483646 h 86"/>
                <a:gd name="T72" fmla="*/ 2147483646 w 62"/>
                <a:gd name="T73" fmla="*/ 2147483646 h 86"/>
                <a:gd name="T74" fmla="*/ 2147483646 w 62"/>
                <a:gd name="T75" fmla="*/ 2147483646 h 86"/>
                <a:gd name="T76" fmla="*/ 2147483646 w 62"/>
                <a:gd name="T77" fmla="*/ 2147483646 h 86"/>
                <a:gd name="T78" fmla="*/ 2147483646 w 62"/>
                <a:gd name="T79" fmla="*/ 2147483646 h 86"/>
                <a:gd name="T80" fmla="*/ 2147483646 w 62"/>
                <a:gd name="T81" fmla="*/ 2147483646 h 86"/>
                <a:gd name="T82" fmla="*/ 2147483646 w 62"/>
                <a:gd name="T83" fmla="*/ 2147483646 h 86"/>
                <a:gd name="T84" fmla="*/ 2147483646 w 62"/>
                <a:gd name="T85" fmla="*/ 2147483646 h 86"/>
                <a:gd name="T86" fmla="*/ 2147483646 w 62"/>
                <a:gd name="T87" fmla="*/ 2147483646 h 86"/>
                <a:gd name="T88" fmla="*/ 2147483646 w 62"/>
                <a:gd name="T89" fmla="*/ 2147483646 h 8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2"/>
                <a:gd name="T136" fmla="*/ 0 h 86"/>
                <a:gd name="T137" fmla="*/ 62 w 62"/>
                <a:gd name="T138" fmla="*/ 86 h 8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2" h="86">
                  <a:moveTo>
                    <a:pt x="28" y="2"/>
                  </a:moveTo>
                  <a:cubicBezTo>
                    <a:pt x="28" y="4"/>
                    <a:pt x="26" y="7"/>
                    <a:pt x="29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30" y="12"/>
                    <a:pt x="32" y="13"/>
                  </a:cubicBezTo>
                  <a:lnTo>
                    <a:pt x="34" y="13"/>
                  </a:lnTo>
                  <a:cubicBezTo>
                    <a:pt x="34" y="14"/>
                    <a:pt x="35" y="15"/>
                    <a:pt x="35" y="16"/>
                  </a:cubicBezTo>
                  <a:lnTo>
                    <a:pt x="37" y="16"/>
                  </a:lnTo>
                  <a:cubicBezTo>
                    <a:pt x="37" y="18"/>
                    <a:pt x="36" y="20"/>
                    <a:pt x="39" y="20"/>
                  </a:cubicBezTo>
                  <a:cubicBezTo>
                    <a:pt x="41" y="20"/>
                    <a:pt x="40" y="22"/>
                    <a:pt x="41" y="23"/>
                  </a:cubicBezTo>
                  <a:cubicBezTo>
                    <a:pt x="43" y="24"/>
                    <a:pt x="45" y="26"/>
                    <a:pt x="46" y="28"/>
                  </a:cubicBezTo>
                  <a:cubicBezTo>
                    <a:pt x="44" y="29"/>
                    <a:pt x="44" y="31"/>
                    <a:pt x="44" y="33"/>
                  </a:cubicBezTo>
                  <a:cubicBezTo>
                    <a:pt x="45" y="34"/>
                    <a:pt x="45" y="34"/>
                    <a:pt x="46" y="33"/>
                  </a:cubicBezTo>
                  <a:cubicBezTo>
                    <a:pt x="47" y="34"/>
                    <a:pt x="49" y="36"/>
                    <a:pt x="50" y="34"/>
                  </a:cubicBezTo>
                  <a:cubicBezTo>
                    <a:pt x="52" y="31"/>
                    <a:pt x="49" y="27"/>
                    <a:pt x="53" y="25"/>
                  </a:cubicBezTo>
                  <a:cubicBezTo>
                    <a:pt x="54" y="26"/>
                    <a:pt x="56" y="26"/>
                    <a:pt x="57" y="27"/>
                  </a:cubicBezTo>
                  <a:cubicBezTo>
                    <a:pt x="62" y="32"/>
                    <a:pt x="59" y="40"/>
                    <a:pt x="57" y="46"/>
                  </a:cubicBezTo>
                  <a:cubicBezTo>
                    <a:pt x="55" y="48"/>
                    <a:pt x="52" y="45"/>
                    <a:pt x="50" y="48"/>
                  </a:cubicBezTo>
                  <a:cubicBezTo>
                    <a:pt x="53" y="53"/>
                    <a:pt x="54" y="60"/>
                    <a:pt x="53" y="67"/>
                  </a:cubicBezTo>
                  <a:cubicBezTo>
                    <a:pt x="52" y="70"/>
                    <a:pt x="49" y="74"/>
                    <a:pt x="46" y="76"/>
                  </a:cubicBezTo>
                  <a:cubicBezTo>
                    <a:pt x="45" y="75"/>
                    <a:pt x="46" y="73"/>
                    <a:pt x="44" y="73"/>
                  </a:cubicBezTo>
                  <a:cubicBezTo>
                    <a:pt x="42" y="75"/>
                    <a:pt x="44" y="76"/>
                    <a:pt x="43" y="78"/>
                  </a:cubicBezTo>
                  <a:cubicBezTo>
                    <a:pt x="43" y="81"/>
                    <a:pt x="40" y="84"/>
                    <a:pt x="38" y="86"/>
                  </a:cubicBezTo>
                  <a:cubicBezTo>
                    <a:pt x="38" y="85"/>
                    <a:pt x="37" y="84"/>
                    <a:pt x="37" y="83"/>
                  </a:cubicBezTo>
                  <a:lnTo>
                    <a:pt x="38" y="83"/>
                  </a:lnTo>
                  <a:cubicBezTo>
                    <a:pt x="38" y="82"/>
                    <a:pt x="38" y="80"/>
                    <a:pt x="36" y="79"/>
                  </a:cubicBezTo>
                  <a:cubicBezTo>
                    <a:pt x="35" y="79"/>
                    <a:pt x="34" y="80"/>
                    <a:pt x="32" y="79"/>
                  </a:cubicBezTo>
                  <a:cubicBezTo>
                    <a:pt x="29" y="83"/>
                    <a:pt x="24" y="80"/>
                    <a:pt x="19" y="79"/>
                  </a:cubicBezTo>
                  <a:cubicBezTo>
                    <a:pt x="19" y="78"/>
                    <a:pt x="19" y="77"/>
                    <a:pt x="20" y="77"/>
                  </a:cubicBezTo>
                  <a:cubicBezTo>
                    <a:pt x="25" y="77"/>
                    <a:pt x="29" y="78"/>
                    <a:pt x="33" y="76"/>
                  </a:cubicBezTo>
                  <a:cubicBezTo>
                    <a:pt x="36" y="75"/>
                    <a:pt x="36" y="72"/>
                    <a:pt x="37" y="70"/>
                  </a:cubicBezTo>
                  <a:cubicBezTo>
                    <a:pt x="36" y="67"/>
                    <a:pt x="35" y="64"/>
                    <a:pt x="32" y="62"/>
                  </a:cubicBezTo>
                  <a:cubicBezTo>
                    <a:pt x="30" y="62"/>
                    <a:pt x="29" y="61"/>
                    <a:pt x="28" y="62"/>
                  </a:cubicBezTo>
                  <a:cubicBezTo>
                    <a:pt x="25" y="64"/>
                    <a:pt x="22" y="71"/>
                    <a:pt x="17" y="68"/>
                  </a:cubicBezTo>
                  <a:cubicBezTo>
                    <a:pt x="17" y="67"/>
                    <a:pt x="16" y="67"/>
                    <a:pt x="16" y="66"/>
                  </a:cubicBezTo>
                  <a:cubicBezTo>
                    <a:pt x="20" y="64"/>
                    <a:pt x="21" y="60"/>
                    <a:pt x="22" y="56"/>
                  </a:cubicBezTo>
                  <a:lnTo>
                    <a:pt x="25" y="54"/>
                  </a:lnTo>
                  <a:cubicBezTo>
                    <a:pt x="28" y="58"/>
                    <a:pt x="34" y="55"/>
                    <a:pt x="35" y="60"/>
                  </a:cubicBezTo>
                  <a:cubicBezTo>
                    <a:pt x="36" y="62"/>
                    <a:pt x="37" y="65"/>
                    <a:pt x="39" y="67"/>
                  </a:cubicBezTo>
                  <a:cubicBezTo>
                    <a:pt x="40" y="65"/>
                    <a:pt x="38" y="63"/>
                    <a:pt x="38" y="62"/>
                  </a:cubicBezTo>
                  <a:cubicBezTo>
                    <a:pt x="37" y="60"/>
                    <a:pt x="36" y="57"/>
                    <a:pt x="35" y="56"/>
                  </a:cubicBezTo>
                  <a:lnTo>
                    <a:pt x="37" y="57"/>
                  </a:lnTo>
                  <a:cubicBezTo>
                    <a:pt x="37" y="56"/>
                    <a:pt x="38" y="56"/>
                    <a:pt x="37" y="55"/>
                  </a:cubicBezTo>
                  <a:cubicBezTo>
                    <a:pt x="35" y="52"/>
                    <a:pt x="31" y="56"/>
                    <a:pt x="29" y="54"/>
                  </a:cubicBezTo>
                  <a:cubicBezTo>
                    <a:pt x="24" y="53"/>
                    <a:pt x="27" y="46"/>
                    <a:pt x="21" y="45"/>
                  </a:cubicBezTo>
                  <a:cubicBezTo>
                    <a:pt x="18" y="45"/>
                    <a:pt x="17" y="45"/>
                    <a:pt x="15" y="48"/>
                  </a:cubicBezTo>
                  <a:cubicBezTo>
                    <a:pt x="15" y="48"/>
                    <a:pt x="15" y="49"/>
                    <a:pt x="15" y="49"/>
                  </a:cubicBezTo>
                  <a:lnTo>
                    <a:pt x="14" y="49"/>
                  </a:lnTo>
                  <a:cubicBezTo>
                    <a:pt x="15" y="44"/>
                    <a:pt x="15" y="38"/>
                    <a:pt x="12" y="34"/>
                  </a:cubicBezTo>
                  <a:cubicBezTo>
                    <a:pt x="10" y="33"/>
                    <a:pt x="8" y="31"/>
                    <a:pt x="6" y="32"/>
                  </a:cubicBezTo>
                  <a:cubicBezTo>
                    <a:pt x="2" y="35"/>
                    <a:pt x="4" y="39"/>
                    <a:pt x="5" y="43"/>
                  </a:cubicBezTo>
                  <a:cubicBezTo>
                    <a:pt x="7" y="44"/>
                    <a:pt x="7" y="46"/>
                    <a:pt x="9" y="47"/>
                  </a:cubicBezTo>
                  <a:cubicBezTo>
                    <a:pt x="10" y="47"/>
                    <a:pt x="12" y="47"/>
                    <a:pt x="13" y="46"/>
                  </a:cubicBezTo>
                  <a:lnTo>
                    <a:pt x="13" y="45"/>
                  </a:lnTo>
                  <a:cubicBezTo>
                    <a:pt x="12" y="46"/>
                    <a:pt x="13" y="49"/>
                    <a:pt x="11" y="49"/>
                  </a:cubicBezTo>
                  <a:cubicBezTo>
                    <a:pt x="10" y="47"/>
                    <a:pt x="8" y="50"/>
                    <a:pt x="6" y="48"/>
                  </a:cubicBezTo>
                  <a:lnTo>
                    <a:pt x="5" y="48"/>
                  </a:lnTo>
                  <a:cubicBezTo>
                    <a:pt x="4" y="41"/>
                    <a:pt x="0" y="35"/>
                    <a:pt x="4" y="29"/>
                  </a:cubicBezTo>
                  <a:cubicBezTo>
                    <a:pt x="4" y="27"/>
                    <a:pt x="4" y="25"/>
                    <a:pt x="6" y="23"/>
                  </a:cubicBezTo>
                  <a:cubicBezTo>
                    <a:pt x="7" y="23"/>
                    <a:pt x="8" y="23"/>
                    <a:pt x="8" y="21"/>
                  </a:cubicBezTo>
                  <a:cubicBezTo>
                    <a:pt x="7" y="20"/>
                    <a:pt x="9" y="20"/>
                    <a:pt x="8" y="19"/>
                  </a:cubicBezTo>
                  <a:cubicBezTo>
                    <a:pt x="7" y="19"/>
                    <a:pt x="7" y="20"/>
                    <a:pt x="6" y="20"/>
                  </a:cubicBezTo>
                  <a:lnTo>
                    <a:pt x="3" y="19"/>
                  </a:lnTo>
                  <a:cubicBezTo>
                    <a:pt x="3" y="15"/>
                    <a:pt x="6" y="11"/>
                    <a:pt x="9" y="7"/>
                  </a:cubicBezTo>
                  <a:cubicBezTo>
                    <a:pt x="10" y="9"/>
                    <a:pt x="10" y="13"/>
                    <a:pt x="13" y="13"/>
                  </a:cubicBezTo>
                  <a:cubicBezTo>
                    <a:pt x="12" y="10"/>
                    <a:pt x="17" y="11"/>
                    <a:pt x="15" y="8"/>
                  </a:cubicBezTo>
                  <a:lnTo>
                    <a:pt x="14" y="8"/>
                  </a:lnTo>
                  <a:cubicBezTo>
                    <a:pt x="13" y="6"/>
                    <a:pt x="15" y="5"/>
                    <a:pt x="16" y="3"/>
                  </a:cubicBezTo>
                  <a:cubicBezTo>
                    <a:pt x="18" y="2"/>
                    <a:pt x="22" y="1"/>
                    <a:pt x="25" y="1"/>
                  </a:cubicBezTo>
                  <a:cubicBezTo>
                    <a:pt x="26" y="0"/>
                    <a:pt x="27" y="1"/>
                    <a:pt x="28" y="2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7FAB0413-6F4C-5915-89DF-191529E28B9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63545" y="2834618"/>
              <a:ext cx="53503" cy="68340"/>
            </a:xfrm>
            <a:custGeom>
              <a:avLst/>
              <a:gdLst>
                <a:gd name="T0" fmla="*/ 2147483646 w 5"/>
                <a:gd name="T1" fmla="*/ 0 h 7"/>
                <a:gd name="T2" fmla="*/ 0 w 5"/>
                <a:gd name="T3" fmla="*/ 2147483646 h 7"/>
                <a:gd name="T4" fmla="*/ 2147483646 w 5"/>
                <a:gd name="T5" fmla="*/ 0 h 7"/>
                <a:gd name="T6" fmla="*/ 2147483646 w 5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7"/>
                <a:gd name="T14" fmla="*/ 5 w 5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7">
                  <a:moveTo>
                    <a:pt x="5" y="0"/>
                  </a:moveTo>
                  <a:cubicBezTo>
                    <a:pt x="5" y="3"/>
                    <a:pt x="2" y="5"/>
                    <a:pt x="0" y="7"/>
                  </a:cubicBezTo>
                  <a:cubicBezTo>
                    <a:pt x="0" y="4"/>
                    <a:pt x="3" y="2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9A883B89-0B93-4735-0F3B-6C355E98DB5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47748" y="2941399"/>
              <a:ext cx="139109" cy="117459"/>
            </a:xfrm>
            <a:custGeom>
              <a:avLst/>
              <a:gdLst>
                <a:gd name="T0" fmla="*/ 2147483646 w 13"/>
                <a:gd name="T1" fmla="*/ 2147483646 h 12"/>
                <a:gd name="T2" fmla="*/ 2147483646 w 13"/>
                <a:gd name="T3" fmla="*/ 2147483646 h 12"/>
                <a:gd name="T4" fmla="*/ 2147483646 w 13"/>
                <a:gd name="T5" fmla="*/ 2147483646 h 12"/>
                <a:gd name="T6" fmla="*/ 2147483646 w 13"/>
                <a:gd name="T7" fmla="*/ 2147483646 h 12"/>
                <a:gd name="T8" fmla="*/ 2147483646 w 13"/>
                <a:gd name="T9" fmla="*/ 2147483646 h 12"/>
                <a:gd name="T10" fmla="*/ 2147483646 w 13"/>
                <a:gd name="T11" fmla="*/ 2147483646 h 12"/>
                <a:gd name="T12" fmla="*/ 2147483646 w 13"/>
                <a:gd name="T13" fmla="*/ 2147483646 h 12"/>
                <a:gd name="T14" fmla="*/ 2147483646 w 13"/>
                <a:gd name="T15" fmla="*/ 2147483646 h 12"/>
                <a:gd name="T16" fmla="*/ 2147483646 w 13"/>
                <a:gd name="T17" fmla="*/ 2147483646 h 12"/>
                <a:gd name="T18" fmla="*/ 2147483646 w 13"/>
                <a:gd name="T19" fmla="*/ 2147483646 h 12"/>
                <a:gd name="T20" fmla="*/ 2147483646 w 13"/>
                <a:gd name="T21" fmla="*/ 2147483646 h 12"/>
                <a:gd name="T22" fmla="*/ 2147483646 w 13"/>
                <a:gd name="T23" fmla="*/ 2147483646 h 12"/>
                <a:gd name="T24" fmla="*/ 2147483646 w 13"/>
                <a:gd name="T25" fmla="*/ 2147483646 h 12"/>
                <a:gd name="T26" fmla="*/ 0 w 13"/>
                <a:gd name="T27" fmla="*/ 2147483646 h 12"/>
                <a:gd name="T28" fmla="*/ 2147483646 w 13"/>
                <a:gd name="T29" fmla="*/ 2147483646 h 12"/>
                <a:gd name="T30" fmla="*/ 2147483646 w 13"/>
                <a:gd name="T31" fmla="*/ 2147483646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12"/>
                <a:gd name="T50" fmla="*/ 13 w 13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12">
                  <a:moveTo>
                    <a:pt x="7" y="3"/>
                  </a:moveTo>
                  <a:cubicBezTo>
                    <a:pt x="8" y="4"/>
                    <a:pt x="8" y="8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ubicBezTo>
                    <a:pt x="12" y="8"/>
                    <a:pt x="11" y="9"/>
                    <a:pt x="12" y="10"/>
                  </a:cubicBezTo>
                  <a:lnTo>
                    <a:pt x="12" y="9"/>
                  </a:lnTo>
                  <a:lnTo>
                    <a:pt x="13" y="11"/>
                  </a:lnTo>
                  <a:cubicBezTo>
                    <a:pt x="12" y="11"/>
                    <a:pt x="10" y="12"/>
                    <a:pt x="10" y="10"/>
                  </a:cubicBezTo>
                  <a:cubicBezTo>
                    <a:pt x="10" y="9"/>
                    <a:pt x="9" y="9"/>
                    <a:pt x="8" y="8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4" y="9"/>
                    <a:pt x="6" y="6"/>
                    <a:pt x="4" y="6"/>
                  </a:cubicBezTo>
                  <a:cubicBezTo>
                    <a:pt x="3" y="8"/>
                    <a:pt x="2" y="8"/>
                    <a:pt x="1" y="8"/>
                  </a:cubicBezTo>
                  <a:cubicBezTo>
                    <a:pt x="0" y="6"/>
                    <a:pt x="0" y="4"/>
                    <a:pt x="0" y="2"/>
                  </a:cubicBezTo>
                  <a:cubicBezTo>
                    <a:pt x="2" y="1"/>
                    <a:pt x="6" y="0"/>
                    <a:pt x="7" y="3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A386A8A9-A62E-1010-C924-6F9A86307B7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11952" y="2960619"/>
              <a:ext cx="64204" cy="57662"/>
            </a:xfrm>
            <a:custGeom>
              <a:avLst/>
              <a:gdLst>
                <a:gd name="T0" fmla="*/ 2147483646 w 6"/>
                <a:gd name="T1" fmla="*/ 2147483646 h 6"/>
                <a:gd name="T2" fmla="*/ 2147483646 w 6"/>
                <a:gd name="T3" fmla="*/ 2147483646 h 6"/>
                <a:gd name="T4" fmla="*/ 2147483646 w 6"/>
                <a:gd name="T5" fmla="*/ 2147483646 h 6"/>
                <a:gd name="T6" fmla="*/ 2147483646 w 6"/>
                <a:gd name="T7" fmla="*/ 2147483646 h 6"/>
                <a:gd name="T8" fmla="*/ 0 w 6"/>
                <a:gd name="T9" fmla="*/ 2147483646 h 6"/>
                <a:gd name="T10" fmla="*/ 0 w 6"/>
                <a:gd name="T11" fmla="*/ 2147483646 h 6"/>
                <a:gd name="T12" fmla="*/ 0 w 6"/>
                <a:gd name="T13" fmla="*/ 2147483646 h 6"/>
                <a:gd name="T14" fmla="*/ 0 w 6"/>
                <a:gd name="T15" fmla="*/ 2147483646 h 6"/>
                <a:gd name="T16" fmla="*/ 2147483646 w 6"/>
                <a:gd name="T17" fmla="*/ 2147483646 h 6"/>
                <a:gd name="T18" fmla="*/ 2147483646 w 6"/>
                <a:gd name="T19" fmla="*/ 2147483646 h 6"/>
                <a:gd name="T20" fmla="*/ 2147483646 w 6"/>
                <a:gd name="T21" fmla="*/ 2147483646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6"/>
                <a:gd name="T35" fmla="*/ 6 w 6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6">
                  <a:moveTo>
                    <a:pt x="6" y="5"/>
                  </a:moveTo>
                  <a:lnTo>
                    <a:pt x="6" y="6"/>
                  </a:lnTo>
                  <a:cubicBezTo>
                    <a:pt x="6" y="4"/>
                    <a:pt x="4" y="2"/>
                    <a:pt x="2" y="3"/>
                  </a:cubicBezTo>
                  <a:cubicBezTo>
                    <a:pt x="2" y="4"/>
                    <a:pt x="1" y="4"/>
                    <a:pt x="0" y="4"/>
                  </a:cubicBezTo>
                  <a:lnTo>
                    <a:pt x="0" y="1"/>
                  </a:lnTo>
                  <a:cubicBezTo>
                    <a:pt x="2" y="1"/>
                    <a:pt x="3" y="0"/>
                    <a:pt x="4" y="1"/>
                  </a:cubicBezTo>
                  <a:cubicBezTo>
                    <a:pt x="5" y="2"/>
                    <a:pt x="5" y="4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3F4B7947-6BAC-345B-53C2-20C93FF602E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84947" y="2990518"/>
              <a:ext cx="64204" cy="87560"/>
            </a:xfrm>
            <a:custGeom>
              <a:avLst/>
              <a:gdLst>
                <a:gd name="T0" fmla="*/ 2147483646 w 6"/>
                <a:gd name="T1" fmla="*/ 2147483646 h 9"/>
                <a:gd name="T2" fmla="*/ 0 w 6"/>
                <a:gd name="T3" fmla="*/ 2147483646 h 9"/>
                <a:gd name="T4" fmla="*/ 2147483646 w 6"/>
                <a:gd name="T5" fmla="*/ 2147483646 h 9"/>
                <a:gd name="T6" fmla="*/ 2147483646 w 6"/>
                <a:gd name="T7" fmla="*/ 2147483646 h 9"/>
                <a:gd name="T8" fmla="*/ 2147483646 w 6"/>
                <a:gd name="T9" fmla="*/ 2147483646 h 9"/>
                <a:gd name="T10" fmla="*/ 2147483646 w 6"/>
                <a:gd name="T11" fmla="*/ 2147483646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9"/>
                <a:gd name="T20" fmla="*/ 6 w 6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9">
                  <a:moveTo>
                    <a:pt x="3" y="6"/>
                  </a:moveTo>
                  <a:cubicBezTo>
                    <a:pt x="2" y="7"/>
                    <a:pt x="2" y="9"/>
                    <a:pt x="0" y="9"/>
                  </a:cubicBezTo>
                  <a:cubicBezTo>
                    <a:pt x="0" y="8"/>
                    <a:pt x="2" y="6"/>
                    <a:pt x="2" y="4"/>
                  </a:cubicBezTo>
                  <a:cubicBezTo>
                    <a:pt x="3" y="3"/>
                    <a:pt x="3" y="0"/>
                    <a:pt x="6" y="1"/>
                  </a:cubicBezTo>
                  <a:cubicBezTo>
                    <a:pt x="5" y="2"/>
                    <a:pt x="2" y="3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2F81E93A-79FC-E8C7-7436-95513A28092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15646" y="3067401"/>
              <a:ext cx="149810" cy="155900"/>
            </a:xfrm>
            <a:custGeom>
              <a:avLst/>
              <a:gdLst>
                <a:gd name="T0" fmla="*/ 2147483646 w 14"/>
                <a:gd name="T1" fmla="*/ 2147483646 h 16"/>
                <a:gd name="T2" fmla="*/ 2147483646 w 14"/>
                <a:gd name="T3" fmla="*/ 2147483646 h 16"/>
                <a:gd name="T4" fmla="*/ 2147483646 w 14"/>
                <a:gd name="T5" fmla="*/ 2147483646 h 16"/>
                <a:gd name="T6" fmla="*/ 0 w 14"/>
                <a:gd name="T7" fmla="*/ 2147483646 h 16"/>
                <a:gd name="T8" fmla="*/ 2147483646 w 14"/>
                <a:gd name="T9" fmla="*/ 0 h 16"/>
                <a:gd name="T10" fmla="*/ 2147483646 w 14"/>
                <a:gd name="T11" fmla="*/ 2147483646 h 16"/>
                <a:gd name="T12" fmla="*/ 2147483646 w 14"/>
                <a:gd name="T13" fmla="*/ 2147483646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16"/>
                <a:gd name="T23" fmla="*/ 14 w 14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16">
                  <a:moveTo>
                    <a:pt x="9" y="2"/>
                  </a:moveTo>
                  <a:cubicBezTo>
                    <a:pt x="12" y="6"/>
                    <a:pt x="14" y="10"/>
                    <a:pt x="11" y="14"/>
                  </a:cubicBezTo>
                  <a:cubicBezTo>
                    <a:pt x="10" y="16"/>
                    <a:pt x="8" y="15"/>
                    <a:pt x="6" y="15"/>
                  </a:cubicBezTo>
                  <a:cubicBezTo>
                    <a:pt x="4" y="13"/>
                    <a:pt x="0" y="12"/>
                    <a:pt x="0" y="9"/>
                  </a:cubicBezTo>
                  <a:cubicBezTo>
                    <a:pt x="0" y="6"/>
                    <a:pt x="0" y="2"/>
                    <a:pt x="3" y="0"/>
                  </a:cubicBezTo>
                  <a:cubicBezTo>
                    <a:pt x="5" y="1"/>
                    <a:pt x="7" y="0"/>
                    <a:pt x="9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C8BB456C-FF79-EF78-35CC-436581D3129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47748" y="3058858"/>
              <a:ext cx="96306" cy="123866"/>
            </a:xfrm>
            <a:custGeom>
              <a:avLst/>
              <a:gdLst>
                <a:gd name="T0" fmla="*/ 2147483646 w 9"/>
                <a:gd name="T1" fmla="*/ 2147483646 h 13"/>
                <a:gd name="T2" fmla="*/ 2147483646 w 9"/>
                <a:gd name="T3" fmla="*/ 2147483646 h 13"/>
                <a:gd name="T4" fmla="*/ 2147483646 w 9"/>
                <a:gd name="T5" fmla="*/ 2147483646 h 13"/>
                <a:gd name="T6" fmla="*/ 2147483646 w 9"/>
                <a:gd name="T7" fmla="*/ 2147483646 h 13"/>
                <a:gd name="T8" fmla="*/ 2147483646 w 9"/>
                <a:gd name="T9" fmla="*/ 2147483646 h 13"/>
                <a:gd name="T10" fmla="*/ 2147483646 w 9"/>
                <a:gd name="T11" fmla="*/ 2147483646 h 13"/>
                <a:gd name="T12" fmla="*/ 2147483646 w 9"/>
                <a:gd name="T13" fmla="*/ 2147483646 h 13"/>
                <a:gd name="T14" fmla="*/ 0 w 9"/>
                <a:gd name="T15" fmla="*/ 2147483646 h 13"/>
                <a:gd name="T16" fmla="*/ 2147483646 w 9"/>
                <a:gd name="T17" fmla="*/ 2147483646 h 13"/>
                <a:gd name="T18" fmla="*/ 2147483646 w 9"/>
                <a:gd name="T19" fmla="*/ 2147483646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3"/>
                <a:gd name="T32" fmla="*/ 9 w 9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3">
                  <a:moveTo>
                    <a:pt x="9" y="8"/>
                  </a:moveTo>
                  <a:cubicBezTo>
                    <a:pt x="9" y="10"/>
                    <a:pt x="9" y="12"/>
                    <a:pt x="8" y="13"/>
                  </a:cubicBezTo>
                  <a:cubicBezTo>
                    <a:pt x="8" y="11"/>
                    <a:pt x="7" y="9"/>
                    <a:pt x="4" y="9"/>
                  </a:cubicBezTo>
                  <a:cubicBezTo>
                    <a:pt x="3" y="10"/>
                    <a:pt x="2" y="11"/>
                    <a:pt x="2" y="12"/>
                  </a:cubicBezTo>
                  <a:cubicBezTo>
                    <a:pt x="0" y="11"/>
                    <a:pt x="0" y="8"/>
                    <a:pt x="0" y="5"/>
                  </a:cubicBezTo>
                  <a:cubicBezTo>
                    <a:pt x="2" y="0"/>
                    <a:pt x="8" y="5"/>
                    <a:pt x="9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A260BD0E-E373-A9B6-D978-ED24C4449BC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35644" y="3097299"/>
              <a:ext cx="64204" cy="106781"/>
            </a:xfrm>
            <a:custGeom>
              <a:avLst/>
              <a:gdLst>
                <a:gd name="T0" fmla="*/ 2147483646 w 6"/>
                <a:gd name="T1" fmla="*/ 0 h 11"/>
                <a:gd name="T2" fmla="*/ 2147483646 w 6"/>
                <a:gd name="T3" fmla="*/ 2147483646 h 11"/>
                <a:gd name="T4" fmla="*/ 2147483646 w 6"/>
                <a:gd name="T5" fmla="*/ 2147483646 h 11"/>
                <a:gd name="T6" fmla="*/ 2147483646 w 6"/>
                <a:gd name="T7" fmla="*/ 2147483646 h 11"/>
                <a:gd name="T8" fmla="*/ 2147483646 w 6"/>
                <a:gd name="T9" fmla="*/ 2147483646 h 11"/>
                <a:gd name="T10" fmla="*/ 2147483646 w 6"/>
                <a:gd name="T11" fmla="*/ 2147483646 h 11"/>
                <a:gd name="T12" fmla="*/ 2147483646 w 6"/>
                <a:gd name="T13" fmla="*/ 2147483646 h 11"/>
                <a:gd name="T14" fmla="*/ 2147483646 w 6"/>
                <a:gd name="T15" fmla="*/ 2147483646 h 11"/>
                <a:gd name="T16" fmla="*/ 2147483646 w 6"/>
                <a:gd name="T17" fmla="*/ 2147483646 h 11"/>
                <a:gd name="T18" fmla="*/ 2147483646 w 6"/>
                <a:gd name="T19" fmla="*/ 2147483646 h 11"/>
                <a:gd name="T20" fmla="*/ 2147483646 w 6"/>
                <a:gd name="T21" fmla="*/ 2147483646 h 11"/>
                <a:gd name="T22" fmla="*/ 0 w 6"/>
                <a:gd name="T23" fmla="*/ 2147483646 h 11"/>
                <a:gd name="T24" fmla="*/ 0 w 6"/>
                <a:gd name="T25" fmla="*/ 2147483646 h 11"/>
                <a:gd name="T26" fmla="*/ 2147483646 w 6"/>
                <a:gd name="T27" fmla="*/ 0 h 11"/>
                <a:gd name="T28" fmla="*/ 2147483646 w 6"/>
                <a:gd name="T29" fmla="*/ 0 h 11"/>
                <a:gd name="T30" fmla="*/ 2147483646 w 6"/>
                <a:gd name="T31" fmla="*/ 0 h 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"/>
                <a:gd name="T49" fmla="*/ 0 h 11"/>
                <a:gd name="T50" fmla="*/ 6 w 6"/>
                <a:gd name="T51" fmla="*/ 11 h 1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" h="11">
                  <a:moveTo>
                    <a:pt x="4" y="0"/>
                  </a:moveTo>
                  <a:cubicBezTo>
                    <a:pt x="4" y="0"/>
                    <a:pt x="3" y="1"/>
                    <a:pt x="3" y="1"/>
                  </a:cubicBezTo>
                  <a:cubicBezTo>
                    <a:pt x="4" y="3"/>
                    <a:pt x="5" y="3"/>
                    <a:pt x="6" y="5"/>
                  </a:cubicBezTo>
                  <a:cubicBezTo>
                    <a:pt x="6" y="7"/>
                    <a:pt x="6" y="10"/>
                    <a:pt x="5" y="11"/>
                  </a:cubicBezTo>
                  <a:lnTo>
                    <a:pt x="4" y="10"/>
                  </a:lnTo>
                  <a:cubicBezTo>
                    <a:pt x="4" y="9"/>
                    <a:pt x="6" y="7"/>
                    <a:pt x="5" y="5"/>
                  </a:cubicBezTo>
                  <a:cubicBezTo>
                    <a:pt x="4" y="5"/>
                    <a:pt x="4" y="3"/>
                    <a:pt x="3" y="4"/>
                  </a:cubicBezTo>
                  <a:cubicBezTo>
                    <a:pt x="2" y="6"/>
                    <a:pt x="1" y="7"/>
                    <a:pt x="1" y="9"/>
                  </a:cubicBezTo>
                  <a:lnTo>
                    <a:pt x="0" y="9"/>
                  </a:lnTo>
                  <a:cubicBezTo>
                    <a:pt x="0" y="6"/>
                    <a:pt x="1" y="2"/>
                    <a:pt x="3" y="0"/>
                  </a:cubicBezTo>
                  <a:cubicBezTo>
                    <a:pt x="4" y="0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5F0E9500-AD1D-4350-1185-8E0BC079244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08258" y="3125062"/>
              <a:ext cx="87389" cy="106781"/>
            </a:xfrm>
            <a:custGeom>
              <a:avLst/>
              <a:gdLst>
                <a:gd name="T0" fmla="*/ 2147483646 w 8"/>
                <a:gd name="T1" fmla="*/ 2147483646 h 11"/>
                <a:gd name="T2" fmla="*/ 2147483646 w 8"/>
                <a:gd name="T3" fmla="*/ 2147483646 h 11"/>
                <a:gd name="T4" fmla="*/ 2147483646 w 8"/>
                <a:gd name="T5" fmla="*/ 2147483646 h 11"/>
                <a:gd name="T6" fmla="*/ 2147483646 w 8"/>
                <a:gd name="T7" fmla="*/ 2147483646 h 11"/>
                <a:gd name="T8" fmla="*/ 2147483646 w 8"/>
                <a:gd name="T9" fmla="*/ 2147483646 h 11"/>
                <a:gd name="T10" fmla="*/ 2147483646 w 8"/>
                <a:gd name="T11" fmla="*/ 2147483646 h 11"/>
                <a:gd name="T12" fmla="*/ 2147483646 w 8"/>
                <a:gd name="T13" fmla="*/ 2147483646 h 11"/>
                <a:gd name="T14" fmla="*/ 2147483646 w 8"/>
                <a:gd name="T15" fmla="*/ 0 h 11"/>
                <a:gd name="T16" fmla="*/ 2147483646 w 8"/>
                <a:gd name="T17" fmla="*/ 2147483646 h 11"/>
                <a:gd name="T18" fmla="*/ 2147483646 w 8"/>
                <a:gd name="T19" fmla="*/ 2147483646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1"/>
                <a:gd name="T32" fmla="*/ 8 w 8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1">
                  <a:moveTo>
                    <a:pt x="5" y="2"/>
                  </a:moveTo>
                  <a:lnTo>
                    <a:pt x="5" y="2"/>
                  </a:lnTo>
                  <a:cubicBezTo>
                    <a:pt x="5" y="4"/>
                    <a:pt x="8" y="4"/>
                    <a:pt x="8" y="7"/>
                  </a:cubicBezTo>
                  <a:cubicBezTo>
                    <a:pt x="7" y="6"/>
                    <a:pt x="5" y="5"/>
                    <a:pt x="4" y="6"/>
                  </a:cubicBezTo>
                  <a:cubicBezTo>
                    <a:pt x="3" y="7"/>
                    <a:pt x="3" y="9"/>
                    <a:pt x="5" y="10"/>
                  </a:cubicBezTo>
                  <a:cubicBezTo>
                    <a:pt x="3" y="11"/>
                    <a:pt x="2" y="8"/>
                    <a:pt x="1" y="7"/>
                  </a:cubicBezTo>
                  <a:cubicBezTo>
                    <a:pt x="1" y="4"/>
                    <a:pt x="0" y="1"/>
                    <a:pt x="2" y="0"/>
                  </a:cubicBezTo>
                  <a:cubicBezTo>
                    <a:pt x="3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5E6F9CA4-3E6C-9FDD-6E9F-99E8EDF83BE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69149" y="3163504"/>
              <a:ext cx="32102" cy="40577"/>
            </a:xfrm>
            <a:custGeom>
              <a:avLst/>
              <a:gdLst>
                <a:gd name="T0" fmla="*/ 2147483646 w 3"/>
                <a:gd name="T1" fmla="*/ 2147483646 h 4"/>
                <a:gd name="T2" fmla="*/ 0 w 3"/>
                <a:gd name="T3" fmla="*/ 2147483646 h 4"/>
                <a:gd name="T4" fmla="*/ 0 w 3"/>
                <a:gd name="T5" fmla="*/ 2147483646 h 4"/>
                <a:gd name="T6" fmla="*/ 2147483646 w 3"/>
                <a:gd name="T7" fmla="*/ 0 h 4"/>
                <a:gd name="T8" fmla="*/ 2147483646 w 3"/>
                <a:gd name="T9" fmla="*/ 0 h 4"/>
                <a:gd name="T10" fmla="*/ 2147483646 w 3"/>
                <a:gd name="T11" fmla="*/ 2147483646 h 4"/>
                <a:gd name="T12" fmla="*/ 2147483646 w 3"/>
                <a:gd name="T13" fmla="*/ 2147483646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4"/>
                <a:gd name="T23" fmla="*/ 3 w 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4">
                  <a:moveTo>
                    <a:pt x="2" y="3"/>
                  </a:moveTo>
                  <a:cubicBezTo>
                    <a:pt x="2" y="2"/>
                    <a:pt x="0" y="4"/>
                    <a:pt x="0" y="2"/>
                  </a:cubicBezTo>
                  <a:lnTo>
                    <a:pt x="1" y="0"/>
                  </a:lnTo>
                  <a:cubicBezTo>
                    <a:pt x="3" y="0"/>
                    <a:pt x="1" y="2"/>
                    <a:pt x="2" y="3"/>
                  </a:cubicBezTo>
                  <a:close/>
                </a:path>
              </a:pathLst>
            </a:custGeom>
            <a:solidFill>
              <a:srgbClr val="00A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F75B9C5B-03FC-C4F0-6B5D-B33359BEB6D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23548" y="3174182"/>
              <a:ext cx="74905" cy="252003"/>
            </a:xfrm>
            <a:custGeom>
              <a:avLst/>
              <a:gdLst>
                <a:gd name="T0" fmla="*/ 2147483646 w 7"/>
                <a:gd name="T1" fmla="*/ 2147483646 h 26"/>
                <a:gd name="T2" fmla="*/ 2147483646 w 7"/>
                <a:gd name="T3" fmla="*/ 2147483646 h 26"/>
                <a:gd name="T4" fmla="*/ 2147483646 w 7"/>
                <a:gd name="T5" fmla="*/ 2147483646 h 26"/>
                <a:gd name="T6" fmla="*/ 2147483646 w 7"/>
                <a:gd name="T7" fmla="*/ 2147483646 h 26"/>
                <a:gd name="T8" fmla="*/ 2147483646 w 7"/>
                <a:gd name="T9" fmla="*/ 2147483646 h 26"/>
                <a:gd name="T10" fmla="*/ 2147483646 w 7"/>
                <a:gd name="T11" fmla="*/ 2147483646 h 26"/>
                <a:gd name="T12" fmla="*/ 0 w 7"/>
                <a:gd name="T13" fmla="*/ 0 h 26"/>
                <a:gd name="T14" fmla="*/ 2147483646 w 7"/>
                <a:gd name="T15" fmla="*/ 2147483646 h 26"/>
                <a:gd name="T16" fmla="*/ 2147483646 w 7"/>
                <a:gd name="T17" fmla="*/ 2147483646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6"/>
                <a:gd name="T29" fmla="*/ 7 w 7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6">
                  <a:moveTo>
                    <a:pt x="6" y="10"/>
                  </a:moveTo>
                  <a:cubicBezTo>
                    <a:pt x="5" y="16"/>
                    <a:pt x="7" y="21"/>
                    <a:pt x="7" y="26"/>
                  </a:cubicBezTo>
                  <a:cubicBezTo>
                    <a:pt x="6" y="25"/>
                    <a:pt x="4" y="24"/>
                    <a:pt x="3" y="24"/>
                  </a:cubicBezTo>
                  <a:lnTo>
                    <a:pt x="1" y="22"/>
                  </a:lnTo>
                  <a:cubicBezTo>
                    <a:pt x="0" y="16"/>
                    <a:pt x="0" y="7"/>
                    <a:pt x="0" y="0"/>
                  </a:cubicBezTo>
                  <a:cubicBezTo>
                    <a:pt x="6" y="0"/>
                    <a:pt x="4" y="7"/>
                    <a:pt x="6" y="10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FDEF07DD-3DF9-AFBF-30AD-CD69D1F224F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08258" y="3193402"/>
              <a:ext cx="33886" cy="29899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2147483646 w 3"/>
                <a:gd name="T5" fmla="*/ 2147483646 h 3"/>
                <a:gd name="T6" fmla="*/ 0 w 3"/>
                <a:gd name="T7" fmla="*/ 0 h 3"/>
                <a:gd name="T8" fmla="*/ 2147483646 w 3"/>
                <a:gd name="T9" fmla="*/ 2147483646 h 3"/>
                <a:gd name="T10" fmla="*/ 2147483646 w 3"/>
                <a:gd name="T11" fmla="*/ 2147483646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3"/>
                <a:gd name="T20" fmla="*/ 3 w 3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3">
                  <a:moveTo>
                    <a:pt x="3" y="3"/>
                  </a:moveTo>
                  <a:lnTo>
                    <a:pt x="2" y="3"/>
                  </a:lnTo>
                  <a:cubicBezTo>
                    <a:pt x="2" y="3"/>
                    <a:pt x="0" y="2"/>
                    <a:pt x="0" y="0"/>
                  </a:cubicBezTo>
                  <a:cubicBezTo>
                    <a:pt x="2" y="0"/>
                    <a:pt x="2" y="2"/>
                    <a:pt x="3" y="3"/>
                  </a:cubicBezTo>
                  <a:close/>
                </a:path>
              </a:pathLst>
            </a:custGeom>
            <a:solidFill>
              <a:srgbClr val="00A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000C7566-5770-5568-4ABD-798EC2E4461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90551" y="3251064"/>
              <a:ext cx="96306" cy="87560"/>
            </a:xfrm>
            <a:custGeom>
              <a:avLst/>
              <a:gdLst>
                <a:gd name="T0" fmla="*/ 2147483646 w 9"/>
                <a:gd name="T1" fmla="*/ 2147483646 h 9"/>
                <a:gd name="T2" fmla="*/ 2147483646 w 9"/>
                <a:gd name="T3" fmla="*/ 2147483646 h 9"/>
                <a:gd name="T4" fmla="*/ 2147483646 w 9"/>
                <a:gd name="T5" fmla="*/ 2147483646 h 9"/>
                <a:gd name="T6" fmla="*/ 2147483646 w 9"/>
                <a:gd name="T7" fmla="*/ 2147483646 h 9"/>
                <a:gd name="T8" fmla="*/ 2147483646 w 9"/>
                <a:gd name="T9" fmla="*/ 0 h 9"/>
                <a:gd name="T10" fmla="*/ 2147483646 w 9"/>
                <a:gd name="T11" fmla="*/ 2147483646 h 9"/>
                <a:gd name="T12" fmla="*/ 2147483646 w 9"/>
                <a:gd name="T13" fmla="*/ 2147483646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9" y="3"/>
                  </a:moveTo>
                  <a:cubicBezTo>
                    <a:pt x="9" y="4"/>
                    <a:pt x="9" y="5"/>
                    <a:pt x="8" y="6"/>
                  </a:cubicBezTo>
                  <a:cubicBezTo>
                    <a:pt x="7" y="6"/>
                    <a:pt x="5" y="9"/>
                    <a:pt x="2" y="7"/>
                  </a:cubicBezTo>
                  <a:cubicBezTo>
                    <a:pt x="1" y="7"/>
                    <a:pt x="0" y="5"/>
                    <a:pt x="1" y="4"/>
                  </a:cubicBezTo>
                  <a:cubicBezTo>
                    <a:pt x="2" y="2"/>
                    <a:pt x="3" y="0"/>
                    <a:pt x="4" y="0"/>
                  </a:cubicBezTo>
                  <a:cubicBezTo>
                    <a:pt x="6" y="0"/>
                    <a:pt x="7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51471874-DCC5-8B82-0022-59C32F318D7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42144" y="3261742"/>
              <a:ext cx="85606" cy="87560"/>
            </a:xfrm>
            <a:custGeom>
              <a:avLst/>
              <a:gdLst>
                <a:gd name="T0" fmla="*/ 2147483646 w 8"/>
                <a:gd name="T1" fmla="*/ 2147483646 h 9"/>
                <a:gd name="T2" fmla="*/ 2147483646 w 8"/>
                <a:gd name="T3" fmla="*/ 2147483646 h 9"/>
                <a:gd name="T4" fmla="*/ 2147483646 w 8"/>
                <a:gd name="T5" fmla="*/ 2147483646 h 9"/>
                <a:gd name="T6" fmla="*/ 2147483646 w 8"/>
                <a:gd name="T7" fmla="*/ 2147483646 h 9"/>
                <a:gd name="T8" fmla="*/ 2147483646 w 8"/>
                <a:gd name="T9" fmla="*/ 2147483646 h 9"/>
                <a:gd name="T10" fmla="*/ 2147483646 w 8"/>
                <a:gd name="T11" fmla="*/ 2147483646 h 9"/>
                <a:gd name="T12" fmla="*/ 2147483646 w 8"/>
                <a:gd name="T13" fmla="*/ 2147483646 h 9"/>
                <a:gd name="T14" fmla="*/ 2147483646 w 8"/>
                <a:gd name="T15" fmla="*/ 2147483646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9"/>
                <a:gd name="T26" fmla="*/ 8 w 8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9">
                  <a:moveTo>
                    <a:pt x="8" y="2"/>
                  </a:moveTo>
                  <a:cubicBezTo>
                    <a:pt x="7" y="3"/>
                    <a:pt x="7" y="3"/>
                    <a:pt x="7" y="4"/>
                  </a:cubicBezTo>
                  <a:cubicBezTo>
                    <a:pt x="8" y="4"/>
                    <a:pt x="8" y="5"/>
                    <a:pt x="8" y="6"/>
                  </a:cubicBezTo>
                  <a:cubicBezTo>
                    <a:pt x="6" y="7"/>
                    <a:pt x="3" y="9"/>
                    <a:pt x="1" y="8"/>
                  </a:cubicBezTo>
                  <a:cubicBezTo>
                    <a:pt x="1" y="6"/>
                    <a:pt x="0" y="5"/>
                    <a:pt x="1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3" y="0"/>
                    <a:pt x="5" y="3"/>
                    <a:pt x="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29">
              <a:extLst>
                <a:ext uri="{FF2B5EF4-FFF2-40B4-BE49-F238E27FC236}">
                  <a16:creationId xmlns:a16="http://schemas.microsoft.com/office/drawing/2014/main" id="{8A22C2E7-0571-3721-DDB4-D34D6BB8F7C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22653" y="3280963"/>
              <a:ext cx="130192" cy="145222"/>
            </a:xfrm>
            <a:custGeom>
              <a:avLst/>
              <a:gdLst>
                <a:gd name="T0" fmla="*/ 2147483646 w 12"/>
                <a:gd name="T1" fmla="*/ 2147483646 h 15"/>
                <a:gd name="T2" fmla="*/ 2147483646 w 12"/>
                <a:gd name="T3" fmla="*/ 2147483646 h 15"/>
                <a:gd name="T4" fmla="*/ 2147483646 w 12"/>
                <a:gd name="T5" fmla="*/ 2147483646 h 15"/>
                <a:gd name="T6" fmla="*/ 2147483646 w 12"/>
                <a:gd name="T7" fmla="*/ 2147483646 h 15"/>
                <a:gd name="T8" fmla="*/ 2147483646 w 12"/>
                <a:gd name="T9" fmla="*/ 2147483646 h 15"/>
                <a:gd name="T10" fmla="*/ 2147483646 w 12"/>
                <a:gd name="T11" fmla="*/ 2147483646 h 15"/>
                <a:gd name="T12" fmla="*/ 2147483646 w 12"/>
                <a:gd name="T13" fmla="*/ 2147483646 h 15"/>
                <a:gd name="T14" fmla="*/ 2147483646 w 12"/>
                <a:gd name="T15" fmla="*/ 2147483646 h 15"/>
                <a:gd name="T16" fmla="*/ 2147483646 w 12"/>
                <a:gd name="T17" fmla="*/ 2147483646 h 15"/>
                <a:gd name="T18" fmla="*/ 2147483646 w 12"/>
                <a:gd name="T19" fmla="*/ 214748364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5"/>
                <a:gd name="T32" fmla="*/ 12 w 1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5">
                  <a:moveTo>
                    <a:pt x="5" y="3"/>
                  </a:moveTo>
                  <a:cubicBezTo>
                    <a:pt x="6" y="5"/>
                    <a:pt x="7" y="5"/>
                    <a:pt x="9" y="6"/>
                  </a:cubicBezTo>
                  <a:lnTo>
                    <a:pt x="12" y="6"/>
                  </a:lnTo>
                  <a:cubicBezTo>
                    <a:pt x="10" y="9"/>
                    <a:pt x="9" y="13"/>
                    <a:pt x="5" y="14"/>
                  </a:cubicBezTo>
                  <a:cubicBezTo>
                    <a:pt x="3" y="14"/>
                    <a:pt x="2" y="15"/>
                    <a:pt x="1" y="13"/>
                  </a:cubicBezTo>
                  <a:cubicBezTo>
                    <a:pt x="0" y="9"/>
                    <a:pt x="4" y="5"/>
                    <a:pt x="4" y="1"/>
                  </a:cubicBezTo>
                  <a:cubicBezTo>
                    <a:pt x="5" y="0"/>
                    <a:pt x="4" y="3"/>
                    <a:pt x="5" y="3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992871AE-50B8-6734-5843-A968E58657A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33354" y="3349303"/>
              <a:ext cx="162294" cy="241325"/>
            </a:xfrm>
            <a:custGeom>
              <a:avLst/>
              <a:gdLst>
                <a:gd name="T0" fmla="*/ 2147483646 w 15"/>
                <a:gd name="T1" fmla="*/ 2147483646 h 25"/>
                <a:gd name="T2" fmla="*/ 2147483646 w 15"/>
                <a:gd name="T3" fmla="*/ 2147483646 h 25"/>
                <a:gd name="T4" fmla="*/ 2147483646 w 15"/>
                <a:gd name="T5" fmla="*/ 2147483646 h 25"/>
                <a:gd name="T6" fmla="*/ 2147483646 w 15"/>
                <a:gd name="T7" fmla="*/ 2147483646 h 25"/>
                <a:gd name="T8" fmla="*/ 2147483646 w 15"/>
                <a:gd name="T9" fmla="*/ 2147483646 h 25"/>
                <a:gd name="T10" fmla="*/ 2147483646 w 15"/>
                <a:gd name="T11" fmla="*/ 2147483646 h 25"/>
                <a:gd name="T12" fmla="*/ 2147483646 w 15"/>
                <a:gd name="T13" fmla="*/ 2147483646 h 25"/>
                <a:gd name="T14" fmla="*/ 2147483646 w 15"/>
                <a:gd name="T15" fmla="*/ 2147483646 h 25"/>
                <a:gd name="T16" fmla="*/ 0 w 15"/>
                <a:gd name="T17" fmla="*/ 2147483646 h 25"/>
                <a:gd name="T18" fmla="*/ 0 w 15"/>
                <a:gd name="T19" fmla="*/ 2147483646 h 25"/>
                <a:gd name="T20" fmla="*/ 2147483646 w 15"/>
                <a:gd name="T21" fmla="*/ 0 h 25"/>
                <a:gd name="T22" fmla="*/ 2147483646 w 15"/>
                <a:gd name="T23" fmla="*/ 0 h 25"/>
                <a:gd name="T24" fmla="*/ 2147483646 w 15"/>
                <a:gd name="T25" fmla="*/ 0 h 25"/>
                <a:gd name="T26" fmla="*/ 2147483646 w 15"/>
                <a:gd name="T27" fmla="*/ 0 h 25"/>
                <a:gd name="T28" fmla="*/ 2147483646 w 15"/>
                <a:gd name="T29" fmla="*/ 2147483646 h 25"/>
                <a:gd name="T30" fmla="*/ 2147483646 w 15"/>
                <a:gd name="T31" fmla="*/ 2147483646 h 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"/>
                <a:gd name="T49" fmla="*/ 0 h 25"/>
                <a:gd name="T50" fmla="*/ 15 w 15"/>
                <a:gd name="T51" fmla="*/ 25 h 2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" h="25">
                  <a:moveTo>
                    <a:pt x="3" y="7"/>
                  </a:moveTo>
                  <a:cubicBezTo>
                    <a:pt x="4" y="9"/>
                    <a:pt x="7" y="11"/>
                    <a:pt x="9" y="10"/>
                  </a:cubicBezTo>
                  <a:cubicBezTo>
                    <a:pt x="9" y="11"/>
                    <a:pt x="10" y="12"/>
                    <a:pt x="12" y="14"/>
                  </a:cubicBezTo>
                  <a:cubicBezTo>
                    <a:pt x="14" y="13"/>
                    <a:pt x="14" y="16"/>
                    <a:pt x="15" y="17"/>
                  </a:cubicBezTo>
                  <a:cubicBezTo>
                    <a:pt x="15" y="18"/>
                    <a:pt x="13" y="19"/>
                    <a:pt x="12" y="20"/>
                  </a:cubicBezTo>
                  <a:cubicBezTo>
                    <a:pt x="11" y="22"/>
                    <a:pt x="13" y="24"/>
                    <a:pt x="10" y="25"/>
                  </a:cubicBezTo>
                  <a:cubicBezTo>
                    <a:pt x="7" y="21"/>
                    <a:pt x="9" y="14"/>
                    <a:pt x="3" y="11"/>
                  </a:cubicBezTo>
                  <a:lnTo>
                    <a:pt x="0" y="6"/>
                  </a:lnTo>
                  <a:cubicBezTo>
                    <a:pt x="0" y="4"/>
                    <a:pt x="0" y="0"/>
                    <a:pt x="3" y="0"/>
                  </a:cubicBezTo>
                  <a:lnTo>
                    <a:pt x="4" y="0"/>
                  </a:lnTo>
                  <a:cubicBezTo>
                    <a:pt x="3" y="2"/>
                    <a:pt x="2" y="5"/>
                    <a:pt x="3" y="7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31">
              <a:extLst>
                <a:ext uri="{FF2B5EF4-FFF2-40B4-BE49-F238E27FC236}">
                  <a16:creationId xmlns:a16="http://schemas.microsoft.com/office/drawing/2014/main" id="{D1D7DAB0-58B0-5E84-4AF1-D1844F995F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55651" y="3396286"/>
              <a:ext cx="96306" cy="68340"/>
            </a:xfrm>
            <a:custGeom>
              <a:avLst/>
              <a:gdLst>
                <a:gd name="T0" fmla="*/ 2147483646 w 9"/>
                <a:gd name="T1" fmla="*/ 2147483646 h 7"/>
                <a:gd name="T2" fmla="*/ 2147483646 w 9"/>
                <a:gd name="T3" fmla="*/ 2147483646 h 7"/>
                <a:gd name="T4" fmla="*/ 2147483646 w 9"/>
                <a:gd name="T5" fmla="*/ 2147483646 h 7"/>
                <a:gd name="T6" fmla="*/ 0 w 9"/>
                <a:gd name="T7" fmla="*/ 2147483646 h 7"/>
                <a:gd name="T8" fmla="*/ 2147483646 w 9"/>
                <a:gd name="T9" fmla="*/ 2147483646 h 7"/>
                <a:gd name="T10" fmla="*/ 2147483646 w 9"/>
                <a:gd name="T11" fmla="*/ 2147483646 h 7"/>
                <a:gd name="T12" fmla="*/ 2147483646 w 9"/>
                <a:gd name="T13" fmla="*/ 2147483646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7"/>
                <a:gd name="T23" fmla="*/ 9 w 9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7">
                  <a:moveTo>
                    <a:pt x="9" y="3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5" y="5"/>
                    <a:pt x="2" y="4"/>
                    <a:pt x="0" y="3"/>
                  </a:cubicBezTo>
                  <a:cubicBezTo>
                    <a:pt x="1" y="2"/>
                    <a:pt x="3" y="0"/>
                    <a:pt x="4" y="1"/>
                  </a:cubicBezTo>
                  <a:cubicBezTo>
                    <a:pt x="6" y="2"/>
                    <a:pt x="7" y="3"/>
                    <a:pt x="9" y="3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32">
              <a:extLst>
                <a:ext uri="{FF2B5EF4-FFF2-40B4-BE49-F238E27FC236}">
                  <a16:creationId xmlns:a16="http://schemas.microsoft.com/office/drawing/2014/main" id="{153CFD34-7A23-E51B-D6F5-00AF0866F23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04945" y="3415507"/>
              <a:ext cx="117708" cy="79018"/>
            </a:xfrm>
            <a:custGeom>
              <a:avLst/>
              <a:gdLst>
                <a:gd name="T0" fmla="*/ 2147483646 w 11"/>
                <a:gd name="T1" fmla="*/ 0 h 8"/>
                <a:gd name="T2" fmla="*/ 2147483646 w 11"/>
                <a:gd name="T3" fmla="*/ 2147483646 h 8"/>
                <a:gd name="T4" fmla="*/ 0 w 11"/>
                <a:gd name="T5" fmla="*/ 2147483646 h 8"/>
                <a:gd name="T6" fmla="*/ 2147483646 w 11"/>
                <a:gd name="T7" fmla="*/ 2147483646 h 8"/>
                <a:gd name="T8" fmla="*/ 2147483646 w 11"/>
                <a:gd name="T9" fmla="*/ 0 h 8"/>
                <a:gd name="T10" fmla="*/ 2147483646 w 11"/>
                <a:gd name="T11" fmla="*/ 0 h 8"/>
                <a:gd name="T12" fmla="*/ 2147483646 w 11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8"/>
                <a:gd name="T23" fmla="*/ 11 w 11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8">
                  <a:moveTo>
                    <a:pt x="10" y="0"/>
                  </a:moveTo>
                  <a:cubicBezTo>
                    <a:pt x="11" y="4"/>
                    <a:pt x="7" y="6"/>
                    <a:pt x="5" y="8"/>
                  </a:cubicBezTo>
                  <a:cubicBezTo>
                    <a:pt x="3" y="8"/>
                    <a:pt x="2" y="7"/>
                    <a:pt x="0" y="7"/>
                  </a:cubicBezTo>
                  <a:cubicBezTo>
                    <a:pt x="0" y="6"/>
                    <a:pt x="1" y="7"/>
                    <a:pt x="1" y="6"/>
                  </a:cubicBezTo>
                  <a:cubicBezTo>
                    <a:pt x="5" y="6"/>
                    <a:pt x="5" y="1"/>
                    <a:pt x="8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33">
              <a:extLst>
                <a:ext uri="{FF2B5EF4-FFF2-40B4-BE49-F238E27FC236}">
                  <a16:creationId xmlns:a16="http://schemas.microsoft.com/office/drawing/2014/main" id="{490BE05E-289A-C441-3F82-74D4122D816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7943" y="3434727"/>
              <a:ext cx="344206" cy="339564"/>
            </a:xfrm>
            <a:custGeom>
              <a:avLst/>
              <a:gdLst>
                <a:gd name="T0" fmla="*/ 2147483646 w 32"/>
                <a:gd name="T1" fmla="*/ 0 h 35"/>
                <a:gd name="T2" fmla="*/ 2147483646 w 32"/>
                <a:gd name="T3" fmla="*/ 2147483646 h 35"/>
                <a:gd name="T4" fmla="*/ 2147483646 w 32"/>
                <a:gd name="T5" fmla="*/ 2147483646 h 35"/>
                <a:gd name="T6" fmla="*/ 2147483646 w 32"/>
                <a:gd name="T7" fmla="*/ 2147483646 h 35"/>
                <a:gd name="T8" fmla="*/ 2147483646 w 32"/>
                <a:gd name="T9" fmla="*/ 2147483646 h 35"/>
                <a:gd name="T10" fmla="*/ 2147483646 w 32"/>
                <a:gd name="T11" fmla="*/ 2147483646 h 35"/>
                <a:gd name="T12" fmla="*/ 2147483646 w 32"/>
                <a:gd name="T13" fmla="*/ 2147483646 h 35"/>
                <a:gd name="T14" fmla="*/ 2147483646 w 32"/>
                <a:gd name="T15" fmla="*/ 2147483646 h 35"/>
                <a:gd name="T16" fmla="*/ 2147483646 w 32"/>
                <a:gd name="T17" fmla="*/ 2147483646 h 35"/>
                <a:gd name="T18" fmla="*/ 2147483646 w 32"/>
                <a:gd name="T19" fmla="*/ 2147483646 h 35"/>
                <a:gd name="T20" fmla="*/ 2147483646 w 32"/>
                <a:gd name="T21" fmla="*/ 2147483646 h 35"/>
                <a:gd name="T22" fmla="*/ 2147483646 w 32"/>
                <a:gd name="T23" fmla="*/ 2147483646 h 35"/>
                <a:gd name="T24" fmla="*/ 2147483646 w 32"/>
                <a:gd name="T25" fmla="*/ 2147483646 h 35"/>
                <a:gd name="T26" fmla="*/ 2147483646 w 32"/>
                <a:gd name="T27" fmla="*/ 2147483646 h 35"/>
                <a:gd name="T28" fmla="*/ 2147483646 w 32"/>
                <a:gd name="T29" fmla="*/ 2147483646 h 35"/>
                <a:gd name="T30" fmla="*/ 2147483646 w 32"/>
                <a:gd name="T31" fmla="*/ 2147483646 h 35"/>
                <a:gd name="T32" fmla="*/ 2147483646 w 32"/>
                <a:gd name="T33" fmla="*/ 2147483646 h 35"/>
                <a:gd name="T34" fmla="*/ 2147483646 w 32"/>
                <a:gd name="T35" fmla="*/ 2147483646 h 35"/>
                <a:gd name="T36" fmla="*/ 2147483646 w 32"/>
                <a:gd name="T37" fmla="*/ 2147483646 h 35"/>
                <a:gd name="T38" fmla="*/ 2147483646 w 32"/>
                <a:gd name="T39" fmla="*/ 2147483646 h 35"/>
                <a:gd name="T40" fmla="*/ 2147483646 w 32"/>
                <a:gd name="T41" fmla="*/ 2147483646 h 35"/>
                <a:gd name="T42" fmla="*/ 2147483646 w 32"/>
                <a:gd name="T43" fmla="*/ 2147483646 h 35"/>
                <a:gd name="T44" fmla="*/ 2147483646 w 32"/>
                <a:gd name="T45" fmla="*/ 2147483646 h 35"/>
                <a:gd name="T46" fmla="*/ 2147483646 w 32"/>
                <a:gd name="T47" fmla="*/ 2147483646 h 35"/>
                <a:gd name="T48" fmla="*/ 2147483646 w 32"/>
                <a:gd name="T49" fmla="*/ 2147483646 h 35"/>
                <a:gd name="T50" fmla="*/ 2147483646 w 32"/>
                <a:gd name="T51" fmla="*/ 2147483646 h 35"/>
                <a:gd name="T52" fmla="*/ 2147483646 w 32"/>
                <a:gd name="T53" fmla="*/ 0 h 35"/>
                <a:gd name="T54" fmla="*/ 2147483646 w 32"/>
                <a:gd name="T55" fmla="*/ 0 h 3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2"/>
                <a:gd name="T85" fmla="*/ 0 h 35"/>
                <a:gd name="T86" fmla="*/ 32 w 32"/>
                <a:gd name="T87" fmla="*/ 35 h 3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2" h="35">
                  <a:moveTo>
                    <a:pt x="29" y="0"/>
                  </a:moveTo>
                  <a:cubicBezTo>
                    <a:pt x="30" y="3"/>
                    <a:pt x="31" y="6"/>
                    <a:pt x="32" y="8"/>
                  </a:cubicBezTo>
                  <a:cubicBezTo>
                    <a:pt x="21" y="14"/>
                    <a:pt x="32" y="29"/>
                    <a:pt x="19" y="32"/>
                  </a:cubicBezTo>
                  <a:cubicBezTo>
                    <a:pt x="17" y="34"/>
                    <a:pt x="16" y="35"/>
                    <a:pt x="14" y="35"/>
                  </a:cubicBezTo>
                  <a:cubicBezTo>
                    <a:pt x="12" y="27"/>
                    <a:pt x="2" y="22"/>
                    <a:pt x="2" y="12"/>
                  </a:cubicBezTo>
                  <a:cubicBezTo>
                    <a:pt x="2" y="10"/>
                    <a:pt x="0" y="8"/>
                    <a:pt x="2" y="7"/>
                  </a:cubicBezTo>
                  <a:cubicBezTo>
                    <a:pt x="5" y="8"/>
                    <a:pt x="10" y="0"/>
                    <a:pt x="11" y="7"/>
                  </a:cubicBezTo>
                  <a:cubicBezTo>
                    <a:pt x="12" y="9"/>
                    <a:pt x="13" y="11"/>
                    <a:pt x="13" y="13"/>
                  </a:cubicBezTo>
                  <a:cubicBezTo>
                    <a:pt x="12" y="13"/>
                    <a:pt x="12" y="14"/>
                    <a:pt x="12" y="15"/>
                  </a:cubicBezTo>
                  <a:cubicBezTo>
                    <a:pt x="8" y="15"/>
                    <a:pt x="8" y="10"/>
                    <a:pt x="6" y="7"/>
                  </a:cubicBezTo>
                  <a:cubicBezTo>
                    <a:pt x="4" y="8"/>
                    <a:pt x="6" y="10"/>
                    <a:pt x="6" y="12"/>
                  </a:cubicBezTo>
                  <a:cubicBezTo>
                    <a:pt x="7" y="14"/>
                    <a:pt x="8" y="17"/>
                    <a:pt x="10" y="17"/>
                  </a:cubicBezTo>
                  <a:cubicBezTo>
                    <a:pt x="12" y="18"/>
                    <a:pt x="13" y="17"/>
                    <a:pt x="13" y="16"/>
                  </a:cubicBezTo>
                  <a:cubicBezTo>
                    <a:pt x="15" y="18"/>
                    <a:pt x="18" y="18"/>
                    <a:pt x="20" y="20"/>
                  </a:cubicBezTo>
                  <a:cubicBezTo>
                    <a:pt x="20" y="23"/>
                    <a:pt x="19" y="26"/>
                    <a:pt x="19" y="28"/>
                  </a:cubicBezTo>
                  <a:cubicBezTo>
                    <a:pt x="21" y="27"/>
                    <a:pt x="22" y="24"/>
                    <a:pt x="22" y="23"/>
                  </a:cubicBezTo>
                  <a:cubicBezTo>
                    <a:pt x="23" y="18"/>
                    <a:pt x="19" y="16"/>
                    <a:pt x="15" y="15"/>
                  </a:cubicBezTo>
                  <a:lnTo>
                    <a:pt x="15" y="12"/>
                  </a:lnTo>
                  <a:cubicBezTo>
                    <a:pt x="20" y="13"/>
                    <a:pt x="25" y="12"/>
                    <a:pt x="28" y="8"/>
                  </a:cubicBezTo>
                  <a:cubicBezTo>
                    <a:pt x="28" y="7"/>
                    <a:pt x="29" y="6"/>
                    <a:pt x="28" y="5"/>
                  </a:cubicBezTo>
                  <a:cubicBezTo>
                    <a:pt x="27" y="7"/>
                    <a:pt x="26" y="9"/>
                    <a:pt x="24" y="10"/>
                  </a:cubicBezTo>
                  <a:cubicBezTo>
                    <a:pt x="21" y="9"/>
                    <a:pt x="19" y="12"/>
                    <a:pt x="17" y="10"/>
                  </a:cubicBezTo>
                  <a:cubicBezTo>
                    <a:pt x="18" y="8"/>
                    <a:pt x="17" y="6"/>
                    <a:pt x="20" y="4"/>
                  </a:cubicBezTo>
                  <a:cubicBezTo>
                    <a:pt x="22" y="5"/>
                    <a:pt x="21" y="2"/>
                    <a:pt x="24" y="2"/>
                  </a:cubicBezTo>
                  <a:cubicBezTo>
                    <a:pt x="25" y="0"/>
                    <a:pt x="27" y="0"/>
                    <a:pt x="29" y="0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34">
              <a:extLst>
                <a:ext uri="{FF2B5EF4-FFF2-40B4-BE49-F238E27FC236}">
                  <a16:creationId xmlns:a16="http://schemas.microsoft.com/office/drawing/2014/main" id="{3A7CF1EA-2C3D-F625-FBF7-00AF16D1B49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09154" y="3434727"/>
              <a:ext cx="76688" cy="106781"/>
            </a:xfrm>
            <a:custGeom>
              <a:avLst/>
              <a:gdLst>
                <a:gd name="T0" fmla="*/ 2147483646 w 7"/>
                <a:gd name="T1" fmla="*/ 2147483646 h 11"/>
                <a:gd name="T2" fmla="*/ 2147483646 w 7"/>
                <a:gd name="T3" fmla="*/ 2147483646 h 11"/>
                <a:gd name="T4" fmla="*/ 0 w 7"/>
                <a:gd name="T5" fmla="*/ 2147483646 h 11"/>
                <a:gd name="T6" fmla="*/ 0 w 7"/>
                <a:gd name="T7" fmla="*/ 2147483646 h 11"/>
                <a:gd name="T8" fmla="*/ 0 w 7"/>
                <a:gd name="T9" fmla="*/ 2147483646 h 11"/>
                <a:gd name="T10" fmla="*/ 0 w 7"/>
                <a:gd name="T11" fmla="*/ 2147483646 h 11"/>
                <a:gd name="T12" fmla="*/ 2147483646 w 7"/>
                <a:gd name="T13" fmla="*/ 2147483646 h 11"/>
                <a:gd name="T14" fmla="*/ 2147483646 w 7"/>
                <a:gd name="T15" fmla="*/ 2147483646 h 11"/>
                <a:gd name="T16" fmla="*/ 2147483646 w 7"/>
                <a:gd name="T17" fmla="*/ 2147483646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1"/>
                <a:gd name="T29" fmla="*/ 7 w 7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1">
                  <a:moveTo>
                    <a:pt x="7" y="3"/>
                  </a:moveTo>
                  <a:cubicBezTo>
                    <a:pt x="7" y="6"/>
                    <a:pt x="6" y="8"/>
                    <a:pt x="6" y="11"/>
                  </a:cubicBezTo>
                  <a:cubicBezTo>
                    <a:pt x="3" y="9"/>
                    <a:pt x="6" y="1"/>
                    <a:pt x="0" y="2"/>
                  </a:cubicBezTo>
                  <a:cubicBezTo>
                    <a:pt x="1" y="0"/>
                    <a:pt x="2" y="3"/>
                    <a:pt x="3" y="1"/>
                  </a:cubicBezTo>
                  <a:lnTo>
                    <a:pt x="7" y="3"/>
                  </a:ln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35">
              <a:extLst>
                <a:ext uri="{FF2B5EF4-FFF2-40B4-BE49-F238E27FC236}">
                  <a16:creationId xmlns:a16="http://schemas.microsoft.com/office/drawing/2014/main" id="{9B545A0B-5A39-09CB-551C-CAB6B6C18F0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71060" y="3456084"/>
              <a:ext cx="65988" cy="76882"/>
            </a:xfrm>
            <a:custGeom>
              <a:avLst/>
              <a:gdLst>
                <a:gd name="T0" fmla="*/ 2147483646 w 6"/>
                <a:gd name="T1" fmla="*/ 2147483646 h 8"/>
                <a:gd name="T2" fmla="*/ 0 w 6"/>
                <a:gd name="T3" fmla="*/ 2147483646 h 8"/>
                <a:gd name="T4" fmla="*/ 2147483646 w 6"/>
                <a:gd name="T5" fmla="*/ 0 h 8"/>
                <a:gd name="T6" fmla="*/ 2147483646 w 6"/>
                <a:gd name="T7" fmla="*/ 2147483646 h 8"/>
                <a:gd name="T8" fmla="*/ 2147483646 w 6"/>
                <a:gd name="T9" fmla="*/ 214748364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"/>
                <a:gd name="T17" fmla="*/ 6 w 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">
                  <a:moveTo>
                    <a:pt x="3" y="6"/>
                  </a:moveTo>
                  <a:cubicBezTo>
                    <a:pt x="2" y="6"/>
                    <a:pt x="1" y="8"/>
                    <a:pt x="0" y="7"/>
                  </a:cubicBezTo>
                  <a:cubicBezTo>
                    <a:pt x="2" y="5"/>
                    <a:pt x="3" y="2"/>
                    <a:pt x="5" y="0"/>
                  </a:cubicBezTo>
                  <a:cubicBezTo>
                    <a:pt x="6" y="2"/>
                    <a:pt x="5" y="5"/>
                    <a:pt x="3" y="6"/>
                  </a:cubicBezTo>
                  <a:close/>
                </a:path>
              </a:pathLst>
            </a:custGeom>
            <a:solidFill>
              <a:srgbClr val="F684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36">
              <a:extLst>
                <a:ext uri="{FF2B5EF4-FFF2-40B4-BE49-F238E27FC236}">
                  <a16:creationId xmlns:a16="http://schemas.microsoft.com/office/drawing/2014/main" id="{8D57803D-2512-CB1D-3BE1-36A4C120A3F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12459" y="3464626"/>
              <a:ext cx="399493" cy="427124"/>
            </a:xfrm>
            <a:custGeom>
              <a:avLst/>
              <a:gdLst>
                <a:gd name="T0" fmla="*/ 2147483646 w 37"/>
                <a:gd name="T1" fmla="*/ 2147483646 h 44"/>
                <a:gd name="T2" fmla="*/ 2147483646 w 37"/>
                <a:gd name="T3" fmla="*/ 2147483646 h 44"/>
                <a:gd name="T4" fmla="*/ 2147483646 w 37"/>
                <a:gd name="T5" fmla="*/ 2147483646 h 44"/>
                <a:gd name="T6" fmla="*/ 2147483646 w 37"/>
                <a:gd name="T7" fmla="*/ 2147483646 h 44"/>
                <a:gd name="T8" fmla="*/ 2147483646 w 37"/>
                <a:gd name="T9" fmla="*/ 2147483646 h 44"/>
                <a:gd name="T10" fmla="*/ 2147483646 w 37"/>
                <a:gd name="T11" fmla="*/ 2147483646 h 44"/>
                <a:gd name="T12" fmla="*/ 2147483646 w 37"/>
                <a:gd name="T13" fmla="*/ 2147483646 h 44"/>
                <a:gd name="T14" fmla="*/ 2147483646 w 37"/>
                <a:gd name="T15" fmla="*/ 2147483646 h 44"/>
                <a:gd name="T16" fmla="*/ 2147483646 w 37"/>
                <a:gd name="T17" fmla="*/ 2147483646 h 44"/>
                <a:gd name="T18" fmla="*/ 2147483646 w 37"/>
                <a:gd name="T19" fmla="*/ 2147483646 h 44"/>
                <a:gd name="T20" fmla="*/ 2147483646 w 37"/>
                <a:gd name="T21" fmla="*/ 2147483646 h 44"/>
                <a:gd name="T22" fmla="*/ 2147483646 w 37"/>
                <a:gd name="T23" fmla="*/ 2147483646 h 44"/>
                <a:gd name="T24" fmla="*/ 2147483646 w 37"/>
                <a:gd name="T25" fmla="*/ 2147483646 h 44"/>
                <a:gd name="T26" fmla="*/ 2147483646 w 37"/>
                <a:gd name="T27" fmla="*/ 2147483646 h 44"/>
                <a:gd name="T28" fmla="*/ 0 w 37"/>
                <a:gd name="T29" fmla="*/ 2147483646 h 44"/>
                <a:gd name="T30" fmla="*/ 0 w 37"/>
                <a:gd name="T31" fmla="*/ 2147483646 h 44"/>
                <a:gd name="T32" fmla="*/ 2147483646 w 37"/>
                <a:gd name="T33" fmla="*/ 2147483646 h 44"/>
                <a:gd name="T34" fmla="*/ 2147483646 w 37"/>
                <a:gd name="T35" fmla="*/ 2147483646 h 44"/>
                <a:gd name="T36" fmla="*/ 2147483646 w 37"/>
                <a:gd name="T37" fmla="*/ 2147483646 h 44"/>
                <a:gd name="T38" fmla="*/ 2147483646 w 37"/>
                <a:gd name="T39" fmla="*/ 2147483646 h 44"/>
                <a:gd name="T40" fmla="*/ 2147483646 w 37"/>
                <a:gd name="T41" fmla="*/ 2147483646 h 44"/>
                <a:gd name="T42" fmla="*/ 2147483646 w 37"/>
                <a:gd name="T43" fmla="*/ 2147483646 h 44"/>
                <a:gd name="T44" fmla="*/ 2147483646 w 37"/>
                <a:gd name="T45" fmla="*/ 2147483646 h 44"/>
                <a:gd name="T46" fmla="*/ 2147483646 w 37"/>
                <a:gd name="T47" fmla="*/ 2147483646 h 44"/>
                <a:gd name="T48" fmla="*/ 2147483646 w 37"/>
                <a:gd name="T49" fmla="*/ 2147483646 h 44"/>
                <a:gd name="T50" fmla="*/ 2147483646 w 37"/>
                <a:gd name="T51" fmla="*/ 2147483646 h 44"/>
                <a:gd name="T52" fmla="*/ 2147483646 w 37"/>
                <a:gd name="T53" fmla="*/ 2147483646 h 44"/>
                <a:gd name="T54" fmla="*/ 2147483646 w 37"/>
                <a:gd name="T55" fmla="*/ 0 h 44"/>
                <a:gd name="T56" fmla="*/ 2147483646 w 37"/>
                <a:gd name="T57" fmla="*/ 2147483646 h 44"/>
                <a:gd name="T58" fmla="*/ 2147483646 w 37"/>
                <a:gd name="T59" fmla="*/ 2147483646 h 4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7"/>
                <a:gd name="T91" fmla="*/ 0 h 44"/>
                <a:gd name="T92" fmla="*/ 37 w 37"/>
                <a:gd name="T93" fmla="*/ 44 h 4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7" h="44">
                  <a:moveTo>
                    <a:pt x="34" y="11"/>
                  </a:moveTo>
                  <a:cubicBezTo>
                    <a:pt x="34" y="11"/>
                    <a:pt x="34" y="10"/>
                    <a:pt x="35" y="10"/>
                  </a:cubicBezTo>
                  <a:lnTo>
                    <a:pt x="35" y="9"/>
                  </a:lnTo>
                  <a:cubicBezTo>
                    <a:pt x="37" y="11"/>
                    <a:pt x="34" y="14"/>
                    <a:pt x="35" y="17"/>
                  </a:cubicBezTo>
                  <a:cubicBezTo>
                    <a:pt x="35" y="18"/>
                    <a:pt x="34" y="20"/>
                    <a:pt x="34" y="21"/>
                  </a:cubicBezTo>
                  <a:cubicBezTo>
                    <a:pt x="32" y="24"/>
                    <a:pt x="31" y="28"/>
                    <a:pt x="30" y="31"/>
                  </a:cubicBezTo>
                  <a:cubicBezTo>
                    <a:pt x="28" y="34"/>
                    <a:pt x="27" y="38"/>
                    <a:pt x="26" y="42"/>
                  </a:cubicBezTo>
                  <a:cubicBezTo>
                    <a:pt x="24" y="43"/>
                    <a:pt x="22" y="44"/>
                    <a:pt x="20" y="42"/>
                  </a:cubicBezTo>
                  <a:cubicBezTo>
                    <a:pt x="21" y="41"/>
                    <a:pt x="21" y="41"/>
                    <a:pt x="21" y="40"/>
                  </a:cubicBezTo>
                  <a:cubicBezTo>
                    <a:pt x="17" y="38"/>
                    <a:pt x="12" y="39"/>
                    <a:pt x="7" y="39"/>
                  </a:cubicBezTo>
                  <a:cubicBezTo>
                    <a:pt x="5" y="39"/>
                    <a:pt x="3" y="40"/>
                    <a:pt x="1" y="40"/>
                  </a:cubicBezTo>
                  <a:lnTo>
                    <a:pt x="0" y="38"/>
                  </a:lnTo>
                  <a:cubicBezTo>
                    <a:pt x="5" y="39"/>
                    <a:pt x="5" y="34"/>
                    <a:pt x="9" y="32"/>
                  </a:cubicBezTo>
                  <a:cubicBezTo>
                    <a:pt x="10" y="31"/>
                    <a:pt x="12" y="29"/>
                    <a:pt x="15" y="31"/>
                  </a:cubicBezTo>
                  <a:cubicBezTo>
                    <a:pt x="17" y="33"/>
                    <a:pt x="20" y="38"/>
                    <a:pt x="23" y="35"/>
                  </a:cubicBezTo>
                  <a:cubicBezTo>
                    <a:pt x="26" y="31"/>
                    <a:pt x="27" y="26"/>
                    <a:pt x="27" y="21"/>
                  </a:cubicBezTo>
                  <a:cubicBezTo>
                    <a:pt x="26" y="18"/>
                    <a:pt x="22" y="20"/>
                    <a:pt x="20" y="20"/>
                  </a:cubicBezTo>
                  <a:lnTo>
                    <a:pt x="15" y="22"/>
                  </a:lnTo>
                  <a:cubicBezTo>
                    <a:pt x="15" y="21"/>
                    <a:pt x="15" y="20"/>
                    <a:pt x="16" y="19"/>
                  </a:cubicBezTo>
                  <a:cubicBezTo>
                    <a:pt x="21" y="18"/>
                    <a:pt x="26" y="14"/>
                    <a:pt x="28" y="10"/>
                  </a:cubicBezTo>
                  <a:cubicBezTo>
                    <a:pt x="30" y="9"/>
                    <a:pt x="30" y="7"/>
                    <a:pt x="30" y="5"/>
                  </a:cubicBezTo>
                  <a:cubicBezTo>
                    <a:pt x="30" y="3"/>
                    <a:pt x="32" y="2"/>
                    <a:pt x="33" y="0"/>
                  </a:cubicBezTo>
                  <a:cubicBezTo>
                    <a:pt x="35" y="3"/>
                    <a:pt x="34" y="7"/>
                    <a:pt x="3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37">
              <a:extLst>
                <a:ext uri="{FF2B5EF4-FFF2-40B4-BE49-F238E27FC236}">
                  <a16:creationId xmlns:a16="http://schemas.microsoft.com/office/drawing/2014/main" id="{30F64712-DEC0-73CE-1796-C8333B434C4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37555" y="3483847"/>
              <a:ext cx="172995" cy="474108"/>
            </a:xfrm>
            <a:custGeom>
              <a:avLst/>
              <a:gdLst>
                <a:gd name="T0" fmla="*/ 2147483646 w 16"/>
                <a:gd name="T1" fmla="*/ 2147483646 h 49"/>
                <a:gd name="T2" fmla="*/ 2147483646 w 16"/>
                <a:gd name="T3" fmla="*/ 2147483646 h 49"/>
                <a:gd name="T4" fmla="*/ 2147483646 w 16"/>
                <a:gd name="T5" fmla="*/ 2147483646 h 49"/>
                <a:gd name="T6" fmla="*/ 2147483646 w 16"/>
                <a:gd name="T7" fmla="*/ 2147483646 h 49"/>
                <a:gd name="T8" fmla="*/ 2147483646 w 16"/>
                <a:gd name="T9" fmla="*/ 2147483646 h 49"/>
                <a:gd name="T10" fmla="*/ 2147483646 w 16"/>
                <a:gd name="T11" fmla="*/ 2147483646 h 49"/>
                <a:gd name="T12" fmla="*/ 0 w 16"/>
                <a:gd name="T13" fmla="*/ 2147483646 h 49"/>
                <a:gd name="T14" fmla="*/ 2147483646 w 16"/>
                <a:gd name="T15" fmla="*/ 2147483646 h 49"/>
                <a:gd name="T16" fmla="*/ 2147483646 w 16"/>
                <a:gd name="T17" fmla="*/ 2147483646 h 49"/>
                <a:gd name="T18" fmla="*/ 2147483646 w 16"/>
                <a:gd name="T19" fmla="*/ 2147483646 h 49"/>
                <a:gd name="T20" fmla="*/ 2147483646 w 16"/>
                <a:gd name="T21" fmla="*/ 0 h 49"/>
                <a:gd name="T22" fmla="*/ 2147483646 w 16"/>
                <a:gd name="T23" fmla="*/ 0 h 49"/>
                <a:gd name="T24" fmla="*/ 2147483646 w 16"/>
                <a:gd name="T25" fmla="*/ 2147483646 h 49"/>
                <a:gd name="T26" fmla="*/ 2147483646 w 16"/>
                <a:gd name="T27" fmla="*/ 2147483646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49"/>
                <a:gd name="T44" fmla="*/ 16 w 16"/>
                <a:gd name="T45" fmla="*/ 49 h 4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49">
                  <a:moveTo>
                    <a:pt x="15" y="11"/>
                  </a:moveTo>
                  <a:cubicBezTo>
                    <a:pt x="16" y="16"/>
                    <a:pt x="14" y="22"/>
                    <a:pt x="15" y="27"/>
                  </a:cubicBezTo>
                  <a:cubicBezTo>
                    <a:pt x="13" y="31"/>
                    <a:pt x="7" y="29"/>
                    <a:pt x="7" y="33"/>
                  </a:cubicBezTo>
                  <a:cubicBezTo>
                    <a:pt x="9" y="35"/>
                    <a:pt x="12" y="36"/>
                    <a:pt x="14" y="38"/>
                  </a:cubicBezTo>
                  <a:cubicBezTo>
                    <a:pt x="10" y="41"/>
                    <a:pt x="6" y="44"/>
                    <a:pt x="3" y="48"/>
                  </a:cubicBezTo>
                  <a:cubicBezTo>
                    <a:pt x="3" y="48"/>
                    <a:pt x="3" y="49"/>
                    <a:pt x="3" y="49"/>
                  </a:cubicBezTo>
                  <a:cubicBezTo>
                    <a:pt x="2" y="45"/>
                    <a:pt x="2" y="42"/>
                    <a:pt x="0" y="40"/>
                  </a:cubicBezTo>
                  <a:cubicBezTo>
                    <a:pt x="3" y="29"/>
                    <a:pt x="11" y="20"/>
                    <a:pt x="10" y="7"/>
                  </a:cubicBezTo>
                  <a:cubicBezTo>
                    <a:pt x="9" y="5"/>
                    <a:pt x="8" y="3"/>
                    <a:pt x="8" y="2"/>
                  </a:cubicBezTo>
                  <a:lnTo>
                    <a:pt x="7" y="0"/>
                  </a:lnTo>
                  <a:cubicBezTo>
                    <a:pt x="11" y="3"/>
                    <a:pt x="13" y="8"/>
                    <a:pt x="15" y="11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38">
              <a:extLst>
                <a:ext uri="{FF2B5EF4-FFF2-40B4-BE49-F238E27FC236}">
                  <a16:creationId xmlns:a16="http://schemas.microsoft.com/office/drawing/2014/main" id="{BF51868B-79C5-757C-044B-B97654C3AE8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10549" y="3513745"/>
              <a:ext cx="85606" cy="96103"/>
            </a:xfrm>
            <a:custGeom>
              <a:avLst/>
              <a:gdLst>
                <a:gd name="T0" fmla="*/ 0 w 8"/>
                <a:gd name="T1" fmla="*/ 2147483646 h 10"/>
                <a:gd name="T2" fmla="*/ 2147483646 w 8"/>
                <a:gd name="T3" fmla="*/ 2147483646 h 10"/>
                <a:gd name="T4" fmla="*/ 2147483646 w 8"/>
                <a:gd name="T5" fmla="*/ 2147483646 h 10"/>
                <a:gd name="T6" fmla="*/ 2147483646 w 8"/>
                <a:gd name="T7" fmla="*/ 0 h 10"/>
                <a:gd name="T8" fmla="*/ 2147483646 w 8"/>
                <a:gd name="T9" fmla="*/ 0 h 10"/>
                <a:gd name="T10" fmla="*/ 0 w 8"/>
                <a:gd name="T11" fmla="*/ 2147483646 h 10"/>
                <a:gd name="T12" fmla="*/ 0 w 8"/>
                <a:gd name="T13" fmla="*/ 2147483646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10"/>
                <a:gd name="T23" fmla="*/ 8 w 8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10">
                  <a:moveTo>
                    <a:pt x="0" y="10"/>
                  </a:moveTo>
                  <a:cubicBezTo>
                    <a:pt x="3" y="9"/>
                    <a:pt x="2" y="2"/>
                    <a:pt x="6" y="2"/>
                  </a:cubicBezTo>
                  <a:lnTo>
                    <a:pt x="8" y="0"/>
                  </a:lnTo>
                  <a:cubicBezTo>
                    <a:pt x="7" y="4"/>
                    <a:pt x="4" y="8"/>
                    <a:pt x="0" y="10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39">
              <a:extLst>
                <a:ext uri="{FF2B5EF4-FFF2-40B4-BE49-F238E27FC236}">
                  <a16:creationId xmlns:a16="http://schemas.microsoft.com/office/drawing/2014/main" id="{C70FB3AB-1EC0-5620-BC9D-9BAF84A3C0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60359" y="3571407"/>
              <a:ext cx="226498" cy="183663"/>
            </a:xfrm>
            <a:custGeom>
              <a:avLst/>
              <a:gdLst>
                <a:gd name="T0" fmla="*/ 2147483646 w 21"/>
                <a:gd name="T1" fmla="*/ 2147483646 h 19"/>
                <a:gd name="T2" fmla="*/ 2147483646 w 21"/>
                <a:gd name="T3" fmla="*/ 2147483646 h 19"/>
                <a:gd name="T4" fmla="*/ 2147483646 w 21"/>
                <a:gd name="T5" fmla="*/ 2147483646 h 19"/>
                <a:gd name="T6" fmla="*/ 2147483646 w 21"/>
                <a:gd name="T7" fmla="*/ 2147483646 h 19"/>
                <a:gd name="T8" fmla="*/ 2147483646 w 21"/>
                <a:gd name="T9" fmla="*/ 2147483646 h 19"/>
                <a:gd name="T10" fmla="*/ 2147483646 w 21"/>
                <a:gd name="T11" fmla="*/ 2147483646 h 19"/>
                <a:gd name="T12" fmla="*/ 2147483646 w 21"/>
                <a:gd name="T13" fmla="*/ 2147483646 h 19"/>
                <a:gd name="T14" fmla="*/ 2147483646 w 21"/>
                <a:gd name="T15" fmla="*/ 2147483646 h 19"/>
                <a:gd name="T16" fmla="*/ 2147483646 w 21"/>
                <a:gd name="T17" fmla="*/ 2147483646 h 19"/>
                <a:gd name="T18" fmla="*/ 2147483646 w 21"/>
                <a:gd name="T19" fmla="*/ 2147483646 h 19"/>
                <a:gd name="T20" fmla="*/ 2147483646 w 21"/>
                <a:gd name="T21" fmla="*/ 2147483646 h 19"/>
                <a:gd name="T22" fmla="*/ 2147483646 w 21"/>
                <a:gd name="T23" fmla="*/ 2147483646 h 19"/>
                <a:gd name="T24" fmla="*/ 2147483646 w 21"/>
                <a:gd name="T25" fmla="*/ 2147483646 h 19"/>
                <a:gd name="T26" fmla="*/ 2147483646 w 21"/>
                <a:gd name="T27" fmla="*/ 2147483646 h 19"/>
                <a:gd name="T28" fmla="*/ 2147483646 w 21"/>
                <a:gd name="T29" fmla="*/ 2147483646 h 19"/>
                <a:gd name="T30" fmla="*/ 2147483646 w 21"/>
                <a:gd name="T31" fmla="*/ 2147483646 h 19"/>
                <a:gd name="T32" fmla="*/ 2147483646 w 21"/>
                <a:gd name="T33" fmla="*/ 2147483646 h 19"/>
                <a:gd name="T34" fmla="*/ 2147483646 w 21"/>
                <a:gd name="T35" fmla="*/ 2147483646 h 19"/>
                <a:gd name="T36" fmla="*/ 0 w 21"/>
                <a:gd name="T37" fmla="*/ 2147483646 h 19"/>
                <a:gd name="T38" fmla="*/ 2147483646 w 21"/>
                <a:gd name="T39" fmla="*/ 2147483646 h 19"/>
                <a:gd name="T40" fmla="*/ 0 w 21"/>
                <a:gd name="T41" fmla="*/ 2147483646 h 19"/>
                <a:gd name="T42" fmla="*/ 2147483646 w 21"/>
                <a:gd name="T43" fmla="*/ 2147483646 h 19"/>
                <a:gd name="T44" fmla="*/ 2147483646 w 21"/>
                <a:gd name="T45" fmla="*/ 2147483646 h 19"/>
                <a:gd name="T46" fmla="*/ 2147483646 w 21"/>
                <a:gd name="T47" fmla="*/ 2147483646 h 19"/>
                <a:gd name="T48" fmla="*/ 2147483646 w 21"/>
                <a:gd name="T49" fmla="*/ 2147483646 h 19"/>
                <a:gd name="T50" fmla="*/ 2147483646 w 21"/>
                <a:gd name="T51" fmla="*/ 2147483646 h 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"/>
                <a:gd name="T79" fmla="*/ 0 h 19"/>
                <a:gd name="T80" fmla="*/ 21 w 21"/>
                <a:gd name="T81" fmla="*/ 19 h 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" h="19">
                  <a:moveTo>
                    <a:pt x="21" y="9"/>
                  </a:moveTo>
                  <a:cubicBezTo>
                    <a:pt x="18" y="9"/>
                    <a:pt x="19" y="13"/>
                    <a:pt x="17" y="15"/>
                  </a:cubicBezTo>
                  <a:cubicBezTo>
                    <a:pt x="17" y="14"/>
                    <a:pt x="17" y="13"/>
                    <a:pt x="16" y="13"/>
                  </a:cubicBezTo>
                  <a:cubicBezTo>
                    <a:pt x="14" y="13"/>
                    <a:pt x="15" y="16"/>
                    <a:pt x="14" y="18"/>
                  </a:cubicBezTo>
                  <a:cubicBezTo>
                    <a:pt x="14" y="16"/>
                    <a:pt x="13" y="16"/>
                    <a:pt x="13" y="15"/>
                  </a:cubicBezTo>
                  <a:cubicBezTo>
                    <a:pt x="11" y="13"/>
                    <a:pt x="11" y="16"/>
                    <a:pt x="10" y="17"/>
                  </a:cubicBezTo>
                  <a:lnTo>
                    <a:pt x="10" y="19"/>
                  </a:lnTo>
                  <a:cubicBezTo>
                    <a:pt x="9" y="17"/>
                    <a:pt x="9" y="16"/>
                    <a:pt x="7" y="15"/>
                  </a:cubicBezTo>
                  <a:lnTo>
                    <a:pt x="6" y="17"/>
                  </a:lnTo>
                  <a:cubicBezTo>
                    <a:pt x="5" y="16"/>
                    <a:pt x="6" y="12"/>
                    <a:pt x="3" y="13"/>
                  </a:cubicBezTo>
                  <a:lnTo>
                    <a:pt x="3" y="14"/>
                  </a:lnTo>
                  <a:cubicBezTo>
                    <a:pt x="2" y="13"/>
                    <a:pt x="4" y="10"/>
                    <a:pt x="1" y="11"/>
                  </a:cubicBezTo>
                  <a:cubicBezTo>
                    <a:pt x="1" y="12"/>
                    <a:pt x="1" y="12"/>
                    <a:pt x="0" y="12"/>
                  </a:cubicBezTo>
                  <a:cubicBezTo>
                    <a:pt x="0" y="10"/>
                    <a:pt x="2" y="7"/>
                    <a:pt x="2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4"/>
                    <a:pt x="1" y="3"/>
                    <a:pt x="3" y="2"/>
                  </a:cubicBezTo>
                  <a:cubicBezTo>
                    <a:pt x="6" y="3"/>
                    <a:pt x="8" y="2"/>
                    <a:pt x="11" y="3"/>
                  </a:cubicBezTo>
                  <a:cubicBezTo>
                    <a:pt x="14" y="4"/>
                    <a:pt x="17" y="0"/>
                    <a:pt x="21" y="1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40">
              <a:extLst>
                <a:ext uri="{FF2B5EF4-FFF2-40B4-BE49-F238E27FC236}">
                  <a16:creationId xmlns:a16="http://schemas.microsoft.com/office/drawing/2014/main" id="{F735B23B-069D-5E79-330A-F8B3F55B9FD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14750" y="3601306"/>
              <a:ext cx="592105" cy="928995"/>
            </a:xfrm>
            <a:custGeom>
              <a:avLst/>
              <a:gdLst>
                <a:gd name="T0" fmla="*/ 2147483646 w 55"/>
                <a:gd name="T1" fmla="*/ 2147483646 h 96"/>
                <a:gd name="T2" fmla="*/ 2147483646 w 55"/>
                <a:gd name="T3" fmla="*/ 2147483646 h 96"/>
                <a:gd name="T4" fmla="*/ 2147483646 w 55"/>
                <a:gd name="T5" fmla="*/ 2147483646 h 96"/>
                <a:gd name="T6" fmla="*/ 2147483646 w 55"/>
                <a:gd name="T7" fmla="*/ 2147483646 h 96"/>
                <a:gd name="T8" fmla="*/ 2147483646 w 55"/>
                <a:gd name="T9" fmla="*/ 2147483646 h 96"/>
                <a:gd name="T10" fmla="*/ 2147483646 w 55"/>
                <a:gd name="T11" fmla="*/ 2147483646 h 96"/>
                <a:gd name="T12" fmla="*/ 2147483646 w 55"/>
                <a:gd name="T13" fmla="*/ 2147483646 h 96"/>
                <a:gd name="T14" fmla="*/ 2147483646 w 55"/>
                <a:gd name="T15" fmla="*/ 2147483646 h 96"/>
                <a:gd name="T16" fmla="*/ 2147483646 w 55"/>
                <a:gd name="T17" fmla="*/ 2147483646 h 96"/>
                <a:gd name="T18" fmla="*/ 2147483646 w 55"/>
                <a:gd name="T19" fmla="*/ 2147483646 h 96"/>
                <a:gd name="T20" fmla="*/ 2147483646 w 55"/>
                <a:gd name="T21" fmla="*/ 2147483646 h 96"/>
                <a:gd name="T22" fmla="*/ 2147483646 w 55"/>
                <a:gd name="T23" fmla="*/ 2147483646 h 96"/>
                <a:gd name="T24" fmla="*/ 0 w 55"/>
                <a:gd name="T25" fmla="*/ 2147483646 h 96"/>
                <a:gd name="T26" fmla="*/ 2147483646 w 55"/>
                <a:gd name="T27" fmla="*/ 2147483646 h 96"/>
                <a:gd name="T28" fmla="*/ 2147483646 w 55"/>
                <a:gd name="T29" fmla="*/ 2147483646 h 96"/>
                <a:gd name="T30" fmla="*/ 2147483646 w 55"/>
                <a:gd name="T31" fmla="*/ 2147483646 h 96"/>
                <a:gd name="T32" fmla="*/ 2147483646 w 55"/>
                <a:gd name="T33" fmla="*/ 2147483646 h 96"/>
                <a:gd name="T34" fmla="*/ 2147483646 w 55"/>
                <a:gd name="T35" fmla="*/ 2147483646 h 96"/>
                <a:gd name="T36" fmla="*/ 2147483646 w 55"/>
                <a:gd name="T37" fmla="*/ 2147483646 h 96"/>
                <a:gd name="T38" fmla="*/ 2147483646 w 55"/>
                <a:gd name="T39" fmla="*/ 2147483646 h 96"/>
                <a:gd name="T40" fmla="*/ 2147483646 w 55"/>
                <a:gd name="T41" fmla="*/ 2147483646 h 96"/>
                <a:gd name="T42" fmla="*/ 2147483646 w 55"/>
                <a:gd name="T43" fmla="*/ 2147483646 h 96"/>
                <a:gd name="T44" fmla="*/ 2147483646 w 55"/>
                <a:gd name="T45" fmla="*/ 2147483646 h 96"/>
                <a:gd name="T46" fmla="*/ 2147483646 w 55"/>
                <a:gd name="T47" fmla="*/ 2147483646 h 96"/>
                <a:gd name="T48" fmla="*/ 2147483646 w 55"/>
                <a:gd name="T49" fmla="*/ 2147483646 h 96"/>
                <a:gd name="T50" fmla="*/ 2147483646 w 55"/>
                <a:gd name="T51" fmla="*/ 2147483646 h 96"/>
                <a:gd name="T52" fmla="*/ 2147483646 w 55"/>
                <a:gd name="T53" fmla="*/ 2147483646 h 96"/>
                <a:gd name="T54" fmla="*/ 2147483646 w 55"/>
                <a:gd name="T55" fmla="*/ 2147483646 h 96"/>
                <a:gd name="T56" fmla="*/ 2147483646 w 55"/>
                <a:gd name="T57" fmla="*/ 2147483646 h 96"/>
                <a:gd name="T58" fmla="*/ 2147483646 w 55"/>
                <a:gd name="T59" fmla="*/ 2147483646 h 96"/>
                <a:gd name="T60" fmla="*/ 2147483646 w 55"/>
                <a:gd name="T61" fmla="*/ 2147483646 h 96"/>
                <a:gd name="T62" fmla="*/ 2147483646 w 55"/>
                <a:gd name="T63" fmla="*/ 2147483646 h 96"/>
                <a:gd name="T64" fmla="*/ 2147483646 w 55"/>
                <a:gd name="T65" fmla="*/ 2147483646 h 96"/>
                <a:gd name="T66" fmla="*/ 2147483646 w 55"/>
                <a:gd name="T67" fmla="*/ 2147483646 h 96"/>
                <a:gd name="T68" fmla="*/ 2147483646 w 55"/>
                <a:gd name="T69" fmla="*/ 2147483646 h 96"/>
                <a:gd name="T70" fmla="*/ 2147483646 w 55"/>
                <a:gd name="T71" fmla="*/ 2147483646 h 96"/>
                <a:gd name="T72" fmla="*/ 2147483646 w 55"/>
                <a:gd name="T73" fmla="*/ 2147483646 h 96"/>
                <a:gd name="T74" fmla="*/ 2147483646 w 55"/>
                <a:gd name="T75" fmla="*/ 2147483646 h 96"/>
                <a:gd name="T76" fmla="*/ 2147483646 w 55"/>
                <a:gd name="T77" fmla="*/ 2147483646 h 96"/>
                <a:gd name="T78" fmla="*/ 2147483646 w 55"/>
                <a:gd name="T79" fmla="*/ 2147483646 h 96"/>
                <a:gd name="T80" fmla="*/ 2147483646 w 55"/>
                <a:gd name="T81" fmla="*/ 2147483646 h 96"/>
                <a:gd name="T82" fmla="*/ 2147483646 w 55"/>
                <a:gd name="T83" fmla="*/ 2147483646 h 96"/>
                <a:gd name="T84" fmla="*/ 2147483646 w 55"/>
                <a:gd name="T85" fmla="*/ 2147483646 h 96"/>
                <a:gd name="T86" fmla="*/ 2147483646 w 55"/>
                <a:gd name="T87" fmla="*/ 2147483646 h 96"/>
                <a:gd name="T88" fmla="*/ 2147483646 w 55"/>
                <a:gd name="T89" fmla="*/ 2147483646 h 96"/>
                <a:gd name="T90" fmla="*/ 2147483646 w 55"/>
                <a:gd name="T91" fmla="*/ 2147483646 h 96"/>
                <a:gd name="T92" fmla="*/ 2147483646 w 55"/>
                <a:gd name="T93" fmla="*/ 0 h 96"/>
                <a:gd name="T94" fmla="*/ 2147483646 w 55"/>
                <a:gd name="T95" fmla="*/ 2147483646 h 96"/>
                <a:gd name="T96" fmla="*/ 2147483646 w 55"/>
                <a:gd name="T97" fmla="*/ 2147483646 h 9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5"/>
                <a:gd name="T148" fmla="*/ 0 h 96"/>
                <a:gd name="T149" fmla="*/ 55 w 55"/>
                <a:gd name="T150" fmla="*/ 96 h 9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5" h="96">
                  <a:moveTo>
                    <a:pt x="44" y="19"/>
                  </a:moveTo>
                  <a:cubicBezTo>
                    <a:pt x="48" y="32"/>
                    <a:pt x="47" y="45"/>
                    <a:pt x="51" y="58"/>
                  </a:cubicBezTo>
                  <a:cubicBezTo>
                    <a:pt x="53" y="60"/>
                    <a:pt x="55" y="62"/>
                    <a:pt x="54" y="65"/>
                  </a:cubicBezTo>
                  <a:cubicBezTo>
                    <a:pt x="53" y="65"/>
                    <a:pt x="52" y="67"/>
                    <a:pt x="51" y="68"/>
                  </a:cubicBezTo>
                  <a:cubicBezTo>
                    <a:pt x="53" y="71"/>
                    <a:pt x="52" y="73"/>
                    <a:pt x="51" y="76"/>
                  </a:cubicBezTo>
                  <a:cubicBezTo>
                    <a:pt x="49" y="77"/>
                    <a:pt x="47" y="78"/>
                    <a:pt x="45" y="78"/>
                  </a:cubicBezTo>
                  <a:cubicBezTo>
                    <a:pt x="44" y="79"/>
                    <a:pt x="43" y="80"/>
                    <a:pt x="43" y="81"/>
                  </a:cubicBezTo>
                  <a:cubicBezTo>
                    <a:pt x="44" y="82"/>
                    <a:pt x="44" y="83"/>
                    <a:pt x="44" y="84"/>
                  </a:cubicBezTo>
                  <a:cubicBezTo>
                    <a:pt x="42" y="89"/>
                    <a:pt x="36" y="87"/>
                    <a:pt x="32" y="88"/>
                  </a:cubicBezTo>
                  <a:cubicBezTo>
                    <a:pt x="25" y="88"/>
                    <a:pt x="20" y="92"/>
                    <a:pt x="14" y="93"/>
                  </a:cubicBezTo>
                  <a:cubicBezTo>
                    <a:pt x="11" y="95"/>
                    <a:pt x="9" y="96"/>
                    <a:pt x="6" y="96"/>
                  </a:cubicBezTo>
                  <a:cubicBezTo>
                    <a:pt x="7" y="91"/>
                    <a:pt x="6" y="86"/>
                    <a:pt x="5" y="82"/>
                  </a:cubicBezTo>
                  <a:cubicBezTo>
                    <a:pt x="4" y="79"/>
                    <a:pt x="2" y="77"/>
                    <a:pt x="0" y="75"/>
                  </a:cubicBezTo>
                  <a:cubicBezTo>
                    <a:pt x="5" y="73"/>
                    <a:pt x="11" y="75"/>
                    <a:pt x="16" y="72"/>
                  </a:cubicBezTo>
                  <a:cubicBezTo>
                    <a:pt x="20" y="70"/>
                    <a:pt x="24" y="70"/>
                    <a:pt x="28" y="67"/>
                  </a:cubicBezTo>
                  <a:cubicBezTo>
                    <a:pt x="30" y="68"/>
                    <a:pt x="29" y="66"/>
                    <a:pt x="30" y="65"/>
                  </a:cubicBezTo>
                  <a:cubicBezTo>
                    <a:pt x="35" y="61"/>
                    <a:pt x="41" y="62"/>
                    <a:pt x="47" y="64"/>
                  </a:cubicBezTo>
                  <a:cubicBezTo>
                    <a:pt x="48" y="65"/>
                    <a:pt x="48" y="65"/>
                    <a:pt x="49" y="67"/>
                  </a:cubicBezTo>
                  <a:cubicBezTo>
                    <a:pt x="51" y="66"/>
                    <a:pt x="49" y="65"/>
                    <a:pt x="49" y="64"/>
                  </a:cubicBezTo>
                  <a:cubicBezTo>
                    <a:pt x="45" y="60"/>
                    <a:pt x="36" y="60"/>
                    <a:pt x="31" y="62"/>
                  </a:cubicBezTo>
                  <a:lnTo>
                    <a:pt x="30" y="63"/>
                  </a:lnTo>
                  <a:cubicBezTo>
                    <a:pt x="31" y="56"/>
                    <a:pt x="35" y="48"/>
                    <a:pt x="35" y="42"/>
                  </a:cubicBezTo>
                  <a:lnTo>
                    <a:pt x="30" y="55"/>
                  </a:lnTo>
                  <a:cubicBezTo>
                    <a:pt x="30" y="54"/>
                    <a:pt x="29" y="53"/>
                    <a:pt x="29" y="51"/>
                  </a:cubicBezTo>
                  <a:cubicBezTo>
                    <a:pt x="27" y="40"/>
                    <a:pt x="29" y="30"/>
                    <a:pt x="33" y="19"/>
                  </a:cubicBezTo>
                  <a:cubicBezTo>
                    <a:pt x="33" y="18"/>
                    <a:pt x="32" y="19"/>
                    <a:pt x="32" y="18"/>
                  </a:cubicBezTo>
                  <a:cubicBezTo>
                    <a:pt x="29" y="26"/>
                    <a:pt x="26" y="33"/>
                    <a:pt x="26" y="42"/>
                  </a:cubicBezTo>
                  <a:cubicBezTo>
                    <a:pt x="27" y="46"/>
                    <a:pt x="26" y="53"/>
                    <a:pt x="30" y="57"/>
                  </a:cubicBezTo>
                  <a:cubicBezTo>
                    <a:pt x="29" y="58"/>
                    <a:pt x="28" y="60"/>
                    <a:pt x="28" y="62"/>
                  </a:cubicBezTo>
                  <a:cubicBezTo>
                    <a:pt x="23" y="56"/>
                    <a:pt x="23" y="48"/>
                    <a:pt x="19" y="43"/>
                  </a:cubicBezTo>
                  <a:cubicBezTo>
                    <a:pt x="18" y="43"/>
                    <a:pt x="18" y="43"/>
                    <a:pt x="17" y="43"/>
                  </a:cubicBezTo>
                  <a:cubicBezTo>
                    <a:pt x="21" y="50"/>
                    <a:pt x="22" y="57"/>
                    <a:pt x="27" y="62"/>
                  </a:cubicBezTo>
                  <a:cubicBezTo>
                    <a:pt x="27" y="64"/>
                    <a:pt x="27" y="66"/>
                    <a:pt x="24" y="67"/>
                  </a:cubicBezTo>
                  <a:cubicBezTo>
                    <a:pt x="23" y="67"/>
                    <a:pt x="23" y="68"/>
                    <a:pt x="21" y="67"/>
                  </a:cubicBezTo>
                  <a:cubicBezTo>
                    <a:pt x="19" y="62"/>
                    <a:pt x="18" y="56"/>
                    <a:pt x="16" y="51"/>
                  </a:cubicBezTo>
                  <a:cubicBezTo>
                    <a:pt x="15" y="46"/>
                    <a:pt x="13" y="42"/>
                    <a:pt x="12" y="38"/>
                  </a:cubicBezTo>
                  <a:cubicBezTo>
                    <a:pt x="13" y="39"/>
                    <a:pt x="14" y="37"/>
                    <a:pt x="15" y="36"/>
                  </a:cubicBezTo>
                  <a:cubicBezTo>
                    <a:pt x="16" y="34"/>
                    <a:pt x="18" y="32"/>
                    <a:pt x="19" y="31"/>
                  </a:cubicBezTo>
                  <a:cubicBezTo>
                    <a:pt x="21" y="30"/>
                    <a:pt x="25" y="27"/>
                    <a:pt x="26" y="25"/>
                  </a:cubicBezTo>
                  <a:cubicBezTo>
                    <a:pt x="24" y="23"/>
                    <a:pt x="20" y="23"/>
                    <a:pt x="19" y="21"/>
                  </a:cubicBezTo>
                  <a:cubicBezTo>
                    <a:pt x="21" y="19"/>
                    <a:pt x="27" y="19"/>
                    <a:pt x="27" y="14"/>
                  </a:cubicBezTo>
                  <a:cubicBezTo>
                    <a:pt x="25" y="9"/>
                    <a:pt x="27" y="4"/>
                    <a:pt x="26" y="0"/>
                  </a:cubicBezTo>
                  <a:cubicBezTo>
                    <a:pt x="33" y="5"/>
                    <a:pt x="41" y="10"/>
                    <a:pt x="44" y="19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41">
              <a:extLst>
                <a:ext uri="{FF2B5EF4-FFF2-40B4-BE49-F238E27FC236}">
                  <a16:creationId xmlns:a16="http://schemas.microsoft.com/office/drawing/2014/main" id="{8A7C6066-61F5-DE35-11D6-3AE44412FDF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97558" y="3648290"/>
              <a:ext cx="151593" cy="290444"/>
            </a:xfrm>
            <a:custGeom>
              <a:avLst/>
              <a:gdLst>
                <a:gd name="T0" fmla="*/ 2147483646 w 14"/>
                <a:gd name="T1" fmla="*/ 0 h 30"/>
                <a:gd name="T2" fmla="*/ 2147483646 w 14"/>
                <a:gd name="T3" fmla="*/ 2147483646 h 30"/>
                <a:gd name="T4" fmla="*/ 2147483646 w 14"/>
                <a:gd name="T5" fmla="*/ 2147483646 h 30"/>
                <a:gd name="T6" fmla="*/ 2147483646 w 14"/>
                <a:gd name="T7" fmla="*/ 2147483646 h 30"/>
                <a:gd name="T8" fmla="*/ 2147483646 w 14"/>
                <a:gd name="T9" fmla="*/ 2147483646 h 30"/>
                <a:gd name="T10" fmla="*/ 2147483646 w 14"/>
                <a:gd name="T11" fmla="*/ 2147483646 h 30"/>
                <a:gd name="T12" fmla="*/ 2147483646 w 14"/>
                <a:gd name="T13" fmla="*/ 2147483646 h 30"/>
                <a:gd name="T14" fmla="*/ 2147483646 w 14"/>
                <a:gd name="T15" fmla="*/ 2147483646 h 30"/>
                <a:gd name="T16" fmla="*/ 2147483646 w 14"/>
                <a:gd name="T17" fmla="*/ 0 h 30"/>
                <a:gd name="T18" fmla="*/ 2147483646 w 14"/>
                <a:gd name="T19" fmla="*/ 0 h 30"/>
                <a:gd name="T20" fmla="*/ 2147483646 w 14"/>
                <a:gd name="T21" fmla="*/ 0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30"/>
                <a:gd name="T35" fmla="*/ 14 w 14"/>
                <a:gd name="T36" fmla="*/ 30 h 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30">
                  <a:moveTo>
                    <a:pt x="14" y="0"/>
                  </a:moveTo>
                  <a:cubicBezTo>
                    <a:pt x="14" y="5"/>
                    <a:pt x="14" y="8"/>
                    <a:pt x="9" y="11"/>
                  </a:cubicBezTo>
                  <a:cubicBezTo>
                    <a:pt x="7" y="12"/>
                    <a:pt x="6" y="12"/>
                    <a:pt x="4" y="13"/>
                  </a:cubicBezTo>
                  <a:cubicBezTo>
                    <a:pt x="5" y="16"/>
                    <a:pt x="9" y="15"/>
                    <a:pt x="10" y="17"/>
                  </a:cubicBezTo>
                  <a:cubicBezTo>
                    <a:pt x="8" y="18"/>
                    <a:pt x="6" y="18"/>
                    <a:pt x="5" y="19"/>
                  </a:cubicBezTo>
                  <a:cubicBezTo>
                    <a:pt x="6" y="22"/>
                    <a:pt x="8" y="24"/>
                    <a:pt x="10" y="26"/>
                  </a:cubicBezTo>
                  <a:cubicBezTo>
                    <a:pt x="7" y="28"/>
                    <a:pt x="3" y="28"/>
                    <a:pt x="1" y="30"/>
                  </a:cubicBezTo>
                  <a:cubicBezTo>
                    <a:pt x="0" y="28"/>
                    <a:pt x="2" y="25"/>
                    <a:pt x="2" y="22"/>
                  </a:cubicBezTo>
                  <a:cubicBezTo>
                    <a:pt x="3" y="14"/>
                    <a:pt x="6" y="6"/>
                    <a:pt x="13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42">
              <a:extLst>
                <a:ext uri="{FF2B5EF4-FFF2-40B4-BE49-F238E27FC236}">
                  <a16:creationId xmlns:a16="http://schemas.microsoft.com/office/drawing/2014/main" id="{E1F15DA3-99D1-0FDD-E55B-6BA34EFB91D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52845" y="3658968"/>
              <a:ext cx="312104" cy="279766"/>
            </a:xfrm>
            <a:custGeom>
              <a:avLst/>
              <a:gdLst>
                <a:gd name="T0" fmla="*/ 2147483646 w 29"/>
                <a:gd name="T1" fmla="*/ 2147483646 h 29"/>
                <a:gd name="T2" fmla="*/ 2147483646 w 29"/>
                <a:gd name="T3" fmla="*/ 2147483646 h 29"/>
                <a:gd name="T4" fmla="*/ 2147483646 w 29"/>
                <a:gd name="T5" fmla="*/ 2147483646 h 29"/>
                <a:gd name="T6" fmla="*/ 2147483646 w 29"/>
                <a:gd name="T7" fmla="*/ 2147483646 h 29"/>
                <a:gd name="T8" fmla="*/ 2147483646 w 29"/>
                <a:gd name="T9" fmla="*/ 2147483646 h 29"/>
                <a:gd name="T10" fmla="*/ 0 w 29"/>
                <a:gd name="T11" fmla="*/ 2147483646 h 29"/>
                <a:gd name="T12" fmla="*/ 2147483646 w 29"/>
                <a:gd name="T13" fmla="*/ 0 h 29"/>
                <a:gd name="T14" fmla="*/ 2147483646 w 29"/>
                <a:gd name="T15" fmla="*/ 2147483646 h 29"/>
                <a:gd name="T16" fmla="*/ 2147483646 w 29"/>
                <a:gd name="T17" fmla="*/ 2147483646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29"/>
                <a:gd name="T29" fmla="*/ 29 w 29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29">
                  <a:moveTo>
                    <a:pt x="22" y="12"/>
                  </a:moveTo>
                  <a:cubicBezTo>
                    <a:pt x="20" y="17"/>
                    <a:pt x="19" y="24"/>
                    <a:pt x="18" y="29"/>
                  </a:cubicBezTo>
                  <a:cubicBezTo>
                    <a:pt x="15" y="25"/>
                    <a:pt x="17" y="19"/>
                    <a:pt x="19" y="15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6" y="18"/>
                    <a:pt x="13" y="24"/>
                    <a:pt x="16" y="28"/>
                  </a:cubicBezTo>
                  <a:cubicBezTo>
                    <a:pt x="12" y="25"/>
                    <a:pt x="6" y="22"/>
                    <a:pt x="0" y="22"/>
                  </a:cubicBezTo>
                  <a:cubicBezTo>
                    <a:pt x="12" y="17"/>
                    <a:pt x="18" y="6"/>
                    <a:pt x="29" y="0"/>
                  </a:cubicBezTo>
                  <a:cubicBezTo>
                    <a:pt x="25" y="3"/>
                    <a:pt x="24" y="8"/>
                    <a:pt x="22" y="12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43">
              <a:extLst>
                <a:ext uri="{FF2B5EF4-FFF2-40B4-BE49-F238E27FC236}">
                  <a16:creationId xmlns:a16="http://schemas.microsoft.com/office/drawing/2014/main" id="{1634D0EB-D4D3-A128-1AD1-E2611655B25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42651" y="3667510"/>
              <a:ext cx="107007" cy="126002"/>
            </a:xfrm>
            <a:custGeom>
              <a:avLst/>
              <a:gdLst>
                <a:gd name="T0" fmla="*/ 2147483646 w 10"/>
                <a:gd name="T1" fmla="*/ 2147483646 h 13"/>
                <a:gd name="T2" fmla="*/ 2147483646 w 10"/>
                <a:gd name="T3" fmla="*/ 2147483646 h 13"/>
                <a:gd name="T4" fmla="*/ 0 w 10"/>
                <a:gd name="T5" fmla="*/ 2147483646 h 13"/>
                <a:gd name="T6" fmla="*/ 0 w 10"/>
                <a:gd name="T7" fmla="*/ 2147483646 h 13"/>
                <a:gd name="T8" fmla="*/ 0 w 10"/>
                <a:gd name="T9" fmla="*/ 2147483646 h 13"/>
                <a:gd name="T10" fmla="*/ 0 w 10"/>
                <a:gd name="T11" fmla="*/ 2147483646 h 13"/>
                <a:gd name="T12" fmla="*/ 2147483646 w 10"/>
                <a:gd name="T13" fmla="*/ 2147483646 h 13"/>
                <a:gd name="T14" fmla="*/ 2147483646 w 10"/>
                <a:gd name="T15" fmla="*/ 2147483646 h 13"/>
                <a:gd name="T16" fmla="*/ 2147483646 w 10"/>
                <a:gd name="T17" fmla="*/ 2147483646 h 13"/>
                <a:gd name="T18" fmla="*/ 2147483646 w 10"/>
                <a:gd name="T19" fmla="*/ 2147483646 h 13"/>
                <a:gd name="T20" fmla="*/ 2147483646 w 10"/>
                <a:gd name="T21" fmla="*/ 2147483646 h 13"/>
                <a:gd name="T22" fmla="*/ 2147483646 w 10"/>
                <a:gd name="T23" fmla="*/ 2147483646 h 13"/>
                <a:gd name="T24" fmla="*/ 2147483646 w 10"/>
                <a:gd name="T25" fmla="*/ 2147483646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"/>
                <a:gd name="T40" fmla="*/ 0 h 13"/>
                <a:gd name="T41" fmla="*/ 10 w 10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" h="13">
                  <a:moveTo>
                    <a:pt x="10" y="1"/>
                  </a:moveTo>
                  <a:cubicBezTo>
                    <a:pt x="8" y="5"/>
                    <a:pt x="10" y="10"/>
                    <a:pt x="6" y="13"/>
                  </a:cubicBezTo>
                  <a:cubicBezTo>
                    <a:pt x="3" y="11"/>
                    <a:pt x="2" y="9"/>
                    <a:pt x="0" y="7"/>
                  </a:cubicBezTo>
                  <a:lnTo>
                    <a:pt x="0" y="6"/>
                  </a:lnTo>
                  <a:cubicBezTo>
                    <a:pt x="1" y="7"/>
                    <a:pt x="3" y="8"/>
                    <a:pt x="4" y="9"/>
                  </a:cubicBezTo>
                  <a:cubicBezTo>
                    <a:pt x="4" y="8"/>
                    <a:pt x="5" y="8"/>
                    <a:pt x="5" y="7"/>
                  </a:cubicBezTo>
                  <a:cubicBezTo>
                    <a:pt x="4" y="7"/>
                    <a:pt x="3" y="6"/>
                    <a:pt x="2" y="5"/>
                  </a:cubicBezTo>
                  <a:cubicBezTo>
                    <a:pt x="3" y="3"/>
                    <a:pt x="5" y="7"/>
                    <a:pt x="6" y="4"/>
                  </a:cubicBezTo>
                  <a:cubicBezTo>
                    <a:pt x="5" y="4"/>
                    <a:pt x="4" y="2"/>
                    <a:pt x="2" y="3"/>
                  </a:cubicBezTo>
                  <a:cubicBezTo>
                    <a:pt x="4" y="1"/>
                    <a:pt x="7" y="0"/>
                    <a:pt x="10" y="1"/>
                  </a:cubicBezTo>
                  <a:close/>
                </a:path>
              </a:pathLst>
            </a:custGeom>
            <a:solidFill>
              <a:srgbClr val="006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44">
              <a:extLst>
                <a:ext uri="{FF2B5EF4-FFF2-40B4-BE49-F238E27FC236}">
                  <a16:creationId xmlns:a16="http://schemas.microsoft.com/office/drawing/2014/main" id="{B96E7199-D014-608B-63B9-414D18E8F30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22653" y="3716629"/>
              <a:ext cx="140893" cy="175121"/>
            </a:xfrm>
            <a:custGeom>
              <a:avLst/>
              <a:gdLst>
                <a:gd name="T0" fmla="*/ 2147483646 w 13"/>
                <a:gd name="T1" fmla="*/ 2147483646 h 18"/>
                <a:gd name="T2" fmla="*/ 2147483646 w 13"/>
                <a:gd name="T3" fmla="*/ 2147483646 h 18"/>
                <a:gd name="T4" fmla="*/ 2147483646 w 13"/>
                <a:gd name="T5" fmla="*/ 2147483646 h 18"/>
                <a:gd name="T6" fmla="*/ 2147483646 w 13"/>
                <a:gd name="T7" fmla="*/ 2147483646 h 18"/>
                <a:gd name="T8" fmla="*/ 0 w 13"/>
                <a:gd name="T9" fmla="*/ 2147483646 h 18"/>
                <a:gd name="T10" fmla="*/ 2147483646 w 13"/>
                <a:gd name="T11" fmla="*/ 2147483646 h 18"/>
                <a:gd name="T12" fmla="*/ 0 w 13"/>
                <a:gd name="T13" fmla="*/ 2147483646 h 18"/>
                <a:gd name="T14" fmla="*/ 2147483646 w 13"/>
                <a:gd name="T15" fmla="*/ 0 h 18"/>
                <a:gd name="T16" fmla="*/ 2147483646 w 13"/>
                <a:gd name="T17" fmla="*/ 2147483646 h 18"/>
                <a:gd name="T18" fmla="*/ 2147483646 w 13"/>
                <a:gd name="T19" fmla="*/ 214748364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8"/>
                <a:gd name="T32" fmla="*/ 13 w 13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8">
                  <a:moveTo>
                    <a:pt x="10" y="3"/>
                  </a:moveTo>
                  <a:cubicBezTo>
                    <a:pt x="11" y="3"/>
                    <a:pt x="11" y="2"/>
                    <a:pt x="11" y="2"/>
                  </a:cubicBezTo>
                  <a:cubicBezTo>
                    <a:pt x="13" y="6"/>
                    <a:pt x="11" y="11"/>
                    <a:pt x="13" y="15"/>
                  </a:cubicBezTo>
                  <a:cubicBezTo>
                    <a:pt x="10" y="15"/>
                    <a:pt x="7" y="17"/>
                    <a:pt x="4" y="18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2" y="11"/>
                    <a:pt x="5" y="13"/>
                    <a:pt x="5" y="10"/>
                  </a:cubicBezTo>
                  <a:cubicBezTo>
                    <a:pt x="3" y="8"/>
                    <a:pt x="2" y="7"/>
                    <a:pt x="0" y="6"/>
                  </a:cubicBezTo>
                  <a:cubicBezTo>
                    <a:pt x="2" y="4"/>
                    <a:pt x="6" y="2"/>
                    <a:pt x="8" y="0"/>
                  </a:cubicBezTo>
                  <a:cubicBezTo>
                    <a:pt x="9" y="1"/>
                    <a:pt x="8" y="4"/>
                    <a:pt x="10" y="3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45">
              <a:extLst>
                <a:ext uri="{FF2B5EF4-FFF2-40B4-BE49-F238E27FC236}">
                  <a16:creationId xmlns:a16="http://schemas.microsoft.com/office/drawing/2014/main" id="{D1BA7467-330B-172F-B56C-8E2D3D4ECCC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91446" y="3716629"/>
              <a:ext cx="181912" cy="145222"/>
            </a:xfrm>
            <a:custGeom>
              <a:avLst/>
              <a:gdLst>
                <a:gd name="T0" fmla="*/ 2147483646 w 17"/>
                <a:gd name="T1" fmla="*/ 0 h 15"/>
                <a:gd name="T2" fmla="*/ 2147483646 w 17"/>
                <a:gd name="T3" fmla="*/ 2147483646 h 15"/>
                <a:gd name="T4" fmla="*/ 2147483646 w 17"/>
                <a:gd name="T5" fmla="*/ 2147483646 h 15"/>
                <a:gd name="T6" fmla="*/ 0 w 17"/>
                <a:gd name="T7" fmla="*/ 2147483646 h 15"/>
                <a:gd name="T8" fmla="*/ 2147483646 w 17"/>
                <a:gd name="T9" fmla="*/ 2147483646 h 15"/>
                <a:gd name="T10" fmla="*/ 2147483646 w 17"/>
                <a:gd name="T11" fmla="*/ 0 h 15"/>
                <a:gd name="T12" fmla="*/ 2147483646 w 17"/>
                <a:gd name="T13" fmla="*/ 0 h 15"/>
                <a:gd name="T14" fmla="*/ 2147483646 w 17"/>
                <a:gd name="T15" fmla="*/ 0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5"/>
                <a:gd name="T26" fmla="*/ 17 w 17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5">
                  <a:moveTo>
                    <a:pt x="17" y="0"/>
                  </a:moveTo>
                  <a:cubicBezTo>
                    <a:pt x="16" y="3"/>
                    <a:pt x="15" y="6"/>
                    <a:pt x="13" y="9"/>
                  </a:cubicBezTo>
                  <a:cubicBezTo>
                    <a:pt x="10" y="11"/>
                    <a:pt x="6" y="14"/>
                    <a:pt x="2" y="15"/>
                  </a:cubicBezTo>
                  <a:cubicBezTo>
                    <a:pt x="1" y="13"/>
                    <a:pt x="1" y="11"/>
                    <a:pt x="0" y="10"/>
                  </a:cubicBezTo>
                  <a:cubicBezTo>
                    <a:pt x="2" y="9"/>
                    <a:pt x="4" y="9"/>
                    <a:pt x="6" y="8"/>
                  </a:cubicBezTo>
                  <a:cubicBezTo>
                    <a:pt x="9" y="5"/>
                    <a:pt x="14" y="4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9" name="Freeform 46">
              <a:extLst>
                <a:ext uri="{FF2B5EF4-FFF2-40B4-BE49-F238E27FC236}">
                  <a16:creationId xmlns:a16="http://schemas.microsoft.com/office/drawing/2014/main" id="{B2975677-F421-BCF6-9A74-E9AB9AED930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04945" y="3735850"/>
              <a:ext cx="10701" cy="10678"/>
            </a:xfrm>
            <a:custGeom>
              <a:avLst/>
              <a:gdLst>
                <a:gd name="T0" fmla="*/ 2147483646 w 1"/>
                <a:gd name="T1" fmla="*/ 0 h 1"/>
                <a:gd name="T2" fmla="*/ 0 w 1"/>
                <a:gd name="T3" fmla="*/ 2147483646 h 1"/>
                <a:gd name="T4" fmla="*/ 0 w 1"/>
                <a:gd name="T5" fmla="*/ 0 h 1"/>
                <a:gd name="T6" fmla="*/ 0 w 1"/>
                <a:gd name="T7" fmla="*/ 0 h 1"/>
                <a:gd name="T8" fmla="*/ 2147483646 w 1"/>
                <a:gd name="T9" fmla="*/ 0 h 1"/>
                <a:gd name="T10" fmla="*/ 2147483646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0"/>
                  </a:ln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006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0" name="Freeform 47">
              <a:extLst>
                <a:ext uri="{FF2B5EF4-FFF2-40B4-BE49-F238E27FC236}">
                  <a16:creationId xmlns:a16="http://schemas.microsoft.com/office/drawing/2014/main" id="{C5C0D082-0A62-D79A-0EFA-03F568B5FAF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26347" y="3746528"/>
              <a:ext cx="85606" cy="76882"/>
            </a:xfrm>
            <a:custGeom>
              <a:avLst/>
              <a:gdLst>
                <a:gd name="T0" fmla="*/ 2147483646 w 8"/>
                <a:gd name="T1" fmla="*/ 2147483646 h 8"/>
                <a:gd name="T2" fmla="*/ 0 w 8"/>
                <a:gd name="T3" fmla="*/ 2147483646 h 8"/>
                <a:gd name="T4" fmla="*/ 2147483646 w 8"/>
                <a:gd name="T5" fmla="*/ 2147483646 h 8"/>
                <a:gd name="T6" fmla="*/ 2147483646 w 8"/>
                <a:gd name="T7" fmla="*/ 2147483646 h 8"/>
                <a:gd name="T8" fmla="*/ 2147483646 w 8"/>
                <a:gd name="T9" fmla="*/ 0 h 8"/>
                <a:gd name="T10" fmla="*/ 2147483646 w 8"/>
                <a:gd name="T11" fmla="*/ 2147483646 h 8"/>
                <a:gd name="T12" fmla="*/ 2147483646 w 8"/>
                <a:gd name="T13" fmla="*/ 2147483646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8"/>
                <a:gd name="T23" fmla="*/ 8 w 8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8">
                  <a:moveTo>
                    <a:pt x="3" y="6"/>
                  </a:moveTo>
                  <a:cubicBezTo>
                    <a:pt x="2" y="7"/>
                    <a:pt x="1" y="8"/>
                    <a:pt x="0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1" y="2"/>
                    <a:pt x="2" y="5"/>
                    <a:pt x="3" y="4"/>
                  </a:cubicBezTo>
                  <a:cubicBezTo>
                    <a:pt x="5" y="3"/>
                    <a:pt x="4" y="1"/>
                    <a:pt x="5" y="0"/>
                  </a:cubicBezTo>
                  <a:cubicBezTo>
                    <a:pt x="8" y="2"/>
                    <a:pt x="4" y="4"/>
                    <a:pt x="3" y="6"/>
                  </a:cubicBezTo>
                  <a:close/>
                </a:path>
              </a:pathLst>
            </a:custGeom>
            <a:solidFill>
              <a:srgbClr val="006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1" name="Freeform 48">
              <a:extLst>
                <a:ext uri="{FF2B5EF4-FFF2-40B4-BE49-F238E27FC236}">
                  <a16:creationId xmlns:a16="http://schemas.microsoft.com/office/drawing/2014/main" id="{45BD2989-DCD8-7FFA-3826-E546540177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9853" y="3746528"/>
              <a:ext cx="378091" cy="454887"/>
            </a:xfrm>
            <a:custGeom>
              <a:avLst/>
              <a:gdLst>
                <a:gd name="T0" fmla="*/ 2147483646 w 35"/>
                <a:gd name="T1" fmla="*/ 2147483646 h 47"/>
                <a:gd name="T2" fmla="*/ 2147483646 w 35"/>
                <a:gd name="T3" fmla="*/ 2147483646 h 47"/>
                <a:gd name="T4" fmla="*/ 2147483646 w 35"/>
                <a:gd name="T5" fmla="*/ 2147483646 h 47"/>
                <a:gd name="T6" fmla="*/ 2147483646 w 35"/>
                <a:gd name="T7" fmla="*/ 2147483646 h 47"/>
                <a:gd name="T8" fmla="*/ 2147483646 w 35"/>
                <a:gd name="T9" fmla="*/ 2147483646 h 47"/>
                <a:gd name="T10" fmla="*/ 2147483646 w 35"/>
                <a:gd name="T11" fmla="*/ 2147483646 h 47"/>
                <a:gd name="T12" fmla="*/ 2147483646 w 35"/>
                <a:gd name="T13" fmla="*/ 2147483646 h 47"/>
                <a:gd name="T14" fmla="*/ 2147483646 w 35"/>
                <a:gd name="T15" fmla="*/ 2147483646 h 47"/>
                <a:gd name="T16" fmla="*/ 2147483646 w 35"/>
                <a:gd name="T17" fmla="*/ 2147483646 h 47"/>
                <a:gd name="T18" fmla="*/ 2147483646 w 35"/>
                <a:gd name="T19" fmla="*/ 2147483646 h 47"/>
                <a:gd name="T20" fmla="*/ 0 w 35"/>
                <a:gd name="T21" fmla="*/ 2147483646 h 47"/>
                <a:gd name="T22" fmla="*/ 2147483646 w 35"/>
                <a:gd name="T23" fmla="*/ 2147483646 h 47"/>
                <a:gd name="T24" fmla="*/ 2147483646 w 35"/>
                <a:gd name="T25" fmla="*/ 0 h 47"/>
                <a:gd name="T26" fmla="*/ 2147483646 w 35"/>
                <a:gd name="T27" fmla="*/ 2147483646 h 47"/>
                <a:gd name="T28" fmla="*/ 2147483646 w 35"/>
                <a:gd name="T29" fmla="*/ 2147483646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"/>
                <a:gd name="T46" fmla="*/ 0 h 47"/>
                <a:gd name="T47" fmla="*/ 35 w 35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" h="47">
                  <a:moveTo>
                    <a:pt x="29" y="15"/>
                  </a:moveTo>
                  <a:cubicBezTo>
                    <a:pt x="27" y="16"/>
                    <a:pt x="25" y="15"/>
                    <a:pt x="24" y="17"/>
                  </a:cubicBezTo>
                  <a:lnTo>
                    <a:pt x="25" y="17"/>
                  </a:lnTo>
                  <a:cubicBezTo>
                    <a:pt x="23" y="18"/>
                    <a:pt x="21" y="15"/>
                    <a:pt x="20" y="17"/>
                  </a:cubicBezTo>
                  <a:cubicBezTo>
                    <a:pt x="19" y="24"/>
                    <a:pt x="26" y="29"/>
                    <a:pt x="29" y="36"/>
                  </a:cubicBezTo>
                  <a:cubicBezTo>
                    <a:pt x="31" y="39"/>
                    <a:pt x="33" y="42"/>
                    <a:pt x="35" y="46"/>
                  </a:cubicBezTo>
                  <a:cubicBezTo>
                    <a:pt x="28" y="47"/>
                    <a:pt x="29" y="35"/>
                    <a:pt x="21" y="41"/>
                  </a:cubicBezTo>
                  <a:cubicBezTo>
                    <a:pt x="20" y="41"/>
                    <a:pt x="18" y="43"/>
                    <a:pt x="16" y="42"/>
                  </a:cubicBezTo>
                  <a:cubicBezTo>
                    <a:pt x="10" y="34"/>
                    <a:pt x="5" y="24"/>
                    <a:pt x="0" y="15"/>
                  </a:cubicBezTo>
                  <a:cubicBezTo>
                    <a:pt x="9" y="17"/>
                    <a:pt x="17" y="10"/>
                    <a:pt x="22" y="3"/>
                  </a:cubicBezTo>
                  <a:cubicBezTo>
                    <a:pt x="21" y="2"/>
                    <a:pt x="22" y="1"/>
                    <a:pt x="23" y="0"/>
                  </a:cubicBezTo>
                  <a:cubicBezTo>
                    <a:pt x="25" y="5"/>
                    <a:pt x="26" y="11"/>
                    <a:pt x="29" y="15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2" name="Freeform 49">
              <a:extLst>
                <a:ext uri="{FF2B5EF4-FFF2-40B4-BE49-F238E27FC236}">
                  <a16:creationId xmlns:a16="http://schemas.microsoft.com/office/drawing/2014/main" id="{5DA7E383-8EA0-0EC5-96CB-472523AA56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06855" y="3861852"/>
              <a:ext cx="807903" cy="175121"/>
            </a:xfrm>
            <a:custGeom>
              <a:avLst/>
              <a:gdLst>
                <a:gd name="T0" fmla="*/ 2147483646 w 75"/>
                <a:gd name="T1" fmla="*/ 0 h 18"/>
                <a:gd name="T2" fmla="*/ 2147483646 w 75"/>
                <a:gd name="T3" fmla="*/ 2147483646 h 18"/>
                <a:gd name="T4" fmla="*/ 2147483646 w 75"/>
                <a:gd name="T5" fmla="*/ 2147483646 h 18"/>
                <a:gd name="T6" fmla="*/ 2147483646 w 75"/>
                <a:gd name="T7" fmla="*/ 2147483646 h 18"/>
                <a:gd name="T8" fmla="*/ 2147483646 w 75"/>
                <a:gd name="T9" fmla="*/ 2147483646 h 18"/>
                <a:gd name="T10" fmla="*/ 2147483646 w 75"/>
                <a:gd name="T11" fmla="*/ 2147483646 h 18"/>
                <a:gd name="T12" fmla="*/ 2147483646 w 75"/>
                <a:gd name="T13" fmla="*/ 2147483646 h 18"/>
                <a:gd name="T14" fmla="*/ 2147483646 w 75"/>
                <a:gd name="T15" fmla="*/ 2147483646 h 18"/>
                <a:gd name="T16" fmla="*/ 0 w 75"/>
                <a:gd name="T17" fmla="*/ 2147483646 h 18"/>
                <a:gd name="T18" fmla="*/ 0 w 75"/>
                <a:gd name="T19" fmla="*/ 2147483646 h 18"/>
                <a:gd name="T20" fmla="*/ 0 w 75"/>
                <a:gd name="T21" fmla="*/ 2147483646 h 18"/>
                <a:gd name="T22" fmla="*/ 0 w 75"/>
                <a:gd name="T23" fmla="*/ 2147483646 h 18"/>
                <a:gd name="T24" fmla="*/ 2147483646 w 75"/>
                <a:gd name="T25" fmla="*/ 2147483646 h 18"/>
                <a:gd name="T26" fmla="*/ 2147483646 w 75"/>
                <a:gd name="T27" fmla="*/ 2147483646 h 18"/>
                <a:gd name="T28" fmla="*/ 2147483646 w 75"/>
                <a:gd name="T29" fmla="*/ 2147483646 h 18"/>
                <a:gd name="T30" fmla="*/ 2147483646 w 75"/>
                <a:gd name="T31" fmla="*/ 2147483646 h 18"/>
                <a:gd name="T32" fmla="*/ 2147483646 w 75"/>
                <a:gd name="T33" fmla="*/ 2147483646 h 18"/>
                <a:gd name="T34" fmla="*/ 2147483646 w 75"/>
                <a:gd name="T35" fmla="*/ 2147483646 h 18"/>
                <a:gd name="T36" fmla="*/ 2147483646 w 75"/>
                <a:gd name="T37" fmla="*/ 2147483646 h 18"/>
                <a:gd name="T38" fmla="*/ 2147483646 w 75"/>
                <a:gd name="T39" fmla="*/ 0 h 18"/>
                <a:gd name="T40" fmla="*/ 2147483646 w 75"/>
                <a:gd name="T41" fmla="*/ 0 h 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18"/>
                <a:gd name="T65" fmla="*/ 75 w 75"/>
                <a:gd name="T66" fmla="*/ 18 h 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18">
                  <a:moveTo>
                    <a:pt x="73" y="0"/>
                  </a:moveTo>
                  <a:cubicBezTo>
                    <a:pt x="72" y="1"/>
                    <a:pt x="74" y="2"/>
                    <a:pt x="75" y="2"/>
                  </a:cubicBezTo>
                  <a:cubicBezTo>
                    <a:pt x="68" y="3"/>
                    <a:pt x="60" y="8"/>
                    <a:pt x="53" y="9"/>
                  </a:cubicBezTo>
                  <a:cubicBezTo>
                    <a:pt x="48" y="12"/>
                    <a:pt x="43" y="13"/>
                    <a:pt x="38" y="14"/>
                  </a:cubicBezTo>
                  <a:cubicBezTo>
                    <a:pt x="35" y="14"/>
                    <a:pt x="37" y="18"/>
                    <a:pt x="35" y="15"/>
                  </a:cubicBezTo>
                  <a:cubicBezTo>
                    <a:pt x="32" y="16"/>
                    <a:pt x="29" y="15"/>
                    <a:pt x="27" y="17"/>
                  </a:cubicBezTo>
                  <a:cubicBezTo>
                    <a:pt x="26" y="16"/>
                    <a:pt x="28" y="15"/>
                    <a:pt x="26" y="15"/>
                  </a:cubicBezTo>
                  <a:cubicBezTo>
                    <a:pt x="26" y="13"/>
                    <a:pt x="24" y="14"/>
                    <a:pt x="23" y="13"/>
                  </a:cubicBezTo>
                  <a:cubicBezTo>
                    <a:pt x="15" y="10"/>
                    <a:pt x="8" y="8"/>
                    <a:pt x="0" y="6"/>
                  </a:cubicBezTo>
                  <a:cubicBezTo>
                    <a:pt x="1" y="5"/>
                    <a:pt x="4" y="6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10" y="2"/>
                    <a:pt x="16" y="3"/>
                    <a:pt x="22" y="5"/>
                  </a:cubicBezTo>
                  <a:cubicBezTo>
                    <a:pt x="24" y="5"/>
                    <a:pt x="26" y="7"/>
                    <a:pt x="27" y="8"/>
                  </a:cubicBezTo>
                  <a:cubicBezTo>
                    <a:pt x="29" y="9"/>
                    <a:pt x="30" y="10"/>
                    <a:pt x="31" y="12"/>
                  </a:cubicBezTo>
                  <a:cubicBezTo>
                    <a:pt x="34" y="13"/>
                    <a:pt x="36" y="10"/>
                    <a:pt x="38" y="9"/>
                  </a:cubicBezTo>
                  <a:cubicBezTo>
                    <a:pt x="45" y="5"/>
                    <a:pt x="52" y="3"/>
                    <a:pt x="60" y="1"/>
                  </a:cubicBezTo>
                  <a:cubicBezTo>
                    <a:pt x="65" y="1"/>
                    <a:pt x="68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3" name="Freeform 50">
              <a:extLst>
                <a:ext uri="{FF2B5EF4-FFF2-40B4-BE49-F238E27FC236}">
                  <a16:creationId xmlns:a16="http://schemas.microsoft.com/office/drawing/2014/main" id="{085DF8E6-8A25-F53E-4FF8-BB6C9B1E61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24056" y="3872530"/>
              <a:ext cx="32102" cy="27763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2147483646 w 3"/>
                <a:gd name="T5" fmla="*/ 0 h 3"/>
                <a:gd name="T6" fmla="*/ 2147483646 w 3"/>
                <a:gd name="T7" fmla="*/ 0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1" y="1"/>
                    <a:pt x="3" y="2"/>
                    <a:pt x="2" y="3"/>
                  </a:cubicBezTo>
                  <a:cubicBezTo>
                    <a:pt x="2" y="2"/>
                    <a:pt x="0" y="1"/>
                    <a:pt x="1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4" name="Freeform 51">
              <a:extLst>
                <a:ext uri="{FF2B5EF4-FFF2-40B4-BE49-F238E27FC236}">
                  <a16:creationId xmlns:a16="http://schemas.microsoft.com/office/drawing/2014/main" id="{1538E5A5-AAB8-EB10-96B7-4F51DF6FFE2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1759" y="3900293"/>
              <a:ext cx="1078987" cy="495464"/>
            </a:xfrm>
            <a:custGeom>
              <a:avLst/>
              <a:gdLst>
                <a:gd name="T0" fmla="*/ 2147483646 w 100"/>
                <a:gd name="T1" fmla="*/ 0 h 51"/>
                <a:gd name="T2" fmla="*/ 2147483646 w 100"/>
                <a:gd name="T3" fmla="*/ 2147483646 h 51"/>
                <a:gd name="T4" fmla="*/ 2147483646 w 100"/>
                <a:gd name="T5" fmla="*/ 2147483646 h 51"/>
                <a:gd name="T6" fmla="*/ 2147483646 w 100"/>
                <a:gd name="T7" fmla="*/ 2147483646 h 51"/>
                <a:gd name="T8" fmla="*/ 2147483646 w 100"/>
                <a:gd name="T9" fmla="*/ 2147483646 h 51"/>
                <a:gd name="T10" fmla="*/ 2147483646 w 100"/>
                <a:gd name="T11" fmla="*/ 2147483646 h 51"/>
                <a:gd name="T12" fmla="*/ 2147483646 w 100"/>
                <a:gd name="T13" fmla="*/ 2147483646 h 51"/>
                <a:gd name="T14" fmla="*/ 2147483646 w 100"/>
                <a:gd name="T15" fmla="*/ 2147483646 h 51"/>
                <a:gd name="T16" fmla="*/ 2147483646 w 100"/>
                <a:gd name="T17" fmla="*/ 2147483646 h 51"/>
                <a:gd name="T18" fmla="*/ 2147483646 w 100"/>
                <a:gd name="T19" fmla="*/ 2147483646 h 51"/>
                <a:gd name="T20" fmla="*/ 2147483646 w 100"/>
                <a:gd name="T21" fmla="*/ 2147483646 h 51"/>
                <a:gd name="T22" fmla="*/ 2147483646 w 100"/>
                <a:gd name="T23" fmla="*/ 2147483646 h 51"/>
                <a:gd name="T24" fmla="*/ 2147483646 w 100"/>
                <a:gd name="T25" fmla="*/ 2147483646 h 51"/>
                <a:gd name="T26" fmla="*/ 2147483646 w 100"/>
                <a:gd name="T27" fmla="*/ 2147483646 h 51"/>
                <a:gd name="T28" fmla="*/ 2147483646 w 100"/>
                <a:gd name="T29" fmla="*/ 2147483646 h 51"/>
                <a:gd name="T30" fmla="*/ 2147483646 w 100"/>
                <a:gd name="T31" fmla="*/ 2147483646 h 51"/>
                <a:gd name="T32" fmla="*/ 2147483646 w 100"/>
                <a:gd name="T33" fmla="*/ 2147483646 h 51"/>
                <a:gd name="T34" fmla="*/ 2147483646 w 100"/>
                <a:gd name="T35" fmla="*/ 2147483646 h 51"/>
                <a:gd name="T36" fmla="*/ 2147483646 w 100"/>
                <a:gd name="T37" fmla="*/ 2147483646 h 51"/>
                <a:gd name="T38" fmla="*/ 2147483646 w 100"/>
                <a:gd name="T39" fmla="*/ 2147483646 h 51"/>
                <a:gd name="T40" fmla="*/ 2147483646 w 100"/>
                <a:gd name="T41" fmla="*/ 2147483646 h 51"/>
                <a:gd name="T42" fmla="*/ 2147483646 w 100"/>
                <a:gd name="T43" fmla="*/ 2147483646 h 51"/>
                <a:gd name="T44" fmla="*/ 2147483646 w 100"/>
                <a:gd name="T45" fmla="*/ 2147483646 h 51"/>
                <a:gd name="T46" fmla="*/ 2147483646 w 100"/>
                <a:gd name="T47" fmla="*/ 2147483646 h 51"/>
                <a:gd name="T48" fmla="*/ 2147483646 w 100"/>
                <a:gd name="T49" fmla="*/ 2147483646 h 51"/>
                <a:gd name="T50" fmla="*/ 2147483646 w 100"/>
                <a:gd name="T51" fmla="*/ 2147483646 h 51"/>
                <a:gd name="T52" fmla="*/ 2147483646 w 100"/>
                <a:gd name="T53" fmla="*/ 2147483646 h 51"/>
                <a:gd name="T54" fmla="*/ 0 w 100"/>
                <a:gd name="T55" fmla="*/ 2147483646 h 51"/>
                <a:gd name="T56" fmla="*/ 0 w 100"/>
                <a:gd name="T57" fmla="*/ 2147483646 h 51"/>
                <a:gd name="T58" fmla="*/ 2147483646 w 100"/>
                <a:gd name="T59" fmla="*/ 2147483646 h 51"/>
                <a:gd name="T60" fmla="*/ 2147483646 w 100"/>
                <a:gd name="T61" fmla="*/ 2147483646 h 51"/>
                <a:gd name="T62" fmla="*/ 2147483646 w 100"/>
                <a:gd name="T63" fmla="*/ 2147483646 h 51"/>
                <a:gd name="T64" fmla="*/ 2147483646 w 100"/>
                <a:gd name="T65" fmla="*/ 2147483646 h 51"/>
                <a:gd name="T66" fmla="*/ 2147483646 w 100"/>
                <a:gd name="T67" fmla="*/ 2147483646 h 51"/>
                <a:gd name="T68" fmla="*/ 2147483646 w 100"/>
                <a:gd name="T69" fmla="*/ 2147483646 h 51"/>
                <a:gd name="T70" fmla="*/ 2147483646 w 100"/>
                <a:gd name="T71" fmla="*/ 2147483646 h 51"/>
                <a:gd name="T72" fmla="*/ 2147483646 w 100"/>
                <a:gd name="T73" fmla="*/ 0 h 51"/>
                <a:gd name="T74" fmla="*/ 2147483646 w 100"/>
                <a:gd name="T75" fmla="*/ 0 h 51"/>
                <a:gd name="T76" fmla="*/ 2147483646 w 100"/>
                <a:gd name="T77" fmla="*/ 0 h 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0"/>
                <a:gd name="T118" fmla="*/ 0 h 51"/>
                <a:gd name="T119" fmla="*/ 100 w 100"/>
                <a:gd name="T120" fmla="*/ 51 h 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0" h="51">
                  <a:moveTo>
                    <a:pt x="90" y="0"/>
                  </a:moveTo>
                  <a:cubicBezTo>
                    <a:pt x="92" y="13"/>
                    <a:pt x="96" y="25"/>
                    <a:pt x="100" y="37"/>
                  </a:cubicBezTo>
                  <a:cubicBezTo>
                    <a:pt x="93" y="41"/>
                    <a:pt x="86" y="40"/>
                    <a:pt x="79" y="42"/>
                  </a:cubicBezTo>
                  <a:cubicBezTo>
                    <a:pt x="78" y="42"/>
                    <a:pt x="77" y="42"/>
                    <a:pt x="76" y="42"/>
                  </a:cubicBezTo>
                  <a:cubicBezTo>
                    <a:pt x="75" y="38"/>
                    <a:pt x="77" y="33"/>
                    <a:pt x="79" y="30"/>
                  </a:cubicBezTo>
                  <a:cubicBezTo>
                    <a:pt x="79" y="29"/>
                    <a:pt x="78" y="27"/>
                    <a:pt x="77" y="27"/>
                  </a:cubicBezTo>
                  <a:cubicBezTo>
                    <a:pt x="74" y="27"/>
                    <a:pt x="71" y="29"/>
                    <a:pt x="69" y="31"/>
                  </a:cubicBezTo>
                  <a:cubicBezTo>
                    <a:pt x="68" y="34"/>
                    <a:pt x="66" y="36"/>
                    <a:pt x="67" y="39"/>
                  </a:cubicBezTo>
                  <a:cubicBezTo>
                    <a:pt x="65" y="41"/>
                    <a:pt x="63" y="41"/>
                    <a:pt x="61" y="41"/>
                  </a:cubicBezTo>
                  <a:cubicBezTo>
                    <a:pt x="56" y="35"/>
                    <a:pt x="55" y="28"/>
                    <a:pt x="50" y="22"/>
                  </a:cubicBezTo>
                  <a:cubicBezTo>
                    <a:pt x="49" y="19"/>
                    <a:pt x="48" y="16"/>
                    <a:pt x="46" y="14"/>
                  </a:cubicBezTo>
                  <a:cubicBezTo>
                    <a:pt x="45" y="17"/>
                    <a:pt x="48" y="20"/>
                    <a:pt x="49" y="22"/>
                  </a:cubicBezTo>
                  <a:cubicBezTo>
                    <a:pt x="52" y="28"/>
                    <a:pt x="54" y="34"/>
                    <a:pt x="57" y="40"/>
                  </a:cubicBezTo>
                  <a:cubicBezTo>
                    <a:pt x="52" y="40"/>
                    <a:pt x="47" y="34"/>
                    <a:pt x="41" y="34"/>
                  </a:cubicBezTo>
                  <a:cubicBezTo>
                    <a:pt x="40" y="31"/>
                    <a:pt x="37" y="28"/>
                    <a:pt x="35" y="25"/>
                  </a:cubicBezTo>
                  <a:cubicBezTo>
                    <a:pt x="35" y="23"/>
                    <a:pt x="33" y="22"/>
                    <a:pt x="33" y="19"/>
                  </a:cubicBezTo>
                  <a:cubicBezTo>
                    <a:pt x="30" y="18"/>
                    <a:pt x="31" y="15"/>
                    <a:pt x="28" y="14"/>
                  </a:cubicBezTo>
                  <a:cubicBezTo>
                    <a:pt x="27" y="14"/>
                    <a:pt x="28" y="16"/>
                    <a:pt x="28" y="16"/>
                  </a:cubicBezTo>
                  <a:cubicBezTo>
                    <a:pt x="32" y="22"/>
                    <a:pt x="35" y="29"/>
                    <a:pt x="39" y="35"/>
                  </a:cubicBezTo>
                  <a:cubicBezTo>
                    <a:pt x="39" y="39"/>
                    <a:pt x="44" y="41"/>
                    <a:pt x="44" y="45"/>
                  </a:cubicBezTo>
                  <a:cubicBezTo>
                    <a:pt x="42" y="45"/>
                    <a:pt x="40" y="43"/>
                    <a:pt x="37" y="44"/>
                  </a:cubicBezTo>
                  <a:cubicBezTo>
                    <a:pt x="36" y="45"/>
                    <a:pt x="36" y="46"/>
                    <a:pt x="36" y="47"/>
                  </a:cubicBezTo>
                  <a:cubicBezTo>
                    <a:pt x="37" y="49"/>
                    <a:pt x="38" y="49"/>
                    <a:pt x="39" y="51"/>
                  </a:cubicBezTo>
                  <a:cubicBezTo>
                    <a:pt x="34" y="50"/>
                    <a:pt x="30" y="50"/>
                    <a:pt x="25" y="48"/>
                  </a:cubicBezTo>
                  <a:cubicBezTo>
                    <a:pt x="24" y="46"/>
                    <a:pt x="24" y="43"/>
                    <a:pt x="22" y="41"/>
                  </a:cubicBezTo>
                  <a:cubicBezTo>
                    <a:pt x="21" y="39"/>
                    <a:pt x="20" y="37"/>
                    <a:pt x="19" y="36"/>
                  </a:cubicBezTo>
                  <a:cubicBezTo>
                    <a:pt x="18" y="34"/>
                    <a:pt x="16" y="32"/>
                    <a:pt x="16" y="29"/>
                  </a:cubicBezTo>
                  <a:cubicBezTo>
                    <a:pt x="10" y="22"/>
                    <a:pt x="5" y="13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2"/>
                    <a:pt x="3" y="4"/>
                    <a:pt x="3" y="3"/>
                  </a:cubicBezTo>
                  <a:cubicBezTo>
                    <a:pt x="7" y="5"/>
                    <a:pt x="10" y="5"/>
                    <a:pt x="14" y="6"/>
                  </a:cubicBezTo>
                  <a:cubicBezTo>
                    <a:pt x="18" y="8"/>
                    <a:pt x="23" y="9"/>
                    <a:pt x="27" y="10"/>
                  </a:cubicBezTo>
                  <a:cubicBezTo>
                    <a:pt x="28" y="11"/>
                    <a:pt x="31" y="12"/>
                    <a:pt x="30" y="14"/>
                  </a:cubicBezTo>
                  <a:cubicBezTo>
                    <a:pt x="33" y="17"/>
                    <a:pt x="38" y="16"/>
                    <a:pt x="41" y="15"/>
                  </a:cubicBezTo>
                  <a:cubicBezTo>
                    <a:pt x="42" y="14"/>
                    <a:pt x="45" y="14"/>
                    <a:pt x="44" y="12"/>
                  </a:cubicBezTo>
                  <a:cubicBezTo>
                    <a:pt x="53" y="12"/>
                    <a:pt x="60" y="6"/>
                    <a:pt x="68" y="5"/>
                  </a:cubicBezTo>
                  <a:cubicBezTo>
                    <a:pt x="75" y="1"/>
                    <a:pt x="82" y="0"/>
                    <a:pt x="89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rgbClr val="CC4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F3AB8ECD-9374-6B08-B64C-107EB61990F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90043" y="3949412"/>
              <a:ext cx="258600" cy="68340"/>
            </a:xfrm>
            <a:custGeom>
              <a:avLst/>
              <a:gdLst>
                <a:gd name="T0" fmla="*/ 2147483646 w 24"/>
                <a:gd name="T1" fmla="*/ 2147483646 h 7"/>
                <a:gd name="T2" fmla="*/ 2147483646 w 24"/>
                <a:gd name="T3" fmla="*/ 2147483646 h 7"/>
                <a:gd name="T4" fmla="*/ 0 w 24"/>
                <a:gd name="T5" fmla="*/ 2147483646 h 7"/>
                <a:gd name="T6" fmla="*/ 2147483646 w 24"/>
                <a:gd name="T7" fmla="*/ 2147483646 h 7"/>
                <a:gd name="T8" fmla="*/ 2147483646 w 24"/>
                <a:gd name="T9" fmla="*/ 2147483646 h 7"/>
                <a:gd name="T10" fmla="*/ 2147483646 w 24"/>
                <a:gd name="T11" fmla="*/ 2147483646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7"/>
                <a:gd name="T20" fmla="*/ 24 w 24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7">
                  <a:moveTo>
                    <a:pt x="20" y="6"/>
                  </a:moveTo>
                  <a:cubicBezTo>
                    <a:pt x="21" y="6"/>
                    <a:pt x="22" y="6"/>
                    <a:pt x="24" y="7"/>
                  </a:cubicBezTo>
                  <a:cubicBezTo>
                    <a:pt x="16" y="6"/>
                    <a:pt x="8" y="3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9" y="3"/>
                    <a:pt x="14" y="4"/>
                    <a:pt x="20" y="6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6" name="Freeform 53">
              <a:extLst>
                <a:ext uri="{FF2B5EF4-FFF2-40B4-BE49-F238E27FC236}">
                  <a16:creationId xmlns:a16="http://schemas.microsoft.com/office/drawing/2014/main" id="{290D09BC-5E31-07CC-E591-1C5346AE406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07751" y="4133076"/>
              <a:ext cx="215797" cy="164443"/>
            </a:xfrm>
            <a:custGeom>
              <a:avLst/>
              <a:gdLst>
                <a:gd name="T0" fmla="*/ 2147483646 w 20"/>
                <a:gd name="T1" fmla="*/ 2147483646 h 17"/>
                <a:gd name="T2" fmla="*/ 2147483646 w 20"/>
                <a:gd name="T3" fmla="*/ 2147483646 h 17"/>
                <a:gd name="T4" fmla="*/ 2147483646 w 20"/>
                <a:gd name="T5" fmla="*/ 2147483646 h 17"/>
                <a:gd name="T6" fmla="*/ 0 w 20"/>
                <a:gd name="T7" fmla="*/ 2147483646 h 17"/>
                <a:gd name="T8" fmla="*/ 2147483646 w 20"/>
                <a:gd name="T9" fmla="*/ 2147483646 h 17"/>
                <a:gd name="T10" fmla="*/ 2147483646 w 20"/>
                <a:gd name="T11" fmla="*/ 2147483646 h 17"/>
                <a:gd name="T12" fmla="*/ 2147483646 w 20"/>
                <a:gd name="T13" fmla="*/ 214748364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17"/>
                <a:gd name="T23" fmla="*/ 20 w 20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17">
                  <a:moveTo>
                    <a:pt x="15" y="8"/>
                  </a:moveTo>
                  <a:cubicBezTo>
                    <a:pt x="17" y="8"/>
                    <a:pt x="19" y="8"/>
                    <a:pt x="20" y="10"/>
                  </a:cubicBezTo>
                  <a:cubicBezTo>
                    <a:pt x="19" y="13"/>
                    <a:pt x="16" y="13"/>
                    <a:pt x="14" y="14"/>
                  </a:cubicBezTo>
                  <a:cubicBezTo>
                    <a:pt x="8" y="17"/>
                    <a:pt x="4" y="9"/>
                    <a:pt x="0" y="5"/>
                  </a:cubicBezTo>
                  <a:cubicBezTo>
                    <a:pt x="3" y="4"/>
                    <a:pt x="5" y="0"/>
                    <a:pt x="8" y="2"/>
                  </a:cubicBezTo>
                  <a:cubicBezTo>
                    <a:pt x="10" y="5"/>
                    <a:pt x="12" y="8"/>
                    <a:pt x="15" y="8"/>
                  </a:cubicBezTo>
                  <a:close/>
                </a:path>
              </a:pathLst>
            </a:custGeom>
            <a:solidFill>
              <a:srgbClr val="A7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" name="Freeform 54">
              <a:extLst>
                <a:ext uri="{FF2B5EF4-FFF2-40B4-BE49-F238E27FC236}">
                  <a16:creationId xmlns:a16="http://schemas.microsoft.com/office/drawing/2014/main" id="{3CF95232-2BDA-946A-F8D0-A6A4555207B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38958" y="4182195"/>
              <a:ext cx="431595" cy="339564"/>
            </a:xfrm>
            <a:custGeom>
              <a:avLst/>
              <a:gdLst>
                <a:gd name="T0" fmla="*/ 2147483646 w 40"/>
                <a:gd name="T1" fmla="*/ 2147483646 h 35"/>
                <a:gd name="T2" fmla="*/ 2147483646 w 40"/>
                <a:gd name="T3" fmla="*/ 2147483646 h 35"/>
                <a:gd name="T4" fmla="*/ 2147483646 w 40"/>
                <a:gd name="T5" fmla="*/ 2147483646 h 35"/>
                <a:gd name="T6" fmla="*/ 2147483646 w 40"/>
                <a:gd name="T7" fmla="*/ 2147483646 h 35"/>
                <a:gd name="T8" fmla="*/ 2147483646 w 40"/>
                <a:gd name="T9" fmla="*/ 2147483646 h 35"/>
                <a:gd name="T10" fmla="*/ 2147483646 w 40"/>
                <a:gd name="T11" fmla="*/ 2147483646 h 35"/>
                <a:gd name="T12" fmla="*/ 2147483646 w 40"/>
                <a:gd name="T13" fmla="*/ 2147483646 h 35"/>
                <a:gd name="T14" fmla="*/ 2147483646 w 40"/>
                <a:gd name="T15" fmla="*/ 2147483646 h 35"/>
                <a:gd name="T16" fmla="*/ 2147483646 w 40"/>
                <a:gd name="T17" fmla="*/ 2147483646 h 35"/>
                <a:gd name="T18" fmla="*/ 2147483646 w 40"/>
                <a:gd name="T19" fmla="*/ 2147483646 h 35"/>
                <a:gd name="T20" fmla="*/ 2147483646 w 40"/>
                <a:gd name="T21" fmla="*/ 2147483646 h 35"/>
                <a:gd name="T22" fmla="*/ 2147483646 w 40"/>
                <a:gd name="T23" fmla="*/ 2147483646 h 35"/>
                <a:gd name="T24" fmla="*/ 2147483646 w 40"/>
                <a:gd name="T25" fmla="*/ 2147483646 h 35"/>
                <a:gd name="T26" fmla="*/ 2147483646 w 40"/>
                <a:gd name="T27" fmla="*/ 2147483646 h 35"/>
                <a:gd name="T28" fmla="*/ 2147483646 w 40"/>
                <a:gd name="T29" fmla="*/ 2147483646 h 35"/>
                <a:gd name="T30" fmla="*/ 2147483646 w 40"/>
                <a:gd name="T31" fmla="*/ 2147483646 h 35"/>
                <a:gd name="T32" fmla="*/ 2147483646 w 40"/>
                <a:gd name="T33" fmla="*/ 2147483646 h 35"/>
                <a:gd name="T34" fmla="*/ 2147483646 w 40"/>
                <a:gd name="T35" fmla="*/ 2147483646 h 35"/>
                <a:gd name="T36" fmla="*/ 2147483646 w 40"/>
                <a:gd name="T37" fmla="*/ 2147483646 h 35"/>
                <a:gd name="T38" fmla="*/ 0 w 40"/>
                <a:gd name="T39" fmla="*/ 2147483646 h 35"/>
                <a:gd name="T40" fmla="*/ 2147483646 w 40"/>
                <a:gd name="T41" fmla="*/ 2147483646 h 35"/>
                <a:gd name="T42" fmla="*/ 2147483646 w 40"/>
                <a:gd name="T43" fmla="*/ 2147483646 h 35"/>
                <a:gd name="T44" fmla="*/ 2147483646 w 40"/>
                <a:gd name="T45" fmla="*/ 2147483646 h 35"/>
                <a:gd name="T46" fmla="*/ 2147483646 w 40"/>
                <a:gd name="T47" fmla="*/ 2147483646 h 35"/>
                <a:gd name="T48" fmla="*/ 2147483646 w 40"/>
                <a:gd name="T49" fmla="*/ 2147483646 h 35"/>
                <a:gd name="T50" fmla="*/ 2147483646 w 40"/>
                <a:gd name="T51" fmla="*/ 2147483646 h 35"/>
                <a:gd name="T52" fmla="*/ 2147483646 w 40"/>
                <a:gd name="T53" fmla="*/ 2147483646 h 35"/>
                <a:gd name="T54" fmla="*/ 2147483646 w 40"/>
                <a:gd name="T55" fmla="*/ 2147483646 h 35"/>
                <a:gd name="T56" fmla="*/ 2147483646 w 40"/>
                <a:gd name="T57" fmla="*/ 2147483646 h 35"/>
                <a:gd name="T58" fmla="*/ 2147483646 w 40"/>
                <a:gd name="T59" fmla="*/ 2147483646 h 35"/>
                <a:gd name="T60" fmla="*/ 2147483646 w 40"/>
                <a:gd name="T61" fmla="*/ 2147483646 h 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0"/>
                <a:gd name="T94" fmla="*/ 0 h 35"/>
                <a:gd name="T95" fmla="*/ 40 w 40"/>
                <a:gd name="T96" fmla="*/ 35 h 3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0" h="35">
                  <a:moveTo>
                    <a:pt x="39" y="1"/>
                  </a:moveTo>
                  <a:cubicBezTo>
                    <a:pt x="33" y="5"/>
                    <a:pt x="38" y="13"/>
                    <a:pt x="34" y="18"/>
                  </a:cubicBezTo>
                  <a:lnTo>
                    <a:pt x="35" y="19"/>
                  </a:lnTo>
                  <a:lnTo>
                    <a:pt x="37" y="18"/>
                  </a:lnTo>
                  <a:cubicBezTo>
                    <a:pt x="40" y="21"/>
                    <a:pt x="40" y="25"/>
                    <a:pt x="40" y="29"/>
                  </a:cubicBezTo>
                  <a:cubicBezTo>
                    <a:pt x="37" y="30"/>
                    <a:pt x="34" y="30"/>
                    <a:pt x="31" y="31"/>
                  </a:cubicBezTo>
                  <a:cubicBezTo>
                    <a:pt x="25" y="33"/>
                    <a:pt x="17" y="35"/>
                    <a:pt x="12" y="29"/>
                  </a:cubicBezTo>
                  <a:cubicBezTo>
                    <a:pt x="11" y="29"/>
                    <a:pt x="9" y="28"/>
                    <a:pt x="9" y="27"/>
                  </a:cubicBezTo>
                  <a:cubicBezTo>
                    <a:pt x="11" y="28"/>
                    <a:pt x="15" y="30"/>
                    <a:pt x="16" y="27"/>
                  </a:cubicBezTo>
                  <a:lnTo>
                    <a:pt x="15" y="27"/>
                  </a:lnTo>
                  <a:cubicBezTo>
                    <a:pt x="12" y="26"/>
                    <a:pt x="8" y="25"/>
                    <a:pt x="5" y="22"/>
                  </a:cubicBezTo>
                  <a:cubicBezTo>
                    <a:pt x="8" y="24"/>
                    <a:pt x="13" y="23"/>
                    <a:pt x="16" y="24"/>
                  </a:cubicBezTo>
                  <a:cubicBezTo>
                    <a:pt x="17" y="24"/>
                    <a:pt x="18" y="24"/>
                    <a:pt x="18" y="23"/>
                  </a:cubicBezTo>
                  <a:cubicBezTo>
                    <a:pt x="13" y="21"/>
                    <a:pt x="9" y="21"/>
                    <a:pt x="5" y="20"/>
                  </a:cubicBezTo>
                  <a:cubicBezTo>
                    <a:pt x="3" y="19"/>
                    <a:pt x="1" y="19"/>
                    <a:pt x="0" y="17"/>
                  </a:cubicBezTo>
                  <a:cubicBezTo>
                    <a:pt x="4" y="17"/>
                    <a:pt x="6" y="18"/>
                    <a:pt x="10" y="19"/>
                  </a:cubicBezTo>
                  <a:cubicBezTo>
                    <a:pt x="13" y="20"/>
                    <a:pt x="16" y="21"/>
                    <a:pt x="18" y="18"/>
                  </a:cubicBezTo>
                  <a:cubicBezTo>
                    <a:pt x="19" y="15"/>
                    <a:pt x="14" y="14"/>
                    <a:pt x="12" y="12"/>
                  </a:cubicBezTo>
                  <a:cubicBezTo>
                    <a:pt x="8" y="12"/>
                    <a:pt x="6" y="10"/>
                    <a:pt x="4" y="8"/>
                  </a:cubicBezTo>
                  <a:lnTo>
                    <a:pt x="4" y="7"/>
                  </a:lnTo>
                  <a:cubicBezTo>
                    <a:pt x="12" y="10"/>
                    <a:pt x="20" y="16"/>
                    <a:pt x="29" y="13"/>
                  </a:cubicBezTo>
                  <a:cubicBezTo>
                    <a:pt x="32" y="12"/>
                    <a:pt x="31" y="10"/>
                    <a:pt x="31" y="8"/>
                  </a:cubicBezTo>
                  <a:cubicBezTo>
                    <a:pt x="33" y="5"/>
                    <a:pt x="34" y="0"/>
                    <a:pt x="39" y="1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" name="Freeform 55">
              <a:extLst>
                <a:ext uri="{FF2B5EF4-FFF2-40B4-BE49-F238E27FC236}">
                  <a16:creationId xmlns:a16="http://schemas.microsoft.com/office/drawing/2014/main" id="{D6AAC458-452F-8BC5-51DD-41539528022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26854" y="4190737"/>
              <a:ext cx="32102" cy="40577"/>
            </a:xfrm>
            <a:custGeom>
              <a:avLst/>
              <a:gdLst>
                <a:gd name="T0" fmla="*/ 2147483646 w 3"/>
                <a:gd name="T1" fmla="*/ 2147483646 h 4"/>
                <a:gd name="T2" fmla="*/ 0 w 3"/>
                <a:gd name="T3" fmla="*/ 2147483646 h 4"/>
                <a:gd name="T4" fmla="*/ 2147483646 w 3"/>
                <a:gd name="T5" fmla="*/ 0 h 4"/>
                <a:gd name="T6" fmla="*/ 2147483646 w 3"/>
                <a:gd name="T7" fmla="*/ 2147483646 h 4"/>
                <a:gd name="T8" fmla="*/ 2147483646 w 3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4"/>
                  </a:moveTo>
                  <a:cubicBezTo>
                    <a:pt x="1" y="4"/>
                    <a:pt x="1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2"/>
                    <a:pt x="3" y="3"/>
                    <a:pt x="3" y="4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" name="Freeform 56">
              <a:extLst>
                <a:ext uri="{FF2B5EF4-FFF2-40B4-BE49-F238E27FC236}">
                  <a16:creationId xmlns:a16="http://schemas.microsoft.com/office/drawing/2014/main" id="{54996C3F-FF06-14B4-703A-2BAC027709D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21757" y="4201415"/>
              <a:ext cx="108790" cy="76882"/>
            </a:xfrm>
            <a:custGeom>
              <a:avLst/>
              <a:gdLst>
                <a:gd name="T0" fmla="*/ 2147483646 w 10"/>
                <a:gd name="T1" fmla="*/ 2147483646 h 8"/>
                <a:gd name="T2" fmla="*/ 2147483646 w 10"/>
                <a:gd name="T3" fmla="*/ 2147483646 h 8"/>
                <a:gd name="T4" fmla="*/ 2147483646 w 10"/>
                <a:gd name="T5" fmla="*/ 2147483646 h 8"/>
                <a:gd name="T6" fmla="*/ 2147483646 w 10"/>
                <a:gd name="T7" fmla="*/ 2147483646 h 8"/>
                <a:gd name="T8" fmla="*/ 2147483646 w 10"/>
                <a:gd name="T9" fmla="*/ 2147483646 h 8"/>
                <a:gd name="T10" fmla="*/ 0 w 10"/>
                <a:gd name="T11" fmla="*/ 2147483646 h 8"/>
                <a:gd name="T12" fmla="*/ 2147483646 w 10"/>
                <a:gd name="T13" fmla="*/ 2147483646 h 8"/>
                <a:gd name="T14" fmla="*/ 2147483646 w 10"/>
                <a:gd name="T15" fmla="*/ 2147483646 h 8"/>
                <a:gd name="T16" fmla="*/ 2147483646 w 10"/>
                <a:gd name="T17" fmla="*/ 214748364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8"/>
                <a:gd name="T29" fmla="*/ 10 w 10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8">
                  <a:moveTo>
                    <a:pt x="10" y="8"/>
                  </a:moveTo>
                  <a:cubicBezTo>
                    <a:pt x="8" y="7"/>
                    <a:pt x="7" y="5"/>
                    <a:pt x="5" y="4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2" y="0"/>
                    <a:pt x="4" y="3"/>
                    <a:pt x="6" y="3"/>
                  </a:cubicBezTo>
                  <a:cubicBezTo>
                    <a:pt x="8" y="4"/>
                    <a:pt x="10" y="6"/>
                    <a:pt x="10" y="8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" name="Freeform 57">
              <a:extLst>
                <a:ext uri="{FF2B5EF4-FFF2-40B4-BE49-F238E27FC236}">
                  <a16:creationId xmlns:a16="http://schemas.microsoft.com/office/drawing/2014/main" id="{0D04FEDB-E217-76DB-87C8-5E5CC4B0331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82648" y="4250535"/>
              <a:ext cx="139109" cy="183663"/>
            </a:xfrm>
            <a:custGeom>
              <a:avLst/>
              <a:gdLst>
                <a:gd name="T0" fmla="*/ 2147483646 w 13"/>
                <a:gd name="T1" fmla="*/ 0 h 19"/>
                <a:gd name="T2" fmla="*/ 2147483646 w 13"/>
                <a:gd name="T3" fmla="*/ 2147483646 h 19"/>
                <a:gd name="T4" fmla="*/ 0 w 13"/>
                <a:gd name="T5" fmla="*/ 2147483646 h 19"/>
                <a:gd name="T6" fmla="*/ 2147483646 w 13"/>
                <a:gd name="T7" fmla="*/ 2147483646 h 19"/>
                <a:gd name="T8" fmla="*/ 2147483646 w 13"/>
                <a:gd name="T9" fmla="*/ 2147483646 h 19"/>
                <a:gd name="T10" fmla="*/ 0 w 13"/>
                <a:gd name="T11" fmla="*/ 2147483646 h 19"/>
                <a:gd name="T12" fmla="*/ 0 w 13"/>
                <a:gd name="T13" fmla="*/ 2147483646 h 19"/>
                <a:gd name="T14" fmla="*/ 2147483646 w 13"/>
                <a:gd name="T15" fmla="*/ 2147483646 h 19"/>
                <a:gd name="T16" fmla="*/ 2147483646 w 13"/>
                <a:gd name="T17" fmla="*/ 2147483646 h 19"/>
                <a:gd name="T18" fmla="*/ 2147483646 w 13"/>
                <a:gd name="T19" fmla="*/ 0 h 19"/>
                <a:gd name="T20" fmla="*/ 2147483646 w 13"/>
                <a:gd name="T21" fmla="*/ 0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19"/>
                <a:gd name="T35" fmla="*/ 13 w 13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19">
                  <a:moveTo>
                    <a:pt x="10" y="0"/>
                  </a:moveTo>
                  <a:cubicBezTo>
                    <a:pt x="11" y="5"/>
                    <a:pt x="13" y="10"/>
                    <a:pt x="9" y="14"/>
                  </a:cubicBezTo>
                  <a:cubicBezTo>
                    <a:pt x="7" y="17"/>
                    <a:pt x="3" y="19"/>
                    <a:pt x="0" y="19"/>
                  </a:cubicBezTo>
                  <a:cubicBezTo>
                    <a:pt x="0" y="18"/>
                    <a:pt x="2" y="17"/>
                    <a:pt x="1" y="15"/>
                  </a:cubicBezTo>
                  <a:lnTo>
                    <a:pt x="0" y="14"/>
                  </a:lnTo>
                  <a:cubicBezTo>
                    <a:pt x="2" y="13"/>
                    <a:pt x="4" y="12"/>
                    <a:pt x="6" y="11"/>
                  </a:cubicBezTo>
                  <a:cubicBezTo>
                    <a:pt x="9" y="9"/>
                    <a:pt x="10" y="5"/>
                    <a:pt x="9" y="2"/>
                  </a:cubicBezTo>
                  <a:cubicBezTo>
                    <a:pt x="8" y="2"/>
                    <a:pt x="9" y="0"/>
                    <a:pt x="10" y="0"/>
                  </a:cubicBezTo>
                  <a:close/>
                </a:path>
              </a:pathLst>
            </a:custGeom>
            <a:solidFill>
              <a:srgbClr val="A7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1" name="Freeform 58">
              <a:extLst>
                <a:ext uri="{FF2B5EF4-FFF2-40B4-BE49-F238E27FC236}">
                  <a16:creationId xmlns:a16="http://schemas.microsoft.com/office/drawing/2014/main" id="{68462D6F-E654-9952-ACF7-FA60085AD09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97558" y="4316739"/>
              <a:ext cx="87389" cy="49119"/>
            </a:xfrm>
            <a:custGeom>
              <a:avLst/>
              <a:gdLst>
                <a:gd name="T0" fmla="*/ 2147483646 w 8"/>
                <a:gd name="T1" fmla="*/ 2147483646 h 5"/>
                <a:gd name="T2" fmla="*/ 2147483646 w 8"/>
                <a:gd name="T3" fmla="*/ 2147483646 h 5"/>
                <a:gd name="T4" fmla="*/ 2147483646 w 8"/>
                <a:gd name="T5" fmla="*/ 2147483646 h 5"/>
                <a:gd name="T6" fmla="*/ 0 w 8"/>
                <a:gd name="T7" fmla="*/ 0 h 5"/>
                <a:gd name="T8" fmla="*/ 0 w 8"/>
                <a:gd name="T9" fmla="*/ 0 h 5"/>
                <a:gd name="T10" fmla="*/ 2147483646 w 8"/>
                <a:gd name="T11" fmla="*/ 2147483646 h 5"/>
                <a:gd name="T12" fmla="*/ 2147483646 w 8"/>
                <a:gd name="T13" fmla="*/ 2147483646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5"/>
                <a:gd name="T23" fmla="*/ 8 w 8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5">
                  <a:moveTo>
                    <a:pt x="8" y="3"/>
                  </a:moveTo>
                  <a:cubicBezTo>
                    <a:pt x="6" y="5"/>
                    <a:pt x="4" y="3"/>
                    <a:pt x="1" y="2"/>
                  </a:cubicBezTo>
                  <a:lnTo>
                    <a:pt x="0" y="0"/>
                  </a:lnTo>
                  <a:cubicBezTo>
                    <a:pt x="3" y="0"/>
                    <a:pt x="6" y="2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" name="Freeform 59">
              <a:extLst>
                <a:ext uri="{FF2B5EF4-FFF2-40B4-BE49-F238E27FC236}">
                  <a16:creationId xmlns:a16="http://schemas.microsoft.com/office/drawing/2014/main" id="{1CA0FF0E-617B-5EF7-B40D-7749C45941C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64053" y="4327417"/>
              <a:ext cx="96306" cy="175121"/>
            </a:xfrm>
            <a:custGeom>
              <a:avLst/>
              <a:gdLst>
                <a:gd name="T0" fmla="*/ 2147483646 w 9"/>
                <a:gd name="T1" fmla="*/ 2147483646 h 18"/>
                <a:gd name="T2" fmla="*/ 2147483646 w 9"/>
                <a:gd name="T3" fmla="*/ 2147483646 h 18"/>
                <a:gd name="T4" fmla="*/ 2147483646 w 9"/>
                <a:gd name="T5" fmla="*/ 2147483646 h 18"/>
                <a:gd name="T6" fmla="*/ 2147483646 w 9"/>
                <a:gd name="T7" fmla="*/ 2147483646 h 18"/>
                <a:gd name="T8" fmla="*/ 0 w 9"/>
                <a:gd name="T9" fmla="*/ 0 h 18"/>
                <a:gd name="T10" fmla="*/ 2147483646 w 9"/>
                <a:gd name="T11" fmla="*/ 2147483646 h 18"/>
                <a:gd name="T12" fmla="*/ 2147483646 w 9"/>
                <a:gd name="T13" fmla="*/ 2147483646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8"/>
                <a:gd name="T23" fmla="*/ 9 w 9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8">
                  <a:moveTo>
                    <a:pt x="9" y="15"/>
                  </a:moveTo>
                  <a:lnTo>
                    <a:pt x="9" y="18"/>
                  </a:lnTo>
                  <a:cubicBezTo>
                    <a:pt x="8" y="17"/>
                    <a:pt x="6" y="18"/>
                    <a:pt x="5" y="18"/>
                  </a:cubicBezTo>
                  <a:cubicBezTo>
                    <a:pt x="5" y="11"/>
                    <a:pt x="4" y="5"/>
                    <a:pt x="0" y="0"/>
                  </a:cubicBezTo>
                  <a:cubicBezTo>
                    <a:pt x="7" y="2"/>
                    <a:pt x="8" y="10"/>
                    <a:pt x="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" name="Freeform 60">
              <a:extLst>
                <a:ext uri="{FF2B5EF4-FFF2-40B4-BE49-F238E27FC236}">
                  <a16:creationId xmlns:a16="http://schemas.microsoft.com/office/drawing/2014/main" id="{BDBB78A7-026C-9197-1C7A-B7429477F5E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1759" y="4423520"/>
              <a:ext cx="33886" cy="29899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0 w 3"/>
                <a:gd name="T5" fmla="*/ 2147483646 h 3"/>
                <a:gd name="T6" fmla="*/ 2147483646 w 3"/>
                <a:gd name="T7" fmla="*/ 2147483646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1"/>
                  </a:moveTo>
                  <a:cubicBezTo>
                    <a:pt x="3" y="3"/>
                    <a:pt x="1" y="2"/>
                    <a:pt x="1" y="3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4" name="Freeform 61">
              <a:extLst>
                <a:ext uri="{FF2B5EF4-FFF2-40B4-BE49-F238E27FC236}">
                  <a16:creationId xmlns:a16="http://schemas.microsoft.com/office/drawing/2014/main" id="{00E4170B-BB1D-7781-5BC2-BD60D2A3F97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69149" y="4442741"/>
              <a:ext cx="322804" cy="572346"/>
            </a:xfrm>
            <a:custGeom>
              <a:avLst/>
              <a:gdLst>
                <a:gd name="T0" fmla="*/ 2147483646 w 30"/>
                <a:gd name="T1" fmla="*/ 2147483646 h 59"/>
                <a:gd name="T2" fmla="*/ 2147483646 w 30"/>
                <a:gd name="T3" fmla="*/ 2147483646 h 59"/>
                <a:gd name="T4" fmla="*/ 2147483646 w 30"/>
                <a:gd name="T5" fmla="*/ 2147483646 h 59"/>
                <a:gd name="T6" fmla="*/ 2147483646 w 30"/>
                <a:gd name="T7" fmla="*/ 2147483646 h 59"/>
                <a:gd name="T8" fmla="*/ 0 w 30"/>
                <a:gd name="T9" fmla="*/ 2147483646 h 59"/>
                <a:gd name="T10" fmla="*/ 2147483646 w 30"/>
                <a:gd name="T11" fmla="*/ 2147483646 h 59"/>
                <a:gd name="T12" fmla="*/ 2147483646 w 30"/>
                <a:gd name="T13" fmla="*/ 2147483646 h 59"/>
                <a:gd name="T14" fmla="*/ 2147483646 w 30"/>
                <a:gd name="T15" fmla="*/ 2147483646 h 59"/>
                <a:gd name="T16" fmla="*/ 2147483646 w 30"/>
                <a:gd name="T17" fmla="*/ 2147483646 h 59"/>
                <a:gd name="T18" fmla="*/ 2147483646 w 30"/>
                <a:gd name="T19" fmla="*/ 2147483646 h 59"/>
                <a:gd name="T20" fmla="*/ 2147483646 w 30"/>
                <a:gd name="T21" fmla="*/ 2147483646 h 59"/>
                <a:gd name="T22" fmla="*/ 2147483646 w 30"/>
                <a:gd name="T23" fmla="*/ 2147483646 h 59"/>
                <a:gd name="T24" fmla="*/ 2147483646 w 30"/>
                <a:gd name="T25" fmla="*/ 2147483646 h 59"/>
                <a:gd name="T26" fmla="*/ 2147483646 w 30"/>
                <a:gd name="T27" fmla="*/ 0 h 59"/>
                <a:gd name="T28" fmla="*/ 2147483646 w 30"/>
                <a:gd name="T29" fmla="*/ 2147483646 h 59"/>
                <a:gd name="T30" fmla="*/ 2147483646 w 30"/>
                <a:gd name="T31" fmla="*/ 2147483646 h 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0"/>
                <a:gd name="T49" fmla="*/ 0 h 59"/>
                <a:gd name="T50" fmla="*/ 30 w 30"/>
                <a:gd name="T51" fmla="*/ 59 h 5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0" h="59">
                  <a:moveTo>
                    <a:pt x="28" y="8"/>
                  </a:moveTo>
                  <a:cubicBezTo>
                    <a:pt x="30" y="24"/>
                    <a:pt x="26" y="40"/>
                    <a:pt x="28" y="56"/>
                  </a:cubicBezTo>
                  <a:cubicBezTo>
                    <a:pt x="24" y="58"/>
                    <a:pt x="18" y="59"/>
                    <a:pt x="14" y="56"/>
                  </a:cubicBezTo>
                  <a:cubicBezTo>
                    <a:pt x="10" y="57"/>
                    <a:pt x="7" y="54"/>
                    <a:pt x="3" y="53"/>
                  </a:cubicBezTo>
                  <a:cubicBezTo>
                    <a:pt x="2" y="51"/>
                    <a:pt x="1" y="50"/>
                    <a:pt x="0" y="48"/>
                  </a:cubicBezTo>
                  <a:cubicBezTo>
                    <a:pt x="0" y="45"/>
                    <a:pt x="0" y="42"/>
                    <a:pt x="2" y="39"/>
                  </a:cubicBezTo>
                  <a:cubicBezTo>
                    <a:pt x="2" y="36"/>
                    <a:pt x="3" y="32"/>
                    <a:pt x="4" y="29"/>
                  </a:cubicBezTo>
                  <a:cubicBezTo>
                    <a:pt x="5" y="29"/>
                    <a:pt x="4" y="26"/>
                    <a:pt x="5" y="25"/>
                  </a:cubicBezTo>
                  <a:cubicBezTo>
                    <a:pt x="7" y="26"/>
                    <a:pt x="11" y="27"/>
                    <a:pt x="14" y="25"/>
                  </a:cubicBezTo>
                  <a:cubicBezTo>
                    <a:pt x="13" y="22"/>
                    <a:pt x="15" y="18"/>
                    <a:pt x="11" y="16"/>
                  </a:cubicBezTo>
                  <a:lnTo>
                    <a:pt x="6" y="16"/>
                  </a:lnTo>
                  <a:cubicBezTo>
                    <a:pt x="7" y="11"/>
                    <a:pt x="7" y="4"/>
                    <a:pt x="8" y="0"/>
                  </a:cubicBezTo>
                  <a:cubicBezTo>
                    <a:pt x="13" y="5"/>
                    <a:pt x="20" y="11"/>
                    <a:pt x="28" y="8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5" name="Freeform 62">
              <a:extLst>
                <a:ext uri="{FF2B5EF4-FFF2-40B4-BE49-F238E27FC236}">
                  <a16:creationId xmlns:a16="http://schemas.microsoft.com/office/drawing/2014/main" id="{E9587408-EAC0-BAC2-B283-FABAE67707F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67746" y="4442741"/>
              <a:ext cx="32102" cy="29899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2147483646 w 3"/>
                <a:gd name="T5" fmla="*/ 0 h 3"/>
                <a:gd name="T6" fmla="*/ 2147483646 w 3"/>
                <a:gd name="T7" fmla="*/ 2147483646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1"/>
                  </a:moveTo>
                  <a:cubicBezTo>
                    <a:pt x="2" y="1"/>
                    <a:pt x="2" y="2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6" name="Freeform 63">
              <a:extLst>
                <a:ext uri="{FF2B5EF4-FFF2-40B4-BE49-F238E27FC236}">
                  <a16:creationId xmlns:a16="http://schemas.microsoft.com/office/drawing/2014/main" id="{C8B0DD3E-148C-79A2-6A17-A29C83E4F62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77044" y="4472639"/>
              <a:ext cx="602806" cy="591567"/>
            </a:xfrm>
            <a:custGeom>
              <a:avLst/>
              <a:gdLst>
                <a:gd name="T0" fmla="*/ 2147483646 w 56"/>
                <a:gd name="T1" fmla="*/ 2147483646 h 61"/>
                <a:gd name="T2" fmla="*/ 2147483646 w 56"/>
                <a:gd name="T3" fmla="*/ 2147483646 h 61"/>
                <a:gd name="T4" fmla="*/ 2147483646 w 56"/>
                <a:gd name="T5" fmla="*/ 2147483646 h 61"/>
                <a:gd name="T6" fmla="*/ 2147483646 w 56"/>
                <a:gd name="T7" fmla="*/ 2147483646 h 61"/>
                <a:gd name="T8" fmla="*/ 2147483646 w 56"/>
                <a:gd name="T9" fmla="*/ 2147483646 h 61"/>
                <a:gd name="T10" fmla="*/ 2147483646 w 56"/>
                <a:gd name="T11" fmla="*/ 2147483646 h 61"/>
                <a:gd name="T12" fmla="*/ 2147483646 w 56"/>
                <a:gd name="T13" fmla="*/ 2147483646 h 61"/>
                <a:gd name="T14" fmla="*/ 2147483646 w 56"/>
                <a:gd name="T15" fmla="*/ 2147483646 h 61"/>
                <a:gd name="T16" fmla="*/ 2147483646 w 56"/>
                <a:gd name="T17" fmla="*/ 2147483646 h 61"/>
                <a:gd name="T18" fmla="*/ 2147483646 w 56"/>
                <a:gd name="T19" fmla="*/ 2147483646 h 61"/>
                <a:gd name="T20" fmla="*/ 2147483646 w 56"/>
                <a:gd name="T21" fmla="*/ 2147483646 h 61"/>
                <a:gd name="T22" fmla="*/ 2147483646 w 56"/>
                <a:gd name="T23" fmla="*/ 2147483646 h 61"/>
                <a:gd name="T24" fmla="*/ 2147483646 w 56"/>
                <a:gd name="T25" fmla="*/ 2147483646 h 61"/>
                <a:gd name="T26" fmla="*/ 2147483646 w 56"/>
                <a:gd name="T27" fmla="*/ 2147483646 h 61"/>
                <a:gd name="T28" fmla="*/ 2147483646 w 56"/>
                <a:gd name="T29" fmla="*/ 2147483646 h 61"/>
                <a:gd name="T30" fmla="*/ 2147483646 w 56"/>
                <a:gd name="T31" fmla="*/ 0 h 61"/>
                <a:gd name="T32" fmla="*/ 2147483646 w 56"/>
                <a:gd name="T33" fmla="*/ 0 h 61"/>
                <a:gd name="T34" fmla="*/ 2147483646 w 56"/>
                <a:gd name="T35" fmla="*/ 2147483646 h 6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6"/>
                <a:gd name="T55" fmla="*/ 0 h 61"/>
                <a:gd name="T56" fmla="*/ 56 w 56"/>
                <a:gd name="T57" fmla="*/ 61 h 6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6" h="61">
                  <a:moveTo>
                    <a:pt x="54" y="2"/>
                  </a:moveTo>
                  <a:cubicBezTo>
                    <a:pt x="55" y="17"/>
                    <a:pt x="56" y="36"/>
                    <a:pt x="55" y="49"/>
                  </a:cubicBezTo>
                  <a:cubicBezTo>
                    <a:pt x="55" y="50"/>
                    <a:pt x="53" y="51"/>
                    <a:pt x="54" y="52"/>
                  </a:cubicBezTo>
                  <a:cubicBezTo>
                    <a:pt x="51" y="54"/>
                    <a:pt x="47" y="56"/>
                    <a:pt x="44" y="56"/>
                  </a:cubicBezTo>
                  <a:cubicBezTo>
                    <a:pt x="31" y="61"/>
                    <a:pt x="19" y="60"/>
                    <a:pt x="5" y="57"/>
                  </a:cubicBezTo>
                  <a:cubicBezTo>
                    <a:pt x="4" y="56"/>
                    <a:pt x="2" y="55"/>
                    <a:pt x="1" y="53"/>
                  </a:cubicBezTo>
                  <a:cubicBezTo>
                    <a:pt x="0" y="39"/>
                    <a:pt x="1" y="27"/>
                    <a:pt x="1" y="12"/>
                  </a:cubicBezTo>
                  <a:cubicBezTo>
                    <a:pt x="1" y="10"/>
                    <a:pt x="2" y="6"/>
                    <a:pt x="2" y="4"/>
                  </a:cubicBezTo>
                  <a:cubicBezTo>
                    <a:pt x="5" y="4"/>
                    <a:pt x="8" y="2"/>
                    <a:pt x="11" y="1"/>
                  </a:cubicBezTo>
                  <a:cubicBezTo>
                    <a:pt x="11" y="2"/>
                    <a:pt x="12" y="3"/>
                    <a:pt x="13" y="4"/>
                  </a:cubicBezTo>
                  <a:cubicBezTo>
                    <a:pt x="12" y="5"/>
                    <a:pt x="12" y="5"/>
                    <a:pt x="12" y="6"/>
                  </a:cubicBezTo>
                  <a:cubicBezTo>
                    <a:pt x="14" y="8"/>
                    <a:pt x="17" y="3"/>
                    <a:pt x="17" y="7"/>
                  </a:cubicBezTo>
                  <a:cubicBezTo>
                    <a:pt x="18" y="8"/>
                    <a:pt x="18" y="10"/>
                    <a:pt x="20" y="11"/>
                  </a:cubicBezTo>
                  <a:cubicBezTo>
                    <a:pt x="22" y="11"/>
                    <a:pt x="23" y="8"/>
                    <a:pt x="25" y="8"/>
                  </a:cubicBezTo>
                  <a:cubicBezTo>
                    <a:pt x="30" y="5"/>
                    <a:pt x="36" y="5"/>
                    <a:pt x="41" y="2"/>
                  </a:cubicBezTo>
                  <a:cubicBezTo>
                    <a:pt x="45" y="1"/>
                    <a:pt x="49" y="0"/>
                    <a:pt x="53" y="0"/>
                  </a:cubicBezTo>
                  <a:lnTo>
                    <a:pt x="54" y="2"/>
                  </a:ln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7" name="Freeform 64">
              <a:extLst>
                <a:ext uri="{FF2B5EF4-FFF2-40B4-BE49-F238E27FC236}">
                  <a16:creationId xmlns:a16="http://schemas.microsoft.com/office/drawing/2014/main" id="{F72D17D9-DBCC-40A3-82DF-65FF8A8D13D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94244" y="4560200"/>
              <a:ext cx="64204" cy="68340"/>
            </a:xfrm>
            <a:custGeom>
              <a:avLst/>
              <a:gdLst>
                <a:gd name="T0" fmla="*/ 2147483646 w 6"/>
                <a:gd name="T1" fmla="*/ 2147483646 h 7"/>
                <a:gd name="T2" fmla="*/ 2147483646 w 6"/>
                <a:gd name="T3" fmla="*/ 2147483646 h 7"/>
                <a:gd name="T4" fmla="*/ 2147483646 w 6"/>
                <a:gd name="T5" fmla="*/ 2147483646 h 7"/>
                <a:gd name="T6" fmla="*/ 2147483646 w 6"/>
                <a:gd name="T7" fmla="*/ 2147483646 h 7"/>
                <a:gd name="T8" fmla="*/ 2147483646 w 6"/>
                <a:gd name="T9" fmla="*/ 2147483646 h 7"/>
                <a:gd name="T10" fmla="*/ 2147483646 w 6"/>
                <a:gd name="T11" fmla="*/ 2147483646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5" y="2"/>
                  </a:moveTo>
                  <a:cubicBezTo>
                    <a:pt x="6" y="3"/>
                    <a:pt x="5" y="4"/>
                    <a:pt x="5" y="6"/>
                  </a:cubicBezTo>
                  <a:cubicBezTo>
                    <a:pt x="4" y="6"/>
                    <a:pt x="3" y="7"/>
                    <a:pt x="2" y="6"/>
                  </a:cubicBezTo>
                  <a:cubicBezTo>
                    <a:pt x="0" y="5"/>
                    <a:pt x="0" y="3"/>
                    <a:pt x="1" y="1"/>
                  </a:cubicBezTo>
                  <a:cubicBezTo>
                    <a:pt x="2" y="1"/>
                    <a:pt x="4" y="0"/>
                    <a:pt x="5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8" name="Freeform 65">
              <a:extLst>
                <a:ext uri="{FF2B5EF4-FFF2-40B4-BE49-F238E27FC236}">
                  <a16:creationId xmlns:a16="http://schemas.microsoft.com/office/drawing/2014/main" id="{089515FD-B166-A16B-07D6-88D28A857CD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63545" y="4609319"/>
              <a:ext cx="74905" cy="85425"/>
            </a:xfrm>
            <a:custGeom>
              <a:avLst/>
              <a:gdLst>
                <a:gd name="T0" fmla="*/ 2147483646 w 7"/>
                <a:gd name="T1" fmla="*/ 2147483646 h 9"/>
                <a:gd name="T2" fmla="*/ 2147483646 w 7"/>
                <a:gd name="T3" fmla="*/ 2147483646 h 9"/>
                <a:gd name="T4" fmla="*/ 0 w 7"/>
                <a:gd name="T5" fmla="*/ 2147483646 h 9"/>
                <a:gd name="T6" fmla="*/ 2147483646 w 7"/>
                <a:gd name="T7" fmla="*/ 2147483646 h 9"/>
                <a:gd name="T8" fmla="*/ 2147483646 w 7"/>
                <a:gd name="T9" fmla="*/ 2147483646 h 9"/>
                <a:gd name="T10" fmla="*/ 2147483646 w 7"/>
                <a:gd name="T11" fmla="*/ 2147483646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9"/>
                <a:gd name="T20" fmla="*/ 7 w 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9">
                  <a:moveTo>
                    <a:pt x="6" y="3"/>
                  </a:moveTo>
                  <a:cubicBezTo>
                    <a:pt x="6" y="5"/>
                    <a:pt x="6" y="9"/>
                    <a:pt x="3" y="7"/>
                  </a:cubicBezTo>
                  <a:cubicBezTo>
                    <a:pt x="1" y="7"/>
                    <a:pt x="2" y="5"/>
                    <a:pt x="0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3" y="1"/>
                    <a:pt x="7" y="0"/>
                    <a:pt x="6" y="3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9" name="Freeform 66">
              <a:extLst>
                <a:ext uri="{FF2B5EF4-FFF2-40B4-BE49-F238E27FC236}">
                  <a16:creationId xmlns:a16="http://schemas.microsoft.com/office/drawing/2014/main" id="{F6C9CEB1-C243-AD79-1B97-804405CAC66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19847" y="4705422"/>
              <a:ext cx="280002" cy="106781"/>
            </a:xfrm>
            <a:custGeom>
              <a:avLst/>
              <a:gdLst>
                <a:gd name="T0" fmla="*/ 2147483646 w 26"/>
                <a:gd name="T1" fmla="*/ 2147483646 h 11"/>
                <a:gd name="T2" fmla="*/ 2147483646 w 26"/>
                <a:gd name="T3" fmla="*/ 2147483646 h 11"/>
                <a:gd name="T4" fmla="*/ 2147483646 w 26"/>
                <a:gd name="T5" fmla="*/ 2147483646 h 11"/>
                <a:gd name="T6" fmla="*/ 2147483646 w 26"/>
                <a:gd name="T7" fmla="*/ 2147483646 h 11"/>
                <a:gd name="T8" fmla="*/ 2147483646 w 26"/>
                <a:gd name="T9" fmla="*/ 0 h 11"/>
                <a:gd name="T10" fmla="*/ 2147483646 w 26"/>
                <a:gd name="T11" fmla="*/ 2147483646 h 11"/>
                <a:gd name="T12" fmla="*/ 2147483646 w 26"/>
                <a:gd name="T13" fmla="*/ 2147483646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11"/>
                <a:gd name="T23" fmla="*/ 26 w 26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11">
                  <a:moveTo>
                    <a:pt x="26" y="7"/>
                  </a:moveTo>
                  <a:cubicBezTo>
                    <a:pt x="21" y="10"/>
                    <a:pt x="15" y="10"/>
                    <a:pt x="10" y="11"/>
                  </a:cubicBezTo>
                  <a:cubicBezTo>
                    <a:pt x="7" y="11"/>
                    <a:pt x="5" y="10"/>
                    <a:pt x="2" y="9"/>
                  </a:cubicBezTo>
                  <a:cubicBezTo>
                    <a:pt x="2" y="7"/>
                    <a:pt x="0" y="4"/>
                    <a:pt x="2" y="2"/>
                  </a:cubicBezTo>
                  <a:cubicBezTo>
                    <a:pt x="9" y="2"/>
                    <a:pt x="17" y="1"/>
                    <a:pt x="22" y="0"/>
                  </a:cubicBezTo>
                  <a:cubicBezTo>
                    <a:pt x="25" y="0"/>
                    <a:pt x="24" y="5"/>
                    <a:pt x="26" y="7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0" name="Freeform 67">
              <a:extLst>
                <a:ext uri="{FF2B5EF4-FFF2-40B4-BE49-F238E27FC236}">
                  <a16:creationId xmlns:a16="http://schemas.microsoft.com/office/drawing/2014/main" id="{B399F0EF-CDA3-5431-3F97-63B32D43E04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41248" y="4713965"/>
              <a:ext cx="237199" cy="106781"/>
            </a:xfrm>
            <a:custGeom>
              <a:avLst/>
              <a:gdLst>
                <a:gd name="T0" fmla="*/ 2147483646 w 22"/>
                <a:gd name="T1" fmla="*/ 2147483646 h 11"/>
                <a:gd name="T2" fmla="*/ 2147483646 w 22"/>
                <a:gd name="T3" fmla="*/ 2147483646 h 11"/>
                <a:gd name="T4" fmla="*/ 2147483646 w 22"/>
                <a:gd name="T5" fmla="*/ 2147483646 h 11"/>
                <a:gd name="T6" fmla="*/ 2147483646 w 22"/>
                <a:gd name="T7" fmla="*/ 2147483646 h 11"/>
                <a:gd name="T8" fmla="*/ 2147483646 w 22"/>
                <a:gd name="T9" fmla="*/ 2147483646 h 11"/>
                <a:gd name="T10" fmla="*/ 2147483646 w 22"/>
                <a:gd name="T11" fmla="*/ 2147483646 h 11"/>
                <a:gd name="T12" fmla="*/ 2147483646 w 22"/>
                <a:gd name="T13" fmla="*/ 2147483646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11"/>
                <a:gd name="T23" fmla="*/ 22 w 22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11">
                  <a:moveTo>
                    <a:pt x="21" y="4"/>
                  </a:moveTo>
                  <a:cubicBezTo>
                    <a:pt x="22" y="5"/>
                    <a:pt x="21" y="7"/>
                    <a:pt x="19" y="7"/>
                  </a:cubicBezTo>
                  <a:cubicBezTo>
                    <a:pt x="13" y="6"/>
                    <a:pt x="8" y="11"/>
                    <a:pt x="2" y="7"/>
                  </a:cubicBezTo>
                  <a:cubicBezTo>
                    <a:pt x="2" y="6"/>
                    <a:pt x="0" y="4"/>
                    <a:pt x="1" y="3"/>
                  </a:cubicBezTo>
                  <a:cubicBezTo>
                    <a:pt x="8" y="3"/>
                    <a:pt x="11" y="1"/>
                    <a:pt x="18" y="2"/>
                  </a:cubicBezTo>
                  <a:cubicBezTo>
                    <a:pt x="20" y="0"/>
                    <a:pt x="21" y="2"/>
                    <a:pt x="21" y="4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1" name="Freeform 68">
              <a:extLst>
                <a:ext uri="{FF2B5EF4-FFF2-40B4-BE49-F238E27FC236}">
                  <a16:creationId xmlns:a16="http://schemas.microsoft.com/office/drawing/2014/main" id="{38348838-476F-90A8-59E9-1B4BD4EEECA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04945" y="4859187"/>
              <a:ext cx="53503" cy="40577"/>
            </a:xfrm>
            <a:custGeom>
              <a:avLst/>
              <a:gdLst>
                <a:gd name="T0" fmla="*/ 2147483646 w 5"/>
                <a:gd name="T1" fmla="*/ 2147483646 h 4"/>
                <a:gd name="T2" fmla="*/ 2147483646 w 5"/>
                <a:gd name="T3" fmla="*/ 2147483646 h 4"/>
                <a:gd name="T4" fmla="*/ 0 w 5"/>
                <a:gd name="T5" fmla="*/ 2147483646 h 4"/>
                <a:gd name="T6" fmla="*/ 2147483646 w 5"/>
                <a:gd name="T7" fmla="*/ 0 h 4"/>
                <a:gd name="T8" fmla="*/ 2147483646 w 5"/>
                <a:gd name="T9" fmla="*/ 2147483646 h 4"/>
                <a:gd name="T10" fmla="*/ 2147483646 w 5"/>
                <a:gd name="T11" fmla="*/ 2147483646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5" y="2"/>
                  </a:moveTo>
                  <a:cubicBezTo>
                    <a:pt x="5" y="3"/>
                    <a:pt x="4" y="4"/>
                    <a:pt x="4" y="4"/>
                  </a:cubicBezTo>
                  <a:cubicBezTo>
                    <a:pt x="2" y="4"/>
                    <a:pt x="1" y="4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4" y="0"/>
                    <a:pt x="5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2" name="Freeform 69">
              <a:extLst>
                <a:ext uri="{FF2B5EF4-FFF2-40B4-BE49-F238E27FC236}">
                  <a16:creationId xmlns:a16="http://schemas.microsoft.com/office/drawing/2014/main" id="{D5A0E736-0C35-AEB3-5D5B-87C5EC1CAEA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05453" y="5006545"/>
              <a:ext cx="700896" cy="1131879"/>
            </a:xfrm>
            <a:custGeom>
              <a:avLst/>
              <a:gdLst>
                <a:gd name="T0" fmla="*/ 2147483646 w 65"/>
                <a:gd name="T1" fmla="*/ 2147483646 h 117"/>
                <a:gd name="T2" fmla="*/ 2147483646 w 65"/>
                <a:gd name="T3" fmla="*/ 2147483646 h 117"/>
                <a:gd name="T4" fmla="*/ 2147483646 w 65"/>
                <a:gd name="T5" fmla="*/ 0 h 117"/>
                <a:gd name="T6" fmla="*/ 2147483646 w 65"/>
                <a:gd name="T7" fmla="*/ 2147483646 h 117"/>
                <a:gd name="T8" fmla="*/ 2147483646 w 65"/>
                <a:gd name="T9" fmla="*/ 2147483646 h 117"/>
                <a:gd name="T10" fmla="*/ 2147483646 w 65"/>
                <a:gd name="T11" fmla="*/ 2147483646 h 117"/>
                <a:gd name="T12" fmla="*/ 2147483646 w 65"/>
                <a:gd name="T13" fmla="*/ 2147483646 h 117"/>
                <a:gd name="T14" fmla="*/ 2147483646 w 65"/>
                <a:gd name="T15" fmla="*/ 2147483646 h 117"/>
                <a:gd name="T16" fmla="*/ 2147483646 w 65"/>
                <a:gd name="T17" fmla="*/ 2147483646 h 117"/>
                <a:gd name="T18" fmla="*/ 2147483646 w 65"/>
                <a:gd name="T19" fmla="*/ 2147483646 h 117"/>
                <a:gd name="T20" fmla="*/ 2147483646 w 65"/>
                <a:gd name="T21" fmla="*/ 2147483646 h 117"/>
                <a:gd name="T22" fmla="*/ 2147483646 w 65"/>
                <a:gd name="T23" fmla="*/ 2147483646 h 117"/>
                <a:gd name="T24" fmla="*/ 2147483646 w 65"/>
                <a:gd name="T25" fmla="*/ 2147483646 h 117"/>
                <a:gd name="T26" fmla="*/ 2147483646 w 65"/>
                <a:gd name="T27" fmla="*/ 2147483646 h 117"/>
                <a:gd name="T28" fmla="*/ 2147483646 w 65"/>
                <a:gd name="T29" fmla="*/ 2147483646 h 117"/>
                <a:gd name="T30" fmla="*/ 2147483646 w 65"/>
                <a:gd name="T31" fmla="*/ 2147483646 h 117"/>
                <a:gd name="T32" fmla="*/ 2147483646 w 65"/>
                <a:gd name="T33" fmla="*/ 2147483646 h 117"/>
                <a:gd name="T34" fmla="*/ 2147483646 w 65"/>
                <a:gd name="T35" fmla="*/ 2147483646 h 117"/>
                <a:gd name="T36" fmla="*/ 2147483646 w 65"/>
                <a:gd name="T37" fmla="*/ 2147483646 h 117"/>
                <a:gd name="T38" fmla="*/ 2147483646 w 65"/>
                <a:gd name="T39" fmla="*/ 2147483646 h 117"/>
                <a:gd name="T40" fmla="*/ 2147483646 w 65"/>
                <a:gd name="T41" fmla="*/ 2147483646 h 117"/>
                <a:gd name="T42" fmla="*/ 2147483646 w 65"/>
                <a:gd name="T43" fmla="*/ 2147483646 h 117"/>
                <a:gd name="T44" fmla="*/ 2147483646 w 65"/>
                <a:gd name="T45" fmla="*/ 2147483646 h 117"/>
                <a:gd name="T46" fmla="*/ 2147483646 w 65"/>
                <a:gd name="T47" fmla="*/ 2147483646 h 117"/>
                <a:gd name="T48" fmla="*/ 2147483646 w 65"/>
                <a:gd name="T49" fmla="*/ 2147483646 h 117"/>
                <a:gd name="T50" fmla="*/ 2147483646 w 65"/>
                <a:gd name="T51" fmla="*/ 2147483646 h 117"/>
                <a:gd name="T52" fmla="*/ 2147483646 w 65"/>
                <a:gd name="T53" fmla="*/ 2147483646 h 117"/>
                <a:gd name="T54" fmla="*/ 2147483646 w 65"/>
                <a:gd name="T55" fmla="*/ 2147483646 h 117"/>
                <a:gd name="T56" fmla="*/ 2147483646 w 65"/>
                <a:gd name="T57" fmla="*/ 2147483646 h 117"/>
                <a:gd name="T58" fmla="*/ 2147483646 w 65"/>
                <a:gd name="T59" fmla="*/ 2147483646 h 117"/>
                <a:gd name="T60" fmla="*/ 2147483646 w 65"/>
                <a:gd name="T61" fmla="*/ 2147483646 h 117"/>
                <a:gd name="T62" fmla="*/ 2147483646 w 65"/>
                <a:gd name="T63" fmla="*/ 2147483646 h 117"/>
                <a:gd name="T64" fmla="*/ 2147483646 w 65"/>
                <a:gd name="T65" fmla="*/ 2147483646 h 117"/>
                <a:gd name="T66" fmla="*/ 2147483646 w 65"/>
                <a:gd name="T67" fmla="*/ 2147483646 h 117"/>
                <a:gd name="T68" fmla="*/ 2147483646 w 65"/>
                <a:gd name="T69" fmla="*/ 2147483646 h 117"/>
                <a:gd name="T70" fmla="*/ 2147483646 w 65"/>
                <a:gd name="T71" fmla="*/ 2147483646 h 117"/>
                <a:gd name="T72" fmla="*/ 2147483646 w 65"/>
                <a:gd name="T73" fmla="*/ 2147483646 h 117"/>
                <a:gd name="T74" fmla="*/ 2147483646 w 65"/>
                <a:gd name="T75" fmla="*/ 2147483646 h 117"/>
                <a:gd name="T76" fmla="*/ 2147483646 w 65"/>
                <a:gd name="T77" fmla="*/ 2147483646 h 117"/>
                <a:gd name="T78" fmla="*/ 2147483646 w 65"/>
                <a:gd name="T79" fmla="*/ 2147483646 h 117"/>
                <a:gd name="T80" fmla="*/ 2147483646 w 65"/>
                <a:gd name="T81" fmla="*/ 2147483646 h 117"/>
                <a:gd name="T82" fmla="*/ 2147483646 w 65"/>
                <a:gd name="T83" fmla="*/ 2147483646 h 117"/>
                <a:gd name="T84" fmla="*/ 2147483646 w 65"/>
                <a:gd name="T85" fmla="*/ 2147483646 h 117"/>
                <a:gd name="T86" fmla="*/ 2147483646 w 65"/>
                <a:gd name="T87" fmla="*/ 2147483646 h 117"/>
                <a:gd name="T88" fmla="*/ 2147483646 w 65"/>
                <a:gd name="T89" fmla="*/ 2147483646 h 117"/>
                <a:gd name="T90" fmla="*/ 2147483646 w 65"/>
                <a:gd name="T91" fmla="*/ 2147483646 h 117"/>
                <a:gd name="T92" fmla="*/ 2147483646 w 65"/>
                <a:gd name="T93" fmla="*/ 2147483646 h 117"/>
                <a:gd name="T94" fmla="*/ 2147483646 w 65"/>
                <a:gd name="T95" fmla="*/ 2147483646 h 117"/>
                <a:gd name="T96" fmla="*/ 2147483646 w 65"/>
                <a:gd name="T97" fmla="*/ 2147483646 h 117"/>
                <a:gd name="T98" fmla="*/ 0 w 65"/>
                <a:gd name="T99" fmla="*/ 0 h 117"/>
                <a:gd name="T100" fmla="*/ 2147483646 w 65"/>
                <a:gd name="T101" fmla="*/ 2147483646 h 117"/>
                <a:gd name="T102" fmla="*/ 2147483646 w 65"/>
                <a:gd name="T103" fmla="*/ 2147483646 h 1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5"/>
                <a:gd name="T157" fmla="*/ 0 h 117"/>
                <a:gd name="T158" fmla="*/ 65 w 65"/>
                <a:gd name="T159" fmla="*/ 117 h 1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5" h="117">
                  <a:moveTo>
                    <a:pt x="17" y="1"/>
                  </a:moveTo>
                  <a:cubicBezTo>
                    <a:pt x="18" y="1"/>
                    <a:pt x="19" y="1"/>
                    <a:pt x="20" y="1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3"/>
                    <a:pt x="25" y="2"/>
                    <a:pt x="26" y="4"/>
                  </a:cubicBezTo>
                  <a:cubicBezTo>
                    <a:pt x="39" y="7"/>
                    <a:pt x="51" y="9"/>
                    <a:pt x="64" y="4"/>
                  </a:cubicBezTo>
                  <a:cubicBezTo>
                    <a:pt x="65" y="15"/>
                    <a:pt x="64" y="23"/>
                    <a:pt x="62" y="33"/>
                  </a:cubicBezTo>
                  <a:cubicBezTo>
                    <a:pt x="63" y="45"/>
                    <a:pt x="59" y="56"/>
                    <a:pt x="58" y="69"/>
                  </a:cubicBezTo>
                  <a:cubicBezTo>
                    <a:pt x="56" y="75"/>
                    <a:pt x="57" y="82"/>
                    <a:pt x="55" y="88"/>
                  </a:cubicBezTo>
                  <a:lnTo>
                    <a:pt x="54" y="105"/>
                  </a:lnTo>
                  <a:cubicBezTo>
                    <a:pt x="53" y="103"/>
                    <a:pt x="54" y="101"/>
                    <a:pt x="53" y="99"/>
                  </a:cubicBezTo>
                  <a:cubicBezTo>
                    <a:pt x="53" y="99"/>
                    <a:pt x="53" y="98"/>
                    <a:pt x="52" y="98"/>
                  </a:cubicBezTo>
                  <a:cubicBezTo>
                    <a:pt x="51" y="100"/>
                    <a:pt x="52" y="101"/>
                    <a:pt x="52" y="103"/>
                  </a:cubicBezTo>
                  <a:cubicBezTo>
                    <a:pt x="53" y="105"/>
                    <a:pt x="54" y="108"/>
                    <a:pt x="54" y="110"/>
                  </a:cubicBezTo>
                  <a:cubicBezTo>
                    <a:pt x="47" y="110"/>
                    <a:pt x="39" y="112"/>
                    <a:pt x="33" y="117"/>
                  </a:cubicBezTo>
                  <a:cubicBezTo>
                    <a:pt x="33" y="100"/>
                    <a:pt x="34" y="86"/>
                    <a:pt x="31" y="69"/>
                  </a:cubicBezTo>
                  <a:cubicBezTo>
                    <a:pt x="29" y="65"/>
                    <a:pt x="31" y="60"/>
                    <a:pt x="29" y="57"/>
                  </a:cubicBezTo>
                  <a:cubicBezTo>
                    <a:pt x="27" y="44"/>
                    <a:pt x="25" y="31"/>
                    <a:pt x="23" y="17"/>
                  </a:cubicBezTo>
                  <a:cubicBezTo>
                    <a:pt x="21" y="16"/>
                    <a:pt x="24" y="13"/>
                    <a:pt x="21" y="12"/>
                  </a:cubicBezTo>
                  <a:cubicBezTo>
                    <a:pt x="22" y="10"/>
                    <a:pt x="22" y="8"/>
                    <a:pt x="20" y="6"/>
                  </a:cubicBezTo>
                  <a:cubicBezTo>
                    <a:pt x="19" y="6"/>
                    <a:pt x="19" y="7"/>
                    <a:pt x="19" y="8"/>
                  </a:cubicBezTo>
                  <a:cubicBezTo>
                    <a:pt x="20" y="14"/>
                    <a:pt x="21" y="18"/>
                    <a:pt x="22" y="24"/>
                  </a:cubicBezTo>
                  <a:cubicBezTo>
                    <a:pt x="24" y="37"/>
                    <a:pt x="25" y="51"/>
                    <a:pt x="28" y="64"/>
                  </a:cubicBezTo>
                  <a:cubicBezTo>
                    <a:pt x="29" y="71"/>
                    <a:pt x="30" y="77"/>
                    <a:pt x="30" y="85"/>
                  </a:cubicBezTo>
                  <a:lnTo>
                    <a:pt x="30" y="86"/>
                  </a:lnTo>
                  <a:cubicBezTo>
                    <a:pt x="26" y="75"/>
                    <a:pt x="24" y="65"/>
                    <a:pt x="21" y="55"/>
                  </a:cubicBezTo>
                  <a:lnTo>
                    <a:pt x="20" y="56"/>
                  </a:lnTo>
                  <a:cubicBezTo>
                    <a:pt x="23" y="68"/>
                    <a:pt x="26" y="80"/>
                    <a:pt x="30" y="91"/>
                  </a:cubicBezTo>
                  <a:cubicBezTo>
                    <a:pt x="30" y="94"/>
                    <a:pt x="31" y="99"/>
                    <a:pt x="31" y="103"/>
                  </a:cubicBezTo>
                  <a:lnTo>
                    <a:pt x="30" y="103"/>
                  </a:lnTo>
                  <a:cubicBezTo>
                    <a:pt x="27" y="95"/>
                    <a:pt x="25" y="87"/>
                    <a:pt x="22" y="79"/>
                  </a:cubicBezTo>
                  <a:lnTo>
                    <a:pt x="21" y="78"/>
                  </a:lnTo>
                  <a:cubicBezTo>
                    <a:pt x="21" y="84"/>
                    <a:pt x="23" y="89"/>
                    <a:pt x="26" y="95"/>
                  </a:cubicBezTo>
                  <a:cubicBezTo>
                    <a:pt x="26" y="98"/>
                    <a:pt x="29" y="101"/>
                    <a:pt x="29" y="105"/>
                  </a:cubicBezTo>
                  <a:cubicBezTo>
                    <a:pt x="32" y="105"/>
                    <a:pt x="30" y="108"/>
                    <a:pt x="31" y="109"/>
                  </a:cubicBezTo>
                  <a:cubicBezTo>
                    <a:pt x="30" y="110"/>
                    <a:pt x="29" y="108"/>
                    <a:pt x="28" y="108"/>
                  </a:cubicBezTo>
                  <a:cubicBezTo>
                    <a:pt x="22" y="106"/>
                    <a:pt x="17" y="105"/>
                    <a:pt x="11" y="106"/>
                  </a:cubicBezTo>
                  <a:cubicBezTo>
                    <a:pt x="17" y="94"/>
                    <a:pt x="14" y="78"/>
                    <a:pt x="14" y="66"/>
                  </a:cubicBezTo>
                  <a:cubicBezTo>
                    <a:pt x="13" y="59"/>
                    <a:pt x="11" y="51"/>
                    <a:pt x="10" y="43"/>
                  </a:cubicBezTo>
                  <a:cubicBezTo>
                    <a:pt x="7" y="36"/>
                    <a:pt x="8" y="27"/>
                    <a:pt x="5" y="20"/>
                  </a:cubicBezTo>
                  <a:cubicBezTo>
                    <a:pt x="3" y="13"/>
                    <a:pt x="1" y="6"/>
                    <a:pt x="0" y="0"/>
                  </a:cubicBezTo>
                  <a:cubicBezTo>
                    <a:pt x="6" y="0"/>
                    <a:pt x="11" y="5"/>
                    <a:pt x="17" y="1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3" name="Freeform 70">
              <a:extLst>
                <a:ext uri="{FF2B5EF4-FFF2-40B4-BE49-F238E27FC236}">
                  <a16:creationId xmlns:a16="http://schemas.microsoft.com/office/drawing/2014/main" id="{4837299E-11FF-8535-808F-D38FF05654E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46345" y="5354651"/>
              <a:ext cx="32102" cy="580889"/>
            </a:xfrm>
            <a:custGeom>
              <a:avLst/>
              <a:gdLst>
                <a:gd name="T0" fmla="*/ 2147483646 w 3"/>
                <a:gd name="T1" fmla="*/ 2147483646 h 60"/>
                <a:gd name="T2" fmla="*/ 2147483646 w 3"/>
                <a:gd name="T3" fmla="*/ 2147483646 h 60"/>
                <a:gd name="T4" fmla="*/ 2147483646 w 3"/>
                <a:gd name="T5" fmla="*/ 2147483646 h 60"/>
                <a:gd name="T6" fmla="*/ 2147483646 w 3"/>
                <a:gd name="T7" fmla="*/ 2147483646 h 60"/>
                <a:gd name="T8" fmla="*/ 2147483646 w 3"/>
                <a:gd name="T9" fmla="*/ 2147483646 h 60"/>
                <a:gd name="T10" fmla="*/ 2147483646 w 3"/>
                <a:gd name="T11" fmla="*/ 0 h 60"/>
                <a:gd name="T12" fmla="*/ 2147483646 w 3"/>
                <a:gd name="T13" fmla="*/ 0 h 60"/>
                <a:gd name="T14" fmla="*/ 2147483646 w 3"/>
                <a:gd name="T15" fmla="*/ 2147483646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"/>
                <a:gd name="T25" fmla="*/ 0 h 60"/>
                <a:gd name="T26" fmla="*/ 3 w 3"/>
                <a:gd name="T27" fmla="*/ 60 h 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" h="60">
                  <a:moveTo>
                    <a:pt x="2" y="1"/>
                  </a:moveTo>
                  <a:cubicBezTo>
                    <a:pt x="2" y="14"/>
                    <a:pt x="2" y="24"/>
                    <a:pt x="1" y="38"/>
                  </a:cubicBezTo>
                  <a:cubicBezTo>
                    <a:pt x="1" y="41"/>
                    <a:pt x="2" y="44"/>
                    <a:pt x="2" y="48"/>
                  </a:cubicBezTo>
                  <a:cubicBezTo>
                    <a:pt x="2" y="52"/>
                    <a:pt x="3" y="56"/>
                    <a:pt x="2" y="60"/>
                  </a:cubicBezTo>
                  <a:cubicBezTo>
                    <a:pt x="2" y="56"/>
                    <a:pt x="1" y="51"/>
                    <a:pt x="1" y="47"/>
                  </a:cubicBezTo>
                  <a:cubicBezTo>
                    <a:pt x="0" y="32"/>
                    <a:pt x="1" y="15"/>
                    <a:pt x="1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4" name="Freeform 71">
              <a:extLst>
                <a:ext uri="{FF2B5EF4-FFF2-40B4-BE49-F238E27FC236}">
                  <a16:creationId xmlns:a16="http://schemas.microsoft.com/office/drawing/2014/main" id="{3E23713C-C499-023E-83C7-2A976C3758A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10549" y="5760419"/>
              <a:ext cx="85606" cy="331021"/>
            </a:xfrm>
            <a:custGeom>
              <a:avLst/>
              <a:gdLst>
                <a:gd name="T0" fmla="*/ 2147483646 w 8"/>
                <a:gd name="T1" fmla="*/ 2147483646 h 34"/>
                <a:gd name="T2" fmla="*/ 0 w 8"/>
                <a:gd name="T3" fmla="*/ 2147483646 h 34"/>
                <a:gd name="T4" fmla="*/ 0 w 8"/>
                <a:gd name="T5" fmla="*/ 2147483646 h 34"/>
                <a:gd name="T6" fmla="*/ 2147483646 w 8"/>
                <a:gd name="T7" fmla="*/ 2147483646 h 34"/>
                <a:gd name="T8" fmla="*/ 2147483646 w 8"/>
                <a:gd name="T9" fmla="*/ 0 h 34"/>
                <a:gd name="T10" fmla="*/ 2147483646 w 8"/>
                <a:gd name="T11" fmla="*/ 2147483646 h 34"/>
                <a:gd name="T12" fmla="*/ 2147483646 w 8"/>
                <a:gd name="T13" fmla="*/ 2147483646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34"/>
                <a:gd name="T23" fmla="*/ 8 w 8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34">
                  <a:moveTo>
                    <a:pt x="1" y="33"/>
                  </a:moveTo>
                  <a:lnTo>
                    <a:pt x="0" y="34"/>
                  </a:lnTo>
                  <a:cubicBezTo>
                    <a:pt x="0" y="32"/>
                    <a:pt x="1" y="30"/>
                    <a:pt x="2" y="28"/>
                  </a:cubicBezTo>
                  <a:cubicBezTo>
                    <a:pt x="5" y="19"/>
                    <a:pt x="7" y="9"/>
                    <a:pt x="7" y="0"/>
                  </a:cubicBezTo>
                  <a:cubicBezTo>
                    <a:pt x="8" y="11"/>
                    <a:pt x="5" y="23"/>
                    <a:pt x="1" y="33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5" name="Freeform 72">
              <a:extLst>
                <a:ext uri="{FF2B5EF4-FFF2-40B4-BE49-F238E27FC236}">
                  <a16:creationId xmlns:a16="http://schemas.microsoft.com/office/drawing/2014/main" id="{8F545B25-5C95-688B-B606-266CF98227D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71060" y="6033778"/>
              <a:ext cx="529684" cy="192206"/>
            </a:xfrm>
            <a:custGeom>
              <a:avLst/>
              <a:gdLst>
                <a:gd name="T0" fmla="*/ 2147483646 w 49"/>
                <a:gd name="T1" fmla="*/ 2147483646 h 20"/>
                <a:gd name="T2" fmla="*/ 2147483646 w 49"/>
                <a:gd name="T3" fmla="*/ 2147483646 h 20"/>
                <a:gd name="T4" fmla="*/ 2147483646 w 49"/>
                <a:gd name="T5" fmla="*/ 2147483646 h 20"/>
                <a:gd name="T6" fmla="*/ 2147483646 w 49"/>
                <a:gd name="T7" fmla="*/ 2147483646 h 20"/>
                <a:gd name="T8" fmla="*/ 0 w 49"/>
                <a:gd name="T9" fmla="*/ 2147483646 h 20"/>
                <a:gd name="T10" fmla="*/ 2147483646 w 49"/>
                <a:gd name="T11" fmla="*/ 2147483646 h 20"/>
                <a:gd name="T12" fmla="*/ 2147483646 w 49"/>
                <a:gd name="T13" fmla="*/ 2147483646 h 20"/>
                <a:gd name="T14" fmla="*/ 2147483646 w 49"/>
                <a:gd name="T15" fmla="*/ 2147483646 h 20"/>
                <a:gd name="T16" fmla="*/ 2147483646 w 49"/>
                <a:gd name="T17" fmla="*/ 2147483646 h 20"/>
                <a:gd name="T18" fmla="*/ 2147483646 w 49"/>
                <a:gd name="T19" fmla="*/ 2147483646 h 20"/>
                <a:gd name="T20" fmla="*/ 2147483646 w 49"/>
                <a:gd name="T21" fmla="*/ 2147483646 h 20"/>
                <a:gd name="T22" fmla="*/ 2147483646 w 49"/>
                <a:gd name="T23" fmla="*/ 2147483646 h 20"/>
                <a:gd name="T24" fmla="*/ 2147483646 w 49"/>
                <a:gd name="T25" fmla="*/ 2147483646 h 20"/>
                <a:gd name="T26" fmla="*/ 2147483646 w 49"/>
                <a:gd name="T27" fmla="*/ 2147483646 h 20"/>
                <a:gd name="T28" fmla="*/ 2147483646 w 49"/>
                <a:gd name="T29" fmla="*/ 2147483646 h 20"/>
                <a:gd name="T30" fmla="*/ 2147483646 w 49"/>
                <a:gd name="T31" fmla="*/ 2147483646 h 20"/>
                <a:gd name="T32" fmla="*/ 2147483646 w 49"/>
                <a:gd name="T33" fmla="*/ 2147483646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20"/>
                <a:gd name="T53" fmla="*/ 49 w 49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20">
                  <a:moveTo>
                    <a:pt x="46" y="6"/>
                  </a:moveTo>
                  <a:cubicBezTo>
                    <a:pt x="48" y="5"/>
                    <a:pt x="48" y="6"/>
                    <a:pt x="48" y="7"/>
                  </a:cubicBezTo>
                  <a:cubicBezTo>
                    <a:pt x="48" y="8"/>
                    <a:pt x="49" y="12"/>
                    <a:pt x="46" y="12"/>
                  </a:cubicBezTo>
                  <a:cubicBezTo>
                    <a:pt x="40" y="15"/>
                    <a:pt x="30" y="14"/>
                    <a:pt x="23" y="18"/>
                  </a:cubicBezTo>
                  <a:cubicBezTo>
                    <a:pt x="16" y="19"/>
                    <a:pt x="6" y="20"/>
                    <a:pt x="0" y="15"/>
                  </a:cubicBezTo>
                  <a:cubicBezTo>
                    <a:pt x="4" y="11"/>
                    <a:pt x="10" y="10"/>
                    <a:pt x="15" y="9"/>
                  </a:cubicBezTo>
                  <a:cubicBezTo>
                    <a:pt x="16" y="11"/>
                    <a:pt x="19" y="10"/>
                    <a:pt x="22" y="11"/>
                  </a:cubicBezTo>
                  <a:lnTo>
                    <a:pt x="23" y="12"/>
                  </a:lnTo>
                  <a:cubicBezTo>
                    <a:pt x="23" y="12"/>
                    <a:pt x="24" y="11"/>
                    <a:pt x="23" y="10"/>
                  </a:cubicBezTo>
                  <a:cubicBezTo>
                    <a:pt x="21" y="10"/>
                    <a:pt x="19" y="9"/>
                    <a:pt x="17" y="8"/>
                  </a:cubicBezTo>
                  <a:cubicBezTo>
                    <a:pt x="20" y="6"/>
                    <a:pt x="24" y="11"/>
                    <a:pt x="27" y="9"/>
                  </a:cubicBezTo>
                  <a:cubicBezTo>
                    <a:pt x="26" y="8"/>
                    <a:pt x="25" y="8"/>
                    <a:pt x="24" y="7"/>
                  </a:cubicBezTo>
                  <a:cubicBezTo>
                    <a:pt x="22" y="7"/>
                    <a:pt x="20" y="6"/>
                    <a:pt x="21" y="5"/>
                  </a:cubicBezTo>
                  <a:cubicBezTo>
                    <a:pt x="28" y="0"/>
                    <a:pt x="40" y="1"/>
                    <a:pt x="46" y="6"/>
                  </a:cubicBezTo>
                  <a:close/>
                </a:path>
              </a:pathLst>
            </a:custGeom>
            <a:solidFill>
              <a:srgbClr val="3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6" name="Freeform 73">
              <a:extLst>
                <a:ext uri="{FF2B5EF4-FFF2-40B4-BE49-F238E27FC236}">
                  <a16:creationId xmlns:a16="http://schemas.microsoft.com/office/drawing/2014/main" id="{84B5A4DF-7F52-B283-4642-3C290D2DA1A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05453" y="6091440"/>
              <a:ext cx="354906" cy="183663"/>
            </a:xfrm>
            <a:custGeom>
              <a:avLst/>
              <a:gdLst>
                <a:gd name="T0" fmla="*/ 2147483646 w 33"/>
                <a:gd name="T1" fmla="*/ 2147483646 h 19"/>
                <a:gd name="T2" fmla="*/ 2147483646 w 33"/>
                <a:gd name="T3" fmla="*/ 2147483646 h 19"/>
                <a:gd name="T4" fmla="*/ 2147483646 w 33"/>
                <a:gd name="T5" fmla="*/ 2147483646 h 19"/>
                <a:gd name="T6" fmla="*/ 2147483646 w 33"/>
                <a:gd name="T7" fmla="*/ 2147483646 h 19"/>
                <a:gd name="T8" fmla="*/ 2147483646 w 33"/>
                <a:gd name="T9" fmla="*/ 2147483646 h 19"/>
                <a:gd name="T10" fmla="*/ 2147483646 w 33"/>
                <a:gd name="T11" fmla="*/ 2147483646 h 19"/>
                <a:gd name="T12" fmla="*/ 2147483646 w 33"/>
                <a:gd name="T13" fmla="*/ 2147483646 h 19"/>
                <a:gd name="T14" fmla="*/ 2147483646 w 33"/>
                <a:gd name="T15" fmla="*/ 2147483646 h 19"/>
                <a:gd name="T16" fmla="*/ 2147483646 w 33"/>
                <a:gd name="T17" fmla="*/ 2147483646 h 19"/>
                <a:gd name="T18" fmla="*/ 2147483646 w 33"/>
                <a:gd name="T19" fmla="*/ 2147483646 h 19"/>
                <a:gd name="T20" fmla="*/ 2147483646 w 33"/>
                <a:gd name="T21" fmla="*/ 2147483646 h 19"/>
                <a:gd name="T22" fmla="*/ 2147483646 w 33"/>
                <a:gd name="T23" fmla="*/ 2147483646 h 19"/>
                <a:gd name="T24" fmla="*/ 2147483646 w 33"/>
                <a:gd name="T25" fmla="*/ 2147483646 h 19"/>
                <a:gd name="T26" fmla="*/ 2147483646 w 33"/>
                <a:gd name="T27" fmla="*/ 2147483646 h 19"/>
                <a:gd name="T28" fmla="*/ 2147483646 w 33"/>
                <a:gd name="T29" fmla="*/ 2147483646 h 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"/>
                <a:gd name="T46" fmla="*/ 0 h 19"/>
                <a:gd name="T47" fmla="*/ 33 w 33"/>
                <a:gd name="T48" fmla="*/ 19 h 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" h="19">
                  <a:moveTo>
                    <a:pt x="31" y="10"/>
                  </a:moveTo>
                  <a:cubicBezTo>
                    <a:pt x="32" y="11"/>
                    <a:pt x="32" y="13"/>
                    <a:pt x="33" y="15"/>
                  </a:cubicBezTo>
                  <a:lnTo>
                    <a:pt x="32" y="16"/>
                  </a:lnTo>
                  <a:cubicBezTo>
                    <a:pt x="23" y="15"/>
                    <a:pt x="15" y="18"/>
                    <a:pt x="6" y="19"/>
                  </a:cubicBezTo>
                  <a:lnTo>
                    <a:pt x="1" y="18"/>
                  </a:lnTo>
                  <a:cubicBezTo>
                    <a:pt x="0" y="15"/>
                    <a:pt x="1" y="13"/>
                    <a:pt x="2" y="11"/>
                  </a:cubicBezTo>
                  <a:cubicBezTo>
                    <a:pt x="2" y="9"/>
                    <a:pt x="4" y="8"/>
                    <a:pt x="3" y="6"/>
                  </a:cubicBezTo>
                  <a:cubicBezTo>
                    <a:pt x="5" y="5"/>
                    <a:pt x="7" y="3"/>
                    <a:pt x="10" y="2"/>
                  </a:cubicBezTo>
                  <a:cubicBezTo>
                    <a:pt x="13" y="0"/>
                    <a:pt x="18" y="0"/>
                    <a:pt x="21" y="1"/>
                  </a:cubicBezTo>
                  <a:cubicBezTo>
                    <a:pt x="24" y="4"/>
                    <a:pt x="29" y="6"/>
                    <a:pt x="31" y="10"/>
                  </a:cubicBezTo>
                  <a:close/>
                </a:path>
              </a:pathLst>
            </a:custGeom>
            <a:solidFill>
              <a:srgbClr val="3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7" name="Freeform 74">
              <a:extLst>
                <a:ext uri="{FF2B5EF4-FFF2-40B4-BE49-F238E27FC236}">
                  <a16:creationId xmlns:a16="http://schemas.microsoft.com/office/drawing/2014/main" id="{AC0B6F7F-61CD-F2CE-4209-82D63EB11A4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1759" y="6119203"/>
              <a:ext cx="215797" cy="59797"/>
            </a:xfrm>
            <a:custGeom>
              <a:avLst/>
              <a:gdLst>
                <a:gd name="T0" fmla="*/ 2147483646 w 20"/>
                <a:gd name="T1" fmla="*/ 2147483646 h 6"/>
                <a:gd name="T2" fmla="*/ 0 w 20"/>
                <a:gd name="T3" fmla="*/ 2147483646 h 6"/>
                <a:gd name="T4" fmla="*/ 2147483646 w 20"/>
                <a:gd name="T5" fmla="*/ 0 h 6"/>
                <a:gd name="T6" fmla="*/ 2147483646 w 20"/>
                <a:gd name="T7" fmla="*/ 2147483646 h 6"/>
                <a:gd name="T8" fmla="*/ 2147483646 w 20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6"/>
                <a:gd name="T17" fmla="*/ 20 w 2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6">
                  <a:moveTo>
                    <a:pt x="20" y="2"/>
                  </a:moveTo>
                  <a:cubicBezTo>
                    <a:pt x="12" y="1"/>
                    <a:pt x="6" y="3"/>
                    <a:pt x="0" y="6"/>
                  </a:cubicBezTo>
                  <a:cubicBezTo>
                    <a:pt x="3" y="3"/>
                    <a:pt x="7" y="2"/>
                    <a:pt x="11" y="0"/>
                  </a:cubicBezTo>
                  <a:cubicBezTo>
                    <a:pt x="13" y="0"/>
                    <a:pt x="17" y="0"/>
                    <a:pt x="20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8" name="Freeform 75">
              <a:extLst>
                <a:ext uri="{FF2B5EF4-FFF2-40B4-BE49-F238E27FC236}">
                  <a16:creationId xmlns:a16="http://schemas.microsoft.com/office/drawing/2014/main" id="{9C242711-C0EB-AFFF-970E-04A164B232C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60359" y="6149102"/>
              <a:ext cx="55287" cy="29899"/>
            </a:xfrm>
            <a:custGeom>
              <a:avLst/>
              <a:gdLst>
                <a:gd name="T0" fmla="*/ 2147483646 w 5"/>
                <a:gd name="T1" fmla="*/ 2147483646 h 3"/>
                <a:gd name="T2" fmla="*/ 0 w 5"/>
                <a:gd name="T3" fmla="*/ 2147483646 h 3"/>
                <a:gd name="T4" fmla="*/ 2147483646 w 5"/>
                <a:gd name="T5" fmla="*/ 2147483646 h 3"/>
                <a:gd name="T6" fmla="*/ 2147483646 w 5"/>
                <a:gd name="T7" fmla="*/ 2147483646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3"/>
                <a:gd name="T14" fmla="*/ 5 w 5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3">
                  <a:moveTo>
                    <a:pt x="5" y="3"/>
                  </a:moveTo>
                  <a:cubicBezTo>
                    <a:pt x="3" y="2"/>
                    <a:pt x="2" y="3"/>
                    <a:pt x="0" y="3"/>
                  </a:cubicBezTo>
                  <a:cubicBezTo>
                    <a:pt x="1" y="3"/>
                    <a:pt x="5" y="0"/>
                    <a:pt x="5" y="3"/>
                  </a:cubicBezTo>
                  <a:close/>
                </a:path>
              </a:pathLst>
            </a:custGeom>
            <a:solidFill>
              <a:srgbClr val="3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9" name="Freeform 76">
              <a:extLst>
                <a:ext uri="{FF2B5EF4-FFF2-40B4-BE49-F238E27FC236}">
                  <a16:creationId xmlns:a16="http://schemas.microsoft.com/office/drawing/2014/main" id="{6250D002-7BBA-A19F-4EB4-A113B1923DF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91058" y="6149102"/>
              <a:ext cx="183695" cy="57662"/>
            </a:xfrm>
            <a:custGeom>
              <a:avLst/>
              <a:gdLst>
                <a:gd name="T0" fmla="*/ 2147483646 w 17"/>
                <a:gd name="T1" fmla="*/ 2147483646 h 6"/>
                <a:gd name="T2" fmla="*/ 2147483646 w 17"/>
                <a:gd name="T3" fmla="*/ 2147483646 h 6"/>
                <a:gd name="T4" fmla="*/ 2147483646 w 17"/>
                <a:gd name="T5" fmla="*/ 2147483646 h 6"/>
                <a:gd name="T6" fmla="*/ 2147483646 w 17"/>
                <a:gd name="T7" fmla="*/ 2147483646 h 6"/>
                <a:gd name="T8" fmla="*/ 2147483646 w 17"/>
                <a:gd name="T9" fmla="*/ 2147483646 h 6"/>
                <a:gd name="T10" fmla="*/ 2147483646 w 17"/>
                <a:gd name="T11" fmla="*/ 2147483646 h 6"/>
                <a:gd name="T12" fmla="*/ 2147483646 w 17"/>
                <a:gd name="T13" fmla="*/ 2147483646 h 6"/>
                <a:gd name="T14" fmla="*/ 0 w 17"/>
                <a:gd name="T15" fmla="*/ 2147483646 h 6"/>
                <a:gd name="T16" fmla="*/ 2147483646 w 17"/>
                <a:gd name="T17" fmla="*/ 2147483646 h 6"/>
                <a:gd name="T18" fmla="*/ 2147483646 w 17"/>
                <a:gd name="T19" fmla="*/ 2147483646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6"/>
                <a:gd name="T32" fmla="*/ 17 w 17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6">
                  <a:moveTo>
                    <a:pt x="17" y="3"/>
                  </a:moveTo>
                  <a:lnTo>
                    <a:pt x="17" y="3"/>
                  </a:lnTo>
                  <a:cubicBezTo>
                    <a:pt x="17" y="3"/>
                    <a:pt x="17" y="3"/>
                    <a:pt x="16" y="3"/>
                  </a:cubicBezTo>
                  <a:cubicBezTo>
                    <a:pt x="16" y="4"/>
                    <a:pt x="16" y="3"/>
                    <a:pt x="15" y="3"/>
                  </a:cubicBezTo>
                  <a:cubicBezTo>
                    <a:pt x="10" y="3"/>
                    <a:pt x="5" y="4"/>
                    <a:pt x="0" y="6"/>
                  </a:cubicBezTo>
                  <a:cubicBezTo>
                    <a:pt x="4" y="2"/>
                    <a:pt x="11" y="0"/>
                    <a:pt x="17" y="3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0" name="Freeform 77">
              <a:extLst>
                <a:ext uri="{FF2B5EF4-FFF2-40B4-BE49-F238E27FC236}">
                  <a16:creationId xmlns:a16="http://schemas.microsoft.com/office/drawing/2014/main" id="{CE894D71-817D-10C7-7DA3-4DE435BFC9F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15646" y="6179001"/>
              <a:ext cx="42803" cy="8542"/>
            </a:xfrm>
            <a:custGeom>
              <a:avLst/>
              <a:gdLst>
                <a:gd name="T0" fmla="*/ 2147483646 w 4"/>
                <a:gd name="T1" fmla="*/ 0 h 1"/>
                <a:gd name="T2" fmla="*/ 2147483646 w 4"/>
                <a:gd name="T3" fmla="*/ 2147483646 h 1"/>
                <a:gd name="T4" fmla="*/ 2147483646 w 4"/>
                <a:gd name="T5" fmla="*/ 2147483646 h 1"/>
                <a:gd name="T6" fmla="*/ 2147483646 w 4"/>
                <a:gd name="T7" fmla="*/ 2147483646 h 1"/>
                <a:gd name="T8" fmla="*/ 2147483646 w 4"/>
                <a:gd name="T9" fmla="*/ 2147483646 h 1"/>
                <a:gd name="T10" fmla="*/ 2147483646 w 4"/>
                <a:gd name="T11" fmla="*/ 0 h 1"/>
                <a:gd name="T12" fmla="*/ 2147483646 w 4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1"/>
                <a:gd name="T23" fmla="*/ 4 w 4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1">
                  <a:moveTo>
                    <a:pt x="4" y="0"/>
                  </a:moveTo>
                  <a:cubicBezTo>
                    <a:pt x="4" y="1"/>
                    <a:pt x="2" y="1"/>
                    <a:pt x="2" y="1"/>
                  </a:cubicBezTo>
                  <a:lnTo>
                    <a:pt x="1" y="1"/>
                  </a:lnTo>
                  <a:cubicBezTo>
                    <a:pt x="0" y="1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3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71" name="Φυσαλίδα ομιλίας: Ορθογώνιο 70">
            <a:extLst>
              <a:ext uri="{FF2B5EF4-FFF2-40B4-BE49-F238E27FC236}">
                <a16:creationId xmlns:a16="http://schemas.microsoft.com/office/drawing/2014/main" id="{AC3F690B-82DA-FDC2-C5C8-9719D4AE55A9}"/>
              </a:ext>
            </a:extLst>
          </p:cNvPr>
          <p:cNvSpPr/>
          <p:nvPr/>
        </p:nvSpPr>
        <p:spPr>
          <a:xfrm>
            <a:off x="2316380" y="1643581"/>
            <a:ext cx="4228490" cy="858138"/>
          </a:xfrm>
          <a:prstGeom prst="wedgeRectCallout">
            <a:avLst>
              <a:gd name="adj1" fmla="val -55435"/>
              <a:gd name="adj2" fmla="val 1188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>
                    <a:lumMod val="85000"/>
                    <a:lumOff val="15000"/>
                  </a:schemeClr>
                </a:solidFill>
              </a:rPr>
              <a:t>Καταλαβαίνετε ότι αυτά είναι τρίχες.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C936DBD-2147-D59B-482F-792C936F42B3}"/>
              </a:ext>
            </a:extLst>
          </p:cNvPr>
          <p:cNvSpPr txBox="1"/>
          <p:nvPr/>
        </p:nvSpPr>
        <p:spPr>
          <a:xfrm>
            <a:off x="3027976" y="3071739"/>
            <a:ext cx="7263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Οι σύμβουλοι Φ.Ε. μπορεί να είναι καλοί ή κακοί.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0B10479-9B95-3381-09F4-3ACB06DBFEB9}"/>
              </a:ext>
            </a:extLst>
          </p:cNvPr>
          <p:cNvSpPr txBox="1"/>
          <p:nvPr/>
        </p:nvSpPr>
        <p:spPr>
          <a:xfrm>
            <a:off x="3027975" y="3645480"/>
            <a:ext cx="588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Αυτό όμως δεν διαπιστώνεται με τέτοιες ερωτήσεις.</a:t>
            </a:r>
          </a:p>
        </p:txBody>
      </p:sp>
    </p:spTree>
    <p:extLst>
      <p:ext uri="{BB962C8B-B14F-4D97-AF65-F5344CB8AC3E}">
        <p14:creationId xmlns:p14="http://schemas.microsoft.com/office/powerpoint/2010/main" val="330228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/>
      <p:bldP spid="7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B0F4DE-6893-AE2F-3FB4-8E941D39D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 τα θύματα είναι μαθητές.</a:t>
            </a:r>
          </a:p>
        </p:txBody>
      </p:sp>
      <p:grpSp>
        <p:nvGrpSpPr>
          <p:cNvPr id="3" name="Group 196">
            <a:extLst>
              <a:ext uri="{FF2B5EF4-FFF2-40B4-BE49-F238E27FC236}">
                <a16:creationId xmlns:a16="http://schemas.microsoft.com/office/drawing/2014/main" id="{73F386DE-700D-D8FF-B042-FC69A4E0FD2F}"/>
              </a:ext>
            </a:extLst>
          </p:cNvPr>
          <p:cNvGrpSpPr>
            <a:grpSpLocks/>
          </p:cNvGrpSpPr>
          <p:nvPr/>
        </p:nvGrpSpPr>
        <p:grpSpPr bwMode="auto">
          <a:xfrm>
            <a:off x="881343" y="2942945"/>
            <a:ext cx="2135188" cy="3462337"/>
            <a:chOff x="3774" y="1717"/>
            <a:chExt cx="1345" cy="2181"/>
          </a:xfrm>
        </p:grpSpPr>
        <p:sp>
          <p:nvSpPr>
            <p:cNvPr id="4" name="Freeform 131">
              <a:extLst>
                <a:ext uri="{FF2B5EF4-FFF2-40B4-BE49-F238E27FC236}">
                  <a16:creationId xmlns:a16="http://schemas.microsoft.com/office/drawing/2014/main" id="{DA30C944-7CF0-72FD-0B41-31FEB24C5D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9" y="1717"/>
              <a:ext cx="1340" cy="2181"/>
            </a:xfrm>
            <a:custGeom>
              <a:avLst/>
              <a:gdLst>
                <a:gd name="T0" fmla="*/ 2147483646 w 293"/>
                <a:gd name="T1" fmla="*/ 2147483646 h 477"/>
                <a:gd name="T2" fmla="*/ 2147483646 w 293"/>
                <a:gd name="T3" fmla="*/ 2147483646 h 477"/>
                <a:gd name="T4" fmla="*/ 2147483646 w 293"/>
                <a:gd name="T5" fmla="*/ 2147483646 h 477"/>
                <a:gd name="T6" fmla="*/ 2147483646 w 293"/>
                <a:gd name="T7" fmla="*/ 2147483646 h 477"/>
                <a:gd name="T8" fmla="*/ 2147483646 w 293"/>
                <a:gd name="T9" fmla="*/ 2147483646 h 477"/>
                <a:gd name="T10" fmla="*/ 2147483646 w 293"/>
                <a:gd name="T11" fmla="*/ 2147483646 h 477"/>
                <a:gd name="T12" fmla="*/ 2147483646 w 293"/>
                <a:gd name="T13" fmla="*/ 2147483646 h 477"/>
                <a:gd name="T14" fmla="*/ 2147483646 w 293"/>
                <a:gd name="T15" fmla="*/ 2147483646 h 477"/>
                <a:gd name="T16" fmla="*/ 2147483646 w 293"/>
                <a:gd name="T17" fmla="*/ 2147483646 h 477"/>
                <a:gd name="T18" fmla="*/ 2147483646 w 293"/>
                <a:gd name="T19" fmla="*/ 2147483646 h 477"/>
                <a:gd name="T20" fmla="*/ 2147483646 w 293"/>
                <a:gd name="T21" fmla="*/ 2147483646 h 477"/>
                <a:gd name="T22" fmla="*/ 2147483646 w 293"/>
                <a:gd name="T23" fmla="*/ 2147483646 h 477"/>
                <a:gd name="T24" fmla="*/ 2147483646 w 293"/>
                <a:gd name="T25" fmla="*/ 2147483646 h 477"/>
                <a:gd name="T26" fmla="*/ 2147483646 w 293"/>
                <a:gd name="T27" fmla="*/ 2147483646 h 477"/>
                <a:gd name="T28" fmla="*/ 2147483646 w 293"/>
                <a:gd name="T29" fmla="*/ 2147483646 h 477"/>
                <a:gd name="T30" fmla="*/ 2147483646 w 293"/>
                <a:gd name="T31" fmla="*/ 2147483646 h 477"/>
                <a:gd name="T32" fmla="*/ 2147483646 w 293"/>
                <a:gd name="T33" fmla="*/ 2147483646 h 477"/>
                <a:gd name="T34" fmla="*/ 2147483646 w 293"/>
                <a:gd name="T35" fmla="*/ 2147483646 h 477"/>
                <a:gd name="T36" fmla="*/ 2147483646 w 293"/>
                <a:gd name="T37" fmla="*/ 2147483646 h 477"/>
                <a:gd name="T38" fmla="*/ 2147483646 w 293"/>
                <a:gd name="T39" fmla="*/ 2147483646 h 477"/>
                <a:gd name="T40" fmla="*/ 2147483646 w 293"/>
                <a:gd name="T41" fmla="*/ 2147483646 h 477"/>
                <a:gd name="T42" fmla="*/ 2147483646 w 293"/>
                <a:gd name="T43" fmla="*/ 2147483646 h 477"/>
                <a:gd name="T44" fmla="*/ 2147483646 w 293"/>
                <a:gd name="T45" fmla="*/ 2147483646 h 477"/>
                <a:gd name="T46" fmla="*/ 2147483646 w 293"/>
                <a:gd name="T47" fmla="*/ 2147483646 h 477"/>
                <a:gd name="T48" fmla="*/ 2147483646 w 293"/>
                <a:gd name="T49" fmla="*/ 2147483646 h 477"/>
                <a:gd name="T50" fmla="*/ 2147483646 w 293"/>
                <a:gd name="T51" fmla="*/ 2147483646 h 477"/>
                <a:gd name="T52" fmla="*/ 2147483646 w 293"/>
                <a:gd name="T53" fmla="*/ 2147483646 h 477"/>
                <a:gd name="T54" fmla="*/ 2147483646 w 293"/>
                <a:gd name="T55" fmla="*/ 2147483646 h 477"/>
                <a:gd name="T56" fmla="*/ 2147483646 w 293"/>
                <a:gd name="T57" fmla="*/ 2147483646 h 477"/>
                <a:gd name="T58" fmla="*/ 2147483646 w 293"/>
                <a:gd name="T59" fmla="*/ 2147483646 h 477"/>
                <a:gd name="T60" fmla="*/ 2147483646 w 293"/>
                <a:gd name="T61" fmla="*/ 2147483646 h 477"/>
                <a:gd name="T62" fmla="*/ 2147483646 w 293"/>
                <a:gd name="T63" fmla="*/ 2147483646 h 477"/>
                <a:gd name="T64" fmla="*/ 2147483646 w 293"/>
                <a:gd name="T65" fmla="*/ 2147483646 h 477"/>
                <a:gd name="T66" fmla="*/ 2147483646 w 293"/>
                <a:gd name="T67" fmla="*/ 2147483646 h 477"/>
                <a:gd name="T68" fmla="*/ 2147483646 w 293"/>
                <a:gd name="T69" fmla="*/ 2147483646 h 477"/>
                <a:gd name="T70" fmla="*/ 2147483646 w 293"/>
                <a:gd name="T71" fmla="*/ 2147483646 h 477"/>
                <a:gd name="T72" fmla="*/ 2147483646 w 293"/>
                <a:gd name="T73" fmla="*/ 2147483646 h 477"/>
                <a:gd name="T74" fmla="*/ 2147483646 w 293"/>
                <a:gd name="T75" fmla="*/ 2147483646 h 477"/>
                <a:gd name="T76" fmla="*/ 2147483646 w 293"/>
                <a:gd name="T77" fmla="*/ 2147483646 h 477"/>
                <a:gd name="T78" fmla="*/ 2147483646 w 293"/>
                <a:gd name="T79" fmla="*/ 2147483646 h 477"/>
                <a:gd name="T80" fmla="*/ 2147483646 w 293"/>
                <a:gd name="T81" fmla="*/ 2147483646 h 477"/>
                <a:gd name="T82" fmla="*/ 2147483646 w 293"/>
                <a:gd name="T83" fmla="*/ 2147483646 h 477"/>
                <a:gd name="T84" fmla="*/ 2147483646 w 293"/>
                <a:gd name="T85" fmla="*/ 2147483646 h 477"/>
                <a:gd name="T86" fmla="*/ 2147483646 w 293"/>
                <a:gd name="T87" fmla="*/ 2147483646 h 477"/>
                <a:gd name="T88" fmla="*/ 2147483646 w 293"/>
                <a:gd name="T89" fmla="*/ 2147483646 h 477"/>
                <a:gd name="T90" fmla="*/ 2147483646 w 293"/>
                <a:gd name="T91" fmla="*/ 2147483646 h 477"/>
                <a:gd name="T92" fmla="*/ 2147483646 w 293"/>
                <a:gd name="T93" fmla="*/ 2147483646 h 47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93"/>
                <a:gd name="T142" fmla="*/ 0 h 477"/>
                <a:gd name="T143" fmla="*/ 293 w 293"/>
                <a:gd name="T144" fmla="*/ 477 h 47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93" h="477">
                  <a:moveTo>
                    <a:pt x="106" y="1"/>
                  </a:moveTo>
                  <a:cubicBezTo>
                    <a:pt x="97" y="4"/>
                    <a:pt x="89" y="11"/>
                    <a:pt x="86" y="20"/>
                  </a:cubicBezTo>
                  <a:lnTo>
                    <a:pt x="88" y="20"/>
                  </a:lnTo>
                  <a:cubicBezTo>
                    <a:pt x="97" y="7"/>
                    <a:pt x="111" y="0"/>
                    <a:pt x="127" y="2"/>
                  </a:cubicBezTo>
                  <a:cubicBezTo>
                    <a:pt x="129" y="2"/>
                    <a:pt x="131" y="3"/>
                    <a:pt x="134" y="4"/>
                  </a:cubicBezTo>
                  <a:cubicBezTo>
                    <a:pt x="133" y="4"/>
                    <a:pt x="134" y="4"/>
                    <a:pt x="133" y="5"/>
                  </a:cubicBezTo>
                  <a:cubicBezTo>
                    <a:pt x="132" y="4"/>
                    <a:pt x="130" y="4"/>
                    <a:pt x="129" y="4"/>
                  </a:cubicBezTo>
                  <a:cubicBezTo>
                    <a:pt x="114" y="1"/>
                    <a:pt x="99" y="7"/>
                    <a:pt x="90" y="19"/>
                  </a:cubicBezTo>
                  <a:cubicBezTo>
                    <a:pt x="92" y="19"/>
                    <a:pt x="93" y="19"/>
                    <a:pt x="95" y="18"/>
                  </a:cubicBezTo>
                  <a:cubicBezTo>
                    <a:pt x="109" y="15"/>
                    <a:pt x="125" y="14"/>
                    <a:pt x="139" y="21"/>
                  </a:cubicBezTo>
                  <a:cubicBezTo>
                    <a:pt x="139" y="20"/>
                    <a:pt x="141" y="20"/>
                    <a:pt x="141" y="20"/>
                  </a:cubicBezTo>
                  <a:cubicBezTo>
                    <a:pt x="147" y="21"/>
                    <a:pt x="153" y="23"/>
                    <a:pt x="156" y="29"/>
                  </a:cubicBezTo>
                  <a:cubicBezTo>
                    <a:pt x="156" y="29"/>
                    <a:pt x="155" y="30"/>
                    <a:pt x="156" y="31"/>
                  </a:cubicBezTo>
                  <a:cubicBezTo>
                    <a:pt x="157" y="31"/>
                    <a:pt x="157" y="32"/>
                    <a:pt x="157" y="32"/>
                  </a:cubicBezTo>
                  <a:cubicBezTo>
                    <a:pt x="162" y="39"/>
                    <a:pt x="169" y="47"/>
                    <a:pt x="165" y="56"/>
                  </a:cubicBezTo>
                  <a:cubicBezTo>
                    <a:pt x="166" y="57"/>
                    <a:pt x="169" y="59"/>
                    <a:pt x="170" y="61"/>
                  </a:cubicBezTo>
                  <a:cubicBezTo>
                    <a:pt x="172" y="66"/>
                    <a:pt x="169" y="72"/>
                    <a:pt x="166" y="76"/>
                  </a:cubicBezTo>
                  <a:cubicBezTo>
                    <a:pt x="165" y="80"/>
                    <a:pt x="165" y="86"/>
                    <a:pt x="160" y="89"/>
                  </a:cubicBezTo>
                  <a:cubicBezTo>
                    <a:pt x="158" y="90"/>
                    <a:pt x="155" y="88"/>
                    <a:pt x="155" y="92"/>
                  </a:cubicBezTo>
                  <a:cubicBezTo>
                    <a:pt x="153" y="102"/>
                    <a:pt x="146" y="111"/>
                    <a:pt x="141" y="120"/>
                  </a:cubicBezTo>
                  <a:cubicBezTo>
                    <a:pt x="139" y="126"/>
                    <a:pt x="137" y="132"/>
                    <a:pt x="132" y="137"/>
                  </a:cubicBezTo>
                  <a:cubicBezTo>
                    <a:pt x="134" y="137"/>
                    <a:pt x="135" y="137"/>
                    <a:pt x="137" y="137"/>
                  </a:cubicBezTo>
                  <a:cubicBezTo>
                    <a:pt x="138" y="138"/>
                    <a:pt x="140" y="138"/>
                    <a:pt x="141" y="139"/>
                  </a:cubicBezTo>
                  <a:cubicBezTo>
                    <a:pt x="145" y="139"/>
                    <a:pt x="149" y="139"/>
                    <a:pt x="151" y="142"/>
                  </a:cubicBezTo>
                  <a:cubicBezTo>
                    <a:pt x="153" y="143"/>
                    <a:pt x="152" y="146"/>
                    <a:pt x="154" y="146"/>
                  </a:cubicBezTo>
                  <a:cubicBezTo>
                    <a:pt x="160" y="150"/>
                    <a:pt x="162" y="156"/>
                    <a:pt x="166" y="160"/>
                  </a:cubicBezTo>
                  <a:cubicBezTo>
                    <a:pt x="168" y="165"/>
                    <a:pt x="170" y="170"/>
                    <a:pt x="171" y="175"/>
                  </a:cubicBezTo>
                  <a:cubicBezTo>
                    <a:pt x="172" y="174"/>
                    <a:pt x="174" y="175"/>
                    <a:pt x="175" y="175"/>
                  </a:cubicBezTo>
                  <a:cubicBezTo>
                    <a:pt x="178" y="171"/>
                    <a:pt x="182" y="168"/>
                    <a:pt x="186" y="164"/>
                  </a:cubicBezTo>
                  <a:cubicBezTo>
                    <a:pt x="189" y="161"/>
                    <a:pt x="193" y="159"/>
                    <a:pt x="197" y="159"/>
                  </a:cubicBezTo>
                  <a:cubicBezTo>
                    <a:pt x="200" y="156"/>
                    <a:pt x="203" y="154"/>
                    <a:pt x="207" y="155"/>
                  </a:cubicBezTo>
                  <a:cubicBezTo>
                    <a:pt x="209" y="150"/>
                    <a:pt x="213" y="142"/>
                    <a:pt x="220" y="142"/>
                  </a:cubicBezTo>
                  <a:cubicBezTo>
                    <a:pt x="225" y="144"/>
                    <a:pt x="229" y="141"/>
                    <a:pt x="233" y="141"/>
                  </a:cubicBezTo>
                  <a:cubicBezTo>
                    <a:pt x="253" y="114"/>
                    <a:pt x="271" y="86"/>
                    <a:pt x="290" y="59"/>
                  </a:cubicBezTo>
                  <a:cubicBezTo>
                    <a:pt x="291" y="59"/>
                    <a:pt x="293" y="60"/>
                    <a:pt x="293" y="61"/>
                  </a:cubicBezTo>
                  <a:cubicBezTo>
                    <a:pt x="290" y="66"/>
                    <a:pt x="287" y="71"/>
                    <a:pt x="284" y="75"/>
                  </a:cubicBezTo>
                  <a:lnTo>
                    <a:pt x="264" y="106"/>
                  </a:lnTo>
                  <a:cubicBezTo>
                    <a:pt x="255" y="120"/>
                    <a:pt x="246" y="133"/>
                    <a:pt x="237" y="147"/>
                  </a:cubicBezTo>
                  <a:cubicBezTo>
                    <a:pt x="236" y="149"/>
                    <a:pt x="239" y="149"/>
                    <a:pt x="240" y="150"/>
                  </a:cubicBezTo>
                  <a:cubicBezTo>
                    <a:pt x="242" y="151"/>
                    <a:pt x="243" y="153"/>
                    <a:pt x="243" y="155"/>
                  </a:cubicBezTo>
                  <a:cubicBezTo>
                    <a:pt x="243" y="158"/>
                    <a:pt x="243" y="160"/>
                    <a:pt x="240" y="162"/>
                  </a:cubicBezTo>
                  <a:cubicBezTo>
                    <a:pt x="241" y="164"/>
                    <a:pt x="240" y="166"/>
                    <a:pt x="239" y="167"/>
                  </a:cubicBezTo>
                  <a:cubicBezTo>
                    <a:pt x="237" y="169"/>
                    <a:pt x="234" y="169"/>
                    <a:pt x="236" y="172"/>
                  </a:cubicBezTo>
                  <a:cubicBezTo>
                    <a:pt x="233" y="176"/>
                    <a:pt x="229" y="178"/>
                    <a:pt x="225" y="178"/>
                  </a:cubicBezTo>
                  <a:cubicBezTo>
                    <a:pt x="223" y="178"/>
                    <a:pt x="221" y="176"/>
                    <a:pt x="220" y="177"/>
                  </a:cubicBezTo>
                  <a:lnTo>
                    <a:pt x="218" y="177"/>
                  </a:lnTo>
                  <a:cubicBezTo>
                    <a:pt x="214" y="184"/>
                    <a:pt x="210" y="191"/>
                    <a:pt x="205" y="197"/>
                  </a:cubicBezTo>
                  <a:cubicBezTo>
                    <a:pt x="204" y="198"/>
                    <a:pt x="202" y="197"/>
                    <a:pt x="201" y="199"/>
                  </a:cubicBezTo>
                  <a:cubicBezTo>
                    <a:pt x="196" y="204"/>
                    <a:pt x="191" y="209"/>
                    <a:pt x="185" y="213"/>
                  </a:cubicBezTo>
                  <a:cubicBezTo>
                    <a:pt x="183" y="214"/>
                    <a:pt x="180" y="214"/>
                    <a:pt x="179" y="216"/>
                  </a:cubicBezTo>
                  <a:cubicBezTo>
                    <a:pt x="178" y="218"/>
                    <a:pt x="176" y="219"/>
                    <a:pt x="173" y="219"/>
                  </a:cubicBezTo>
                  <a:cubicBezTo>
                    <a:pt x="170" y="219"/>
                    <a:pt x="169" y="216"/>
                    <a:pt x="166" y="216"/>
                  </a:cubicBezTo>
                  <a:cubicBezTo>
                    <a:pt x="165" y="215"/>
                    <a:pt x="164" y="216"/>
                    <a:pt x="163" y="215"/>
                  </a:cubicBezTo>
                  <a:cubicBezTo>
                    <a:pt x="160" y="213"/>
                    <a:pt x="156" y="211"/>
                    <a:pt x="153" y="208"/>
                  </a:cubicBezTo>
                  <a:cubicBezTo>
                    <a:pt x="152" y="211"/>
                    <a:pt x="155" y="213"/>
                    <a:pt x="156" y="216"/>
                  </a:cubicBezTo>
                  <a:cubicBezTo>
                    <a:pt x="162" y="230"/>
                    <a:pt x="168" y="246"/>
                    <a:pt x="163" y="262"/>
                  </a:cubicBezTo>
                  <a:cubicBezTo>
                    <a:pt x="161" y="266"/>
                    <a:pt x="164" y="270"/>
                    <a:pt x="162" y="275"/>
                  </a:cubicBezTo>
                  <a:cubicBezTo>
                    <a:pt x="161" y="275"/>
                    <a:pt x="161" y="277"/>
                    <a:pt x="160" y="277"/>
                  </a:cubicBezTo>
                  <a:cubicBezTo>
                    <a:pt x="157" y="277"/>
                    <a:pt x="155" y="277"/>
                    <a:pt x="153" y="276"/>
                  </a:cubicBezTo>
                  <a:cubicBezTo>
                    <a:pt x="149" y="283"/>
                    <a:pt x="147" y="290"/>
                    <a:pt x="143" y="298"/>
                  </a:cubicBezTo>
                  <a:cubicBezTo>
                    <a:pt x="143" y="312"/>
                    <a:pt x="144" y="327"/>
                    <a:pt x="144" y="342"/>
                  </a:cubicBezTo>
                  <a:cubicBezTo>
                    <a:pt x="144" y="347"/>
                    <a:pt x="140" y="350"/>
                    <a:pt x="141" y="354"/>
                  </a:cubicBezTo>
                  <a:cubicBezTo>
                    <a:pt x="142" y="369"/>
                    <a:pt x="144" y="384"/>
                    <a:pt x="150" y="397"/>
                  </a:cubicBezTo>
                  <a:cubicBezTo>
                    <a:pt x="153" y="405"/>
                    <a:pt x="166" y="419"/>
                    <a:pt x="165" y="423"/>
                  </a:cubicBezTo>
                  <a:cubicBezTo>
                    <a:pt x="167" y="424"/>
                    <a:pt x="161" y="423"/>
                    <a:pt x="161" y="425"/>
                  </a:cubicBezTo>
                  <a:cubicBezTo>
                    <a:pt x="160" y="427"/>
                    <a:pt x="163" y="429"/>
                    <a:pt x="163" y="432"/>
                  </a:cubicBezTo>
                  <a:cubicBezTo>
                    <a:pt x="165" y="436"/>
                    <a:pt x="169" y="441"/>
                    <a:pt x="172" y="444"/>
                  </a:cubicBezTo>
                  <a:cubicBezTo>
                    <a:pt x="177" y="451"/>
                    <a:pt x="183" y="453"/>
                    <a:pt x="184" y="462"/>
                  </a:cubicBezTo>
                  <a:cubicBezTo>
                    <a:pt x="184" y="465"/>
                    <a:pt x="181" y="466"/>
                    <a:pt x="180" y="469"/>
                  </a:cubicBezTo>
                  <a:cubicBezTo>
                    <a:pt x="171" y="476"/>
                    <a:pt x="160" y="468"/>
                    <a:pt x="151" y="461"/>
                  </a:cubicBezTo>
                  <a:cubicBezTo>
                    <a:pt x="145" y="458"/>
                    <a:pt x="145" y="453"/>
                    <a:pt x="140" y="450"/>
                  </a:cubicBezTo>
                  <a:cubicBezTo>
                    <a:pt x="138" y="449"/>
                    <a:pt x="137" y="450"/>
                    <a:pt x="134" y="450"/>
                  </a:cubicBezTo>
                  <a:cubicBezTo>
                    <a:pt x="128" y="451"/>
                    <a:pt x="115" y="443"/>
                    <a:pt x="112" y="438"/>
                  </a:cubicBezTo>
                  <a:cubicBezTo>
                    <a:pt x="110" y="437"/>
                    <a:pt x="113" y="438"/>
                    <a:pt x="112" y="439"/>
                  </a:cubicBezTo>
                  <a:cubicBezTo>
                    <a:pt x="109" y="439"/>
                    <a:pt x="102" y="446"/>
                    <a:pt x="99" y="448"/>
                  </a:cubicBezTo>
                  <a:cubicBezTo>
                    <a:pt x="97" y="448"/>
                    <a:pt x="95" y="447"/>
                    <a:pt x="93" y="447"/>
                  </a:cubicBezTo>
                  <a:cubicBezTo>
                    <a:pt x="88" y="449"/>
                    <a:pt x="84" y="453"/>
                    <a:pt x="82" y="457"/>
                  </a:cubicBezTo>
                  <a:cubicBezTo>
                    <a:pt x="78" y="467"/>
                    <a:pt x="69" y="475"/>
                    <a:pt x="59" y="476"/>
                  </a:cubicBezTo>
                  <a:cubicBezTo>
                    <a:pt x="53" y="477"/>
                    <a:pt x="49" y="477"/>
                    <a:pt x="44" y="474"/>
                  </a:cubicBezTo>
                  <a:cubicBezTo>
                    <a:pt x="44" y="475"/>
                    <a:pt x="43" y="474"/>
                    <a:pt x="43" y="474"/>
                  </a:cubicBezTo>
                  <a:cubicBezTo>
                    <a:pt x="40" y="470"/>
                    <a:pt x="37" y="467"/>
                    <a:pt x="38" y="462"/>
                  </a:cubicBezTo>
                  <a:cubicBezTo>
                    <a:pt x="41" y="447"/>
                    <a:pt x="57" y="443"/>
                    <a:pt x="64" y="431"/>
                  </a:cubicBezTo>
                  <a:cubicBezTo>
                    <a:pt x="66" y="427"/>
                    <a:pt x="67" y="422"/>
                    <a:pt x="69" y="418"/>
                  </a:cubicBezTo>
                  <a:cubicBezTo>
                    <a:pt x="68" y="418"/>
                    <a:pt x="66" y="419"/>
                    <a:pt x="65" y="418"/>
                  </a:cubicBezTo>
                  <a:cubicBezTo>
                    <a:pt x="63" y="416"/>
                    <a:pt x="63" y="412"/>
                    <a:pt x="64" y="410"/>
                  </a:cubicBezTo>
                  <a:cubicBezTo>
                    <a:pt x="65" y="402"/>
                    <a:pt x="72" y="397"/>
                    <a:pt x="72" y="389"/>
                  </a:cubicBezTo>
                  <a:cubicBezTo>
                    <a:pt x="75" y="381"/>
                    <a:pt x="77" y="373"/>
                    <a:pt x="79" y="365"/>
                  </a:cubicBezTo>
                  <a:lnTo>
                    <a:pt x="79" y="358"/>
                  </a:lnTo>
                  <a:cubicBezTo>
                    <a:pt x="71" y="351"/>
                    <a:pt x="76" y="339"/>
                    <a:pt x="76" y="330"/>
                  </a:cubicBezTo>
                  <a:cubicBezTo>
                    <a:pt x="77" y="317"/>
                    <a:pt x="82" y="302"/>
                    <a:pt x="75" y="291"/>
                  </a:cubicBezTo>
                  <a:lnTo>
                    <a:pt x="72" y="283"/>
                  </a:lnTo>
                  <a:cubicBezTo>
                    <a:pt x="70" y="281"/>
                    <a:pt x="67" y="284"/>
                    <a:pt x="65" y="282"/>
                  </a:cubicBezTo>
                  <a:cubicBezTo>
                    <a:pt x="61" y="280"/>
                    <a:pt x="59" y="276"/>
                    <a:pt x="60" y="272"/>
                  </a:cubicBezTo>
                  <a:cubicBezTo>
                    <a:pt x="62" y="269"/>
                    <a:pt x="59" y="266"/>
                    <a:pt x="59" y="263"/>
                  </a:cubicBezTo>
                  <a:cubicBezTo>
                    <a:pt x="55" y="250"/>
                    <a:pt x="59" y="236"/>
                    <a:pt x="60" y="224"/>
                  </a:cubicBezTo>
                  <a:cubicBezTo>
                    <a:pt x="56" y="218"/>
                    <a:pt x="59" y="211"/>
                    <a:pt x="55" y="206"/>
                  </a:cubicBezTo>
                  <a:cubicBezTo>
                    <a:pt x="54" y="202"/>
                    <a:pt x="53" y="198"/>
                    <a:pt x="53" y="194"/>
                  </a:cubicBezTo>
                  <a:cubicBezTo>
                    <a:pt x="52" y="187"/>
                    <a:pt x="44" y="185"/>
                    <a:pt x="39" y="181"/>
                  </a:cubicBezTo>
                  <a:cubicBezTo>
                    <a:pt x="35" y="178"/>
                    <a:pt x="32" y="175"/>
                    <a:pt x="28" y="172"/>
                  </a:cubicBezTo>
                  <a:cubicBezTo>
                    <a:pt x="21" y="167"/>
                    <a:pt x="13" y="160"/>
                    <a:pt x="8" y="153"/>
                  </a:cubicBezTo>
                  <a:cubicBezTo>
                    <a:pt x="5" y="152"/>
                    <a:pt x="3" y="150"/>
                    <a:pt x="2" y="146"/>
                  </a:cubicBezTo>
                  <a:cubicBezTo>
                    <a:pt x="3" y="142"/>
                    <a:pt x="1" y="138"/>
                    <a:pt x="0" y="134"/>
                  </a:cubicBezTo>
                  <a:cubicBezTo>
                    <a:pt x="2" y="122"/>
                    <a:pt x="8" y="110"/>
                    <a:pt x="16" y="100"/>
                  </a:cubicBezTo>
                  <a:cubicBezTo>
                    <a:pt x="19" y="97"/>
                    <a:pt x="22" y="93"/>
                    <a:pt x="26" y="91"/>
                  </a:cubicBezTo>
                  <a:cubicBezTo>
                    <a:pt x="28" y="87"/>
                    <a:pt x="28" y="81"/>
                    <a:pt x="34" y="80"/>
                  </a:cubicBezTo>
                  <a:cubicBezTo>
                    <a:pt x="34" y="73"/>
                    <a:pt x="27" y="63"/>
                    <a:pt x="34" y="57"/>
                  </a:cubicBezTo>
                  <a:cubicBezTo>
                    <a:pt x="37" y="54"/>
                    <a:pt x="36" y="50"/>
                    <a:pt x="37" y="46"/>
                  </a:cubicBezTo>
                  <a:cubicBezTo>
                    <a:pt x="38" y="43"/>
                    <a:pt x="40" y="41"/>
                    <a:pt x="42" y="39"/>
                  </a:cubicBezTo>
                  <a:cubicBezTo>
                    <a:pt x="46" y="39"/>
                    <a:pt x="49" y="40"/>
                    <a:pt x="52" y="41"/>
                  </a:cubicBezTo>
                  <a:cubicBezTo>
                    <a:pt x="54" y="38"/>
                    <a:pt x="55" y="35"/>
                    <a:pt x="58" y="33"/>
                  </a:cubicBezTo>
                  <a:cubicBezTo>
                    <a:pt x="57" y="33"/>
                    <a:pt x="56" y="31"/>
                    <a:pt x="57" y="30"/>
                  </a:cubicBezTo>
                  <a:cubicBezTo>
                    <a:pt x="62" y="22"/>
                    <a:pt x="73" y="21"/>
                    <a:pt x="82" y="19"/>
                  </a:cubicBezTo>
                  <a:cubicBezTo>
                    <a:pt x="83" y="19"/>
                    <a:pt x="84" y="19"/>
                    <a:pt x="85" y="19"/>
                  </a:cubicBezTo>
                  <a:cubicBezTo>
                    <a:pt x="89" y="11"/>
                    <a:pt x="96" y="2"/>
                    <a:pt x="105" y="0"/>
                  </a:cubicBezTo>
                  <a:cubicBezTo>
                    <a:pt x="106" y="1"/>
                    <a:pt x="106" y="1"/>
                    <a:pt x="106" y="1"/>
                  </a:cubicBezTo>
                  <a:close/>
                  <a:moveTo>
                    <a:pt x="54" y="96"/>
                  </a:moveTo>
                  <a:cubicBezTo>
                    <a:pt x="53" y="99"/>
                    <a:pt x="51" y="101"/>
                    <a:pt x="49" y="103"/>
                  </a:cubicBezTo>
                  <a:cubicBezTo>
                    <a:pt x="48" y="107"/>
                    <a:pt x="46" y="112"/>
                    <a:pt x="45" y="116"/>
                  </a:cubicBezTo>
                  <a:cubicBezTo>
                    <a:pt x="43" y="120"/>
                    <a:pt x="42" y="124"/>
                    <a:pt x="39" y="127"/>
                  </a:cubicBezTo>
                  <a:lnTo>
                    <a:pt x="41" y="129"/>
                  </a:lnTo>
                  <a:cubicBezTo>
                    <a:pt x="41" y="131"/>
                    <a:pt x="41" y="133"/>
                    <a:pt x="40" y="135"/>
                  </a:cubicBezTo>
                  <a:cubicBezTo>
                    <a:pt x="45" y="137"/>
                    <a:pt x="48" y="142"/>
                    <a:pt x="53" y="143"/>
                  </a:cubicBezTo>
                  <a:cubicBezTo>
                    <a:pt x="57" y="145"/>
                    <a:pt x="61" y="142"/>
                    <a:pt x="65" y="143"/>
                  </a:cubicBezTo>
                  <a:cubicBezTo>
                    <a:pt x="69" y="139"/>
                    <a:pt x="76" y="138"/>
                    <a:pt x="82" y="137"/>
                  </a:cubicBezTo>
                  <a:cubicBezTo>
                    <a:pt x="82" y="136"/>
                    <a:pt x="82" y="135"/>
                    <a:pt x="83" y="135"/>
                  </a:cubicBezTo>
                  <a:cubicBezTo>
                    <a:pt x="73" y="124"/>
                    <a:pt x="66" y="112"/>
                    <a:pt x="64" y="97"/>
                  </a:cubicBezTo>
                  <a:cubicBezTo>
                    <a:pt x="61" y="98"/>
                    <a:pt x="57" y="99"/>
                    <a:pt x="54" y="96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" name="Freeform 132">
              <a:extLst>
                <a:ext uri="{FF2B5EF4-FFF2-40B4-BE49-F238E27FC236}">
                  <a16:creationId xmlns:a16="http://schemas.microsoft.com/office/drawing/2014/main" id="{96952A28-8820-68CA-0E57-8C20E2883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4" y="1790"/>
              <a:ext cx="388" cy="219"/>
            </a:xfrm>
            <a:custGeom>
              <a:avLst/>
              <a:gdLst>
                <a:gd name="T0" fmla="*/ 2147483646 w 85"/>
                <a:gd name="T1" fmla="*/ 2147483646 h 48"/>
                <a:gd name="T2" fmla="*/ 2147483646 w 85"/>
                <a:gd name="T3" fmla="*/ 2147483646 h 48"/>
                <a:gd name="T4" fmla="*/ 2147483646 w 85"/>
                <a:gd name="T5" fmla="*/ 2147483646 h 48"/>
                <a:gd name="T6" fmla="*/ 2147483646 w 85"/>
                <a:gd name="T7" fmla="*/ 2147483646 h 48"/>
                <a:gd name="T8" fmla="*/ 2147483646 w 85"/>
                <a:gd name="T9" fmla="*/ 2147483646 h 48"/>
                <a:gd name="T10" fmla="*/ 2147483646 w 85"/>
                <a:gd name="T11" fmla="*/ 2147483646 h 48"/>
                <a:gd name="T12" fmla="*/ 2147483646 w 85"/>
                <a:gd name="T13" fmla="*/ 2147483646 h 48"/>
                <a:gd name="T14" fmla="*/ 2147483646 w 85"/>
                <a:gd name="T15" fmla="*/ 2147483646 h 48"/>
                <a:gd name="T16" fmla="*/ 2147483646 w 85"/>
                <a:gd name="T17" fmla="*/ 2147483646 h 48"/>
                <a:gd name="T18" fmla="*/ 2147483646 w 85"/>
                <a:gd name="T19" fmla="*/ 2147483646 h 48"/>
                <a:gd name="T20" fmla="*/ 2147483646 w 85"/>
                <a:gd name="T21" fmla="*/ 2147483646 h 48"/>
                <a:gd name="T22" fmla="*/ 2147483646 w 85"/>
                <a:gd name="T23" fmla="*/ 2147483646 h 48"/>
                <a:gd name="T24" fmla="*/ 2147483646 w 85"/>
                <a:gd name="T25" fmla="*/ 2147483646 h 48"/>
                <a:gd name="T26" fmla="*/ 2147483646 w 85"/>
                <a:gd name="T27" fmla="*/ 2147483646 h 48"/>
                <a:gd name="T28" fmla="*/ 2147483646 w 85"/>
                <a:gd name="T29" fmla="*/ 2147483646 h 48"/>
                <a:gd name="T30" fmla="*/ 2147483646 w 85"/>
                <a:gd name="T31" fmla="*/ 2147483646 h 48"/>
                <a:gd name="T32" fmla="*/ 2147483646 w 85"/>
                <a:gd name="T33" fmla="*/ 2147483646 h 48"/>
                <a:gd name="T34" fmla="*/ 2147483646 w 85"/>
                <a:gd name="T35" fmla="*/ 2147483646 h 48"/>
                <a:gd name="T36" fmla="*/ 2147483646 w 85"/>
                <a:gd name="T37" fmla="*/ 2147483646 h 48"/>
                <a:gd name="T38" fmla="*/ 2147483646 w 85"/>
                <a:gd name="T39" fmla="*/ 2147483646 h 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5"/>
                <a:gd name="T61" fmla="*/ 0 h 48"/>
                <a:gd name="T62" fmla="*/ 85 w 85"/>
                <a:gd name="T63" fmla="*/ 48 h 4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5" h="48">
                  <a:moveTo>
                    <a:pt x="77" y="18"/>
                  </a:moveTo>
                  <a:cubicBezTo>
                    <a:pt x="83" y="25"/>
                    <a:pt x="85" y="33"/>
                    <a:pt x="85" y="42"/>
                  </a:cubicBezTo>
                  <a:cubicBezTo>
                    <a:pt x="81" y="44"/>
                    <a:pt x="78" y="44"/>
                    <a:pt x="74" y="44"/>
                  </a:cubicBezTo>
                  <a:cubicBezTo>
                    <a:pt x="72" y="39"/>
                    <a:pt x="66" y="37"/>
                    <a:pt x="60" y="37"/>
                  </a:cubicBezTo>
                  <a:cubicBezTo>
                    <a:pt x="57" y="36"/>
                    <a:pt x="53" y="38"/>
                    <a:pt x="50" y="40"/>
                  </a:cubicBezTo>
                  <a:cubicBezTo>
                    <a:pt x="49" y="42"/>
                    <a:pt x="48" y="44"/>
                    <a:pt x="47" y="46"/>
                  </a:cubicBezTo>
                  <a:cubicBezTo>
                    <a:pt x="45" y="46"/>
                    <a:pt x="43" y="46"/>
                    <a:pt x="41" y="47"/>
                  </a:cubicBezTo>
                  <a:cubicBezTo>
                    <a:pt x="40" y="43"/>
                    <a:pt x="37" y="39"/>
                    <a:pt x="33" y="37"/>
                  </a:cubicBezTo>
                  <a:cubicBezTo>
                    <a:pt x="27" y="35"/>
                    <a:pt x="21" y="36"/>
                    <a:pt x="16" y="40"/>
                  </a:cubicBezTo>
                  <a:cubicBezTo>
                    <a:pt x="15" y="42"/>
                    <a:pt x="14" y="44"/>
                    <a:pt x="13" y="46"/>
                  </a:cubicBezTo>
                  <a:lnTo>
                    <a:pt x="2" y="48"/>
                  </a:lnTo>
                  <a:cubicBezTo>
                    <a:pt x="2" y="43"/>
                    <a:pt x="0" y="37"/>
                    <a:pt x="5" y="35"/>
                  </a:cubicBezTo>
                  <a:cubicBezTo>
                    <a:pt x="7" y="34"/>
                    <a:pt x="8" y="33"/>
                    <a:pt x="9" y="31"/>
                  </a:cubicBezTo>
                  <a:cubicBezTo>
                    <a:pt x="9" y="28"/>
                    <a:pt x="9" y="23"/>
                    <a:pt x="11" y="20"/>
                  </a:cubicBezTo>
                  <a:cubicBezTo>
                    <a:pt x="14" y="16"/>
                    <a:pt x="18" y="12"/>
                    <a:pt x="18" y="7"/>
                  </a:cubicBezTo>
                  <a:cubicBezTo>
                    <a:pt x="32" y="2"/>
                    <a:pt x="51" y="0"/>
                    <a:pt x="65" y="7"/>
                  </a:cubicBezTo>
                  <a:cubicBezTo>
                    <a:pt x="70" y="10"/>
                    <a:pt x="74" y="14"/>
                    <a:pt x="77" y="18"/>
                  </a:cubicBezTo>
                  <a:close/>
                </a:path>
              </a:pathLst>
            </a:custGeom>
            <a:solidFill>
              <a:srgbClr val="FDC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" name="Freeform 133">
              <a:extLst>
                <a:ext uri="{FF2B5EF4-FFF2-40B4-BE49-F238E27FC236}">
                  <a16:creationId xmlns:a16="http://schemas.microsoft.com/office/drawing/2014/main" id="{A72F41D7-67A6-CC74-52D7-F8339226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" y="1817"/>
              <a:ext cx="164" cy="197"/>
            </a:xfrm>
            <a:custGeom>
              <a:avLst/>
              <a:gdLst>
                <a:gd name="T0" fmla="*/ 2147483646 w 36"/>
                <a:gd name="T1" fmla="*/ 2147483646 h 43"/>
                <a:gd name="T2" fmla="*/ 2147483646 w 36"/>
                <a:gd name="T3" fmla="*/ 2147483646 h 43"/>
                <a:gd name="T4" fmla="*/ 2147483646 w 36"/>
                <a:gd name="T5" fmla="*/ 2147483646 h 43"/>
                <a:gd name="T6" fmla="*/ 2147483646 w 36"/>
                <a:gd name="T7" fmla="*/ 2147483646 h 43"/>
                <a:gd name="T8" fmla="*/ 2147483646 w 36"/>
                <a:gd name="T9" fmla="*/ 2147483646 h 43"/>
                <a:gd name="T10" fmla="*/ 2147483646 w 36"/>
                <a:gd name="T11" fmla="*/ 2147483646 h 43"/>
                <a:gd name="T12" fmla="*/ 2147483646 w 36"/>
                <a:gd name="T13" fmla="*/ 2147483646 h 43"/>
                <a:gd name="T14" fmla="*/ 2147483646 w 36"/>
                <a:gd name="T15" fmla="*/ 2147483646 h 43"/>
                <a:gd name="T16" fmla="*/ 2147483646 w 36"/>
                <a:gd name="T17" fmla="*/ 2147483646 h 43"/>
                <a:gd name="T18" fmla="*/ 2147483646 w 36"/>
                <a:gd name="T19" fmla="*/ 2147483646 h 43"/>
                <a:gd name="T20" fmla="*/ 2147483646 w 36"/>
                <a:gd name="T21" fmla="*/ 0 h 43"/>
                <a:gd name="T22" fmla="*/ 2147483646 w 36"/>
                <a:gd name="T23" fmla="*/ 2147483646 h 43"/>
                <a:gd name="T24" fmla="*/ 2147483646 w 36"/>
                <a:gd name="T25" fmla="*/ 2147483646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6"/>
                <a:gd name="T40" fmla="*/ 0 h 43"/>
                <a:gd name="T41" fmla="*/ 36 w 36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6" h="43">
                  <a:moveTo>
                    <a:pt x="34" y="1"/>
                  </a:moveTo>
                  <a:cubicBezTo>
                    <a:pt x="36" y="2"/>
                    <a:pt x="34" y="4"/>
                    <a:pt x="34" y="5"/>
                  </a:cubicBezTo>
                  <a:cubicBezTo>
                    <a:pt x="28" y="10"/>
                    <a:pt x="26" y="17"/>
                    <a:pt x="26" y="24"/>
                  </a:cubicBezTo>
                  <a:cubicBezTo>
                    <a:pt x="24" y="28"/>
                    <a:pt x="20" y="29"/>
                    <a:pt x="18" y="33"/>
                  </a:cubicBezTo>
                  <a:cubicBezTo>
                    <a:pt x="17" y="36"/>
                    <a:pt x="18" y="39"/>
                    <a:pt x="18" y="42"/>
                  </a:cubicBezTo>
                  <a:cubicBezTo>
                    <a:pt x="15" y="43"/>
                    <a:pt x="13" y="43"/>
                    <a:pt x="10" y="43"/>
                  </a:cubicBezTo>
                  <a:cubicBezTo>
                    <a:pt x="7" y="41"/>
                    <a:pt x="3" y="39"/>
                    <a:pt x="2" y="35"/>
                  </a:cubicBezTo>
                  <a:cubicBezTo>
                    <a:pt x="0" y="27"/>
                    <a:pt x="3" y="18"/>
                    <a:pt x="9" y="13"/>
                  </a:cubicBezTo>
                  <a:cubicBezTo>
                    <a:pt x="10" y="12"/>
                    <a:pt x="11" y="10"/>
                    <a:pt x="13" y="9"/>
                  </a:cubicBezTo>
                  <a:cubicBezTo>
                    <a:pt x="12" y="8"/>
                    <a:pt x="11" y="9"/>
                    <a:pt x="10" y="9"/>
                  </a:cubicBezTo>
                  <a:cubicBezTo>
                    <a:pt x="14" y="3"/>
                    <a:pt x="21" y="1"/>
                    <a:pt x="28" y="0"/>
                  </a:cubicBezTo>
                  <a:cubicBezTo>
                    <a:pt x="31" y="0"/>
                    <a:pt x="32" y="1"/>
                    <a:pt x="34" y="1"/>
                  </a:cubicBezTo>
                  <a:close/>
                </a:path>
              </a:pathLst>
            </a:custGeom>
            <a:solidFill>
              <a:srgbClr val="8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" name="Freeform 134">
              <a:extLst>
                <a:ext uri="{FF2B5EF4-FFF2-40B4-BE49-F238E27FC236}">
                  <a16:creationId xmlns:a16="http://schemas.microsoft.com/office/drawing/2014/main" id="{977FDF53-AB66-CFF8-CB5D-B0D4128FF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3" y="1826"/>
              <a:ext cx="87" cy="156"/>
            </a:xfrm>
            <a:custGeom>
              <a:avLst/>
              <a:gdLst>
                <a:gd name="T0" fmla="*/ 2147483646 w 19"/>
                <a:gd name="T1" fmla="*/ 2147483646 h 34"/>
                <a:gd name="T2" fmla="*/ 2147483646 w 19"/>
                <a:gd name="T3" fmla="*/ 2147483646 h 34"/>
                <a:gd name="T4" fmla="*/ 2147483646 w 19"/>
                <a:gd name="T5" fmla="*/ 2147483646 h 34"/>
                <a:gd name="T6" fmla="*/ 2147483646 w 19"/>
                <a:gd name="T7" fmla="*/ 2147483646 h 34"/>
                <a:gd name="T8" fmla="*/ 2147483646 w 19"/>
                <a:gd name="T9" fmla="*/ 2147483646 h 34"/>
                <a:gd name="T10" fmla="*/ 2147483646 w 19"/>
                <a:gd name="T11" fmla="*/ 2147483646 h 34"/>
                <a:gd name="T12" fmla="*/ 2147483646 w 19"/>
                <a:gd name="T13" fmla="*/ 2147483646 h 34"/>
                <a:gd name="T14" fmla="*/ 2147483646 w 19"/>
                <a:gd name="T15" fmla="*/ 2147483646 h 34"/>
                <a:gd name="T16" fmla="*/ 2147483646 w 19"/>
                <a:gd name="T17" fmla="*/ 2147483646 h 34"/>
                <a:gd name="T18" fmla="*/ 2147483646 w 19"/>
                <a:gd name="T19" fmla="*/ 2147483646 h 34"/>
                <a:gd name="T20" fmla="*/ 2147483646 w 19"/>
                <a:gd name="T21" fmla="*/ 2147483646 h 34"/>
                <a:gd name="T22" fmla="*/ 2147483646 w 19"/>
                <a:gd name="T23" fmla="*/ 2147483646 h 34"/>
                <a:gd name="T24" fmla="*/ 2147483646 w 19"/>
                <a:gd name="T25" fmla="*/ 2147483646 h 34"/>
                <a:gd name="T26" fmla="*/ 2147483646 w 19"/>
                <a:gd name="T27" fmla="*/ 2147483646 h 34"/>
                <a:gd name="T28" fmla="*/ 2147483646 w 19"/>
                <a:gd name="T29" fmla="*/ 2147483646 h 34"/>
                <a:gd name="T30" fmla="*/ 2147483646 w 19"/>
                <a:gd name="T31" fmla="*/ 2147483646 h 34"/>
                <a:gd name="T32" fmla="*/ 2147483646 w 19"/>
                <a:gd name="T33" fmla="*/ 2147483646 h 34"/>
                <a:gd name="T34" fmla="*/ 0 w 19"/>
                <a:gd name="T35" fmla="*/ 0 h 34"/>
                <a:gd name="T36" fmla="*/ 2147483646 w 19"/>
                <a:gd name="T37" fmla="*/ 2147483646 h 34"/>
                <a:gd name="T38" fmla="*/ 2147483646 w 19"/>
                <a:gd name="T39" fmla="*/ 2147483646 h 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9"/>
                <a:gd name="T61" fmla="*/ 0 h 34"/>
                <a:gd name="T62" fmla="*/ 19 w 19"/>
                <a:gd name="T63" fmla="*/ 34 h 3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9" h="34">
                  <a:moveTo>
                    <a:pt x="10" y="6"/>
                  </a:moveTo>
                  <a:cubicBezTo>
                    <a:pt x="10" y="7"/>
                    <a:pt x="9" y="7"/>
                    <a:pt x="8" y="7"/>
                  </a:cubicBezTo>
                  <a:cubicBezTo>
                    <a:pt x="9" y="10"/>
                    <a:pt x="11" y="10"/>
                    <a:pt x="13" y="12"/>
                  </a:cubicBezTo>
                  <a:cubicBezTo>
                    <a:pt x="16" y="16"/>
                    <a:pt x="19" y="20"/>
                    <a:pt x="19" y="25"/>
                  </a:cubicBezTo>
                  <a:cubicBezTo>
                    <a:pt x="18" y="25"/>
                    <a:pt x="17" y="23"/>
                    <a:pt x="15" y="23"/>
                  </a:cubicBezTo>
                  <a:cubicBezTo>
                    <a:pt x="15" y="23"/>
                    <a:pt x="15" y="23"/>
                    <a:pt x="15" y="24"/>
                  </a:cubicBezTo>
                  <a:lnTo>
                    <a:pt x="19" y="27"/>
                  </a:lnTo>
                  <a:lnTo>
                    <a:pt x="18" y="33"/>
                  </a:lnTo>
                  <a:cubicBezTo>
                    <a:pt x="17" y="34"/>
                    <a:pt x="15" y="34"/>
                    <a:pt x="14" y="34"/>
                  </a:cubicBezTo>
                  <a:cubicBezTo>
                    <a:pt x="15" y="31"/>
                    <a:pt x="14" y="29"/>
                    <a:pt x="14" y="26"/>
                  </a:cubicBezTo>
                  <a:cubicBezTo>
                    <a:pt x="16" y="26"/>
                    <a:pt x="17" y="28"/>
                    <a:pt x="18" y="28"/>
                  </a:cubicBezTo>
                  <a:cubicBezTo>
                    <a:pt x="18" y="27"/>
                    <a:pt x="16" y="25"/>
                    <a:pt x="15" y="25"/>
                  </a:cubicBezTo>
                  <a:lnTo>
                    <a:pt x="14" y="26"/>
                  </a:lnTo>
                  <a:cubicBezTo>
                    <a:pt x="12" y="16"/>
                    <a:pt x="8" y="6"/>
                    <a:pt x="0" y="0"/>
                  </a:cubicBezTo>
                  <a:cubicBezTo>
                    <a:pt x="4" y="1"/>
                    <a:pt x="8" y="2"/>
                    <a:pt x="10" y="6"/>
                  </a:cubicBezTo>
                  <a:close/>
                </a:path>
              </a:pathLst>
            </a:custGeom>
            <a:solidFill>
              <a:srgbClr val="8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" name="Freeform 135">
              <a:extLst>
                <a:ext uri="{FF2B5EF4-FFF2-40B4-BE49-F238E27FC236}">
                  <a16:creationId xmlns:a16="http://schemas.microsoft.com/office/drawing/2014/main" id="{A10DFF30-D518-E359-74F6-A976F02D0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" y="1886"/>
              <a:ext cx="60" cy="36"/>
            </a:xfrm>
            <a:custGeom>
              <a:avLst/>
              <a:gdLst>
                <a:gd name="T0" fmla="*/ 2147483646 w 13"/>
                <a:gd name="T1" fmla="*/ 2147483646 h 8"/>
                <a:gd name="T2" fmla="*/ 2147483646 w 13"/>
                <a:gd name="T3" fmla="*/ 2147483646 h 8"/>
                <a:gd name="T4" fmla="*/ 2147483646 w 13"/>
                <a:gd name="T5" fmla="*/ 2147483646 h 8"/>
                <a:gd name="T6" fmla="*/ 2147483646 w 13"/>
                <a:gd name="T7" fmla="*/ 2147483646 h 8"/>
                <a:gd name="T8" fmla="*/ 2147483646 w 13"/>
                <a:gd name="T9" fmla="*/ 0 h 8"/>
                <a:gd name="T10" fmla="*/ 2147483646 w 13"/>
                <a:gd name="T11" fmla="*/ 0 h 8"/>
                <a:gd name="T12" fmla="*/ 2147483646 w 13"/>
                <a:gd name="T13" fmla="*/ 2147483646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8"/>
                <a:gd name="T23" fmla="*/ 13 w 13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8">
                  <a:moveTo>
                    <a:pt x="13" y="1"/>
                  </a:moveTo>
                  <a:cubicBezTo>
                    <a:pt x="12" y="3"/>
                    <a:pt x="10" y="2"/>
                    <a:pt x="9" y="3"/>
                  </a:cubicBezTo>
                  <a:cubicBezTo>
                    <a:pt x="6" y="4"/>
                    <a:pt x="4" y="6"/>
                    <a:pt x="2" y="8"/>
                  </a:cubicBezTo>
                  <a:cubicBezTo>
                    <a:pt x="0" y="8"/>
                    <a:pt x="2" y="6"/>
                    <a:pt x="2" y="5"/>
                  </a:cubicBezTo>
                  <a:cubicBezTo>
                    <a:pt x="5" y="2"/>
                    <a:pt x="9" y="0"/>
                    <a:pt x="13" y="0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Freeform 136">
              <a:extLst>
                <a:ext uri="{FF2B5EF4-FFF2-40B4-BE49-F238E27FC236}">
                  <a16:creationId xmlns:a16="http://schemas.microsoft.com/office/drawing/2014/main" id="{F8CF4DD0-AF59-F539-66CB-9B9419E0C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5" y="1895"/>
              <a:ext cx="60" cy="50"/>
            </a:xfrm>
            <a:custGeom>
              <a:avLst/>
              <a:gdLst>
                <a:gd name="T0" fmla="*/ 2147483646 w 13"/>
                <a:gd name="T1" fmla="*/ 2147483646 h 11"/>
                <a:gd name="T2" fmla="*/ 2147483646 w 13"/>
                <a:gd name="T3" fmla="*/ 2147483646 h 11"/>
                <a:gd name="T4" fmla="*/ 2147483646 w 13"/>
                <a:gd name="T5" fmla="*/ 2147483646 h 11"/>
                <a:gd name="T6" fmla="*/ 0 w 13"/>
                <a:gd name="T7" fmla="*/ 2147483646 h 11"/>
                <a:gd name="T8" fmla="*/ 2147483646 w 13"/>
                <a:gd name="T9" fmla="*/ 2147483646 h 11"/>
                <a:gd name="T10" fmla="*/ 2147483646 w 13"/>
                <a:gd name="T11" fmla="*/ 214748364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1"/>
                <a:gd name="T20" fmla="*/ 13 w 13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1">
                  <a:moveTo>
                    <a:pt x="4" y="4"/>
                  </a:moveTo>
                  <a:cubicBezTo>
                    <a:pt x="6" y="7"/>
                    <a:pt x="10" y="7"/>
                    <a:pt x="13" y="10"/>
                  </a:cubicBezTo>
                  <a:cubicBezTo>
                    <a:pt x="13" y="11"/>
                    <a:pt x="13" y="11"/>
                    <a:pt x="12" y="11"/>
                  </a:cubicBezTo>
                  <a:cubicBezTo>
                    <a:pt x="8" y="9"/>
                    <a:pt x="4" y="6"/>
                    <a:pt x="0" y="3"/>
                  </a:cubicBezTo>
                  <a:cubicBezTo>
                    <a:pt x="1" y="0"/>
                    <a:pt x="3" y="3"/>
                    <a:pt x="4" y="4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Freeform 137">
              <a:extLst>
                <a:ext uri="{FF2B5EF4-FFF2-40B4-BE49-F238E27FC236}">
                  <a16:creationId xmlns:a16="http://schemas.microsoft.com/office/drawing/2014/main" id="{64486395-8114-A9BC-DFCF-D94925B18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7" y="1909"/>
              <a:ext cx="60" cy="45"/>
            </a:xfrm>
            <a:custGeom>
              <a:avLst/>
              <a:gdLst>
                <a:gd name="T0" fmla="*/ 2147483646 w 13"/>
                <a:gd name="T1" fmla="*/ 2147483646 h 10"/>
                <a:gd name="T2" fmla="*/ 2147483646 w 13"/>
                <a:gd name="T3" fmla="*/ 2147483646 h 10"/>
                <a:gd name="T4" fmla="*/ 2147483646 w 13"/>
                <a:gd name="T5" fmla="*/ 2147483646 h 10"/>
                <a:gd name="T6" fmla="*/ 2147483646 w 13"/>
                <a:gd name="T7" fmla="*/ 2147483646 h 10"/>
                <a:gd name="T8" fmla="*/ 2147483646 w 13"/>
                <a:gd name="T9" fmla="*/ 2147483646 h 10"/>
                <a:gd name="T10" fmla="*/ 0 w 13"/>
                <a:gd name="T11" fmla="*/ 2147483646 h 10"/>
                <a:gd name="T12" fmla="*/ 0 w 13"/>
                <a:gd name="T13" fmla="*/ 2147483646 h 10"/>
                <a:gd name="T14" fmla="*/ 2147483646 w 13"/>
                <a:gd name="T15" fmla="*/ 0 h 10"/>
                <a:gd name="T16" fmla="*/ 2147483646 w 13"/>
                <a:gd name="T17" fmla="*/ 2147483646 h 10"/>
                <a:gd name="T18" fmla="*/ 2147483646 w 13"/>
                <a:gd name="T19" fmla="*/ 2147483646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0"/>
                <a:gd name="T32" fmla="*/ 13 w 13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0">
                  <a:moveTo>
                    <a:pt x="13" y="2"/>
                  </a:moveTo>
                  <a:lnTo>
                    <a:pt x="13" y="3"/>
                  </a:lnTo>
                  <a:cubicBezTo>
                    <a:pt x="8" y="5"/>
                    <a:pt x="2" y="2"/>
                    <a:pt x="1" y="8"/>
                  </a:cubicBezTo>
                  <a:lnTo>
                    <a:pt x="0" y="10"/>
                  </a:lnTo>
                  <a:cubicBezTo>
                    <a:pt x="1" y="7"/>
                    <a:pt x="0" y="2"/>
                    <a:pt x="5" y="0"/>
                  </a:cubicBezTo>
                  <a:cubicBezTo>
                    <a:pt x="8" y="0"/>
                    <a:pt x="11" y="1"/>
                    <a:pt x="13" y="2"/>
                  </a:cubicBezTo>
                  <a:close/>
                </a:path>
              </a:pathLst>
            </a:custGeom>
            <a:solidFill>
              <a:srgbClr val="FDC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" name="Freeform 138">
              <a:extLst>
                <a:ext uri="{FF2B5EF4-FFF2-40B4-BE49-F238E27FC236}">
                  <a16:creationId xmlns:a16="http://schemas.microsoft.com/office/drawing/2014/main" id="{538D2290-DA7D-E8AA-EF5C-21D2C47B1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" y="1932"/>
              <a:ext cx="92" cy="201"/>
            </a:xfrm>
            <a:custGeom>
              <a:avLst/>
              <a:gdLst>
                <a:gd name="T0" fmla="*/ 2147483646 w 20"/>
                <a:gd name="T1" fmla="*/ 2147483646 h 44"/>
                <a:gd name="T2" fmla="*/ 2147483646 w 20"/>
                <a:gd name="T3" fmla="*/ 2147483646 h 44"/>
                <a:gd name="T4" fmla="*/ 2147483646 w 20"/>
                <a:gd name="T5" fmla="*/ 2147483646 h 44"/>
                <a:gd name="T6" fmla="*/ 2147483646 w 20"/>
                <a:gd name="T7" fmla="*/ 2147483646 h 44"/>
                <a:gd name="T8" fmla="*/ 2147483646 w 20"/>
                <a:gd name="T9" fmla="*/ 2147483646 h 44"/>
                <a:gd name="T10" fmla="*/ 2147483646 w 20"/>
                <a:gd name="T11" fmla="*/ 2147483646 h 44"/>
                <a:gd name="T12" fmla="*/ 2147483646 w 20"/>
                <a:gd name="T13" fmla="*/ 2147483646 h 44"/>
                <a:gd name="T14" fmla="*/ 2147483646 w 20"/>
                <a:gd name="T15" fmla="*/ 2147483646 h 44"/>
                <a:gd name="T16" fmla="*/ 2147483646 w 20"/>
                <a:gd name="T17" fmla="*/ 2147483646 h 44"/>
                <a:gd name="T18" fmla="*/ 2147483646 w 20"/>
                <a:gd name="T19" fmla="*/ 2147483646 h 44"/>
                <a:gd name="T20" fmla="*/ 2147483646 w 20"/>
                <a:gd name="T21" fmla="*/ 0 h 44"/>
                <a:gd name="T22" fmla="*/ 2147483646 w 20"/>
                <a:gd name="T23" fmla="*/ 0 h 44"/>
                <a:gd name="T24" fmla="*/ 2147483646 w 20"/>
                <a:gd name="T25" fmla="*/ 2147483646 h 44"/>
                <a:gd name="T26" fmla="*/ 2147483646 w 20"/>
                <a:gd name="T27" fmla="*/ 2147483646 h 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"/>
                <a:gd name="T43" fmla="*/ 0 h 44"/>
                <a:gd name="T44" fmla="*/ 20 w 20"/>
                <a:gd name="T45" fmla="*/ 44 h 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" h="44">
                  <a:moveTo>
                    <a:pt x="20" y="9"/>
                  </a:moveTo>
                  <a:cubicBezTo>
                    <a:pt x="19" y="10"/>
                    <a:pt x="15" y="10"/>
                    <a:pt x="16" y="12"/>
                  </a:cubicBezTo>
                  <a:cubicBezTo>
                    <a:pt x="17" y="14"/>
                    <a:pt x="17" y="15"/>
                    <a:pt x="17" y="16"/>
                  </a:cubicBezTo>
                  <a:cubicBezTo>
                    <a:pt x="14" y="18"/>
                    <a:pt x="12" y="22"/>
                    <a:pt x="13" y="26"/>
                  </a:cubicBezTo>
                  <a:cubicBezTo>
                    <a:pt x="14" y="30"/>
                    <a:pt x="15" y="34"/>
                    <a:pt x="18" y="37"/>
                  </a:cubicBezTo>
                  <a:cubicBezTo>
                    <a:pt x="18" y="39"/>
                    <a:pt x="18" y="41"/>
                    <a:pt x="19" y="43"/>
                  </a:cubicBezTo>
                  <a:cubicBezTo>
                    <a:pt x="16" y="44"/>
                    <a:pt x="13" y="43"/>
                    <a:pt x="10" y="42"/>
                  </a:cubicBezTo>
                  <a:cubicBezTo>
                    <a:pt x="8" y="41"/>
                    <a:pt x="6" y="40"/>
                    <a:pt x="6" y="39"/>
                  </a:cubicBezTo>
                  <a:cubicBezTo>
                    <a:pt x="7" y="33"/>
                    <a:pt x="5" y="26"/>
                    <a:pt x="2" y="21"/>
                  </a:cubicBezTo>
                  <a:cubicBezTo>
                    <a:pt x="0" y="13"/>
                    <a:pt x="9" y="8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0" y="2"/>
                    <a:pt x="19" y="5"/>
                    <a:pt x="20" y="9"/>
                  </a:cubicBezTo>
                  <a:close/>
                </a:path>
              </a:pathLst>
            </a:custGeom>
            <a:solidFill>
              <a:srgbClr val="FDC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id="{7D23D462-43A0-1ADE-CAFA-D67954C99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" y="1954"/>
              <a:ext cx="64" cy="19"/>
            </a:xfrm>
            <a:custGeom>
              <a:avLst/>
              <a:gdLst>
                <a:gd name="T0" fmla="*/ 2147483646 w 14"/>
                <a:gd name="T1" fmla="*/ 2147483646 h 4"/>
                <a:gd name="T2" fmla="*/ 2147483646 w 14"/>
                <a:gd name="T3" fmla="*/ 2147483646 h 4"/>
                <a:gd name="T4" fmla="*/ 2147483646 w 14"/>
                <a:gd name="T5" fmla="*/ 2147483646 h 4"/>
                <a:gd name="T6" fmla="*/ 0 w 14"/>
                <a:gd name="T7" fmla="*/ 2147483646 h 4"/>
                <a:gd name="T8" fmla="*/ 2147483646 w 14"/>
                <a:gd name="T9" fmla="*/ 0 h 4"/>
                <a:gd name="T10" fmla="*/ 2147483646 w 14"/>
                <a:gd name="T11" fmla="*/ 2147483646 h 4"/>
                <a:gd name="T12" fmla="*/ 2147483646 w 14"/>
                <a:gd name="T13" fmla="*/ 2147483646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4"/>
                <a:gd name="T23" fmla="*/ 14 w 14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4">
                  <a:moveTo>
                    <a:pt x="9" y="3"/>
                  </a:moveTo>
                  <a:lnTo>
                    <a:pt x="1" y="4"/>
                  </a:lnTo>
                  <a:cubicBezTo>
                    <a:pt x="0" y="4"/>
                    <a:pt x="0" y="4"/>
                    <a:pt x="0" y="3"/>
                  </a:cubicBezTo>
                  <a:cubicBezTo>
                    <a:pt x="5" y="2"/>
                    <a:pt x="10" y="2"/>
                    <a:pt x="14" y="0"/>
                  </a:cubicBezTo>
                  <a:cubicBezTo>
                    <a:pt x="12" y="1"/>
                    <a:pt x="10" y="2"/>
                    <a:pt x="9" y="3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140">
              <a:extLst>
                <a:ext uri="{FF2B5EF4-FFF2-40B4-BE49-F238E27FC236}">
                  <a16:creationId xmlns:a16="http://schemas.microsoft.com/office/drawing/2014/main" id="{43C8BFCD-BAF5-BC63-8179-0E8CFCC11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1" y="1964"/>
              <a:ext cx="106" cy="100"/>
            </a:xfrm>
            <a:custGeom>
              <a:avLst/>
              <a:gdLst>
                <a:gd name="T0" fmla="*/ 2147483646 w 23"/>
                <a:gd name="T1" fmla="*/ 2147483646 h 22"/>
                <a:gd name="T2" fmla="*/ 2147483646 w 23"/>
                <a:gd name="T3" fmla="*/ 2147483646 h 22"/>
                <a:gd name="T4" fmla="*/ 2147483646 w 23"/>
                <a:gd name="T5" fmla="*/ 2147483646 h 22"/>
                <a:gd name="T6" fmla="*/ 2147483646 w 23"/>
                <a:gd name="T7" fmla="*/ 2147483646 h 22"/>
                <a:gd name="T8" fmla="*/ 2147483646 w 23"/>
                <a:gd name="T9" fmla="*/ 2147483646 h 22"/>
                <a:gd name="T10" fmla="*/ 2147483646 w 23"/>
                <a:gd name="T11" fmla="*/ 2147483646 h 22"/>
                <a:gd name="T12" fmla="*/ 2147483646 w 23"/>
                <a:gd name="T13" fmla="*/ 2147483646 h 22"/>
                <a:gd name="T14" fmla="*/ 2147483646 w 23"/>
                <a:gd name="T15" fmla="*/ 2147483646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22"/>
                <a:gd name="T26" fmla="*/ 23 w 23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22">
                  <a:moveTo>
                    <a:pt x="20" y="4"/>
                  </a:moveTo>
                  <a:cubicBezTo>
                    <a:pt x="23" y="7"/>
                    <a:pt x="23" y="13"/>
                    <a:pt x="21" y="16"/>
                  </a:cubicBezTo>
                  <a:cubicBezTo>
                    <a:pt x="19" y="19"/>
                    <a:pt x="16" y="21"/>
                    <a:pt x="12" y="22"/>
                  </a:cubicBezTo>
                  <a:cubicBezTo>
                    <a:pt x="8" y="22"/>
                    <a:pt x="3" y="19"/>
                    <a:pt x="1" y="15"/>
                  </a:cubicBezTo>
                  <a:cubicBezTo>
                    <a:pt x="0" y="11"/>
                    <a:pt x="1" y="7"/>
                    <a:pt x="4" y="4"/>
                  </a:cubicBezTo>
                  <a:cubicBezTo>
                    <a:pt x="6" y="0"/>
                    <a:pt x="11" y="0"/>
                    <a:pt x="15" y="1"/>
                  </a:cubicBezTo>
                  <a:cubicBezTo>
                    <a:pt x="17" y="1"/>
                    <a:pt x="19" y="2"/>
                    <a:pt x="20" y="4"/>
                  </a:cubicBezTo>
                  <a:close/>
                </a:path>
              </a:pathLst>
            </a:custGeom>
            <a:solidFill>
              <a:srgbClr val="E3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141">
              <a:extLst>
                <a:ext uri="{FF2B5EF4-FFF2-40B4-BE49-F238E27FC236}">
                  <a16:creationId xmlns:a16="http://schemas.microsoft.com/office/drawing/2014/main" id="{934FAE80-3307-DA94-DC6E-2B0D129C2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2" y="1959"/>
              <a:ext cx="100" cy="105"/>
            </a:xfrm>
            <a:custGeom>
              <a:avLst/>
              <a:gdLst>
                <a:gd name="T0" fmla="*/ 2147483646 w 22"/>
                <a:gd name="T1" fmla="*/ 2147483646 h 23"/>
                <a:gd name="T2" fmla="*/ 2147483646 w 22"/>
                <a:gd name="T3" fmla="*/ 2147483646 h 23"/>
                <a:gd name="T4" fmla="*/ 2147483646 w 22"/>
                <a:gd name="T5" fmla="*/ 2147483646 h 23"/>
                <a:gd name="T6" fmla="*/ 2147483646 w 22"/>
                <a:gd name="T7" fmla="*/ 2147483646 h 23"/>
                <a:gd name="T8" fmla="*/ 0 w 22"/>
                <a:gd name="T9" fmla="*/ 2147483646 h 23"/>
                <a:gd name="T10" fmla="*/ 2147483646 w 22"/>
                <a:gd name="T11" fmla="*/ 2147483646 h 23"/>
                <a:gd name="T12" fmla="*/ 2147483646 w 22"/>
                <a:gd name="T13" fmla="*/ 2147483646 h 23"/>
                <a:gd name="T14" fmla="*/ 2147483646 w 22"/>
                <a:gd name="T15" fmla="*/ 2147483646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23"/>
                <a:gd name="T26" fmla="*/ 22 w 22"/>
                <a:gd name="T27" fmla="*/ 23 h 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23">
                  <a:moveTo>
                    <a:pt x="20" y="8"/>
                  </a:moveTo>
                  <a:cubicBezTo>
                    <a:pt x="22" y="10"/>
                    <a:pt x="22" y="13"/>
                    <a:pt x="21" y="15"/>
                  </a:cubicBezTo>
                  <a:cubicBezTo>
                    <a:pt x="20" y="18"/>
                    <a:pt x="18" y="22"/>
                    <a:pt x="15" y="23"/>
                  </a:cubicBezTo>
                  <a:cubicBezTo>
                    <a:pt x="12" y="23"/>
                    <a:pt x="8" y="23"/>
                    <a:pt x="5" y="21"/>
                  </a:cubicBezTo>
                  <a:cubicBezTo>
                    <a:pt x="2" y="19"/>
                    <a:pt x="0" y="15"/>
                    <a:pt x="0" y="10"/>
                  </a:cubicBezTo>
                  <a:cubicBezTo>
                    <a:pt x="1" y="6"/>
                    <a:pt x="5" y="3"/>
                    <a:pt x="9" y="2"/>
                  </a:cubicBezTo>
                  <a:cubicBezTo>
                    <a:pt x="14" y="0"/>
                    <a:pt x="18" y="4"/>
                    <a:pt x="20" y="8"/>
                  </a:cubicBezTo>
                  <a:close/>
                </a:path>
              </a:pathLst>
            </a:custGeom>
            <a:solidFill>
              <a:srgbClr val="E3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142">
              <a:extLst>
                <a:ext uri="{FF2B5EF4-FFF2-40B4-BE49-F238E27FC236}">
                  <a16:creationId xmlns:a16="http://schemas.microsoft.com/office/drawing/2014/main" id="{93C003C4-8420-E6BE-85B7-20E47E5A9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3" y="1968"/>
              <a:ext cx="37" cy="87"/>
            </a:xfrm>
            <a:custGeom>
              <a:avLst/>
              <a:gdLst>
                <a:gd name="T0" fmla="*/ 2147483646 w 8"/>
                <a:gd name="T1" fmla="*/ 0 h 19"/>
                <a:gd name="T2" fmla="*/ 2147483646 w 8"/>
                <a:gd name="T3" fmla="*/ 2147483646 h 19"/>
                <a:gd name="T4" fmla="*/ 2147483646 w 8"/>
                <a:gd name="T5" fmla="*/ 2147483646 h 19"/>
                <a:gd name="T6" fmla="*/ 2147483646 w 8"/>
                <a:gd name="T7" fmla="*/ 2147483646 h 19"/>
                <a:gd name="T8" fmla="*/ 2147483646 w 8"/>
                <a:gd name="T9" fmla="*/ 2147483646 h 19"/>
                <a:gd name="T10" fmla="*/ 2147483646 w 8"/>
                <a:gd name="T11" fmla="*/ 2147483646 h 19"/>
                <a:gd name="T12" fmla="*/ 2147483646 w 8"/>
                <a:gd name="T13" fmla="*/ 0 h 19"/>
                <a:gd name="T14" fmla="*/ 2147483646 w 8"/>
                <a:gd name="T15" fmla="*/ 0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19"/>
                <a:gd name="T26" fmla="*/ 8 w 8"/>
                <a:gd name="T27" fmla="*/ 19 h 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19">
                  <a:moveTo>
                    <a:pt x="8" y="0"/>
                  </a:moveTo>
                  <a:cubicBezTo>
                    <a:pt x="5" y="3"/>
                    <a:pt x="1" y="7"/>
                    <a:pt x="3" y="12"/>
                  </a:cubicBezTo>
                  <a:cubicBezTo>
                    <a:pt x="3" y="15"/>
                    <a:pt x="5" y="17"/>
                    <a:pt x="7" y="19"/>
                  </a:cubicBezTo>
                  <a:cubicBezTo>
                    <a:pt x="3" y="17"/>
                    <a:pt x="0" y="14"/>
                    <a:pt x="1" y="10"/>
                  </a:cubicBezTo>
                  <a:cubicBezTo>
                    <a:pt x="1" y="10"/>
                    <a:pt x="2" y="9"/>
                    <a:pt x="2" y="9"/>
                  </a:cubicBezTo>
                  <a:cubicBezTo>
                    <a:pt x="2" y="8"/>
                    <a:pt x="1" y="8"/>
                    <a:pt x="1" y="7"/>
                  </a:cubicBezTo>
                  <a:cubicBezTo>
                    <a:pt x="2" y="4"/>
                    <a:pt x="5" y="1"/>
                    <a:pt x="8" y="0"/>
                  </a:cubicBezTo>
                  <a:close/>
                </a:path>
              </a:pathLst>
            </a:custGeom>
            <a:solidFill>
              <a:srgbClr val="CCCE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143">
              <a:extLst>
                <a:ext uri="{FF2B5EF4-FFF2-40B4-BE49-F238E27FC236}">
                  <a16:creationId xmlns:a16="http://schemas.microsoft.com/office/drawing/2014/main" id="{C0DD7010-DDCD-D3C5-0501-C9E658DA2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2" y="1968"/>
              <a:ext cx="28" cy="37"/>
            </a:xfrm>
            <a:custGeom>
              <a:avLst/>
              <a:gdLst>
                <a:gd name="T0" fmla="*/ 2147483646 w 6"/>
                <a:gd name="T1" fmla="*/ 0 h 8"/>
                <a:gd name="T2" fmla="*/ 2147483646 w 6"/>
                <a:gd name="T3" fmla="*/ 2147483646 h 8"/>
                <a:gd name="T4" fmla="*/ 2147483646 w 6"/>
                <a:gd name="T5" fmla="*/ 2147483646 h 8"/>
                <a:gd name="T6" fmla="*/ 0 w 6"/>
                <a:gd name="T7" fmla="*/ 2147483646 h 8"/>
                <a:gd name="T8" fmla="*/ 0 w 6"/>
                <a:gd name="T9" fmla="*/ 2147483646 h 8"/>
                <a:gd name="T10" fmla="*/ 2147483646 w 6"/>
                <a:gd name="T11" fmla="*/ 0 h 8"/>
                <a:gd name="T12" fmla="*/ 2147483646 w 6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8"/>
                <a:gd name="T23" fmla="*/ 6 w 6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8">
                  <a:moveTo>
                    <a:pt x="6" y="0"/>
                  </a:moveTo>
                  <a:cubicBezTo>
                    <a:pt x="4" y="2"/>
                    <a:pt x="2" y="5"/>
                    <a:pt x="1" y="8"/>
                  </a:cubicBezTo>
                  <a:lnTo>
                    <a:pt x="0" y="7"/>
                  </a:lnTo>
                  <a:cubicBezTo>
                    <a:pt x="0" y="5"/>
                    <a:pt x="3" y="2"/>
                    <a:pt x="6" y="0"/>
                  </a:cubicBezTo>
                  <a:close/>
                </a:path>
              </a:pathLst>
            </a:custGeom>
            <a:solidFill>
              <a:srgbClr val="CCCE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144">
              <a:extLst>
                <a:ext uri="{FF2B5EF4-FFF2-40B4-BE49-F238E27FC236}">
                  <a16:creationId xmlns:a16="http://schemas.microsoft.com/office/drawing/2014/main" id="{80F5E5C4-51D5-12C9-8394-04C8CF216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" y="1973"/>
              <a:ext cx="55" cy="18"/>
            </a:xfrm>
            <a:custGeom>
              <a:avLst/>
              <a:gdLst>
                <a:gd name="T0" fmla="*/ 2147483646 w 12"/>
                <a:gd name="T1" fmla="*/ 0 h 4"/>
                <a:gd name="T2" fmla="*/ 2147483646 w 12"/>
                <a:gd name="T3" fmla="*/ 2147483646 h 4"/>
                <a:gd name="T4" fmla="*/ 0 w 12"/>
                <a:gd name="T5" fmla="*/ 2147483646 h 4"/>
                <a:gd name="T6" fmla="*/ 0 w 12"/>
                <a:gd name="T7" fmla="*/ 2147483646 h 4"/>
                <a:gd name="T8" fmla="*/ 2147483646 w 12"/>
                <a:gd name="T9" fmla="*/ 0 h 4"/>
                <a:gd name="T10" fmla="*/ 2147483646 w 12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4"/>
                <a:gd name="T20" fmla="*/ 12 w 12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4">
                  <a:moveTo>
                    <a:pt x="12" y="0"/>
                  </a:moveTo>
                  <a:cubicBezTo>
                    <a:pt x="9" y="3"/>
                    <a:pt x="5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" y="3"/>
                    <a:pt x="9" y="3"/>
                    <a:pt x="12" y="0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145">
              <a:extLst>
                <a:ext uri="{FF2B5EF4-FFF2-40B4-BE49-F238E27FC236}">
                  <a16:creationId xmlns:a16="http://schemas.microsoft.com/office/drawing/2014/main" id="{5F336C4F-0761-38FD-6E40-A0807D42A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7" y="1982"/>
              <a:ext cx="50" cy="128"/>
            </a:xfrm>
            <a:custGeom>
              <a:avLst/>
              <a:gdLst>
                <a:gd name="T0" fmla="*/ 2147483646 w 11"/>
                <a:gd name="T1" fmla="*/ 2147483646 h 28"/>
                <a:gd name="T2" fmla="*/ 2147483646 w 11"/>
                <a:gd name="T3" fmla="*/ 2147483646 h 28"/>
                <a:gd name="T4" fmla="*/ 2147483646 w 11"/>
                <a:gd name="T5" fmla="*/ 2147483646 h 28"/>
                <a:gd name="T6" fmla="*/ 2147483646 w 11"/>
                <a:gd name="T7" fmla="*/ 2147483646 h 28"/>
                <a:gd name="T8" fmla="*/ 2147483646 w 11"/>
                <a:gd name="T9" fmla="*/ 2147483646 h 28"/>
                <a:gd name="T10" fmla="*/ 0 w 11"/>
                <a:gd name="T11" fmla="*/ 2147483646 h 28"/>
                <a:gd name="T12" fmla="*/ 0 w 11"/>
                <a:gd name="T13" fmla="*/ 2147483646 h 28"/>
                <a:gd name="T14" fmla="*/ 0 w 11"/>
                <a:gd name="T15" fmla="*/ 2147483646 h 28"/>
                <a:gd name="T16" fmla="*/ 2147483646 w 11"/>
                <a:gd name="T17" fmla="*/ 2147483646 h 28"/>
                <a:gd name="T18" fmla="*/ 2147483646 w 11"/>
                <a:gd name="T19" fmla="*/ 2147483646 h 28"/>
                <a:gd name="T20" fmla="*/ 2147483646 w 11"/>
                <a:gd name="T21" fmla="*/ 2147483646 h 28"/>
                <a:gd name="T22" fmla="*/ 2147483646 w 11"/>
                <a:gd name="T23" fmla="*/ 2147483646 h 28"/>
                <a:gd name="T24" fmla="*/ 2147483646 w 11"/>
                <a:gd name="T25" fmla="*/ 2147483646 h 28"/>
                <a:gd name="T26" fmla="*/ 2147483646 w 11"/>
                <a:gd name="T27" fmla="*/ 2147483646 h 28"/>
                <a:gd name="T28" fmla="*/ 2147483646 w 11"/>
                <a:gd name="T29" fmla="*/ 2147483646 h 28"/>
                <a:gd name="T30" fmla="*/ 2147483646 w 11"/>
                <a:gd name="T31" fmla="*/ 2147483646 h 28"/>
                <a:gd name="T32" fmla="*/ 2147483646 w 11"/>
                <a:gd name="T33" fmla="*/ 2147483646 h 28"/>
                <a:gd name="T34" fmla="*/ 2147483646 w 11"/>
                <a:gd name="T35" fmla="*/ 2147483646 h 28"/>
                <a:gd name="T36" fmla="*/ 2147483646 w 11"/>
                <a:gd name="T37" fmla="*/ 2147483646 h 28"/>
                <a:gd name="T38" fmla="*/ 2147483646 w 11"/>
                <a:gd name="T39" fmla="*/ 2147483646 h 28"/>
                <a:gd name="T40" fmla="*/ 0 w 11"/>
                <a:gd name="T41" fmla="*/ 2147483646 h 28"/>
                <a:gd name="T42" fmla="*/ 2147483646 w 11"/>
                <a:gd name="T43" fmla="*/ 2147483646 h 28"/>
                <a:gd name="T44" fmla="*/ 2147483646 w 11"/>
                <a:gd name="T45" fmla="*/ 2147483646 h 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"/>
                <a:gd name="T70" fmla="*/ 0 h 28"/>
                <a:gd name="T71" fmla="*/ 11 w 11"/>
                <a:gd name="T72" fmla="*/ 28 h 2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" h="28">
                  <a:moveTo>
                    <a:pt x="9" y="2"/>
                  </a:moveTo>
                  <a:cubicBezTo>
                    <a:pt x="10" y="5"/>
                    <a:pt x="11" y="9"/>
                    <a:pt x="9" y="13"/>
                  </a:cubicBezTo>
                  <a:cubicBezTo>
                    <a:pt x="7" y="15"/>
                    <a:pt x="4" y="17"/>
                    <a:pt x="5" y="21"/>
                  </a:cubicBezTo>
                  <a:cubicBezTo>
                    <a:pt x="5" y="24"/>
                    <a:pt x="4" y="27"/>
                    <a:pt x="1" y="28"/>
                  </a:cubicBezTo>
                  <a:lnTo>
                    <a:pt x="0" y="28"/>
                  </a:lnTo>
                  <a:cubicBezTo>
                    <a:pt x="0" y="24"/>
                    <a:pt x="0" y="21"/>
                    <a:pt x="0" y="17"/>
                  </a:cubicBezTo>
                  <a:cubicBezTo>
                    <a:pt x="1" y="16"/>
                    <a:pt x="2" y="15"/>
                    <a:pt x="3" y="14"/>
                  </a:cubicBezTo>
                  <a:cubicBezTo>
                    <a:pt x="4" y="16"/>
                    <a:pt x="3" y="18"/>
                    <a:pt x="2" y="20"/>
                  </a:cubicBezTo>
                  <a:cubicBezTo>
                    <a:pt x="1" y="20"/>
                    <a:pt x="0" y="21"/>
                    <a:pt x="1" y="21"/>
                  </a:cubicBezTo>
                  <a:cubicBezTo>
                    <a:pt x="1" y="21"/>
                    <a:pt x="1" y="22"/>
                    <a:pt x="1" y="22"/>
                  </a:cubicBezTo>
                  <a:cubicBezTo>
                    <a:pt x="3" y="21"/>
                    <a:pt x="4" y="19"/>
                    <a:pt x="4" y="17"/>
                  </a:cubicBezTo>
                  <a:cubicBezTo>
                    <a:pt x="5" y="16"/>
                    <a:pt x="5" y="14"/>
                    <a:pt x="4" y="13"/>
                  </a:cubicBezTo>
                  <a:cubicBezTo>
                    <a:pt x="5" y="10"/>
                    <a:pt x="5" y="7"/>
                    <a:pt x="8" y="6"/>
                  </a:cubicBezTo>
                  <a:lnTo>
                    <a:pt x="8" y="5"/>
                  </a:lnTo>
                  <a:cubicBezTo>
                    <a:pt x="8" y="5"/>
                    <a:pt x="7" y="4"/>
                    <a:pt x="6" y="5"/>
                  </a:cubicBezTo>
                  <a:cubicBezTo>
                    <a:pt x="3" y="7"/>
                    <a:pt x="3" y="11"/>
                    <a:pt x="1" y="14"/>
                  </a:cubicBezTo>
                  <a:cubicBezTo>
                    <a:pt x="0" y="11"/>
                    <a:pt x="1" y="7"/>
                    <a:pt x="0" y="3"/>
                  </a:cubicBezTo>
                  <a:cubicBezTo>
                    <a:pt x="2" y="2"/>
                    <a:pt x="6" y="0"/>
                    <a:pt x="9" y="2"/>
                  </a:cubicBezTo>
                  <a:close/>
                </a:path>
              </a:pathLst>
            </a:custGeom>
            <a:solidFill>
              <a:srgbClr val="FDC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146">
              <a:extLst>
                <a:ext uri="{FF2B5EF4-FFF2-40B4-BE49-F238E27FC236}">
                  <a16:creationId xmlns:a16="http://schemas.microsoft.com/office/drawing/2014/main" id="{8036FAF2-A856-7A90-BFBC-2FC485382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" y="2000"/>
              <a:ext cx="251" cy="375"/>
            </a:xfrm>
            <a:custGeom>
              <a:avLst/>
              <a:gdLst>
                <a:gd name="T0" fmla="*/ 2147483646 w 55"/>
                <a:gd name="T1" fmla="*/ 2147483646 h 82"/>
                <a:gd name="T2" fmla="*/ 2147483646 w 55"/>
                <a:gd name="T3" fmla="*/ 2147483646 h 82"/>
                <a:gd name="T4" fmla="*/ 2147483646 w 55"/>
                <a:gd name="T5" fmla="*/ 2147483646 h 82"/>
                <a:gd name="T6" fmla="*/ 2147483646 w 55"/>
                <a:gd name="T7" fmla="*/ 2147483646 h 82"/>
                <a:gd name="T8" fmla="*/ 0 w 55"/>
                <a:gd name="T9" fmla="*/ 2147483646 h 82"/>
                <a:gd name="T10" fmla="*/ 0 w 55"/>
                <a:gd name="T11" fmla="*/ 2147483646 h 82"/>
                <a:gd name="T12" fmla="*/ 2147483646 w 55"/>
                <a:gd name="T13" fmla="*/ 2147483646 h 82"/>
                <a:gd name="T14" fmla="*/ 2147483646 w 55"/>
                <a:gd name="T15" fmla="*/ 2147483646 h 82"/>
                <a:gd name="T16" fmla="*/ 2147483646 w 55"/>
                <a:gd name="T17" fmla="*/ 0 h 82"/>
                <a:gd name="T18" fmla="*/ 2147483646 w 55"/>
                <a:gd name="T19" fmla="*/ 2147483646 h 82"/>
                <a:gd name="T20" fmla="*/ 2147483646 w 55"/>
                <a:gd name="T21" fmla="*/ 2147483646 h 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5"/>
                <a:gd name="T34" fmla="*/ 0 h 82"/>
                <a:gd name="T35" fmla="*/ 55 w 55"/>
                <a:gd name="T36" fmla="*/ 82 h 8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5" h="82">
                  <a:moveTo>
                    <a:pt x="29" y="41"/>
                  </a:moveTo>
                  <a:lnTo>
                    <a:pt x="4" y="78"/>
                  </a:lnTo>
                  <a:lnTo>
                    <a:pt x="1" y="82"/>
                  </a:lnTo>
                  <a:cubicBezTo>
                    <a:pt x="1" y="81"/>
                    <a:pt x="0" y="81"/>
                    <a:pt x="0" y="80"/>
                  </a:cubicBezTo>
                  <a:lnTo>
                    <a:pt x="29" y="38"/>
                  </a:lnTo>
                  <a:cubicBezTo>
                    <a:pt x="37" y="25"/>
                    <a:pt x="46" y="12"/>
                    <a:pt x="55" y="0"/>
                  </a:cubicBezTo>
                  <a:cubicBezTo>
                    <a:pt x="47" y="14"/>
                    <a:pt x="37" y="27"/>
                    <a:pt x="29" y="41"/>
                  </a:cubicBezTo>
                  <a:close/>
                </a:path>
              </a:pathLst>
            </a:custGeom>
            <a:solidFill>
              <a:srgbClr val="886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147">
              <a:extLst>
                <a:ext uri="{FF2B5EF4-FFF2-40B4-BE49-F238E27FC236}">
                  <a16:creationId xmlns:a16="http://schemas.microsoft.com/office/drawing/2014/main" id="{E48960B4-CBEF-1A33-957F-023F511E2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5" y="2000"/>
              <a:ext cx="507" cy="357"/>
            </a:xfrm>
            <a:custGeom>
              <a:avLst/>
              <a:gdLst>
                <a:gd name="T0" fmla="*/ 2147483646 w 111"/>
                <a:gd name="T1" fmla="*/ 2147483646 h 78"/>
                <a:gd name="T2" fmla="*/ 2147483646 w 111"/>
                <a:gd name="T3" fmla="*/ 2147483646 h 78"/>
                <a:gd name="T4" fmla="*/ 2147483646 w 111"/>
                <a:gd name="T5" fmla="*/ 2147483646 h 78"/>
                <a:gd name="T6" fmla="*/ 2147483646 w 111"/>
                <a:gd name="T7" fmla="*/ 2147483646 h 78"/>
                <a:gd name="T8" fmla="*/ 2147483646 w 111"/>
                <a:gd name="T9" fmla="*/ 2147483646 h 78"/>
                <a:gd name="T10" fmla="*/ 2147483646 w 111"/>
                <a:gd name="T11" fmla="*/ 2147483646 h 78"/>
                <a:gd name="T12" fmla="*/ 2147483646 w 111"/>
                <a:gd name="T13" fmla="*/ 2147483646 h 78"/>
                <a:gd name="T14" fmla="*/ 2147483646 w 111"/>
                <a:gd name="T15" fmla="*/ 2147483646 h 78"/>
                <a:gd name="T16" fmla="*/ 2147483646 w 111"/>
                <a:gd name="T17" fmla="*/ 2147483646 h 78"/>
                <a:gd name="T18" fmla="*/ 2147483646 w 111"/>
                <a:gd name="T19" fmla="*/ 2147483646 h 78"/>
                <a:gd name="T20" fmla="*/ 2147483646 w 111"/>
                <a:gd name="T21" fmla="*/ 2147483646 h 78"/>
                <a:gd name="T22" fmla="*/ 2147483646 w 111"/>
                <a:gd name="T23" fmla="*/ 2147483646 h 78"/>
                <a:gd name="T24" fmla="*/ 2147483646 w 111"/>
                <a:gd name="T25" fmla="*/ 2147483646 h 78"/>
                <a:gd name="T26" fmla="*/ 2147483646 w 111"/>
                <a:gd name="T27" fmla="*/ 2147483646 h 78"/>
                <a:gd name="T28" fmla="*/ 2147483646 w 111"/>
                <a:gd name="T29" fmla="*/ 2147483646 h 78"/>
                <a:gd name="T30" fmla="*/ 2147483646 w 111"/>
                <a:gd name="T31" fmla="*/ 2147483646 h 78"/>
                <a:gd name="T32" fmla="*/ 2147483646 w 111"/>
                <a:gd name="T33" fmla="*/ 2147483646 h 78"/>
                <a:gd name="T34" fmla="*/ 2147483646 w 111"/>
                <a:gd name="T35" fmla="*/ 2147483646 h 78"/>
                <a:gd name="T36" fmla="*/ 2147483646 w 111"/>
                <a:gd name="T37" fmla="*/ 2147483646 h 78"/>
                <a:gd name="T38" fmla="*/ 2147483646 w 111"/>
                <a:gd name="T39" fmla="*/ 2147483646 h 78"/>
                <a:gd name="T40" fmla="*/ 2147483646 w 111"/>
                <a:gd name="T41" fmla="*/ 2147483646 h 78"/>
                <a:gd name="T42" fmla="*/ 2147483646 w 111"/>
                <a:gd name="T43" fmla="*/ 2147483646 h 78"/>
                <a:gd name="T44" fmla="*/ 2147483646 w 111"/>
                <a:gd name="T45" fmla="*/ 2147483646 h 78"/>
                <a:gd name="T46" fmla="*/ 2147483646 w 111"/>
                <a:gd name="T47" fmla="*/ 2147483646 h 78"/>
                <a:gd name="T48" fmla="*/ 2147483646 w 111"/>
                <a:gd name="T49" fmla="*/ 2147483646 h 78"/>
                <a:gd name="T50" fmla="*/ 2147483646 w 111"/>
                <a:gd name="T51" fmla="*/ 2147483646 h 78"/>
                <a:gd name="T52" fmla="*/ 2147483646 w 111"/>
                <a:gd name="T53" fmla="*/ 2147483646 h 78"/>
                <a:gd name="T54" fmla="*/ 2147483646 w 111"/>
                <a:gd name="T55" fmla="*/ 2147483646 h 78"/>
                <a:gd name="T56" fmla="*/ 2147483646 w 111"/>
                <a:gd name="T57" fmla="*/ 2147483646 h 78"/>
                <a:gd name="T58" fmla="*/ 2147483646 w 111"/>
                <a:gd name="T59" fmla="*/ 2147483646 h 78"/>
                <a:gd name="T60" fmla="*/ 2147483646 w 111"/>
                <a:gd name="T61" fmla="*/ 2147483646 h 78"/>
                <a:gd name="T62" fmla="*/ 2147483646 w 111"/>
                <a:gd name="T63" fmla="*/ 2147483646 h 78"/>
                <a:gd name="T64" fmla="*/ 2147483646 w 111"/>
                <a:gd name="T65" fmla="*/ 2147483646 h 78"/>
                <a:gd name="T66" fmla="*/ 2147483646 w 111"/>
                <a:gd name="T67" fmla="*/ 2147483646 h 78"/>
                <a:gd name="T68" fmla="*/ 2147483646 w 111"/>
                <a:gd name="T69" fmla="*/ 2147483646 h 78"/>
                <a:gd name="T70" fmla="*/ 2147483646 w 111"/>
                <a:gd name="T71" fmla="*/ 2147483646 h 78"/>
                <a:gd name="T72" fmla="*/ 2147483646 w 111"/>
                <a:gd name="T73" fmla="*/ 2147483646 h 78"/>
                <a:gd name="T74" fmla="*/ 2147483646 w 111"/>
                <a:gd name="T75" fmla="*/ 2147483646 h 78"/>
                <a:gd name="T76" fmla="*/ 2147483646 w 111"/>
                <a:gd name="T77" fmla="*/ 2147483646 h 78"/>
                <a:gd name="T78" fmla="*/ 2147483646 w 111"/>
                <a:gd name="T79" fmla="*/ 2147483646 h 78"/>
                <a:gd name="T80" fmla="*/ 2147483646 w 111"/>
                <a:gd name="T81" fmla="*/ 2147483646 h 78"/>
                <a:gd name="T82" fmla="*/ 2147483646 w 111"/>
                <a:gd name="T83" fmla="*/ 2147483646 h 78"/>
                <a:gd name="T84" fmla="*/ 2147483646 w 111"/>
                <a:gd name="T85" fmla="*/ 2147483646 h 78"/>
                <a:gd name="T86" fmla="*/ 2147483646 w 111"/>
                <a:gd name="T87" fmla="*/ 2147483646 h 78"/>
                <a:gd name="T88" fmla="*/ 2147483646 w 111"/>
                <a:gd name="T89" fmla="*/ 2147483646 h 78"/>
                <a:gd name="T90" fmla="*/ 2147483646 w 111"/>
                <a:gd name="T91" fmla="*/ 2147483646 h 78"/>
                <a:gd name="T92" fmla="*/ 2147483646 w 111"/>
                <a:gd name="T93" fmla="*/ 2147483646 h 78"/>
                <a:gd name="T94" fmla="*/ 2147483646 w 111"/>
                <a:gd name="T95" fmla="*/ 2147483646 h 78"/>
                <a:gd name="T96" fmla="*/ 2147483646 w 111"/>
                <a:gd name="T97" fmla="*/ 2147483646 h 78"/>
                <a:gd name="T98" fmla="*/ 2147483646 w 111"/>
                <a:gd name="T99" fmla="*/ 2147483646 h 78"/>
                <a:gd name="T100" fmla="*/ 2147483646 w 111"/>
                <a:gd name="T101" fmla="*/ 2147483646 h 78"/>
                <a:gd name="T102" fmla="*/ 2147483646 w 111"/>
                <a:gd name="T103" fmla="*/ 2147483646 h 78"/>
                <a:gd name="T104" fmla="*/ 2147483646 w 111"/>
                <a:gd name="T105" fmla="*/ 2147483646 h 78"/>
                <a:gd name="T106" fmla="*/ 2147483646 w 111"/>
                <a:gd name="T107" fmla="*/ 0 h 78"/>
                <a:gd name="T108" fmla="*/ 2147483646 w 111"/>
                <a:gd name="T109" fmla="*/ 0 h 78"/>
                <a:gd name="T110" fmla="*/ 2147483646 w 111"/>
                <a:gd name="T111" fmla="*/ 2147483646 h 7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1"/>
                <a:gd name="T169" fmla="*/ 0 h 78"/>
                <a:gd name="T170" fmla="*/ 111 w 111"/>
                <a:gd name="T171" fmla="*/ 78 h 7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1" h="78">
                  <a:moveTo>
                    <a:pt x="111" y="5"/>
                  </a:moveTo>
                  <a:cubicBezTo>
                    <a:pt x="111" y="18"/>
                    <a:pt x="108" y="30"/>
                    <a:pt x="103" y="41"/>
                  </a:cubicBezTo>
                  <a:cubicBezTo>
                    <a:pt x="97" y="50"/>
                    <a:pt x="92" y="61"/>
                    <a:pt x="87" y="70"/>
                  </a:cubicBezTo>
                  <a:cubicBezTo>
                    <a:pt x="80" y="78"/>
                    <a:pt x="70" y="77"/>
                    <a:pt x="61" y="78"/>
                  </a:cubicBezTo>
                  <a:cubicBezTo>
                    <a:pt x="53" y="78"/>
                    <a:pt x="46" y="76"/>
                    <a:pt x="40" y="70"/>
                  </a:cubicBezTo>
                  <a:cubicBezTo>
                    <a:pt x="31" y="62"/>
                    <a:pt x="25" y="50"/>
                    <a:pt x="23" y="38"/>
                  </a:cubicBezTo>
                  <a:cubicBezTo>
                    <a:pt x="22" y="34"/>
                    <a:pt x="22" y="31"/>
                    <a:pt x="21" y="27"/>
                  </a:cubicBezTo>
                  <a:cubicBezTo>
                    <a:pt x="21" y="27"/>
                    <a:pt x="20" y="26"/>
                    <a:pt x="20" y="27"/>
                  </a:cubicBezTo>
                  <a:cubicBezTo>
                    <a:pt x="19" y="28"/>
                    <a:pt x="20" y="29"/>
                    <a:pt x="20" y="30"/>
                  </a:cubicBezTo>
                  <a:cubicBezTo>
                    <a:pt x="18" y="32"/>
                    <a:pt x="16" y="32"/>
                    <a:pt x="13" y="32"/>
                  </a:cubicBezTo>
                  <a:cubicBezTo>
                    <a:pt x="10" y="31"/>
                    <a:pt x="9" y="28"/>
                    <a:pt x="8" y="25"/>
                  </a:cubicBezTo>
                  <a:lnTo>
                    <a:pt x="8" y="20"/>
                  </a:lnTo>
                  <a:cubicBezTo>
                    <a:pt x="4" y="17"/>
                    <a:pt x="0" y="12"/>
                    <a:pt x="2" y="7"/>
                  </a:cubicBezTo>
                  <a:cubicBezTo>
                    <a:pt x="2" y="5"/>
                    <a:pt x="4" y="3"/>
                    <a:pt x="6" y="2"/>
                  </a:cubicBezTo>
                  <a:cubicBezTo>
                    <a:pt x="7" y="3"/>
                    <a:pt x="7" y="2"/>
                    <a:pt x="8" y="1"/>
                  </a:cubicBezTo>
                  <a:cubicBezTo>
                    <a:pt x="13" y="1"/>
                    <a:pt x="16" y="6"/>
                    <a:pt x="19" y="10"/>
                  </a:cubicBezTo>
                  <a:cubicBezTo>
                    <a:pt x="19" y="11"/>
                    <a:pt x="19" y="12"/>
                    <a:pt x="20" y="12"/>
                  </a:cubicBezTo>
                  <a:cubicBezTo>
                    <a:pt x="22" y="14"/>
                    <a:pt x="24" y="12"/>
                    <a:pt x="26" y="12"/>
                  </a:cubicBezTo>
                  <a:cubicBezTo>
                    <a:pt x="28" y="10"/>
                    <a:pt x="28" y="7"/>
                    <a:pt x="28" y="5"/>
                  </a:cubicBezTo>
                  <a:lnTo>
                    <a:pt x="39" y="3"/>
                  </a:lnTo>
                  <a:cubicBezTo>
                    <a:pt x="39" y="8"/>
                    <a:pt x="42" y="12"/>
                    <a:pt x="46" y="14"/>
                  </a:cubicBezTo>
                  <a:cubicBezTo>
                    <a:pt x="51" y="16"/>
                    <a:pt x="57" y="15"/>
                    <a:pt x="61" y="13"/>
                  </a:cubicBezTo>
                  <a:cubicBezTo>
                    <a:pt x="64" y="11"/>
                    <a:pt x="67" y="8"/>
                    <a:pt x="67" y="4"/>
                  </a:cubicBezTo>
                  <a:cubicBezTo>
                    <a:pt x="68" y="3"/>
                    <a:pt x="70" y="2"/>
                    <a:pt x="72" y="2"/>
                  </a:cubicBezTo>
                  <a:cubicBezTo>
                    <a:pt x="72" y="7"/>
                    <a:pt x="70" y="14"/>
                    <a:pt x="77" y="17"/>
                  </a:cubicBezTo>
                  <a:cubicBezTo>
                    <a:pt x="82" y="21"/>
                    <a:pt x="88" y="26"/>
                    <a:pt x="87" y="33"/>
                  </a:cubicBezTo>
                  <a:cubicBezTo>
                    <a:pt x="84" y="39"/>
                    <a:pt x="75" y="33"/>
                    <a:pt x="73" y="40"/>
                  </a:cubicBezTo>
                  <a:cubicBezTo>
                    <a:pt x="73" y="41"/>
                    <a:pt x="74" y="45"/>
                    <a:pt x="72" y="46"/>
                  </a:cubicBezTo>
                  <a:cubicBezTo>
                    <a:pt x="67" y="46"/>
                    <a:pt x="63" y="43"/>
                    <a:pt x="58" y="45"/>
                  </a:cubicBezTo>
                  <a:cubicBezTo>
                    <a:pt x="54" y="45"/>
                    <a:pt x="50" y="48"/>
                    <a:pt x="49" y="51"/>
                  </a:cubicBezTo>
                  <a:cubicBezTo>
                    <a:pt x="47" y="55"/>
                    <a:pt x="46" y="59"/>
                    <a:pt x="47" y="63"/>
                  </a:cubicBezTo>
                  <a:lnTo>
                    <a:pt x="48" y="64"/>
                  </a:lnTo>
                  <a:cubicBezTo>
                    <a:pt x="52" y="64"/>
                    <a:pt x="58" y="61"/>
                    <a:pt x="61" y="66"/>
                  </a:cubicBezTo>
                  <a:cubicBezTo>
                    <a:pt x="63" y="67"/>
                    <a:pt x="60" y="70"/>
                    <a:pt x="63" y="69"/>
                  </a:cubicBezTo>
                  <a:cubicBezTo>
                    <a:pt x="64" y="68"/>
                    <a:pt x="63" y="65"/>
                    <a:pt x="62" y="64"/>
                  </a:cubicBezTo>
                  <a:lnTo>
                    <a:pt x="60" y="62"/>
                  </a:lnTo>
                  <a:cubicBezTo>
                    <a:pt x="61" y="56"/>
                    <a:pt x="63" y="50"/>
                    <a:pt x="68" y="47"/>
                  </a:cubicBezTo>
                  <a:cubicBezTo>
                    <a:pt x="70" y="48"/>
                    <a:pt x="72" y="48"/>
                    <a:pt x="73" y="47"/>
                  </a:cubicBezTo>
                  <a:cubicBezTo>
                    <a:pt x="76" y="45"/>
                    <a:pt x="75" y="42"/>
                    <a:pt x="75" y="39"/>
                  </a:cubicBezTo>
                  <a:cubicBezTo>
                    <a:pt x="79" y="37"/>
                    <a:pt x="83" y="39"/>
                    <a:pt x="86" y="36"/>
                  </a:cubicBezTo>
                  <a:cubicBezTo>
                    <a:pt x="89" y="33"/>
                    <a:pt x="89" y="29"/>
                    <a:pt x="87" y="25"/>
                  </a:cubicBezTo>
                  <a:cubicBezTo>
                    <a:pt x="84" y="18"/>
                    <a:pt x="72" y="16"/>
                    <a:pt x="74" y="7"/>
                  </a:cubicBezTo>
                  <a:cubicBezTo>
                    <a:pt x="75" y="10"/>
                    <a:pt x="78" y="14"/>
                    <a:pt x="82" y="15"/>
                  </a:cubicBezTo>
                  <a:cubicBezTo>
                    <a:pt x="87" y="16"/>
                    <a:pt x="94" y="16"/>
                    <a:pt x="98" y="11"/>
                  </a:cubicBezTo>
                  <a:cubicBezTo>
                    <a:pt x="101" y="9"/>
                    <a:pt x="102" y="5"/>
                    <a:pt x="101" y="2"/>
                  </a:cubicBezTo>
                  <a:cubicBezTo>
                    <a:pt x="104" y="1"/>
                    <a:pt x="107" y="0"/>
                    <a:pt x="110" y="0"/>
                  </a:cubicBezTo>
                  <a:lnTo>
                    <a:pt x="111" y="5"/>
                  </a:lnTo>
                  <a:close/>
                </a:path>
              </a:pathLst>
            </a:custGeom>
            <a:solidFill>
              <a:srgbClr val="FDC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148">
              <a:extLst>
                <a:ext uri="{FF2B5EF4-FFF2-40B4-BE49-F238E27FC236}">
                  <a16:creationId xmlns:a16="http://schemas.microsoft.com/office/drawing/2014/main" id="{FB2D95CF-4D31-5BAD-E4CE-7E0A927CF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2" y="2014"/>
              <a:ext cx="23" cy="41"/>
            </a:xfrm>
            <a:custGeom>
              <a:avLst/>
              <a:gdLst>
                <a:gd name="T0" fmla="*/ 2147483646 w 5"/>
                <a:gd name="T1" fmla="*/ 2147483646 h 9"/>
                <a:gd name="T2" fmla="*/ 2147483646 w 5"/>
                <a:gd name="T3" fmla="*/ 2147483646 h 9"/>
                <a:gd name="T4" fmla="*/ 0 w 5"/>
                <a:gd name="T5" fmla="*/ 0 h 9"/>
                <a:gd name="T6" fmla="*/ 2147483646 w 5"/>
                <a:gd name="T7" fmla="*/ 2147483646 h 9"/>
                <a:gd name="T8" fmla="*/ 2147483646 w 5"/>
                <a:gd name="T9" fmla="*/ 2147483646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9"/>
                <a:gd name="T17" fmla="*/ 5 w 5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9">
                  <a:moveTo>
                    <a:pt x="1" y="3"/>
                  </a:moveTo>
                  <a:cubicBezTo>
                    <a:pt x="2" y="5"/>
                    <a:pt x="3" y="7"/>
                    <a:pt x="5" y="9"/>
                  </a:cubicBezTo>
                  <a:cubicBezTo>
                    <a:pt x="2" y="7"/>
                    <a:pt x="0" y="3"/>
                    <a:pt x="0" y="0"/>
                  </a:cubicBezTo>
                  <a:cubicBezTo>
                    <a:pt x="2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CCCE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149">
              <a:extLst>
                <a:ext uri="{FF2B5EF4-FFF2-40B4-BE49-F238E27FC236}">
                  <a16:creationId xmlns:a16="http://schemas.microsoft.com/office/drawing/2014/main" id="{5595B085-59C5-CA51-45FA-78050835D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" y="2014"/>
              <a:ext cx="69" cy="91"/>
            </a:xfrm>
            <a:custGeom>
              <a:avLst/>
              <a:gdLst>
                <a:gd name="T0" fmla="*/ 2147483646 w 15"/>
                <a:gd name="T1" fmla="*/ 2147483646 h 20"/>
                <a:gd name="T2" fmla="*/ 2147483646 w 15"/>
                <a:gd name="T3" fmla="*/ 2147483646 h 20"/>
                <a:gd name="T4" fmla="*/ 2147483646 w 15"/>
                <a:gd name="T5" fmla="*/ 2147483646 h 20"/>
                <a:gd name="T6" fmla="*/ 2147483646 w 15"/>
                <a:gd name="T7" fmla="*/ 2147483646 h 20"/>
                <a:gd name="T8" fmla="*/ 2147483646 w 15"/>
                <a:gd name="T9" fmla="*/ 2147483646 h 20"/>
                <a:gd name="T10" fmla="*/ 2147483646 w 15"/>
                <a:gd name="T11" fmla="*/ 2147483646 h 20"/>
                <a:gd name="T12" fmla="*/ 2147483646 w 15"/>
                <a:gd name="T13" fmla="*/ 2147483646 h 20"/>
                <a:gd name="T14" fmla="*/ 2147483646 w 15"/>
                <a:gd name="T15" fmla="*/ 2147483646 h 20"/>
                <a:gd name="T16" fmla="*/ 2147483646 w 15"/>
                <a:gd name="T17" fmla="*/ 2147483646 h 20"/>
                <a:gd name="T18" fmla="*/ 2147483646 w 15"/>
                <a:gd name="T19" fmla="*/ 2147483646 h 20"/>
                <a:gd name="T20" fmla="*/ 2147483646 w 15"/>
                <a:gd name="T21" fmla="*/ 2147483646 h 20"/>
                <a:gd name="T22" fmla="*/ 2147483646 w 15"/>
                <a:gd name="T23" fmla="*/ 2147483646 h 20"/>
                <a:gd name="T24" fmla="*/ 2147483646 w 15"/>
                <a:gd name="T25" fmla="*/ 2147483646 h 20"/>
                <a:gd name="T26" fmla="*/ 0 w 15"/>
                <a:gd name="T27" fmla="*/ 2147483646 h 20"/>
                <a:gd name="T28" fmla="*/ 2147483646 w 15"/>
                <a:gd name="T29" fmla="*/ 2147483646 h 20"/>
                <a:gd name="T30" fmla="*/ 2147483646 w 15"/>
                <a:gd name="T31" fmla="*/ 2147483646 h 20"/>
                <a:gd name="T32" fmla="*/ 2147483646 w 15"/>
                <a:gd name="T33" fmla="*/ 2147483646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20"/>
                <a:gd name="T53" fmla="*/ 15 w 15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20">
                  <a:moveTo>
                    <a:pt x="12" y="11"/>
                  </a:moveTo>
                  <a:cubicBezTo>
                    <a:pt x="13" y="11"/>
                    <a:pt x="14" y="11"/>
                    <a:pt x="15" y="12"/>
                  </a:cubicBezTo>
                  <a:cubicBezTo>
                    <a:pt x="14" y="12"/>
                    <a:pt x="12" y="13"/>
                    <a:pt x="11" y="12"/>
                  </a:cubicBezTo>
                  <a:cubicBezTo>
                    <a:pt x="10" y="13"/>
                    <a:pt x="10" y="14"/>
                    <a:pt x="10" y="15"/>
                  </a:cubicBezTo>
                  <a:cubicBezTo>
                    <a:pt x="11" y="17"/>
                    <a:pt x="12" y="18"/>
                    <a:pt x="14" y="18"/>
                  </a:cubicBezTo>
                  <a:lnTo>
                    <a:pt x="15" y="19"/>
                  </a:lnTo>
                  <a:lnTo>
                    <a:pt x="15" y="20"/>
                  </a:lnTo>
                  <a:cubicBezTo>
                    <a:pt x="13" y="20"/>
                    <a:pt x="12" y="19"/>
                    <a:pt x="11" y="18"/>
                  </a:cubicBezTo>
                  <a:cubicBezTo>
                    <a:pt x="9" y="17"/>
                    <a:pt x="9" y="15"/>
                    <a:pt x="9" y="13"/>
                  </a:cubicBezTo>
                  <a:cubicBezTo>
                    <a:pt x="10" y="12"/>
                    <a:pt x="11" y="11"/>
                    <a:pt x="9" y="10"/>
                  </a:cubicBezTo>
                  <a:cubicBezTo>
                    <a:pt x="7" y="8"/>
                    <a:pt x="6" y="1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8" y="0"/>
                    <a:pt x="8" y="9"/>
                    <a:pt x="12" y="1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150">
              <a:extLst>
                <a:ext uri="{FF2B5EF4-FFF2-40B4-BE49-F238E27FC236}">
                  <a16:creationId xmlns:a16="http://schemas.microsoft.com/office/drawing/2014/main" id="{6B9063EF-A12C-E987-105F-A46C3C3DB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" y="2023"/>
              <a:ext cx="36" cy="27"/>
            </a:xfrm>
            <a:custGeom>
              <a:avLst/>
              <a:gdLst>
                <a:gd name="T0" fmla="*/ 2147483646 w 8"/>
                <a:gd name="T1" fmla="*/ 0 h 6"/>
                <a:gd name="T2" fmla="*/ 2147483646 w 8"/>
                <a:gd name="T3" fmla="*/ 2147483646 h 6"/>
                <a:gd name="T4" fmla="*/ 2147483646 w 8"/>
                <a:gd name="T5" fmla="*/ 2147483646 h 6"/>
                <a:gd name="T6" fmla="*/ 0 w 8"/>
                <a:gd name="T7" fmla="*/ 2147483646 h 6"/>
                <a:gd name="T8" fmla="*/ 2147483646 w 8"/>
                <a:gd name="T9" fmla="*/ 0 h 6"/>
                <a:gd name="T10" fmla="*/ 2147483646 w 8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6"/>
                <a:gd name="T20" fmla="*/ 8 w 8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6">
                  <a:moveTo>
                    <a:pt x="6" y="0"/>
                  </a:moveTo>
                  <a:cubicBezTo>
                    <a:pt x="6" y="2"/>
                    <a:pt x="8" y="4"/>
                    <a:pt x="6" y="5"/>
                  </a:cubicBezTo>
                  <a:cubicBezTo>
                    <a:pt x="5" y="6"/>
                    <a:pt x="4" y="6"/>
                    <a:pt x="3" y="6"/>
                  </a:cubicBezTo>
                  <a:cubicBezTo>
                    <a:pt x="1" y="4"/>
                    <a:pt x="0" y="3"/>
                    <a:pt x="0" y="1"/>
                  </a:cubicBezTo>
                  <a:cubicBezTo>
                    <a:pt x="2" y="1"/>
                    <a:pt x="4" y="0"/>
                    <a:pt x="6" y="0"/>
                  </a:cubicBezTo>
                  <a:close/>
                </a:path>
              </a:pathLst>
            </a:custGeom>
            <a:solidFill>
              <a:srgbClr val="8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151">
              <a:extLst>
                <a:ext uri="{FF2B5EF4-FFF2-40B4-BE49-F238E27FC236}">
                  <a16:creationId xmlns:a16="http://schemas.microsoft.com/office/drawing/2014/main" id="{7E92AB18-F52B-5F5B-6765-B1F083B1D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2092"/>
              <a:ext cx="330" cy="517"/>
            </a:xfrm>
            <a:custGeom>
              <a:avLst/>
              <a:gdLst>
                <a:gd name="T0" fmla="*/ 2147483646 w 72"/>
                <a:gd name="T1" fmla="*/ 2147483646 h 113"/>
                <a:gd name="T2" fmla="*/ 2147483646 w 72"/>
                <a:gd name="T3" fmla="*/ 2147483646 h 113"/>
                <a:gd name="T4" fmla="*/ 2147483646 w 72"/>
                <a:gd name="T5" fmla="*/ 2147483646 h 113"/>
                <a:gd name="T6" fmla="*/ 2147483646 w 72"/>
                <a:gd name="T7" fmla="*/ 2147483646 h 113"/>
                <a:gd name="T8" fmla="*/ 2147483646 w 72"/>
                <a:gd name="T9" fmla="*/ 2147483646 h 113"/>
                <a:gd name="T10" fmla="*/ 2147483646 w 72"/>
                <a:gd name="T11" fmla="*/ 2147483646 h 113"/>
                <a:gd name="T12" fmla="*/ 2147483646 w 72"/>
                <a:gd name="T13" fmla="*/ 2147483646 h 113"/>
                <a:gd name="T14" fmla="*/ 2147483646 w 72"/>
                <a:gd name="T15" fmla="*/ 2147483646 h 113"/>
                <a:gd name="T16" fmla="*/ 2147483646 w 72"/>
                <a:gd name="T17" fmla="*/ 2147483646 h 113"/>
                <a:gd name="T18" fmla="*/ 2147483646 w 72"/>
                <a:gd name="T19" fmla="*/ 2147483646 h 113"/>
                <a:gd name="T20" fmla="*/ 2147483646 w 72"/>
                <a:gd name="T21" fmla="*/ 2147483646 h 113"/>
                <a:gd name="T22" fmla="*/ 2147483646 w 72"/>
                <a:gd name="T23" fmla="*/ 2147483646 h 113"/>
                <a:gd name="T24" fmla="*/ 2147483646 w 72"/>
                <a:gd name="T25" fmla="*/ 2147483646 h 113"/>
                <a:gd name="T26" fmla="*/ 2147483646 w 72"/>
                <a:gd name="T27" fmla="*/ 2147483646 h 113"/>
                <a:gd name="T28" fmla="*/ 2147483646 w 72"/>
                <a:gd name="T29" fmla="*/ 2147483646 h 113"/>
                <a:gd name="T30" fmla="*/ 2147483646 w 72"/>
                <a:gd name="T31" fmla="*/ 2147483646 h 113"/>
                <a:gd name="T32" fmla="*/ 2147483646 w 72"/>
                <a:gd name="T33" fmla="*/ 2147483646 h 113"/>
                <a:gd name="T34" fmla="*/ 2147483646 w 72"/>
                <a:gd name="T35" fmla="*/ 2147483646 h 113"/>
                <a:gd name="T36" fmla="*/ 2147483646 w 72"/>
                <a:gd name="T37" fmla="*/ 2147483646 h 113"/>
                <a:gd name="T38" fmla="*/ 2147483646 w 72"/>
                <a:gd name="T39" fmla="*/ 2147483646 h 113"/>
                <a:gd name="T40" fmla="*/ 2147483646 w 72"/>
                <a:gd name="T41" fmla="*/ 2147483646 h 113"/>
                <a:gd name="T42" fmla="*/ 2147483646 w 72"/>
                <a:gd name="T43" fmla="*/ 2147483646 h 113"/>
                <a:gd name="T44" fmla="*/ 2147483646 w 72"/>
                <a:gd name="T45" fmla="*/ 2147483646 h 113"/>
                <a:gd name="T46" fmla="*/ 2147483646 w 72"/>
                <a:gd name="T47" fmla="*/ 2147483646 h 113"/>
                <a:gd name="T48" fmla="*/ 2147483646 w 72"/>
                <a:gd name="T49" fmla="*/ 2147483646 h 113"/>
                <a:gd name="T50" fmla="*/ 2147483646 w 72"/>
                <a:gd name="T51" fmla="*/ 2147483646 h 113"/>
                <a:gd name="T52" fmla="*/ 2147483646 w 72"/>
                <a:gd name="T53" fmla="*/ 2147483646 h 113"/>
                <a:gd name="T54" fmla="*/ 2147483646 w 72"/>
                <a:gd name="T55" fmla="*/ 2147483646 h 113"/>
                <a:gd name="T56" fmla="*/ 2147483646 w 72"/>
                <a:gd name="T57" fmla="*/ 2147483646 h 113"/>
                <a:gd name="T58" fmla="*/ 2147483646 w 72"/>
                <a:gd name="T59" fmla="*/ 2147483646 h 113"/>
                <a:gd name="T60" fmla="*/ 2147483646 w 72"/>
                <a:gd name="T61" fmla="*/ 2147483646 h 113"/>
                <a:gd name="T62" fmla="*/ 2147483646 w 72"/>
                <a:gd name="T63" fmla="*/ 2147483646 h 113"/>
                <a:gd name="T64" fmla="*/ 2147483646 w 72"/>
                <a:gd name="T65" fmla="*/ 2147483646 h 113"/>
                <a:gd name="T66" fmla="*/ 2147483646 w 72"/>
                <a:gd name="T67" fmla="*/ 2147483646 h 11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2"/>
                <a:gd name="T103" fmla="*/ 0 h 113"/>
                <a:gd name="T104" fmla="*/ 72 w 72"/>
                <a:gd name="T105" fmla="*/ 113 h 11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2" h="113">
                  <a:moveTo>
                    <a:pt x="37" y="1"/>
                  </a:moveTo>
                  <a:cubicBezTo>
                    <a:pt x="38" y="3"/>
                    <a:pt x="36" y="3"/>
                    <a:pt x="36" y="5"/>
                  </a:cubicBezTo>
                  <a:cubicBezTo>
                    <a:pt x="40" y="9"/>
                    <a:pt x="45" y="11"/>
                    <a:pt x="51" y="10"/>
                  </a:cubicBezTo>
                  <a:cubicBezTo>
                    <a:pt x="52" y="11"/>
                    <a:pt x="52" y="12"/>
                    <a:pt x="52" y="13"/>
                  </a:cubicBezTo>
                  <a:cubicBezTo>
                    <a:pt x="51" y="16"/>
                    <a:pt x="48" y="18"/>
                    <a:pt x="46" y="19"/>
                  </a:cubicBezTo>
                  <a:cubicBezTo>
                    <a:pt x="44" y="27"/>
                    <a:pt x="42" y="34"/>
                    <a:pt x="39" y="41"/>
                  </a:cubicBezTo>
                  <a:cubicBezTo>
                    <a:pt x="38" y="42"/>
                    <a:pt x="36" y="44"/>
                    <a:pt x="36" y="45"/>
                  </a:cubicBezTo>
                  <a:cubicBezTo>
                    <a:pt x="35" y="45"/>
                    <a:pt x="34" y="45"/>
                    <a:pt x="34" y="46"/>
                  </a:cubicBezTo>
                  <a:cubicBezTo>
                    <a:pt x="34" y="47"/>
                    <a:pt x="35" y="47"/>
                    <a:pt x="36" y="47"/>
                  </a:cubicBezTo>
                  <a:cubicBezTo>
                    <a:pt x="37" y="47"/>
                    <a:pt x="38" y="48"/>
                    <a:pt x="38" y="48"/>
                  </a:cubicBezTo>
                  <a:cubicBezTo>
                    <a:pt x="39" y="50"/>
                    <a:pt x="38" y="52"/>
                    <a:pt x="37" y="54"/>
                  </a:cubicBezTo>
                  <a:cubicBezTo>
                    <a:pt x="36" y="54"/>
                    <a:pt x="34" y="54"/>
                    <a:pt x="34" y="55"/>
                  </a:cubicBezTo>
                  <a:cubicBezTo>
                    <a:pt x="34" y="58"/>
                    <a:pt x="36" y="55"/>
                    <a:pt x="38" y="55"/>
                  </a:cubicBezTo>
                  <a:cubicBezTo>
                    <a:pt x="45" y="56"/>
                    <a:pt x="48" y="63"/>
                    <a:pt x="55" y="65"/>
                  </a:cubicBezTo>
                  <a:cubicBezTo>
                    <a:pt x="58" y="65"/>
                    <a:pt x="62" y="63"/>
                    <a:pt x="66" y="64"/>
                  </a:cubicBezTo>
                  <a:cubicBezTo>
                    <a:pt x="67" y="67"/>
                    <a:pt x="70" y="70"/>
                    <a:pt x="69" y="74"/>
                  </a:cubicBezTo>
                  <a:cubicBezTo>
                    <a:pt x="72" y="82"/>
                    <a:pt x="69" y="93"/>
                    <a:pt x="69" y="101"/>
                  </a:cubicBezTo>
                  <a:cubicBezTo>
                    <a:pt x="68" y="105"/>
                    <a:pt x="66" y="108"/>
                    <a:pt x="65" y="111"/>
                  </a:cubicBezTo>
                  <a:cubicBezTo>
                    <a:pt x="59" y="113"/>
                    <a:pt x="58" y="106"/>
                    <a:pt x="54" y="104"/>
                  </a:cubicBezTo>
                  <a:cubicBezTo>
                    <a:pt x="49" y="99"/>
                    <a:pt x="43" y="98"/>
                    <a:pt x="37" y="93"/>
                  </a:cubicBezTo>
                  <a:cubicBezTo>
                    <a:pt x="28" y="85"/>
                    <a:pt x="17" y="79"/>
                    <a:pt x="11" y="69"/>
                  </a:cubicBezTo>
                  <a:cubicBezTo>
                    <a:pt x="10" y="69"/>
                    <a:pt x="8" y="68"/>
                    <a:pt x="7" y="66"/>
                  </a:cubicBezTo>
                  <a:cubicBezTo>
                    <a:pt x="5" y="64"/>
                    <a:pt x="7" y="62"/>
                    <a:pt x="6" y="61"/>
                  </a:cubicBezTo>
                  <a:cubicBezTo>
                    <a:pt x="0" y="51"/>
                    <a:pt x="7" y="40"/>
                    <a:pt x="11" y="32"/>
                  </a:cubicBezTo>
                  <a:cubicBezTo>
                    <a:pt x="15" y="24"/>
                    <a:pt x="21" y="16"/>
                    <a:pt x="28" y="11"/>
                  </a:cubicBezTo>
                  <a:cubicBezTo>
                    <a:pt x="30" y="12"/>
                    <a:pt x="31" y="14"/>
                    <a:pt x="32" y="12"/>
                  </a:cubicBezTo>
                  <a:cubicBezTo>
                    <a:pt x="32" y="11"/>
                    <a:pt x="31" y="11"/>
                    <a:pt x="30" y="10"/>
                  </a:cubicBezTo>
                  <a:cubicBezTo>
                    <a:pt x="30" y="9"/>
                    <a:pt x="31" y="8"/>
                    <a:pt x="31" y="7"/>
                  </a:cubicBezTo>
                  <a:cubicBezTo>
                    <a:pt x="32" y="5"/>
                    <a:pt x="32" y="1"/>
                    <a:pt x="36" y="1"/>
                  </a:cubicBezTo>
                  <a:cubicBezTo>
                    <a:pt x="36" y="0"/>
                    <a:pt x="37" y="1"/>
                    <a:pt x="37" y="1"/>
                  </a:cubicBezTo>
                  <a:close/>
                </a:path>
              </a:pathLst>
            </a:custGeom>
            <a:solidFill>
              <a:srgbClr val="D0CA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152">
              <a:extLst>
                <a:ext uri="{FF2B5EF4-FFF2-40B4-BE49-F238E27FC236}">
                  <a16:creationId xmlns:a16="http://schemas.microsoft.com/office/drawing/2014/main" id="{C704F2A1-5810-0369-526F-F7E495F25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9" y="2211"/>
              <a:ext cx="78" cy="73"/>
            </a:xfrm>
            <a:custGeom>
              <a:avLst/>
              <a:gdLst>
                <a:gd name="T0" fmla="*/ 2147483646 w 17"/>
                <a:gd name="T1" fmla="*/ 2147483646 h 16"/>
                <a:gd name="T2" fmla="*/ 2147483646 w 17"/>
                <a:gd name="T3" fmla="*/ 2147483646 h 16"/>
                <a:gd name="T4" fmla="*/ 0 w 17"/>
                <a:gd name="T5" fmla="*/ 2147483646 h 16"/>
                <a:gd name="T6" fmla="*/ 2147483646 w 17"/>
                <a:gd name="T7" fmla="*/ 2147483646 h 16"/>
                <a:gd name="T8" fmla="*/ 2147483646 w 17"/>
                <a:gd name="T9" fmla="*/ 2147483646 h 16"/>
                <a:gd name="T10" fmla="*/ 2147483646 w 17"/>
                <a:gd name="T11" fmla="*/ 2147483646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6"/>
                <a:gd name="T20" fmla="*/ 17 w 17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6">
                  <a:moveTo>
                    <a:pt x="17" y="1"/>
                  </a:moveTo>
                  <a:cubicBezTo>
                    <a:pt x="12" y="4"/>
                    <a:pt x="10" y="10"/>
                    <a:pt x="9" y="16"/>
                  </a:cubicBezTo>
                  <a:cubicBezTo>
                    <a:pt x="6" y="15"/>
                    <a:pt x="3" y="16"/>
                    <a:pt x="0" y="16"/>
                  </a:cubicBezTo>
                  <a:cubicBezTo>
                    <a:pt x="0" y="10"/>
                    <a:pt x="1" y="3"/>
                    <a:pt x="8" y="1"/>
                  </a:cubicBezTo>
                  <a:cubicBezTo>
                    <a:pt x="10" y="0"/>
                    <a:pt x="14" y="0"/>
                    <a:pt x="17" y="1"/>
                  </a:cubicBezTo>
                  <a:close/>
                </a:path>
              </a:pathLst>
            </a:custGeom>
            <a:solidFill>
              <a:srgbClr val="7A5D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153">
              <a:extLst>
                <a:ext uri="{FF2B5EF4-FFF2-40B4-BE49-F238E27FC236}">
                  <a16:creationId xmlns:a16="http://schemas.microsoft.com/office/drawing/2014/main" id="{69DBF762-CDAD-AC37-7692-CA58E0C35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" y="2343"/>
              <a:ext cx="73" cy="87"/>
            </a:xfrm>
            <a:custGeom>
              <a:avLst/>
              <a:gdLst>
                <a:gd name="T0" fmla="*/ 2147483646 w 16"/>
                <a:gd name="T1" fmla="*/ 2147483646 h 19"/>
                <a:gd name="T2" fmla="*/ 2147483646 w 16"/>
                <a:gd name="T3" fmla="*/ 2147483646 h 19"/>
                <a:gd name="T4" fmla="*/ 2147483646 w 16"/>
                <a:gd name="T5" fmla="*/ 2147483646 h 19"/>
                <a:gd name="T6" fmla="*/ 2147483646 w 16"/>
                <a:gd name="T7" fmla="*/ 2147483646 h 19"/>
                <a:gd name="T8" fmla="*/ 2147483646 w 16"/>
                <a:gd name="T9" fmla="*/ 2147483646 h 19"/>
                <a:gd name="T10" fmla="*/ 2147483646 w 16"/>
                <a:gd name="T11" fmla="*/ 2147483646 h 19"/>
                <a:gd name="T12" fmla="*/ 2147483646 w 16"/>
                <a:gd name="T13" fmla="*/ 2147483646 h 19"/>
                <a:gd name="T14" fmla="*/ 2147483646 w 16"/>
                <a:gd name="T15" fmla="*/ 2147483646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9"/>
                <a:gd name="T26" fmla="*/ 16 w 16"/>
                <a:gd name="T27" fmla="*/ 19 h 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9">
                  <a:moveTo>
                    <a:pt x="16" y="6"/>
                  </a:moveTo>
                  <a:cubicBezTo>
                    <a:pt x="16" y="7"/>
                    <a:pt x="16" y="9"/>
                    <a:pt x="15" y="11"/>
                  </a:cubicBezTo>
                  <a:cubicBezTo>
                    <a:pt x="11" y="15"/>
                    <a:pt x="8" y="19"/>
                    <a:pt x="3" y="17"/>
                  </a:cubicBezTo>
                  <a:cubicBezTo>
                    <a:pt x="0" y="13"/>
                    <a:pt x="5" y="8"/>
                    <a:pt x="1" y="4"/>
                  </a:cubicBezTo>
                  <a:cubicBezTo>
                    <a:pt x="2" y="3"/>
                    <a:pt x="0" y="2"/>
                    <a:pt x="1" y="1"/>
                  </a:cubicBezTo>
                  <a:cubicBezTo>
                    <a:pt x="3" y="0"/>
                    <a:pt x="5" y="2"/>
                    <a:pt x="6" y="2"/>
                  </a:cubicBezTo>
                  <a:cubicBezTo>
                    <a:pt x="9" y="4"/>
                    <a:pt x="13" y="5"/>
                    <a:pt x="16" y="6"/>
                  </a:cubicBezTo>
                  <a:close/>
                </a:path>
              </a:pathLst>
            </a:custGeom>
            <a:solidFill>
              <a:srgbClr val="699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154">
              <a:extLst>
                <a:ext uri="{FF2B5EF4-FFF2-40B4-BE49-F238E27FC236}">
                  <a16:creationId xmlns:a16="http://schemas.microsoft.com/office/drawing/2014/main" id="{FF7C133A-1D0D-E4D4-5DD4-6AA79D02F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" y="2352"/>
              <a:ext cx="78" cy="69"/>
            </a:xfrm>
            <a:custGeom>
              <a:avLst/>
              <a:gdLst>
                <a:gd name="T0" fmla="*/ 2147483646 w 17"/>
                <a:gd name="T1" fmla="*/ 2147483646 h 15"/>
                <a:gd name="T2" fmla="*/ 2147483646 w 17"/>
                <a:gd name="T3" fmla="*/ 2147483646 h 15"/>
                <a:gd name="T4" fmla="*/ 2147483646 w 17"/>
                <a:gd name="T5" fmla="*/ 2147483646 h 15"/>
                <a:gd name="T6" fmla="*/ 0 w 17"/>
                <a:gd name="T7" fmla="*/ 2147483646 h 15"/>
                <a:gd name="T8" fmla="*/ 0 w 17"/>
                <a:gd name="T9" fmla="*/ 2147483646 h 15"/>
                <a:gd name="T10" fmla="*/ 0 w 17"/>
                <a:gd name="T11" fmla="*/ 2147483646 h 15"/>
                <a:gd name="T12" fmla="*/ 0 w 17"/>
                <a:gd name="T13" fmla="*/ 2147483646 h 15"/>
                <a:gd name="T14" fmla="*/ 2147483646 w 17"/>
                <a:gd name="T15" fmla="*/ 0 h 15"/>
                <a:gd name="T16" fmla="*/ 2147483646 w 17"/>
                <a:gd name="T17" fmla="*/ 2147483646 h 15"/>
                <a:gd name="T18" fmla="*/ 2147483646 w 17"/>
                <a:gd name="T19" fmla="*/ 214748364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5"/>
                <a:gd name="T32" fmla="*/ 17 w 1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5">
                  <a:moveTo>
                    <a:pt x="15" y="6"/>
                  </a:moveTo>
                  <a:cubicBezTo>
                    <a:pt x="15" y="8"/>
                    <a:pt x="16" y="10"/>
                    <a:pt x="15" y="12"/>
                  </a:cubicBezTo>
                  <a:cubicBezTo>
                    <a:pt x="13" y="14"/>
                    <a:pt x="12" y="15"/>
                    <a:pt x="10" y="15"/>
                  </a:cubicBezTo>
                  <a:cubicBezTo>
                    <a:pt x="6" y="14"/>
                    <a:pt x="3" y="11"/>
                    <a:pt x="0" y="8"/>
                  </a:cubicBezTo>
                  <a:lnTo>
                    <a:pt x="0" y="4"/>
                  </a:lnTo>
                  <a:cubicBezTo>
                    <a:pt x="5" y="4"/>
                    <a:pt x="11" y="2"/>
                    <a:pt x="16" y="0"/>
                  </a:cubicBezTo>
                  <a:cubicBezTo>
                    <a:pt x="17" y="2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699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155">
              <a:extLst>
                <a:ext uri="{FF2B5EF4-FFF2-40B4-BE49-F238E27FC236}">
                  <a16:creationId xmlns:a16="http://schemas.microsoft.com/office/drawing/2014/main" id="{A74DA353-BA3B-DFE3-31E0-B6F4E3310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" y="2352"/>
              <a:ext cx="494" cy="595"/>
            </a:xfrm>
            <a:custGeom>
              <a:avLst/>
              <a:gdLst>
                <a:gd name="T0" fmla="*/ 2147483646 w 108"/>
                <a:gd name="T1" fmla="*/ 2147483646 h 130"/>
                <a:gd name="T2" fmla="*/ 2147483646 w 108"/>
                <a:gd name="T3" fmla="*/ 2147483646 h 130"/>
                <a:gd name="T4" fmla="*/ 2147483646 w 108"/>
                <a:gd name="T5" fmla="*/ 2147483646 h 130"/>
                <a:gd name="T6" fmla="*/ 2147483646 w 108"/>
                <a:gd name="T7" fmla="*/ 2147483646 h 130"/>
                <a:gd name="T8" fmla="*/ 2147483646 w 108"/>
                <a:gd name="T9" fmla="*/ 2147483646 h 130"/>
                <a:gd name="T10" fmla="*/ 2147483646 w 108"/>
                <a:gd name="T11" fmla="*/ 2147483646 h 130"/>
                <a:gd name="T12" fmla="*/ 2147483646 w 108"/>
                <a:gd name="T13" fmla="*/ 2147483646 h 130"/>
                <a:gd name="T14" fmla="*/ 2147483646 w 108"/>
                <a:gd name="T15" fmla="*/ 2147483646 h 130"/>
                <a:gd name="T16" fmla="*/ 2147483646 w 108"/>
                <a:gd name="T17" fmla="*/ 2147483646 h 130"/>
                <a:gd name="T18" fmla="*/ 2147483646 w 108"/>
                <a:gd name="T19" fmla="*/ 2147483646 h 130"/>
                <a:gd name="T20" fmla="*/ 2147483646 w 108"/>
                <a:gd name="T21" fmla="*/ 2147483646 h 130"/>
                <a:gd name="T22" fmla="*/ 2147483646 w 108"/>
                <a:gd name="T23" fmla="*/ 2147483646 h 130"/>
                <a:gd name="T24" fmla="*/ 2147483646 w 108"/>
                <a:gd name="T25" fmla="*/ 2147483646 h 130"/>
                <a:gd name="T26" fmla="*/ 2147483646 w 108"/>
                <a:gd name="T27" fmla="*/ 2147483646 h 130"/>
                <a:gd name="T28" fmla="*/ 2147483646 w 108"/>
                <a:gd name="T29" fmla="*/ 2147483646 h 130"/>
                <a:gd name="T30" fmla="*/ 2147483646 w 108"/>
                <a:gd name="T31" fmla="*/ 2147483646 h 130"/>
                <a:gd name="T32" fmla="*/ 2147483646 w 108"/>
                <a:gd name="T33" fmla="*/ 2147483646 h 130"/>
                <a:gd name="T34" fmla="*/ 2147483646 w 108"/>
                <a:gd name="T35" fmla="*/ 2147483646 h 130"/>
                <a:gd name="T36" fmla="*/ 2147483646 w 108"/>
                <a:gd name="T37" fmla="*/ 2147483646 h 130"/>
                <a:gd name="T38" fmla="*/ 2147483646 w 108"/>
                <a:gd name="T39" fmla="*/ 2147483646 h 130"/>
                <a:gd name="T40" fmla="*/ 2147483646 w 108"/>
                <a:gd name="T41" fmla="*/ 2147483646 h 130"/>
                <a:gd name="T42" fmla="*/ 2147483646 w 108"/>
                <a:gd name="T43" fmla="*/ 2147483646 h 130"/>
                <a:gd name="T44" fmla="*/ 2147483646 w 108"/>
                <a:gd name="T45" fmla="*/ 2147483646 h 130"/>
                <a:gd name="T46" fmla="*/ 2147483646 w 108"/>
                <a:gd name="T47" fmla="*/ 2147483646 h 130"/>
                <a:gd name="T48" fmla="*/ 2147483646 w 108"/>
                <a:gd name="T49" fmla="*/ 2147483646 h 130"/>
                <a:gd name="T50" fmla="*/ 2147483646 w 108"/>
                <a:gd name="T51" fmla="*/ 2147483646 h 130"/>
                <a:gd name="T52" fmla="*/ 2147483646 w 108"/>
                <a:gd name="T53" fmla="*/ 2147483646 h 130"/>
                <a:gd name="T54" fmla="*/ 2147483646 w 108"/>
                <a:gd name="T55" fmla="*/ 2147483646 h 130"/>
                <a:gd name="T56" fmla="*/ 2147483646 w 108"/>
                <a:gd name="T57" fmla="*/ 2147483646 h 130"/>
                <a:gd name="T58" fmla="*/ 2147483646 w 108"/>
                <a:gd name="T59" fmla="*/ 2147483646 h 130"/>
                <a:gd name="T60" fmla="*/ 2147483646 w 108"/>
                <a:gd name="T61" fmla="*/ 2147483646 h 130"/>
                <a:gd name="T62" fmla="*/ 2147483646 w 108"/>
                <a:gd name="T63" fmla="*/ 2147483646 h 130"/>
                <a:gd name="T64" fmla="*/ 2147483646 w 108"/>
                <a:gd name="T65" fmla="*/ 2147483646 h 13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8"/>
                <a:gd name="T100" fmla="*/ 0 h 130"/>
                <a:gd name="T101" fmla="*/ 108 w 108"/>
                <a:gd name="T102" fmla="*/ 130 h 13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8" h="130">
                  <a:moveTo>
                    <a:pt x="86" y="3"/>
                  </a:moveTo>
                  <a:cubicBezTo>
                    <a:pt x="89" y="3"/>
                    <a:pt x="91" y="4"/>
                    <a:pt x="92" y="6"/>
                  </a:cubicBezTo>
                  <a:cubicBezTo>
                    <a:pt x="92" y="7"/>
                    <a:pt x="91" y="7"/>
                    <a:pt x="91" y="8"/>
                  </a:cubicBezTo>
                  <a:cubicBezTo>
                    <a:pt x="87" y="14"/>
                    <a:pt x="87" y="22"/>
                    <a:pt x="87" y="28"/>
                  </a:cubicBezTo>
                  <a:cubicBezTo>
                    <a:pt x="86" y="36"/>
                    <a:pt x="88" y="44"/>
                    <a:pt x="89" y="51"/>
                  </a:cubicBezTo>
                  <a:cubicBezTo>
                    <a:pt x="91" y="54"/>
                    <a:pt x="88" y="57"/>
                    <a:pt x="88" y="60"/>
                  </a:cubicBezTo>
                  <a:cubicBezTo>
                    <a:pt x="86" y="59"/>
                    <a:pt x="85" y="58"/>
                    <a:pt x="84" y="56"/>
                  </a:cubicBezTo>
                  <a:cubicBezTo>
                    <a:pt x="83" y="56"/>
                    <a:pt x="83" y="56"/>
                    <a:pt x="82" y="57"/>
                  </a:cubicBezTo>
                  <a:cubicBezTo>
                    <a:pt x="84" y="62"/>
                    <a:pt x="91" y="62"/>
                    <a:pt x="92" y="68"/>
                  </a:cubicBezTo>
                  <a:cubicBezTo>
                    <a:pt x="92" y="69"/>
                    <a:pt x="93" y="71"/>
                    <a:pt x="92" y="72"/>
                  </a:cubicBezTo>
                  <a:cubicBezTo>
                    <a:pt x="90" y="71"/>
                    <a:pt x="87" y="70"/>
                    <a:pt x="84" y="67"/>
                  </a:cubicBezTo>
                  <a:cubicBezTo>
                    <a:pt x="84" y="67"/>
                    <a:pt x="83" y="68"/>
                    <a:pt x="84" y="69"/>
                  </a:cubicBezTo>
                  <a:cubicBezTo>
                    <a:pt x="86" y="72"/>
                    <a:pt x="91" y="73"/>
                    <a:pt x="93" y="76"/>
                  </a:cubicBezTo>
                  <a:cubicBezTo>
                    <a:pt x="95" y="77"/>
                    <a:pt x="96" y="79"/>
                    <a:pt x="97" y="81"/>
                  </a:cubicBezTo>
                  <a:cubicBezTo>
                    <a:pt x="104" y="93"/>
                    <a:pt x="108" y="110"/>
                    <a:pt x="103" y="124"/>
                  </a:cubicBezTo>
                  <a:cubicBezTo>
                    <a:pt x="103" y="125"/>
                    <a:pt x="102" y="124"/>
                    <a:pt x="101" y="125"/>
                  </a:cubicBezTo>
                  <a:cubicBezTo>
                    <a:pt x="83" y="120"/>
                    <a:pt x="64" y="120"/>
                    <a:pt x="45" y="124"/>
                  </a:cubicBezTo>
                  <a:cubicBezTo>
                    <a:pt x="33" y="126"/>
                    <a:pt x="20" y="127"/>
                    <a:pt x="7" y="130"/>
                  </a:cubicBezTo>
                  <a:cubicBezTo>
                    <a:pt x="4" y="124"/>
                    <a:pt x="3" y="117"/>
                    <a:pt x="3" y="109"/>
                  </a:cubicBezTo>
                  <a:cubicBezTo>
                    <a:pt x="3" y="101"/>
                    <a:pt x="5" y="93"/>
                    <a:pt x="6" y="86"/>
                  </a:cubicBezTo>
                  <a:cubicBezTo>
                    <a:pt x="8" y="79"/>
                    <a:pt x="14" y="73"/>
                    <a:pt x="19" y="68"/>
                  </a:cubicBezTo>
                  <a:cubicBezTo>
                    <a:pt x="19" y="68"/>
                    <a:pt x="18" y="67"/>
                    <a:pt x="18" y="67"/>
                  </a:cubicBezTo>
                  <a:cubicBezTo>
                    <a:pt x="16" y="68"/>
                    <a:pt x="15" y="70"/>
                    <a:pt x="14" y="72"/>
                  </a:cubicBezTo>
                  <a:cubicBezTo>
                    <a:pt x="11" y="75"/>
                    <a:pt x="7" y="78"/>
                    <a:pt x="6" y="82"/>
                  </a:cubicBezTo>
                  <a:cubicBezTo>
                    <a:pt x="5" y="81"/>
                    <a:pt x="4" y="79"/>
                    <a:pt x="4" y="77"/>
                  </a:cubicBezTo>
                  <a:cubicBezTo>
                    <a:pt x="4" y="75"/>
                    <a:pt x="5" y="74"/>
                    <a:pt x="6" y="72"/>
                  </a:cubicBezTo>
                  <a:lnTo>
                    <a:pt x="9" y="70"/>
                  </a:lnTo>
                  <a:cubicBezTo>
                    <a:pt x="9" y="69"/>
                    <a:pt x="7" y="69"/>
                    <a:pt x="7" y="70"/>
                  </a:cubicBezTo>
                  <a:cubicBezTo>
                    <a:pt x="6" y="70"/>
                    <a:pt x="5" y="71"/>
                    <a:pt x="4" y="70"/>
                  </a:cubicBezTo>
                  <a:cubicBezTo>
                    <a:pt x="1" y="66"/>
                    <a:pt x="0" y="60"/>
                    <a:pt x="0" y="55"/>
                  </a:cubicBezTo>
                  <a:cubicBezTo>
                    <a:pt x="2" y="56"/>
                    <a:pt x="4" y="58"/>
                    <a:pt x="6" y="57"/>
                  </a:cubicBezTo>
                  <a:cubicBezTo>
                    <a:pt x="11" y="56"/>
                    <a:pt x="12" y="50"/>
                    <a:pt x="13" y="45"/>
                  </a:cubicBezTo>
                  <a:cubicBezTo>
                    <a:pt x="14" y="35"/>
                    <a:pt x="17" y="25"/>
                    <a:pt x="14" y="15"/>
                  </a:cubicBezTo>
                  <a:cubicBezTo>
                    <a:pt x="14" y="12"/>
                    <a:pt x="12" y="9"/>
                    <a:pt x="11" y="6"/>
                  </a:cubicBezTo>
                  <a:cubicBezTo>
                    <a:pt x="15" y="2"/>
                    <a:pt x="21" y="2"/>
                    <a:pt x="26" y="1"/>
                  </a:cubicBezTo>
                  <a:cubicBezTo>
                    <a:pt x="27" y="3"/>
                    <a:pt x="28" y="6"/>
                    <a:pt x="27" y="9"/>
                  </a:cubicBezTo>
                  <a:cubicBezTo>
                    <a:pt x="27" y="11"/>
                    <a:pt x="27" y="14"/>
                    <a:pt x="28" y="16"/>
                  </a:cubicBezTo>
                  <a:cubicBezTo>
                    <a:pt x="28" y="17"/>
                    <a:pt x="30" y="18"/>
                    <a:pt x="31" y="18"/>
                  </a:cubicBezTo>
                  <a:cubicBezTo>
                    <a:pt x="36" y="26"/>
                    <a:pt x="42" y="34"/>
                    <a:pt x="48" y="42"/>
                  </a:cubicBezTo>
                  <a:cubicBezTo>
                    <a:pt x="44" y="49"/>
                    <a:pt x="40" y="56"/>
                    <a:pt x="37" y="63"/>
                  </a:cubicBezTo>
                  <a:cubicBezTo>
                    <a:pt x="36" y="64"/>
                    <a:pt x="36" y="66"/>
                    <a:pt x="37" y="66"/>
                  </a:cubicBezTo>
                  <a:cubicBezTo>
                    <a:pt x="43" y="71"/>
                    <a:pt x="49" y="77"/>
                    <a:pt x="55" y="81"/>
                  </a:cubicBezTo>
                  <a:lnTo>
                    <a:pt x="53" y="82"/>
                  </a:lnTo>
                  <a:cubicBezTo>
                    <a:pt x="49" y="89"/>
                    <a:pt x="45" y="96"/>
                    <a:pt x="42" y="104"/>
                  </a:cubicBezTo>
                  <a:cubicBezTo>
                    <a:pt x="48" y="109"/>
                    <a:pt x="55" y="115"/>
                    <a:pt x="61" y="120"/>
                  </a:cubicBezTo>
                  <a:lnTo>
                    <a:pt x="62" y="119"/>
                  </a:lnTo>
                  <a:cubicBezTo>
                    <a:pt x="66" y="113"/>
                    <a:pt x="70" y="106"/>
                    <a:pt x="75" y="100"/>
                  </a:cubicBezTo>
                  <a:cubicBezTo>
                    <a:pt x="76" y="98"/>
                    <a:pt x="73" y="97"/>
                    <a:pt x="73" y="96"/>
                  </a:cubicBezTo>
                  <a:cubicBezTo>
                    <a:pt x="68" y="91"/>
                    <a:pt x="64" y="84"/>
                    <a:pt x="57" y="81"/>
                  </a:cubicBezTo>
                  <a:cubicBezTo>
                    <a:pt x="57" y="81"/>
                    <a:pt x="57" y="81"/>
                    <a:pt x="56" y="81"/>
                  </a:cubicBezTo>
                  <a:cubicBezTo>
                    <a:pt x="60" y="76"/>
                    <a:pt x="63" y="71"/>
                    <a:pt x="67" y="66"/>
                  </a:cubicBezTo>
                  <a:cubicBezTo>
                    <a:pt x="69" y="63"/>
                    <a:pt x="70" y="60"/>
                    <a:pt x="68" y="57"/>
                  </a:cubicBezTo>
                  <a:cubicBezTo>
                    <a:pt x="64" y="51"/>
                    <a:pt x="61" y="45"/>
                    <a:pt x="57" y="40"/>
                  </a:cubicBezTo>
                  <a:cubicBezTo>
                    <a:pt x="59" y="36"/>
                    <a:pt x="61" y="33"/>
                    <a:pt x="64" y="30"/>
                  </a:cubicBezTo>
                  <a:cubicBezTo>
                    <a:pt x="66" y="25"/>
                    <a:pt x="70" y="20"/>
                    <a:pt x="72" y="15"/>
                  </a:cubicBezTo>
                  <a:cubicBezTo>
                    <a:pt x="76" y="12"/>
                    <a:pt x="72" y="6"/>
                    <a:pt x="75" y="3"/>
                  </a:cubicBezTo>
                  <a:cubicBezTo>
                    <a:pt x="74" y="0"/>
                    <a:pt x="76" y="1"/>
                    <a:pt x="77" y="1"/>
                  </a:cubicBezTo>
                  <a:cubicBezTo>
                    <a:pt x="81" y="0"/>
                    <a:pt x="83" y="4"/>
                    <a:pt x="86" y="3"/>
                  </a:cubicBezTo>
                  <a:close/>
                </a:path>
              </a:pathLst>
            </a:custGeom>
            <a:solidFill>
              <a:srgbClr val="9B7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156">
              <a:extLst>
                <a:ext uri="{FF2B5EF4-FFF2-40B4-BE49-F238E27FC236}">
                  <a16:creationId xmlns:a16="http://schemas.microsoft.com/office/drawing/2014/main" id="{66F1AC57-F2E6-115F-341A-601D2A2B5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4" y="2371"/>
              <a:ext cx="28" cy="18"/>
            </a:xfrm>
            <a:custGeom>
              <a:avLst/>
              <a:gdLst>
                <a:gd name="T0" fmla="*/ 2147483646 w 6"/>
                <a:gd name="T1" fmla="*/ 2147483646 h 4"/>
                <a:gd name="T2" fmla="*/ 2147483646 w 6"/>
                <a:gd name="T3" fmla="*/ 2147483646 h 4"/>
                <a:gd name="T4" fmla="*/ 2147483646 w 6"/>
                <a:gd name="T5" fmla="*/ 2147483646 h 4"/>
                <a:gd name="T6" fmla="*/ 0 w 6"/>
                <a:gd name="T7" fmla="*/ 2147483646 h 4"/>
                <a:gd name="T8" fmla="*/ 0 w 6"/>
                <a:gd name="T9" fmla="*/ 0 h 4"/>
                <a:gd name="T10" fmla="*/ 2147483646 w 6"/>
                <a:gd name="T11" fmla="*/ 2147483646 h 4"/>
                <a:gd name="T12" fmla="*/ 2147483646 w 6"/>
                <a:gd name="T13" fmla="*/ 2147483646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4"/>
                <a:gd name="T23" fmla="*/ 6 w 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4">
                  <a:moveTo>
                    <a:pt x="4" y="1"/>
                  </a:moveTo>
                  <a:cubicBezTo>
                    <a:pt x="5" y="1"/>
                    <a:pt x="5" y="1"/>
                    <a:pt x="6" y="1"/>
                  </a:cubicBezTo>
                  <a:cubicBezTo>
                    <a:pt x="5" y="4"/>
                    <a:pt x="3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157">
              <a:extLst>
                <a:ext uri="{FF2B5EF4-FFF2-40B4-BE49-F238E27FC236}">
                  <a16:creationId xmlns:a16="http://schemas.microsoft.com/office/drawing/2014/main" id="{90C889A8-28B8-8443-89C2-3607E34C8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" y="2371"/>
              <a:ext cx="55" cy="32"/>
            </a:xfrm>
            <a:custGeom>
              <a:avLst/>
              <a:gdLst>
                <a:gd name="T0" fmla="*/ 2147483646 w 12"/>
                <a:gd name="T1" fmla="*/ 0 h 7"/>
                <a:gd name="T2" fmla="*/ 2147483646 w 12"/>
                <a:gd name="T3" fmla="*/ 2147483646 h 7"/>
                <a:gd name="T4" fmla="*/ 2147483646 w 12"/>
                <a:gd name="T5" fmla="*/ 2147483646 h 7"/>
                <a:gd name="T6" fmla="*/ 0 w 12"/>
                <a:gd name="T7" fmla="*/ 2147483646 h 7"/>
                <a:gd name="T8" fmla="*/ 2147483646 w 12"/>
                <a:gd name="T9" fmla="*/ 0 h 7"/>
                <a:gd name="T10" fmla="*/ 2147483646 w 12"/>
                <a:gd name="T11" fmla="*/ 0 h 7"/>
                <a:gd name="T12" fmla="*/ 2147483646 w 12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7"/>
                <a:gd name="T23" fmla="*/ 12 w 12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7">
                  <a:moveTo>
                    <a:pt x="10" y="0"/>
                  </a:moveTo>
                  <a:cubicBezTo>
                    <a:pt x="12" y="1"/>
                    <a:pt x="12" y="3"/>
                    <a:pt x="11" y="5"/>
                  </a:cubicBezTo>
                  <a:cubicBezTo>
                    <a:pt x="9" y="7"/>
                    <a:pt x="6" y="7"/>
                    <a:pt x="4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4"/>
                    <a:pt x="0" y="2"/>
                    <a:pt x="1" y="0"/>
                  </a:cubicBezTo>
                  <a:cubicBezTo>
                    <a:pt x="4" y="0"/>
                    <a:pt x="7" y="1"/>
                    <a:pt x="10" y="0"/>
                  </a:cubicBezTo>
                  <a:close/>
                </a:path>
              </a:pathLst>
            </a:custGeom>
            <a:solidFill>
              <a:srgbClr val="699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158">
              <a:extLst>
                <a:ext uri="{FF2B5EF4-FFF2-40B4-BE49-F238E27FC236}">
                  <a16:creationId xmlns:a16="http://schemas.microsoft.com/office/drawing/2014/main" id="{FCC5C5BD-E866-6D4D-1FD3-F2402B50C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" y="2375"/>
              <a:ext cx="115" cy="115"/>
            </a:xfrm>
            <a:custGeom>
              <a:avLst/>
              <a:gdLst>
                <a:gd name="T0" fmla="*/ 2147483646 w 25"/>
                <a:gd name="T1" fmla="*/ 2147483646 h 25"/>
                <a:gd name="T2" fmla="*/ 2147483646 w 25"/>
                <a:gd name="T3" fmla="*/ 2147483646 h 25"/>
                <a:gd name="T4" fmla="*/ 2147483646 w 25"/>
                <a:gd name="T5" fmla="*/ 2147483646 h 25"/>
                <a:gd name="T6" fmla="*/ 2147483646 w 25"/>
                <a:gd name="T7" fmla="*/ 2147483646 h 25"/>
                <a:gd name="T8" fmla="*/ 2147483646 w 25"/>
                <a:gd name="T9" fmla="*/ 2147483646 h 25"/>
                <a:gd name="T10" fmla="*/ 2147483646 w 25"/>
                <a:gd name="T11" fmla="*/ 2147483646 h 25"/>
                <a:gd name="T12" fmla="*/ 2147483646 w 25"/>
                <a:gd name="T13" fmla="*/ 2147483646 h 25"/>
                <a:gd name="T14" fmla="*/ 2147483646 w 25"/>
                <a:gd name="T15" fmla="*/ 2147483646 h 25"/>
                <a:gd name="T16" fmla="*/ 2147483646 w 25"/>
                <a:gd name="T17" fmla="*/ 2147483646 h 25"/>
                <a:gd name="T18" fmla="*/ 2147483646 w 25"/>
                <a:gd name="T19" fmla="*/ 2147483646 h 25"/>
                <a:gd name="T20" fmla="*/ 2147483646 w 25"/>
                <a:gd name="T21" fmla="*/ 0 h 25"/>
                <a:gd name="T22" fmla="*/ 2147483646 w 25"/>
                <a:gd name="T23" fmla="*/ 2147483646 h 25"/>
                <a:gd name="T24" fmla="*/ 2147483646 w 25"/>
                <a:gd name="T25" fmla="*/ 2147483646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25"/>
                <a:gd name="T41" fmla="*/ 25 w 25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25">
                  <a:moveTo>
                    <a:pt x="24" y="2"/>
                  </a:moveTo>
                  <a:cubicBezTo>
                    <a:pt x="25" y="4"/>
                    <a:pt x="24" y="6"/>
                    <a:pt x="22" y="8"/>
                  </a:cubicBezTo>
                  <a:cubicBezTo>
                    <a:pt x="19" y="10"/>
                    <a:pt x="15" y="10"/>
                    <a:pt x="11" y="11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9" y="12"/>
                    <a:pt x="11" y="13"/>
                    <a:pt x="11" y="14"/>
                  </a:cubicBezTo>
                  <a:cubicBezTo>
                    <a:pt x="12" y="16"/>
                    <a:pt x="11" y="17"/>
                    <a:pt x="11" y="19"/>
                  </a:cubicBezTo>
                  <a:cubicBezTo>
                    <a:pt x="10" y="20"/>
                    <a:pt x="7" y="20"/>
                    <a:pt x="6" y="22"/>
                  </a:cubicBezTo>
                  <a:cubicBezTo>
                    <a:pt x="7" y="23"/>
                    <a:pt x="5" y="24"/>
                    <a:pt x="4" y="25"/>
                  </a:cubicBezTo>
                  <a:cubicBezTo>
                    <a:pt x="2" y="20"/>
                    <a:pt x="0" y="14"/>
                    <a:pt x="2" y="7"/>
                  </a:cubicBezTo>
                  <a:cubicBezTo>
                    <a:pt x="3" y="4"/>
                    <a:pt x="6" y="2"/>
                    <a:pt x="9" y="1"/>
                  </a:cubicBezTo>
                  <a:cubicBezTo>
                    <a:pt x="13" y="1"/>
                    <a:pt x="17" y="2"/>
                    <a:pt x="20" y="0"/>
                  </a:cubicBezTo>
                  <a:cubicBezTo>
                    <a:pt x="22" y="0"/>
                    <a:pt x="23" y="1"/>
                    <a:pt x="24" y="2"/>
                  </a:cubicBezTo>
                  <a:close/>
                </a:path>
              </a:pathLst>
            </a:custGeom>
            <a:solidFill>
              <a:srgbClr val="FDC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159">
              <a:extLst>
                <a:ext uri="{FF2B5EF4-FFF2-40B4-BE49-F238E27FC236}">
                  <a16:creationId xmlns:a16="http://schemas.microsoft.com/office/drawing/2014/main" id="{CA0CE4A0-EF94-388A-64C3-48BF0896D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0" y="2375"/>
              <a:ext cx="18" cy="9"/>
            </a:xfrm>
            <a:custGeom>
              <a:avLst/>
              <a:gdLst>
                <a:gd name="T0" fmla="*/ 2147483646 w 4"/>
                <a:gd name="T1" fmla="*/ 2147483646 h 2"/>
                <a:gd name="T2" fmla="*/ 0 w 4"/>
                <a:gd name="T3" fmla="*/ 2147483646 h 2"/>
                <a:gd name="T4" fmla="*/ 2147483646 w 4"/>
                <a:gd name="T5" fmla="*/ 0 h 2"/>
                <a:gd name="T6" fmla="*/ 2147483646 w 4"/>
                <a:gd name="T7" fmla="*/ 2147483646 h 2"/>
                <a:gd name="T8" fmla="*/ 2147483646 w 4"/>
                <a:gd name="T9" fmla="*/ 2147483646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3" y="1"/>
                  </a:moveTo>
                  <a:cubicBezTo>
                    <a:pt x="2" y="2"/>
                    <a:pt x="1" y="2"/>
                    <a:pt x="0" y="1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2" y="1"/>
                    <a:pt x="4" y="0"/>
                    <a:pt x="3" y="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160">
              <a:extLst>
                <a:ext uri="{FF2B5EF4-FFF2-40B4-BE49-F238E27FC236}">
                  <a16:creationId xmlns:a16="http://schemas.microsoft.com/office/drawing/2014/main" id="{78248DB4-7DD5-C943-936E-35691DA77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" y="2384"/>
              <a:ext cx="18" cy="10"/>
            </a:xfrm>
            <a:custGeom>
              <a:avLst/>
              <a:gdLst>
                <a:gd name="T0" fmla="*/ 2147483646 w 4"/>
                <a:gd name="T1" fmla="*/ 2147483646 h 2"/>
                <a:gd name="T2" fmla="*/ 2147483646 w 4"/>
                <a:gd name="T3" fmla="*/ 2147483646 h 2"/>
                <a:gd name="T4" fmla="*/ 2147483646 w 4"/>
                <a:gd name="T5" fmla="*/ 2147483646 h 2"/>
                <a:gd name="T6" fmla="*/ 0 w 4"/>
                <a:gd name="T7" fmla="*/ 2147483646 h 2"/>
                <a:gd name="T8" fmla="*/ 0 w 4"/>
                <a:gd name="T9" fmla="*/ 0 h 2"/>
                <a:gd name="T10" fmla="*/ 2147483646 w 4"/>
                <a:gd name="T11" fmla="*/ 2147483646 h 2"/>
                <a:gd name="T12" fmla="*/ 2147483646 w 4"/>
                <a:gd name="T13" fmla="*/ 2147483646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2"/>
                <a:gd name="T23" fmla="*/ 4 w 4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2">
                  <a:moveTo>
                    <a:pt x="4" y="1"/>
                  </a:moveTo>
                  <a:lnTo>
                    <a:pt x="4" y="2"/>
                  </a:lnTo>
                  <a:cubicBezTo>
                    <a:pt x="3" y="2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161">
              <a:extLst>
                <a:ext uri="{FF2B5EF4-FFF2-40B4-BE49-F238E27FC236}">
                  <a16:creationId xmlns:a16="http://schemas.microsoft.com/office/drawing/2014/main" id="{BFFD7C25-C061-0287-68D7-C11E1D208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4" y="2384"/>
              <a:ext cx="28" cy="14"/>
            </a:xfrm>
            <a:custGeom>
              <a:avLst/>
              <a:gdLst>
                <a:gd name="T0" fmla="*/ 2147483646 w 6"/>
                <a:gd name="T1" fmla="*/ 2147483646 h 3"/>
                <a:gd name="T2" fmla="*/ 0 w 6"/>
                <a:gd name="T3" fmla="*/ 2147483646 h 3"/>
                <a:gd name="T4" fmla="*/ 2147483646 w 6"/>
                <a:gd name="T5" fmla="*/ 2147483646 h 3"/>
                <a:gd name="T6" fmla="*/ 2147483646 w 6"/>
                <a:gd name="T7" fmla="*/ 0 h 3"/>
                <a:gd name="T8" fmla="*/ 2147483646 w 6"/>
                <a:gd name="T9" fmla="*/ 0 h 3"/>
                <a:gd name="T10" fmla="*/ 2147483646 w 6"/>
                <a:gd name="T11" fmla="*/ 2147483646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3"/>
                <a:gd name="T20" fmla="*/ 6 w 6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3">
                  <a:moveTo>
                    <a:pt x="6" y="1"/>
                  </a:moveTo>
                  <a:cubicBezTo>
                    <a:pt x="5" y="3"/>
                    <a:pt x="1" y="2"/>
                    <a:pt x="0" y="2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3" y="1"/>
                    <a:pt x="4" y="1"/>
                    <a:pt x="5" y="0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162">
              <a:extLst>
                <a:ext uri="{FF2B5EF4-FFF2-40B4-BE49-F238E27FC236}">
                  <a16:creationId xmlns:a16="http://schemas.microsoft.com/office/drawing/2014/main" id="{31565AFB-19A4-F192-234B-7C7B201D2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" y="2394"/>
              <a:ext cx="324" cy="315"/>
            </a:xfrm>
            <a:custGeom>
              <a:avLst/>
              <a:gdLst>
                <a:gd name="T0" fmla="*/ 2147483646 w 71"/>
                <a:gd name="T1" fmla="*/ 0 h 69"/>
                <a:gd name="T2" fmla="*/ 2147483646 w 71"/>
                <a:gd name="T3" fmla="*/ 2147483646 h 69"/>
                <a:gd name="T4" fmla="*/ 2147483646 w 71"/>
                <a:gd name="T5" fmla="*/ 2147483646 h 69"/>
                <a:gd name="T6" fmla="*/ 2147483646 w 71"/>
                <a:gd name="T7" fmla="*/ 2147483646 h 69"/>
                <a:gd name="T8" fmla="*/ 2147483646 w 71"/>
                <a:gd name="T9" fmla="*/ 2147483646 h 69"/>
                <a:gd name="T10" fmla="*/ 2147483646 w 71"/>
                <a:gd name="T11" fmla="*/ 2147483646 h 69"/>
                <a:gd name="T12" fmla="*/ 2147483646 w 71"/>
                <a:gd name="T13" fmla="*/ 2147483646 h 69"/>
                <a:gd name="T14" fmla="*/ 2147483646 w 71"/>
                <a:gd name="T15" fmla="*/ 2147483646 h 69"/>
                <a:gd name="T16" fmla="*/ 2147483646 w 71"/>
                <a:gd name="T17" fmla="*/ 2147483646 h 69"/>
                <a:gd name="T18" fmla="*/ 2147483646 w 71"/>
                <a:gd name="T19" fmla="*/ 2147483646 h 69"/>
                <a:gd name="T20" fmla="*/ 2147483646 w 71"/>
                <a:gd name="T21" fmla="*/ 2147483646 h 69"/>
                <a:gd name="T22" fmla="*/ 2147483646 w 71"/>
                <a:gd name="T23" fmla="*/ 2147483646 h 69"/>
                <a:gd name="T24" fmla="*/ 2147483646 w 71"/>
                <a:gd name="T25" fmla="*/ 2147483646 h 69"/>
                <a:gd name="T26" fmla="*/ 2147483646 w 71"/>
                <a:gd name="T27" fmla="*/ 2147483646 h 69"/>
                <a:gd name="T28" fmla="*/ 2147483646 w 71"/>
                <a:gd name="T29" fmla="*/ 2147483646 h 69"/>
                <a:gd name="T30" fmla="*/ 2147483646 w 71"/>
                <a:gd name="T31" fmla="*/ 2147483646 h 69"/>
                <a:gd name="T32" fmla="*/ 2147483646 w 71"/>
                <a:gd name="T33" fmla="*/ 2147483646 h 69"/>
                <a:gd name="T34" fmla="*/ 2147483646 w 71"/>
                <a:gd name="T35" fmla="*/ 2147483646 h 69"/>
                <a:gd name="T36" fmla="*/ 2147483646 w 71"/>
                <a:gd name="T37" fmla="*/ 2147483646 h 69"/>
                <a:gd name="T38" fmla="*/ 2147483646 w 71"/>
                <a:gd name="T39" fmla="*/ 2147483646 h 69"/>
                <a:gd name="T40" fmla="*/ 2147483646 w 71"/>
                <a:gd name="T41" fmla="*/ 2147483646 h 69"/>
                <a:gd name="T42" fmla="*/ 2147483646 w 71"/>
                <a:gd name="T43" fmla="*/ 2147483646 h 69"/>
                <a:gd name="T44" fmla="*/ 2147483646 w 71"/>
                <a:gd name="T45" fmla="*/ 2147483646 h 69"/>
                <a:gd name="T46" fmla="*/ 2147483646 w 71"/>
                <a:gd name="T47" fmla="*/ 0 h 69"/>
                <a:gd name="T48" fmla="*/ 2147483646 w 71"/>
                <a:gd name="T49" fmla="*/ 0 h 69"/>
                <a:gd name="T50" fmla="*/ 2147483646 w 71"/>
                <a:gd name="T51" fmla="*/ 0 h 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1"/>
                <a:gd name="T79" fmla="*/ 0 h 69"/>
                <a:gd name="T80" fmla="*/ 71 w 71"/>
                <a:gd name="T81" fmla="*/ 69 h 6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1" h="69">
                  <a:moveTo>
                    <a:pt x="8" y="0"/>
                  </a:moveTo>
                  <a:cubicBezTo>
                    <a:pt x="13" y="3"/>
                    <a:pt x="16" y="9"/>
                    <a:pt x="19" y="14"/>
                  </a:cubicBezTo>
                  <a:cubicBezTo>
                    <a:pt x="23" y="20"/>
                    <a:pt x="24" y="27"/>
                    <a:pt x="25" y="35"/>
                  </a:cubicBezTo>
                  <a:cubicBezTo>
                    <a:pt x="25" y="35"/>
                    <a:pt x="26" y="36"/>
                    <a:pt x="27" y="36"/>
                  </a:cubicBezTo>
                  <a:cubicBezTo>
                    <a:pt x="28" y="35"/>
                    <a:pt x="26" y="33"/>
                    <a:pt x="27" y="32"/>
                  </a:cubicBezTo>
                  <a:cubicBezTo>
                    <a:pt x="27" y="31"/>
                    <a:pt x="26" y="30"/>
                    <a:pt x="28" y="30"/>
                  </a:cubicBezTo>
                  <a:cubicBezTo>
                    <a:pt x="29" y="29"/>
                    <a:pt x="30" y="31"/>
                    <a:pt x="31" y="32"/>
                  </a:cubicBezTo>
                  <a:cubicBezTo>
                    <a:pt x="31" y="33"/>
                    <a:pt x="31" y="35"/>
                    <a:pt x="31" y="37"/>
                  </a:cubicBezTo>
                  <a:cubicBezTo>
                    <a:pt x="31" y="37"/>
                    <a:pt x="32" y="37"/>
                    <a:pt x="33" y="37"/>
                  </a:cubicBezTo>
                  <a:cubicBezTo>
                    <a:pt x="33" y="34"/>
                    <a:pt x="34" y="31"/>
                    <a:pt x="34" y="29"/>
                  </a:cubicBezTo>
                  <a:cubicBezTo>
                    <a:pt x="35" y="27"/>
                    <a:pt x="36" y="25"/>
                    <a:pt x="38" y="24"/>
                  </a:cubicBezTo>
                  <a:cubicBezTo>
                    <a:pt x="42" y="20"/>
                    <a:pt x="46" y="14"/>
                    <a:pt x="52" y="15"/>
                  </a:cubicBezTo>
                  <a:cubicBezTo>
                    <a:pt x="56" y="15"/>
                    <a:pt x="57" y="11"/>
                    <a:pt x="59" y="10"/>
                  </a:cubicBezTo>
                  <a:cubicBezTo>
                    <a:pt x="60" y="8"/>
                    <a:pt x="63" y="10"/>
                    <a:pt x="64" y="9"/>
                  </a:cubicBezTo>
                  <a:cubicBezTo>
                    <a:pt x="66" y="11"/>
                    <a:pt x="65" y="15"/>
                    <a:pt x="66" y="17"/>
                  </a:cubicBezTo>
                  <a:cubicBezTo>
                    <a:pt x="65" y="20"/>
                    <a:pt x="71" y="23"/>
                    <a:pt x="66" y="26"/>
                  </a:cubicBezTo>
                  <a:cubicBezTo>
                    <a:pt x="63" y="32"/>
                    <a:pt x="58" y="37"/>
                    <a:pt x="55" y="43"/>
                  </a:cubicBezTo>
                  <a:cubicBezTo>
                    <a:pt x="54" y="45"/>
                    <a:pt x="53" y="47"/>
                    <a:pt x="54" y="49"/>
                  </a:cubicBezTo>
                  <a:cubicBezTo>
                    <a:pt x="50" y="55"/>
                    <a:pt x="44" y="59"/>
                    <a:pt x="38" y="63"/>
                  </a:cubicBezTo>
                  <a:cubicBezTo>
                    <a:pt x="34" y="62"/>
                    <a:pt x="34" y="69"/>
                    <a:pt x="30" y="67"/>
                  </a:cubicBezTo>
                  <a:cubicBezTo>
                    <a:pt x="28" y="67"/>
                    <a:pt x="28" y="67"/>
                    <a:pt x="27" y="66"/>
                  </a:cubicBezTo>
                  <a:cubicBezTo>
                    <a:pt x="17" y="64"/>
                    <a:pt x="9" y="58"/>
                    <a:pt x="5" y="49"/>
                  </a:cubicBezTo>
                  <a:cubicBezTo>
                    <a:pt x="6" y="37"/>
                    <a:pt x="0" y="27"/>
                    <a:pt x="3" y="14"/>
                  </a:cubicBezTo>
                  <a:cubicBezTo>
                    <a:pt x="4" y="9"/>
                    <a:pt x="4" y="4"/>
                    <a:pt x="6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D0CA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163">
              <a:extLst>
                <a:ext uri="{FF2B5EF4-FFF2-40B4-BE49-F238E27FC236}">
                  <a16:creationId xmlns:a16="http://schemas.microsoft.com/office/drawing/2014/main" id="{B34828F3-4376-4733-97D1-9BF4BD585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3" y="2398"/>
              <a:ext cx="110" cy="105"/>
            </a:xfrm>
            <a:custGeom>
              <a:avLst/>
              <a:gdLst>
                <a:gd name="T0" fmla="*/ 2147483646 w 24"/>
                <a:gd name="T1" fmla="*/ 2147483646 h 23"/>
                <a:gd name="T2" fmla="*/ 2147483646 w 24"/>
                <a:gd name="T3" fmla="*/ 2147483646 h 23"/>
                <a:gd name="T4" fmla="*/ 0 w 24"/>
                <a:gd name="T5" fmla="*/ 2147483646 h 23"/>
                <a:gd name="T6" fmla="*/ 0 w 24"/>
                <a:gd name="T7" fmla="*/ 2147483646 h 23"/>
                <a:gd name="T8" fmla="*/ 2147483646 w 24"/>
                <a:gd name="T9" fmla="*/ 2147483646 h 23"/>
                <a:gd name="T10" fmla="*/ 2147483646 w 24"/>
                <a:gd name="T11" fmla="*/ 2147483646 h 23"/>
                <a:gd name="T12" fmla="*/ 2147483646 w 24"/>
                <a:gd name="T13" fmla="*/ 2147483646 h 23"/>
                <a:gd name="T14" fmla="*/ 2147483646 w 24"/>
                <a:gd name="T15" fmla="*/ 2147483646 h 23"/>
                <a:gd name="T16" fmla="*/ 2147483646 w 24"/>
                <a:gd name="T17" fmla="*/ 0 h 23"/>
                <a:gd name="T18" fmla="*/ 2147483646 w 24"/>
                <a:gd name="T19" fmla="*/ 0 h 23"/>
                <a:gd name="T20" fmla="*/ 2147483646 w 24"/>
                <a:gd name="T21" fmla="*/ 2147483646 h 23"/>
                <a:gd name="T22" fmla="*/ 2147483646 w 24"/>
                <a:gd name="T23" fmla="*/ 2147483646 h 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"/>
                <a:gd name="T37" fmla="*/ 0 h 23"/>
                <a:gd name="T38" fmla="*/ 24 w 24"/>
                <a:gd name="T39" fmla="*/ 23 h 2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" h="23">
                  <a:moveTo>
                    <a:pt x="24" y="5"/>
                  </a:moveTo>
                  <a:cubicBezTo>
                    <a:pt x="20" y="11"/>
                    <a:pt x="16" y="17"/>
                    <a:pt x="13" y="23"/>
                  </a:cubicBezTo>
                  <a:cubicBezTo>
                    <a:pt x="9" y="17"/>
                    <a:pt x="4" y="11"/>
                    <a:pt x="0" y="5"/>
                  </a:cubicBezTo>
                  <a:lnTo>
                    <a:pt x="5" y="1"/>
                  </a:lnTo>
                  <a:cubicBezTo>
                    <a:pt x="7" y="5"/>
                    <a:pt x="13" y="3"/>
                    <a:pt x="17" y="2"/>
                  </a:cubicBezTo>
                  <a:lnTo>
                    <a:pt x="19" y="0"/>
                  </a:lnTo>
                  <a:cubicBezTo>
                    <a:pt x="20" y="2"/>
                    <a:pt x="22" y="4"/>
                    <a:pt x="24" y="5"/>
                  </a:cubicBezTo>
                  <a:close/>
                </a:path>
              </a:pathLst>
            </a:custGeom>
            <a:solidFill>
              <a:srgbClr val="D0CA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164">
              <a:extLst>
                <a:ext uri="{FF2B5EF4-FFF2-40B4-BE49-F238E27FC236}">
                  <a16:creationId xmlns:a16="http://schemas.microsoft.com/office/drawing/2014/main" id="{E80C37BE-3361-DF62-ADBB-D9D7DF749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" y="2407"/>
              <a:ext cx="69" cy="51"/>
            </a:xfrm>
            <a:custGeom>
              <a:avLst/>
              <a:gdLst>
                <a:gd name="T0" fmla="*/ 2147483646 w 15"/>
                <a:gd name="T1" fmla="*/ 2147483646 h 11"/>
                <a:gd name="T2" fmla="*/ 2147483646 w 15"/>
                <a:gd name="T3" fmla="*/ 2147483646 h 11"/>
                <a:gd name="T4" fmla="*/ 2147483646 w 15"/>
                <a:gd name="T5" fmla="*/ 2147483646 h 11"/>
                <a:gd name="T6" fmla="*/ 2147483646 w 15"/>
                <a:gd name="T7" fmla="*/ 2147483646 h 11"/>
                <a:gd name="T8" fmla="*/ 2147483646 w 15"/>
                <a:gd name="T9" fmla="*/ 2147483646 h 11"/>
                <a:gd name="T10" fmla="*/ 2147483646 w 15"/>
                <a:gd name="T11" fmla="*/ 2147483646 h 11"/>
                <a:gd name="T12" fmla="*/ 2147483646 w 15"/>
                <a:gd name="T13" fmla="*/ 2147483646 h 11"/>
                <a:gd name="T14" fmla="*/ 2147483646 w 15"/>
                <a:gd name="T15" fmla="*/ 2147483646 h 11"/>
                <a:gd name="T16" fmla="*/ 2147483646 w 15"/>
                <a:gd name="T17" fmla="*/ 0 h 11"/>
                <a:gd name="T18" fmla="*/ 2147483646 w 15"/>
                <a:gd name="T19" fmla="*/ 2147483646 h 11"/>
                <a:gd name="T20" fmla="*/ 2147483646 w 15"/>
                <a:gd name="T21" fmla="*/ 2147483646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11"/>
                <a:gd name="T35" fmla="*/ 15 w 15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11">
                  <a:moveTo>
                    <a:pt x="13" y="2"/>
                  </a:moveTo>
                  <a:cubicBezTo>
                    <a:pt x="14" y="3"/>
                    <a:pt x="15" y="5"/>
                    <a:pt x="14" y="6"/>
                  </a:cubicBezTo>
                  <a:cubicBezTo>
                    <a:pt x="14" y="8"/>
                    <a:pt x="12" y="9"/>
                    <a:pt x="11" y="10"/>
                  </a:cubicBezTo>
                  <a:cubicBezTo>
                    <a:pt x="8" y="11"/>
                    <a:pt x="5" y="10"/>
                    <a:pt x="2" y="9"/>
                  </a:cubicBezTo>
                  <a:cubicBezTo>
                    <a:pt x="1" y="8"/>
                    <a:pt x="0" y="7"/>
                    <a:pt x="1" y="6"/>
                  </a:cubicBezTo>
                  <a:lnTo>
                    <a:pt x="3" y="4"/>
                  </a:lnTo>
                  <a:cubicBezTo>
                    <a:pt x="6" y="4"/>
                    <a:pt x="8" y="2"/>
                    <a:pt x="10" y="0"/>
                  </a:cubicBezTo>
                  <a:cubicBezTo>
                    <a:pt x="11" y="0"/>
                    <a:pt x="12" y="1"/>
                    <a:pt x="13" y="2"/>
                  </a:cubicBezTo>
                  <a:close/>
                </a:path>
              </a:pathLst>
            </a:custGeom>
            <a:solidFill>
              <a:srgbClr val="FDC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165">
              <a:extLst>
                <a:ext uri="{FF2B5EF4-FFF2-40B4-BE49-F238E27FC236}">
                  <a16:creationId xmlns:a16="http://schemas.microsoft.com/office/drawing/2014/main" id="{15CA32D5-440E-B357-B8BC-7089F19D3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1" y="2426"/>
              <a:ext cx="164" cy="128"/>
            </a:xfrm>
            <a:custGeom>
              <a:avLst/>
              <a:gdLst>
                <a:gd name="T0" fmla="*/ 2147483646 w 36"/>
                <a:gd name="T1" fmla="*/ 2147483646 h 28"/>
                <a:gd name="T2" fmla="*/ 2147483646 w 36"/>
                <a:gd name="T3" fmla="*/ 2147483646 h 28"/>
                <a:gd name="T4" fmla="*/ 0 w 36"/>
                <a:gd name="T5" fmla="*/ 2147483646 h 28"/>
                <a:gd name="T6" fmla="*/ 0 w 36"/>
                <a:gd name="T7" fmla="*/ 2147483646 h 28"/>
                <a:gd name="T8" fmla="*/ 2147483646 w 36"/>
                <a:gd name="T9" fmla="*/ 0 h 28"/>
                <a:gd name="T10" fmla="*/ 2147483646 w 36"/>
                <a:gd name="T11" fmla="*/ 0 h 28"/>
                <a:gd name="T12" fmla="*/ 2147483646 w 36"/>
                <a:gd name="T13" fmla="*/ 2147483646 h 28"/>
                <a:gd name="T14" fmla="*/ 2147483646 w 36"/>
                <a:gd name="T15" fmla="*/ 2147483646 h 28"/>
                <a:gd name="T16" fmla="*/ 2147483646 w 36"/>
                <a:gd name="T17" fmla="*/ 0 h 28"/>
                <a:gd name="T18" fmla="*/ 2147483646 w 36"/>
                <a:gd name="T19" fmla="*/ 0 h 28"/>
                <a:gd name="T20" fmla="*/ 2147483646 w 36"/>
                <a:gd name="T21" fmla="*/ 2147483646 h 28"/>
                <a:gd name="T22" fmla="*/ 2147483646 w 36"/>
                <a:gd name="T23" fmla="*/ 2147483646 h 28"/>
                <a:gd name="T24" fmla="*/ 2147483646 w 36"/>
                <a:gd name="T25" fmla="*/ 2147483646 h 28"/>
                <a:gd name="T26" fmla="*/ 2147483646 w 36"/>
                <a:gd name="T27" fmla="*/ 2147483646 h 28"/>
                <a:gd name="T28" fmla="*/ 2147483646 w 36"/>
                <a:gd name="T29" fmla="*/ 0 h 28"/>
                <a:gd name="T30" fmla="*/ 2147483646 w 36"/>
                <a:gd name="T31" fmla="*/ 0 h 28"/>
                <a:gd name="T32" fmla="*/ 2147483646 w 36"/>
                <a:gd name="T33" fmla="*/ 0 h 28"/>
                <a:gd name="T34" fmla="*/ 2147483646 w 36"/>
                <a:gd name="T35" fmla="*/ 2147483646 h 28"/>
                <a:gd name="T36" fmla="*/ 2147483646 w 36"/>
                <a:gd name="T37" fmla="*/ 2147483646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6"/>
                <a:gd name="T58" fmla="*/ 0 h 28"/>
                <a:gd name="T59" fmla="*/ 36 w 36"/>
                <a:gd name="T60" fmla="*/ 28 h 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6" h="28">
                  <a:moveTo>
                    <a:pt x="28" y="14"/>
                  </a:moveTo>
                  <a:cubicBezTo>
                    <a:pt x="25" y="19"/>
                    <a:pt x="22" y="23"/>
                    <a:pt x="19" y="28"/>
                  </a:cubicBezTo>
                  <a:cubicBezTo>
                    <a:pt x="12" y="19"/>
                    <a:pt x="5" y="11"/>
                    <a:pt x="0" y="1"/>
                  </a:cubicBezTo>
                  <a:lnTo>
                    <a:pt x="4" y="0"/>
                  </a:lnTo>
                  <a:cubicBezTo>
                    <a:pt x="8" y="6"/>
                    <a:pt x="13" y="13"/>
                    <a:pt x="17" y="20"/>
                  </a:cubicBezTo>
                  <a:cubicBezTo>
                    <a:pt x="18" y="20"/>
                    <a:pt x="19" y="20"/>
                    <a:pt x="19" y="19"/>
                  </a:cubicBezTo>
                  <a:cubicBezTo>
                    <a:pt x="22" y="13"/>
                    <a:pt x="26" y="7"/>
                    <a:pt x="30" y="0"/>
                  </a:cubicBezTo>
                  <a:lnTo>
                    <a:pt x="31" y="1"/>
                  </a:lnTo>
                  <a:cubicBezTo>
                    <a:pt x="31" y="0"/>
                    <a:pt x="32" y="2"/>
                    <a:pt x="32" y="1"/>
                  </a:cubicBezTo>
                  <a:lnTo>
                    <a:pt x="32" y="0"/>
                  </a:lnTo>
                  <a:cubicBezTo>
                    <a:pt x="33" y="0"/>
                    <a:pt x="34" y="1"/>
                    <a:pt x="36" y="0"/>
                  </a:cubicBezTo>
                  <a:cubicBezTo>
                    <a:pt x="35" y="5"/>
                    <a:pt x="31" y="9"/>
                    <a:pt x="28" y="14"/>
                  </a:cubicBezTo>
                  <a:close/>
                </a:path>
              </a:pathLst>
            </a:custGeom>
            <a:solidFill>
              <a:srgbClr val="9B7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9" name="Freeform 166">
              <a:extLst>
                <a:ext uri="{FF2B5EF4-FFF2-40B4-BE49-F238E27FC236}">
                  <a16:creationId xmlns:a16="http://schemas.microsoft.com/office/drawing/2014/main" id="{C6B08C17-4F9D-81B4-C129-3D7AA22CF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439"/>
              <a:ext cx="114" cy="170"/>
            </a:xfrm>
            <a:custGeom>
              <a:avLst/>
              <a:gdLst>
                <a:gd name="T0" fmla="*/ 2147483646 w 25"/>
                <a:gd name="T1" fmla="*/ 2147483646 h 37"/>
                <a:gd name="T2" fmla="*/ 2147483646 w 25"/>
                <a:gd name="T3" fmla="*/ 2147483646 h 37"/>
                <a:gd name="T4" fmla="*/ 2147483646 w 25"/>
                <a:gd name="T5" fmla="*/ 2147483646 h 37"/>
                <a:gd name="T6" fmla="*/ 0 w 25"/>
                <a:gd name="T7" fmla="*/ 2147483646 h 37"/>
                <a:gd name="T8" fmla="*/ 2147483646 w 25"/>
                <a:gd name="T9" fmla="*/ 2147483646 h 37"/>
                <a:gd name="T10" fmla="*/ 2147483646 w 25"/>
                <a:gd name="T11" fmla="*/ 2147483646 h 37"/>
                <a:gd name="T12" fmla="*/ 2147483646 w 25"/>
                <a:gd name="T13" fmla="*/ 0 h 37"/>
                <a:gd name="T14" fmla="*/ 2147483646 w 25"/>
                <a:gd name="T15" fmla="*/ 2147483646 h 37"/>
                <a:gd name="T16" fmla="*/ 2147483646 w 25"/>
                <a:gd name="T17" fmla="*/ 2147483646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37"/>
                <a:gd name="T29" fmla="*/ 25 w 25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37">
                  <a:moveTo>
                    <a:pt x="25" y="3"/>
                  </a:moveTo>
                  <a:cubicBezTo>
                    <a:pt x="22" y="5"/>
                    <a:pt x="22" y="9"/>
                    <a:pt x="19" y="11"/>
                  </a:cubicBezTo>
                  <a:cubicBezTo>
                    <a:pt x="14" y="20"/>
                    <a:pt x="8" y="28"/>
                    <a:pt x="2" y="37"/>
                  </a:cubicBezTo>
                  <a:cubicBezTo>
                    <a:pt x="1" y="37"/>
                    <a:pt x="1" y="37"/>
                    <a:pt x="0" y="36"/>
                  </a:cubicBezTo>
                  <a:cubicBezTo>
                    <a:pt x="0" y="35"/>
                    <a:pt x="2" y="34"/>
                    <a:pt x="2" y="32"/>
                  </a:cubicBezTo>
                  <a:cubicBezTo>
                    <a:pt x="8" y="24"/>
                    <a:pt x="13" y="15"/>
                    <a:pt x="19" y="8"/>
                  </a:cubicBezTo>
                  <a:cubicBezTo>
                    <a:pt x="22" y="6"/>
                    <a:pt x="24" y="3"/>
                    <a:pt x="24" y="0"/>
                  </a:cubicBezTo>
                  <a:cubicBezTo>
                    <a:pt x="24" y="0"/>
                    <a:pt x="24" y="2"/>
                    <a:pt x="25" y="3"/>
                  </a:cubicBezTo>
                  <a:close/>
                </a:path>
              </a:pathLst>
            </a:custGeom>
            <a:solidFill>
              <a:srgbClr val="8866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0" name="Freeform 167">
              <a:extLst>
                <a:ext uri="{FF2B5EF4-FFF2-40B4-BE49-F238E27FC236}">
                  <a16:creationId xmlns:a16="http://schemas.microsoft.com/office/drawing/2014/main" id="{03F9227B-F23A-8844-3C7B-60A1E7597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4" y="2458"/>
              <a:ext cx="54" cy="27"/>
            </a:xfrm>
            <a:custGeom>
              <a:avLst/>
              <a:gdLst>
                <a:gd name="T0" fmla="*/ 2147483646 w 12"/>
                <a:gd name="T1" fmla="*/ 2147483646 h 6"/>
                <a:gd name="T2" fmla="*/ 2147483646 w 12"/>
                <a:gd name="T3" fmla="*/ 2147483646 h 6"/>
                <a:gd name="T4" fmla="*/ 2147483646 w 12"/>
                <a:gd name="T5" fmla="*/ 2147483646 h 6"/>
                <a:gd name="T6" fmla="*/ 0 w 12"/>
                <a:gd name="T7" fmla="*/ 2147483646 h 6"/>
                <a:gd name="T8" fmla="*/ 2147483646 w 12"/>
                <a:gd name="T9" fmla="*/ 0 h 6"/>
                <a:gd name="T10" fmla="*/ 2147483646 w 12"/>
                <a:gd name="T11" fmla="*/ 2147483646 h 6"/>
                <a:gd name="T12" fmla="*/ 2147483646 w 12"/>
                <a:gd name="T13" fmla="*/ 2147483646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6"/>
                <a:gd name="T23" fmla="*/ 12 w 12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6">
                  <a:moveTo>
                    <a:pt x="12" y="1"/>
                  </a:moveTo>
                  <a:cubicBezTo>
                    <a:pt x="12" y="2"/>
                    <a:pt x="11" y="3"/>
                    <a:pt x="11" y="4"/>
                  </a:cubicBezTo>
                  <a:cubicBezTo>
                    <a:pt x="9" y="6"/>
                    <a:pt x="7" y="6"/>
                    <a:pt x="4" y="5"/>
                  </a:cubicBezTo>
                  <a:cubicBezTo>
                    <a:pt x="3" y="4"/>
                    <a:pt x="1" y="5"/>
                    <a:pt x="0" y="3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5" y="2"/>
                    <a:pt x="8" y="2"/>
                    <a:pt x="12" y="1"/>
                  </a:cubicBezTo>
                  <a:close/>
                </a:path>
              </a:pathLst>
            </a:custGeom>
            <a:solidFill>
              <a:srgbClr val="FDC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1" name="Freeform 168">
              <a:extLst>
                <a:ext uri="{FF2B5EF4-FFF2-40B4-BE49-F238E27FC236}">
                  <a16:creationId xmlns:a16="http://schemas.microsoft.com/office/drawing/2014/main" id="{A7F7B4DE-B22D-87BC-25E1-59D92AF0C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480"/>
              <a:ext cx="50" cy="37"/>
            </a:xfrm>
            <a:custGeom>
              <a:avLst/>
              <a:gdLst>
                <a:gd name="T0" fmla="*/ 2147483646 w 11"/>
                <a:gd name="T1" fmla="*/ 2147483646 h 8"/>
                <a:gd name="T2" fmla="*/ 2147483646 w 11"/>
                <a:gd name="T3" fmla="*/ 2147483646 h 8"/>
                <a:gd name="T4" fmla="*/ 2147483646 w 11"/>
                <a:gd name="T5" fmla="*/ 2147483646 h 8"/>
                <a:gd name="T6" fmla="*/ 2147483646 w 11"/>
                <a:gd name="T7" fmla="*/ 2147483646 h 8"/>
                <a:gd name="T8" fmla="*/ 2147483646 w 11"/>
                <a:gd name="T9" fmla="*/ 2147483646 h 8"/>
                <a:gd name="T10" fmla="*/ 2147483646 w 11"/>
                <a:gd name="T11" fmla="*/ 0 h 8"/>
                <a:gd name="T12" fmla="*/ 2147483646 w 11"/>
                <a:gd name="T13" fmla="*/ 0 h 8"/>
                <a:gd name="T14" fmla="*/ 2147483646 w 11"/>
                <a:gd name="T15" fmla="*/ 2147483646 h 8"/>
                <a:gd name="T16" fmla="*/ 2147483646 w 11"/>
                <a:gd name="T17" fmla="*/ 214748364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8"/>
                <a:gd name="T29" fmla="*/ 11 w 11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8">
                  <a:moveTo>
                    <a:pt x="11" y="3"/>
                  </a:moveTo>
                  <a:cubicBezTo>
                    <a:pt x="11" y="5"/>
                    <a:pt x="9" y="6"/>
                    <a:pt x="8" y="7"/>
                  </a:cubicBezTo>
                  <a:cubicBezTo>
                    <a:pt x="6" y="8"/>
                    <a:pt x="2" y="7"/>
                    <a:pt x="1" y="5"/>
                  </a:cubicBezTo>
                  <a:cubicBezTo>
                    <a:pt x="0" y="3"/>
                    <a:pt x="0" y="2"/>
                    <a:pt x="1" y="1"/>
                  </a:cubicBezTo>
                  <a:lnTo>
                    <a:pt x="2" y="0"/>
                  </a:lnTo>
                  <a:cubicBezTo>
                    <a:pt x="4" y="2"/>
                    <a:pt x="8" y="3"/>
                    <a:pt x="11" y="3"/>
                  </a:cubicBezTo>
                  <a:close/>
                </a:path>
              </a:pathLst>
            </a:custGeom>
            <a:solidFill>
              <a:srgbClr val="FDC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2" name="Freeform 169">
              <a:extLst>
                <a:ext uri="{FF2B5EF4-FFF2-40B4-BE49-F238E27FC236}">
                  <a16:creationId xmlns:a16="http://schemas.microsoft.com/office/drawing/2014/main" id="{8CF79B55-E4E8-B4FB-C743-D3FD26AA9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6" y="2503"/>
              <a:ext cx="9" cy="5"/>
            </a:xfrm>
            <a:custGeom>
              <a:avLst/>
              <a:gdLst>
                <a:gd name="T0" fmla="*/ 2147483646 w 2"/>
                <a:gd name="T1" fmla="*/ 2147483646 h 1"/>
                <a:gd name="T2" fmla="*/ 0 w 2"/>
                <a:gd name="T3" fmla="*/ 2147483646 h 1"/>
                <a:gd name="T4" fmla="*/ 2147483646 w 2"/>
                <a:gd name="T5" fmla="*/ 0 h 1"/>
                <a:gd name="T6" fmla="*/ 2147483646 w 2"/>
                <a:gd name="T7" fmla="*/ 0 h 1"/>
                <a:gd name="T8" fmla="*/ 2147483646 w 2"/>
                <a:gd name="T9" fmla="*/ 2147483646 h 1"/>
                <a:gd name="T10" fmla="*/ 2147483646 w 2"/>
                <a:gd name="T11" fmla="*/ 2147483646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1"/>
                <a:gd name="T20" fmla="*/ 2 w 2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1">
                  <a:moveTo>
                    <a:pt x="2" y="1"/>
                  </a:moveTo>
                  <a:lnTo>
                    <a:pt x="0" y="1"/>
                  </a:lnTo>
                  <a:lnTo>
                    <a:pt x="1" y="0"/>
                  </a:ln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DC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3" name="Freeform 170">
              <a:extLst>
                <a:ext uri="{FF2B5EF4-FFF2-40B4-BE49-F238E27FC236}">
                  <a16:creationId xmlns:a16="http://schemas.microsoft.com/office/drawing/2014/main" id="{126DF933-1807-146B-C63E-CFB926390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4" y="2540"/>
              <a:ext cx="41" cy="32"/>
            </a:xfrm>
            <a:custGeom>
              <a:avLst/>
              <a:gdLst>
                <a:gd name="T0" fmla="*/ 2147483646 w 9"/>
                <a:gd name="T1" fmla="*/ 2147483646 h 7"/>
                <a:gd name="T2" fmla="*/ 2147483646 w 9"/>
                <a:gd name="T3" fmla="*/ 2147483646 h 7"/>
                <a:gd name="T4" fmla="*/ 2147483646 w 9"/>
                <a:gd name="T5" fmla="*/ 2147483646 h 7"/>
                <a:gd name="T6" fmla="*/ 0 w 9"/>
                <a:gd name="T7" fmla="*/ 2147483646 h 7"/>
                <a:gd name="T8" fmla="*/ 2147483646 w 9"/>
                <a:gd name="T9" fmla="*/ 2147483646 h 7"/>
                <a:gd name="T10" fmla="*/ 2147483646 w 9"/>
                <a:gd name="T11" fmla="*/ 0 h 7"/>
                <a:gd name="T12" fmla="*/ 2147483646 w 9"/>
                <a:gd name="T13" fmla="*/ 2147483646 h 7"/>
                <a:gd name="T14" fmla="*/ 2147483646 w 9"/>
                <a:gd name="T15" fmla="*/ 2147483646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7"/>
                <a:gd name="T26" fmla="*/ 9 w 9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7">
                  <a:moveTo>
                    <a:pt x="6" y="3"/>
                  </a:moveTo>
                  <a:lnTo>
                    <a:pt x="3" y="7"/>
                  </a:lnTo>
                  <a:cubicBezTo>
                    <a:pt x="2" y="6"/>
                    <a:pt x="0" y="3"/>
                    <a:pt x="0" y="2"/>
                  </a:cubicBezTo>
                  <a:cubicBezTo>
                    <a:pt x="1" y="3"/>
                    <a:pt x="2" y="5"/>
                    <a:pt x="3" y="5"/>
                  </a:cubicBezTo>
                  <a:cubicBezTo>
                    <a:pt x="4" y="3"/>
                    <a:pt x="5" y="1"/>
                    <a:pt x="7" y="0"/>
                  </a:cubicBezTo>
                  <a:cubicBezTo>
                    <a:pt x="9" y="1"/>
                    <a:pt x="6" y="2"/>
                    <a:pt x="6" y="3"/>
                  </a:cubicBezTo>
                  <a:close/>
                </a:path>
              </a:pathLst>
            </a:custGeom>
            <a:solidFill>
              <a:srgbClr val="699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4" name="Freeform 171">
              <a:extLst>
                <a:ext uri="{FF2B5EF4-FFF2-40B4-BE49-F238E27FC236}">
                  <a16:creationId xmlns:a16="http://schemas.microsoft.com/office/drawing/2014/main" id="{7A97EF1F-38C6-8876-8F97-494ED54AD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" y="2549"/>
              <a:ext cx="50" cy="73"/>
            </a:xfrm>
            <a:custGeom>
              <a:avLst/>
              <a:gdLst>
                <a:gd name="T0" fmla="*/ 2147483646 w 11"/>
                <a:gd name="T1" fmla="*/ 2147483646 h 16"/>
                <a:gd name="T2" fmla="*/ 2147483646 w 11"/>
                <a:gd name="T3" fmla="*/ 2147483646 h 16"/>
                <a:gd name="T4" fmla="*/ 2147483646 w 11"/>
                <a:gd name="T5" fmla="*/ 2147483646 h 16"/>
                <a:gd name="T6" fmla="*/ 0 w 11"/>
                <a:gd name="T7" fmla="*/ 2147483646 h 16"/>
                <a:gd name="T8" fmla="*/ 2147483646 w 11"/>
                <a:gd name="T9" fmla="*/ 2147483646 h 16"/>
                <a:gd name="T10" fmla="*/ 2147483646 w 11"/>
                <a:gd name="T11" fmla="*/ 2147483646 h 16"/>
                <a:gd name="T12" fmla="*/ 2147483646 w 11"/>
                <a:gd name="T13" fmla="*/ 0 h 16"/>
                <a:gd name="T14" fmla="*/ 2147483646 w 11"/>
                <a:gd name="T15" fmla="*/ 0 h 16"/>
                <a:gd name="T16" fmla="*/ 2147483646 w 11"/>
                <a:gd name="T17" fmla="*/ 2147483646 h 16"/>
                <a:gd name="T18" fmla="*/ 2147483646 w 11"/>
                <a:gd name="T19" fmla="*/ 2147483646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6"/>
                <a:gd name="T32" fmla="*/ 11 w 11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6">
                  <a:moveTo>
                    <a:pt x="11" y="13"/>
                  </a:moveTo>
                  <a:lnTo>
                    <a:pt x="8" y="16"/>
                  </a:lnTo>
                  <a:cubicBezTo>
                    <a:pt x="5" y="13"/>
                    <a:pt x="2" y="10"/>
                    <a:pt x="0" y="7"/>
                  </a:cubicBezTo>
                  <a:cubicBezTo>
                    <a:pt x="0" y="5"/>
                    <a:pt x="2" y="3"/>
                    <a:pt x="3" y="1"/>
                  </a:cubicBezTo>
                  <a:lnTo>
                    <a:pt x="4" y="0"/>
                  </a:lnTo>
                  <a:cubicBezTo>
                    <a:pt x="6" y="5"/>
                    <a:pt x="9" y="9"/>
                    <a:pt x="11" y="13"/>
                  </a:cubicBezTo>
                  <a:close/>
                </a:path>
              </a:pathLst>
            </a:custGeom>
            <a:solidFill>
              <a:srgbClr val="785F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5" name="Freeform 172">
              <a:extLst>
                <a:ext uri="{FF2B5EF4-FFF2-40B4-BE49-F238E27FC236}">
                  <a16:creationId xmlns:a16="http://schemas.microsoft.com/office/drawing/2014/main" id="{5509A32E-E26D-8454-D474-35F0704A6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3" y="2558"/>
              <a:ext cx="54" cy="73"/>
            </a:xfrm>
            <a:custGeom>
              <a:avLst/>
              <a:gdLst>
                <a:gd name="T0" fmla="*/ 2147483646 w 12"/>
                <a:gd name="T1" fmla="*/ 2147483646 h 16"/>
                <a:gd name="T2" fmla="*/ 2147483646 w 12"/>
                <a:gd name="T3" fmla="*/ 2147483646 h 16"/>
                <a:gd name="T4" fmla="*/ 2147483646 w 12"/>
                <a:gd name="T5" fmla="*/ 2147483646 h 16"/>
                <a:gd name="T6" fmla="*/ 0 w 12"/>
                <a:gd name="T7" fmla="*/ 2147483646 h 16"/>
                <a:gd name="T8" fmla="*/ 2147483646 w 12"/>
                <a:gd name="T9" fmla="*/ 0 h 16"/>
                <a:gd name="T10" fmla="*/ 2147483646 w 12"/>
                <a:gd name="T11" fmla="*/ 2147483646 h 16"/>
                <a:gd name="T12" fmla="*/ 2147483646 w 12"/>
                <a:gd name="T13" fmla="*/ 2147483646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16"/>
                <a:gd name="T23" fmla="*/ 12 w 12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16">
                  <a:moveTo>
                    <a:pt x="10" y="3"/>
                  </a:moveTo>
                  <a:cubicBezTo>
                    <a:pt x="12" y="5"/>
                    <a:pt x="9" y="6"/>
                    <a:pt x="9" y="8"/>
                  </a:cubicBezTo>
                  <a:cubicBezTo>
                    <a:pt x="7" y="11"/>
                    <a:pt x="6" y="13"/>
                    <a:pt x="5" y="16"/>
                  </a:cubicBezTo>
                  <a:cubicBezTo>
                    <a:pt x="4" y="15"/>
                    <a:pt x="2" y="15"/>
                    <a:pt x="0" y="15"/>
                  </a:cubicBezTo>
                  <a:cubicBezTo>
                    <a:pt x="2" y="9"/>
                    <a:pt x="6" y="5"/>
                    <a:pt x="8" y="0"/>
                  </a:cubicBezTo>
                  <a:cubicBezTo>
                    <a:pt x="8" y="0"/>
                    <a:pt x="9" y="2"/>
                    <a:pt x="10" y="3"/>
                  </a:cubicBezTo>
                  <a:close/>
                </a:path>
              </a:pathLst>
            </a:custGeom>
            <a:solidFill>
              <a:srgbClr val="785F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6" name="Freeform 173">
              <a:extLst>
                <a:ext uri="{FF2B5EF4-FFF2-40B4-BE49-F238E27FC236}">
                  <a16:creationId xmlns:a16="http://schemas.microsoft.com/office/drawing/2014/main" id="{01F09C57-19EA-4768-9783-E49DE2BB8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5" y="2581"/>
              <a:ext cx="64" cy="87"/>
            </a:xfrm>
            <a:custGeom>
              <a:avLst/>
              <a:gdLst>
                <a:gd name="T0" fmla="*/ 2147483646 w 14"/>
                <a:gd name="T1" fmla="*/ 2147483646 h 19"/>
                <a:gd name="T2" fmla="*/ 2147483646 w 14"/>
                <a:gd name="T3" fmla="*/ 2147483646 h 19"/>
                <a:gd name="T4" fmla="*/ 2147483646 w 14"/>
                <a:gd name="T5" fmla="*/ 2147483646 h 19"/>
                <a:gd name="T6" fmla="*/ 2147483646 w 14"/>
                <a:gd name="T7" fmla="*/ 2147483646 h 19"/>
                <a:gd name="T8" fmla="*/ 2147483646 w 14"/>
                <a:gd name="T9" fmla="*/ 2147483646 h 19"/>
                <a:gd name="T10" fmla="*/ 0 w 14"/>
                <a:gd name="T11" fmla="*/ 2147483646 h 19"/>
                <a:gd name="T12" fmla="*/ 2147483646 w 14"/>
                <a:gd name="T13" fmla="*/ 0 h 19"/>
                <a:gd name="T14" fmla="*/ 2147483646 w 14"/>
                <a:gd name="T15" fmla="*/ 2147483646 h 19"/>
                <a:gd name="T16" fmla="*/ 2147483646 w 14"/>
                <a:gd name="T17" fmla="*/ 2147483646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9"/>
                <a:gd name="T29" fmla="*/ 14 w 14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9">
                  <a:moveTo>
                    <a:pt x="13" y="9"/>
                  </a:moveTo>
                  <a:lnTo>
                    <a:pt x="14" y="11"/>
                  </a:lnTo>
                  <a:lnTo>
                    <a:pt x="7" y="19"/>
                  </a:lnTo>
                  <a:cubicBezTo>
                    <a:pt x="6" y="19"/>
                    <a:pt x="5" y="18"/>
                    <a:pt x="5" y="17"/>
                  </a:cubicBezTo>
                  <a:cubicBezTo>
                    <a:pt x="3" y="16"/>
                    <a:pt x="1" y="14"/>
                    <a:pt x="0" y="12"/>
                  </a:cubicBezTo>
                  <a:cubicBezTo>
                    <a:pt x="1" y="8"/>
                    <a:pt x="2" y="4"/>
                    <a:pt x="5" y="0"/>
                  </a:cubicBezTo>
                  <a:cubicBezTo>
                    <a:pt x="8" y="3"/>
                    <a:pt x="9" y="7"/>
                    <a:pt x="13" y="9"/>
                  </a:cubicBezTo>
                  <a:close/>
                </a:path>
              </a:pathLst>
            </a:custGeom>
            <a:solidFill>
              <a:srgbClr val="9B7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" name="Freeform 174">
              <a:extLst>
                <a:ext uri="{FF2B5EF4-FFF2-40B4-BE49-F238E27FC236}">
                  <a16:creationId xmlns:a16="http://schemas.microsoft.com/office/drawing/2014/main" id="{740847FA-D489-C9ED-AC75-59745A7B7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8" y="2618"/>
              <a:ext cx="23" cy="27"/>
            </a:xfrm>
            <a:custGeom>
              <a:avLst/>
              <a:gdLst>
                <a:gd name="T0" fmla="*/ 2147483646 w 5"/>
                <a:gd name="T1" fmla="*/ 2147483646 h 6"/>
                <a:gd name="T2" fmla="*/ 2147483646 w 5"/>
                <a:gd name="T3" fmla="*/ 2147483646 h 6"/>
                <a:gd name="T4" fmla="*/ 0 w 5"/>
                <a:gd name="T5" fmla="*/ 2147483646 h 6"/>
                <a:gd name="T6" fmla="*/ 0 w 5"/>
                <a:gd name="T7" fmla="*/ 2147483646 h 6"/>
                <a:gd name="T8" fmla="*/ 2147483646 w 5"/>
                <a:gd name="T9" fmla="*/ 0 h 6"/>
                <a:gd name="T10" fmla="*/ 2147483646 w 5"/>
                <a:gd name="T11" fmla="*/ 0 h 6"/>
                <a:gd name="T12" fmla="*/ 2147483646 w 5"/>
                <a:gd name="T13" fmla="*/ 2147483646 h 6"/>
                <a:gd name="T14" fmla="*/ 2147483646 w 5"/>
                <a:gd name="T15" fmla="*/ 2147483646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"/>
                <a:gd name="T25" fmla="*/ 0 h 6"/>
                <a:gd name="T26" fmla="*/ 5 w 5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" h="6">
                  <a:moveTo>
                    <a:pt x="5" y="3"/>
                  </a:moveTo>
                  <a:cubicBezTo>
                    <a:pt x="4" y="4"/>
                    <a:pt x="4" y="5"/>
                    <a:pt x="3" y="6"/>
                  </a:cubicBezTo>
                  <a:cubicBezTo>
                    <a:pt x="2" y="5"/>
                    <a:pt x="0" y="4"/>
                    <a:pt x="0" y="3"/>
                  </a:cubicBezTo>
                  <a:lnTo>
                    <a:pt x="3" y="0"/>
                  </a:lnTo>
                  <a:cubicBezTo>
                    <a:pt x="4" y="1"/>
                    <a:pt x="4" y="2"/>
                    <a:pt x="5" y="3"/>
                  </a:cubicBezTo>
                  <a:close/>
                </a:path>
              </a:pathLst>
            </a:custGeom>
            <a:solidFill>
              <a:srgbClr val="699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" name="Freeform 175">
              <a:extLst>
                <a:ext uri="{FF2B5EF4-FFF2-40B4-BE49-F238E27FC236}">
                  <a16:creationId xmlns:a16="http://schemas.microsoft.com/office/drawing/2014/main" id="{1F84EC79-499B-FF98-A285-86E482C84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3" y="2631"/>
              <a:ext cx="32" cy="32"/>
            </a:xfrm>
            <a:custGeom>
              <a:avLst/>
              <a:gdLst>
                <a:gd name="T0" fmla="*/ 2147483646 w 7"/>
                <a:gd name="T1" fmla="*/ 2147483646 h 7"/>
                <a:gd name="T2" fmla="*/ 2147483646 w 7"/>
                <a:gd name="T3" fmla="*/ 2147483646 h 7"/>
                <a:gd name="T4" fmla="*/ 2147483646 w 7"/>
                <a:gd name="T5" fmla="*/ 2147483646 h 7"/>
                <a:gd name="T6" fmla="*/ 0 w 7"/>
                <a:gd name="T7" fmla="*/ 2147483646 h 7"/>
                <a:gd name="T8" fmla="*/ 2147483646 w 7"/>
                <a:gd name="T9" fmla="*/ 0 h 7"/>
                <a:gd name="T10" fmla="*/ 2147483646 w 7"/>
                <a:gd name="T11" fmla="*/ 2147483646 h 7"/>
                <a:gd name="T12" fmla="*/ 2147483646 w 7"/>
                <a:gd name="T13" fmla="*/ 2147483646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7"/>
                <a:gd name="T23" fmla="*/ 7 w 7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7">
                  <a:moveTo>
                    <a:pt x="7" y="2"/>
                  </a:moveTo>
                  <a:lnTo>
                    <a:pt x="4" y="7"/>
                  </a:lnTo>
                  <a:cubicBezTo>
                    <a:pt x="3" y="6"/>
                    <a:pt x="1" y="5"/>
                    <a:pt x="0" y="4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3" y="0"/>
                    <a:pt x="5" y="2"/>
                    <a:pt x="7" y="2"/>
                  </a:cubicBezTo>
                  <a:close/>
                </a:path>
              </a:pathLst>
            </a:custGeom>
            <a:solidFill>
              <a:srgbClr val="699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" name="Freeform 176">
              <a:extLst>
                <a:ext uri="{FF2B5EF4-FFF2-40B4-BE49-F238E27FC236}">
                  <a16:creationId xmlns:a16="http://schemas.microsoft.com/office/drawing/2014/main" id="{5673C267-554A-57AF-439D-9A06801F7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" y="2641"/>
              <a:ext cx="46" cy="54"/>
            </a:xfrm>
            <a:custGeom>
              <a:avLst/>
              <a:gdLst>
                <a:gd name="T0" fmla="*/ 2147483646 w 10"/>
                <a:gd name="T1" fmla="*/ 2147483646 h 12"/>
                <a:gd name="T2" fmla="*/ 2147483646 w 10"/>
                <a:gd name="T3" fmla="*/ 2147483646 h 12"/>
                <a:gd name="T4" fmla="*/ 2147483646 w 10"/>
                <a:gd name="T5" fmla="*/ 2147483646 h 12"/>
                <a:gd name="T6" fmla="*/ 0 w 10"/>
                <a:gd name="T7" fmla="*/ 2147483646 h 12"/>
                <a:gd name="T8" fmla="*/ 2147483646 w 10"/>
                <a:gd name="T9" fmla="*/ 0 h 12"/>
                <a:gd name="T10" fmla="*/ 2147483646 w 10"/>
                <a:gd name="T11" fmla="*/ 0 h 12"/>
                <a:gd name="T12" fmla="*/ 2147483646 w 10"/>
                <a:gd name="T13" fmla="*/ 2147483646 h 12"/>
                <a:gd name="T14" fmla="*/ 2147483646 w 10"/>
                <a:gd name="T15" fmla="*/ 2147483646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2"/>
                <a:gd name="T26" fmla="*/ 10 w 10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2">
                  <a:moveTo>
                    <a:pt x="10" y="3"/>
                  </a:moveTo>
                  <a:cubicBezTo>
                    <a:pt x="8" y="5"/>
                    <a:pt x="6" y="9"/>
                    <a:pt x="4" y="12"/>
                  </a:cubicBezTo>
                  <a:lnTo>
                    <a:pt x="0" y="7"/>
                  </a:lnTo>
                  <a:lnTo>
                    <a:pt x="6" y="0"/>
                  </a:lnTo>
                  <a:cubicBezTo>
                    <a:pt x="8" y="0"/>
                    <a:pt x="9" y="2"/>
                    <a:pt x="10" y="3"/>
                  </a:cubicBezTo>
                  <a:close/>
                </a:path>
              </a:pathLst>
            </a:custGeom>
            <a:solidFill>
              <a:srgbClr val="785F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" name="Freeform 177">
              <a:extLst>
                <a:ext uri="{FF2B5EF4-FFF2-40B4-BE49-F238E27FC236}">
                  <a16:creationId xmlns:a16="http://schemas.microsoft.com/office/drawing/2014/main" id="{B456E50E-C1DD-502E-5556-C3A1FCDF7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" y="2645"/>
              <a:ext cx="41" cy="50"/>
            </a:xfrm>
            <a:custGeom>
              <a:avLst/>
              <a:gdLst>
                <a:gd name="T0" fmla="*/ 2147483646 w 9"/>
                <a:gd name="T1" fmla="*/ 2147483646 h 11"/>
                <a:gd name="T2" fmla="*/ 2147483646 w 9"/>
                <a:gd name="T3" fmla="*/ 2147483646 h 11"/>
                <a:gd name="T4" fmla="*/ 0 w 9"/>
                <a:gd name="T5" fmla="*/ 2147483646 h 11"/>
                <a:gd name="T6" fmla="*/ 0 w 9"/>
                <a:gd name="T7" fmla="*/ 2147483646 h 11"/>
                <a:gd name="T8" fmla="*/ 2147483646 w 9"/>
                <a:gd name="T9" fmla="*/ 0 h 11"/>
                <a:gd name="T10" fmla="*/ 2147483646 w 9"/>
                <a:gd name="T11" fmla="*/ 214748364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1"/>
                <a:gd name="T20" fmla="*/ 9 w 9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1">
                  <a:moveTo>
                    <a:pt x="9" y="7"/>
                  </a:moveTo>
                  <a:cubicBezTo>
                    <a:pt x="8" y="8"/>
                    <a:pt x="7" y="10"/>
                    <a:pt x="6" y="11"/>
                  </a:cubicBezTo>
                  <a:cubicBezTo>
                    <a:pt x="4" y="9"/>
                    <a:pt x="1" y="7"/>
                    <a:pt x="0" y="6"/>
                  </a:cubicBezTo>
                  <a:lnTo>
                    <a:pt x="2" y="0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785F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1" name="Freeform 178">
              <a:extLst>
                <a:ext uri="{FF2B5EF4-FFF2-40B4-BE49-F238E27FC236}">
                  <a16:creationId xmlns:a16="http://schemas.microsoft.com/office/drawing/2014/main" id="{1D19F662-A003-0FC9-617F-973F7D351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3" y="2682"/>
              <a:ext cx="32" cy="32"/>
            </a:xfrm>
            <a:custGeom>
              <a:avLst/>
              <a:gdLst>
                <a:gd name="T0" fmla="*/ 2147483646 w 7"/>
                <a:gd name="T1" fmla="*/ 2147483646 h 7"/>
                <a:gd name="T2" fmla="*/ 2147483646 w 7"/>
                <a:gd name="T3" fmla="*/ 2147483646 h 7"/>
                <a:gd name="T4" fmla="*/ 0 w 7"/>
                <a:gd name="T5" fmla="*/ 2147483646 h 7"/>
                <a:gd name="T6" fmla="*/ 2147483646 w 7"/>
                <a:gd name="T7" fmla="*/ 0 h 7"/>
                <a:gd name="T8" fmla="*/ 2147483646 w 7"/>
                <a:gd name="T9" fmla="*/ 2147483646 h 7"/>
                <a:gd name="T10" fmla="*/ 2147483646 w 7"/>
                <a:gd name="T11" fmla="*/ 2147483646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7"/>
                <a:gd name="T20" fmla="*/ 7 w 7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7">
                  <a:moveTo>
                    <a:pt x="7" y="4"/>
                  </a:moveTo>
                  <a:cubicBezTo>
                    <a:pt x="6" y="5"/>
                    <a:pt x="5" y="7"/>
                    <a:pt x="4" y="7"/>
                  </a:cubicBezTo>
                  <a:cubicBezTo>
                    <a:pt x="3" y="5"/>
                    <a:pt x="0" y="5"/>
                    <a:pt x="0" y="3"/>
                  </a:cubicBezTo>
                  <a:cubicBezTo>
                    <a:pt x="2" y="2"/>
                    <a:pt x="2" y="1"/>
                    <a:pt x="3" y="0"/>
                  </a:cubicBezTo>
                  <a:cubicBezTo>
                    <a:pt x="5" y="1"/>
                    <a:pt x="6" y="3"/>
                    <a:pt x="7" y="4"/>
                  </a:cubicBezTo>
                  <a:close/>
                </a:path>
              </a:pathLst>
            </a:custGeom>
            <a:solidFill>
              <a:srgbClr val="699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" name="Freeform 179">
              <a:extLst>
                <a:ext uri="{FF2B5EF4-FFF2-40B4-BE49-F238E27FC236}">
                  <a16:creationId xmlns:a16="http://schemas.microsoft.com/office/drawing/2014/main" id="{E9A2B7CB-58C6-923C-F4B7-6450BF2E9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" y="2727"/>
              <a:ext cx="18" cy="14"/>
            </a:xfrm>
            <a:custGeom>
              <a:avLst/>
              <a:gdLst>
                <a:gd name="T0" fmla="*/ 2147483646 w 4"/>
                <a:gd name="T1" fmla="*/ 2147483646 h 3"/>
                <a:gd name="T2" fmla="*/ 2147483646 w 4"/>
                <a:gd name="T3" fmla="*/ 2147483646 h 3"/>
                <a:gd name="T4" fmla="*/ 2147483646 w 4"/>
                <a:gd name="T5" fmla="*/ 2147483646 h 3"/>
                <a:gd name="T6" fmla="*/ 0 w 4"/>
                <a:gd name="T7" fmla="*/ 2147483646 h 3"/>
                <a:gd name="T8" fmla="*/ 2147483646 w 4"/>
                <a:gd name="T9" fmla="*/ 2147483646 h 3"/>
                <a:gd name="T10" fmla="*/ 2147483646 w 4"/>
                <a:gd name="T11" fmla="*/ 2147483646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3"/>
                <a:gd name="T20" fmla="*/ 4 w 4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3">
                  <a:moveTo>
                    <a:pt x="4" y="1"/>
                  </a:moveTo>
                  <a:lnTo>
                    <a:pt x="3" y="3"/>
                  </a:lnTo>
                  <a:cubicBezTo>
                    <a:pt x="2" y="3"/>
                    <a:pt x="1" y="2"/>
                    <a:pt x="0" y="1"/>
                  </a:cubicBezTo>
                  <a:cubicBezTo>
                    <a:pt x="1" y="1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699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" name="Freeform 180">
              <a:extLst>
                <a:ext uri="{FF2B5EF4-FFF2-40B4-BE49-F238E27FC236}">
                  <a16:creationId xmlns:a16="http://schemas.microsoft.com/office/drawing/2014/main" id="{7E460832-0930-A9A8-5FD1-616905F28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" y="2737"/>
              <a:ext cx="50" cy="59"/>
            </a:xfrm>
            <a:custGeom>
              <a:avLst/>
              <a:gdLst>
                <a:gd name="T0" fmla="*/ 2147483646 w 11"/>
                <a:gd name="T1" fmla="*/ 2147483646 h 13"/>
                <a:gd name="T2" fmla="*/ 2147483646 w 11"/>
                <a:gd name="T3" fmla="*/ 2147483646 h 13"/>
                <a:gd name="T4" fmla="*/ 0 w 11"/>
                <a:gd name="T5" fmla="*/ 2147483646 h 13"/>
                <a:gd name="T6" fmla="*/ 0 w 11"/>
                <a:gd name="T7" fmla="*/ 2147483646 h 13"/>
                <a:gd name="T8" fmla="*/ 2147483646 w 11"/>
                <a:gd name="T9" fmla="*/ 0 h 13"/>
                <a:gd name="T10" fmla="*/ 2147483646 w 11"/>
                <a:gd name="T11" fmla="*/ 0 h 13"/>
                <a:gd name="T12" fmla="*/ 2147483646 w 11"/>
                <a:gd name="T13" fmla="*/ 2147483646 h 13"/>
                <a:gd name="T14" fmla="*/ 2147483646 w 11"/>
                <a:gd name="T15" fmla="*/ 2147483646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3"/>
                <a:gd name="T26" fmla="*/ 11 w 11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3">
                  <a:moveTo>
                    <a:pt x="11" y="10"/>
                  </a:moveTo>
                  <a:cubicBezTo>
                    <a:pt x="10" y="11"/>
                    <a:pt x="9" y="13"/>
                    <a:pt x="7" y="13"/>
                  </a:cubicBezTo>
                  <a:cubicBezTo>
                    <a:pt x="4" y="10"/>
                    <a:pt x="2" y="7"/>
                    <a:pt x="0" y="3"/>
                  </a:cubicBezTo>
                  <a:lnTo>
                    <a:pt x="1" y="0"/>
                  </a:lnTo>
                  <a:cubicBezTo>
                    <a:pt x="5" y="3"/>
                    <a:pt x="8" y="7"/>
                    <a:pt x="11" y="10"/>
                  </a:cubicBezTo>
                  <a:close/>
                </a:path>
              </a:pathLst>
            </a:custGeom>
            <a:solidFill>
              <a:srgbClr val="785F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4" name="Freeform 181">
              <a:extLst>
                <a:ext uri="{FF2B5EF4-FFF2-40B4-BE49-F238E27FC236}">
                  <a16:creationId xmlns:a16="http://schemas.microsoft.com/office/drawing/2014/main" id="{84DBDD8A-7FA0-FB80-6D29-CBE046BF5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2737"/>
              <a:ext cx="46" cy="77"/>
            </a:xfrm>
            <a:custGeom>
              <a:avLst/>
              <a:gdLst>
                <a:gd name="T0" fmla="*/ 2147483646 w 10"/>
                <a:gd name="T1" fmla="*/ 2147483646 h 17"/>
                <a:gd name="T2" fmla="*/ 2147483646 w 10"/>
                <a:gd name="T3" fmla="*/ 2147483646 h 17"/>
                <a:gd name="T4" fmla="*/ 2147483646 w 10"/>
                <a:gd name="T5" fmla="*/ 2147483646 h 17"/>
                <a:gd name="T6" fmla="*/ 0 w 10"/>
                <a:gd name="T7" fmla="*/ 2147483646 h 17"/>
                <a:gd name="T8" fmla="*/ 0 w 10"/>
                <a:gd name="T9" fmla="*/ 2147483646 h 17"/>
                <a:gd name="T10" fmla="*/ 2147483646 w 10"/>
                <a:gd name="T11" fmla="*/ 0 h 17"/>
                <a:gd name="T12" fmla="*/ 2147483646 w 10"/>
                <a:gd name="T13" fmla="*/ 2147483646 h 17"/>
                <a:gd name="T14" fmla="*/ 2147483646 w 10"/>
                <a:gd name="T15" fmla="*/ 2147483646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7"/>
                <a:gd name="T26" fmla="*/ 10 w 10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7">
                  <a:moveTo>
                    <a:pt x="10" y="2"/>
                  </a:moveTo>
                  <a:cubicBezTo>
                    <a:pt x="8" y="7"/>
                    <a:pt x="7" y="12"/>
                    <a:pt x="5" y="17"/>
                  </a:cubicBezTo>
                  <a:lnTo>
                    <a:pt x="0" y="15"/>
                  </a:lnTo>
                  <a:cubicBezTo>
                    <a:pt x="2" y="10"/>
                    <a:pt x="5" y="5"/>
                    <a:pt x="7" y="0"/>
                  </a:cubicBezTo>
                  <a:cubicBezTo>
                    <a:pt x="8" y="1"/>
                    <a:pt x="9" y="1"/>
                    <a:pt x="10" y="2"/>
                  </a:cubicBezTo>
                  <a:close/>
                </a:path>
              </a:pathLst>
            </a:custGeom>
            <a:solidFill>
              <a:srgbClr val="785F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5" name="Freeform 182">
              <a:extLst>
                <a:ext uri="{FF2B5EF4-FFF2-40B4-BE49-F238E27FC236}">
                  <a16:creationId xmlns:a16="http://schemas.microsoft.com/office/drawing/2014/main" id="{A4BFB682-D745-0643-93C0-442B2D178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2" y="2755"/>
              <a:ext cx="55" cy="96"/>
            </a:xfrm>
            <a:custGeom>
              <a:avLst/>
              <a:gdLst>
                <a:gd name="T0" fmla="*/ 2147483646 w 12"/>
                <a:gd name="T1" fmla="*/ 2147483646 h 21"/>
                <a:gd name="T2" fmla="*/ 2147483646 w 12"/>
                <a:gd name="T3" fmla="*/ 2147483646 h 21"/>
                <a:gd name="T4" fmla="*/ 2147483646 w 12"/>
                <a:gd name="T5" fmla="*/ 2147483646 h 21"/>
                <a:gd name="T6" fmla="*/ 2147483646 w 12"/>
                <a:gd name="T7" fmla="*/ 2147483646 h 21"/>
                <a:gd name="T8" fmla="*/ 0 w 12"/>
                <a:gd name="T9" fmla="*/ 2147483646 h 21"/>
                <a:gd name="T10" fmla="*/ 2147483646 w 12"/>
                <a:gd name="T11" fmla="*/ 0 h 21"/>
                <a:gd name="T12" fmla="*/ 2147483646 w 12"/>
                <a:gd name="T13" fmla="*/ 2147483646 h 21"/>
                <a:gd name="T14" fmla="*/ 2147483646 w 12"/>
                <a:gd name="T15" fmla="*/ 2147483646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21"/>
                <a:gd name="T26" fmla="*/ 12 w 12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21">
                  <a:moveTo>
                    <a:pt x="12" y="10"/>
                  </a:moveTo>
                  <a:lnTo>
                    <a:pt x="11" y="12"/>
                  </a:lnTo>
                  <a:lnTo>
                    <a:pt x="6" y="21"/>
                  </a:lnTo>
                  <a:cubicBezTo>
                    <a:pt x="4" y="19"/>
                    <a:pt x="2" y="16"/>
                    <a:pt x="0" y="14"/>
                  </a:cubicBezTo>
                  <a:cubicBezTo>
                    <a:pt x="1" y="10"/>
                    <a:pt x="2" y="5"/>
                    <a:pt x="4" y="0"/>
                  </a:cubicBezTo>
                  <a:cubicBezTo>
                    <a:pt x="6" y="4"/>
                    <a:pt x="8" y="8"/>
                    <a:pt x="12" y="10"/>
                  </a:cubicBezTo>
                  <a:close/>
                </a:path>
              </a:pathLst>
            </a:custGeom>
            <a:solidFill>
              <a:srgbClr val="9B7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6" name="Freeform 183">
              <a:extLst>
                <a:ext uri="{FF2B5EF4-FFF2-40B4-BE49-F238E27FC236}">
                  <a16:creationId xmlns:a16="http://schemas.microsoft.com/office/drawing/2014/main" id="{6A409B92-6F06-D95C-3559-B019B2990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" y="2792"/>
              <a:ext cx="28" cy="27"/>
            </a:xfrm>
            <a:custGeom>
              <a:avLst/>
              <a:gdLst>
                <a:gd name="T0" fmla="*/ 2147483646 w 6"/>
                <a:gd name="T1" fmla="*/ 2147483646 h 6"/>
                <a:gd name="T2" fmla="*/ 2147483646 w 6"/>
                <a:gd name="T3" fmla="*/ 2147483646 h 6"/>
                <a:gd name="T4" fmla="*/ 2147483646 w 6"/>
                <a:gd name="T5" fmla="*/ 2147483646 h 6"/>
                <a:gd name="T6" fmla="*/ 0 w 6"/>
                <a:gd name="T7" fmla="*/ 2147483646 h 6"/>
                <a:gd name="T8" fmla="*/ 2147483646 w 6"/>
                <a:gd name="T9" fmla="*/ 0 h 6"/>
                <a:gd name="T10" fmla="*/ 2147483646 w 6"/>
                <a:gd name="T11" fmla="*/ 2147483646 h 6"/>
                <a:gd name="T12" fmla="*/ 2147483646 w 6"/>
                <a:gd name="T13" fmla="*/ 2147483646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6"/>
                <a:gd name="T23" fmla="*/ 6 w 6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6">
                  <a:moveTo>
                    <a:pt x="6" y="4"/>
                  </a:moveTo>
                  <a:lnTo>
                    <a:pt x="5" y="6"/>
                  </a:lnTo>
                  <a:cubicBezTo>
                    <a:pt x="3" y="5"/>
                    <a:pt x="2" y="3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5" y="1"/>
                    <a:pt x="6" y="3"/>
                    <a:pt x="6" y="4"/>
                  </a:cubicBezTo>
                  <a:close/>
                </a:path>
              </a:pathLst>
            </a:custGeom>
            <a:solidFill>
              <a:srgbClr val="699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7" name="Freeform 184">
              <a:extLst>
                <a:ext uri="{FF2B5EF4-FFF2-40B4-BE49-F238E27FC236}">
                  <a16:creationId xmlns:a16="http://schemas.microsoft.com/office/drawing/2014/main" id="{200D2F2A-3F0D-CCBA-1EDA-FBCF2CA89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4" y="2810"/>
              <a:ext cx="50" cy="64"/>
            </a:xfrm>
            <a:custGeom>
              <a:avLst/>
              <a:gdLst>
                <a:gd name="T0" fmla="*/ 2147483646 w 11"/>
                <a:gd name="T1" fmla="*/ 2147483646 h 14"/>
                <a:gd name="T2" fmla="*/ 0 w 11"/>
                <a:gd name="T3" fmla="*/ 2147483646 h 14"/>
                <a:gd name="T4" fmla="*/ 0 w 11"/>
                <a:gd name="T5" fmla="*/ 2147483646 h 14"/>
                <a:gd name="T6" fmla="*/ 2147483646 w 11"/>
                <a:gd name="T7" fmla="*/ 2147483646 h 14"/>
                <a:gd name="T8" fmla="*/ 2147483646 w 11"/>
                <a:gd name="T9" fmla="*/ 0 h 14"/>
                <a:gd name="T10" fmla="*/ 2147483646 w 11"/>
                <a:gd name="T11" fmla="*/ 2147483646 h 14"/>
                <a:gd name="T12" fmla="*/ 2147483646 w 11"/>
                <a:gd name="T13" fmla="*/ 2147483646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14"/>
                <a:gd name="T23" fmla="*/ 11 w 11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14">
                  <a:moveTo>
                    <a:pt x="4" y="14"/>
                  </a:moveTo>
                  <a:cubicBezTo>
                    <a:pt x="2" y="13"/>
                    <a:pt x="1" y="12"/>
                    <a:pt x="0" y="10"/>
                  </a:cubicBezTo>
                  <a:lnTo>
                    <a:pt x="1" y="9"/>
                  </a:lnTo>
                  <a:lnTo>
                    <a:pt x="6" y="0"/>
                  </a:lnTo>
                  <a:lnTo>
                    <a:pt x="11" y="3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785F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8" name="Freeform 185">
              <a:extLst>
                <a:ext uri="{FF2B5EF4-FFF2-40B4-BE49-F238E27FC236}">
                  <a16:creationId xmlns:a16="http://schemas.microsoft.com/office/drawing/2014/main" id="{7E25DFE6-D973-456A-D633-309AA7958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6" y="2814"/>
              <a:ext cx="32" cy="28"/>
            </a:xfrm>
            <a:custGeom>
              <a:avLst/>
              <a:gdLst>
                <a:gd name="T0" fmla="*/ 2147483646 w 7"/>
                <a:gd name="T1" fmla="*/ 2147483646 h 6"/>
                <a:gd name="T2" fmla="*/ 2147483646 w 7"/>
                <a:gd name="T3" fmla="*/ 2147483646 h 6"/>
                <a:gd name="T4" fmla="*/ 2147483646 w 7"/>
                <a:gd name="T5" fmla="*/ 0 h 6"/>
                <a:gd name="T6" fmla="*/ 2147483646 w 7"/>
                <a:gd name="T7" fmla="*/ 2147483646 h 6"/>
                <a:gd name="T8" fmla="*/ 2147483646 w 7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7" y="2"/>
                  </a:moveTo>
                  <a:cubicBezTo>
                    <a:pt x="5" y="2"/>
                    <a:pt x="3" y="6"/>
                    <a:pt x="2" y="3"/>
                  </a:cubicBezTo>
                  <a:cubicBezTo>
                    <a:pt x="0" y="2"/>
                    <a:pt x="2" y="1"/>
                    <a:pt x="2" y="0"/>
                  </a:cubicBezTo>
                  <a:cubicBezTo>
                    <a:pt x="4" y="0"/>
                    <a:pt x="5" y="1"/>
                    <a:pt x="7" y="2"/>
                  </a:cubicBezTo>
                  <a:close/>
                </a:path>
              </a:pathLst>
            </a:custGeom>
            <a:solidFill>
              <a:srgbClr val="699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9" name="Freeform 186">
              <a:extLst>
                <a:ext uri="{FF2B5EF4-FFF2-40B4-BE49-F238E27FC236}">
                  <a16:creationId xmlns:a16="http://schemas.microsoft.com/office/drawing/2014/main" id="{AD06A062-29AE-BF0C-59B0-47DFA1817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" y="2824"/>
              <a:ext cx="41" cy="50"/>
            </a:xfrm>
            <a:custGeom>
              <a:avLst/>
              <a:gdLst>
                <a:gd name="T0" fmla="*/ 2147483646 w 9"/>
                <a:gd name="T1" fmla="*/ 2147483646 h 11"/>
                <a:gd name="T2" fmla="*/ 2147483646 w 9"/>
                <a:gd name="T3" fmla="*/ 2147483646 h 11"/>
                <a:gd name="T4" fmla="*/ 2147483646 w 9"/>
                <a:gd name="T5" fmla="*/ 2147483646 h 11"/>
                <a:gd name="T6" fmla="*/ 0 w 9"/>
                <a:gd name="T7" fmla="*/ 2147483646 h 11"/>
                <a:gd name="T8" fmla="*/ 0 w 9"/>
                <a:gd name="T9" fmla="*/ 2147483646 h 11"/>
                <a:gd name="T10" fmla="*/ 2147483646 w 9"/>
                <a:gd name="T11" fmla="*/ 0 h 11"/>
                <a:gd name="T12" fmla="*/ 2147483646 w 9"/>
                <a:gd name="T13" fmla="*/ 0 h 11"/>
                <a:gd name="T14" fmla="*/ 2147483646 w 9"/>
                <a:gd name="T15" fmla="*/ 2147483646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1"/>
                <a:gd name="T26" fmla="*/ 9 w 9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1">
                  <a:moveTo>
                    <a:pt x="9" y="8"/>
                  </a:moveTo>
                  <a:cubicBezTo>
                    <a:pt x="9" y="9"/>
                    <a:pt x="8" y="10"/>
                    <a:pt x="8" y="11"/>
                  </a:cubicBezTo>
                  <a:lnTo>
                    <a:pt x="0" y="4"/>
                  </a:lnTo>
                  <a:cubicBezTo>
                    <a:pt x="0" y="2"/>
                    <a:pt x="2" y="1"/>
                    <a:pt x="3" y="0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rgbClr val="785F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0" name="Freeform 187">
              <a:extLst>
                <a:ext uri="{FF2B5EF4-FFF2-40B4-BE49-F238E27FC236}">
                  <a16:creationId xmlns:a16="http://schemas.microsoft.com/office/drawing/2014/main" id="{AFABBD49-4AAF-73FE-C070-7816AD830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" y="2860"/>
              <a:ext cx="28" cy="32"/>
            </a:xfrm>
            <a:custGeom>
              <a:avLst/>
              <a:gdLst>
                <a:gd name="T0" fmla="*/ 2147483646 w 6"/>
                <a:gd name="T1" fmla="*/ 2147483646 h 7"/>
                <a:gd name="T2" fmla="*/ 2147483646 w 6"/>
                <a:gd name="T3" fmla="*/ 2147483646 h 7"/>
                <a:gd name="T4" fmla="*/ 0 w 6"/>
                <a:gd name="T5" fmla="*/ 2147483646 h 7"/>
                <a:gd name="T6" fmla="*/ 0 w 6"/>
                <a:gd name="T7" fmla="*/ 2147483646 h 7"/>
                <a:gd name="T8" fmla="*/ 0 w 6"/>
                <a:gd name="T9" fmla="*/ 2147483646 h 7"/>
                <a:gd name="T10" fmla="*/ 0 w 6"/>
                <a:gd name="T11" fmla="*/ 2147483646 h 7"/>
                <a:gd name="T12" fmla="*/ 2147483646 w 6"/>
                <a:gd name="T13" fmla="*/ 2147483646 h 7"/>
                <a:gd name="T14" fmla="*/ 2147483646 w 6"/>
                <a:gd name="T15" fmla="*/ 2147483646 h 7"/>
                <a:gd name="T16" fmla="*/ 2147483646 w 6"/>
                <a:gd name="T17" fmla="*/ 2147483646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7"/>
                <a:gd name="T29" fmla="*/ 6 w 6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7">
                  <a:moveTo>
                    <a:pt x="6" y="4"/>
                  </a:moveTo>
                  <a:cubicBezTo>
                    <a:pt x="5" y="5"/>
                    <a:pt x="5" y="6"/>
                    <a:pt x="3" y="7"/>
                  </a:cubicBezTo>
                  <a:cubicBezTo>
                    <a:pt x="3" y="6"/>
                    <a:pt x="1" y="5"/>
                    <a:pt x="0" y="4"/>
                  </a:cubicBezTo>
                  <a:cubicBezTo>
                    <a:pt x="1" y="3"/>
                    <a:pt x="1" y="0"/>
                    <a:pt x="3" y="1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699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1" name="Freeform 188">
              <a:extLst>
                <a:ext uri="{FF2B5EF4-FFF2-40B4-BE49-F238E27FC236}">
                  <a16:creationId xmlns:a16="http://schemas.microsoft.com/office/drawing/2014/main" id="{9836C105-43EE-57C5-3B77-E715BAD14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" y="2906"/>
              <a:ext cx="444" cy="87"/>
            </a:xfrm>
            <a:custGeom>
              <a:avLst/>
              <a:gdLst>
                <a:gd name="T0" fmla="*/ 2147483646 w 97"/>
                <a:gd name="T1" fmla="*/ 2147483646 h 19"/>
                <a:gd name="T2" fmla="*/ 2147483646 w 97"/>
                <a:gd name="T3" fmla="*/ 2147483646 h 19"/>
                <a:gd name="T4" fmla="*/ 2147483646 w 97"/>
                <a:gd name="T5" fmla="*/ 2147483646 h 19"/>
                <a:gd name="T6" fmla="*/ 2147483646 w 97"/>
                <a:gd name="T7" fmla="*/ 2147483646 h 19"/>
                <a:gd name="T8" fmla="*/ 2147483646 w 97"/>
                <a:gd name="T9" fmla="*/ 2147483646 h 19"/>
                <a:gd name="T10" fmla="*/ 2147483646 w 97"/>
                <a:gd name="T11" fmla="*/ 2147483646 h 19"/>
                <a:gd name="T12" fmla="*/ 2147483646 w 97"/>
                <a:gd name="T13" fmla="*/ 2147483646 h 19"/>
                <a:gd name="T14" fmla="*/ 2147483646 w 97"/>
                <a:gd name="T15" fmla="*/ 2147483646 h 19"/>
                <a:gd name="T16" fmla="*/ 2147483646 w 97"/>
                <a:gd name="T17" fmla="*/ 2147483646 h 19"/>
                <a:gd name="T18" fmla="*/ 2147483646 w 97"/>
                <a:gd name="T19" fmla="*/ 2147483646 h 19"/>
                <a:gd name="T20" fmla="*/ 2147483646 w 97"/>
                <a:gd name="T21" fmla="*/ 2147483646 h 19"/>
                <a:gd name="T22" fmla="*/ 2147483646 w 97"/>
                <a:gd name="T23" fmla="*/ 2147483646 h 19"/>
                <a:gd name="T24" fmla="*/ 2147483646 w 97"/>
                <a:gd name="T25" fmla="*/ 2147483646 h 19"/>
                <a:gd name="T26" fmla="*/ 2147483646 w 97"/>
                <a:gd name="T27" fmla="*/ 2147483646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7"/>
                <a:gd name="T43" fmla="*/ 0 h 19"/>
                <a:gd name="T44" fmla="*/ 97 w 97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7" h="19">
                  <a:moveTo>
                    <a:pt x="96" y="7"/>
                  </a:moveTo>
                  <a:cubicBezTo>
                    <a:pt x="97" y="9"/>
                    <a:pt x="96" y="12"/>
                    <a:pt x="96" y="14"/>
                  </a:cubicBezTo>
                  <a:cubicBezTo>
                    <a:pt x="82" y="7"/>
                    <a:pt x="65" y="8"/>
                    <a:pt x="51" y="11"/>
                  </a:cubicBezTo>
                  <a:cubicBezTo>
                    <a:pt x="38" y="14"/>
                    <a:pt x="26" y="16"/>
                    <a:pt x="14" y="18"/>
                  </a:cubicBezTo>
                  <a:cubicBezTo>
                    <a:pt x="13" y="19"/>
                    <a:pt x="11" y="19"/>
                    <a:pt x="10" y="18"/>
                  </a:cubicBezTo>
                  <a:lnTo>
                    <a:pt x="9" y="19"/>
                  </a:lnTo>
                  <a:cubicBezTo>
                    <a:pt x="6" y="19"/>
                    <a:pt x="3" y="18"/>
                    <a:pt x="1" y="17"/>
                  </a:cubicBezTo>
                  <a:cubicBezTo>
                    <a:pt x="0" y="15"/>
                    <a:pt x="0" y="13"/>
                    <a:pt x="1" y="11"/>
                  </a:cubicBezTo>
                  <a:cubicBezTo>
                    <a:pt x="18" y="7"/>
                    <a:pt x="37" y="5"/>
                    <a:pt x="55" y="2"/>
                  </a:cubicBezTo>
                  <a:cubicBezTo>
                    <a:pt x="65" y="0"/>
                    <a:pt x="76" y="2"/>
                    <a:pt x="87" y="4"/>
                  </a:cubicBezTo>
                  <a:cubicBezTo>
                    <a:pt x="90" y="4"/>
                    <a:pt x="93" y="5"/>
                    <a:pt x="96" y="7"/>
                  </a:cubicBezTo>
                  <a:close/>
                </a:path>
              </a:pathLst>
            </a:custGeom>
            <a:solidFill>
              <a:srgbClr val="9B76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2" name="Freeform 189">
              <a:extLst>
                <a:ext uri="{FF2B5EF4-FFF2-40B4-BE49-F238E27FC236}">
                  <a16:creationId xmlns:a16="http://schemas.microsoft.com/office/drawing/2014/main" id="{3DA51C48-D6DE-E10B-B321-C1399A68B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6" y="2947"/>
              <a:ext cx="448" cy="704"/>
            </a:xfrm>
            <a:custGeom>
              <a:avLst/>
              <a:gdLst>
                <a:gd name="T0" fmla="*/ 2147483646 w 98"/>
                <a:gd name="T1" fmla="*/ 2147483646 h 154"/>
                <a:gd name="T2" fmla="*/ 2147483646 w 98"/>
                <a:gd name="T3" fmla="*/ 2147483646 h 154"/>
                <a:gd name="T4" fmla="*/ 2147483646 w 98"/>
                <a:gd name="T5" fmla="*/ 2147483646 h 154"/>
                <a:gd name="T6" fmla="*/ 2147483646 w 98"/>
                <a:gd name="T7" fmla="*/ 2147483646 h 154"/>
                <a:gd name="T8" fmla="*/ 2147483646 w 98"/>
                <a:gd name="T9" fmla="*/ 2147483646 h 154"/>
                <a:gd name="T10" fmla="*/ 2147483646 w 98"/>
                <a:gd name="T11" fmla="*/ 2147483646 h 154"/>
                <a:gd name="T12" fmla="*/ 2147483646 w 98"/>
                <a:gd name="T13" fmla="*/ 2147483646 h 154"/>
                <a:gd name="T14" fmla="*/ 2147483646 w 98"/>
                <a:gd name="T15" fmla="*/ 2147483646 h 154"/>
                <a:gd name="T16" fmla="*/ 2147483646 w 98"/>
                <a:gd name="T17" fmla="*/ 2147483646 h 154"/>
                <a:gd name="T18" fmla="*/ 2147483646 w 98"/>
                <a:gd name="T19" fmla="*/ 2147483646 h 154"/>
                <a:gd name="T20" fmla="*/ 2147483646 w 98"/>
                <a:gd name="T21" fmla="*/ 2147483646 h 154"/>
                <a:gd name="T22" fmla="*/ 2147483646 w 98"/>
                <a:gd name="T23" fmla="*/ 2147483646 h 154"/>
                <a:gd name="T24" fmla="*/ 2147483646 w 98"/>
                <a:gd name="T25" fmla="*/ 2147483646 h 154"/>
                <a:gd name="T26" fmla="*/ 2147483646 w 98"/>
                <a:gd name="T27" fmla="*/ 2147483646 h 154"/>
                <a:gd name="T28" fmla="*/ 2147483646 w 98"/>
                <a:gd name="T29" fmla="*/ 2147483646 h 154"/>
                <a:gd name="T30" fmla="*/ 2147483646 w 98"/>
                <a:gd name="T31" fmla="*/ 2147483646 h 154"/>
                <a:gd name="T32" fmla="*/ 2147483646 w 98"/>
                <a:gd name="T33" fmla="*/ 2147483646 h 154"/>
                <a:gd name="T34" fmla="*/ 2147483646 w 98"/>
                <a:gd name="T35" fmla="*/ 2147483646 h 154"/>
                <a:gd name="T36" fmla="*/ 2147483646 w 98"/>
                <a:gd name="T37" fmla="*/ 2147483646 h 154"/>
                <a:gd name="T38" fmla="*/ 2147483646 w 98"/>
                <a:gd name="T39" fmla="*/ 2147483646 h 154"/>
                <a:gd name="T40" fmla="*/ 2147483646 w 98"/>
                <a:gd name="T41" fmla="*/ 2147483646 h 154"/>
                <a:gd name="T42" fmla="*/ 2147483646 w 98"/>
                <a:gd name="T43" fmla="*/ 2147483646 h 154"/>
                <a:gd name="T44" fmla="*/ 2147483646 w 98"/>
                <a:gd name="T45" fmla="*/ 2147483646 h 154"/>
                <a:gd name="T46" fmla="*/ 2147483646 w 98"/>
                <a:gd name="T47" fmla="*/ 2147483646 h 154"/>
                <a:gd name="T48" fmla="*/ 2147483646 w 98"/>
                <a:gd name="T49" fmla="*/ 2147483646 h 154"/>
                <a:gd name="T50" fmla="*/ 2147483646 w 98"/>
                <a:gd name="T51" fmla="*/ 2147483646 h 154"/>
                <a:gd name="T52" fmla="*/ 2147483646 w 98"/>
                <a:gd name="T53" fmla="*/ 2147483646 h 154"/>
                <a:gd name="T54" fmla="*/ 2147483646 w 98"/>
                <a:gd name="T55" fmla="*/ 2147483646 h 154"/>
                <a:gd name="T56" fmla="*/ 2147483646 w 98"/>
                <a:gd name="T57" fmla="*/ 2147483646 h 154"/>
                <a:gd name="T58" fmla="*/ 2147483646 w 98"/>
                <a:gd name="T59" fmla="*/ 2147483646 h 154"/>
                <a:gd name="T60" fmla="*/ 2147483646 w 98"/>
                <a:gd name="T61" fmla="*/ 2147483646 h 154"/>
                <a:gd name="T62" fmla="*/ 2147483646 w 98"/>
                <a:gd name="T63" fmla="*/ 2147483646 h 154"/>
                <a:gd name="T64" fmla="*/ 2147483646 w 98"/>
                <a:gd name="T65" fmla="*/ 2147483646 h 154"/>
                <a:gd name="T66" fmla="*/ 2147483646 w 98"/>
                <a:gd name="T67" fmla="*/ 2147483646 h 154"/>
                <a:gd name="T68" fmla="*/ 2147483646 w 98"/>
                <a:gd name="T69" fmla="*/ 2147483646 h 154"/>
                <a:gd name="T70" fmla="*/ 2147483646 w 98"/>
                <a:gd name="T71" fmla="*/ 2147483646 h 154"/>
                <a:gd name="T72" fmla="*/ 2147483646 w 98"/>
                <a:gd name="T73" fmla="*/ 2147483646 h 154"/>
                <a:gd name="T74" fmla="*/ 2147483646 w 98"/>
                <a:gd name="T75" fmla="*/ 2147483646 h 154"/>
                <a:gd name="T76" fmla="*/ 2147483646 w 98"/>
                <a:gd name="T77" fmla="*/ 2147483646 h 154"/>
                <a:gd name="T78" fmla="*/ 2147483646 w 98"/>
                <a:gd name="T79" fmla="*/ 2147483646 h 154"/>
                <a:gd name="T80" fmla="*/ 2147483646 w 98"/>
                <a:gd name="T81" fmla="*/ 2147483646 h 154"/>
                <a:gd name="T82" fmla="*/ 2147483646 w 98"/>
                <a:gd name="T83" fmla="*/ 2147483646 h 15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8"/>
                <a:gd name="T127" fmla="*/ 0 h 154"/>
                <a:gd name="T128" fmla="*/ 98 w 98"/>
                <a:gd name="T129" fmla="*/ 154 h 15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8" h="154">
                  <a:moveTo>
                    <a:pt x="85" y="5"/>
                  </a:moveTo>
                  <a:cubicBezTo>
                    <a:pt x="84" y="8"/>
                    <a:pt x="83" y="10"/>
                    <a:pt x="82" y="13"/>
                  </a:cubicBezTo>
                  <a:cubicBezTo>
                    <a:pt x="79" y="19"/>
                    <a:pt x="76" y="26"/>
                    <a:pt x="74" y="32"/>
                  </a:cubicBezTo>
                  <a:cubicBezTo>
                    <a:pt x="75" y="38"/>
                    <a:pt x="75" y="44"/>
                    <a:pt x="75" y="50"/>
                  </a:cubicBezTo>
                  <a:cubicBezTo>
                    <a:pt x="75" y="58"/>
                    <a:pt x="76" y="66"/>
                    <a:pt x="76" y="74"/>
                  </a:cubicBezTo>
                  <a:cubicBezTo>
                    <a:pt x="75" y="78"/>
                    <a:pt x="71" y="82"/>
                    <a:pt x="73" y="86"/>
                  </a:cubicBezTo>
                  <a:cubicBezTo>
                    <a:pt x="75" y="99"/>
                    <a:pt x="76" y="111"/>
                    <a:pt x="80" y="123"/>
                  </a:cubicBezTo>
                  <a:cubicBezTo>
                    <a:pt x="81" y="126"/>
                    <a:pt x="82" y="129"/>
                    <a:pt x="83" y="131"/>
                  </a:cubicBezTo>
                  <a:cubicBezTo>
                    <a:pt x="82" y="130"/>
                    <a:pt x="95" y="149"/>
                    <a:pt x="98" y="152"/>
                  </a:cubicBezTo>
                  <a:cubicBezTo>
                    <a:pt x="89" y="151"/>
                    <a:pt x="71" y="146"/>
                    <a:pt x="62" y="147"/>
                  </a:cubicBezTo>
                  <a:cubicBezTo>
                    <a:pt x="57" y="147"/>
                    <a:pt x="53" y="148"/>
                    <a:pt x="49" y="151"/>
                  </a:cubicBezTo>
                  <a:cubicBezTo>
                    <a:pt x="48" y="151"/>
                    <a:pt x="47" y="151"/>
                    <a:pt x="46" y="151"/>
                  </a:cubicBezTo>
                  <a:cubicBezTo>
                    <a:pt x="44" y="144"/>
                    <a:pt x="46" y="136"/>
                    <a:pt x="46" y="128"/>
                  </a:cubicBezTo>
                  <a:cubicBezTo>
                    <a:pt x="47" y="118"/>
                    <a:pt x="50" y="107"/>
                    <a:pt x="49" y="97"/>
                  </a:cubicBezTo>
                  <a:cubicBezTo>
                    <a:pt x="46" y="79"/>
                    <a:pt x="52" y="60"/>
                    <a:pt x="49" y="41"/>
                  </a:cubicBezTo>
                  <a:cubicBezTo>
                    <a:pt x="50" y="32"/>
                    <a:pt x="52" y="22"/>
                    <a:pt x="57" y="14"/>
                  </a:cubicBezTo>
                  <a:cubicBezTo>
                    <a:pt x="58" y="13"/>
                    <a:pt x="60" y="12"/>
                    <a:pt x="60" y="10"/>
                  </a:cubicBezTo>
                  <a:lnTo>
                    <a:pt x="59" y="10"/>
                  </a:lnTo>
                  <a:cubicBezTo>
                    <a:pt x="54" y="15"/>
                    <a:pt x="50" y="22"/>
                    <a:pt x="49" y="29"/>
                  </a:cubicBezTo>
                  <a:cubicBezTo>
                    <a:pt x="45" y="39"/>
                    <a:pt x="50" y="50"/>
                    <a:pt x="48" y="60"/>
                  </a:cubicBezTo>
                  <a:cubicBezTo>
                    <a:pt x="48" y="72"/>
                    <a:pt x="44" y="84"/>
                    <a:pt x="46" y="96"/>
                  </a:cubicBezTo>
                  <a:cubicBezTo>
                    <a:pt x="47" y="114"/>
                    <a:pt x="41" y="131"/>
                    <a:pt x="42" y="149"/>
                  </a:cubicBezTo>
                  <a:cubicBezTo>
                    <a:pt x="42" y="151"/>
                    <a:pt x="43" y="152"/>
                    <a:pt x="43" y="154"/>
                  </a:cubicBezTo>
                  <a:cubicBezTo>
                    <a:pt x="40" y="154"/>
                    <a:pt x="37" y="152"/>
                    <a:pt x="34" y="151"/>
                  </a:cubicBezTo>
                  <a:cubicBezTo>
                    <a:pt x="27" y="146"/>
                    <a:pt x="18" y="142"/>
                    <a:pt x="9" y="145"/>
                  </a:cubicBezTo>
                  <a:cubicBezTo>
                    <a:pt x="6" y="146"/>
                    <a:pt x="4" y="145"/>
                    <a:pt x="2" y="147"/>
                  </a:cubicBezTo>
                  <a:cubicBezTo>
                    <a:pt x="0" y="140"/>
                    <a:pt x="4" y="135"/>
                    <a:pt x="7" y="130"/>
                  </a:cubicBezTo>
                  <a:cubicBezTo>
                    <a:pt x="9" y="126"/>
                    <a:pt x="13" y="124"/>
                    <a:pt x="14" y="119"/>
                  </a:cubicBezTo>
                  <a:cubicBezTo>
                    <a:pt x="14" y="119"/>
                    <a:pt x="13" y="119"/>
                    <a:pt x="13" y="119"/>
                  </a:cubicBezTo>
                  <a:cubicBezTo>
                    <a:pt x="12" y="119"/>
                    <a:pt x="13" y="120"/>
                    <a:pt x="12" y="121"/>
                  </a:cubicBezTo>
                  <a:cubicBezTo>
                    <a:pt x="11" y="123"/>
                    <a:pt x="10" y="124"/>
                    <a:pt x="9" y="125"/>
                  </a:cubicBezTo>
                  <a:cubicBezTo>
                    <a:pt x="10" y="115"/>
                    <a:pt x="15" y="107"/>
                    <a:pt x="17" y="98"/>
                  </a:cubicBezTo>
                  <a:cubicBezTo>
                    <a:pt x="18" y="95"/>
                    <a:pt x="17" y="92"/>
                    <a:pt x="17" y="90"/>
                  </a:cubicBezTo>
                  <a:cubicBezTo>
                    <a:pt x="16" y="85"/>
                    <a:pt x="11" y="82"/>
                    <a:pt x="12" y="77"/>
                  </a:cubicBezTo>
                  <a:cubicBezTo>
                    <a:pt x="13" y="70"/>
                    <a:pt x="15" y="63"/>
                    <a:pt x="15" y="56"/>
                  </a:cubicBezTo>
                  <a:cubicBezTo>
                    <a:pt x="15" y="44"/>
                    <a:pt x="20" y="30"/>
                    <a:pt x="12" y="20"/>
                  </a:cubicBezTo>
                  <a:cubicBezTo>
                    <a:pt x="12" y="17"/>
                    <a:pt x="10" y="15"/>
                    <a:pt x="10" y="13"/>
                  </a:cubicBezTo>
                  <a:cubicBezTo>
                    <a:pt x="14" y="13"/>
                    <a:pt x="18" y="11"/>
                    <a:pt x="22" y="10"/>
                  </a:cubicBezTo>
                  <a:cubicBezTo>
                    <a:pt x="42" y="7"/>
                    <a:pt x="63" y="0"/>
                    <a:pt x="85" y="5"/>
                  </a:cubicBezTo>
                  <a:close/>
                </a:path>
              </a:pathLst>
            </a:custGeom>
            <a:solidFill>
              <a:srgbClr val="8B7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3" name="Freeform 190">
              <a:extLst>
                <a:ext uri="{FF2B5EF4-FFF2-40B4-BE49-F238E27FC236}">
                  <a16:creationId xmlns:a16="http://schemas.microsoft.com/office/drawing/2014/main" id="{467385B1-7F28-1BC6-AE57-614068E3F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" y="3638"/>
              <a:ext cx="325" cy="215"/>
            </a:xfrm>
            <a:custGeom>
              <a:avLst/>
              <a:gdLst>
                <a:gd name="T0" fmla="*/ 2147483646 w 71"/>
                <a:gd name="T1" fmla="*/ 2147483646 h 47"/>
                <a:gd name="T2" fmla="*/ 2147483646 w 71"/>
                <a:gd name="T3" fmla="*/ 2147483646 h 47"/>
                <a:gd name="T4" fmla="*/ 2147483646 w 71"/>
                <a:gd name="T5" fmla="*/ 2147483646 h 47"/>
                <a:gd name="T6" fmla="*/ 2147483646 w 71"/>
                <a:gd name="T7" fmla="*/ 2147483646 h 47"/>
                <a:gd name="T8" fmla="*/ 2147483646 w 71"/>
                <a:gd name="T9" fmla="*/ 2147483646 h 47"/>
                <a:gd name="T10" fmla="*/ 2147483646 w 71"/>
                <a:gd name="T11" fmla="*/ 2147483646 h 47"/>
                <a:gd name="T12" fmla="*/ 2147483646 w 71"/>
                <a:gd name="T13" fmla="*/ 2147483646 h 47"/>
                <a:gd name="T14" fmla="*/ 2147483646 w 71"/>
                <a:gd name="T15" fmla="*/ 2147483646 h 47"/>
                <a:gd name="T16" fmla="*/ 2147483646 w 71"/>
                <a:gd name="T17" fmla="*/ 2147483646 h 47"/>
                <a:gd name="T18" fmla="*/ 2147483646 w 71"/>
                <a:gd name="T19" fmla="*/ 2147483646 h 47"/>
                <a:gd name="T20" fmla="*/ 2147483646 w 71"/>
                <a:gd name="T21" fmla="*/ 2147483646 h 47"/>
                <a:gd name="T22" fmla="*/ 2147483646 w 71"/>
                <a:gd name="T23" fmla="*/ 2147483646 h 47"/>
                <a:gd name="T24" fmla="*/ 2147483646 w 71"/>
                <a:gd name="T25" fmla="*/ 2147483646 h 47"/>
                <a:gd name="T26" fmla="*/ 2147483646 w 71"/>
                <a:gd name="T27" fmla="*/ 2147483646 h 47"/>
                <a:gd name="T28" fmla="*/ 2147483646 w 71"/>
                <a:gd name="T29" fmla="*/ 2147483646 h 47"/>
                <a:gd name="T30" fmla="*/ 2147483646 w 71"/>
                <a:gd name="T31" fmla="*/ 2147483646 h 47"/>
                <a:gd name="T32" fmla="*/ 2147483646 w 71"/>
                <a:gd name="T33" fmla="*/ 2147483646 h 47"/>
                <a:gd name="T34" fmla="*/ 2147483646 w 71"/>
                <a:gd name="T35" fmla="*/ 2147483646 h 47"/>
                <a:gd name="T36" fmla="*/ 2147483646 w 71"/>
                <a:gd name="T37" fmla="*/ 2147483646 h 47"/>
                <a:gd name="T38" fmla="*/ 2147483646 w 71"/>
                <a:gd name="T39" fmla="*/ 2147483646 h 47"/>
                <a:gd name="T40" fmla="*/ 2147483646 w 71"/>
                <a:gd name="T41" fmla="*/ 2147483646 h 47"/>
                <a:gd name="T42" fmla="*/ 2147483646 w 71"/>
                <a:gd name="T43" fmla="*/ 2147483646 h 47"/>
                <a:gd name="T44" fmla="*/ 2147483646 w 71"/>
                <a:gd name="T45" fmla="*/ 2147483646 h 47"/>
                <a:gd name="T46" fmla="*/ 2147483646 w 71"/>
                <a:gd name="T47" fmla="*/ 2147483646 h 47"/>
                <a:gd name="T48" fmla="*/ 2147483646 w 71"/>
                <a:gd name="T49" fmla="*/ 2147483646 h 47"/>
                <a:gd name="T50" fmla="*/ 2147483646 w 71"/>
                <a:gd name="T51" fmla="*/ 2147483646 h 47"/>
                <a:gd name="T52" fmla="*/ 2147483646 w 71"/>
                <a:gd name="T53" fmla="*/ 2147483646 h 47"/>
                <a:gd name="T54" fmla="*/ 2147483646 w 71"/>
                <a:gd name="T55" fmla="*/ 2147483646 h 47"/>
                <a:gd name="T56" fmla="*/ 2147483646 w 71"/>
                <a:gd name="T57" fmla="*/ 2147483646 h 47"/>
                <a:gd name="T58" fmla="*/ 2147483646 w 71"/>
                <a:gd name="T59" fmla="*/ 0 h 47"/>
                <a:gd name="T60" fmla="*/ 2147483646 w 71"/>
                <a:gd name="T61" fmla="*/ 2147483646 h 47"/>
                <a:gd name="T62" fmla="*/ 2147483646 w 71"/>
                <a:gd name="T63" fmla="*/ 2147483646 h 47"/>
                <a:gd name="T64" fmla="*/ 2147483646 w 71"/>
                <a:gd name="T65" fmla="*/ 2147483646 h 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1"/>
                <a:gd name="T100" fmla="*/ 0 h 47"/>
                <a:gd name="T101" fmla="*/ 71 w 71"/>
                <a:gd name="T102" fmla="*/ 47 h 4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1" h="47">
                  <a:moveTo>
                    <a:pt x="48" y="9"/>
                  </a:moveTo>
                  <a:lnTo>
                    <a:pt x="48" y="9"/>
                  </a:lnTo>
                  <a:cubicBezTo>
                    <a:pt x="46" y="10"/>
                    <a:pt x="43" y="10"/>
                    <a:pt x="43" y="7"/>
                  </a:cubicBezTo>
                  <a:cubicBezTo>
                    <a:pt x="43" y="7"/>
                    <a:pt x="42" y="6"/>
                    <a:pt x="42" y="7"/>
                  </a:cubicBezTo>
                  <a:cubicBezTo>
                    <a:pt x="42" y="8"/>
                    <a:pt x="42" y="9"/>
                    <a:pt x="42" y="10"/>
                  </a:cubicBezTo>
                  <a:cubicBezTo>
                    <a:pt x="41" y="10"/>
                    <a:pt x="38" y="11"/>
                    <a:pt x="38" y="12"/>
                  </a:cubicBezTo>
                  <a:cubicBezTo>
                    <a:pt x="40" y="13"/>
                    <a:pt x="41" y="11"/>
                    <a:pt x="42" y="11"/>
                  </a:cubicBezTo>
                  <a:cubicBezTo>
                    <a:pt x="44" y="11"/>
                    <a:pt x="44" y="14"/>
                    <a:pt x="45" y="15"/>
                  </a:cubicBezTo>
                  <a:lnTo>
                    <a:pt x="45" y="16"/>
                  </a:lnTo>
                  <a:cubicBezTo>
                    <a:pt x="44" y="17"/>
                    <a:pt x="42" y="17"/>
                    <a:pt x="40" y="18"/>
                  </a:cubicBezTo>
                  <a:lnTo>
                    <a:pt x="41" y="19"/>
                  </a:lnTo>
                  <a:lnTo>
                    <a:pt x="46" y="17"/>
                  </a:lnTo>
                  <a:cubicBezTo>
                    <a:pt x="47" y="20"/>
                    <a:pt x="49" y="22"/>
                    <a:pt x="51" y="25"/>
                  </a:cubicBezTo>
                  <a:cubicBezTo>
                    <a:pt x="51" y="25"/>
                    <a:pt x="52" y="25"/>
                    <a:pt x="52" y="24"/>
                  </a:cubicBezTo>
                  <a:cubicBezTo>
                    <a:pt x="50" y="22"/>
                    <a:pt x="49" y="20"/>
                    <a:pt x="48" y="17"/>
                  </a:cubicBezTo>
                  <a:cubicBezTo>
                    <a:pt x="49" y="16"/>
                    <a:pt x="50" y="16"/>
                    <a:pt x="51" y="17"/>
                  </a:cubicBezTo>
                  <a:cubicBezTo>
                    <a:pt x="54" y="21"/>
                    <a:pt x="56" y="25"/>
                    <a:pt x="60" y="27"/>
                  </a:cubicBezTo>
                  <a:cubicBezTo>
                    <a:pt x="64" y="32"/>
                    <a:pt x="71" y="37"/>
                    <a:pt x="69" y="43"/>
                  </a:cubicBezTo>
                  <a:cubicBezTo>
                    <a:pt x="69" y="46"/>
                    <a:pt x="64" y="46"/>
                    <a:pt x="62" y="47"/>
                  </a:cubicBezTo>
                  <a:cubicBezTo>
                    <a:pt x="56" y="47"/>
                    <a:pt x="50" y="43"/>
                    <a:pt x="44" y="40"/>
                  </a:cubicBezTo>
                  <a:cubicBezTo>
                    <a:pt x="42" y="38"/>
                    <a:pt x="38" y="36"/>
                    <a:pt x="37" y="32"/>
                  </a:cubicBezTo>
                  <a:cubicBezTo>
                    <a:pt x="34" y="30"/>
                    <a:pt x="32" y="27"/>
                    <a:pt x="29" y="25"/>
                  </a:cubicBezTo>
                  <a:cubicBezTo>
                    <a:pt x="20" y="21"/>
                    <a:pt x="10" y="21"/>
                    <a:pt x="3" y="13"/>
                  </a:cubicBezTo>
                  <a:cubicBezTo>
                    <a:pt x="2" y="12"/>
                    <a:pt x="0" y="11"/>
                    <a:pt x="1" y="9"/>
                  </a:cubicBezTo>
                  <a:cubicBezTo>
                    <a:pt x="3" y="5"/>
                    <a:pt x="5" y="0"/>
                    <a:pt x="10" y="0"/>
                  </a:cubicBezTo>
                  <a:cubicBezTo>
                    <a:pt x="22" y="0"/>
                    <a:pt x="34" y="0"/>
                    <a:pt x="45" y="5"/>
                  </a:cubicBezTo>
                  <a:cubicBezTo>
                    <a:pt x="46" y="6"/>
                    <a:pt x="49" y="7"/>
                    <a:pt x="48" y="9"/>
                  </a:cubicBezTo>
                  <a:close/>
                </a:path>
              </a:pathLst>
            </a:custGeom>
            <a:solidFill>
              <a:srgbClr val="6C57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4" name="Freeform 191">
              <a:extLst>
                <a:ext uri="{FF2B5EF4-FFF2-40B4-BE49-F238E27FC236}">
                  <a16:creationId xmlns:a16="http://schemas.microsoft.com/office/drawing/2014/main" id="{DAF6B05A-CC3D-7281-B523-31CF685D9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7" y="3684"/>
              <a:ext cx="27" cy="27"/>
            </a:xfrm>
            <a:custGeom>
              <a:avLst/>
              <a:gdLst>
                <a:gd name="T0" fmla="*/ 2147483646 w 6"/>
                <a:gd name="T1" fmla="*/ 2147483646 h 6"/>
                <a:gd name="T2" fmla="*/ 2147483646 w 6"/>
                <a:gd name="T3" fmla="*/ 2147483646 h 6"/>
                <a:gd name="T4" fmla="*/ 2147483646 w 6"/>
                <a:gd name="T5" fmla="*/ 2147483646 h 6"/>
                <a:gd name="T6" fmla="*/ 0 w 6"/>
                <a:gd name="T7" fmla="*/ 2147483646 h 6"/>
                <a:gd name="T8" fmla="*/ 2147483646 w 6"/>
                <a:gd name="T9" fmla="*/ 0 h 6"/>
                <a:gd name="T10" fmla="*/ 2147483646 w 6"/>
                <a:gd name="T11" fmla="*/ 0 h 6"/>
                <a:gd name="T12" fmla="*/ 2147483646 w 6"/>
                <a:gd name="T13" fmla="*/ 2147483646 h 6"/>
                <a:gd name="T14" fmla="*/ 2147483646 w 6"/>
                <a:gd name="T15" fmla="*/ 2147483646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6"/>
                <a:gd name="T26" fmla="*/ 6 w 6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6">
                  <a:moveTo>
                    <a:pt x="6" y="6"/>
                  </a:moveTo>
                  <a:cubicBezTo>
                    <a:pt x="5" y="6"/>
                    <a:pt x="3" y="6"/>
                    <a:pt x="2" y="5"/>
                  </a:cubicBezTo>
                  <a:lnTo>
                    <a:pt x="0" y="1"/>
                  </a:lnTo>
                  <a:lnTo>
                    <a:pt x="3" y="0"/>
                  </a:lnTo>
                  <a:cubicBezTo>
                    <a:pt x="4" y="2"/>
                    <a:pt x="6" y="4"/>
                    <a:pt x="6" y="6"/>
                  </a:cubicBezTo>
                  <a:close/>
                </a:path>
              </a:pathLst>
            </a:custGeom>
            <a:solidFill>
              <a:srgbClr val="6C57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5" name="Freeform 192">
              <a:extLst>
                <a:ext uri="{FF2B5EF4-FFF2-40B4-BE49-F238E27FC236}">
                  <a16:creationId xmlns:a16="http://schemas.microsoft.com/office/drawing/2014/main" id="{7EF1D91B-B7BF-FAC2-E63F-47583425F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" y="3615"/>
              <a:ext cx="311" cy="256"/>
            </a:xfrm>
            <a:custGeom>
              <a:avLst/>
              <a:gdLst>
                <a:gd name="T0" fmla="*/ 2147483646 w 68"/>
                <a:gd name="T1" fmla="*/ 2147483646 h 56"/>
                <a:gd name="T2" fmla="*/ 2147483646 w 68"/>
                <a:gd name="T3" fmla="*/ 2147483646 h 56"/>
                <a:gd name="T4" fmla="*/ 2147483646 w 68"/>
                <a:gd name="T5" fmla="*/ 2147483646 h 56"/>
                <a:gd name="T6" fmla="*/ 2147483646 w 68"/>
                <a:gd name="T7" fmla="*/ 2147483646 h 56"/>
                <a:gd name="T8" fmla="*/ 2147483646 w 68"/>
                <a:gd name="T9" fmla="*/ 2147483646 h 56"/>
                <a:gd name="T10" fmla="*/ 0 w 68"/>
                <a:gd name="T11" fmla="*/ 2147483646 h 56"/>
                <a:gd name="T12" fmla="*/ 2147483646 w 68"/>
                <a:gd name="T13" fmla="*/ 2147483646 h 56"/>
                <a:gd name="T14" fmla="*/ 2147483646 w 68"/>
                <a:gd name="T15" fmla="*/ 2147483646 h 56"/>
                <a:gd name="T16" fmla="*/ 2147483646 w 68"/>
                <a:gd name="T17" fmla="*/ 2147483646 h 56"/>
                <a:gd name="T18" fmla="*/ 2147483646 w 68"/>
                <a:gd name="T19" fmla="*/ 2147483646 h 56"/>
                <a:gd name="T20" fmla="*/ 2147483646 w 68"/>
                <a:gd name="T21" fmla="*/ 2147483646 h 56"/>
                <a:gd name="T22" fmla="*/ 2147483646 w 68"/>
                <a:gd name="T23" fmla="*/ 2147483646 h 56"/>
                <a:gd name="T24" fmla="*/ 2147483646 w 68"/>
                <a:gd name="T25" fmla="*/ 2147483646 h 56"/>
                <a:gd name="T26" fmla="*/ 2147483646 w 68"/>
                <a:gd name="T27" fmla="*/ 2147483646 h 56"/>
                <a:gd name="T28" fmla="*/ 2147483646 w 68"/>
                <a:gd name="T29" fmla="*/ 2147483646 h 56"/>
                <a:gd name="T30" fmla="*/ 2147483646 w 68"/>
                <a:gd name="T31" fmla="*/ 2147483646 h 56"/>
                <a:gd name="T32" fmla="*/ 2147483646 w 68"/>
                <a:gd name="T33" fmla="*/ 2147483646 h 56"/>
                <a:gd name="T34" fmla="*/ 2147483646 w 68"/>
                <a:gd name="T35" fmla="*/ 2147483646 h 56"/>
                <a:gd name="T36" fmla="*/ 2147483646 w 68"/>
                <a:gd name="T37" fmla="*/ 2147483646 h 56"/>
                <a:gd name="T38" fmla="*/ 2147483646 w 68"/>
                <a:gd name="T39" fmla="*/ 2147483646 h 56"/>
                <a:gd name="T40" fmla="*/ 2147483646 w 68"/>
                <a:gd name="T41" fmla="*/ 2147483646 h 56"/>
                <a:gd name="T42" fmla="*/ 2147483646 w 68"/>
                <a:gd name="T43" fmla="*/ 2147483646 h 56"/>
                <a:gd name="T44" fmla="*/ 2147483646 w 68"/>
                <a:gd name="T45" fmla="*/ 2147483646 h 56"/>
                <a:gd name="T46" fmla="*/ 2147483646 w 68"/>
                <a:gd name="T47" fmla="*/ 2147483646 h 56"/>
                <a:gd name="T48" fmla="*/ 2147483646 w 68"/>
                <a:gd name="T49" fmla="*/ 2147483646 h 56"/>
                <a:gd name="T50" fmla="*/ 2147483646 w 68"/>
                <a:gd name="T51" fmla="*/ 2147483646 h 56"/>
                <a:gd name="T52" fmla="*/ 2147483646 w 68"/>
                <a:gd name="T53" fmla="*/ 2147483646 h 56"/>
                <a:gd name="T54" fmla="*/ 2147483646 w 68"/>
                <a:gd name="T55" fmla="*/ 2147483646 h 56"/>
                <a:gd name="T56" fmla="*/ 2147483646 w 68"/>
                <a:gd name="T57" fmla="*/ 2147483646 h 56"/>
                <a:gd name="T58" fmla="*/ 2147483646 w 68"/>
                <a:gd name="T59" fmla="*/ 2147483646 h 56"/>
                <a:gd name="T60" fmla="*/ 2147483646 w 68"/>
                <a:gd name="T61" fmla="*/ 2147483646 h 56"/>
                <a:gd name="T62" fmla="*/ 2147483646 w 68"/>
                <a:gd name="T63" fmla="*/ 2147483646 h 56"/>
                <a:gd name="T64" fmla="*/ 2147483646 w 68"/>
                <a:gd name="T65" fmla="*/ 2147483646 h 56"/>
                <a:gd name="T66" fmla="*/ 2147483646 w 68"/>
                <a:gd name="T67" fmla="*/ 2147483646 h 5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8"/>
                <a:gd name="T103" fmla="*/ 0 h 56"/>
                <a:gd name="T104" fmla="*/ 68 w 68"/>
                <a:gd name="T105" fmla="*/ 56 h 5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8" h="56">
                  <a:moveTo>
                    <a:pt x="66" y="12"/>
                  </a:moveTo>
                  <a:cubicBezTo>
                    <a:pt x="68" y="13"/>
                    <a:pt x="67" y="16"/>
                    <a:pt x="67" y="18"/>
                  </a:cubicBezTo>
                  <a:cubicBezTo>
                    <a:pt x="64" y="27"/>
                    <a:pt x="52" y="26"/>
                    <a:pt x="45" y="30"/>
                  </a:cubicBezTo>
                  <a:cubicBezTo>
                    <a:pt x="39" y="36"/>
                    <a:pt x="36" y="44"/>
                    <a:pt x="30" y="49"/>
                  </a:cubicBezTo>
                  <a:cubicBezTo>
                    <a:pt x="23" y="54"/>
                    <a:pt x="14" y="56"/>
                    <a:pt x="6" y="54"/>
                  </a:cubicBezTo>
                  <a:cubicBezTo>
                    <a:pt x="4" y="53"/>
                    <a:pt x="1" y="52"/>
                    <a:pt x="0" y="49"/>
                  </a:cubicBezTo>
                  <a:cubicBezTo>
                    <a:pt x="0" y="44"/>
                    <a:pt x="4" y="40"/>
                    <a:pt x="7" y="36"/>
                  </a:cubicBezTo>
                  <a:cubicBezTo>
                    <a:pt x="13" y="30"/>
                    <a:pt x="22" y="25"/>
                    <a:pt x="26" y="16"/>
                  </a:cubicBezTo>
                  <a:lnTo>
                    <a:pt x="28" y="17"/>
                  </a:lnTo>
                  <a:cubicBezTo>
                    <a:pt x="27" y="21"/>
                    <a:pt x="24" y="24"/>
                    <a:pt x="22" y="27"/>
                  </a:cubicBezTo>
                  <a:lnTo>
                    <a:pt x="23" y="27"/>
                  </a:lnTo>
                  <a:cubicBezTo>
                    <a:pt x="26" y="24"/>
                    <a:pt x="28" y="21"/>
                    <a:pt x="30" y="18"/>
                  </a:cubicBezTo>
                  <a:cubicBezTo>
                    <a:pt x="31" y="18"/>
                    <a:pt x="32" y="20"/>
                    <a:pt x="34" y="19"/>
                  </a:cubicBezTo>
                  <a:cubicBezTo>
                    <a:pt x="34" y="19"/>
                    <a:pt x="33" y="18"/>
                    <a:pt x="33" y="17"/>
                  </a:cubicBezTo>
                  <a:lnTo>
                    <a:pt x="31" y="16"/>
                  </a:lnTo>
                  <a:lnTo>
                    <a:pt x="34" y="10"/>
                  </a:lnTo>
                  <a:cubicBezTo>
                    <a:pt x="35" y="11"/>
                    <a:pt x="36" y="12"/>
                    <a:pt x="37" y="13"/>
                  </a:cubicBezTo>
                  <a:cubicBezTo>
                    <a:pt x="38" y="13"/>
                    <a:pt x="38" y="12"/>
                    <a:pt x="38" y="12"/>
                  </a:cubicBezTo>
                  <a:cubicBezTo>
                    <a:pt x="37" y="10"/>
                    <a:pt x="34" y="10"/>
                    <a:pt x="34" y="8"/>
                  </a:cubicBezTo>
                  <a:cubicBezTo>
                    <a:pt x="34" y="7"/>
                    <a:pt x="36" y="6"/>
                    <a:pt x="35" y="6"/>
                  </a:cubicBezTo>
                  <a:cubicBezTo>
                    <a:pt x="33" y="6"/>
                    <a:pt x="34" y="7"/>
                    <a:pt x="33" y="8"/>
                  </a:cubicBezTo>
                  <a:lnTo>
                    <a:pt x="29" y="7"/>
                  </a:lnTo>
                  <a:cubicBezTo>
                    <a:pt x="30" y="5"/>
                    <a:pt x="31" y="3"/>
                    <a:pt x="33" y="2"/>
                  </a:cubicBezTo>
                  <a:cubicBezTo>
                    <a:pt x="45" y="0"/>
                    <a:pt x="55" y="7"/>
                    <a:pt x="66" y="12"/>
                  </a:cubicBezTo>
                  <a:close/>
                </a:path>
              </a:pathLst>
            </a:custGeom>
            <a:solidFill>
              <a:srgbClr val="6C57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6" name="Freeform 193">
              <a:extLst>
                <a:ext uri="{FF2B5EF4-FFF2-40B4-BE49-F238E27FC236}">
                  <a16:creationId xmlns:a16="http://schemas.microsoft.com/office/drawing/2014/main" id="{8F7C72C2-8619-4A56-F865-0DED07BCC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5" y="3651"/>
              <a:ext cx="28" cy="37"/>
            </a:xfrm>
            <a:custGeom>
              <a:avLst/>
              <a:gdLst>
                <a:gd name="T0" fmla="*/ 2147483646 w 6"/>
                <a:gd name="T1" fmla="*/ 2147483646 h 8"/>
                <a:gd name="T2" fmla="*/ 2147483646 w 6"/>
                <a:gd name="T3" fmla="*/ 2147483646 h 8"/>
                <a:gd name="T4" fmla="*/ 2147483646 w 6"/>
                <a:gd name="T5" fmla="*/ 2147483646 h 8"/>
                <a:gd name="T6" fmla="*/ 2147483646 w 6"/>
                <a:gd name="T7" fmla="*/ 2147483646 h 8"/>
                <a:gd name="T8" fmla="*/ 2147483646 w 6"/>
                <a:gd name="T9" fmla="*/ 2147483646 h 8"/>
                <a:gd name="T10" fmla="*/ 2147483646 w 6"/>
                <a:gd name="T11" fmla="*/ 0 h 8"/>
                <a:gd name="T12" fmla="*/ 2147483646 w 6"/>
                <a:gd name="T13" fmla="*/ 0 h 8"/>
                <a:gd name="T14" fmla="*/ 2147483646 w 6"/>
                <a:gd name="T15" fmla="*/ 2147483646 h 8"/>
                <a:gd name="T16" fmla="*/ 2147483646 w 6"/>
                <a:gd name="T17" fmla="*/ 214748364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8"/>
                <a:gd name="T29" fmla="*/ 6 w 6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8">
                  <a:moveTo>
                    <a:pt x="6" y="3"/>
                  </a:moveTo>
                  <a:lnTo>
                    <a:pt x="4" y="8"/>
                  </a:lnTo>
                  <a:cubicBezTo>
                    <a:pt x="3" y="7"/>
                    <a:pt x="0" y="7"/>
                    <a:pt x="1" y="6"/>
                  </a:cubicBezTo>
                  <a:lnTo>
                    <a:pt x="3" y="0"/>
                  </a:lnTo>
                  <a:cubicBezTo>
                    <a:pt x="4" y="1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6C57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7" name="Freeform 194">
              <a:extLst>
                <a:ext uri="{FF2B5EF4-FFF2-40B4-BE49-F238E27FC236}">
                  <a16:creationId xmlns:a16="http://schemas.microsoft.com/office/drawing/2014/main" id="{F735CC22-EB90-B942-08DA-4C9E4C983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" y="1986"/>
              <a:ext cx="18" cy="55"/>
            </a:xfrm>
            <a:custGeom>
              <a:avLst/>
              <a:gdLst>
                <a:gd name="T0" fmla="*/ 2147483646 w 4"/>
                <a:gd name="T1" fmla="*/ 2147483646 h 12"/>
                <a:gd name="T2" fmla="*/ 2147483646 w 4"/>
                <a:gd name="T3" fmla="*/ 2147483646 h 12"/>
                <a:gd name="T4" fmla="*/ 2147483646 w 4"/>
                <a:gd name="T5" fmla="*/ 0 h 12"/>
                <a:gd name="T6" fmla="*/ 0 w 4"/>
                <a:gd name="T7" fmla="*/ 2147483646 h 12"/>
                <a:gd name="T8" fmla="*/ 2147483646 w 4"/>
                <a:gd name="T9" fmla="*/ 2147483646 h 12"/>
                <a:gd name="T10" fmla="*/ 2147483646 w 4"/>
                <a:gd name="T11" fmla="*/ 214748364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2"/>
                <a:gd name="T20" fmla="*/ 4 w 4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2">
                  <a:moveTo>
                    <a:pt x="2" y="12"/>
                  </a:moveTo>
                  <a:cubicBezTo>
                    <a:pt x="4" y="12"/>
                    <a:pt x="4" y="9"/>
                    <a:pt x="4" y="6"/>
                  </a:cubicBezTo>
                  <a:cubicBezTo>
                    <a:pt x="4" y="3"/>
                    <a:pt x="4" y="0"/>
                    <a:pt x="2" y="0"/>
                  </a:cubicBezTo>
                  <a:cubicBezTo>
                    <a:pt x="1" y="0"/>
                    <a:pt x="0" y="3"/>
                    <a:pt x="0" y="6"/>
                  </a:cubicBezTo>
                  <a:cubicBezTo>
                    <a:pt x="0" y="9"/>
                    <a:pt x="1" y="12"/>
                    <a:pt x="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8" name="Freeform 195">
              <a:extLst>
                <a:ext uri="{FF2B5EF4-FFF2-40B4-BE49-F238E27FC236}">
                  <a16:creationId xmlns:a16="http://schemas.microsoft.com/office/drawing/2014/main" id="{7002E9BE-73E2-1619-41B1-C2B160BB4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" y="1986"/>
              <a:ext cx="18" cy="60"/>
            </a:xfrm>
            <a:custGeom>
              <a:avLst/>
              <a:gdLst>
                <a:gd name="T0" fmla="*/ 2147483646 w 4"/>
                <a:gd name="T1" fmla="*/ 2147483646 h 13"/>
                <a:gd name="T2" fmla="*/ 2147483646 w 4"/>
                <a:gd name="T3" fmla="*/ 2147483646 h 13"/>
                <a:gd name="T4" fmla="*/ 2147483646 w 4"/>
                <a:gd name="T5" fmla="*/ 0 h 13"/>
                <a:gd name="T6" fmla="*/ 0 w 4"/>
                <a:gd name="T7" fmla="*/ 2147483646 h 13"/>
                <a:gd name="T8" fmla="*/ 2147483646 w 4"/>
                <a:gd name="T9" fmla="*/ 2147483646 h 13"/>
                <a:gd name="T10" fmla="*/ 2147483646 w 4"/>
                <a:gd name="T11" fmla="*/ 2147483646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13"/>
                <a:gd name="T20" fmla="*/ 4 w 4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13">
                  <a:moveTo>
                    <a:pt x="2" y="13"/>
                  </a:moveTo>
                  <a:cubicBezTo>
                    <a:pt x="3" y="13"/>
                    <a:pt x="4" y="10"/>
                    <a:pt x="4" y="7"/>
                  </a:cubicBezTo>
                  <a:cubicBezTo>
                    <a:pt x="4" y="3"/>
                    <a:pt x="3" y="0"/>
                    <a:pt x="2" y="0"/>
                  </a:cubicBezTo>
                  <a:cubicBezTo>
                    <a:pt x="1" y="0"/>
                    <a:pt x="0" y="3"/>
                    <a:pt x="0" y="7"/>
                  </a:cubicBezTo>
                  <a:cubicBezTo>
                    <a:pt x="0" y="10"/>
                    <a:pt x="1" y="13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9" name="Φυσαλίδα ομιλίας: Ορθογώνιο 68">
            <a:extLst>
              <a:ext uri="{FF2B5EF4-FFF2-40B4-BE49-F238E27FC236}">
                <a16:creationId xmlns:a16="http://schemas.microsoft.com/office/drawing/2014/main" id="{42A2C804-3345-C8B6-3C98-B938429DD660}"/>
              </a:ext>
            </a:extLst>
          </p:cNvPr>
          <p:cNvSpPr/>
          <p:nvPr/>
        </p:nvSpPr>
        <p:spPr>
          <a:xfrm>
            <a:off x="2316380" y="1643581"/>
            <a:ext cx="4228490" cy="858138"/>
          </a:xfrm>
          <a:prstGeom prst="wedgeRectCallout">
            <a:avLst>
              <a:gd name="adj1" fmla="val -55435"/>
              <a:gd name="adj2" fmla="val 1188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>
                    <a:lumMod val="85000"/>
                    <a:lumOff val="15000"/>
                  </a:schemeClr>
                </a:solidFill>
              </a:rPr>
              <a:t>Πρέπει να είσαι της δουλειάς.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C750E61-B46D-3510-5938-EB649304869A}"/>
              </a:ext>
            </a:extLst>
          </p:cNvPr>
          <p:cNvSpPr txBox="1"/>
          <p:nvPr/>
        </p:nvSpPr>
        <p:spPr>
          <a:xfrm>
            <a:off x="3127596" y="2674779"/>
            <a:ext cx="413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Να ξέρεις τι έχουν διδαχθεί και τι όχι.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CA5DC23-302A-6D39-EE87-EE6B25DD40FA}"/>
              </a:ext>
            </a:extLst>
          </p:cNvPr>
          <p:cNvSpPr txBox="1"/>
          <p:nvPr/>
        </p:nvSpPr>
        <p:spPr>
          <a:xfrm>
            <a:off x="3138769" y="3424631"/>
            <a:ext cx="6110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Να ξέρεις τι βαρύτητα  έχουν αυτά που ζητάς.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4FDE025-1FE7-0BA3-836A-2B819DB605D8}"/>
              </a:ext>
            </a:extLst>
          </p:cNvPr>
          <p:cNvSpPr txBox="1"/>
          <p:nvPr/>
        </p:nvSpPr>
        <p:spPr>
          <a:xfrm>
            <a:off x="3110193" y="3784209"/>
            <a:ext cx="6110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Επειδή τα θέματα των διαγωνισμών επηρεάζουν τη διδασκαλία να έχεις όραμα και στόχο.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A1674C8-0868-3A89-EE59-7892C1D60B5A}"/>
              </a:ext>
            </a:extLst>
          </p:cNvPr>
          <p:cNvSpPr txBox="1"/>
          <p:nvPr/>
        </p:nvSpPr>
        <p:spPr>
          <a:xfrm>
            <a:off x="3138769" y="4436329"/>
            <a:ext cx="413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Να έχεις άποψη.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D7BE1FF-024C-261D-80CD-0B793A0AEF93}"/>
              </a:ext>
            </a:extLst>
          </p:cNvPr>
          <p:cNvSpPr txBox="1"/>
          <p:nvPr/>
        </p:nvSpPr>
        <p:spPr>
          <a:xfrm>
            <a:off x="3127595" y="3051532"/>
            <a:ext cx="4913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Να ξέρεις σε τι θα την πατήσουν. </a:t>
            </a:r>
          </a:p>
        </p:txBody>
      </p:sp>
      <p:pic>
        <p:nvPicPr>
          <p:cNvPr id="76" name="Εικόνα 75">
            <a:extLst>
              <a:ext uri="{FF2B5EF4-FFF2-40B4-BE49-F238E27FC236}">
                <a16:creationId xmlns:a16="http://schemas.microsoft.com/office/drawing/2014/main" id="{8F8DB941-14F0-5BF5-3C44-825DB4B4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739" y="4504111"/>
            <a:ext cx="4945838" cy="2338561"/>
          </a:xfrm>
          <a:prstGeom prst="rect">
            <a:avLst/>
          </a:prstGeom>
        </p:spPr>
      </p:pic>
      <p:pic>
        <p:nvPicPr>
          <p:cNvPr id="77" name="Εικόνα 76">
            <a:extLst>
              <a:ext uri="{FF2B5EF4-FFF2-40B4-BE49-F238E27FC236}">
                <a16:creationId xmlns:a16="http://schemas.microsoft.com/office/drawing/2014/main" id="{D02AA3C6-2913-9797-DAB1-BD85C75A1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77" y="1477394"/>
            <a:ext cx="2743583" cy="21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10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9" grpId="0" animBg="1"/>
      <p:bldP spid="70" grpId="0"/>
      <p:bldP spid="71" grpId="0"/>
      <p:bldP spid="72" grpId="0"/>
      <p:bldP spid="73" grpId="0"/>
      <p:bldP spid="7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188E77-17CD-4683-4413-3DEB17D4C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22" y="488577"/>
            <a:ext cx="4132077" cy="954741"/>
          </a:xfrm>
        </p:spPr>
        <p:txBody>
          <a:bodyPr/>
          <a:lstStyle/>
          <a:p>
            <a:r>
              <a:rPr lang="el-GR" dirty="0"/>
              <a:t>Ένας με άποψη</a:t>
            </a:r>
          </a:p>
        </p:txBody>
      </p:sp>
      <p:sp>
        <p:nvSpPr>
          <p:cNvPr id="5" name="Φυσαλίδα ομιλίας: Ορθογώνιο 4">
            <a:extLst>
              <a:ext uri="{FF2B5EF4-FFF2-40B4-BE49-F238E27FC236}">
                <a16:creationId xmlns:a16="http://schemas.microsoft.com/office/drawing/2014/main" id="{9CCABA55-AC08-0CB4-62D4-906052F6E4C0}"/>
              </a:ext>
            </a:extLst>
          </p:cNvPr>
          <p:cNvSpPr/>
          <p:nvPr/>
        </p:nvSpPr>
        <p:spPr>
          <a:xfrm>
            <a:off x="2316380" y="1643581"/>
            <a:ext cx="5052608" cy="858138"/>
          </a:xfrm>
          <a:prstGeom prst="wedgeRectCallout">
            <a:avLst>
              <a:gd name="adj1" fmla="val -62007"/>
              <a:gd name="adj2" fmla="val 131336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>
                    <a:lumMod val="85000"/>
                    <a:lumOff val="15000"/>
                  </a:schemeClr>
                </a:solidFill>
              </a:rPr>
              <a:t>Η Γεωμετρία είναι για να μετράμε χωράφια.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010C3E-9336-68A2-5D88-F9B7F8472FC4}"/>
              </a:ext>
            </a:extLst>
          </p:cNvPr>
          <p:cNvSpPr txBox="1"/>
          <p:nvPr/>
        </p:nvSpPr>
        <p:spPr>
          <a:xfrm>
            <a:off x="3674316" y="2779318"/>
            <a:ext cx="541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Είναι «γενικώς» υπέρ των δεξιοτήτων.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79277F60-B6A3-5A95-3392-5BBE1ADAB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913" y="3349142"/>
            <a:ext cx="4012746" cy="32749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1BEAC9-3E98-EDD6-2AEA-26E916DAF8EF}"/>
              </a:ext>
            </a:extLst>
          </p:cNvPr>
          <p:cNvSpPr txBox="1"/>
          <p:nvPr/>
        </p:nvSpPr>
        <p:spPr>
          <a:xfrm>
            <a:off x="7368988" y="4340287"/>
            <a:ext cx="4625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Χτυπάς «Άλγεβρα» και σου λέει 58,5.</a:t>
            </a:r>
          </a:p>
        </p:txBody>
      </p:sp>
      <p:grpSp>
        <p:nvGrpSpPr>
          <p:cNvPr id="3" name="178 - Ομάδα">
            <a:extLst>
              <a:ext uri="{FF2B5EF4-FFF2-40B4-BE49-F238E27FC236}">
                <a16:creationId xmlns:a16="http://schemas.microsoft.com/office/drawing/2014/main" id="{B16BC252-F401-2421-413E-6EFC10BED3AE}"/>
              </a:ext>
            </a:extLst>
          </p:cNvPr>
          <p:cNvGrpSpPr>
            <a:grpSpLocks/>
          </p:cNvGrpSpPr>
          <p:nvPr/>
        </p:nvGrpSpPr>
        <p:grpSpPr bwMode="auto">
          <a:xfrm>
            <a:off x="797766" y="3190434"/>
            <a:ext cx="1111250" cy="1714500"/>
            <a:chOff x="2259013" y="4424363"/>
            <a:chExt cx="1111251" cy="1714500"/>
          </a:xfrm>
        </p:grpSpPr>
        <p:sp>
          <p:nvSpPr>
            <p:cNvPr id="7" name="Freeform 147">
              <a:extLst>
                <a:ext uri="{FF2B5EF4-FFF2-40B4-BE49-F238E27FC236}">
                  <a16:creationId xmlns:a16="http://schemas.microsoft.com/office/drawing/2014/main" id="{1E01AA6A-6C72-F56D-11BD-6DBDD520C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951" y="5915025"/>
              <a:ext cx="784225" cy="219075"/>
            </a:xfrm>
            <a:custGeom>
              <a:avLst/>
              <a:gdLst>
                <a:gd name="T0" fmla="*/ 0 w 989"/>
                <a:gd name="T1" fmla="*/ 139 h 276"/>
                <a:gd name="T2" fmla="*/ 31 w 989"/>
                <a:gd name="T3" fmla="*/ 78 h 276"/>
                <a:gd name="T4" fmla="*/ 116 w 989"/>
                <a:gd name="T5" fmla="*/ 0 h 276"/>
                <a:gd name="T6" fmla="*/ 859 w 989"/>
                <a:gd name="T7" fmla="*/ 31 h 276"/>
                <a:gd name="T8" fmla="*/ 983 w 989"/>
                <a:gd name="T9" fmla="*/ 99 h 276"/>
                <a:gd name="T10" fmla="*/ 989 w 989"/>
                <a:gd name="T11" fmla="*/ 217 h 276"/>
                <a:gd name="T12" fmla="*/ 793 w 989"/>
                <a:gd name="T13" fmla="*/ 276 h 276"/>
                <a:gd name="T14" fmla="*/ 561 w 989"/>
                <a:gd name="T15" fmla="*/ 192 h 276"/>
                <a:gd name="T16" fmla="*/ 531 w 989"/>
                <a:gd name="T17" fmla="*/ 73 h 276"/>
                <a:gd name="T18" fmla="*/ 439 w 989"/>
                <a:gd name="T19" fmla="*/ 223 h 276"/>
                <a:gd name="T20" fmla="*/ 379 w 989"/>
                <a:gd name="T21" fmla="*/ 249 h 276"/>
                <a:gd name="T22" fmla="*/ 86 w 989"/>
                <a:gd name="T23" fmla="*/ 236 h 276"/>
                <a:gd name="T24" fmla="*/ 35 w 989"/>
                <a:gd name="T25" fmla="*/ 196 h 276"/>
                <a:gd name="T26" fmla="*/ 0 w 989"/>
                <a:gd name="T27" fmla="*/ 139 h 276"/>
                <a:gd name="T28" fmla="*/ 0 w 989"/>
                <a:gd name="T29" fmla="*/ 139 h 2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89"/>
                <a:gd name="T46" fmla="*/ 0 h 276"/>
                <a:gd name="T47" fmla="*/ 989 w 989"/>
                <a:gd name="T48" fmla="*/ 276 h 27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89" h="276">
                  <a:moveTo>
                    <a:pt x="0" y="139"/>
                  </a:moveTo>
                  <a:lnTo>
                    <a:pt x="31" y="78"/>
                  </a:lnTo>
                  <a:lnTo>
                    <a:pt x="116" y="0"/>
                  </a:lnTo>
                  <a:lnTo>
                    <a:pt x="859" y="31"/>
                  </a:lnTo>
                  <a:lnTo>
                    <a:pt x="983" y="99"/>
                  </a:lnTo>
                  <a:lnTo>
                    <a:pt x="989" y="217"/>
                  </a:lnTo>
                  <a:lnTo>
                    <a:pt x="793" y="276"/>
                  </a:lnTo>
                  <a:lnTo>
                    <a:pt x="561" y="192"/>
                  </a:lnTo>
                  <a:lnTo>
                    <a:pt x="531" y="73"/>
                  </a:lnTo>
                  <a:lnTo>
                    <a:pt x="439" y="223"/>
                  </a:lnTo>
                  <a:lnTo>
                    <a:pt x="379" y="249"/>
                  </a:lnTo>
                  <a:lnTo>
                    <a:pt x="86" y="236"/>
                  </a:lnTo>
                  <a:lnTo>
                    <a:pt x="35" y="196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" name="Freeform 148">
              <a:extLst>
                <a:ext uri="{FF2B5EF4-FFF2-40B4-BE49-F238E27FC236}">
                  <a16:creationId xmlns:a16="http://schemas.microsoft.com/office/drawing/2014/main" id="{691875DF-43E6-7F34-2FB7-E0B9DA74C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613" y="5524500"/>
              <a:ext cx="601663" cy="449263"/>
            </a:xfrm>
            <a:custGeom>
              <a:avLst/>
              <a:gdLst>
                <a:gd name="T0" fmla="*/ 61 w 759"/>
                <a:gd name="T1" fmla="*/ 0 h 565"/>
                <a:gd name="T2" fmla="*/ 23 w 759"/>
                <a:gd name="T3" fmla="*/ 184 h 565"/>
                <a:gd name="T4" fmla="*/ 42 w 759"/>
                <a:gd name="T5" fmla="*/ 298 h 565"/>
                <a:gd name="T6" fmla="*/ 6 w 759"/>
                <a:gd name="T7" fmla="*/ 374 h 565"/>
                <a:gd name="T8" fmla="*/ 0 w 759"/>
                <a:gd name="T9" fmla="*/ 490 h 565"/>
                <a:gd name="T10" fmla="*/ 128 w 759"/>
                <a:gd name="T11" fmla="*/ 534 h 565"/>
                <a:gd name="T12" fmla="*/ 261 w 759"/>
                <a:gd name="T13" fmla="*/ 509 h 565"/>
                <a:gd name="T14" fmla="*/ 411 w 759"/>
                <a:gd name="T15" fmla="*/ 565 h 565"/>
                <a:gd name="T16" fmla="*/ 586 w 759"/>
                <a:gd name="T17" fmla="*/ 534 h 565"/>
                <a:gd name="T18" fmla="*/ 751 w 759"/>
                <a:gd name="T19" fmla="*/ 528 h 565"/>
                <a:gd name="T20" fmla="*/ 759 w 759"/>
                <a:gd name="T21" fmla="*/ 437 h 565"/>
                <a:gd name="T22" fmla="*/ 722 w 759"/>
                <a:gd name="T23" fmla="*/ 316 h 565"/>
                <a:gd name="T24" fmla="*/ 745 w 759"/>
                <a:gd name="T25" fmla="*/ 203 h 565"/>
                <a:gd name="T26" fmla="*/ 728 w 759"/>
                <a:gd name="T27" fmla="*/ 46 h 565"/>
                <a:gd name="T28" fmla="*/ 61 w 759"/>
                <a:gd name="T29" fmla="*/ 0 h 565"/>
                <a:gd name="T30" fmla="*/ 61 w 759"/>
                <a:gd name="T31" fmla="*/ 0 h 5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9"/>
                <a:gd name="T49" fmla="*/ 0 h 565"/>
                <a:gd name="T50" fmla="*/ 759 w 759"/>
                <a:gd name="T51" fmla="*/ 565 h 56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9" h="565">
                  <a:moveTo>
                    <a:pt x="61" y="0"/>
                  </a:moveTo>
                  <a:lnTo>
                    <a:pt x="23" y="184"/>
                  </a:lnTo>
                  <a:lnTo>
                    <a:pt x="42" y="298"/>
                  </a:lnTo>
                  <a:lnTo>
                    <a:pt x="6" y="374"/>
                  </a:lnTo>
                  <a:lnTo>
                    <a:pt x="0" y="490"/>
                  </a:lnTo>
                  <a:lnTo>
                    <a:pt x="128" y="534"/>
                  </a:lnTo>
                  <a:lnTo>
                    <a:pt x="261" y="509"/>
                  </a:lnTo>
                  <a:lnTo>
                    <a:pt x="411" y="565"/>
                  </a:lnTo>
                  <a:lnTo>
                    <a:pt x="586" y="534"/>
                  </a:lnTo>
                  <a:lnTo>
                    <a:pt x="751" y="528"/>
                  </a:lnTo>
                  <a:lnTo>
                    <a:pt x="759" y="437"/>
                  </a:lnTo>
                  <a:lnTo>
                    <a:pt x="722" y="316"/>
                  </a:lnTo>
                  <a:lnTo>
                    <a:pt x="745" y="203"/>
                  </a:lnTo>
                  <a:lnTo>
                    <a:pt x="728" y="4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7A9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1" name="Freeform 149">
              <a:extLst>
                <a:ext uri="{FF2B5EF4-FFF2-40B4-BE49-F238E27FC236}">
                  <a16:creationId xmlns:a16="http://schemas.microsoft.com/office/drawing/2014/main" id="{1C1FEE10-A7FA-4E1C-1459-595A2A511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701" y="4913313"/>
              <a:ext cx="788988" cy="671513"/>
            </a:xfrm>
            <a:custGeom>
              <a:avLst/>
              <a:gdLst>
                <a:gd name="T0" fmla="*/ 0 w 994"/>
                <a:gd name="T1" fmla="*/ 363 h 846"/>
                <a:gd name="T2" fmla="*/ 14 w 994"/>
                <a:gd name="T3" fmla="*/ 221 h 846"/>
                <a:gd name="T4" fmla="*/ 65 w 994"/>
                <a:gd name="T5" fmla="*/ 129 h 846"/>
                <a:gd name="T6" fmla="*/ 128 w 994"/>
                <a:gd name="T7" fmla="*/ 59 h 846"/>
                <a:gd name="T8" fmla="*/ 219 w 994"/>
                <a:gd name="T9" fmla="*/ 31 h 846"/>
                <a:gd name="T10" fmla="*/ 715 w 994"/>
                <a:gd name="T11" fmla="*/ 0 h 846"/>
                <a:gd name="T12" fmla="*/ 994 w 994"/>
                <a:gd name="T13" fmla="*/ 59 h 846"/>
                <a:gd name="T14" fmla="*/ 956 w 994"/>
                <a:gd name="T15" fmla="*/ 312 h 846"/>
                <a:gd name="T16" fmla="*/ 819 w 994"/>
                <a:gd name="T17" fmla="*/ 335 h 846"/>
                <a:gd name="T18" fmla="*/ 817 w 994"/>
                <a:gd name="T19" fmla="*/ 808 h 846"/>
                <a:gd name="T20" fmla="*/ 711 w 994"/>
                <a:gd name="T21" fmla="*/ 837 h 846"/>
                <a:gd name="T22" fmla="*/ 458 w 994"/>
                <a:gd name="T23" fmla="*/ 846 h 846"/>
                <a:gd name="T24" fmla="*/ 126 w 994"/>
                <a:gd name="T25" fmla="*/ 795 h 846"/>
                <a:gd name="T26" fmla="*/ 128 w 994"/>
                <a:gd name="T27" fmla="*/ 523 h 846"/>
                <a:gd name="T28" fmla="*/ 0 w 994"/>
                <a:gd name="T29" fmla="*/ 363 h 846"/>
                <a:gd name="T30" fmla="*/ 0 w 994"/>
                <a:gd name="T31" fmla="*/ 363 h 8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94"/>
                <a:gd name="T49" fmla="*/ 0 h 846"/>
                <a:gd name="T50" fmla="*/ 994 w 994"/>
                <a:gd name="T51" fmla="*/ 846 h 84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94" h="846">
                  <a:moveTo>
                    <a:pt x="0" y="363"/>
                  </a:moveTo>
                  <a:lnTo>
                    <a:pt x="14" y="221"/>
                  </a:lnTo>
                  <a:lnTo>
                    <a:pt x="65" y="129"/>
                  </a:lnTo>
                  <a:lnTo>
                    <a:pt x="128" y="59"/>
                  </a:lnTo>
                  <a:lnTo>
                    <a:pt x="219" y="31"/>
                  </a:lnTo>
                  <a:lnTo>
                    <a:pt x="715" y="0"/>
                  </a:lnTo>
                  <a:lnTo>
                    <a:pt x="994" y="59"/>
                  </a:lnTo>
                  <a:lnTo>
                    <a:pt x="956" y="312"/>
                  </a:lnTo>
                  <a:lnTo>
                    <a:pt x="819" y="335"/>
                  </a:lnTo>
                  <a:lnTo>
                    <a:pt x="817" y="808"/>
                  </a:lnTo>
                  <a:lnTo>
                    <a:pt x="711" y="837"/>
                  </a:lnTo>
                  <a:lnTo>
                    <a:pt x="458" y="846"/>
                  </a:lnTo>
                  <a:lnTo>
                    <a:pt x="126" y="795"/>
                  </a:lnTo>
                  <a:lnTo>
                    <a:pt x="128" y="523"/>
                  </a:lnTo>
                  <a:lnTo>
                    <a:pt x="0" y="363"/>
                  </a:lnTo>
                  <a:close/>
                </a:path>
              </a:pathLst>
            </a:custGeom>
            <a:solidFill>
              <a:srgbClr val="B0C2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2" name="Freeform 150">
              <a:extLst>
                <a:ext uri="{FF2B5EF4-FFF2-40B4-BE49-F238E27FC236}">
                  <a16:creationId xmlns:a16="http://schemas.microsoft.com/office/drawing/2014/main" id="{8B4758F7-2CAA-91FB-D0C2-4965FD3DA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126" y="4926013"/>
              <a:ext cx="461963" cy="152400"/>
            </a:xfrm>
            <a:custGeom>
              <a:avLst/>
              <a:gdLst>
                <a:gd name="T0" fmla="*/ 0 w 582"/>
                <a:gd name="T1" fmla="*/ 2 h 192"/>
                <a:gd name="T2" fmla="*/ 2 w 582"/>
                <a:gd name="T3" fmla="*/ 8 h 192"/>
                <a:gd name="T4" fmla="*/ 2 w 582"/>
                <a:gd name="T5" fmla="*/ 16 h 192"/>
                <a:gd name="T6" fmla="*/ 4 w 582"/>
                <a:gd name="T7" fmla="*/ 19 h 192"/>
                <a:gd name="T8" fmla="*/ 6 w 582"/>
                <a:gd name="T9" fmla="*/ 27 h 192"/>
                <a:gd name="T10" fmla="*/ 8 w 582"/>
                <a:gd name="T11" fmla="*/ 33 h 192"/>
                <a:gd name="T12" fmla="*/ 10 w 582"/>
                <a:gd name="T13" fmla="*/ 38 h 192"/>
                <a:gd name="T14" fmla="*/ 12 w 582"/>
                <a:gd name="T15" fmla="*/ 44 h 192"/>
                <a:gd name="T16" fmla="*/ 16 w 582"/>
                <a:gd name="T17" fmla="*/ 54 h 192"/>
                <a:gd name="T18" fmla="*/ 18 w 582"/>
                <a:gd name="T19" fmla="*/ 59 h 192"/>
                <a:gd name="T20" fmla="*/ 23 w 582"/>
                <a:gd name="T21" fmla="*/ 69 h 192"/>
                <a:gd name="T22" fmla="*/ 27 w 582"/>
                <a:gd name="T23" fmla="*/ 76 h 192"/>
                <a:gd name="T24" fmla="*/ 33 w 582"/>
                <a:gd name="T25" fmla="*/ 84 h 192"/>
                <a:gd name="T26" fmla="*/ 37 w 582"/>
                <a:gd name="T27" fmla="*/ 92 h 192"/>
                <a:gd name="T28" fmla="*/ 44 w 582"/>
                <a:gd name="T29" fmla="*/ 101 h 192"/>
                <a:gd name="T30" fmla="*/ 50 w 582"/>
                <a:gd name="T31" fmla="*/ 109 h 192"/>
                <a:gd name="T32" fmla="*/ 57 w 582"/>
                <a:gd name="T33" fmla="*/ 116 h 192"/>
                <a:gd name="T34" fmla="*/ 65 w 582"/>
                <a:gd name="T35" fmla="*/ 124 h 192"/>
                <a:gd name="T36" fmla="*/ 75 w 582"/>
                <a:gd name="T37" fmla="*/ 132 h 192"/>
                <a:gd name="T38" fmla="*/ 84 w 582"/>
                <a:gd name="T39" fmla="*/ 139 h 192"/>
                <a:gd name="T40" fmla="*/ 94 w 582"/>
                <a:gd name="T41" fmla="*/ 147 h 192"/>
                <a:gd name="T42" fmla="*/ 105 w 582"/>
                <a:gd name="T43" fmla="*/ 154 h 192"/>
                <a:gd name="T44" fmla="*/ 116 w 582"/>
                <a:gd name="T45" fmla="*/ 160 h 192"/>
                <a:gd name="T46" fmla="*/ 128 w 582"/>
                <a:gd name="T47" fmla="*/ 166 h 192"/>
                <a:gd name="T48" fmla="*/ 141 w 582"/>
                <a:gd name="T49" fmla="*/ 171 h 192"/>
                <a:gd name="T50" fmla="*/ 156 w 582"/>
                <a:gd name="T51" fmla="*/ 177 h 192"/>
                <a:gd name="T52" fmla="*/ 171 w 582"/>
                <a:gd name="T53" fmla="*/ 181 h 192"/>
                <a:gd name="T54" fmla="*/ 189 w 582"/>
                <a:gd name="T55" fmla="*/ 185 h 192"/>
                <a:gd name="T56" fmla="*/ 206 w 582"/>
                <a:gd name="T57" fmla="*/ 189 h 192"/>
                <a:gd name="T58" fmla="*/ 223 w 582"/>
                <a:gd name="T59" fmla="*/ 190 h 192"/>
                <a:gd name="T60" fmla="*/ 240 w 582"/>
                <a:gd name="T61" fmla="*/ 190 h 192"/>
                <a:gd name="T62" fmla="*/ 257 w 582"/>
                <a:gd name="T63" fmla="*/ 190 h 192"/>
                <a:gd name="T64" fmla="*/ 274 w 582"/>
                <a:gd name="T65" fmla="*/ 192 h 192"/>
                <a:gd name="T66" fmla="*/ 289 w 582"/>
                <a:gd name="T67" fmla="*/ 190 h 192"/>
                <a:gd name="T68" fmla="*/ 305 w 582"/>
                <a:gd name="T69" fmla="*/ 190 h 192"/>
                <a:gd name="T70" fmla="*/ 320 w 582"/>
                <a:gd name="T71" fmla="*/ 187 h 192"/>
                <a:gd name="T72" fmla="*/ 337 w 582"/>
                <a:gd name="T73" fmla="*/ 187 h 192"/>
                <a:gd name="T74" fmla="*/ 350 w 582"/>
                <a:gd name="T75" fmla="*/ 183 h 192"/>
                <a:gd name="T76" fmla="*/ 365 w 582"/>
                <a:gd name="T77" fmla="*/ 179 h 192"/>
                <a:gd name="T78" fmla="*/ 377 w 582"/>
                <a:gd name="T79" fmla="*/ 175 h 192"/>
                <a:gd name="T80" fmla="*/ 392 w 582"/>
                <a:gd name="T81" fmla="*/ 173 h 192"/>
                <a:gd name="T82" fmla="*/ 403 w 582"/>
                <a:gd name="T83" fmla="*/ 168 h 192"/>
                <a:gd name="T84" fmla="*/ 415 w 582"/>
                <a:gd name="T85" fmla="*/ 164 h 192"/>
                <a:gd name="T86" fmla="*/ 426 w 582"/>
                <a:gd name="T87" fmla="*/ 160 h 192"/>
                <a:gd name="T88" fmla="*/ 438 w 582"/>
                <a:gd name="T89" fmla="*/ 154 h 192"/>
                <a:gd name="T90" fmla="*/ 449 w 582"/>
                <a:gd name="T91" fmla="*/ 151 h 192"/>
                <a:gd name="T92" fmla="*/ 458 w 582"/>
                <a:gd name="T93" fmla="*/ 145 h 192"/>
                <a:gd name="T94" fmla="*/ 468 w 582"/>
                <a:gd name="T95" fmla="*/ 141 h 192"/>
                <a:gd name="T96" fmla="*/ 476 w 582"/>
                <a:gd name="T97" fmla="*/ 135 h 192"/>
                <a:gd name="T98" fmla="*/ 483 w 582"/>
                <a:gd name="T99" fmla="*/ 132 h 192"/>
                <a:gd name="T100" fmla="*/ 491 w 582"/>
                <a:gd name="T101" fmla="*/ 128 h 192"/>
                <a:gd name="T102" fmla="*/ 498 w 582"/>
                <a:gd name="T103" fmla="*/ 122 h 192"/>
                <a:gd name="T104" fmla="*/ 506 w 582"/>
                <a:gd name="T105" fmla="*/ 118 h 192"/>
                <a:gd name="T106" fmla="*/ 515 w 582"/>
                <a:gd name="T107" fmla="*/ 112 h 192"/>
                <a:gd name="T108" fmla="*/ 523 w 582"/>
                <a:gd name="T109" fmla="*/ 107 h 192"/>
                <a:gd name="T110" fmla="*/ 527 w 582"/>
                <a:gd name="T111" fmla="*/ 103 h 192"/>
                <a:gd name="T112" fmla="*/ 529 w 582"/>
                <a:gd name="T113" fmla="*/ 103 h 192"/>
                <a:gd name="T114" fmla="*/ 0 w 582"/>
                <a:gd name="T115" fmla="*/ 0 h 19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82"/>
                <a:gd name="T175" fmla="*/ 0 h 192"/>
                <a:gd name="T176" fmla="*/ 582 w 582"/>
                <a:gd name="T177" fmla="*/ 192 h 19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82" h="192">
                  <a:moveTo>
                    <a:pt x="0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4" y="19"/>
                  </a:lnTo>
                  <a:lnTo>
                    <a:pt x="4" y="23"/>
                  </a:lnTo>
                  <a:lnTo>
                    <a:pt x="6" y="27"/>
                  </a:lnTo>
                  <a:lnTo>
                    <a:pt x="6" y="29"/>
                  </a:lnTo>
                  <a:lnTo>
                    <a:pt x="8" y="33"/>
                  </a:lnTo>
                  <a:lnTo>
                    <a:pt x="8" y="35"/>
                  </a:lnTo>
                  <a:lnTo>
                    <a:pt x="10" y="38"/>
                  </a:lnTo>
                  <a:lnTo>
                    <a:pt x="10" y="42"/>
                  </a:lnTo>
                  <a:lnTo>
                    <a:pt x="12" y="44"/>
                  </a:lnTo>
                  <a:lnTo>
                    <a:pt x="14" y="48"/>
                  </a:lnTo>
                  <a:lnTo>
                    <a:pt x="16" y="54"/>
                  </a:lnTo>
                  <a:lnTo>
                    <a:pt x="18" y="55"/>
                  </a:lnTo>
                  <a:lnTo>
                    <a:pt x="18" y="59"/>
                  </a:lnTo>
                  <a:lnTo>
                    <a:pt x="19" y="63"/>
                  </a:lnTo>
                  <a:lnTo>
                    <a:pt x="23" y="69"/>
                  </a:lnTo>
                  <a:lnTo>
                    <a:pt x="25" y="71"/>
                  </a:lnTo>
                  <a:lnTo>
                    <a:pt x="27" y="76"/>
                  </a:lnTo>
                  <a:lnTo>
                    <a:pt x="29" y="80"/>
                  </a:lnTo>
                  <a:lnTo>
                    <a:pt x="33" y="84"/>
                  </a:lnTo>
                  <a:lnTo>
                    <a:pt x="35" y="88"/>
                  </a:lnTo>
                  <a:lnTo>
                    <a:pt x="37" y="92"/>
                  </a:lnTo>
                  <a:lnTo>
                    <a:pt x="40" y="95"/>
                  </a:lnTo>
                  <a:lnTo>
                    <a:pt x="44" y="101"/>
                  </a:lnTo>
                  <a:lnTo>
                    <a:pt x="46" y="105"/>
                  </a:lnTo>
                  <a:lnTo>
                    <a:pt x="50" y="109"/>
                  </a:lnTo>
                  <a:lnTo>
                    <a:pt x="54" y="112"/>
                  </a:lnTo>
                  <a:lnTo>
                    <a:pt x="57" y="116"/>
                  </a:lnTo>
                  <a:lnTo>
                    <a:pt x="61" y="120"/>
                  </a:lnTo>
                  <a:lnTo>
                    <a:pt x="65" y="124"/>
                  </a:lnTo>
                  <a:lnTo>
                    <a:pt x="69" y="128"/>
                  </a:lnTo>
                  <a:lnTo>
                    <a:pt x="75" y="132"/>
                  </a:lnTo>
                  <a:lnTo>
                    <a:pt x="78" y="135"/>
                  </a:lnTo>
                  <a:lnTo>
                    <a:pt x="84" y="139"/>
                  </a:lnTo>
                  <a:lnTo>
                    <a:pt x="88" y="143"/>
                  </a:lnTo>
                  <a:lnTo>
                    <a:pt x="94" y="147"/>
                  </a:lnTo>
                  <a:lnTo>
                    <a:pt x="99" y="151"/>
                  </a:lnTo>
                  <a:lnTo>
                    <a:pt x="105" y="154"/>
                  </a:lnTo>
                  <a:lnTo>
                    <a:pt x="109" y="156"/>
                  </a:lnTo>
                  <a:lnTo>
                    <a:pt x="116" y="160"/>
                  </a:lnTo>
                  <a:lnTo>
                    <a:pt x="122" y="164"/>
                  </a:lnTo>
                  <a:lnTo>
                    <a:pt x="128" y="166"/>
                  </a:lnTo>
                  <a:lnTo>
                    <a:pt x="135" y="170"/>
                  </a:lnTo>
                  <a:lnTo>
                    <a:pt x="141" y="171"/>
                  </a:lnTo>
                  <a:lnTo>
                    <a:pt x="149" y="173"/>
                  </a:lnTo>
                  <a:lnTo>
                    <a:pt x="156" y="177"/>
                  </a:lnTo>
                  <a:lnTo>
                    <a:pt x="164" y="179"/>
                  </a:lnTo>
                  <a:lnTo>
                    <a:pt x="171" y="181"/>
                  </a:lnTo>
                  <a:lnTo>
                    <a:pt x="179" y="183"/>
                  </a:lnTo>
                  <a:lnTo>
                    <a:pt x="189" y="185"/>
                  </a:lnTo>
                  <a:lnTo>
                    <a:pt x="196" y="187"/>
                  </a:lnTo>
                  <a:lnTo>
                    <a:pt x="206" y="189"/>
                  </a:lnTo>
                  <a:lnTo>
                    <a:pt x="213" y="189"/>
                  </a:lnTo>
                  <a:lnTo>
                    <a:pt x="223" y="190"/>
                  </a:lnTo>
                  <a:lnTo>
                    <a:pt x="230" y="190"/>
                  </a:lnTo>
                  <a:lnTo>
                    <a:pt x="240" y="190"/>
                  </a:lnTo>
                  <a:lnTo>
                    <a:pt x="248" y="190"/>
                  </a:lnTo>
                  <a:lnTo>
                    <a:pt x="257" y="190"/>
                  </a:lnTo>
                  <a:lnTo>
                    <a:pt x="265" y="190"/>
                  </a:lnTo>
                  <a:lnTo>
                    <a:pt x="274" y="192"/>
                  </a:lnTo>
                  <a:lnTo>
                    <a:pt x="282" y="190"/>
                  </a:lnTo>
                  <a:lnTo>
                    <a:pt x="289" y="190"/>
                  </a:lnTo>
                  <a:lnTo>
                    <a:pt x="297" y="190"/>
                  </a:lnTo>
                  <a:lnTo>
                    <a:pt x="305" y="190"/>
                  </a:lnTo>
                  <a:lnTo>
                    <a:pt x="312" y="189"/>
                  </a:lnTo>
                  <a:lnTo>
                    <a:pt x="320" y="187"/>
                  </a:lnTo>
                  <a:lnTo>
                    <a:pt x="329" y="187"/>
                  </a:lnTo>
                  <a:lnTo>
                    <a:pt x="337" y="187"/>
                  </a:lnTo>
                  <a:lnTo>
                    <a:pt x="343" y="185"/>
                  </a:lnTo>
                  <a:lnTo>
                    <a:pt x="350" y="183"/>
                  </a:lnTo>
                  <a:lnTo>
                    <a:pt x="358" y="181"/>
                  </a:lnTo>
                  <a:lnTo>
                    <a:pt x="365" y="179"/>
                  </a:lnTo>
                  <a:lnTo>
                    <a:pt x="371" y="177"/>
                  </a:lnTo>
                  <a:lnTo>
                    <a:pt x="377" y="175"/>
                  </a:lnTo>
                  <a:lnTo>
                    <a:pt x="384" y="173"/>
                  </a:lnTo>
                  <a:lnTo>
                    <a:pt x="392" y="173"/>
                  </a:lnTo>
                  <a:lnTo>
                    <a:pt x="396" y="170"/>
                  </a:lnTo>
                  <a:lnTo>
                    <a:pt x="403" y="168"/>
                  </a:lnTo>
                  <a:lnTo>
                    <a:pt x="409" y="166"/>
                  </a:lnTo>
                  <a:lnTo>
                    <a:pt x="415" y="164"/>
                  </a:lnTo>
                  <a:lnTo>
                    <a:pt x="420" y="162"/>
                  </a:lnTo>
                  <a:lnTo>
                    <a:pt x="426" y="160"/>
                  </a:lnTo>
                  <a:lnTo>
                    <a:pt x="432" y="158"/>
                  </a:lnTo>
                  <a:lnTo>
                    <a:pt x="438" y="154"/>
                  </a:lnTo>
                  <a:lnTo>
                    <a:pt x="443" y="152"/>
                  </a:lnTo>
                  <a:lnTo>
                    <a:pt x="449" y="151"/>
                  </a:lnTo>
                  <a:lnTo>
                    <a:pt x="453" y="147"/>
                  </a:lnTo>
                  <a:lnTo>
                    <a:pt x="458" y="145"/>
                  </a:lnTo>
                  <a:lnTo>
                    <a:pt x="462" y="143"/>
                  </a:lnTo>
                  <a:lnTo>
                    <a:pt x="468" y="141"/>
                  </a:lnTo>
                  <a:lnTo>
                    <a:pt x="472" y="137"/>
                  </a:lnTo>
                  <a:lnTo>
                    <a:pt x="476" y="135"/>
                  </a:lnTo>
                  <a:lnTo>
                    <a:pt x="479" y="133"/>
                  </a:lnTo>
                  <a:lnTo>
                    <a:pt x="483" y="132"/>
                  </a:lnTo>
                  <a:lnTo>
                    <a:pt x="487" y="130"/>
                  </a:lnTo>
                  <a:lnTo>
                    <a:pt x="491" y="128"/>
                  </a:lnTo>
                  <a:lnTo>
                    <a:pt x="495" y="124"/>
                  </a:lnTo>
                  <a:lnTo>
                    <a:pt x="498" y="122"/>
                  </a:lnTo>
                  <a:lnTo>
                    <a:pt x="502" y="120"/>
                  </a:lnTo>
                  <a:lnTo>
                    <a:pt x="506" y="118"/>
                  </a:lnTo>
                  <a:lnTo>
                    <a:pt x="510" y="114"/>
                  </a:lnTo>
                  <a:lnTo>
                    <a:pt x="515" y="112"/>
                  </a:lnTo>
                  <a:lnTo>
                    <a:pt x="519" y="109"/>
                  </a:lnTo>
                  <a:lnTo>
                    <a:pt x="523" y="107"/>
                  </a:lnTo>
                  <a:lnTo>
                    <a:pt x="525" y="105"/>
                  </a:lnTo>
                  <a:lnTo>
                    <a:pt x="527" y="103"/>
                  </a:lnTo>
                  <a:lnTo>
                    <a:pt x="529" y="103"/>
                  </a:lnTo>
                  <a:lnTo>
                    <a:pt x="582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99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3" name="Freeform 151">
              <a:extLst>
                <a:ext uri="{FF2B5EF4-FFF2-40B4-BE49-F238E27FC236}">
                  <a16:creationId xmlns:a16="http://schemas.microsoft.com/office/drawing/2014/main" id="{BE72CF89-867B-CD52-8813-127E05EEA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4429125"/>
              <a:ext cx="492125" cy="411163"/>
            </a:xfrm>
            <a:custGeom>
              <a:avLst/>
              <a:gdLst>
                <a:gd name="T0" fmla="*/ 0 w 619"/>
                <a:gd name="T1" fmla="*/ 219 h 517"/>
                <a:gd name="T2" fmla="*/ 2 w 619"/>
                <a:gd name="T3" fmla="*/ 215 h 517"/>
                <a:gd name="T4" fmla="*/ 4 w 619"/>
                <a:gd name="T5" fmla="*/ 211 h 517"/>
                <a:gd name="T6" fmla="*/ 5 w 619"/>
                <a:gd name="T7" fmla="*/ 205 h 517"/>
                <a:gd name="T8" fmla="*/ 7 w 619"/>
                <a:gd name="T9" fmla="*/ 201 h 517"/>
                <a:gd name="T10" fmla="*/ 7 w 619"/>
                <a:gd name="T11" fmla="*/ 198 h 517"/>
                <a:gd name="T12" fmla="*/ 9 w 619"/>
                <a:gd name="T13" fmla="*/ 194 h 517"/>
                <a:gd name="T14" fmla="*/ 11 w 619"/>
                <a:gd name="T15" fmla="*/ 190 h 517"/>
                <a:gd name="T16" fmla="*/ 13 w 619"/>
                <a:gd name="T17" fmla="*/ 186 h 517"/>
                <a:gd name="T18" fmla="*/ 15 w 619"/>
                <a:gd name="T19" fmla="*/ 182 h 517"/>
                <a:gd name="T20" fmla="*/ 15 w 619"/>
                <a:gd name="T21" fmla="*/ 179 h 517"/>
                <a:gd name="T22" fmla="*/ 17 w 619"/>
                <a:gd name="T23" fmla="*/ 173 h 517"/>
                <a:gd name="T24" fmla="*/ 19 w 619"/>
                <a:gd name="T25" fmla="*/ 169 h 517"/>
                <a:gd name="T26" fmla="*/ 21 w 619"/>
                <a:gd name="T27" fmla="*/ 165 h 517"/>
                <a:gd name="T28" fmla="*/ 23 w 619"/>
                <a:gd name="T29" fmla="*/ 162 h 517"/>
                <a:gd name="T30" fmla="*/ 24 w 619"/>
                <a:gd name="T31" fmla="*/ 158 h 517"/>
                <a:gd name="T32" fmla="*/ 24 w 619"/>
                <a:gd name="T33" fmla="*/ 154 h 517"/>
                <a:gd name="T34" fmla="*/ 26 w 619"/>
                <a:gd name="T35" fmla="*/ 148 h 517"/>
                <a:gd name="T36" fmla="*/ 28 w 619"/>
                <a:gd name="T37" fmla="*/ 144 h 517"/>
                <a:gd name="T38" fmla="*/ 30 w 619"/>
                <a:gd name="T39" fmla="*/ 141 h 517"/>
                <a:gd name="T40" fmla="*/ 32 w 619"/>
                <a:gd name="T41" fmla="*/ 137 h 517"/>
                <a:gd name="T42" fmla="*/ 34 w 619"/>
                <a:gd name="T43" fmla="*/ 133 h 517"/>
                <a:gd name="T44" fmla="*/ 34 w 619"/>
                <a:gd name="T45" fmla="*/ 129 h 517"/>
                <a:gd name="T46" fmla="*/ 36 w 619"/>
                <a:gd name="T47" fmla="*/ 125 h 517"/>
                <a:gd name="T48" fmla="*/ 38 w 619"/>
                <a:gd name="T49" fmla="*/ 122 h 517"/>
                <a:gd name="T50" fmla="*/ 40 w 619"/>
                <a:gd name="T51" fmla="*/ 116 h 517"/>
                <a:gd name="T52" fmla="*/ 42 w 619"/>
                <a:gd name="T53" fmla="*/ 112 h 517"/>
                <a:gd name="T54" fmla="*/ 42 w 619"/>
                <a:gd name="T55" fmla="*/ 108 h 517"/>
                <a:gd name="T56" fmla="*/ 43 w 619"/>
                <a:gd name="T57" fmla="*/ 104 h 517"/>
                <a:gd name="T58" fmla="*/ 45 w 619"/>
                <a:gd name="T59" fmla="*/ 101 h 517"/>
                <a:gd name="T60" fmla="*/ 47 w 619"/>
                <a:gd name="T61" fmla="*/ 97 h 517"/>
                <a:gd name="T62" fmla="*/ 49 w 619"/>
                <a:gd name="T63" fmla="*/ 93 h 517"/>
                <a:gd name="T64" fmla="*/ 51 w 619"/>
                <a:gd name="T65" fmla="*/ 89 h 517"/>
                <a:gd name="T66" fmla="*/ 188 w 619"/>
                <a:gd name="T67" fmla="*/ 47 h 517"/>
                <a:gd name="T68" fmla="*/ 235 w 619"/>
                <a:gd name="T69" fmla="*/ 38 h 517"/>
                <a:gd name="T70" fmla="*/ 330 w 619"/>
                <a:gd name="T71" fmla="*/ 0 h 517"/>
                <a:gd name="T72" fmla="*/ 462 w 619"/>
                <a:gd name="T73" fmla="*/ 23 h 517"/>
                <a:gd name="T74" fmla="*/ 460 w 619"/>
                <a:gd name="T75" fmla="*/ 36 h 517"/>
                <a:gd name="T76" fmla="*/ 348 w 619"/>
                <a:gd name="T77" fmla="*/ 61 h 517"/>
                <a:gd name="T78" fmla="*/ 348 w 619"/>
                <a:gd name="T79" fmla="*/ 78 h 517"/>
                <a:gd name="T80" fmla="*/ 502 w 619"/>
                <a:gd name="T81" fmla="*/ 95 h 517"/>
                <a:gd name="T82" fmla="*/ 532 w 619"/>
                <a:gd name="T83" fmla="*/ 131 h 517"/>
                <a:gd name="T84" fmla="*/ 494 w 619"/>
                <a:gd name="T85" fmla="*/ 146 h 517"/>
                <a:gd name="T86" fmla="*/ 555 w 619"/>
                <a:gd name="T87" fmla="*/ 190 h 517"/>
                <a:gd name="T88" fmla="*/ 619 w 619"/>
                <a:gd name="T89" fmla="*/ 435 h 517"/>
                <a:gd name="T90" fmla="*/ 585 w 619"/>
                <a:gd name="T91" fmla="*/ 517 h 517"/>
                <a:gd name="T92" fmla="*/ 0 w 619"/>
                <a:gd name="T93" fmla="*/ 219 h 517"/>
                <a:gd name="T94" fmla="*/ 0 w 619"/>
                <a:gd name="T95" fmla="*/ 219 h 51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19"/>
                <a:gd name="T145" fmla="*/ 0 h 517"/>
                <a:gd name="T146" fmla="*/ 619 w 619"/>
                <a:gd name="T147" fmla="*/ 517 h 51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19" h="517">
                  <a:moveTo>
                    <a:pt x="0" y="219"/>
                  </a:moveTo>
                  <a:lnTo>
                    <a:pt x="2" y="215"/>
                  </a:lnTo>
                  <a:lnTo>
                    <a:pt x="4" y="211"/>
                  </a:lnTo>
                  <a:lnTo>
                    <a:pt x="5" y="205"/>
                  </a:lnTo>
                  <a:lnTo>
                    <a:pt x="7" y="201"/>
                  </a:lnTo>
                  <a:lnTo>
                    <a:pt x="7" y="198"/>
                  </a:lnTo>
                  <a:lnTo>
                    <a:pt x="9" y="194"/>
                  </a:lnTo>
                  <a:lnTo>
                    <a:pt x="11" y="190"/>
                  </a:lnTo>
                  <a:lnTo>
                    <a:pt x="13" y="186"/>
                  </a:lnTo>
                  <a:lnTo>
                    <a:pt x="15" y="182"/>
                  </a:lnTo>
                  <a:lnTo>
                    <a:pt x="15" y="179"/>
                  </a:lnTo>
                  <a:lnTo>
                    <a:pt x="17" y="173"/>
                  </a:lnTo>
                  <a:lnTo>
                    <a:pt x="19" y="169"/>
                  </a:lnTo>
                  <a:lnTo>
                    <a:pt x="21" y="165"/>
                  </a:lnTo>
                  <a:lnTo>
                    <a:pt x="23" y="162"/>
                  </a:lnTo>
                  <a:lnTo>
                    <a:pt x="24" y="158"/>
                  </a:lnTo>
                  <a:lnTo>
                    <a:pt x="24" y="154"/>
                  </a:lnTo>
                  <a:lnTo>
                    <a:pt x="26" y="148"/>
                  </a:lnTo>
                  <a:lnTo>
                    <a:pt x="28" y="144"/>
                  </a:lnTo>
                  <a:lnTo>
                    <a:pt x="30" y="141"/>
                  </a:lnTo>
                  <a:lnTo>
                    <a:pt x="32" y="137"/>
                  </a:lnTo>
                  <a:lnTo>
                    <a:pt x="34" y="133"/>
                  </a:lnTo>
                  <a:lnTo>
                    <a:pt x="34" y="129"/>
                  </a:lnTo>
                  <a:lnTo>
                    <a:pt x="36" y="125"/>
                  </a:lnTo>
                  <a:lnTo>
                    <a:pt x="38" y="122"/>
                  </a:lnTo>
                  <a:lnTo>
                    <a:pt x="40" y="116"/>
                  </a:lnTo>
                  <a:lnTo>
                    <a:pt x="42" y="112"/>
                  </a:lnTo>
                  <a:lnTo>
                    <a:pt x="42" y="108"/>
                  </a:lnTo>
                  <a:lnTo>
                    <a:pt x="43" y="104"/>
                  </a:lnTo>
                  <a:lnTo>
                    <a:pt x="45" y="101"/>
                  </a:lnTo>
                  <a:lnTo>
                    <a:pt x="47" y="97"/>
                  </a:lnTo>
                  <a:lnTo>
                    <a:pt x="49" y="93"/>
                  </a:lnTo>
                  <a:lnTo>
                    <a:pt x="51" y="89"/>
                  </a:lnTo>
                  <a:lnTo>
                    <a:pt x="188" y="47"/>
                  </a:lnTo>
                  <a:lnTo>
                    <a:pt x="235" y="38"/>
                  </a:lnTo>
                  <a:lnTo>
                    <a:pt x="330" y="0"/>
                  </a:lnTo>
                  <a:lnTo>
                    <a:pt x="462" y="23"/>
                  </a:lnTo>
                  <a:lnTo>
                    <a:pt x="460" y="36"/>
                  </a:lnTo>
                  <a:lnTo>
                    <a:pt x="348" y="61"/>
                  </a:lnTo>
                  <a:lnTo>
                    <a:pt x="348" y="78"/>
                  </a:lnTo>
                  <a:lnTo>
                    <a:pt x="502" y="95"/>
                  </a:lnTo>
                  <a:lnTo>
                    <a:pt x="532" y="131"/>
                  </a:lnTo>
                  <a:lnTo>
                    <a:pt x="494" y="146"/>
                  </a:lnTo>
                  <a:lnTo>
                    <a:pt x="555" y="190"/>
                  </a:lnTo>
                  <a:lnTo>
                    <a:pt x="619" y="435"/>
                  </a:lnTo>
                  <a:lnTo>
                    <a:pt x="585" y="517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4" name="Freeform 152">
              <a:extLst>
                <a:ext uri="{FF2B5EF4-FFF2-40B4-BE49-F238E27FC236}">
                  <a16:creationId xmlns:a16="http://schemas.microsoft.com/office/drawing/2014/main" id="{D872C72C-AE1B-959F-4B20-62501F4B1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4518025"/>
              <a:ext cx="139700" cy="106363"/>
            </a:xfrm>
            <a:custGeom>
              <a:avLst/>
              <a:gdLst>
                <a:gd name="T0" fmla="*/ 38 w 175"/>
                <a:gd name="T1" fmla="*/ 0 h 135"/>
                <a:gd name="T2" fmla="*/ 40 w 175"/>
                <a:gd name="T3" fmla="*/ 2 h 135"/>
                <a:gd name="T4" fmla="*/ 43 w 175"/>
                <a:gd name="T5" fmla="*/ 6 h 135"/>
                <a:gd name="T6" fmla="*/ 47 w 175"/>
                <a:gd name="T7" fmla="*/ 8 h 135"/>
                <a:gd name="T8" fmla="*/ 49 w 175"/>
                <a:gd name="T9" fmla="*/ 10 h 135"/>
                <a:gd name="T10" fmla="*/ 53 w 175"/>
                <a:gd name="T11" fmla="*/ 12 h 135"/>
                <a:gd name="T12" fmla="*/ 57 w 175"/>
                <a:gd name="T13" fmla="*/ 15 h 135"/>
                <a:gd name="T14" fmla="*/ 61 w 175"/>
                <a:gd name="T15" fmla="*/ 17 h 135"/>
                <a:gd name="T16" fmla="*/ 64 w 175"/>
                <a:gd name="T17" fmla="*/ 21 h 135"/>
                <a:gd name="T18" fmla="*/ 70 w 175"/>
                <a:gd name="T19" fmla="*/ 23 h 135"/>
                <a:gd name="T20" fmla="*/ 74 w 175"/>
                <a:gd name="T21" fmla="*/ 25 h 135"/>
                <a:gd name="T22" fmla="*/ 78 w 175"/>
                <a:gd name="T23" fmla="*/ 27 h 135"/>
                <a:gd name="T24" fmla="*/ 81 w 175"/>
                <a:gd name="T25" fmla="*/ 27 h 135"/>
                <a:gd name="T26" fmla="*/ 85 w 175"/>
                <a:gd name="T27" fmla="*/ 29 h 135"/>
                <a:gd name="T28" fmla="*/ 89 w 175"/>
                <a:gd name="T29" fmla="*/ 29 h 135"/>
                <a:gd name="T30" fmla="*/ 91 w 175"/>
                <a:gd name="T31" fmla="*/ 29 h 135"/>
                <a:gd name="T32" fmla="*/ 95 w 175"/>
                <a:gd name="T33" fmla="*/ 27 h 135"/>
                <a:gd name="T34" fmla="*/ 99 w 175"/>
                <a:gd name="T35" fmla="*/ 27 h 135"/>
                <a:gd name="T36" fmla="*/ 100 w 175"/>
                <a:gd name="T37" fmla="*/ 25 h 135"/>
                <a:gd name="T38" fmla="*/ 104 w 175"/>
                <a:gd name="T39" fmla="*/ 23 h 135"/>
                <a:gd name="T40" fmla="*/ 108 w 175"/>
                <a:gd name="T41" fmla="*/ 23 h 135"/>
                <a:gd name="T42" fmla="*/ 112 w 175"/>
                <a:gd name="T43" fmla="*/ 21 h 135"/>
                <a:gd name="T44" fmla="*/ 116 w 175"/>
                <a:gd name="T45" fmla="*/ 21 h 135"/>
                <a:gd name="T46" fmla="*/ 118 w 175"/>
                <a:gd name="T47" fmla="*/ 19 h 135"/>
                <a:gd name="T48" fmla="*/ 121 w 175"/>
                <a:gd name="T49" fmla="*/ 17 h 135"/>
                <a:gd name="T50" fmla="*/ 123 w 175"/>
                <a:gd name="T51" fmla="*/ 15 h 135"/>
                <a:gd name="T52" fmla="*/ 127 w 175"/>
                <a:gd name="T53" fmla="*/ 15 h 135"/>
                <a:gd name="T54" fmla="*/ 129 w 175"/>
                <a:gd name="T55" fmla="*/ 14 h 135"/>
                <a:gd name="T56" fmla="*/ 131 w 175"/>
                <a:gd name="T57" fmla="*/ 14 h 135"/>
                <a:gd name="T58" fmla="*/ 175 w 175"/>
                <a:gd name="T59" fmla="*/ 78 h 135"/>
                <a:gd name="T60" fmla="*/ 102 w 175"/>
                <a:gd name="T61" fmla="*/ 135 h 135"/>
                <a:gd name="T62" fmla="*/ 0 w 175"/>
                <a:gd name="T63" fmla="*/ 99 h 135"/>
                <a:gd name="T64" fmla="*/ 23 w 175"/>
                <a:gd name="T65" fmla="*/ 6 h 135"/>
                <a:gd name="T66" fmla="*/ 38 w 175"/>
                <a:gd name="T67" fmla="*/ 0 h 135"/>
                <a:gd name="T68" fmla="*/ 38 w 175"/>
                <a:gd name="T69" fmla="*/ 0 h 13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5"/>
                <a:gd name="T106" fmla="*/ 0 h 135"/>
                <a:gd name="T107" fmla="*/ 175 w 175"/>
                <a:gd name="T108" fmla="*/ 135 h 13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5" h="135">
                  <a:moveTo>
                    <a:pt x="38" y="0"/>
                  </a:moveTo>
                  <a:lnTo>
                    <a:pt x="40" y="2"/>
                  </a:lnTo>
                  <a:lnTo>
                    <a:pt x="43" y="6"/>
                  </a:lnTo>
                  <a:lnTo>
                    <a:pt x="47" y="8"/>
                  </a:lnTo>
                  <a:lnTo>
                    <a:pt x="49" y="10"/>
                  </a:lnTo>
                  <a:lnTo>
                    <a:pt x="53" y="12"/>
                  </a:lnTo>
                  <a:lnTo>
                    <a:pt x="57" y="15"/>
                  </a:lnTo>
                  <a:lnTo>
                    <a:pt x="61" y="17"/>
                  </a:lnTo>
                  <a:lnTo>
                    <a:pt x="64" y="21"/>
                  </a:lnTo>
                  <a:lnTo>
                    <a:pt x="70" y="23"/>
                  </a:lnTo>
                  <a:lnTo>
                    <a:pt x="74" y="25"/>
                  </a:lnTo>
                  <a:lnTo>
                    <a:pt x="78" y="27"/>
                  </a:lnTo>
                  <a:lnTo>
                    <a:pt x="81" y="27"/>
                  </a:lnTo>
                  <a:lnTo>
                    <a:pt x="85" y="29"/>
                  </a:lnTo>
                  <a:lnTo>
                    <a:pt x="89" y="29"/>
                  </a:lnTo>
                  <a:lnTo>
                    <a:pt x="91" y="29"/>
                  </a:lnTo>
                  <a:lnTo>
                    <a:pt x="95" y="27"/>
                  </a:lnTo>
                  <a:lnTo>
                    <a:pt x="99" y="27"/>
                  </a:lnTo>
                  <a:lnTo>
                    <a:pt x="100" y="25"/>
                  </a:lnTo>
                  <a:lnTo>
                    <a:pt x="104" y="23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6" y="21"/>
                  </a:lnTo>
                  <a:lnTo>
                    <a:pt x="118" y="19"/>
                  </a:lnTo>
                  <a:lnTo>
                    <a:pt x="121" y="17"/>
                  </a:lnTo>
                  <a:lnTo>
                    <a:pt x="123" y="15"/>
                  </a:lnTo>
                  <a:lnTo>
                    <a:pt x="127" y="15"/>
                  </a:lnTo>
                  <a:lnTo>
                    <a:pt x="129" y="14"/>
                  </a:lnTo>
                  <a:lnTo>
                    <a:pt x="131" y="14"/>
                  </a:lnTo>
                  <a:lnTo>
                    <a:pt x="175" y="78"/>
                  </a:lnTo>
                  <a:lnTo>
                    <a:pt x="102" y="135"/>
                  </a:lnTo>
                  <a:lnTo>
                    <a:pt x="0" y="99"/>
                  </a:lnTo>
                  <a:lnTo>
                    <a:pt x="23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C8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5" name="Freeform 153">
              <a:extLst>
                <a:ext uri="{FF2B5EF4-FFF2-40B4-BE49-F238E27FC236}">
                  <a16:creationId xmlns:a16="http://schemas.microsoft.com/office/drawing/2014/main" id="{7D56240D-1968-EDD2-D470-649ABB20C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788" y="5262563"/>
              <a:ext cx="96838" cy="155575"/>
            </a:xfrm>
            <a:custGeom>
              <a:avLst/>
              <a:gdLst>
                <a:gd name="T0" fmla="*/ 57 w 124"/>
                <a:gd name="T1" fmla="*/ 0 h 196"/>
                <a:gd name="T2" fmla="*/ 109 w 124"/>
                <a:gd name="T3" fmla="*/ 38 h 196"/>
                <a:gd name="T4" fmla="*/ 109 w 124"/>
                <a:gd name="T5" fmla="*/ 55 h 196"/>
                <a:gd name="T6" fmla="*/ 122 w 124"/>
                <a:gd name="T7" fmla="*/ 69 h 196"/>
                <a:gd name="T8" fmla="*/ 124 w 124"/>
                <a:gd name="T9" fmla="*/ 91 h 196"/>
                <a:gd name="T10" fmla="*/ 109 w 124"/>
                <a:gd name="T11" fmla="*/ 114 h 196"/>
                <a:gd name="T12" fmla="*/ 107 w 124"/>
                <a:gd name="T13" fmla="*/ 150 h 196"/>
                <a:gd name="T14" fmla="*/ 84 w 124"/>
                <a:gd name="T15" fmla="*/ 164 h 196"/>
                <a:gd name="T16" fmla="*/ 74 w 124"/>
                <a:gd name="T17" fmla="*/ 192 h 196"/>
                <a:gd name="T18" fmla="*/ 31 w 124"/>
                <a:gd name="T19" fmla="*/ 196 h 196"/>
                <a:gd name="T20" fmla="*/ 17 w 124"/>
                <a:gd name="T21" fmla="*/ 156 h 196"/>
                <a:gd name="T22" fmla="*/ 0 w 124"/>
                <a:gd name="T23" fmla="*/ 137 h 196"/>
                <a:gd name="T24" fmla="*/ 57 w 124"/>
                <a:gd name="T25" fmla="*/ 0 h 196"/>
                <a:gd name="T26" fmla="*/ 57 w 124"/>
                <a:gd name="T27" fmla="*/ 0 h 1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4"/>
                <a:gd name="T43" fmla="*/ 0 h 196"/>
                <a:gd name="T44" fmla="*/ 124 w 124"/>
                <a:gd name="T45" fmla="*/ 196 h 19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4" h="196">
                  <a:moveTo>
                    <a:pt x="57" y="0"/>
                  </a:moveTo>
                  <a:lnTo>
                    <a:pt x="109" y="38"/>
                  </a:lnTo>
                  <a:lnTo>
                    <a:pt x="109" y="55"/>
                  </a:lnTo>
                  <a:lnTo>
                    <a:pt x="122" y="69"/>
                  </a:lnTo>
                  <a:lnTo>
                    <a:pt x="124" y="91"/>
                  </a:lnTo>
                  <a:lnTo>
                    <a:pt x="109" y="114"/>
                  </a:lnTo>
                  <a:lnTo>
                    <a:pt x="107" y="150"/>
                  </a:lnTo>
                  <a:lnTo>
                    <a:pt x="84" y="164"/>
                  </a:lnTo>
                  <a:lnTo>
                    <a:pt x="74" y="192"/>
                  </a:lnTo>
                  <a:lnTo>
                    <a:pt x="31" y="196"/>
                  </a:lnTo>
                  <a:lnTo>
                    <a:pt x="17" y="156"/>
                  </a:lnTo>
                  <a:lnTo>
                    <a:pt x="0" y="137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4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6" name="Freeform 154">
              <a:extLst>
                <a:ext uri="{FF2B5EF4-FFF2-40B4-BE49-F238E27FC236}">
                  <a16:creationId xmlns:a16="http://schemas.microsoft.com/office/drawing/2014/main" id="{B534C840-8D06-7602-00CD-0CBF8AD9D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0051" y="4610100"/>
              <a:ext cx="223838" cy="153988"/>
            </a:xfrm>
            <a:custGeom>
              <a:avLst/>
              <a:gdLst>
                <a:gd name="T0" fmla="*/ 4 w 281"/>
                <a:gd name="T1" fmla="*/ 17 h 194"/>
                <a:gd name="T2" fmla="*/ 15 w 281"/>
                <a:gd name="T3" fmla="*/ 32 h 194"/>
                <a:gd name="T4" fmla="*/ 29 w 281"/>
                <a:gd name="T5" fmla="*/ 42 h 194"/>
                <a:gd name="T6" fmla="*/ 36 w 281"/>
                <a:gd name="T7" fmla="*/ 44 h 194"/>
                <a:gd name="T8" fmla="*/ 51 w 281"/>
                <a:gd name="T9" fmla="*/ 46 h 194"/>
                <a:gd name="T10" fmla="*/ 59 w 281"/>
                <a:gd name="T11" fmla="*/ 46 h 194"/>
                <a:gd name="T12" fmla="*/ 68 w 281"/>
                <a:gd name="T13" fmla="*/ 46 h 194"/>
                <a:gd name="T14" fmla="*/ 78 w 281"/>
                <a:gd name="T15" fmla="*/ 48 h 194"/>
                <a:gd name="T16" fmla="*/ 91 w 281"/>
                <a:gd name="T17" fmla="*/ 48 h 194"/>
                <a:gd name="T18" fmla="*/ 95 w 281"/>
                <a:gd name="T19" fmla="*/ 50 h 194"/>
                <a:gd name="T20" fmla="*/ 87 w 281"/>
                <a:gd name="T21" fmla="*/ 51 h 194"/>
                <a:gd name="T22" fmla="*/ 78 w 281"/>
                <a:gd name="T23" fmla="*/ 53 h 194"/>
                <a:gd name="T24" fmla="*/ 67 w 281"/>
                <a:gd name="T25" fmla="*/ 57 h 194"/>
                <a:gd name="T26" fmla="*/ 55 w 281"/>
                <a:gd name="T27" fmla="*/ 61 h 194"/>
                <a:gd name="T28" fmla="*/ 42 w 281"/>
                <a:gd name="T29" fmla="*/ 65 h 194"/>
                <a:gd name="T30" fmla="*/ 29 w 281"/>
                <a:gd name="T31" fmla="*/ 67 h 194"/>
                <a:gd name="T32" fmla="*/ 15 w 281"/>
                <a:gd name="T33" fmla="*/ 70 h 194"/>
                <a:gd name="T34" fmla="*/ 8 w 281"/>
                <a:gd name="T35" fmla="*/ 72 h 194"/>
                <a:gd name="T36" fmla="*/ 2 w 281"/>
                <a:gd name="T37" fmla="*/ 76 h 194"/>
                <a:gd name="T38" fmla="*/ 2 w 281"/>
                <a:gd name="T39" fmla="*/ 78 h 194"/>
                <a:gd name="T40" fmla="*/ 15 w 281"/>
                <a:gd name="T41" fmla="*/ 78 h 194"/>
                <a:gd name="T42" fmla="*/ 23 w 281"/>
                <a:gd name="T43" fmla="*/ 78 h 194"/>
                <a:gd name="T44" fmla="*/ 32 w 281"/>
                <a:gd name="T45" fmla="*/ 78 h 194"/>
                <a:gd name="T46" fmla="*/ 42 w 281"/>
                <a:gd name="T47" fmla="*/ 78 h 194"/>
                <a:gd name="T48" fmla="*/ 51 w 281"/>
                <a:gd name="T49" fmla="*/ 76 h 194"/>
                <a:gd name="T50" fmla="*/ 67 w 281"/>
                <a:gd name="T51" fmla="*/ 76 h 194"/>
                <a:gd name="T52" fmla="*/ 72 w 281"/>
                <a:gd name="T53" fmla="*/ 76 h 194"/>
                <a:gd name="T54" fmla="*/ 67 w 281"/>
                <a:gd name="T55" fmla="*/ 78 h 194"/>
                <a:gd name="T56" fmla="*/ 53 w 281"/>
                <a:gd name="T57" fmla="*/ 84 h 194"/>
                <a:gd name="T58" fmla="*/ 36 w 281"/>
                <a:gd name="T59" fmla="*/ 89 h 194"/>
                <a:gd name="T60" fmla="*/ 25 w 281"/>
                <a:gd name="T61" fmla="*/ 97 h 194"/>
                <a:gd name="T62" fmla="*/ 19 w 281"/>
                <a:gd name="T63" fmla="*/ 103 h 194"/>
                <a:gd name="T64" fmla="*/ 27 w 281"/>
                <a:gd name="T65" fmla="*/ 103 h 194"/>
                <a:gd name="T66" fmla="*/ 34 w 281"/>
                <a:gd name="T67" fmla="*/ 103 h 194"/>
                <a:gd name="T68" fmla="*/ 46 w 281"/>
                <a:gd name="T69" fmla="*/ 101 h 194"/>
                <a:gd name="T70" fmla="*/ 57 w 281"/>
                <a:gd name="T71" fmla="*/ 99 h 194"/>
                <a:gd name="T72" fmla="*/ 70 w 281"/>
                <a:gd name="T73" fmla="*/ 97 h 194"/>
                <a:gd name="T74" fmla="*/ 84 w 281"/>
                <a:gd name="T75" fmla="*/ 95 h 194"/>
                <a:gd name="T76" fmla="*/ 95 w 281"/>
                <a:gd name="T77" fmla="*/ 95 h 194"/>
                <a:gd name="T78" fmla="*/ 105 w 281"/>
                <a:gd name="T79" fmla="*/ 93 h 194"/>
                <a:gd name="T80" fmla="*/ 110 w 281"/>
                <a:gd name="T81" fmla="*/ 93 h 194"/>
                <a:gd name="T82" fmla="*/ 112 w 281"/>
                <a:gd name="T83" fmla="*/ 97 h 194"/>
                <a:gd name="T84" fmla="*/ 103 w 281"/>
                <a:gd name="T85" fmla="*/ 107 h 194"/>
                <a:gd name="T86" fmla="*/ 86 w 281"/>
                <a:gd name="T87" fmla="*/ 118 h 194"/>
                <a:gd name="T88" fmla="*/ 74 w 281"/>
                <a:gd name="T89" fmla="*/ 128 h 194"/>
                <a:gd name="T90" fmla="*/ 63 w 281"/>
                <a:gd name="T91" fmla="*/ 135 h 194"/>
                <a:gd name="T92" fmla="*/ 51 w 281"/>
                <a:gd name="T93" fmla="*/ 145 h 194"/>
                <a:gd name="T94" fmla="*/ 46 w 281"/>
                <a:gd name="T95" fmla="*/ 152 h 194"/>
                <a:gd name="T96" fmla="*/ 49 w 281"/>
                <a:gd name="T97" fmla="*/ 162 h 194"/>
                <a:gd name="T98" fmla="*/ 59 w 281"/>
                <a:gd name="T99" fmla="*/ 173 h 194"/>
                <a:gd name="T100" fmla="*/ 68 w 281"/>
                <a:gd name="T101" fmla="*/ 181 h 194"/>
                <a:gd name="T102" fmla="*/ 173 w 281"/>
                <a:gd name="T103" fmla="*/ 131 h 194"/>
                <a:gd name="T104" fmla="*/ 274 w 281"/>
                <a:gd name="T105" fmla="*/ 0 h 194"/>
                <a:gd name="T106" fmla="*/ 2 w 281"/>
                <a:gd name="T107" fmla="*/ 13 h 19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81"/>
                <a:gd name="T163" fmla="*/ 0 h 194"/>
                <a:gd name="T164" fmla="*/ 281 w 281"/>
                <a:gd name="T165" fmla="*/ 194 h 19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81" h="194">
                  <a:moveTo>
                    <a:pt x="2" y="13"/>
                  </a:moveTo>
                  <a:lnTo>
                    <a:pt x="2" y="15"/>
                  </a:lnTo>
                  <a:lnTo>
                    <a:pt x="4" y="17"/>
                  </a:lnTo>
                  <a:lnTo>
                    <a:pt x="8" y="23"/>
                  </a:lnTo>
                  <a:lnTo>
                    <a:pt x="11" y="27"/>
                  </a:lnTo>
                  <a:lnTo>
                    <a:pt x="15" y="32"/>
                  </a:lnTo>
                  <a:lnTo>
                    <a:pt x="21" y="38"/>
                  </a:lnTo>
                  <a:lnTo>
                    <a:pt x="25" y="40"/>
                  </a:lnTo>
                  <a:lnTo>
                    <a:pt x="29" y="42"/>
                  </a:lnTo>
                  <a:lnTo>
                    <a:pt x="30" y="42"/>
                  </a:lnTo>
                  <a:lnTo>
                    <a:pt x="34" y="44"/>
                  </a:lnTo>
                  <a:lnTo>
                    <a:pt x="36" y="44"/>
                  </a:lnTo>
                  <a:lnTo>
                    <a:pt x="40" y="46"/>
                  </a:lnTo>
                  <a:lnTo>
                    <a:pt x="46" y="46"/>
                  </a:lnTo>
                  <a:lnTo>
                    <a:pt x="51" y="46"/>
                  </a:lnTo>
                  <a:lnTo>
                    <a:pt x="53" y="46"/>
                  </a:lnTo>
                  <a:lnTo>
                    <a:pt x="55" y="46"/>
                  </a:lnTo>
                  <a:lnTo>
                    <a:pt x="59" y="46"/>
                  </a:lnTo>
                  <a:lnTo>
                    <a:pt x="63" y="46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70" y="46"/>
                  </a:lnTo>
                  <a:lnTo>
                    <a:pt x="74" y="48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87" y="48"/>
                  </a:lnTo>
                  <a:lnTo>
                    <a:pt x="91" y="48"/>
                  </a:lnTo>
                  <a:lnTo>
                    <a:pt x="93" y="48"/>
                  </a:lnTo>
                  <a:lnTo>
                    <a:pt x="95" y="48"/>
                  </a:lnTo>
                  <a:lnTo>
                    <a:pt x="95" y="50"/>
                  </a:lnTo>
                  <a:lnTo>
                    <a:pt x="93" y="50"/>
                  </a:lnTo>
                  <a:lnTo>
                    <a:pt x="87" y="51"/>
                  </a:lnTo>
                  <a:lnTo>
                    <a:pt x="86" y="51"/>
                  </a:lnTo>
                  <a:lnTo>
                    <a:pt x="82" y="53"/>
                  </a:lnTo>
                  <a:lnTo>
                    <a:pt x="78" y="53"/>
                  </a:lnTo>
                  <a:lnTo>
                    <a:pt x="76" y="55"/>
                  </a:lnTo>
                  <a:lnTo>
                    <a:pt x="72" y="55"/>
                  </a:lnTo>
                  <a:lnTo>
                    <a:pt x="67" y="57"/>
                  </a:lnTo>
                  <a:lnTo>
                    <a:pt x="63" y="57"/>
                  </a:lnTo>
                  <a:lnTo>
                    <a:pt x="59" y="59"/>
                  </a:lnTo>
                  <a:lnTo>
                    <a:pt x="55" y="61"/>
                  </a:lnTo>
                  <a:lnTo>
                    <a:pt x="51" y="61"/>
                  </a:lnTo>
                  <a:lnTo>
                    <a:pt x="46" y="63"/>
                  </a:lnTo>
                  <a:lnTo>
                    <a:pt x="42" y="65"/>
                  </a:lnTo>
                  <a:lnTo>
                    <a:pt x="36" y="65"/>
                  </a:lnTo>
                  <a:lnTo>
                    <a:pt x="32" y="65"/>
                  </a:lnTo>
                  <a:lnTo>
                    <a:pt x="29" y="67"/>
                  </a:lnTo>
                  <a:lnTo>
                    <a:pt x="25" y="69"/>
                  </a:lnTo>
                  <a:lnTo>
                    <a:pt x="19" y="69"/>
                  </a:lnTo>
                  <a:lnTo>
                    <a:pt x="15" y="70"/>
                  </a:lnTo>
                  <a:lnTo>
                    <a:pt x="13" y="70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4" y="74"/>
                  </a:lnTo>
                  <a:lnTo>
                    <a:pt x="2" y="74"/>
                  </a:lnTo>
                  <a:lnTo>
                    <a:pt x="2" y="76"/>
                  </a:lnTo>
                  <a:lnTo>
                    <a:pt x="0" y="76"/>
                  </a:lnTo>
                  <a:lnTo>
                    <a:pt x="0" y="78"/>
                  </a:lnTo>
                  <a:lnTo>
                    <a:pt x="2" y="78"/>
                  </a:lnTo>
                  <a:lnTo>
                    <a:pt x="6" y="78"/>
                  </a:lnTo>
                  <a:lnTo>
                    <a:pt x="9" y="78"/>
                  </a:lnTo>
                  <a:lnTo>
                    <a:pt x="15" y="78"/>
                  </a:lnTo>
                  <a:lnTo>
                    <a:pt x="17" y="78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30" y="78"/>
                  </a:lnTo>
                  <a:lnTo>
                    <a:pt x="32" y="78"/>
                  </a:lnTo>
                  <a:lnTo>
                    <a:pt x="36" y="78"/>
                  </a:lnTo>
                  <a:lnTo>
                    <a:pt x="40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48" y="76"/>
                  </a:lnTo>
                  <a:lnTo>
                    <a:pt x="51" y="76"/>
                  </a:lnTo>
                  <a:lnTo>
                    <a:pt x="57" y="76"/>
                  </a:lnTo>
                  <a:lnTo>
                    <a:pt x="63" y="76"/>
                  </a:lnTo>
                  <a:lnTo>
                    <a:pt x="67" y="76"/>
                  </a:lnTo>
                  <a:lnTo>
                    <a:pt x="68" y="76"/>
                  </a:lnTo>
                  <a:lnTo>
                    <a:pt x="70" y="76"/>
                  </a:lnTo>
                  <a:lnTo>
                    <a:pt x="72" y="76"/>
                  </a:lnTo>
                  <a:lnTo>
                    <a:pt x="70" y="76"/>
                  </a:lnTo>
                  <a:lnTo>
                    <a:pt x="68" y="76"/>
                  </a:lnTo>
                  <a:lnTo>
                    <a:pt x="67" y="78"/>
                  </a:lnTo>
                  <a:lnTo>
                    <a:pt x="63" y="80"/>
                  </a:lnTo>
                  <a:lnTo>
                    <a:pt x="57" y="82"/>
                  </a:lnTo>
                  <a:lnTo>
                    <a:pt x="53" y="84"/>
                  </a:lnTo>
                  <a:lnTo>
                    <a:pt x="48" y="86"/>
                  </a:lnTo>
                  <a:lnTo>
                    <a:pt x="42" y="88"/>
                  </a:lnTo>
                  <a:lnTo>
                    <a:pt x="36" y="89"/>
                  </a:lnTo>
                  <a:lnTo>
                    <a:pt x="32" y="93"/>
                  </a:lnTo>
                  <a:lnTo>
                    <a:pt x="29" y="95"/>
                  </a:lnTo>
                  <a:lnTo>
                    <a:pt x="25" y="97"/>
                  </a:lnTo>
                  <a:lnTo>
                    <a:pt x="21" y="99"/>
                  </a:lnTo>
                  <a:lnTo>
                    <a:pt x="19" y="101"/>
                  </a:lnTo>
                  <a:lnTo>
                    <a:pt x="19" y="103"/>
                  </a:lnTo>
                  <a:lnTo>
                    <a:pt x="21" y="103"/>
                  </a:lnTo>
                  <a:lnTo>
                    <a:pt x="27" y="103"/>
                  </a:lnTo>
                  <a:lnTo>
                    <a:pt x="29" y="103"/>
                  </a:lnTo>
                  <a:lnTo>
                    <a:pt x="32" y="103"/>
                  </a:lnTo>
                  <a:lnTo>
                    <a:pt x="34" y="103"/>
                  </a:lnTo>
                  <a:lnTo>
                    <a:pt x="38" y="103"/>
                  </a:lnTo>
                  <a:lnTo>
                    <a:pt x="42" y="101"/>
                  </a:lnTo>
                  <a:lnTo>
                    <a:pt x="46" y="101"/>
                  </a:lnTo>
                  <a:lnTo>
                    <a:pt x="49" y="101"/>
                  </a:lnTo>
                  <a:lnTo>
                    <a:pt x="53" y="101"/>
                  </a:lnTo>
                  <a:lnTo>
                    <a:pt x="57" y="99"/>
                  </a:lnTo>
                  <a:lnTo>
                    <a:pt x="63" y="99"/>
                  </a:lnTo>
                  <a:lnTo>
                    <a:pt x="67" y="97"/>
                  </a:lnTo>
                  <a:lnTo>
                    <a:pt x="70" y="97"/>
                  </a:lnTo>
                  <a:lnTo>
                    <a:pt x="74" y="97"/>
                  </a:lnTo>
                  <a:lnTo>
                    <a:pt x="78" y="97"/>
                  </a:lnTo>
                  <a:lnTo>
                    <a:pt x="84" y="95"/>
                  </a:lnTo>
                  <a:lnTo>
                    <a:pt x="87" y="95"/>
                  </a:lnTo>
                  <a:lnTo>
                    <a:pt x="91" y="95"/>
                  </a:lnTo>
                  <a:lnTo>
                    <a:pt x="95" y="95"/>
                  </a:lnTo>
                  <a:lnTo>
                    <a:pt x="97" y="93"/>
                  </a:lnTo>
                  <a:lnTo>
                    <a:pt x="101" y="93"/>
                  </a:lnTo>
                  <a:lnTo>
                    <a:pt x="105" y="93"/>
                  </a:lnTo>
                  <a:lnTo>
                    <a:pt x="106" y="93"/>
                  </a:lnTo>
                  <a:lnTo>
                    <a:pt x="108" y="93"/>
                  </a:lnTo>
                  <a:lnTo>
                    <a:pt x="110" y="93"/>
                  </a:lnTo>
                  <a:lnTo>
                    <a:pt x="112" y="93"/>
                  </a:lnTo>
                  <a:lnTo>
                    <a:pt x="114" y="95"/>
                  </a:lnTo>
                  <a:lnTo>
                    <a:pt x="112" y="97"/>
                  </a:lnTo>
                  <a:lnTo>
                    <a:pt x="110" y="99"/>
                  </a:lnTo>
                  <a:lnTo>
                    <a:pt x="106" y="103"/>
                  </a:lnTo>
                  <a:lnTo>
                    <a:pt x="103" y="107"/>
                  </a:lnTo>
                  <a:lnTo>
                    <a:pt x="97" y="109"/>
                  </a:lnTo>
                  <a:lnTo>
                    <a:pt x="91" y="114"/>
                  </a:lnTo>
                  <a:lnTo>
                    <a:pt x="86" y="118"/>
                  </a:lnTo>
                  <a:lnTo>
                    <a:pt x="82" y="124"/>
                  </a:lnTo>
                  <a:lnTo>
                    <a:pt x="78" y="124"/>
                  </a:lnTo>
                  <a:lnTo>
                    <a:pt x="74" y="128"/>
                  </a:lnTo>
                  <a:lnTo>
                    <a:pt x="72" y="129"/>
                  </a:lnTo>
                  <a:lnTo>
                    <a:pt x="68" y="131"/>
                  </a:lnTo>
                  <a:lnTo>
                    <a:pt x="63" y="135"/>
                  </a:lnTo>
                  <a:lnTo>
                    <a:pt x="59" y="139"/>
                  </a:lnTo>
                  <a:lnTo>
                    <a:pt x="55" y="143"/>
                  </a:lnTo>
                  <a:lnTo>
                    <a:pt x="51" y="145"/>
                  </a:lnTo>
                  <a:lnTo>
                    <a:pt x="48" y="147"/>
                  </a:lnTo>
                  <a:lnTo>
                    <a:pt x="46" y="150"/>
                  </a:lnTo>
                  <a:lnTo>
                    <a:pt x="46" y="152"/>
                  </a:lnTo>
                  <a:lnTo>
                    <a:pt x="46" y="158"/>
                  </a:lnTo>
                  <a:lnTo>
                    <a:pt x="48" y="160"/>
                  </a:lnTo>
                  <a:lnTo>
                    <a:pt x="49" y="162"/>
                  </a:lnTo>
                  <a:lnTo>
                    <a:pt x="51" y="166"/>
                  </a:lnTo>
                  <a:lnTo>
                    <a:pt x="55" y="169"/>
                  </a:lnTo>
                  <a:lnTo>
                    <a:pt x="59" y="173"/>
                  </a:lnTo>
                  <a:lnTo>
                    <a:pt x="63" y="177"/>
                  </a:lnTo>
                  <a:lnTo>
                    <a:pt x="67" y="181"/>
                  </a:lnTo>
                  <a:lnTo>
                    <a:pt x="68" y="181"/>
                  </a:lnTo>
                  <a:lnTo>
                    <a:pt x="97" y="164"/>
                  </a:lnTo>
                  <a:lnTo>
                    <a:pt x="122" y="194"/>
                  </a:lnTo>
                  <a:lnTo>
                    <a:pt x="173" y="131"/>
                  </a:lnTo>
                  <a:lnTo>
                    <a:pt x="220" y="89"/>
                  </a:lnTo>
                  <a:lnTo>
                    <a:pt x="281" y="40"/>
                  </a:lnTo>
                  <a:lnTo>
                    <a:pt x="274" y="0"/>
                  </a:lnTo>
                  <a:lnTo>
                    <a:pt x="135" y="31"/>
                  </a:lnTo>
                  <a:lnTo>
                    <a:pt x="76" y="31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FF4D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7" name="Freeform 155">
              <a:extLst>
                <a:ext uri="{FF2B5EF4-FFF2-40B4-BE49-F238E27FC236}">
                  <a16:creationId xmlns:a16="http://schemas.microsoft.com/office/drawing/2014/main" id="{0B3E1A05-663F-FF5A-C6DC-EA6CBFA0D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1813" y="4481513"/>
              <a:ext cx="288925" cy="633413"/>
            </a:xfrm>
            <a:custGeom>
              <a:avLst/>
              <a:gdLst>
                <a:gd name="T0" fmla="*/ 55 w 365"/>
                <a:gd name="T1" fmla="*/ 19 h 798"/>
                <a:gd name="T2" fmla="*/ 17 w 365"/>
                <a:gd name="T3" fmla="*/ 127 h 798"/>
                <a:gd name="T4" fmla="*/ 61 w 365"/>
                <a:gd name="T5" fmla="*/ 138 h 798"/>
                <a:gd name="T6" fmla="*/ 61 w 365"/>
                <a:gd name="T7" fmla="*/ 180 h 798"/>
                <a:gd name="T8" fmla="*/ 111 w 365"/>
                <a:gd name="T9" fmla="*/ 192 h 798"/>
                <a:gd name="T10" fmla="*/ 122 w 365"/>
                <a:gd name="T11" fmla="*/ 220 h 798"/>
                <a:gd name="T12" fmla="*/ 166 w 365"/>
                <a:gd name="T13" fmla="*/ 231 h 798"/>
                <a:gd name="T14" fmla="*/ 175 w 365"/>
                <a:gd name="T15" fmla="*/ 279 h 798"/>
                <a:gd name="T16" fmla="*/ 211 w 365"/>
                <a:gd name="T17" fmla="*/ 368 h 798"/>
                <a:gd name="T18" fmla="*/ 152 w 365"/>
                <a:gd name="T19" fmla="*/ 522 h 798"/>
                <a:gd name="T20" fmla="*/ 19 w 365"/>
                <a:gd name="T21" fmla="*/ 612 h 798"/>
                <a:gd name="T22" fmla="*/ 0 w 365"/>
                <a:gd name="T23" fmla="*/ 798 h 798"/>
                <a:gd name="T24" fmla="*/ 97 w 365"/>
                <a:gd name="T25" fmla="*/ 779 h 798"/>
                <a:gd name="T26" fmla="*/ 274 w 365"/>
                <a:gd name="T27" fmla="*/ 663 h 798"/>
                <a:gd name="T28" fmla="*/ 342 w 365"/>
                <a:gd name="T29" fmla="*/ 507 h 798"/>
                <a:gd name="T30" fmla="*/ 365 w 365"/>
                <a:gd name="T31" fmla="*/ 334 h 798"/>
                <a:gd name="T32" fmla="*/ 339 w 365"/>
                <a:gd name="T33" fmla="*/ 199 h 798"/>
                <a:gd name="T34" fmla="*/ 251 w 365"/>
                <a:gd name="T35" fmla="*/ 26 h 798"/>
                <a:gd name="T36" fmla="*/ 183 w 365"/>
                <a:gd name="T37" fmla="*/ 0 h 798"/>
                <a:gd name="T38" fmla="*/ 55 w 365"/>
                <a:gd name="T39" fmla="*/ 19 h 798"/>
                <a:gd name="T40" fmla="*/ 55 w 365"/>
                <a:gd name="T41" fmla="*/ 19 h 7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5"/>
                <a:gd name="T64" fmla="*/ 0 h 798"/>
                <a:gd name="T65" fmla="*/ 365 w 365"/>
                <a:gd name="T66" fmla="*/ 798 h 7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5" h="798">
                  <a:moveTo>
                    <a:pt x="55" y="19"/>
                  </a:moveTo>
                  <a:lnTo>
                    <a:pt x="17" y="127"/>
                  </a:lnTo>
                  <a:lnTo>
                    <a:pt x="61" y="138"/>
                  </a:lnTo>
                  <a:lnTo>
                    <a:pt x="61" y="180"/>
                  </a:lnTo>
                  <a:lnTo>
                    <a:pt x="111" y="192"/>
                  </a:lnTo>
                  <a:lnTo>
                    <a:pt x="122" y="220"/>
                  </a:lnTo>
                  <a:lnTo>
                    <a:pt x="166" y="231"/>
                  </a:lnTo>
                  <a:lnTo>
                    <a:pt x="175" y="279"/>
                  </a:lnTo>
                  <a:lnTo>
                    <a:pt x="211" y="368"/>
                  </a:lnTo>
                  <a:lnTo>
                    <a:pt x="152" y="522"/>
                  </a:lnTo>
                  <a:lnTo>
                    <a:pt x="19" y="612"/>
                  </a:lnTo>
                  <a:lnTo>
                    <a:pt x="0" y="798"/>
                  </a:lnTo>
                  <a:lnTo>
                    <a:pt x="97" y="779"/>
                  </a:lnTo>
                  <a:lnTo>
                    <a:pt x="274" y="663"/>
                  </a:lnTo>
                  <a:lnTo>
                    <a:pt x="342" y="507"/>
                  </a:lnTo>
                  <a:lnTo>
                    <a:pt x="365" y="334"/>
                  </a:lnTo>
                  <a:lnTo>
                    <a:pt x="339" y="199"/>
                  </a:lnTo>
                  <a:lnTo>
                    <a:pt x="251" y="26"/>
                  </a:lnTo>
                  <a:lnTo>
                    <a:pt x="183" y="0"/>
                  </a:lnTo>
                  <a:lnTo>
                    <a:pt x="55" y="19"/>
                  </a:lnTo>
                  <a:close/>
                </a:path>
              </a:pathLst>
            </a:custGeom>
            <a:solidFill>
              <a:srgbClr val="FFB5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8" name="Freeform 156">
              <a:extLst>
                <a:ext uri="{FF2B5EF4-FFF2-40B4-BE49-F238E27FC236}">
                  <a16:creationId xmlns:a16="http://schemas.microsoft.com/office/drawing/2014/main" id="{6AF5049D-388B-4515-A990-454ED42C3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4576" y="5192713"/>
              <a:ext cx="366713" cy="217488"/>
            </a:xfrm>
            <a:custGeom>
              <a:avLst/>
              <a:gdLst>
                <a:gd name="T0" fmla="*/ 0 w 462"/>
                <a:gd name="T1" fmla="*/ 4 h 274"/>
                <a:gd name="T2" fmla="*/ 175 w 462"/>
                <a:gd name="T3" fmla="*/ 0 h 274"/>
                <a:gd name="T4" fmla="*/ 257 w 462"/>
                <a:gd name="T5" fmla="*/ 66 h 274"/>
                <a:gd name="T6" fmla="*/ 369 w 462"/>
                <a:gd name="T7" fmla="*/ 19 h 274"/>
                <a:gd name="T8" fmla="*/ 420 w 462"/>
                <a:gd name="T9" fmla="*/ 32 h 274"/>
                <a:gd name="T10" fmla="*/ 462 w 462"/>
                <a:gd name="T11" fmla="*/ 70 h 274"/>
                <a:gd name="T12" fmla="*/ 456 w 462"/>
                <a:gd name="T13" fmla="*/ 114 h 274"/>
                <a:gd name="T14" fmla="*/ 434 w 462"/>
                <a:gd name="T15" fmla="*/ 131 h 274"/>
                <a:gd name="T16" fmla="*/ 424 w 462"/>
                <a:gd name="T17" fmla="*/ 171 h 274"/>
                <a:gd name="T18" fmla="*/ 392 w 462"/>
                <a:gd name="T19" fmla="*/ 180 h 274"/>
                <a:gd name="T20" fmla="*/ 380 w 462"/>
                <a:gd name="T21" fmla="*/ 228 h 274"/>
                <a:gd name="T22" fmla="*/ 350 w 462"/>
                <a:gd name="T23" fmla="*/ 243 h 274"/>
                <a:gd name="T24" fmla="*/ 339 w 462"/>
                <a:gd name="T25" fmla="*/ 274 h 274"/>
                <a:gd name="T26" fmla="*/ 270 w 462"/>
                <a:gd name="T27" fmla="*/ 268 h 274"/>
                <a:gd name="T28" fmla="*/ 213 w 462"/>
                <a:gd name="T29" fmla="*/ 226 h 274"/>
                <a:gd name="T30" fmla="*/ 74 w 462"/>
                <a:gd name="T31" fmla="*/ 201 h 274"/>
                <a:gd name="T32" fmla="*/ 12 w 462"/>
                <a:gd name="T33" fmla="*/ 129 h 274"/>
                <a:gd name="T34" fmla="*/ 0 w 462"/>
                <a:gd name="T35" fmla="*/ 4 h 274"/>
                <a:gd name="T36" fmla="*/ 0 w 462"/>
                <a:gd name="T37" fmla="*/ 4 h 2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2"/>
                <a:gd name="T58" fmla="*/ 0 h 274"/>
                <a:gd name="T59" fmla="*/ 462 w 462"/>
                <a:gd name="T60" fmla="*/ 274 h 27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2" h="274">
                  <a:moveTo>
                    <a:pt x="0" y="4"/>
                  </a:moveTo>
                  <a:lnTo>
                    <a:pt x="175" y="0"/>
                  </a:lnTo>
                  <a:lnTo>
                    <a:pt x="257" y="66"/>
                  </a:lnTo>
                  <a:lnTo>
                    <a:pt x="369" y="19"/>
                  </a:lnTo>
                  <a:lnTo>
                    <a:pt x="420" y="32"/>
                  </a:lnTo>
                  <a:lnTo>
                    <a:pt x="462" y="70"/>
                  </a:lnTo>
                  <a:lnTo>
                    <a:pt x="456" y="114"/>
                  </a:lnTo>
                  <a:lnTo>
                    <a:pt x="434" y="131"/>
                  </a:lnTo>
                  <a:lnTo>
                    <a:pt x="424" y="171"/>
                  </a:lnTo>
                  <a:lnTo>
                    <a:pt x="392" y="180"/>
                  </a:lnTo>
                  <a:lnTo>
                    <a:pt x="380" y="228"/>
                  </a:lnTo>
                  <a:lnTo>
                    <a:pt x="350" y="243"/>
                  </a:lnTo>
                  <a:lnTo>
                    <a:pt x="339" y="274"/>
                  </a:lnTo>
                  <a:lnTo>
                    <a:pt x="270" y="268"/>
                  </a:lnTo>
                  <a:lnTo>
                    <a:pt x="213" y="226"/>
                  </a:lnTo>
                  <a:lnTo>
                    <a:pt x="74" y="201"/>
                  </a:lnTo>
                  <a:lnTo>
                    <a:pt x="12" y="12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B5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9" name="Freeform 157">
              <a:extLst>
                <a:ext uri="{FF2B5EF4-FFF2-40B4-BE49-F238E27FC236}">
                  <a16:creationId xmlns:a16="http://schemas.microsoft.com/office/drawing/2014/main" id="{CCAE5C0E-C002-A07E-F590-D45A869DA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4276" y="4567238"/>
              <a:ext cx="596900" cy="442913"/>
            </a:xfrm>
            <a:custGeom>
              <a:avLst/>
              <a:gdLst>
                <a:gd name="T0" fmla="*/ 181 w 753"/>
                <a:gd name="T1" fmla="*/ 38 h 559"/>
                <a:gd name="T2" fmla="*/ 234 w 753"/>
                <a:gd name="T3" fmla="*/ 0 h 559"/>
                <a:gd name="T4" fmla="*/ 234 w 753"/>
                <a:gd name="T5" fmla="*/ 0 h 559"/>
                <a:gd name="T6" fmla="*/ 238 w 753"/>
                <a:gd name="T7" fmla="*/ 6 h 559"/>
                <a:gd name="T8" fmla="*/ 239 w 753"/>
                <a:gd name="T9" fmla="*/ 8 h 559"/>
                <a:gd name="T10" fmla="*/ 243 w 753"/>
                <a:gd name="T11" fmla="*/ 11 h 559"/>
                <a:gd name="T12" fmla="*/ 247 w 753"/>
                <a:gd name="T13" fmla="*/ 13 h 559"/>
                <a:gd name="T14" fmla="*/ 251 w 753"/>
                <a:gd name="T15" fmla="*/ 17 h 559"/>
                <a:gd name="T16" fmla="*/ 257 w 753"/>
                <a:gd name="T17" fmla="*/ 19 h 559"/>
                <a:gd name="T18" fmla="*/ 262 w 753"/>
                <a:gd name="T19" fmla="*/ 21 h 559"/>
                <a:gd name="T20" fmla="*/ 264 w 753"/>
                <a:gd name="T21" fmla="*/ 21 h 559"/>
                <a:gd name="T22" fmla="*/ 268 w 753"/>
                <a:gd name="T23" fmla="*/ 23 h 559"/>
                <a:gd name="T24" fmla="*/ 272 w 753"/>
                <a:gd name="T25" fmla="*/ 23 h 559"/>
                <a:gd name="T26" fmla="*/ 276 w 753"/>
                <a:gd name="T27" fmla="*/ 25 h 559"/>
                <a:gd name="T28" fmla="*/ 277 w 753"/>
                <a:gd name="T29" fmla="*/ 23 h 559"/>
                <a:gd name="T30" fmla="*/ 281 w 753"/>
                <a:gd name="T31" fmla="*/ 23 h 559"/>
                <a:gd name="T32" fmla="*/ 285 w 753"/>
                <a:gd name="T33" fmla="*/ 23 h 559"/>
                <a:gd name="T34" fmla="*/ 289 w 753"/>
                <a:gd name="T35" fmla="*/ 23 h 559"/>
                <a:gd name="T36" fmla="*/ 293 w 753"/>
                <a:gd name="T37" fmla="*/ 23 h 559"/>
                <a:gd name="T38" fmla="*/ 296 w 753"/>
                <a:gd name="T39" fmla="*/ 21 h 559"/>
                <a:gd name="T40" fmla="*/ 302 w 753"/>
                <a:gd name="T41" fmla="*/ 19 h 559"/>
                <a:gd name="T42" fmla="*/ 306 w 753"/>
                <a:gd name="T43" fmla="*/ 17 h 559"/>
                <a:gd name="T44" fmla="*/ 753 w 753"/>
                <a:gd name="T45" fmla="*/ 367 h 559"/>
                <a:gd name="T46" fmla="*/ 741 w 753"/>
                <a:gd name="T47" fmla="*/ 420 h 559"/>
                <a:gd name="T48" fmla="*/ 692 w 753"/>
                <a:gd name="T49" fmla="*/ 483 h 559"/>
                <a:gd name="T50" fmla="*/ 627 w 753"/>
                <a:gd name="T51" fmla="*/ 475 h 559"/>
                <a:gd name="T52" fmla="*/ 545 w 753"/>
                <a:gd name="T53" fmla="*/ 559 h 559"/>
                <a:gd name="T54" fmla="*/ 106 w 753"/>
                <a:gd name="T55" fmla="*/ 458 h 559"/>
                <a:gd name="T56" fmla="*/ 78 w 753"/>
                <a:gd name="T57" fmla="*/ 401 h 559"/>
                <a:gd name="T58" fmla="*/ 65 w 753"/>
                <a:gd name="T59" fmla="*/ 317 h 559"/>
                <a:gd name="T60" fmla="*/ 23 w 753"/>
                <a:gd name="T61" fmla="*/ 306 h 559"/>
                <a:gd name="T62" fmla="*/ 0 w 753"/>
                <a:gd name="T63" fmla="*/ 255 h 559"/>
                <a:gd name="T64" fmla="*/ 13 w 753"/>
                <a:gd name="T65" fmla="*/ 173 h 559"/>
                <a:gd name="T66" fmla="*/ 57 w 753"/>
                <a:gd name="T67" fmla="*/ 141 h 559"/>
                <a:gd name="T68" fmla="*/ 93 w 753"/>
                <a:gd name="T69" fmla="*/ 146 h 559"/>
                <a:gd name="T70" fmla="*/ 105 w 753"/>
                <a:gd name="T71" fmla="*/ 175 h 559"/>
                <a:gd name="T72" fmla="*/ 131 w 753"/>
                <a:gd name="T73" fmla="*/ 70 h 559"/>
                <a:gd name="T74" fmla="*/ 181 w 753"/>
                <a:gd name="T75" fmla="*/ 38 h 559"/>
                <a:gd name="T76" fmla="*/ 181 w 753"/>
                <a:gd name="T77" fmla="*/ 38 h 55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53"/>
                <a:gd name="T118" fmla="*/ 0 h 559"/>
                <a:gd name="T119" fmla="*/ 753 w 753"/>
                <a:gd name="T120" fmla="*/ 559 h 55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53" h="559">
                  <a:moveTo>
                    <a:pt x="181" y="38"/>
                  </a:moveTo>
                  <a:lnTo>
                    <a:pt x="234" y="0"/>
                  </a:lnTo>
                  <a:lnTo>
                    <a:pt x="238" y="6"/>
                  </a:lnTo>
                  <a:lnTo>
                    <a:pt x="239" y="8"/>
                  </a:lnTo>
                  <a:lnTo>
                    <a:pt x="243" y="11"/>
                  </a:lnTo>
                  <a:lnTo>
                    <a:pt x="247" y="13"/>
                  </a:lnTo>
                  <a:lnTo>
                    <a:pt x="251" y="17"/>
                  </a:lnTo>
                  <a:lnTo>
                    <a:pt x="257" y="19"/>
                  </a:lnTo>
                  <a:lnTo>
                    <a:pt x="262" y="21"/>
                  </a:lnTo>
                  <a:lnTo>
                    <a:pt x="264" y="21"/>
                  </a:lnTo>
                  <a:lnTo>
                    <a:pt x="268" y="23"/>
                  </a:lnTo>
                  <a:lnTo>
                    <a:pt x="272" y="23"/>
                  </a:lnTo>
                  <a:lnTo>
                    <a:pt x="276" y="25"/>
                  </a:lnTo>
                  <a:lnTo>
                    <a:pt x="277" y="23"/>
                  </a:lnTo>
                  <a:lnTo>
                    <a:pt x="281" y="23"/>
                  </a:lnTo>
                  <a:lnTo>
                    <a:pt x="285" y="23"/>
                  </a:lnTo>
                  <a:lnTo>
                    <a:pt x="289" y="23"/>
                  </a:lnTo>
                  <a:lnTo>
                    <a:pt x="293" y="23"/>
                  </a:lnTo>
                  <a:lnTo>
                    <a:pt x="296" y="21"/>
                  </a:lnTo>
                  <a:lnTo>
                    <a:pt x="302" y="19"/>
                  </a:lnTo>
                  <a:lnTo>
                    <a:pt x="306" y="17"/>
                  </a:lnTo>
                  <a:lnTo>
                    <a:pt x="753" y="367"/>
                  </a:lnTo>
                  <a:lnTo>
                    <a:pt x="741" y="420"/>
                  </a:lnTo>
                  <a:lnTo>
                    <a:pt x="692" y="483"/>
                  </a:lnTo>
                  <a:lnTo>
                    <a:pt x="627" y="475"/>
                  </a:lnTo>
                  <a:lnTo>
                    <a:pt x="545" y="559"/>
                  </a:lnTo>
                  <a:lnTo>
                    <a:pt x="106" y="458"/>
                  </a:lnTo>
                  <a:lnTo>
                    <a:pt x="78" y="401"/>
                  </a:lnTo>
                  <a:lnTo>
                    <a:pt x="65" y="317"/>
                  </a:lnTo>
                  <a:lnTo>
                    <a:pt x="23" y="306"/>
                  </a:lnTo>
                  <a:lnTo>
                    <a:pt x="0" y="255"/>
                  </a:lnTo>
                  <a:lnTo>
                    <a:pt x="13" y="173"/>
                  </a:lnTo>
                  <a:lnTo>
                    <a:pt x="57" y="141"/>
                  </a:lnTo>
                  <a:lnTo>
                    <a:pt x="93" y="146"/>
                  </a:lnTo>
                  <a:lnTo>
                    <a:pt x="105" y="175"/>
                  </a:lnTo>
                  <a:lnTo>
                    <a:pt x="131" y="70"/>
                  </a:lnTo>
                  <a:lnTo>
                    <a:pt x="181" y="38"/>
                  </a:lnTo>
                  <a:close/>
                </a:path>
              </a:pathLst>
            </a:custGeom>
            <a:solidFill>
              <a:srgbClr val="FFB5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0" name="Freeform 158">
              <a:extLst>
                <a:ext uri="{FF2B5EF4-FFF2-40B4-BE49-F238E27FC236}">
                  <a16:creationId xmlns:a16="http://schemas.microsoft.com/office/drawing/2014/main" id="{061B619C-39C1-E619-D799-79199CAA4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588" y="4581525"/>
              <a:ext cx="412750" cy="449263"/>
            </a:xfrm>
            <a:custGeom>
              <a:avLst/>
              <a:gdLst>
                <a:gd name="T0" fmla="*/ 186 w 521"/>
                <a:gd name="T1" fmla="*/ 2 h 565"/>
                <a:gd name="T2" fmla="*/ 171 w 521"/>
                <a:gd name="T3" fmla="*/ 9 h 565"/>
                <a:gd name="T4" fmla="*/ 152 w 521"/>
                <a:gd name="T5" fmla="*/ 19 h 565"/>
                <a:gd name="T6" fmla="*/ 141 w 521"/>
                <a:gd name="T7" fmla="*/ 27 h 565"/>
                <a:gd name="T8" fmla="*/ 129 w 521"/>
                <a:gd name="T9" fmla="*/ 36 h 565"/>
                <a:gd name="T10" fmla="*/ 116 w 521"/>
                <a:gd name="T11" fmla="*/ 46 h 565"/>
                <a:gd name="T12" fmla="*/ 103 w 521"/>
                <a:gd name="T13" fmla="*/ 57 h 565"/>
                <a:gd name="T14" fmla="*/ 91 w 521"/>
                <a:gd name="T15" fmla="*/ 68 h 565"/>
                <a:gd name="T16" fmla="*/ 78 w 521"/>
                <a:gd name="T17" fmla="*/ 82 h 565"/>
                <a:gd name="T18" fmla="*/ 67 w 521"/>
                <a:gd name="T19" fmla="*/ 97 h 565"/>
                <a:gd name="T20" fmla="*/ 57 w 521"/>
                <a:gd name="T21" fmla="*/ 114 h 565"/>
                <a:gd name="T22" fmla="*/ 48 w 521"/>
                <a:gd name="T23" fmla="*/ 133 h 565"/>
                <a:gd name="T24" fmla="*/ 42 w 521"/>
                <a:gd name="T25" fmla="*/ 152 h 565"/>
                <a:gd name="T26" fmla="*/ 34 w 521"/>
                <a:gd name="T27" fmla="*/ 171 h 565"/>
                <a:gd name="T28" fmla="*/ 29 w 521"/>
                <a:gd name="T29" fmla="*/ 192 h 565"/>
                <a:gd name="T30" fmla="*/ 21 w 521"/>
                <a:gd name="T31" fmla="*/ 211 h 565"/>
                <a:gd name="T32" fmla="*/ 17 w 521"/>
                <a:gd name="T33" fmla="*/ 230 h 565"/>
                <a:gd name="T34" fmla="*/ 12 w 521"/>
                <a:gd name="T35" fmla="*/ 249 h 565"/>
                <a:gd name="T36" fmla="*/ 8 w 521"/>
                <a:gd name="T37" fmla="*/ 268 h 565"/>
                <a:gd name="T38" fmla="*/ 6 w 521"/>
                <a:gd name="T39" fmla="*/ 287 h 565"/>
                <a:gd name="T40" fmla="*/ 4 w 521"/>
                <a:gd name="T41" fmla="*/ 306 h 565"/>
                <a:gd name="T42" fmla="*/ 2 w 521"/>
                <a:gd name="T43" fmla="*/ 325 h 565"/>
                <a:gd name="T44" fmla="*/ 0 w 521"/>
                <a:gd name="T45" fmla="*/ 344 h 565"/>
                <a:gd name="T46" fmla="*/ 0 w 521"/>
                <a:gd name="T47" fmla="*/ 363 h 565"/>
                <a:gd name="T48" fmla="*/ 2 w 521"/>
                <a:gd name="T49" fmla="*/ 382 h 565"/>
                <a:gd name="T50" fmla="*/ 4 w 521"/>
                <a:gd name="T51" fmla="*/ 401 h 565"/>
                <a:gd name="T52" fmla="*/ 6 w 521"/>
                <a:gd name="T53" fmla="*/ 422 h 565"/>
                <a:gd name="T54" fmla="*/ 12 w 521"/>
                <a:gd name="T55" fmla="*/ 441 h 565"/>
                <a:gd name="T56" fmla="*/ 74 w 521"/>
                <a:gd name="T57" fmla="*/ 506 h 565"/>
                <a:gd name="T58" fmla="*/ 409 w 521"/>
                <a:gd name="T59" fmla="*/ 555 h 565"/>
                <a:gd name="T60" fmla="*/ 416 w 521"/>
                <a:gd name="T61" fmla="*/ 544 h 565"/>
                <a:gd name="T62" fmla="*/ 426 w 521"/>
                <a:gd name="T63" fmla="*/ 528 h 565"/>
                <a:gd name="T64" fmla="*/ 437 w 521"/>
                <a:gd name="T65" fmla="*/ 509 h 565"/>
                <a:gd name="T66" fmla="*/ 445 w 521"/>
                <a:gd name="T67" fmla="*/ 498 h 565"/>
                <a:gd name="T68" fmla="*/ 451 w 521"/>
                <a:gd name="T69" fmla="*/ 485 h 565"/>
                <a:gd name="T70" fmla="*/ 458 w 521"/>
                <a:gd name="T71" fmla="*/ 471 h 565"/>
                <a:gd name="T72" fmla="*/ 464 w 521"/>
                <a:gd name="T73" fmla="*/ 456 h 565"/>
                <a:gd name="T74" fmla="*/ 472 w 521"/>
                <a:gd name="T75" fmla="*/ 443 h 565"/>
                <a:gd name="T76" fmla="*/ 477 w 521"/>
                <a:gd name="T77" fmla="*/ 428 h 565"/>
                <a:gd name="T78" fmla="*/ 483 w 521"/>
                <a:gd name="T79" fmla="*/ 412 h 565"/>
                <a:gd name="T80" fmla="*/ 489 w 521"/>
                <a:gd name="T81" fmla="*/ 399 h 565"/>
                <a:gd name="T82" fmla="*/ 492 w 521"/>
                <a:gd name="T83" fmla="*/ 384 h 565"/>
                <a:gd name="T84" fmla="*/ 496 w 521"/>
                <a:gd name="T85" fmla="*/ 371 h 565"/>
                <a:gd name="T86" fmla="*/ 498 w 521"/>
                <a:gd name="T87" fmla="*/ 357 h 565"/>
                <a:gd name="T88" fmla="*/ 500 w 521"/>
                <a:gd name="T89" fmla="*/ 344 h 565"/>
                <a:gd name="T90" fmla="*/ 504 w 521"/>
                <a:gd name="T91" fmla="*/ 333 h 565"/>
                <a:gd name="T92" fmla="*/ 506 w 521"/>
                <a:gd name="T93" fmla="*/ 317 h 565"/>
                <a:gd name="T94" fmla="*/ 508 w 521"/>
                <a:gd name="T95" fmla="*/ 298 h 565"/>
                <a:gd name="T96" fmla="*/ 510 w 521"/>
                <a:gd name="T97" fmla="*/ 281 h 565"/>
                <a:gd name="T98" fmla="*/ 511 w 521"/>
                <a:gd name="T99" fmla="*/ 268 h 565"/>
                <a:gd name="T100" fmla="*/ 511 w 521"/>
                <a:gd name="T101" fmla="*/ 257 h 565"/>
                <a:gd name="T102" fmla="*/ 405 w 521"/>
                <a:gd name="T103" fmla="*/ 120 h 565"/>
                <a:gd name="T104" fmla="*/ 230 w 521"/>
                <a:gd name="T105" fmla="*/ 30 h 56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21"/>
                <a:gd name="T160" fmla="*/ 0 h 565"/>
                <a:gd name="T161" fmla="*/ 521 w 521"/>
                <a:gd name="T162" fmla="*/ 565 h 56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21" h="565">
                  <a:moveTo>
                    <a:pt x="194" y="0"/>
                  </a:moveTo>
                  <a:lnTo>
                    <a:pt x="192" y="0"/>
                  </a:lnTo>
                  <a:lnTo>
                    <a:pt x="188" y="2"/>
                  </a:lnTo>
                  <a:lnTo>
                    <a:pt x="186" y="2"/>
                  </a:lnTo>
                  <a:lnTo>
                    <a:pt x="183" y="4"/>
                  </a:lnTo>
                  <a:lnTo>
                    <a:pt x="179" y="6"/>
                  </a:lnTo>
                  <a:lnTo>
                    <a:pt x="175" y="8"/>
                  </a:lnTo>
                  <a:lnTo>
                    <a:pt x="171" y="9"/>
                  </a:lnTo>
                  <a:lnTo>
                    <a:pt x="166" y="13"/>
                  </a:lnTo>
                  <a:lnTo>
                    <a:pt x="160" y="15"/>
                  </a:lnTo>
                  <a:lnTo>
                    <a:pt x="156" y="19"/>
                  </a:lnTo>
                  <a:lnTo>
                    <a:pt x="152" y="19"/>
                  </a:lnTo>
                  <a:lnTo>
                    <a:pt x="150" y="21"/>
                  </a:lnTo>
                  <a:lnTo>
                    <a:pt x="147" y="23"/>
                  </a:lnTo>
                  <a:lnTo>
                    <a:pt x="145" y="25"/>
                  </a:lnTo>
                  <a:lnTo>
                    <a:pt x="141" y="27"/>
                  </a:lnTo>
                  <a:lnTo>
                    <a:pt x="139" y="28"/>
                  </a:lnTo>
                  <a:lnTo>
                    <a:pt x="135" y="30"/>
                  </a:lnTo>
                  <a:lnTo>
                    <a:pt x="131" y="34"/>
                  </a:lnTo>
                  <a:lnTo>
                    <a:pt x="129" y="36"/>
                  </a:lnTo>
                  <a:lnTo>
                    <a:pt x="126" y="38"/>
                  </a:lnTo>
                  <a:lnTo>
                    <a:pt x="122" y="40"/>
                  </a:lnTo>
                  <a:lnTo>
                    <a:pt x="120" y="42"/>
                  </a:lnTo>
                  <a:lnTo>
                    <a:pt x="116" y="46"/>
                  </a:lnTo>
                  <a:lnTo>
                    <a:pt x="112" y="47"/>
                  </a:lnTo>
                  <a:lnTo>
                    <a:pt x="110" y="51"/>
                  </a:lnTo>
                  <a:lnTo>
                    <a:pt x="107" y="53"/>
                  </a:lnTo>
                  <a:lnTo>
                    <a:pt x="103" y="57"/>
                  </a:lnTo>
                  <a:lnTo>
                    <a:pt x="101" y="59"/>
                  </a:lnTo>
                  <a:lnTo>
                    <a:pt x="97" y="63"/>
                  </a:lnTo>
                  <a:lnTo>
                    <a:pt x="93" y="66"/>
                  </a:lnTo>
                  <a:lnTo>
                    <a:pt x="91" y="68"/>
                  </a:lnTo>
                  <a:lnTo>
                    <a:pt x="88" y="72"/>
                  </a:lnTo>
                  <a:lnTo>
                    <a:pt x="84" y="76"/>
                  </a:lnTo>
                  <a:lnTo>
                    <a:pt x="82" y="80"/>
                  </a:lnTo>
                  <a:lnTo>
                    <a:pt x="78" y="82"/>
                  </a:lnTo>
                  <a:lnTo>
                    <a:pt x="76" y="85"/>
                  </a:lnTo>
                  <a:lnTo>
                    <a:pt x="72" y="89"/>
                  </a:lnTo>
                  <a:lnTo>
                    <a:pt x="71" y="93"/>
                  </a:lnTo>
                  <a:lnTo>
                    <a:pt x="67" y="97"/>
                  </a:lnTo>
                  <a:lnTo>
                    <a:pt x="65" y="101"/>
                  </a:lnTo>
                  <a:lnTo>
                    <a:pt x="63" y="104"/>
                  </a:lnTo>
                  <a:lnTo>
                    <a:pt x="59" y="110"/>
                  </a:lnTo>
                  <a:lnTo>
                    <a:pt x="57" y="114"/>
                  </a:lnTo>
                  <a:lnTo>
                    <a:pt x="55" y="118"/>
                  </a:lnTo>
                  <a:lnTo>
                    <a:pt x="53" y="123"/>
                  </a:lnTo>
                  <a:lnTo>
                    <a:pt x="52" y="127"/>
                  </a:lnTo>
                  <a:lnTo>
                    <a:pt x="48" y="133"/>
                  </a:lnTo>
                  <a:lnTo>
                    <a:pt x="48" y="137"/>
                  </a:lnTo>
                  <a:lnTo>
                    <a:pt x="46" y="143"/>
                  </a:lnTo>
                  <a:lnTo>
                    <a:pt x="44" y="148"/>
                  </a:lnTo>
                  <a:lnTo>
                    <a:pt x="42" y="152"/>
                  </a:lnTo>
                  <a:lnTo>
                    <a:pt x="40" y="158"/>
                  </a:lnTo>
                  <a:lnTo>
                    <a:pt x="38" y="162"/>
                  </a:lnTo>
                  <a:lnTo>
                    <a:pt x="36" y="167"/>
                  </a:lnTo>
                  <a:lnTo>
                    <a:pt x="34" y="171"/>
                  </a:lnTo>
                  <a:lnTo>
                    <a:pt x="33" y="177"/>
                  </a:lnTo>
                  <a:lnTo>
                    <a:pt x="31" y="181"/>
                  </a:lnTo>
                  <a:lnTo>
                    <a:pt x="29" y="186"/>
                  </a:lnTo>
                  <a:lnTo>
                    <a:pt x="29" y="192"/>
                  </a:lnTo>
                  <a:lnTo>
                    <a:pt x="27" y="196"/>
                  </a:lnTo>
                  <a:lnTo>
                    <a:pt x="25" y="201"/>
                  </a:lnTo>
                  <a:lnTo>
                    <a:pt x="23" y="205"/>
                  </a:lnTo>
                  <a:lnTo>
                    <a:pt x="21" y="211"/>
                  </a:lnTo>
                  <a:lnTo>
                    <a:pt x="21" y="217"/>
                  </a:lnTo>
                  <a:lnTo>
                    <a:pt x="19" y="220"/>
                  </a:lnTo>
                  <a:lnTo>
                    <a:pt x="19" y="226"/>
                  </a:lnTo>
                  <a:lnTo>
                    <a:pt x="17" y="230"/>
                  </a:lnTo>
                  <a:lnTo>
                    <a:pt x="15" y="236"/>
                  </a:lnTo>
                  <a:lnTo>
                    <a:pt x="15" y="239"/>
                  </a:lnTo>
                  <a:lnTo>
                    <a:pt x="14" y="245"/>
                  </a:lnTo>
                  <a:lnTo>
                    <a:pt x="12" y="249"/>
                  </a:lnTo>
                  <a:lnTo>
                    <a:pt x="12" y="255"/>
                  </a:lnTo>
                  <a:lnTo>
                    <a:pt x="10" y="258"/>
                  </a:lnTo>
                  <a:lnTo>
                    <a:pt x="10" y="264"/>
                  </a:lnTo>
                  <a:lnTo>
                    <a:pt x="8" y="268"/>
                  </a:lnTo>
                  <a:lnTo>
                    <a:pt x="8" y="274"/>
                  </a:lnTo>
                  <a:lnTo>
                    <a:pt x="6" y="277"/>
                  </a:lnTo>
                  <a:lnTo>
                    <a:pt x="6" y="283"/>
                  </a:lnTo>
                  <a:lnTo>
                    <a:pt x="6" y="287"/>
                  </a:lnTo>
                  <a:lnTo>
                    <a:pt x="4" y="291"/>
                  </a:lnTo>
                  <a:lnTo>
                    <a:pt x="4" y="296"/>
                  </a:lnTo>
                  <a:lnTo>
                    <a:pt x="4" y="302"/>
                  </a:lnTo>
                  <a:lnTo>
                    <a:pt x="4" y="306"/>
                  </a:lnTo>
                  <a:lnTo>
                    <a:pt x="2" y="312"/>
                  </a:lnTo>
                  <a:lnTo>
                    <a:pt x="2" y="315"/>
                  </a:lnTo>
                  <a:lnTo>
                    <a:pt x="2" y="321"/>
                  </a:lnTo>
                  <a:lnTo>
                    <a:pt x="2" y="325"/>
                  </a:lnTo>
                  <a:lnTo>
                    <a:pt x="0" y="329"/>
                  </a:lnTo>
                  <a:lnTo>
                    <a:pt x="0" y="334"/>
                  </a:lnTo>
                  <a:lnTo>
                    <a:pt x="0" y="338"/>
                  </a:lnTo>
                  <a:lnTo>
                    <a:pt x="0" y="344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0" y="359"/>
                  </a:lnTo>
                  <a:lnTo>
                    <a:pt x="0" y="363"/>
                  </a:lnTo>
                  <a:lnTo>
                    <a:pt x="0" y="367"/>
                  </a:lnTo>
                  <a:lnTo>
                    <a:pt x="0" y="373"/>
                  </a:lnTo>
                  <a:lnTo>
                    <a:pt x="2" y="378"/>
                  </a:lnTo>
                  <a:lnTo>
                    <a:pt x="2" y="382"/>
                  </a:lnTo>
                  <a:lnTo>
                    <a:pt x="2" y="388"/>
                  </a:lnTo>
                  <a:lnTo>
                    <a:pt x="2" y="392"/>
                  </a:lnTo>
                  <a:lnTo>
                    <a:pt x="4" y="397"/>
                  </a:lnTo>
                  <a:lnTo>
                    <a:pt x="4" y="401"/>
                  </a:lnTo>
                  <a:lnTo>
                    <a:pt x="4" y="407"/>
                  </a:lnTo>
                  <a:lnTo>
                    <a:pt x="6" y="412"/>
                  </a:lnTo>
                  <a:lnTo>
                    <a:pt x="6" y="416"/>
                  </a:lnTo>
                  <a:lnTo>
                    <a:pt x="6" y="422"/>
                  </a:lnTo>
                  <a:lnTo>
                    <a:pt x="8" y="426"/>
                  </a:lnTo>
                  <a:lnTo>
                    <a:pt x="8" y="431"/>
                  </a:lnTo>
                  <a:lnTo>
                    <a:pt x="10" y="437"/>
                  </a:lnTo>
                  <a:lnTo>
                    <a:pt x="12" y="441"/>
                  </a:lnTo>
                  <a:lnTo>
                    <a:pt x="12" y="447"/>
                  </a:lnTo>
                  <a:lnTo>
                    <a:pt x="14" y="452"/>
                  </a:lnTo>
                  <a:lnTo>
                    <a:pt x="15" y="458"/>
                  </a:lnTo>
                  <a:lnTo>
                    <a:pt x="74" y="506"/>
                  </a:lnTo>
                  <a:lnTo>
                    <a:pt x="211" y="555"/>
                  </a:lnTo>
                  <a:lnTo>
                    <a:pt x="301" y="565"/>
                  </a:lnTo>
                  <a:lnTo>
                    <a:pt x="409" y="557"/>
                  </a:lnTo>
                  <a:lnTo>
                    <a:pt x="409" y="555"/>
                  </a:lnTo>
                  <a:lnTo>
                    <a:pt x="411" y="553"/>
                  </a:lnTo>
                  <a:lnTo>
                    <a:pt x="413" y="549"/>
                  </a:lnTo>
                  <a:lnTo>
                    <a:pt x="415" y="547"/>
                  </a:lnTo>
                  <a:lnTo>
                    <a:pt x="416" y="544"/>
                  </a:lnTo>
                  <a:lnTo>
                    <a:pt x="418" y="542"/>
                  </a:lnTo>
                  <a:lnTo>
                    <a:pt x="420" y="538"/>
                  </a:lnTo>
                  <a:lnTo>
                    <a:pt x="424" y="532"/>
                  </a:lnTo>
                  <a:lnTo>
                    <a:pt x="426" y="528"/>
                  </a:lnTo>
                  <a:lnTo>
                    <a:pt x="430" y="523"/>
                  </a:lnTo>
                  <a:lnTo>
                    <a:pt x="432" y="517"/>
                  </a:lnTo>
                  <a:lnTo>
                    <a:pt x="435" y="513"/>
                  </a:lnTo>
                  <a:lnTo>
                    <a:pt x="437" y="509"/>
                  </a:lnTo>
                  <a:lnTo>
                    <a:pt x="439" y="507"/>
                  </a:lnTo>
                  <a:lnTo>
                    <a:pt x="441" y="504"/>
                  </a:lnTo>
                  <a:lnTo>
                    <a:pt x="443" y="502"/>
                  </a:lnTo>
                  <a:lnTo>
                    <a:pt x="445" y="498"/>
                  </a:lnTo>
                  <a:lnTo>
                    <a:pt x="445" y="494"/>
                  </a:lnTo>
                  <a:lnTo>
                    <a:pt x="447" y="490"/>
                  </a:lnTo>
                  <a:lnTo>
                    <a:pt x="449" y="488"/>
                  </a:lnTo>
                  <a:lnTo>
                    <a:pt x="451" y="485"/>
                  </a:lnTo>
                  <a:lnTo>
                    <a:pt x="453" y="481"/>
                  </a:lnTo>
                  <a:lnTo>
                    <a:pt x="454" y="477"/>
                  </a:lnTo>
                  <a:lnTo>
                    <a:pt x="456" y="475"/>
                  </a:lnTo>
                  <a:lnTo>
                    <a:pt x="458" y="471"/>
                  </a:lnTo>
                  <a:lnTo>
                    <a:pt x="460" y="468"/>
                  </a:lnTo>
                  <a:lnTo>
                    <a:pt x="462" y="464"/>
                  </a:lnTo>
                  <a:lnTo>
                    <a:pt x="464" y="460"/>
                  </a:lnTo>
                  <a:lnTo>
                    <a:pt x="464" y="456"/>
                  </a:lnTo>
                  <a:lnTo>
                    <a:pt x="466" y="452"/>
                  </a:lnTo>
                  <a:lnTo>
                    <a:pt x="468" y="449"/>
                  </a:lnTo>
                  <a:lnTo>
                    <a:pt x="470" y="447"/>
                  </a:lnTo>
                  <a:lnTo>
                    <a:pt x="472" y="443"/>
                  </a:lnTo>
                  <a:lnTo>
                    <a:pt x="473" y="439"/>
                  </a:lnTo>
                  <a:lnTo>
                    <a:pt x="473" y="435"/>
                  </a:lnTo>
                  <a:lnTo>
                    <a:pt x="475" y="431"/>
                  </a:lnTo>
                  <a:lnTo>
                    <a:pt x="477" y="428"/>
                  </a:lnTo>
                  <a:lnTo>
                    <a:pt x="479" y="424"/>
                  </a:lnTo>
                  <a:lnTo>
                    <a:pt x="481" y="420"/>
                  </a:lnTo>
                  <a:lnTo>
                    <a:pt x="483" y="416"/>
                  </a:lnTo>
                  <a:lnTo>
                    <a:pt x="483" y="412"/>
                  </a:lnTo>
                  <a:lnTo>
                    <a:pt x="485" y="409"/>
                  </a:lnTo>
                  <a:lnTo>
                    <a:pt x="485" y="405"/>
                  </a:lnTo>
                  <a:lnTo>
                    <a:pt x="487" y="403"/>
                  </a:lnTo>
                  <a:lnTo>
                    <a:pt x="489" y="399"/>
                  </a:lnTo>
                  <a:lnTo>
                    <a:pt x="489" y="395"/>
                  </a:lnTo>
                  <a:lnTo>
                    <a:pt x="491" y="392"/>
                  </a:lnTo>
                  <a:lnTo>
                    <a:pt x="492" y="388"/>
                  </a:lnTo>
                  <a:lnTo>
                    <a:pt x="492" y="384"/>
                  </a:lnTo>
                  <a:lnTo>
                    <a:pt x="494" y="380"/>
                  </a:lnTo>
                  <a:lnTo>
                    <a:pt x="494" y="378"/>
                  </a:lnTo>
                  <a:lnTo>
                    <a:pt x="494" y="374"/>
                  </a:lnTo>
                  <a:lnTo>
                    <a:pt x="496" y="371"/>
                  </a:lnTo>
                  <a:lnTo>
                    <a:pt x="496" y="367"/>
                  </a:lnTo>
                  <a:lnTo>
                    <a:pt x="496" y="363"/>
                  </a:lnTo>
                  <a:lnTo>
                    <a:pt x="498" y="361"/>
                  </a:lnTo>
                  <a:lnTo>
                    <a:pt x="498" y="357"/>
                  </a:lnTo>
                  <a:lnTo>
                    <a:pt x="500" y="354"/>
                  </a:lnTo>
                  <a:lnTo>
                    <a:pt x="500" y="352"/>
                  </a:lnTo>
                  <a:lnTo>
                    <a:pt x="500" y="348"/>
                  </a:lnTo>
                  <a:lnTo>
                    <a:pt x="500" y="344"/>
                  </a:lnTo>
                  <a:lnTo>
                    <a:pt x="502" y="342"/>
                  </a:lnTo>
                  <a:lnTo>
                    <a:pt x="502" y="338"/>
                  </a:lnTo>
                  <a:lnTo>
                    <a:pt x="504" y="336"/>
                  </a:lnTo>
                  <a:lnTo>
                    <a:pt x="504" y="333"/>
                  </a:lnTo>
                  <a:lnTo>
                    <a:pt x="504" y="329"/>
                  </a:lnTo>
                  <a:lnTo>
                    <a:pt x="504" y="327"/>
                  </a:lnTo>
                  <a:lnTo>
                    <a:pt x="504" y="325"/>
                  </a:lnTo>
                  <a:lnTo>
                    <a:pt x="506" y="317"/>
                  </a:lnTo>
                  <a:lnTo>
                    <a:pt x="506" y="314"/>
                  </a:lnTo>
                  <a:lnTo>
                    <a:pt x="508" y="308"/>
                  </a:lnTo>
                  <a:lnTo>
                    <a:pt x="508" y="302"/>
                  </a:lnTo>
                  <a:lnTo>
                    <a:pt x="508" y="298"/>
                  </a:lnTo>
                  <a:lnTo>
                    <a:pt x="510" y="295"/>
                  </a:lnTo>
                  <a:lnTo>
                    <a:pt x="510" y="289"/>
                  </a:lnTo>
                  <a:lnTo>
                    <a:pt x="510" y="285"/>
                  </a:lnTo>
                  <a:lnTo>
                    <a:pt x="510" y="281"/>
                  </a:lnTo>
                  <a:lnTo>
                    <a:pt x="510" y="277"/>
                  </a:lnTo>
                  <a:lnTo>
                    <a:pt x="510" y="274"/>
                  </a:lnTo>
                  <a:lnTo>
                    <a:pt x="511" y="270"/>
                  </a:lnTo>
                  <a:lnTo>
                    <a:pt x="511" y="268"/>
                  </a:lnTo>
                  <a:lnTo>
                    <a:pt x="511" y="264"/>
                  </a:lnTo>
                  <a:lnTo>
                    <a:pt x="511" y="260"/>
                  </a:lnTo>
                  <a:lnTo>
                    <a:pt x="511" y="258"/>
                  </a:lnTo>
                  <a:lnTo>
                    <a:pt x="511" y="257"/>
                  </a:lnTo>
                  <a:lnTo>
                    <a:pt x="511" y="255"/>
                  </a:lnTo>
                  <a:lnTo>
                    <a:pt x="472" y="181"/>
                  </a:lnTo>
                  <a:lnTo>
                    <a:pt x="521" y="173"/>
                  </a:lnTo>
                  <a:lnTo>
                    <a:pt x="405" y="120"/>
                  </a:lnTo>
                  <a:lnTo>
                    <a:pt x="409" y="80"/>
                  </a:lnTo>
                  <a:lnTo>
                    <a:pt x="359" y="68"/>
                  </a:lnTo>
                  <a:lnTo>
                    <a:pt x="352" y="42"/>
                  </a:lnTo>
                  <a:lnTo>
                    <a:pt x="230" y="3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FD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1" name="Freeform 159">
              <a:extLst>
                <a:ext uri="{FF2B5EF4-FFF2-40B4-BE49-F238E27FC236}">
                  <a16:creationId xmlns:a16="http://schemas.microsoft.com/office/drawing/2014/main" id="{E56D6759-A45E-9B6F-F966-F801779B0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7926" y="4556125"/>
              <a:ext cx="279400" cy="473075"/>
            </a:xfrm>
            <a:custGeom>
              <a:avLst/>
              <a:gdLst>
                <a:gd name="T0" fmla="*/ 99 w 352"/>
                <a:gd name="T1" fmla="*/ 186 h 595"/>
                <a:gd name="T2" fmla="*/ 75 w 352"/>
                <a:gd name="T3" fmla="*/ 167 h 595"/>
                <a:gd name="T4" fmla="*/ 42 w 352"/>
                <a:gd name="T5" fmla="*/ 184 h 595"/>
                <a:gd name="T6" fmla="*/ 31 w 352"/>
                <a:gd name="T7" fmla="*/ 213 h 595"/>
                <a:gd name="T8" fmla="*/ 23 w 352"/>
                <a:gd name="T9" fmla="*/ 245 h 595"/>
                <a:gd name="T10" fmla="*/ 25 w 352"/>
                <a:gd name="T11" fmla="*/ 273 h 595"/>
                <a:gd name="T12" fmla="*/ 38 w 352"/>
                <a:gd name="T13" fmla="*/ 302 h 595"/>
                <a:gd name="T14" fmla="*/ 67 w 352"/>
                <a:gd name="T15" fmla="*/ 319 h 595"/>
                <a:gd name="T16" fmla="*/ 88 w 352"/>
                <a:gd name="T17" fmla="*/ 313 h 595"/>
                <a:gd name="T18" fmla="*/ 86 w 352"/>
                <a:gd name="T19" fmla="*/ 336 h 595"/>
                <a:gd name="T20" fmla="*/ 88 w 352"/>
                <a:gd name="T21" fmla="*/ 374 h 595"/>
                <a:gd name="T22" fmla="*/ 94 w 352"/>
                <a:gd name="T23" fmla="*/ 399 h 595"/>
                <a:gd name="T24" fmla="*/ 101 w 352"/>
                <a:gd name="T25" fmla="*/ 425 h 595"/>
                <a:gd name="T26" fmla="*/ 114 w 352"/>
                <a:gd name="T27" fmla="*/ 452 h 595"/>
                <a:gd name="T28" fmla="*/ 133 w 352"/>
                <a:gd name="T29" fmla="*/ 477 h 595"/>
                <a:gd name="T30" fmla="*/ 162 w 352"/>
                <a:gd name="T31" fmla="*/ 500 h 595"/>
                <a:gd name="T32" fmla="*/ 194 w 352"/>
                <a:gd name="T33" fmla="*/ 520 h 595"/>
                <a:gd name="T34" fmla="*/ 232 w 352"/>
                <a:gd name="T35" fmla="*/ 541 h 595"/>
                <a:gd name="T36" fmla="*/ 266 w 352"/>
                <a:gd name="T37" fmla="*/ 557 h 595"/>
                <a:gd name="T38" fmla="*/ 301 w 352"/>
                <a:gd name="T39" fmla="*/ 570 h 595"/>
                <a:gd name="T40" fmla="*/ 325 w 352"/>
                <a:gd name="T41" fmla="*/ 577 h 595"/>
                <a:gd name="T42" fmla="*/ 350 w 352"/>
                <a:gd name="T43" fmla="*/ 587 h 595"/>
                <a:gd name="T44" fmla="*/ 335 w 352"/>
                <a:gd name="T45" fmla="*/ 595 h 595"/>
                <a:gd name="T46" fmla="*/ 308 w 352"/>
                <a:gd name="T47" fmla="*/ 591 h 595"/>
                <a:gd name="T48" fmla="*/ 274 w 352"/>
                <a:gd name="T49" fmla="*/ 583 h 595"/>
                <a:gd name="T50" fmla="*/ 230 w 352"/>
                <a:gd name="T51" fmla="*/ 566 h 595"/>
                <a:gd name="T52" fmla="*/ 185 w 352"/>
                <a:gd name="T53" fmla="*/ 543 h 595"/>
                <a:gd name="T54" fmla="*/ 139 w 352"/>
                <a:gd name="T55" fmla="*/ 507 h 595"/>
                <a:gd name="T56" fmla="*/ 101 w 352"/>
                <a:gd name="T57" fmla="*/ 462 h 595"/>
                <a:gd name="T58" fmla="*/ 73 w 352"/>
                <a:gd name="T59" fmla="*/ 403 h 595"/>
                <a:gd name="T60" fmla="*/ 63 w 352"/>
                <a:gd name="T61" fmla="*/ 338 h 595"/>
                <a:gd name="T62" fmla="*/ 35 w 352"/>
                <a:gd name="T63" fmla="*/ 332 h 595"/>
                <a:gd name="T64" fmla="*/ 14 w 352"/>
                <a:gd name="T65" fmla="*/ 311 h 595"/>
                <a:gd name="T66" fmla="*/ 2 w 352"/>
                <a:gd name="T67" fmla="*/ 283 h 595"/>
                <a:gd name="T68" fmla="*/ 0 w 352"/>
                <a:gd name="T69" fmla="*/ 252 h 595"/>
                <a:gd name="T70" fmla="*/ 2 w 352"/>
                <a:gd name="T71" fmla="*/ 222 h 595"/>
                <a:gd name="T72" fmla="*/ 8 w 352"/>
                <a:gd name="T73" fmla="*/ 197 h 595"/>
                <a:gd name="T74" fmla="*/ 25 w 352"/>
                <a:gd name="T75" fmla="*/ 169 h 595"/>
                <a:gd name="T76" fmla="*/ 59 w 352"/>
                <a:gd name="T77" fmla="*/ 148 h 595"/>
                <a:gd name="T78" fmla="*/ 90 w 352"/>
                <a:gd name="T79" fmla="*/ 146 h 595"/>
                <a:gd name="T80" fmla="*/ 107 w 352"/>
                <a:gd name="T81" fmla="*/ 152 h 595"/>
                <a:gd name="T82" fmla="*/ 111 w 352"/>
                <a:gd name="T83" fmla="*/ 117 h 595"/>
                <a:gd name="T84" fmla="*/ 118 w 352"/>
                <a:gd name="T85" fmla="*/ 95 h 595"/>
                <a:gd name="T86" fmla="*/ 130 w 352"/>
                <a:gd name="T87" fmla="*/ 74 h 595"/>
                <a:gd name="T88" fmla="*/ 141 w 352"/>
                <a:gd name="T89" fmla="*/ 43 h 595"/>
                <a:gd name="T90" fmla="*/ 152 w 352"/>
                <a:gd name="T91" fmla="*/ 15 h 595"/>
                <a:gd name="T92" fmla="*/ 162 w 352"/>
                <a:gd name="T93" fmla="*/ 3 h 595"/>
                <a:gd name="T94" fmla="*/ 171 w 352"/>
                <a:gd name="T95" fmla="*/ 32 h 595"/>
                <a:gd name="T96" fmla="*/ 196 w 352"/>
                <a:gd name="T97" fmla="*/ 38 h 595"/>
                <a:gd name="T98" fmla="*/ 219 w 352"/>
                <a:gd name="T99" fmla="*/ 38 h 595"/>
                <a:gd name="T100" fmla="*/ 198 w 352"/>
                <a:gd name="T101" fmla="*/ 68 h 595"/>
                <a:gd name="T102" fmla="*/ 177 w 352"/>
                <a:gd name="T103" fmla="*/ 93 h 595"/>
                <a:gd name="T104" fmla="*/ 154 w 352"/>
                <a:gd name="T105" fmla="*/ 131 h 595"/>
                <a:gd name="T106" fmla="*/ 145 w 352"/>
                <a:gd name="T107" fmla="*/ 159 h 595"/>
                <a:gd name="T108" fmla="*/ 130 w 352"/>
                <a:gd name="T109" fmla="*/ 190 h 595"/>
                <a:gd name="T110" fmla="*/ 107 w 352"/>
                <a:gd name="T111" fmla="*/ 209 h 59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52"/>
                <a:gd name="T169" fmla="*/ 0 h 595"/>
                <a:gd name="T170" fmla="*/ 352 w 352"/>
                <a:gd name="T171" fmla="*/ 595 h 59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52" h="595">
                  <a:moveTo>
                    <a:pt x="107" y="209"/>
                  </a:moveTo>
                  <a:lnTo>
                    <a:pt x="105" y="207"/>
                  </a:lnTo>
                  <a:lnTo>
                    <a:pt x="105" y="203"/>
                  </a:lnTo>
                  <a:lnTo>
                    <a:pt x="103" y="201"/>
                  </a:lnTo>
                  <a:lnTo>
                    <a:pt x="103" y="197"/>
                  </a:lnTo>
                  <a:lnTo>
                    <a:pt x="103" y="194"/>
                  </a:lnTo>
                  <a:lnTo>
                    <a:pt x="101" y="190"/>
                  </a:lnTo>
                  <a:lnTo>
                    <a:pt x="99" y="186"/>
                  </a:lnTo>
                  <a:lnTo>
                    <a:pt x="97" y="184"/>
                  </a:lnTo>
                  <a:lnTo>
                    <a:pt x="95" y="180"/>
                  </a:lnTo>
                  <a:lnTo>
                    <a:pt x="94" y="176"/>
                  </a:lnTo>
                  <a:lnTo>
                    <a:pt x="92" y="173"/>
                  </a:lnTo>
                  <a:lnTo>
                    <a:pt x="88" y="171"/>
                  </a:lnTo>
                  <a:lnTo>
                    <a:pt x="84" y="169"/>
                  </a:lnTo>
                  <a:lnTo>
                    <a:pt x="80" y="167"/>
                  </a:lnTo>
                  <a:lnTo>
                    <a:pt x="75" y="167"/>
                  </a:lnTo>
                  <a:lnTo>
                    <a:pt x="71" y="167"/>
                  </a:lnTo>
                  <a:lnTo>
                    <a:pt x="65" y="167"/>
                  </a:lnTo>
                  <a:lnTo>
                    <a:pt x="61" y="169"/>
                  </a:lnTo>
                  <a:lnTo>
                    <a:pt x="57" y="169"/>
                  </a:lnTo>
                  <a:lnTo>
                    <a:pt x="54" y="173"/>
                  </a:lnTo>
                  <a:lnTo>
                    <a:pt x="50" y="176"/>
                  </a:lnTo>
                  <a:lnTo>
                    <a:pt x="46" y="180"/>
                  </a:lnTo>
                  <a:lnTo>
                    <a:pt x="42" y="184"/>
                  </a:lnTo>
                  <a:lnTo>
                    <a:pt x="40" y="190"/>
                  </a:lnTo>
                  <a:lnTo>
                    <a:pt x="38" y="194"/>
                  </a:lnTo>
                  <a:lnTo>
                    <a:pt x="37" y="195"/>
                  </a:lnTo>
                  <a:lnTo>
                    <a:pt x="35" y="199"/>
                  </a:lnTo>
                  <a:lnTo>
                    <a:pt x="35" y="203"/>
                  </a:lnTo>
                  <a:lnTo>
                    <a:pt x="33" y="207"/>
                  </a:lnTo>
                  <a:lnTo>
                    <a:pt x="31" y="209"/>
                  </a:lnTo>
                  <a:lnTo>
                    <a:pt x="31" y="213"/>
                  </a:lnTo>
                  <a:lnTo>
                    <a:pt x="29" y="216"/>
                  </a:lnTo>
                  <a:lnTo>
                    <a:pt x="29" y="220"/>
                  </a:lnTo>
                  <a:lnTo>
                    <a:pt x="27" y="226"/>
                  </a:lnTo>
                  <a:lnTo>
                    <a:pt x="27" y="228"/>
                  </a:lnTo>
                  <a:lnTo>
                    <a:pt x="27" y="233"/>
                  </a:lnTo>
                  <a:lnTo>
                    <a:pt x="25" y="237"/>
                  </a:lnTo>
                  <a:lnTo>
                    <a:pt x="25" y="241"/>
                  </a:lnTo>
                  <a:lnTo>
                    <a:pt x="23" y="245"/>
                  </a:lnTo>
                  <a:lnTo>
                    <a:pt x="23" y="249"/>
                  </a:lnTo>
                  <a:lnTo>
                    <a:pt x="23" y="252"/>
                  </a:lnTo>
                  <a:lnTo>
                    <a:pt x="23" y="256"/>
                  </a:lnTo>
                  <a:lnTo>
                    <a:pt x="23" y="260"/>
                  </a:lnTo>
                  <a:lnTo>
                    <a:pt x="25" y="264"/>
                  </a:lnTo>
                  <a:lnTo>
                    <a:pt x="25" y="266"/>
                  </a:lnTo>
                  <a:lnTo>
                    <a:pt x="25" y="270"/>
                  </a:lnTo>
                  <a:lnTo>
                    <a:pt x="25" y="273"/>
                  </a:lnTo>
                  <a:lnTo>
                    <a:pt x="27" y="275"/>
                  </a:lnTo>
                  <a:lnTo>
                    <a:pt x="27" y="279"/>
                  </a:lnTo>
                  <a:lnTo>
                    <a:pt x="29" y="281"/>
                  </a:lnTo>
                  <a:lnTo>
                    <a:pt x="31" y="285"/>
                  </a:lnTo>
                  <a:lnTo>
                    <a:pt x="31" y="289"/>
                  </a:lnTo>
                  <a:lnTo>
                    <a:pt x="33" y="292"/>
                  </a:lnTo>
                  <a:lnTo>
                    <a:pt x="37" y="298"/>
                  </a:lnTo>
                  <a:lnTo>
                    <a:pt x="38" y="302"/>
                  </a:lnTo>
                  <a:lnTo>
                    <a:pt x="42" y="306"/>
                  </a:lnTo>
                  <a:lnTo>
                    <a:pt x="44" y="309"/>
                  </a:lnTo>
                  <a:lnTo>
                    <a:pt x="48" y="311"/>
                  </a:lnTo>
                  <a:lnTo>
                    <a:pt x="52" y="315"/>
                  </a:lnTo>
                  <a:lnTo>
                    <a:pt x="54" y="317"/>
                  </a:lnTo>
                  <a:lnTo>
                    <a:pt x="59" y="319"/>
                  </a:lnTo>
                  <a:lnTo>
                    <a:pt x="65" y="319"/>
                  </a:lnTo>
                  <a:lnTo>
                    <a:pt x="67" y="319"/>
                  </a:lnTo>
                  <a:lnTo>
                    <a:pt x="71" y="319"/>
                  </a:lnTo>
                  <a:lnTo>
                    <a:pt x="73" y="319"/>
                  </a:lnTo>
                  <a:lnTo>
                    <a:pt x="76" y="319"/>
                  </a:lnTo>
                  <a:lnTo>
                    <a:pt x="80" y="315"/>
                  </a:lnTo>
                  <a:lnTo>
                    <a:pt x="84" y="315"/>
                  </a:lnTo>
                  <a:lnTo>
                    <a:pt x="86" y="313"/>
                  </a:lnTo>
                  <a:lnTo>
                    <a:pt x="88" y="313"/>
                  </a:lnTo>
                  <a:lnTo>
                    <a:pt x="88" y="315"/>
                  </a:lnTo>
                  <a:lnTo>
                    <a:pt x="86" y="317"/>
                  </a:lnTo>
                  <a:lnTo>
                    <a:pt x="86" y="319"/>
                  </a:lnTo>
                  <a:lnTo>
                    <a:pt x="86" y="323"/>
                  </a:lnTo>
                  <a:lnTo>
                    <a:pt x="86" y="327"/>
                  </a:lnTo>
                  <a:lnTo>
                    <a:pt x="86" y="328"/>
                  </a:lnTo>
                  <a:lnTo>
                    <a:pt x="86" y="332"/>
                  </a:lnTo>
                  <a:lnTo>
                    <a:pt x="86" y="336"/>
                  </a:lnTo>
                  <a:lnTo>
                    <a:pt x="86" y="342"/>
                  </a:lnTo>
                  <a:lnTo>
                    <a:pt x="86" y="346"/>
                  </a:lnTo>
                  <a:lnTo>
                    <a:pt x="86" y="349"/>
                  </a:lnTo>
                  <a:lnTo>
                    <a:pt x="86" y="355"/>
                  </a:lnTo>
                  <a:lnTo>
                    <a:pt x="88" y="361"/>
                  </a:lnTo>
                  <a:lnTo>
                    <a:pt x="88" y="366"/>
                  </a:lnTo>
                  <a:lnTo>
                    <a:pt x="88" y="372"/>
                  </a:lnTo>
                  <a:lnTo>
                    <a:pt x="88" y="374"/>
                  </a:lnTo>
                  <a:lnTo>
                    <a:pt x="88" y="378"/>
                  </a:lnTo>
                  <a:lnTo>
                    <a:pt x="90" y="380"/>
                  </a:lnTo>
                  <a:lnTo>
                    <a:pt x="90" y="384"/>
                  </a:lnTo>
                  <a:lnTo>
                    <a:pt x="90" y="387"/>
                  </a:lnTo>
                  <a:lnTo>
                    <a:pt x="92" y="389"/>
                  </a:lnTo>
                  <a:lnTo>
                    <a:pt x="92" y="393"/>
                  </a:lnTo>
                  <a:lnTo>
                    <a:pt x="94" y="397"/>
                  </a:lnTo>
                  <a:lnTo>
                    <a:pt x="94" y="399"/>
                  </a:lnTo>
                  <a:lnTo>
                    <a:pt x="95" y="403"/>
                  </a:lnTo>
                  <a:lnTo>
                    <a:pt x="95" y="406"/>
                  </a:lnTo>
                  <a:lnTo>
                    <a:pt x="97" y="410"/>
                  </a:lnTo>
                  <a:lnTo>
                    <a:pt x="97" y="412"/>
                  </a:lnTo>
                  <a:lnTo>
                    <a:pt x="97" y="416"/>
                  </a:lnTo>
                  <a:lnTo>
                    <a:pt x="99" y="418"/>
                  </a:lnTo>
                  <a:lnTo>
                    <a:pt x="101" y="422"/>
                  </a:lnTo>
                  <a:lnTo>
                    <a:pt x="101" y="425"/>
                  </a:lnTo>
                  <a:lnTo>
                    <a:pt x="103" y="429"/>
                  </a:lnTo>
                  <a:lnTo>
                    <a:pt x="105" y="431"/>
                  </a:lnTo>
                  <a:lnTo>
                    <a:pt x="107" y="435"/>
                  </a:lnTo>
                  <a:lnTo>
                    <a:pt x="109" y="439"/>
                  </a:lnTo>
                  <a:lnTo>
                    <a:pt x="109" y="441"/>
                  </a:lnTo>
                  <a:lnTo>
                    <a:pt x="111" y="444"/>
                  </a:lnTo>
                  <a:lnTo>
                    <a:pt x="113" y="448"/>
                  </a:lnTo>
                  <a:lnTo>
                    <a:pt x="114" y="452"/>
                  </a:lnTo>
                  <a:lnTo>
                    <a:pt x="116" y="456"/>
                  </a:lnTo>
                  <a:lnTo>
                    <a:pt x="118" y="458"/>
                  </a:lnTo>
                  <a:lnTo>
                    <a:pt x="122" y="462"/>
                  </a:lnTo>
                  <a:lnTo>
                    <a:pt x="124" y="465"/>
                  </a:lnTo>
                  <a:lnTo>
                    <a:pt x="126" y="467"/>
                  </a:lnTo>
                  <a:lnTo>
                    <a:pt x="128" y="471"/>
                  </a:lnTo>
                  <a:lnTo>
                    <a:pt x="132" y="475"/>
                  </a:lnTo>
                  <a:lnTo>
                    <a:pt x="133" y="477"/>
                  </a:lnTo>
                  <a:lnTo>
                    <a:pt x="137" y="481"/>
                  </a:lnTo>
                  <a:lnTo>
                    <a:pt x="139" y="482"/>
                  </a:lnTo>
                  <a:lnTo>
                    <a:pt x="143" y="486"/>
                  </a:lnTo>
                  <a:lnTo>
                    <a:pt x="147" y="488"/>
                  </a:lnTo>
                  <a:lnTo>
                    <a:pt x="151" y="492"/>
                  </a:lnTo>
                  <a:lnTo>
                    <a:pt x="154" y="494"/>
                  </a:lnTo>
                  <a:lnTo>
                    <a:pt x="158" y="498"/>
                  </a:lnTo>
                  <a:lnTo>
                    <a:pt x="162" y="500"/>
                  </a:lnTo>
                  <a:lnTo>
                    <a:pt x="166" y="503"/>
                  </a:lnTo>
                  <a:lnTo>
                    <a:pt x="170" y="505"/>
                  </a:lnTo>
                  <a:lnTo>
                    <a:pt x="173" y="509"/>
                  </a:lnTo>
                  <a:lnTo>
                    <a:pt x="177" y="511"/>
                  </a:lnTo>
                  <a:lnTo>
                    <a:pt x="181" y="515"/>
                  </a:lnTo>
                  <a:lnTo>
                    <a:pt x="185" y="517"/>
                  </a:lnTo>
                  <a:lnTo>
                    <a:pt x="190" y="519"/>
                  </a:lnTo>
                  <a:lnTo>
                    <a:pt x="194" y="520"/>
                  </a:lnTo>
                  <a:lnTo>
                    <a:pt x="200" y="524"/>
                  </a:lnTo>
                  <a:lnTo>
                    <a:pt x="204" y="526"/>
                  </a:lnTo>
                  <a:lnTo>
                    <a:pt x="209" y="530"/>
                  </a:lnTo>
                  <a:lnTo>
                    <a:pt x="213" y="532"/>
                  </a:lnTo>
                  <a:lnTo>
                    <a:pt x="217" y="534"/>
                  </a:lnTo>
                  <a:lnTo>
                    <a:pt x="223" y="536"/>
                  </a:lnTo>
                  <a:lnTo>
                    <a:pt x="227" y="539"/>
                  </a:lnTo>
                  <a:lnTo>
                    <a:pt x="232" y="541"/>
                  </a:lnTo>
                  <a:lnTo>
                    <a:pt x="236" y="543"/>
                  </a:lnTo>
                  <a:lnTo>
                    <a:pt x="242" y="545"/>
                  </a:lnTo>
                  <a:lnTo>
                    <a:pt x="246" y="547"/>
                  </a:lnTo>
                  <a:lnTo>
                    <a:pt x="249" y="549"/>
                  </a:lnTo>
                  <a:lnTo>
                    <a:pt x="253" y="551"/>
                  </a:lnTo>
                  <a:lnTo>
                    <a:pt x="259" y="553"/>
                  </a:lnTo>
                  <a:lnTo>
                    <a:pt x="263" y="555"/>
                  </a:lnTo>
                  <a:lnTo>
                    <a:pt x="266" y="557"/>
                  </a:lnTo>
                  <a:lnTo>
                    <a:pt x="272" y="558"/>
                  </a:lnTo>
                  <a:lnTo>
                    <a:pt x="276" y="560"/>
                  </a:lnTo>
                  <a:lnTo>
                    <a:pt x="280" y="562"/>
                  </a:lnTo>
                  <a:lnTo>
                    <a:pt x="284" y="562"/>
                  </a:lnTo>
                  <a:lnTo>
                    <a:pt x="287" y="564"/>
                  </a:lnTo>
                  <a:lnTo>
                    <a:pt x="291" y="566"/>
                  </a:lnTo>
                  <a:lnTo>
                    <a:pt x="297" y="568"/>
                  </a:lnTo>
                  <a:lnTo>
                    <a:pt x="301" y="570"/>
                  </a:lnTo>
                  <a:lnTo>
                    <a:pt x="303" y="570"/>
                  </a:lnTo>
                  <a:lnTo>
                    <a:pt x="306" y="572"/>
                  </a:lnTo>
                  <a:lnTo>
                    <a:pt x="312" y="574"/>
                  </a:lnTo>
                  <a:lnTo>
                    <a:pt x="314" y="574"/>
                  </a:lnTo>
                  <a:lnTo>
                    <a:pt x="318" y="576"/>
                  </a:lnTo>
                  <a:lnTo>
                    <a:pt x="320" y="576"/>
                  </a:lnTo>
                  <a:lnTo>
                    <a:pt x="323" y="577"/>
                  </a:lnTo>
                  <a:lnTo>
                    <a:pt x="325" y="577"/>
                  </a:lnTo>
                  <a:lnTo>
                    <a:pt x="329" y="579"/>
                  </a:lnTo>
                  <a:lnTo>
                    <a:pt x="331" y="579"/>
                  </a:lnTo>
                  <a:lnTo>
                    <a:pt x="335" y="581"/>
                  </a:lnTo>
                  <a:lnTo>
                    <a:pt x="339" y="581"/>
                  </a:lnTo>
                  <a:lnTo>
                    <a:pt x="341" y="583"/>
                  </a:lnTo>
                  <a:lnTo>
                    <a:pt x="344" y="583"/>
                  </a:lnTo>
                  <a:lnTo>
                    <a:pt x="346" y="585"/>
                  </a:lnTo>
                  <a:lnTo>
                    <a:pt x="350" y="587"/>
                  </a:lnTo>
                  <a:lnTo>
                    <a:pt x="352" y="589"/>
                  </a:lnTo>
                  <a:lnTo>
                    <a:pt x="352" y="591"/>
                  </a:lnTo>
                  <a:lnTo>
                    <a:pt x="348" y="593"/>
                  </a:lnTo>
                  <a:lnTo>
                    <a:pt x="344" y="595"/>
                  </a:lnTo>
                  <a:lnTo>
                    <a:pt x="341" y="595"/>
                  </a:lnTo>
                  <a:lnTo>
                    <a:pt x="339" y="595"/>
                  </a:lnTo>
                  <a:lnTo>
                    <a:pt x="335" y="595"/>
                  </a:lnTo>
                  <a:lnTo>
                    <a:pt x="329" y="595"/>
                  </a:lnTo>
                  <a:lnTo>
                    <a:pt x="327" y="595"/>
                  </a:lnTo>
                  <a:lnTo>
                    <a:pt x="323" y="595"/>
                  </a:lnTo>
                  <a:lnTo>
                    <a:pt x="320" y="593"/>
                  </a:lnTo>
                  <a:lnTo>
                    <a:pt x="318" y="593"/>
                  </a:lnTo>
                  <a:lnTo>
                    <a:pt x="314" y="593"/>
                  </a:lnTo>
                  <a:lnTo>
                    <a:pt x="312" y="593"/>
                  </a:lnTo>
                  <a:lnTo>
                    <a:pt x="308" y="591"/>
                  </a:lnTo>
                  <a:lnTo>
                    <a:pt x="304" y="591"/>
                  </a:lnTo>
                  <a:lnTo>
                    <a:pt x="301" y="589"/>
                  </a:lnTo>
                  <a:lnTo>
                    <a:pt x="297" y="589"/>
                  </a:lnTo>
                  <a:lnTo>
                    <a:pt x="291" y="587"/>
                  </a:lnTo>
                  <a:lnTo>
                    <a:pt x="287" y="587"/>
                  </a:lnTo>
                  <a:lnTo>
                    <a:pt x="284" y="585"/>
                  </a:lnTo>
                  <a:lnTo>
                    <a:pt x="280" y="585"/>
                  </a:lnTo>
                  <a:lnTo>
                    <a:pt x="274" y="583"/>
                  </a:lnTo>
                  <a:lnTo>
                    <a:pt x="268" y="581"/>
                  </a:lnTo>
                  <a:lnTo>
                    <a:pt x="265" y="579"/>
                  </a:lnTo>
                  <a:lnTo>
                    <a:pt x="259" y="577"/>
                  </a:lnTo>
                  <a:lnTo>
                    <a:pt x="253" y="576"/>
                  </a:lnTo>
                  <a:lnTo>
                    <a:pt x="247" y="574"/>
                  </a:lnTo>
                  <a:lnTo>
                    <a:pt x="242" y="572"/>
                  </a:lnTo>
                  <a:lnTo>
                    <a:pt x="238" y="570"/>
                  </a:lnTo>
                  <a:lnTo>
                    <a:pt x="230" y="566"/>
                  </a:lnTo>
                  <a:lnTo>
                    <a:pt x="225" y="564"/>
                  </a:lnTo>
                  <a:lnTo>
                    <a:pt x="219" y="562"/>
                  </a:lnTo>
                  <a:lnTo>
                    <a:pt x="213" y="558"/>
                  </a:lnTo>
                  <a:lnTo>
                    <a:pt x="208" y="557"/>
                  </a:lnTo>
                  <a:lnTo>
                    <a:pt x="202" y="553"/>
                  </a:lnTo>
                  <a:lnTo>
                    <a:pt x="196" y="549"/>
                  </a:lnTo>
                  <a:lnTo>
                    <a:pt x="190" y="547"/>
                  </a:lnTo>
                  <a:lnTo>
                    <a:pt x="185" y="543"/>
                  </a:lnTo>
                  <a:lnTo>
                    <a:pt x="179" y="539"/>
                  </a:lnTo>
                  <a:lnTo>
                    <a:pt x="173" y="534"/>
                  </a:lnTo>
                  <a:lnTo>
                    <a:pt x="168" y="530"/>
                  </a:lnTo>
                  <a:lnTo>
                    <a:pt x="162" y="526"/>
                  </a:lnTo>
                  <a:lnTo>
                    <a:pt x="156" y="520"/>
                  </a:lnTo>
                  <a:lnTo>
                    <a:pt x="151" y="517"/>
                  </a:lnTo>
                  <a:lnTo>
                    <a:pt x="145" y="513"/>
                  </a:lnTo>
                  <a:lnTo>
                    <a:pt x="139" y="507"/>
                  </a:lnTo>
                  <a:lnTo>
                    <a:pt x="133" y="501"/>
                  </a:lnTo>
                  <a:lnTo>
                    <a:pt x="128" y="498"/>
                  </a:lnTo>
                  <a:lnTo>
                    <a:pt x="124" y="492"/>
                  </a:lnTo>
                  <a:lnTo>
                    <a:pt x="118" y="486"/>
                  </a:lnTo>
                  <a:lnTo>
                    <a:pt x="114" y="481"/>
                  </a:lnTo>
                  <a:lnTo>
                    <a:pt x="109" y="475"/>
                  </a:lnTo>
                  <a:lnTo>
                    <a:pt x="105" y="467"/>
                  </a:lnTo>
                  <a:lnTo>
                    <a:pt x="101" y="462"/>
                  </a:lnTo>
                  <a:lnTo>
                    <a:pt x="97" y="454"/>
                  </a:lnTo>
                  <a:lnTo>
                    <a:pt x="92" y="448"/>
                  </a:lnTo>
                  <a:lnTo>
                    <a:pt x="88" y="441"/>
                  </a:lnTo>
                  <a:lnTo>
                    <a:pt x="86" y="433"/>
                  </a:lnTo>
                  <a:lnTo>
                    <a:pt x="82" y="425"/>
                  </a:lnTo>
                  <a:lnTo>
                    <a:pt x="78" y="418"/>
                  </a:lnTo>
                  <a:lnTo>
                    <a:pt x="76" y="410"/>
                  </a:lnTo>
                  <a:lnTo>
                    <a:pt x="73" y="403"/>
                  </a:lnTo>
                  <a:lnTo>
                    <a:pt x="71" y="393"/>
                  </a:lnTo>
                  <a:lnTo>
                    <a:pt x="69" y="386"/>
                  </a:lnTo>
                  <a:lnTo>
                    <a:pt x="69" y="376"/>
                  </a:lnTo>
                  <a:lnTo>
                    <a:pt x="67" y="366"/>
                  </a:lnTo>
                  <a:lnTo>
                    <a:pt x="65" y="357"/>
                  </a:lnTo>
                  <a:lnTo>
                    <a:pt x="65" y="347"/>
                  </a:lnTo>
                  <a:lnTo>
                    <a:pt x="65" y="338"/>
                  </a:lnTo>
                  <a:lnTo>
                    <a:pt x="63" y="338"/>
                  </a:lnTo>
                  <a:lnTo>
                    <a:pt x="61" y="338"/>
                  </a:lnTo>
                  <a:lnTo>
                    <a:pt x="57" y="338"/>
                  </a:lnTo>
                  <a:lnTo>
                    <a:pt x="54" y="338"/>
                  </a:lnTo>
                  <a:lnTo>
                    <a:pt x="50" y="338"/>
                  </a:lnTo>
                  <a:lnTo>
                    <a:pt x="44" y="336"/>
                  </a:lnTo>
                  <a:lnTo>
                    <a:pt x="42" y="334"/>
                  </a:lnTo>
                  <a:lnTo>
                    <a:pt x="38" y="334"/>
                  </a:lnTo>
                  <a:lnTo>
                    <a:pt x="35" y="332"/>
                  </a:lnTo>
                  <a:lnTo>
                    <a:pt x="33" y="332"/>
                  </a:lnTo>
                  <a:lnTo>
                    <a:pt x="31" y="328"/>
                  </a:lnTo>
                  <a:lnTo>
                    <a:pt x="27" y="327"/>
                  </a:lnTo>
                  <a:lnTo>
                    <a:pt x="23" y="325"/>
                  </a:lnTo>
                  <a:lnTo>
                    <a:pt x="21" y="323"/>
                  </a:lnTo>
                  <a:lnTo>
                    <a:pt x="18" y="319"/>
                  </a:lnTo>
                  <a:lnTo>
                    <a:pt x="16" y="315"/>
                  </a:lnTo>
                  <a:lnTo>
                    <a:pt x="14" y="311"/>
                  </a:lnTo>
                  <a:lnTo>
                    <a:pt x="12" y="308"/>
                  </a:lnTo>
                  <a:lnTo>
                    <a:pt x="8" y="302"/>
                  </a:lnTo>
                  <a:lnTo>
                    <a:pt x="6" y="298"/>
                  </a:lnTo>
                  <a:lnTo>
                    <a:pt x="6" y="294"/>
                  </a:lnTo>
                  <a:lnTo>
                    <a:pt x="4" y="292"/>
                  </a:lnTo>
                  <a:lnTo>
                    <a:pt x="4" y="289"/>
                  </a:lnTo>
                  <a:lnTo>
                    <a:pt x="4" y="287"/>
                  </a:lnTo>
                  <a:lnTo>
                    <a:pt x="2" y="283"/>
                  </a:lnTo>
                  <a:lnTo>
                    <a:pt x="2" y="279"/>
                  </a:lnTo>
                  <a:lnTo>
                    <a:pt x="0" y="275"/>
                  </a:lnTo>
                  <a:lnTo>
                    <a:pt x="0" y="273"/>
                  </a:lnTo>
                  <a:lnTo>
                    <a:pt x="0" y="268"/>
                  </a:lnTo>
                  <a:lnTo>
                    <a:pt x="0" y="264"/>
                  </a:lnTo>
                  <a:lnTo>
                    <a:pt x="0" y="262"/>
                  </a:lnTo>
                  <a:lnTo>
                    <a:pt x="0" y="258"/>
                  </a:lnTo>
                  <a:lnTo>
                    <a:pt x="0" y="252"/>
                  </a:lnTo>
                  <a:lnTo>
                    <a:pt x="0" y="249"/>
                  </a:lnTo>
                  <a:lnTo>
                    <a:pt x="0" y="245"/>
                  </a:lnTo>
                  <a:lnTo>
                    <a:pt x="0" y="241"/>
                  </a:lnTo>
                  <a:lnTo>
                    <a:pt x="0" y="237"/>
                  </a:lnTo>
                  <a:lnTo>
                    <a:pt x="0" y="233"/>
                  </a:lnTo>
                  <a:lnTo>
                    <a:pt x="0" y="230"/>
                  </a:lnTo>
                  <a:lnTo>
                    <a:pt x="2" y="226"/>
                  </a:lnTo>
                  <a:lnTo>
                    <a:pt x="2" y="222"/>
                  </a:lnTo>
                  <a:lnTo>
                    <a:pt x="2" y="220"/>
                  </a:lnTo>
                  <a:lnTo>
                    <a:pt x="2" y="216"/>
                  </a:lnTo>
                  <a:lnTo>
                    <a:pt x="2" y="213"/>
                  </a:lnTo>
                  <a:lnTo>
                    <a:pt x="4" y="211"/>
                  </a:lnTo>
                  <a:lnTo>
                    <a:pt x="4" y="207"/>
                  </a:lnTo>
                  <a:lnTo>
                    <a:pt x="4" y="205"/>
                  </a:lnTo>
                  <a:lnTo>
                    <a:pt x="6" y="203"/>
                  </a:lnTo>
                  <a:lnTo>
                    <a:pt x="8" y="197"/>
                  </a:lnTo>
                  <a:lnTo>
                    <a:pt x="8" y="194"/>
                  </a:lnTo>
                  <a:lnTo>
                    <a:pt x="10" y="188"/>
                  </a:lnTo>
                  <a:lnTo>
                    <a:pt x="14" y="184"/>
                  </a:lnTo>
                  <a:lnTo>
                    <a:pt x="16" y="180"/>
                  </a:lnTo>
                  <a:lnTo>
                    <a:pt x="18" y="178"/>
                  </a:lnTo>
                  <a:lnTo>
                    <a:pt x="19" y="175"/>
                  </a:lnTo>
                  <a:lnTo>
                    <a:pt x="23" y="171"/>
                  </a:lnTo>
                  <a:lnTo>
                    <a:pt x="25" y="169"/>
                  </a:lnTo>
                  <a:lnTo>
                    <a:pt x="27" y="167"/>
                  </a:lnTo>
                  <a:lnTo>
                    <a:pt x="29" y="163"/>
                  </a:lnTo>
                  <a:lnTo>
                    <a:pt x="33" y="161"/>
                  </a:lnTo>
                  <a:lnTo>
                    <a:pt x="38" y="157"/>
                  </a:lnTo>
                  <a:lnTo>
                    <a:pt x="44" y="155"/>
                  </a:lnTo>
                  <a:lnTo>
                    <a:pt x="48" y="152"/>
                  </a:lnTo>
                  <a:lnTo>
                    <a:pt x="54" y="150"/>
                  </a:lnTo>
                  <a:lnTo>
                    <a:pt x="59" y="148"/>
                  </a:lnTo>
                  <a:lnTo>
                    <a:pt x="65" y="146"/>
                  </a:lnTo>
                  <a:lnTo>
                    <a:pt x="69" y="144"/>
                  </a:lnTo>
                  <a:lnTo>
                    <a:pt x="73" y="144"/>
                  </a:lnTo>
                  <a:lnTo>
                    <a:pt x="76" y="142"/>
                  </a:lnTo>
                  <a:lnTo>
                    <a:pt x="80" y="144"/>
                  </a:lnTo>
                  <a:lnTo>
                    <a:pt x="82" y="144"/>
                  </a:lnTo>
                  <a:lnTo>
                    <a:pt x="86" y="144"/>
                  </a:lnTo>
                  <a:lnTo>
                    <a:pt x="90" y="146"/>
                  </a:lnTo>
                  <a:lnTo>
                    <a:pt x="94" y="148"/>
                  </a:lnTo>
                  <a:lnTo>
                    <a:pt x="97" y="152"/>
                  </a:lnTo>
                  <a:lnTo>
                    <a:pt x="103" y="154"/>
                  </a:lnTo>
                  <a:lnTo>
                    <a:pt x="105" y="157"/>
                  </a:lnTo>
                  <a:lnTo>
                    <a:pt x="107" y="157"/>
                  </a:lnTo>
                  <a:lnTo>
                    <a:pt x="107" y="155"/>
                  </a:lnTo>
                  <a:lnTo>
                    <a:pt x="107" y="152"/>
                  </a:lnTo>
                  <a:lnTo>
                    <a:pt x="107" y="148"/>
                  </a:lnTo>
                  <a:lnTo>
                    <a:pt x="107" y="144"/>
                  </a:lnTo>
                  <a:lnTo>
                    <a:pt x="107" y="138"/>
                  </a:lnTo>
                  <a:lnTo>
                    <a:pt x="109" y="133"/>
                  </a:lnTo>
                  <a:lnTo>
                    <a:pt x="109" y="129"/>
                  </a:lnTo>
                  <a:lnTo>
                    <a:pt x="109" y="125"/>
                  </a:lnTo>
                  <a:lnTo>
                    <a:pt x="111" y="121"/>
                  </a:lnTo>
                  <a:lnTo>
                    <a:pt x="111" y="117"/>
                  </a:lnTo>
                  <a:lnTo>
                    <a:pt x="113" y="116"/>
                  </a:lnTo>
                  <a:lnTo>
                    <a:pt x="113" y="112"/>
                  </a:lnTo>
                  <a:lnTo>
                    <a:pt x="113" y="110"/>
                  </a:lnTo>
                  <a:lnTo>
                    <a:pt x="114" y="106"/>
                  </a:lnTo>
                  <a:lnTo>
                    <a:pt x="114" y="104"/>
                  </a:lnTo>
                  <a:lnTo>
                    <a:pt x="114" y="100"/>
                  </a:lnTo>
                  <a:lnTo>
                    <a:pt x="116" y="98"/>
                  </a:lnTo>
                  <a:lnTo>
                    <a:pt x="118" y="95"/>
                  </a:lnTo>
                  <a:lnTo>
                    <a:pt x="118" y="93"/>
                  </a:lnTo>
                  <a:lnTo>
                    <a:pt x="120" y="89"/>
                  </a:lnTo>
                  <a:lnTo>
                    <a:pt x="124" y="87"/>
                  </a:lnTo>
                  <a:lnTo>
                    <a:pt x="124" y="83"/>
                  </a:lnTo>
                  <a:lnTo>
                    <a:pt x="126" y="81"/>
                  </a:lnTo>
                  <a:lnTo>
                    <a:pt x="126" y="79"/>
                  </a:lnTo>
                  <a:lnTo>
                    <a:pt x="128" y="76"/>
                  </a:lnTo>
                  <a:lnTo>
                    <a:pt x="130" y="74"/>
                  </a:lnTo>
                  <a:lnTo>
                    <a:pt x="132" y="70"/>
                  </a:lnTo>
                  <a:lnTo>
                    <a:pt x="133" y="66"/>
                  </a:lnTo>
                  <a:lnTo>
                    <a:pt x="133" y="64"/>
                  </a:lnTo>
                  <a:lnTo>
                    <a:pt x="135" y="60"/>
                  </a:lnTo>
                  <a:lnTo>
                    <a:pt x="137" y="57"/>
                  </a:lnTo>
                  <a:lnTo>
                    <a:pt x="139" y="51"/>
                  </a:lnTo>
                  <a:lnTo>
                    <a:pt x="139" y="47"/>
                  </a:lnTo>
                  <a:lnTo>
                    <a:pt x="141" y="43"/>
                  </a:lnTo>
                  <a:lnTo>
                    <a:pt x="143" y="40"/>
                  </a:lnTo>
                  <a:lnTo>
                    <a:pt x="145" y="36"/>
                  </a:lnTo>
                  <a:lnTo>
                    <a:pt x="147" y="34"/>
                  </a:lnTo>
                  <a:lnTo>
                    <a:pt x="147" y="28"/>
                  </a:lnTo>
                  <a:lnTo>
                    <a:pt x="149" y="24"/>
                  </a:lnTo>
                  <a:lnTo>
                    <a:pt x="151" y="21"/>
                  </a:lnTo>
                  <a:lnTo>
                    <a:pt x="151" y="19"/>
                  </a:lnTo>
                  <a:lnTo>
                    <a:pt x="152" y="15"/>
                  </a:lnTo>
                  <a:lnTo>
                    <a:pt x="154" y="11"/>
                  </a:lnTo>
                  <a:lnTo>
                    <a:pt x="154" y="9"/>
                  </a:lnTo>
                  <a:lnTo>
                    <a:pt x="156" y="7"/>
                  </a:lnTo>
                  <a:lnTo>
                    <a:pt x="158" y="3"/>
                  </a:lnTo>
                  <a:lnTo>
                    <a:pt x="160" y="0"/>
                  </a:lnTo>
                  <a:lnTo>
                    <a:pt x="162" y="2"/>
                  </a:lnTo>
                  <a:lnTo>
                    <a:pt x="162" y="3"/>
                  </a:lnTo>
                  <a:lnTo>
                    <a:pt x="162" y="9"/>
                  </a:lnTo>
                  <a:lnTo>
                    <a:pt x="162" y="11"/>
                  </a:lnTo>
                  <a:lnTo>
                    <a:pt x="164" y="15"/>
                  </a:lnTo>
                  <a:lnTo>
                    <a:pt x="164" y="17"/>
                  </a:lnTo>
                  <a:lnTo>
                    <a:pt x="166" y="21"/>
                  </a:lnTo>
                  <a:lnTo>
                    <a:pt x="166" y="24"/>
                  </a:lnTo>
                  <a:lnTo>
                    <a:pt x="168" y="30"/>
                  </a:lnTo>
                  <a:lnTo>
                    <a:pt x="171" y="32"/>
                  </a:lnTo>
                  <a:lnTo>
                    <a:pt x="175" y="34"/>
                  </a:lnTo>
                  <a:lnTo>
                    <a:pt x="179" y="36"/>
                  </a:lnTo>
                  <a:lnTo>
                    <a:pt x="183" y="36"/>
                  </a:lnTo>
                  <a:lnTo>
                    <a:pt x="185" y="36"/>
                  </a:lnTo>
                  <a:lnTo>
                    <a:pt x="189" y="36"/>
                  </a:lnTo>
                  <a:lnTo>
                    <a:pt x="190" y="36"/>
                  </a:lnTo>
                  <a:lnTo>
                    <a:pt x="194" y="38"/>
                  </a:lnTo>
                  <a:lnTo>
                    <a:pt x="196" y="38"/>
                  </a:lnTo>
                  <a:lnTo>
                    <a:pt x="200" y="38"/>
                  </a:lnTo>
                  <a:lnTo>
                    <a:pt x="202" y="38"/>
                  </a:lnTo>
                  <a:lnTo>
                    <a:pt x="206" y="38"/>
                  </a:lnTo>
                  <a:lnTo>
                    <a:pt x="208" y="36"/>
                  </a:lnTo>
                  <a:lnTo>
                    <a:pt x="211" y="36"/>
                  </a:lnTo>
                  <a:lnTo>
                    <a:pt x="213" y="36"/>
                  </a:lnTo>
                  <a:lnTo>
                    <a:pt x="217" y="36"/>
                  </a:lnTo>
                  <a:lnTo>
                    <a:pt x="219" y="38"/>
                  </a:lnTo>
                  <a:lnTo>
                    <a:pt x="219" y="41"/>
                  </a:lnTo>
                  <a:lnTo>
                    <a:pt x="217" y="43"/>
                  </a:lnTo>
                  <a:lnTo>
                    <a:pt x="215" y="47"/>
                  </a:lnTo>
                  <a:lnTo>
                    <a:pt x="211" y="51"/>
                  </a:lnTo>
                  <a:lnTo>
                    <a:pt x="209" y="57"/>
                  </a:lnTo>
                  <a:lnTo>
                    <a:pt x="206" y="60"/>
                  </a:lnTo>
                  <a:lnTo>
                    <a:pt x="202" y="64"/>
                  </a:lnTo>
                  <a:lnTo>
                    <a:pt x="198" y="68"/>
                  </a:lnTo>
                  <a:lnTo>
                    <a:pt x="194" y="72"/>
                  </a:lnTo>
                  <a:lnTo>
                    <a:pt x="192" y="76"/>
                  </a:lnTo>
                  <a:lnTo>
                    <a:pt x="189" y="79"/>
                  </a:lnTo>
                  <a:lnTo>
                    <a:pt x="185" y="81"/>
                  </a:lnTo>
                  <a:lnTo>
                    <a:pt x="183" y="85"/>
                  </a:lnTo>
                  <a:lnTo>
                    <a:pt x="181" y="87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3" y="97"/>
                  </a:lnTo>
                  <a:lnTo>
                    <a:pt x="171" y="100"/>
                  </a:lnTo>
                  <a:lnTo>
                    <a:pt x="168" y="106"/>
                  </a:lnTo>
                  <a:lnTo>
                    <a:pt x="166" y="110"/>
                  </a:lnTo>
                  <a:lnTo>
                    <a:pt x="164" y="116"/>
                  </a:lnTo>
                  <a:lnTo>
                    <a:pt x="160" y="121"/>
                  </a:lnTo>
                  <a:lnTo>
                    <a:pt x="158" y="125"/>
                  </a:lnTo>
                  <a:lnTo>
                    <a:pt x="154" y="131"/>
                  </a:lnTo>
                  <a:lnTo>
                    <a:pt x="154" y="136"/>
                  </a:lnTo>
                  <a:lnTo>
                    <a:pt x="151" y="140"/>
                  </a:lnTo>
                  <a:lnTo>
                    <a:pt x="151" y="144"/>
                  </a:lnTo>
                  <a:lnTo>
                    <a:pt x="149" y="148"/>
                  </a:lnTo>
                  <a:lnTo>
                    <a:pt x="147" y="152"/>
                  </a:lnTo>
                  <a:lnTo>
                    <a:pt x="147" y="155"/>
                  </a:lnTo>
                  <a:lnTo>
                    <a:pt x="145" y="157"/>
                  </a:lnTo>
                  <a:lnTo>
                    <a:pt x="145" y="159"/>
                  </a:lnTo>
                  <a:lnTo>
                    <a:pt x="143" y="163"/>
                  </a:lnTo>
                  <a:lnTo>
                    <a:pt x="141" y="167"/>
                  </a:lnTo>
                  <a:lnTo>
                    <a:pt x="141" y="169"/>
                  </a:lnTo>
                  <a:lnTo>
                    <a:pt x="139" y="171"/>
                  </a:lnTo>
                  <a:lnTo>
                    <a:pt x="139" y="175"/>
                  </a:lnTo>
                  <a:lnTo>
                    <a:pt x="135" y="180"/>
                  </a:lnTo>
                  <a:lnTo>
                    <a:pt x="133" y="186"/>
                  </a:lnTo>
                  <a:lnTo>
                    <a:pt x="130" y="190"/>
                  </a:lnTo>
                  <a:lnTo>
                    <a:pt x="128" y="195"/>
                  </a:lnTo>
                  <a:lnTo>
                    <a:pt x="124" y="199"/>
                  </a:lnTo>
                  <a:lnTo>
                    <a:pt x="122" y="203"/>
                  </a:lnTo>
                  <a:lnTo>
                    <a:pt x="118" y="205"/>
                  </a:lnTo>
                  <a:lnTo>
                    <a:pt x="114" y="207"/>
                  </a:lnTo>
                  <a:lnTo>
                    <a:pt x="111" y="209"/>
                  </a:lnTo>
                  <a:lnTo>
                    <a:pt x="109" y="209"/>
                  </a:lnTo>
                  <a:lnTo>
                    <a:pt x="107" y="2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2" name="Freeform 160">
              <a:extLst>
                <a:ext uri="{FF2B5EF4-FFF2-40B4-BE49-F238E27FC236}">
                  <a16:creationId xmlns:a16="http://schemas.microsoft.com/office/drawing/2014/main" id="{A196F68E-9FC6-908D-0033-2BDE2C02B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688" y="4448175"/>
              <a:ext cx="141288" cy="107950"/>
            </a:xfrm>
            <a:custGeom>
              <a:avLst/>
              <a:gdLst>
                <a:gd name="T0" fmla="*/ 17 w 178"/>
                <a:gd name="T1" fmla="*/ 129 h 137"/>
                <a:gd name="T2" fmla="*/ 11 w 178"/>
                <a:gd name="T3" fmla="*/ 118 h 137"/>
                <a:gd name="T4" fmla="*/ 5 w 178"/>
                <a:gd name="T5" fmla="*/ 106 h 137"/>
                <a:gd name="T6" fmla="*/ 0 w 178"/>
                <a:gd name="T7" fmla="*/ 95 h 137"/>
                <a:gd name="T8" fmla="*/ 2 w 178"/>
                <a:gd name="T9" fmla="*/ 87 h 137"/>
                <a:gd name="T10" fmla="*/ 9 w 178"/>
                <a:gd name="T11" fmla="*/ 76 h 137"/>
                <a:gd name="T12" fmla="*/ 17 w 178"/>
                <a:gd name="T13" fmla="*/ 68 h 137"/>
                <a:gd name="T14" fmla="*/ 28 w 178"/>
                <a:gd name="T15" fmla="*/ 57 h 137"/>
                <a:gd name="T16" fmla="*/ 42 w 178"/>
                <a:gd name="T17" fmla="*/ 47 h 137"/>
                <a:gd name="T18" fmla="*/ 53 w 178"/>
                <a:gd name="T19" fmla="*/ 36 h 137"/>
                <a:gd name="T20" fmla="*/ 66 w 178"/>
                <a:gd name="T21" fmla="*/ 24 h 137"/>
                <a:gd name="T22" fmla="*/ 78 w 178"/>
                <a:gd name="T23" fmla="*/ 15 h 137"/>
                <a:gd name="T24" fmla="*/ 89 w 178"/>
                <a:gd name="T25" fmla="*/ 7 h 137"/>
                <a:gd name="T26" fmla="*/ 99 w 178"/>
                <a:gd name="T27" fmla="*/ 2 h 137"/>
                <a:gd name="T28" fmla="*/ 106 w 178"/>
                <a:gd name="T29" fmla="*/ 5 h 137"/>
                <a:gd name="T30" fmla="*/ 104 w 178"/>
                <a:gd name="T31" fmla="*/ 19 h 137"/>
                <a:gd name="T32" fmla="*/ 100 w 178"/>
                <a:gd name="T33" fmla="*/ 28 h 137"/>
                <a:gd name="T34" fmla="*/ 108 w 178"/>
                <a:gd name="T35" fmla="*/ 24 h 137"/>
                <a:gd name="T36" fmla="*/ 118 w 178"/>
                <a:gd name="T37" fmla="*/ 23 h 137"/>
                <a:gd name="T38" fmla="*/ 131 w 178"/>
                <a:gd name="T39" fmla="*/ 21 h 137"/>
                <a:gd name="T40" fmla="*/ 144 w 178"/>
                <a:gd name="T41" fmla="*/ 19 h 137"/>
                <a:gd name="T42" fmla="*/ 156 w 178"/>
                <a:gd name="T43" fmla="*/ 19 h 137"/>
                <a:gd name="T44" fmla="*/ 167 w 178"/>
                <a:gd name="T45" fmla="*/ 21 h 137"/>
                <a:gd name="T46" fmla="*/ 178 w 178"/>
                <a:gd name="T47" fmla="*/ 26 h 137"/>
                <a:gd name="T48" fmla="*/ 175 w 178"/>
                <a:gd name="T49" fmla="*/ 34 h 137"/>
                <a:gd name="T50" fmla="*/ 165 w 178"/>
                <a:gd name="T51" fmla="*/ 38 h 137"/>
                <a:gd name="T52" fmla="*/ 152 w 178"/>
                <a:gd name="T53" fmla="*/ 43 h 137"/>
                <a:gd name="T54" fmla="*/ 137 w 178"/>
                <a:gd name="T55" fmla="*/ 51 h 137"/>
                <a:gd name="T56" fmla="*/ 119 w 178"/>
                <a:gd name="T57" fmla="*/ 57 h 137"/>
                <a:gd name="T58" fmla="*/ 106 w 178"/>
                <a:gd name="T59" fmla="*/ 61 h 137"/>
                <a:gd name="T60" fmla="*/ 91 w 178"/>
                <a:gd name="T61" fmla="*/ 61 h 137"/>
                <a:gd name="T62" fmla="*/ 76 w 178"/>
                <a:gd name="T63" fmla="*/ 62 h 137"/>
                <a:gd name="T64" fmla="*/ 61 w 178"/>
                <a:gd name="T65" fmla="*/ 68 h 137"/>
                <a:gd name="T66" fmla="*/ 47 w 178"/>
                <a:gd name="T67" fmla="*/ 76 h 137"/>
                <a:gd name="T68" fmla="*/ 40 w 178"/>
                <a:gd name="T69" fmla="*/ 81 h 137"/>
                <a:gd name="T70" fmla="*/ 32 w 178"/>
                <a:gd name="T71" fmla="*/ 91 h 137"/>
                <a:gd name="T72" fmla="*/ 34 w 178"/>
                <a:gd name="T73" fmla="*/ 101 h 137"/>
                <a:gd name="T74" fmla="*/ 38 w 178"/>
                <a:gd name="T75" fmla="*/ 108 h 137"/>
                <a:gd name="T76" fmla="*/ 42 w 178"/>
                <a:gd name="T77" fmla="*/ 118 h 137"/>
                <a:gd name="T78" fmla="*/ 42 w 178"/>
                <a:gd name="T79" fmla="*/ 131 h 137"/>
                <a:gd name="T80" fmla="*/ 30 w 178"/>
                <a:gd name="T81" fmla="*/ 137 h 137"/>
                <a:gd name="T82" fmla="*/ 23 w 178"/>
                <a:gd name="T83" fmla="*/ 135 h 13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8"/>
                <a:gd name="T127" fmla="*/ 0 h 137"/>
                <a:gd name="T128" fmla="*/ 178 w 178"/>
                <a:gd name="T129" fmla="*/ 137 h 13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8" h="137">
                  <a:moveTo>
                    <a:pt x="21" y="135"/>
                  </a:moveTo>
                  <a:lnTo>
                    <a:pt x="19" y="131"/>
                  </a:lnTo>
                  <a:lnTo>
                    <a:pt x="17" y="129"/>
                  </a:lnTo>
                  <a:lnTo>
                    <a:pt x="15" y="125"/>
                  </a:lnTo>
                  <a:lnTo>
                    <a:pt x="13" y="121"/>
                  </a:lnTo>
                  <a:lnTo>
                    <a:pt x="11" y="118"/>
                  </a:lnTo>
                  <a:lnTo>
                    <a:pt x="9" y="116"/>
                  </a:lnTo>
                  <a:lnTo>
                    <a:pt x="7" y="110"/>
                  </a:lnTo>
                  <a:lnTo>
                    <a:pt x="5" y="106"/>
                  </a:lnTo>
                  <a:lnTo>
                    <a:pt x="4" y="102"/>
                  </a:lnTo>
                  <a:lnTo>
                    <a:pt x="2" y="99"/>
                  </a:lnTo>
                  <a:lnTo>
                    <a:pt x="0" y="95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2" y="87"/>
                  </a:lnTo>
                  <a:lnTo>
                    <a:pt x="4" y="83"/>
                  </a:lnTo>
                  <a:lnTo>
                    <a:pt x="7" y="80"/>
                  </a:lnTo>
                  <a:lnTo>
                    <a:pt x="9" y="76"/>
                  </a:lnTo>
                  <a:lnTo>
                    <a:pt x="11" y="74"/>
                  </a:lnTo>
                  <a:lnTo>
                    <a:pt x="15" y="70"/>
                  </a:lnTo>
                  <a:lnTo>
                    <a:pt x="17" y="68"/>
                  </a:lnTo>
                  <a:lnTo>
                    <a:pt x="21" y="64"/>
                  </a:lnTo>
                  <a:lnTo>
                    <a:pt x="24" y="61"/>
                  </a:lnTo>
                  <a:lnTo>
                    <a:pt x="28" y="57"/>
                  </a:lnTo>
                  <a:lnTo>
                    <a:pt x="32" y="53"/>
                  </a:lnTo>
                  <a:lnTo>
                    <a:pt x="36" y="49"/>
                  </a:lnTo>
                  <a:lnTo>
                    <a:pt x="42" y="47"/>
                  </a:lnTo>
                  <a:lnTo>
                    <a:pt x="45" y="42"/>
                  </a:lnTo>
                  <a:lnTo>
                    <a:pt x="49" y="40"/>
                  </a:lnTo>
                  <a:lnTo>
                    <a:pt x="53" y="36"/>
                  </a:lnTo>
                  <a:lnTo>
                    <a:pt x="57" y="32"/>
                  </a:lnTo>
                  <a:lnTo>
                    <a:pt x="62" y="28"/>
                  </a:lnTo>
                  <a:lnTo>
                    <a:pt x="66" y="24"/>
                  </a:lnTo>
                  <a:lnTo>
                    <a:pt x="70" y="23"/>
                  </a:lnTo>
                  <a:lnTo>
                    <a:pt x="74" y="19"/>
                  </a:lnTo>
                  <a:lnTo>
                    <a:pt x="78" y="15"/>
                  </a:lnTo>
                  <a:lnTo>
                    <a:pt x="81" y="13"/>
                  </a:lnTo>
                  <a:lnTo>
                    <a:pt x="85" y="9"/>
                  </a:lnTo>
                  <a:lnTo>
                    <a:pt x="89" y="7"/>
                  </a:lnTo>
                  <a:lnTo>
                    <a:pt x="91" y="5"/>
                  </a:lnTo>
                  <a:lnTo>
                    <a:pt x="95" y="4"/>
                  </a:lnTo>
                  <a:lnTo>
                    <a:pt x="99" y="2"/>
                  </a:lnTo>
                  <a:lnTo>
                    <a:pt x="102" y="0"/>
                  </a:lnTo>
                  <a:lnTo>
                    <a:pt x="106" y="2"/>
                  </a:lnTo>
                  <a:lnTo>
                    <a:pt x="106" y="5"/>
                  </a:lnTo>
                  <a:lnTo>
                    <a:pt x="106" y="9"/>
                  </a:lnTo>
                  <a:lnTo>
                    <a:pt x="106" y="15"/>
                  </a:lnTo>
                  <a:lnTo>
                    <a:pt x="104" y="19"/>
                  </a:lnTo>
                  <a:lnTo>
                    <a:pt x="102" y="24"/>
                  </a:lnTo>
                  <a:lnTo>
                    <a:pt x="100" y="26"/>
                  </a:lnTo>
                  <a:lnTo>
                    <a:pt x="100" y="28"/>
                  </a:lnTo>
                  <a:lnTo>
                    <a:pt x="102" y="26"/>
                  </a:lnTo>
                  <a:lnTo>
                    <a:pt x="106" y="26"/>
                  </a:lnTo>
                  <a:lnTo>
                    <a:pt x="108" y="24"/>
                  </a:lnTo>
                  <a:lnTo>
                    <a:pt x="110" y="24"/>
                  </a:lnTo>
                  <a:lnTo>
                    <a:pt x="114" y="24"/>
                  </a:lnTo>
                  <a:lnTo>
                    <a:pt x="118" y="23"/>
                  </a:lnTo>
                  <a:lnTo>
                    <a:pt x="121" y="23"/>
                  </a:lnTo>
                  <a:lnTo>
                    <a:pt x="125" y="21"/>
                  </a:lnTo>
                  <a:lnTo>
                    <a:pt x="131" y="21"/>
                  </a:lnTo>
                  <a:lnTo>
                    <a:pt x="135" y="19"/>
                  </a:lnTo>
                  <a:lnTo>
                    <a:pt x="138" y="19"/>
                  </a:lnTo>
                  <a:lnTo>
                    <a:pt x="144" y="19"/>
                  </a:lnTo>
                  <a:lnTo>
                    <a:pt x="148" y="19"/>
                  </a:lnTo>
                  <a:lnTo>
                    <a:pt x="152" y="19"/>
                  </a:lnTo>
                  <a:lnTo>
                    <a:pt x="156" y="19"/>
                  </a:lnTo>
                  <a:lnTo>
                    <a:pt x="159" y="19"/>
                  </a:lnTo>
                  <a:lnTo>
                    <a:pt x="163" y="19"/>
                  </a:lnTo>
                  <a:lnTo>
                    <a:pt x="167" y="21"/>
                  </a:lnTo>
                  <a:lnTo>
                    <a:pt x="171" y="23"/>
                  </a:lnTo>
                  <a:lnTo>
                    <a:pt x="175" y="24"/>
                  </a:lnTo>
                  <a:lnTo>
                    <a:pt x="178" y="26"/>
                  </a:lnTo>
                  <a:lnTo>
                    <a:pt x="178" y="30"/>
                  </a:lnTo>
                  <a:lnTo>
                    <a:pt x="177" y="32"/>
                  </a:lnTo>
                  <a:lnTo>
                    <a:pt x="175" y="34"/>
                  </a:lnTo>
                  <a:lnTo>
                    <a:pt x="171" y="34"/>
                  </a:lnTo>
                  <a:lnTo>
                    <a:pt x="169" y="36"/>
                  </a:lnTo>
                  <a:lnTo>
                    <a:pt x="165" y="38"/>
                  </a:lnTo>
                  <a:lnTo>
                    <a:pt x="161" y="40"/>
                  </a:lnTo>
                  <a:lnTo>
                    <a:pt x="156" y="42"/>
                  </a:lnTo>
                  <a:lnTo>
                    <a:pt x="152" y="43"/>
                  </a:lnTo>
                  <a:lnTo>
                    <a:pt x="146" y="47"/>
                  </a:lnTo>
                  <a:lnTo>
                    <a:pt x="142" y="49"/>
                  </a:lnTo>
                  <a:lnTo>
                    <a:pt x="137" y="51"/>
                  </a:lnTo>
                  <a:lnTo>
                    <a:pt x="131" y="53"/>
                  </a:lnTo>
                  <a:lnTo>
                    <a:pt x="125" y="55"/>
                  </a:lnTo>
                  <a:lnTo>
                    <a:pt x="119" y="57"/>
                  </a:lnTo>
                  <a:lnTo>
                    <a:pt x="116" y="59"/>
                  </a:lnTo>
                  <a:lnTo>
                    <a:pt x="110" y="59"/>
                  </a:lnTo>
                  <a:lnTo>
                    <a:pt x="106" y="61"/>
                  </a:lnTo>
                  <a:lnTo>
                    <a:pt x="100" y="61"/>
                  </a:lnTo>
                  <a:lnTo>
                    <a:pt x="97" y="61"/>
                  </a:lnTo>
                  <a:lnTo>
                    <a:pt x="91" y="61"/>
                  </a:lnTo>
                  <a:lnTo>
                    <a:pt x="85" y="61"/>
                  </a:lnTo>
                  <a:lnTo>
                    <a:pt x="81" y="62"/>
                  </a:lnTo>
                  <a:lnTo>
                    <a:pt x="76" y="62"/>
                  </a:lnTo>
                  <a:lnTo>
                    <a:pt x="70" y="64"/>
                  </a:lnTo>
                  <a:lnTo>
                    <a:pt x="66" y="66"/>
                  </a:lnTo>
                  <a:lnTo>
                    <a:pt x="61" y="68"/>
                  </a:lnTo>
                  <a:lnTo>
                    <a:pt x="57" y="70"/>
                  </a:lnTo>
                  <a:lnTo>
                    <a:pt x="53" y="72"/>
                  </a:lnTo>
                  <a:lnTo>
                    <a:pt x="47" y="76"/>
                  </a:lnTo>
                  <a:lnTo>
                    <a:pt x="45" y="78"/>
                  </a:lnTo>
                  <a:lnTo>
                    <a:pt x="42" y="80"/>
                  </a:lnTo>
                  <a:lnTo>
                    <a:pt x="40" y="81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2" y="91"/>
                  </a:lnTo>
                  <a:lnTo>
                    <a:pt x="32" y="95"/>
                  </a:lnTo>
                  <a:lnTo>
                    <a:pt x="32" y="97"/>
                  </a:lnTo>
                  <a:lnTo>
                    <a:pt x="34" y="101"/>
                  </a:lnTo>
                  <a:lnTo>
                    <a:pt x="36" y="102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40" y="112"/>
                  </a:lnTo>
                  <a:lnTo>
                    <a:pt x="42" y="114"/>
                  </a:lnTo>
                  <a:lnTo>
                    <a:pt x="42" y="118"/>
                  </a:lnTo>
                  <a:lnTo>
                    <a:pt x="43" y="123"/>
                  </a:lnTo>
                  <a:lnTo>
                    <a:pt x="43" y="129"/>
                  </a:lnTo>
                  <a:lnTo>
                    <a:pt x="42" y="131"/>
                  </a:lnTo>
                  <a:lnTo>
                    <a:pt x="38" y="135"/>
                  </a:lnTo>
                  <a:lnTo>
                    <a:pt x="34" y="135"/>
                  </a:lnTo>
                  <a:lnTo>
                    <a:pt x="30" y="137"/>
                  </a:lnTo>
                  <a:lnTo>
                    <a:pt x="26" y="135"/>
                  </a:lnTo>
                  <a:lnTo>
                    <a:pt x="24" y="135"/>
                  </a:lnTo>
                  <a:lnTo>
                    <a:pt x="23" y="135"/>
                  </a:lnTo>
                  <a:lnTo>
                    <a:pt x="21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3" name="Freeform 161">
              <a:extLst>
                <a:ext uri="{FF2B5EF4-FFF2-40B4-BE49-F238E27FC236}">
                  <a16:creationId xmlns:a16="http://schemas.microsoft.com/office/drawing/2014/main" id="{FB59F041-F16B-1B80-C4B6-FAB58D9D3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4559300"/>
              <a:ext cx="290513" cy="163513"/>
            </a:xfrm>
            <a:custGeom>
              <a:avLst/>
              <a:gdLst>
                <a:gd name="T0" fmla="*/ 0 w 365"/>
                <a:gd name="T1" fmla="*/ 8 h 206"/>
                <a:gd name="T2" fmla="*/ 2 w 365"/>
                <a:gd name="T3" fmla="*/ 23 h 206"/>
                <a:gd name="T4" fmla="*/ 16 w 365"/>
                <a:gd name="T5" fmla="*/ 42 h 206"/>
                <a:gd name="T6" fmla="*/ 31 w 365"/>
                <a:gd name="T7" fmla="*/ 54 h 206"/>
                <a:gd name="T8" fmla="*/ 54 w 365"/>
                <a:gd name="T9" fmla="*/ 61 h 206"/>
                <a:gd name="T10" fmla="*/ 73 w 365"/>
                <a:gd name="T11" fmla="*/ 67 h 206"/>
                <a:gd name="T12" fmla="*/ 92 w 365"/>
                <a:gd name="T13" fmla="*/ 71 h 206"/>
                <a:gd name="T14" fmla="*/ 113 w 365"/>
                <a:gd name="T15" fmla="*/ 75 h 206"/>
                <a:gd name="T16" fmla="*/ 135 w 365"/>
                <a:gd name="T17" fmla="*/ 80 h 206"/>
                <a:gd name="T18" fmla="*/ 152 w 365"/>
                <a:gd name="T19" fmla="*/ 80 h 206"/>
                <a:gd name="T20" fmla="*/ 152 w 365"/>
                <a:gd name="T21" fmla="*/ 90 h 206"/>
                <a:gd name="T22" fmla="*/ 164 w 365"/>
                <a:gd name="T23" fmla="*/ 109 h 206"/>
                <a:gd name="T24" fmla="*/ 183 w 365"/>
                <a:gd name="T25" fmla="*/ 113 h 206"/>
                <a:gd name="T26" fmla="*/ 204 w 365"/>
                <a:gd name="T27" fmla="*/ 114 h 206"/>
                <a:gd name="T28" fmla="*/ 208 w 365"/>
                <a:gd name="T29" fmla="*/ 116 h 206"/>
                <a:gd name="T30" fmla="*/ 196 w 365"/>
                <a:gd name="T31" fmla="*/ 133 h 206"/>
                <a:gd name="T32" fmla="*/ 209 w 365"/>
                <a:gd name="T33" fmla="*/ 152 h 206"/>
                <a:gd name="T34" fmla="*/ 225 w 365"/>
                <a:gd name="T35" fmla="*/ 164 h 206"/>
                <a:gd name="T36" fmla="*/ 247 w 365"/>
                <a:gd name="T37" fmla="*/ 175 h 206"/>
                <a:gd name="T38" fmla="*/ 272 w 365"/>
                <a:gd name="T39" fmla="*/ 185 h 206"/>
                <a:gd name="T40" fmla="*/ 297 w 365"/>
                <a:gd name="T41" fmla="*/ 192 h 206"/>
                <a:gd name="T42" fmla="*/ 318 w 365"/>
                <a:gd name="T43" fmla="*/ 200 h 206"/>
                <a:gd name="T44" fmla="*/ 333 w 365"/>
                <a:gd name="T45" fmla="*/ 206 h 206"/>
                <a:gd name="T46" fmla="*/ 350 w 365"/>
                <a:gd name="T47" fmla="*/ 204 h 206"/>
                <a:gd name="T48" fmla="*/ 363 w 365"/>
                <a:gd name="T49" fmla="*/ 202 h 206"/>
                <a:gd name="T50" fmla="*/ 362 w 365"/>
                <a:gd name="T51" fmla="*/ 196 h 206"/>
                <a:gd name="T52" fmla="*/ 343 w 365"/>
                <a:gd name="T53" fmla="*/ 187 h 206"/>
                <a:gd name="T54" fmla="*/ 322 w 365"/>
                <a:gd name="T55" fmla="*/ 179 h 206"/>
                <a:gd name="T56" fmla="*/ 306 w 365"/>
                <a:gd name="T57" fmla="*/ 173 h 206"/>
                <a:gd name="T58" fmla="*/ 289 w 365"/>
                <a:gd name="T59" fmla="*/ 168 h 206"/>
                <a:gd name="T60" fmla="*/ 274 w 365"/>
                <a:gd name="T61" fmla="*/ 160 h 206"/>
                <a:gd name="T62" fmla="*/ 259 w 365"/>
                <a:gd name="T63" fmla="*/ 154 h 206"/>
                <a:gd name="T64" fmla="*/ 238 w 365"/>
                <a:gd name="T65" fmla="*/ 143 h 206"/>
                <a:gd name="T66" fmla="*/ 227 w 365"/>
                <a:gd name="T67" fmla="*/ 132 h 206"/>
                <a:gd name="T68" fmla="*/ 247 w 365"/>
                <a:gd name="T69" fmla="*/ 126 h 206"/>
                <a:gd name="T70" fmla="*/ 265 w 365"/>
                <a:gd name="T71" fmla="*/ 124 h 206"/>
                <a:gd name="T72" fmla="*/ 287 w 365"/>
                <a:gd name="T73" fmla="*/ 118 h 206"/>
                <a:gd name="T74" fmla="*/ 278 w 365"/>
                <a:gd name="T75" fmla="*/ 109 h 206"/>
                <a:gd name="T76" fmla="*/ 263 w 365"/>
                <a:gd name="T77" fmla="*/ 103 h 206"/>
                <a:gd name="T78" fmla="*/ 242 w 365"/>
                <a:gd name="T79" fmla="*/ 99 h 206"/>
                <a:gd name="T80" fmla="*/ 219 w 365"/>
                <a:gd name="T81" fmla="*/ 95 h 206"/>
                <a:gd name="T82" fmla="*/ 194 w 365"/>
                <a:gd name="T83" fmla="*/ 86 h 206"/>
                <a:gd name="T84" fmla="*/ 179 w 365"/>
                <a:gd name="T85" fmla="*/ 76 h 206"/>
                <a:gd name="T86" fmla="*/ 183 w 365"/>
                <a:gd name="T87" fmla="*/ 65 h 206"/>
                <a:gd name="T88" fmla="*/ 206 w 365"/>
                <a:gd name="T89" fmla="*/ 56 h 206"/>
                <a:gd name="T90" fmla="*/ 227 w 365"/>
                <a:gd name="T91" fmla="*/ 44 h 206"/>
                <a:gd name="T92" fmla="*/ 227 w 365"/>
                <a:gd name="T93" fmla="*/ 29 h 206"/>
                <a:gd name="T94" fmla="*/ 211 w 365"/>
                <a:gd name="T95" fmla="*/ 18 h 206"/>
                <a:gd name="T96" fmla="*/ 196 w 365"/>
                <a:gd name="T97" fmla="*/ 27 h 206"/>
                <a:gd name="T98" fmla="*/ 175 w 365"/>
                <a:gd name="T99" fmla="*/ 40 h 206"/>
                <a:gd name="T100" fmla="*/ 154 w 365"/>
                <a:gd name="T101" fmla="*/ 48 h 206"/>
                <a:gd name="T102" fmla="*/ 137 w 365"/>
                <a:gd name="T103" fmla="*/ 50 h 206"/>
                <a:gd name="T104" fmla="*/ 118 w 365"/>
                <a:gd name="T105" fmla="*/ 50 h 206"/>
                <a:gd name="T106" fmla="*/ 97 w 365"/>
                <a:gd name="T107" fmla="*/ 50 h 206"/>
                <a:gd name="T108" fmla="*/ 78 w 365"/>
                <a:gd name="T109" fmla="*/ 48 h 206"/>
                <a:gd name="T110" fmla="*/ 61 w 365"/>
                <a:gd name="T111" fmla="*/ 46 h 206"/>
                <a:gd name="T112" fmla="*/ 38 w 365"/>
                <a:gd name="T113" fmla="*/ 40 h 206"/>
                <a:gd name="T114" fmla="*/ 31 w 365"/>
                <a:gd name="T115" fmla="*/ 25 h 206"/>
                <a:gd name="T116" fmla="*/ 27 w 365"/>
                <a:gd name="T117" fmla="*/ 12 h 206"/>
                <a:gd name="T118" fmla="*/ 2 w 365"/>
                <a:gd name="T119" fmla="*/ 0 h 20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65"/>
                <a:gd name="T181" fmla="*/ 0 h 206"/>
                <a:gd name="T182" fmla="*/ 365 w 365"/>
                <a:gd name="T183" fmla="*/ 206 h 20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65" h="206">
                  <a:moveTo>
                    <a:pt x="2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2" y="23"/>
                  </a:lnTo>
                  <a:lnTo>
                    <a:pt x="4" y="29"/>
                  </a:lnTo>
                  <a:lnTo>
                    <a:pt x="6" y="33"/>
                  </a:lnTo>
                  <a:lnTo>
                    <a:pt x="10" y="38"/>
                  </a:lnTo>
                  <a:lnTo>
                    <a:pt x="12" y="40"/>
                  </a:lnTo>
                  <a:lnTo>
                    <a:pt x="16" y="42"/>
                  </a:lnTo>
                  <a:lnTo>
                    <a:pt x="17" y="44"/>
                  </a:lnTo>
                  <a:lnTo>
                    <a:pt x="21" y="48"/>
                  </a:lnTo>
                  <a:lnTo>
                    <a:pt x="23" y="50"/>
                  </a:lnTo>
                  <a:lnTo>
                    <a:pt x="27" y="52"/>
                  </a:lnTo>
                  <a:lnTo>
                    <a:pt x="31" y="54"/>
                  </a:lnTo>
                  <a:lnTo>
                    <a:pt x="35" y="56"/>
                  </a:lnTo>
                  <a:lnTo>
                    <a:pt x="38" y="57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54" y="61"/>
                  </a:lnTo>
                  <a:lnTo>
                    <a:pt x="57" y="63"/>
                  </a:lnTo>
                  <a:lnTo>
                    <a:pt x="63" y="65"/>
                  </a:lnTo>
                  <a:lnTo>
                    <a:pt x="67" y="65"/>
                  </a:lnTo>
                  <a:lnTo>
                    <a:pt x="69" y="67"/>
                  </a:lnTo>
                  <a:lnTo>
                    <a:pt x="73" y="67"/>
                  </a:lnTo>
                  <a:lnTo>
                    <a:pt x="75" y="69"/>
                  </a:lnTo>
                  <a:lnTo>
                    <a:pt x="80" y="69"/>
                  </a:lnTo>
                  <a:lnTo>
                    <a:pt x="86" y="71"/>
                  </a:lnTo>
                  <a:lnTo>
                    <a:pt x="90" y="71"/>
                  </a:lnTo>
                  <a:lnTo>
                    <a:pt x="92" y="71"/>
                  </a:lnTo>
                  <a:lnTo>
                    <a:pt x="94" y="73"/>
                  </a:lnTo>
                  <a:lnTo>
                    <a:pt x="97" y="73"/>
                  </a:lnTo>
                  <a:lnTo>
                    <a:pt x="103" y="75"/>
                  </a:lnTo>
                  <a:lnTo>
                    <a:pt x="109" y="75"/>
                  </a:lnTo>
                  <a:lnTo>
                    <a:pt x="113" y="75"/>
                  </a:lnTo>
                  <a:lnTo>
                    <a:pt x="118" y="76"/>
                  </a:lnTo>
                  <a:lnTo>
                    <a:pt x="124" y="76"/>
                  </a:lnTo>
                  <a:lnTo>
                    <a:pt x="128" y="78"/>
                  </a:lnTo>
                  <a:lnTo>
                    <a:pt x="132" y="78"/>
                  </a:lnTo>
                  <a:lnTo>
                    <a:pt x="135" y="80"/>
                  </a:lnTo>
                  <a:lnTo>
                    <a:pt x="139" y="80"/>
                  </a:lnTo>
                  <a:lnTo>
                    <a:pt x="143" y="80"/>
                  </a:lnTo>
                  <a:lnTo>
                    <a:pt x="145" y="80"/>
                  </a:lnTo>
                  <a:lnTo>
                    <a:pt x="149" y="80"/>
                  </a:lnTo>
                  <a:lnTo>
                    <a:pt x="152" y="80"/>
                  </a:lnTo>
                  <a:lnTo>
                    <a:pt x="154" y="82"/>
                  </a:lnTo>
                  <a:lnTo>
                    <a:pt x="152" y="82"/>
                  </a:lnTo>
                  <a:lnTo>
                    <a:pt x="152" y="84"/>
                  </a:lnTo>
                  <a:lnTo>
                    <a:pt x="152" y="86"/>
                  </a:lnTo>
                  <a:lnTo>
                    <a:pt x="152" y="90"/>
                  </a:lnTo>
                  <a:lnTo>
                    <a:pt x="152" y="94"/>
                  </a:lnTo>
                  <a:lnTo>
                    <a:pt x="154" y="99"/>
                  </a:lnTo>
                  <a:lnTo>
                    <a:pt x="156" y="103"/>
                  </a:lnTo>
                  <a:lnTo>
                    <a:pt x="162" y="107"/>
                  </a:lnTo>
                  <a:lnTo>
                    <a:pt x="164" y="109"/>
                  </a:lnTo>
                  <a:lnTo>
                    <a:pt x="168" y="111"/>
                  </a:lnTo>
                  <a:lnTo>
                    <a:pt x="171" y="111"/>
                  </a:lnTo>
                  <a:lnTo>
                    <a:pt x="175" y="113"/>
                  </a:lnTo>
                  <a:lnTo>
                    <a:pt x="179" y="113"/>
                  </a:lnTo>
                  <a:lnTo>
                    <a:pt x="183" y="113"/>
                  </a:lnTo>
                  <a:lnTo>
                    <a:pt x="187" y="114"/>
                  </a:lnTo>
                  <a:lnTo>
                    <a:pt x="192" y="114"/>
                  </a:lnTo>
                  <a:lnTo>
                    <a:pt x="196" y="114"/>
                  </a:lnTo>
                  <a:lnTo>
                    <a:pt x="200" y="114"/>
                  </a:lnTo>
                  <a:lnTo>
                    <a:pt x="204" y="114"/>
                  </a:lnTo>
                  <a:lnTo>
                    <a:pt x="206" y="114"/>
                  </a:lnTo>
                  <a:lnTo>
                    <a:pt x="211" y="114"/>
                  </a:lnTo>
                  <a:lnTo>
                    <a:pt x="213" y="114"/>
                  </a:lnTo>
                  <a:lnTo>
                    <a:pt x="211" y="114"/>
                  </a:lnTo>
                  <a:lnTo>
                    <a:pt x="208" y="116"/>
                  </a:lnTo>
                  <a:lnTo>
                    <a:pt x="204" y="120"/>
                  </a:lnTo>
                  <a:lnTo>
                    <a:pt x="200" y="126"/>
                  </a:lnTo>
                  <a:lnTo>
                    <a:pt x="198" y="128"/>
                  </a:lnTo>
                  <a:lnTo>
                    <a:pt x="196" y="130"/>
                  </a:lnTo>
                  <a:lnTo>
                    <a:pt x="196" y="133"/>
                  </a:lnTo>
                  <a:lnTo>
                    <a:pt x="198" y="137"/>
                  </a:lnTo>
                  <a:lnTo>
                    <a:pt x="198" y="139"/>
                  </a:lnTo>
                  <a:lnTo>
                    <a:pt x="200" y="145"/>
                  </a:lnTo>
                  <a:lnTo>
                    <a:pt x="204" y="149"/>
                  </a:lnTo>
                  <a:lnTo>
                    <a:pt x="209" y="152"/>
                  </a:lnTo>
                  <a:lnTo>
                    <a:pt x="211" y="154"/>
                  </a:lnTo>
                  <a:lnTo>
                    <a:pt x="215" y="156"/>
                  </a:lnTo>
                  <a:lnTo>
                    <a:pt x="217" y="158"/>
                  </a:lnTo>
                  <a:lnTo>
                    <a:pt x="221" y="162"/>
                  </a:lnTo>
                  <a:lnTo>
                    <a:pt x="225" y="164"/>
                  </a:lnTo>
                  <a:lnTo>
                    <a:pt x="230" y="166"/>
                  </a:lnTo>
                  <a:lnTo>
                    <a:pt x="234" y="168"/>
                  </a:lnTo>
                  <a:lnTo>
                    <a:pt x="238" y="170"/>
                  </a:lnTo>
                  <a:lnTo>
                    <a:pt x="244" y="172"/>
                  </a:lnTo>
                  <a:lnTo>
                    <a:pt x="247" y="175"/>
                  </a:lnTo>
                  <a:lnTo>
                    <a:pt x="253" y="175"/>
                  </a:lnTo>
                  <a:lnTo>
                    <a:pt x="257" y="179"/>
                  </a:lnTo>
                  <a:lnTo>
                    <a:pt x="263" y="181"/>
                  </a:lnTo>
                  <a:lnTo>
                    <a:pt x="268" y="183"/>
                  </a:lnTo>
                  <a:lnTo>
                    <a:pt x="272" y="185"/>
                  </a:lnTo>
                  <a:lnTo>
                    <a:pt x="278" y="187"/>
                  </a:lnTo>
                  <a:lnTo>
                    <a:pt x="284" y="189"/>
                  </a:lnTo>
                  <a:lnTo>
                    <a:pt x="287" y="191"/>
                  </a:lnTo>
                  <a:lnTo>
                    <a:pt x="293" y="191"/>
                  </a:lnTo>
                  <a:lnTo>
                    <a:pt x="297" y="192"/>
                  </a:lnTo>
                  <a:lnTo>
                    <a:pt x="301" y="194"/>
                  </a:lnTo>
                  <a:lnTo>
                    <a:pt x="306" y="196"/>
                  </a:lnTo>
                  <a:lnTo>
                    <a:pt x="310" y="196"/>
                  </a:lnTo>
                  <a:lnTo>
                    <a:pt x="314" y="198"/>
                  </a:lnTo>
                  <a:lnTo>
                    <a:pt x="318" y="200"/>
                  </a:lnTo>
                  <a:lnTo>
                    <a:pt x="320" y="200"/>
                  </a:lnTo>
                  <a:lnTo>
                    <a:pt x="323" y="202"/>
                  </a:lnTo>
                  <a:lnTo>
                    <a:pt x="325" y="202"/>
                  </a:lnTo>
                  <a:lnTo>
                    <a:pt x="329" y="204"/>
                  </a:lnTo>
                  <a:lnTo>
                    <a:pt x="333" y="206"/>
                  </a:lnTo>
                  <a:lnTo>
                    <a:pt x="335" y="204"/>
                  </a:lnTo>
                  <a:lnTo>
                    <a:pt x="341" y="204"/>
                  </a:lnTo>
                  <a:lnTo>
                    <a:pt x="343" y="204"/>
                  </a:lnTo>
                  <a:lnTo>
                    <a:pt x="346" y="204"/>
                  </a:lnTo>
                  <a:lnTo>
                    <a:pt x="350" y="204"/>
                  </a:lnTo>
                  <a:lnTo>
                    <a:pt x="354" y="204"/>
                  </a:lnTo>
                  <a:lnTo>
                    <a:pt x="356" y="204"/>
                  </a:lnTo>
                  <a:lnTo>
                    <a:pt x="360" y="202"/>
                  </a:lnTo>
                  <a:lnTo>
                    <a:pt x="362" y="202"/>
                  </a:lnTo>
                  <a:lnTo>
                    <a:pt x="363" y="202"/>
                  </a:lnTo>
                  <a:lnTo>
                    <a:pt x="365" y="200"/>
                  </a:lnTo>
                  <a:lnTo>
                    <a:pt x="365" y="198"/>
                  </a:lnTo>
                  <a:lnTo>
                    <a:pt x="363" y="196"/>
                  </a:lnTo>
                  <a:lnTo>
                    <a:pt x="362" y="196"/>
                  </a:lnTo>
                  <a:lnTo>
                    <a:pt x="358" y="194"/>
                  </a:lnTo>
                  <a:lnTo>
                    <a:pt x="354" y="192"/>
                  </a:lnTo>
                  <a:lnTo>
                    <a:pt x="350" y="191"/>
                  </a:lnTo>
                  <a:lnTo>
                    <a:pt x="346" y="189"/>
                  </a:lnTo>
                  <a:lnTo>
                    <a:pt x="343" y="187"/>
                  </a:lnTo>
                  <a:lnTo>
                    <a:pt x="335" y="185"/>
                  </a:lnTo>
                  <a:lnTo>
                    <a:pt x="331" y="183"/>
                  </a:lnTo>
                  <a:lnTo>
                    <a:pt x="327" y="181"/>
                  </a:lnTo>
                  <a:lnTo>
                    <a:pt x="323" y="181"/>
                  </a:lnTo>
                  <a:lnTo>
                    <a:pt x="322" y="179"/>
                  </a:lnTo>
                  <a:lnTo>
                    <a:pt x="318" y="179"/>
                  </a:lnTo>
                  <a:lnTo>
                    <a:pt x="316" y="177"/>
                  </a:lnTo>
                  <a:lnTo>
                    <a:pt x="312" y="175"/>
                  </a:lnTo>
                  <a:lnTo>
                    <a:pt x="308" y="175"/>
                  </a:lnTo>
                  <a:lnTo>
                    <a:pt x="306" y="173"/>
                  </a:lnTo>
                  <a:lnTo>
                    <a:pt x="303" y="172"/>
                  </a:lnTo>
                  <a:lnTo>
                    <a:pt x="299" y="172"/>
                  </a:lnTo>
                  <a:lnTo>
                    <a:pt x="297" y="170"/>
                  </a:lnTo>
                  <a:lnTo>
                    <a:pt x="293" y="168"/>
                  </a:lnTo>
                  <a:lnTo>
                    <a:pt x="289" y="168"/>
                  </a:lnTo>
                  <a:lnTo>
                    <a:pt x="285" y="166"/>
                  </a:lnTo>
                  <a:lnTo>
                    <a:pt x="284" y="164"/>
                  </a:lnTo>
                  <a:lnTo>
                    <a:pt x="280" y="164"/>
                  </a:lnTo>
                  <a:lnTo>
                    <a:pt x="276" y="162"/>
                  </a:lnTo>
                  <a:lnTo>
                    <a:pt x="274" y="160"/>
                  </a:lnTo>
                  <a:lnTo>
                    <a:pt x="270" y="160"/>
                  </a:lnTo>
                  <a:lnTo>
                    <a:pt x="266" y="158"/>
                  </a:lnTo>
                  <a:lnTo>
                    <a:pt x="265" y="156"/>
                  </a:lnTo>
                  <a:lnTo>
                    <a:pt x="261" y="154"/>
                  </a:lnTo>
                  <a:lnTo>
                    <a:pt x="259" y="154"/>
                  </a:lnTo>
                  <a:lnTo>
                    <a:pt x="255" y="152"/>
                  </a:lnTo>
                  <a:lnTo>
                    <a:pt x="249" y="151"/>
                  </a:lnTo>
                  <a:lnTo>
                    <a:pt x="246" y="149"/>
                  </a:lnTo>
                  <a:lnTo>
                    <a:pt x="242" y="145"/>
                  </a:lnTo>
                  <a:lnTo>
                    <a:pt x="238" y="143"/>
                  </a:lnTo>
                  <a:lnTo>
                    <a:pt x="234" y="141"/>
                  </a:lnTo>
                  <a:lnTo>
                    <a:pt x="230" y="139"/>
                  </a:lnTo>
                  <a:lnTo>
                    <a:pt x="227" y="137"/>
                  </a:lnTo>
                  <a:lnTo>
                    <a:pt x="227" y="135"/>
                  </a:lnTo>
                  <a:lnTo>
                    <a:pt x="227" y="132"/>
                  </a:lnTo>
                  <a:lnTo>
                    <a:pt x="230" y="130"/>
                  </a:lnTo>
                  <a:lnTo>
                    <a:pt x="232" y="128"/>
                  </a:lnTo>
                  <a:lnTo>
                    <a:pt x="238" y="128"/>
                  </a:lnTo>
                  <a:lnTo>
                    <a:pt x="242" y="126"/>
                  </a:lnTo>
                  <a:lnTo>
                    <a:pt x="247" y="126"/>
                  </a:lnTo>
                  <a:lnTo>
                    <a:pt x="249" y="126"/>
                  </a:lnTo>
                  <a:lnTo>
                    <a:pt x="253" y="124"/>
                  </a:lnTo>
                  <a:lnTo>
                    <a:pt x="257" y="124"/>
                  </a:lnTo>
                  <a:lnTo>
                    <a:pt x="259" y="124"/>
                  </a:lnTo>
                  <a:lnTo>
                    <a:pt x="265" y="124"/>
                  </a:lnTo>
                  <a:lnTo>
                    <a:pt x="270" y="122"/>
                  </a:lnTo>
                  <a:lnTo>
                    <a:pt x="276" y="122"/>
                  </a:lnTo>
                  <a:lnTo>
                    <a:pt x="280" y="122"/>
                  </a:lnTo>
                  <a:lnTo>
                    <a:pt x="284" y="120"/>
                  </a:lnTo>
                  <a:lnTo>
                    <a:pt x="287" y="118"/>
                  </a:lnTo>
                  <a:lnTo>
                    <a:pt x="289" y="116"/>
                  </a:lnTo>
                  <a:lnTo>
                    <a:pt x="285" y="114"/>
                  </a:lnTo>
                  <a:lnTo>
                    <a:pt x="282" y="111"/>
                  </a:lnTo>
                  <a:lnTo>
                    <a:pt x="278" y="109"/>
                  </a:lnTo>
                  <a:lnTo>
                    <a:pt x="276" y="109"/>
                  </a:lnTo>
                  <a:lnTo>
                    <a:pt x="272" y="107"/>
                  </a:lnTo>
                  <a:lnTo>
                    <a:pt x="270" y="105"/>
                  </a:lnTo>
                  <a:lnTo>
                    <a:pt x="266" y="103"/>
                  </a:lnTo>
                  <a:lnTo>
                    <a:pt x="263" y="103"/>
                  </a:lnTo>
                  <a:lnTo>
                    <a:pt x="259" y="101"/>
                  </a:lnTo>
                  <a:lnTo>
                    <a:pt x="255" y="101"/>
                  </a:lnTo>
                  <a:lnTo>
                    <a:pt x="251" y="101"/>
                  </a:lnTo>
                  <a:lnTo>
                    <a:pt x="247" y="99"/>
                  </a:lnTo>
                  <a:lnTo>
                    <a:pt x="242" y="99"/>
                  </a:lnTo>
                  <a:lnTo>
                    <a:pt x="238" y="99"/>
                  </a:lnTo>
                  <a:lnTo>
                    <a:pt x="234" y="97"/>
                  </a:lnTo>
                  <a:lnTo>
                    <a:pt x="230" y="97"/>
                  </a:lnTo>
                  <a:lnTo>
                    <a:pt x="225" y="95"/>
                  </a:lnTo>
                  <a:lnTo>
                    <a:pt x="219" y="95"/>
                  </a:lnTo>
                  <a:lnTo>
                    <a:pt x="215" y="94"/>
                  </a:lnTo>
                  <a:lnTo>
                    <a:pt x="209" y="92"/>
                  </a:lnTo>
                  <a:lnTo>
                    <a:pt x="204" y="90"/>
                  </a:lnTo>
                  <a:lnTo>
                    <a:pt x="200" y="88"/>
                  </a:lnTo>
                  <a:lnTo>
                    <a:pt x="194" y="86"/>
                  </a:lnTo>
                  <a:lnTo>
                    <a:pt x="190" y="86"/>
                  </a:lnTo>
                  <a:lnTo>
                    <a:pt x="187" y="84"/>
                  </a:lnTo>
                  <a:lnTo>
                    <a:pt x="183" y="82"/>
                  </a:lnTo>
                  <a:lnTo>
                    <a:pt x="181" y="78"/>
                  </a:lnTo>
                  <a:lnTo>
                    <a:pt x="179" y="76"/>
                  </a:lnTo>
                  <a:lnTo>
                    <a:pt x="177" y="75"/>
                  </a:lnTo>
                  <a:lnTo>
                    <a:pt x="177" y="73"/>
                  </a:lnTo>
                  <a:lnTo>
                    <a:pt x="177" y="71"/>
                  </a:lnTo>
                  <a:lnTo>
                    <a:pt x="181" y="69"/>
                  </a:lnTo>
                  <a:lnTo>
                    <a:pt x="183" y="65"/>
                  </a:lnTo>
                  <a:lnTo>
                    <a:pt x="187" y="65"/>
                  </a:lnTo>
                  <a:lnTo>
                    <a:pt x="190" y="61"/>
                  </a:lnTo>
                  <a:lnTo>
                    <a:pt x="196" y="59"/>
                  </a:lnTo>
                  <a:lnTo>
                    <a:pt x="200" y="57"/>
                  </a:lnTo>
                  <a:lnTo>
                    <a:pt x="206" y="56"/>
                  </a:lnTo>
                  <a:lnTo>
                    <a:pt x="211" y="54"/>
                  </a:lnTo>
                  <a:lnTo>
                    <a:pt x="217" y="52"/>
                  </a:lnTo>
                  <a:lnTo>
                    <a:pt x="221" y="50"/>
                  </a:lnTo>
                  <a:lnTo>
                    <a:pt x="225" y="48"/>
                  </a:lnTo>
                  <a:lnTo>
                    <a:pt x="227" y="44"/>
                  </a:lnTo>
                  <a:lnTo>
                    <a:pt x="230" y="42"/>
                  </a:lnTo>
                  <a:lnTo>
                    <a:pt x="230" y="40"/>
                  </a:lnTo>
                  <a:lnTo>
                    <a:pt x="230" y="38"/>
                  </a:lnTo>
                  <a:lnTo>
                    <a:pt x="228" y="33"/>
                  </a:lnTo>
                  <a:lnTo>
                    <a:pt x="227" y="29"/>
                  </a:lnTo>
                  <a:lnTo>
                    <a:pt x="223" y="25"/>
                  </a:lnTo>
                  <a:lnTo>
                    <a:pt x="221" y="23"/>
                  </a:lnTo>
                  <a:lnTo>
                    <a:pt x="219" y="19"/>
                  </a:lnTo>
                  <a:lnTo>
                    <a:pt x="215" y="18"/>
                  </a:lnTo>
                  <a:lnTo>
                    <a:pt x="211" y="18"/>
                  </a:lnTo>
                  <a:lnTo>
                    <a:pt x="208" y="19"/>
                  </a:lnTo>
                  <a:lnTo>
                    <a:pt x="204" y="19"/>
                  </a:lnTo>
                  <a:lnTo>
                    <a:pt x="202" y="21"/>
                  </a:lnTo>
                  <a:lnTo>
                    <a:pt x="198" y="23"/>
                  </a:lnTo>
                  <a:lnTo>
                    <a:pt x="196" y="27"/>
                  </a:lnTo>
                  <a:lnTo>
                    <a:pt x="192" y="29"/>
                  </a:lnTo>
                  <a:lnTo>
                    <a:pt x="189" y="31"/>
                  </a:lnTo>
                  <a:lnTo>
                    <a:pt x="185" y="35"/>
                  </a:lnTo>
                  <a:lnTo>
                    <a:pt x="181" y="38"/>
                  </a:lnTo>
                  <a:lnTo>
                    <a:pt x="175" y="40"/>
                  </a:lnTo>
                  <a:lnTo>
                    <a:pt x="171" y="42"/>
                  </a:lnTo>
                  <a:lnTo>
                    <a:pt x="166" y="44"/>
                  </a:lnTo>
                  <a:lnTo>
                    <a:pt x="160" y="48"/>
                  </a:lnTo>
                  <a:lnTo>
                    <a:pt x="156" y="48"/>
                  </a:lnTo>
                  <a:lnTo>
                    <a:pt x="154" y="48"/>
                  </a:lnTo>
                  <a:lnTo>
                    <a:pt x="151" y="50"/>
                  </a:lnTo>
                  <a:lnTo>
                    <a:pt x="147" y="50"/>
                  </a:lnTo>
                  <a:lnTo>
                    <a:pt x="143" y="50"/>
                  </a:lnTo>
                  <a:lnTo>
                    <a:pt x="141" y="50"/>
                  </a:lnTo>
                  <a:lnTo>
                    <a:pt x="137" y="50"/>
                  </a:lnTo>
                  <a:lnTo>
                    <a:pt x="133" y="52"/>
                  </a:lnTo>
                  <a:lnTo>
                    <a:pt x="130" y="50"/>
                  </a:lnTo>
                  <a:lnTo>
                    <a:pt x="126" y="50"/>
                  </a:lnTo>
                  <a:lnTo>
                    <a:pt x="120" y="50"/>
                  </a:lnTo>
                  <a:lnTo>
                    <a:pt x="118" y="50"/>
                  </a:lnTo>
                  <a:lnTo>
                    <a:pt x="113" y="50"/>
                  </a:lnTo>
                  <a:lnTo>
                    <a:pt x="109" y="50"/>
                  </a:lnTo>
                  <a:lnTo>
                    <a:pt x="105" y="50"/>
                  </a:lnTo>
                  <a:lnTo>
                    <a:pt x="101" y="50"/>
                  </a:lnTo>
                  <a:lnTo>
                    <a:pt x="97" y="50"/>
                  </a:lnTo>
                  <a:lnTo>
                    <a:pt x="94" y="50"/>
                  </a:lnTo>
                  <a:lnTo>
                    <a:pt x="90" y="50"/>
                  </a:lnTo>
                  <a:lnTo>
                    <a:pt x="86" y="50"/>
                  </a:lnTo>
                  <a:lnTo>
                    <a:pt x="82" y="48"/>
                  </a:lnTo>
                  <a:lnTo>
                    <a:pt x="78" y="48"/>
                  </a:lnTo>
                  <a:lnTo>
                    <a:pt x="75" y="48"/>
                  </a:lnTo>
                  <a:lnTo>
                    <a:pt x="71" y="48"/>
                  </a:lnTo>
                  <a:lnTo>
                    <a:pt x="67" y="48"/>
                  </a:lnTo>
                  <a:lnTo>
                    <a:pt x="63" y="48"/>
                  </a:lnTo>
                  <a:lnTo>
                    <a:pt x="61" y="46"/>
                  </a:lnTo>
                  <a:lnTo>
                    <a:pt x="57" y="46"/>
                  </a:lnTo>
                  <a:lnTo>
                    <a:pt x="52" y="44"/>
                  </a:lnTo>
                  <a:lnTo>
                    <a:pt x="48" y="44"/>
                  </a:lnTo>
                  <a:lnTo>
                    <a:pt x="42" y="42"/>
                  </a:lnTo>
                  <a:lnTo>
                    <a:pt x="38" y="40"/>
                  </a:lnTo>
                  <a:lnTo>
                    <a:pt x="35" y="38"/>
                  </a:lnTo>
                  <a:lnTo>
                    <a:pt x="35" y="35"/>
                  </a:lnTo>
                  <a:lnTo>
                    <a:pt x="33" y="33"/>
                  </a:lnTo>
                  <a:lnTo>
                    <a:pt x="31" y="29"/>
                  </a:lnTo>
                  <a:lnTo>
                    <a:pt x="31" y="25"/>
                  </a:lnTo>
                  <a:lnTo>
                    <a:pt x="31" y="23"/>
                  </a:lnTo>
                  <a:lnTo>
                    <a:pt x="29" y="19"/>
                  </a:lnTo>
                  <a:lnTo>
                    <a:pt x="29" y="16"/>
                  </a:lnTo>
                  <a:lnTo>
                    <a:pt x="27" y="14"/>
                  </a:lnTo>
                  <a:lnTo>
                    <a:pt x="27" y="12"/>
                  </a:lnTo>
                  <a:lnTo>
                    <a:pt x="27" y="6"/>
                  </a:lnTo>
                  <a:lnTo>
                    <a:pt x="27" y="2"/>
                  </a:lnTo>
                  <a:lnTo>
                    <a:pt x="27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4" name="Freeform 162">
              <a:extLst>
                <a:ext uri="{FF2B5EF4-FFF2-40B4-BE49-F238E27FC236}">
                  <a16:creationId xmlns:a16="http://schemas.microsoft.com/office/drawing/2014/main" id="{96984575-36C9-0693-786E-99253EEE3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4697413"/>
              <a:ext cx="495300" cy="339725"/>
            </a:xfrm>
            <a:custGeom>
              <a:avLst/>
              <a:gdLst>
                <a:gd name="T0" fmla="*/ 200 w 624"/>
                <a:gd name="T1" fmla="*/ 63 h 428"/>
                <a:gd name="T2" fmla="*/ 247 w 624"/>
                <a:gd name="T3" fmla="*/ 116 h 428"/>
                <a:gd name="T4" fmla="*/ 289 w 624"/>
                <a:gd name="T5" fmla="*/ 149 h 428"/>
                <a:gd name="T6" fmla="*/ 274 w 624"/>
                <a:gd name="T7" fmla="*/ 185 h 428"/>
                <a:gd name="T8" fmla="*/ 263 w 624"/>
                <a:gd name="T9" fmla="*/ 227 h 428"/>
                <a:gd name="T10" fmla="*/ 304 w 624"/>
                <a:gd name="T11" fmla="*/ 200 h 428"/>
                <a:gd name="T12" fmla="*/ 339 w 624"/>
                <a:gd name="T13" fmla="*/ 189 h 428"/>
                <a:gd name="T14" fmla="*/ 359 w 624"/>
                <a:gd name="T15" fmla="*/ 223 h 428"/>
                <a:gd name="T16" fmla="*/ 344 w 624"/>
                <a:gd name="T17" fmla="*/ 263 h 428"/>
                <a:gd name="T18" fmla="*/ 312 w 624"/>
                <a:gd name="T19" fmla="*/ 295 h 428"/>
                <a:gd name="T20" fmla="*/ 274 w 624"/>
                <a:gd name="T21" fmla="*/ 303 h 428"/>
                <a:gd name="T22" fmla="*/ 249 w 624"/>
                <a:gd name="T23" fmla="*/ 291 h 428"/>
                <a:gd name="T24" fmla="*/ 209 w 624"/>
                <a:gd name="T25" fmla="*/ 343 h 428"/>
                <a:gd name="T26" fmla="*/ 148 w 624"/>
                <a:gd name="T27" fmla="*/ 394 h 428"/>
                <a:gd name="T28" fmla="*/ 88 w 624"/>
                <a:gd name="T29" fmla="*/ 409 h 428"/>
                <a:gd name="T30" fmla="*/ 34 w 624"/>
                <a:gd name="T31" fmla="*/ 415 h 428"/>
                <a:gd name="T32" fmla="*/ 4 w 624"/>
                <a:gd name="T33" fmla="*/ 422 h 428"/>
                <a:gd name="T34" fmla="*/ 55 w 624"/>
                <a:gd name="T35" fmla="*/ 426 h 428"/>
                <a:gd name="T36" fmla="*/ 97 w 624"/>
                <a:gd name="T37" fmla="*/ 428 h 428"/>
                <a:gd name="T38" fmla="*/ 135 w 624"/>
                <a:gd name="T39" fmla="*/ 424 h 428"/>
                <a:gd name="T40" fmla="*/ 194 w 624"/>
                <a:gd name="T41" fmla="*/ 400 h 428"/>
                <a:gd name="T42" fmla="*/ 243 w 624"/>
                <a:gd name="T43" fmla="*/ 348 h 428"/>
                <a:gd name="T44" fmla="*/ 435 w 624"/>
                <a:gd name="T45" fmla="*/ 341 h 428"/>
                <a:gd name="T46" fmla="*/ 477 w 624"/>
                <a:gd name="T47" fmla="*/ 324 h 428"/>
                <a:gd name="T48" fmla="*/ 530 w 624"/>
                <a:gd name="T49" fmla="*/ 295 h 428"/>
                <a:gd name="T50" fmla="*/ 561 w 624"/>
                <a:gd name="T51" fmla="*/ 257 h 428"/>
                <a:gd name="T52" fmla="*/ 582 w 624"/>
                <a:gd name="T53" fmla="*/ 219 h 428"/>
                <a:gd name="T54" fmla="*/ 599 w 624"/>
                <a:gd name="T55" fmla="*/ 181 h 428"/>
                <a:gd name="T56" fmla="*/ 612 w 624"/>
                <a:gd name="T57" fmla="*/ 143 h 428"/>
                <a:gd name="T58" fmla="*/ 622 w 624"/>
                <a:gd name="T59" fmla="*/ 92 h 428"/>
                <a:gd name="T60" fmla="*/ 605 w 624"/>
                <a:gd name="T61" fmla="*/ 40 h 428"/>
                <a:gd name="T62" fmla="*/ 578 w 624"/>
                <a:gd name="T63" fmla="*/ 2 h 428"/>
                <a:gd name="T64" fmla="*/ 572 w 624"/>
                <a:gd name="T65" fmla="*/ 25 h 428"/>
                <a:gd name="T66" fmla="*/ 591 w 624"/>
                <a:gd name="T67" fmla="*/ 65 h 428"/>
                <a:gd name="T68" fmla="*/ 593 w 624"/>
                <a:gd name="T69" fmla="*/ 109 h 428"/>
                <a:gd name="T70" fmla="*/ 578 w 624"/>
                <a:gd name="T71" fmla="*/ 151 h 428"/>
                <a:gd name="T72" fmla="*/ 563 w 624"/>
                <a:gd name="T73" fmla="*/ 192 h 428"/>
                <a:gd name="T74" fmla="*/ 544 w 624"/>
                <a:gd name="T75" fmla="*/ 230 h 428"/>
                <a:gd name="T76" fmla="*/ 511 w 624"/>
                <a:gd name="T77" fmla="*/ 276 h 428"/>
                <a:gd name="T78" fmla="*/ 472 w 624"/>
                <a:gd name="T79" fmla="*/ 301 h 428"/>
                <a:gd name="T80" fmla="*/ 432 w 624"/>
                <a:gd name="T81" fmla="*/ 318 h 428"/>
                <a:gd name="T82" fmla="*/ 386 w 624"/>
                <a:gd name="T83" fmla="*/ 312 h 428"/>
                <a:gd name="T84" fmla="*/ 340 w 624"/>
                <a:gd name="T85" fmla="*/ 305 h 428"/>
                <a:gd name="T86" fmla="*/ 363 w 624"/>
                <a:gd name="T87" fmla="*/ 272 h 428"/>
                <a:gd name="T88" fmla="*/ 388 w 624"/>
                <a:gd name="T89" fmla="*/ 234 h 428"/>
                <a:gd name="T90" fmla="*/ 382 w 624"/>
                <a:gd name="T91" fmla="*/ 183 h 428"/>
                <a:gd name="T92" fmla="*/ 382 w 624"/>
                <a:gd name="T93" fmla="*/ 143 h 428"/>
                <a:gd name="T94" fmla="*/ 403 w 624"/>
                <a:gd name="T95" fmla="*/ 107 h 428"/>
                <a:gd name="T96" fmla="*/ 378 w 624"/>
                <a:gd name="T97" fmla="*/ 84 h 428"/>
                <a:gd name="T98" fmla="*/ 363 w 624"/>
                <a:gd name="T99" fmla="*/ 122 h 428"/>
                <a:gd name="T100" fmla="*/ 339 w 624"/>
                <a:gd name="T101" fmla="*/ 114 h 428"/>
                <a:gd name="T102" fmla="*/ 340 w 624"/>
                <a:gd name="T103" fmla="*/ 152 h 428"/>
                <a:gd name="T104" fmla="*/ 316 w 624"/>
                <a:gd name="T105" fmla="*/ 147 h 428"/>
                <a:gd name="T106" fmla="*/ 266 w 624"/>
                <a:gd name="T107" fmla="*/ 101 h 428"/>
                <a:gd name="T108" fmla="*/ 228 w 624"/>
                <a:gd name="T109" fmla="*/ 57 h 428"/>
                <a:gd name="T110" fmla="*/ 255 w 624"/>
                <a:gd name="T111" fmla="*/ 56 h 428"/>
                <a:gd name="T112" fmla="*/ 295 w 624"/>
                <a:gd name="T113" fmla="*/ 48 h 428"/>
                <a:gd name="T114" fmla="*/ 259 w 624"/>
                <a:gd name="T115" fmla="*/ 23 h 428"/>
                <a:gd name="T116" fmla="*/ 217 w 624"/>
                <a:gd name="T117" fmla="*/ 25 h 428"/>
                <a:gd name="T118" fmla="*/ 186 w 624"/>
                <a:gd name="T119" fmla="*/ 23 h 42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24"/>
                <a:gd name="T181" fmla="*/ 0 h 428"/>
                <a:gd name="T182" fmla="*/ 624 w 624"/>
                <a:gd name="T183" fmla="*/ 428 h 42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24" h="428">
                  <a:moveTo>
                    <a:pt x="186" y="23"/>
                  </a:moveTo>
                  <a:lnTo>
                    <a:pt x="186" y="25"/>
                  </a:lnTo>
                  <a:lnTo>
                    <a:pt x="186" y="27"/>
                  </a:lnTo>
                  <a:lnTo>
                    <a:pt x="188" y="31"/>
                  </a:lnTo>
                  <a:lnTo>
                    <a:pt x="188" y="33"/>
                  </a:lnTo>
                  <a:lnTo>
                    <a:pt x="190" y="37"/>
                  </a:lnTo>
                  <a:lnTo>
                    <a:pt x="190" y="42"/>
                  </a:lnTo>
                  <a:lnTo>
                    <a:pt x="194" y="48"/>
                  </a:lnTo>
                  <a:lnTo>
                    <a:pt x="194" y="52"/>
                  </a:lnTo>
                  <a:lnTo>
                    <a:pt x="198" y="57"/>
                  </a:lnTo>
                  <a:lnTo>
                    <a:pt x="198" y="61"/>
                  </a:lnTo>
                  <a:lnTo>
                    <a:pt x="200" y="63"/>
                  </a:lnTo>
                  <a:lnTo>
                    <a:pt x="202" y="67"/>
                  </a:lnTo>
                  <a:lnTo>
                    <a:pt x="204" y="69"/>
                  </a:lnTo>
                  <a:lnTo>
                    <a:pt x="207" y="75"/>
                  </a:lnTo>
                  <a:lnTo>
                    <a:pt x="211" y="80"/>
                  </a:lnTo>
                  <a:lnTo>
                    <a:pt x="215" y="86"/>
                  </a:lnTo>
                  <a:lnTo>
                    <a:pt x="221" y="92"/>
                  </a:lnTo>
                  <a:lnTo>
                    <a:pt x="224" y="95"/>
                  </a:lnTo>
                  <a:lnTo>
                    <a:pt x="230" y="101"/>
                  </a:lnTo>
                  <a:lnTo>
                    <a:pt x="236" y="107"/>
                  </a:lnTo>
                  <a:lnTo>
                    <a:pt x="242" y="113"/>
                  </a:lnTo>
                  <a:lnTo>
                    <a:pt x="243" y="114"/>
                  </a:lnTo>
                  <a:lnTo>
                    <a:pt x="247" y="116"/>
                  </a:lnTo>
                  <a:lnTo>
                    <a:pt x="249" y="118"/>
                  </a:lnTo>
                  <a:lnTo>
                    <a:pt x="253" y="122"/>
                  </a:lnTo>
                  <a:lnTo>
                    <a:pt x="255" y="124"/>
                  </a:lnTo>
                  <a:lnTo>
                    <a:pt x="259" y="126"/>
                  </a:lnTo>
                  <a:lnTo>
                    <a:pt x="263" y="128"/>
                  </a:lnTo>
                  <a:lnTo>
                    <a:pt x="264" y="132"/>
                  </a:lnTo>
                  <a:lnTo>
                    <a:pt x="270" y="135"/>
                  </a:lnTo>
                  <a:lnTo>
                    <a:pt x="274" y="139"/>
                  </a:lnTo>
                  <a:lnTo>
                    <a:pt x="280" y="141"/>
                  </a:lnTo>
                  <a:lnTo>
                    <a:pt x="283" y="145"/>
                  </a:lnTo>
                  <a:lnTo>
                    <a:pt x="287" y="147"/>
                  </a:lnTo>
                  <a:lnTo>
                    <a:pt x="289" y="149"/>
                  </a:lnTo>
                  <a:lnTo>
                    <a:pt x="291" y="151"/>
                  </a:lnTo>
                  <a:lnTo>
                    <a:pt x="289" y="154"/>
                  </a:lnTo>
                  <a:lnTo>
                    <a:pt x="287" y="158"/>
                  </a:lnTo>
                  <a:lnTo>
                    <a:pt x="285" y="164"/>
                  </a:lnTo>
                  <a:lnTo>
                    <a:pt x="282" y="166"/>
                  </a:lnTo>
                  <a:lnTo>
                    <a:pt x="282" y="170"/>
                  </a:lnTo>
                  <a:lnTo>
                    <a:pt x="280" y="173"/>
                  </a:lnTo>
                  <a:lnTo>
                    <a:pt x="278" y="177"/>
                  </a:lnTo>
                  <a:lnTo>
                    <a:pt x="276" y="181"/>
                  </a:lnTo>
                  <a:lnTo>
                    <a:pt x="274" y="185"/>
                  </a:lnTo>
                  <a:lnTo>
                    <a:pt x="274" y="189"/>
                  </a:lnTo>
                  <a:lnTo>
                    <a:pt x="272" y="192"/>
                  </a:lnTo>
                  <a:lnTo>
                    <a:pt x="270" y="194"/>
                  </a:lnTo>
                  <a:lnTo>
                    <a:pt x="268" y="198"/>
                  </a:lnTo>
                  <a:lnTo>
                    <a:pt x="266" y="202"/>
                  </a:lnTo>
                  <a:lnTo>
                    <a:pt x="264" y="206"/>
                  </a:lnTo>
                  <a:lnTo>
                    <a:pt x="264" y="210"/>
                  </a:lnTo>
                  <a:lnTo>
                    <a:pt x="263" y="213"/>
                  </a:lnTo>
                  <a:lnTo>
                    <a:pt x="263" y="215"/>
                  </a:lnTo>
                  <a:lnTo>
                    <a:pt x="263" y="219"/>
                  </a:lnTo>
                  <a:lnTo>
                    <a:pt x="263" y="223"/>
                  </a:lnTo>
                  <a:lnTo>
                    <a:pt x="263" y="227"/>
                  </a:lnTo>
                  <a:lnTo>
                    <a:pt x="264" y="230"/>
                  </a:lnTo>
                  <a:lnTo>
                    <a:pt x="268" y="230"/>
                  </a:lnTo>
                  <a:lnTo>
                    <a:pt x="272" y="229"/>
                  </a:lnTo>
                  <a:lnTo>
                    <a:pt x="276" y="227"/>
                  </a:lnTo>
                  <a:lnTo>
                    <a:pt x="280" y="223"/>
                  </a:lnTo>
                  <a:lnTo>
                    <a:pt x="283" y="221"/>
                  </a:lnTo>
                  <a:lnTo>
                    <a:pt x="287" y="217"/>
                  </a:lnTo>
                  <a:lnTo>
                    <a:pt x="291" y="213"/>
                  </a:lnTo>
                  <a:lnTo>
                    <a:pt x="295" y="210"/>
                  </a:lnTo>
                  <a:lnTo>
                    <a:pt x="299" y="208"/>
                  </a:lnTo>
                  <a:lnTo>
                    <a:pt x="301" y="204"/>
                  </a:lnTo>
                  <a:lnTo>
                    <a:pt x="304" y="200"/>
                  </a:lnTo>
                  <a:lnTo>
                    <a:pt x="306" y="196"/>
                  </a:lnTo>
                  <a:lnTo>
                    <a:pt x="308" y="194"/>
                  </a:lnTo>
                  <a:lnTo>
                    <a:pt x="312" y="190"/>
                  </a:lnTo>
                  <a:lnTo>
                    <a:pt x="314" y="189"/>
                  </a:lnTo>
                  <a:lnTo>
                    <a:pt x="316" y="189"/>
                  </a:lnTo>
                  <a:lnTo>
                    <a:pt x="318" y="189"/>
                  </a:lnTo>
                  <a:lnTo>
                    <a:pt x="320" y="187"/>
                  </a:lnTo>
                  <a:lnTo>
                    <a:pt x="323" y="187"/>
                  </a:lnTo>
                  <a:lnTo>
                    <a:pt x="327" y="187"/>
                  </a:lnTo>
                  <a:lnTo>
                    <a:pt x="331" y="187"/>
                  </a:lnTo>
                  <a:lnTo>
                    <a:pt x="335" y="187"/>
                  </a:lnTo>
                  <a:lnTo>
                    <a:pt x="339" y="189"/>
                  </a:lnTo>
                  <a:lnTo>
                    <a:pt x="340" y="189"/>
                  </a:lnTo>
                  <a:lnTo>
                    <a:pt x="344" y="190"/>
                  </a:lnTo>
                  <a:lnTo>
                    <a:pt x="348" y="192"/>
                  </a:lnTo>
                  <a:lnTo>
                    <a:pt x="352" y="194"/>
                  </a:lnTo>
                  <a:lnTo>
                    <a:pt x="354" y="198"/>
                  </a:lnTo>
                  <a:lnTo>
                    <a:pt x="358" y="202"/>
                  </a:lnTo>
                  <a:lnTo>
                    <a:pt x="358" y="208"/>
                  </a:lnTo>
                  <a:lnTo>
                    <a:pt x="359" y="211"/>
                  </a:lnTo>
                  <a:lnTo>
                    <a:pt x="359" y="213"/>
                  </a:lnTo>
                  <a:lnTo>
                    <a:pt x="359" y="217"/>
                  </a:lnTo>
                  <a:lnTo>
                    <a:pt x="359" y="221"/>
                  </a:lnTo>
                  <a:lnTo>
                    <a:pt x="359" y="223"/>
                  </a:lnTo>
                  <a:lnTo>
                    <a:pt x="359" y="227"/>
                  </a:lnTo>
                  <a:lnTo>
                    <a:pt x="358" y="230"/>
                  </a:lnTo>
                  <a:lnTo>
                    <a:pt x="358" y="232"/>
                  </a:lnTo>
                  <a:lnTo>
                    <a:pt x="358" y="236"/>
                  </a:lnTo>
                  <a:lnTo>
                    <a:pt x="356" y="238"/>
                  </a:lnTo>
                  <a:lnTo>
                    <a:pt x="356" y="242"/>
                  </a:lnTo>
                  <a:lnTo>
                    <a:pt x="354" y="246"/>
                  </a:lnTo>
                  <a:lnTo>
                    <a:pt x="352" y="249"/>
                  </a:lnTo>
                  <a:lnTo>
                    <a:pt x="350" y="253"/>
                  </a:lnTo>
                  <a:lnTo>
                    <a:pt x="348" y="257"/>
                  </a:lnTo>
                  <a:lnTo>
                    <a:pt x="346" y="259"/>
                  </a:lnTo>
                  <a:lnTo>
                    <a:pt x="344" y="263"/>
                  </a:lnTo>
                  <a:lnTo>
                    <a:pt x="342" y="267"/>
                  </a:lnTo>
                  <a:lnTo>
                    <a:pt x="340" y="268"/>
                  </a:lnTo>
                  <a:lnTo>
                    <a:pt x="337" y="272"/>
                  </a:lnTo>
                  <a:lnTo>
                    <a:pt x="335" y="276"/>
                  </a:lnTo>
                  <a:lnTo>
                    <a:pt x="331" y="278"/>
                  </a:lnTo>
                  <a:lnTo>
                    <a:pt x="329" y="282"/>
                  </a:lnTo>
                  <a:lnTo>
                    <a:pt x="327" y="284"/>
                  </a:lnTo>
                  <a:lnTo>
                    <a:pt x="323" y="287"/>
                  </a:lnTo>
                  <a:lnTo>
                    <a:pt x="321" y="289"/>
                  </a:lnTo>
                  <a:lnTo>
                    <a:pt x="318" y="291"/>
                  </a:lnTo>
                  <a:lnTo>
                    <a:pt x="316" y="293"/>
                  </a:lnTo>
                  <a:lnTo>
                    <a:pt x="312" y="295"/>
                  </a:lnTo>
                  <a:lnTo>
                    <a:pt x="308" y="297"/>
                  </a:lnTo>
                  <a:lnTo>
                    <a:pt x="304" y="299"/>
                  </a:lnTo>
                  <a:lnTo>
                    <a:pt x="302" y="301"/>
                  </a:lnTo>
                  <a:lnTo>
                    <a:pt x="299" y="303"/>
                  </a:lnTo>
                  <a:lnTo>
                    <a:pt x="293" y="305"/>
                  </a:lnTo>
                  <a:lnTo>
                    <a:pt x="291" y="305"/>
                  </a:lnTo>
                  <a:lnTo>
                    <a:pt x="285" y="306"/>
                  </a:lnTo>
                  <a:lnTo>
                    <a:pt x="283" y="306"/>
                  </a:lnTo>
                  <a:lnTo>
                    <a:pt x="282" y="306"/>
                  </a:lnTo>
                  <a:lnTo>
                    <a:pt x="280" y="306"/>
                  </a:lnTo>
                  <a:lnTo>
                    <a:pt x="276" y="305"/>
                  </a:lnTo>
                  <a:lnTo>
                    <a:pt x="274" y="303"/>
                  </a:lnTo>
                  <a:lnTo>
                    <a:pt x="274" y="301"/>
                  </a:lnTo>
                  <a:lnTo>
                    <a:pt x="268" y="268"/>
                  </a:lnTo>
                  <a:lnTo>
                    <a:pt x="266" y="268"/>
                  </a:lnTo>
                  <a:lnTo>
                    <a:pt x="264" y="268"/>
                  </a:lnTo>
                  <a:lnTo>
                    <a:pt x="263" y="270"/>
                  </a:lnTo>
                  <a:lnTo>
                    <a:pt x="259" y="272"/>
                  </a:lnTo>
                  <a:lnTo>
                    <a:pt x="257" y="274"/>
                  </a:lnTo>
                  <a:lnTo>
                    <a:pt x="253" y="278"/>
                  </a:lnTo>
                  <a:lnTo>
                    <a:pt x="251" y="284"/>
                  </a:lnTo>
                  <a:lnTo>
                    <a:pt x="249" y="287"/>
                  </a:lnTo>
                  <a:lnTo>
                    <a:pt x="249" y="291"/>
                  </a:lnTo>
                  <a:lnTo>
                    <a:pt x="245" y="295"/>
                  </a:lnTo>
                  <a:lnTo>
                    <a:pt x="243" y="299"/>
                  </a:lnTo>
                  <a:lnTo>
                    <a:pt x="242" y="303"/>
                  </a:lnTo>
                  <a:lnTo>
                    <a:pt x="238" y="306"/>
                  </a:lnTo>
                  <a:lnTo>
                    <a:pt x="236" y="310"/>
                  </a:lnTo>
                  <a:lnTo>
                    <a:pt x="232" y="314"/>
                  </a:lnTo>
                  <a:lnTo>
                    <a:pt x="228" y="318"/>
                  </a:lnTo>
                  <a:lnTo>
                    <a:pt x="224" y="324"/>
                  </a:lnTo>
                  <a:lnTo>
                    <a:pt x="221" y="327"/>
                  </a:lnTo>
                  <a:lnTo>
                    <a:pt x="217" y="333"/>
                  </a:lnTo>
                  <a:lnTo>
                    <a:pt x="213" y="337"/>
                  </a:lnTo>
                  <a:lnTo>
                    <a:pt x="209" y="343"/>
                  </a:lnTo>
                  <a:lnTo>
                    <a:pt x="204" y="348"/>
                  </a:lnTo>
                  <a:lnTo>
                    <a:pt x="200" y="352"/>
                  </a:lnTo>
                  <a:lnTo>
                    <a:pt x="194" y="358"/>
                  </a:lnTo>
                  <a:lnTo>
                    <a:pt x="188" y="362"/>
                  </a:lnTo>
                  <a:lnTo>
                    <a:pt x="185" y="367"/>
                  </a:lnTo>
                  <a:lnTo>
                    <a:pt x="179" y="371"/>
                  </a:lnTo>
                  <a:lnTo>
                    <a:pt x="173" y="375"/>
                  </a:lnTo>
                  <a:lnTo>
                    <a:pt x="167" y="381"/>
                  </a:lnTo>
                  <a:lnTo>
                    <a:pt x="164" y="384"/>
                  </a:lnTo>
                  <a:lnTo>
                    <a:pt x="158" y="388"/>
                  </a:lnTo>
                  <a:lnTo>
                    <a:pt x="152" y="392"/>
                  </a:lnTo>
                  <a:lnTo>
                    <a:pt x="148" y="394"/>
                  </a:lnTo>
                  <a:lnTo>
                    <a:pt x="143" y="398"/>
                  </a:lnTo>
                  <a:lnTo>
                    <a:pt x="139" y="400"/>
                  </a:lnTo>
                  <a:lnTo>
                    <a:pt x="133" y="401"/>
                  </a:lnTo>
                  <a:lnTo>
                    <a:pt x="129" y="403"/>
                  </a:lnTo>
                  <a:lnTo>
                    <a:pt x="126" y="405"/>
                  </a:lnTo>
                  <a:lnTo>
                    <a:pt x="120" y="405"/>
                  </a:lnTo>
                  <a:lnTo>
                    <a:pt x="114" y="407"/>
                  </a:lnTo>
                  <a:lnTo>
                    <a:pt x="109" y="407"/>
                  </a:lnTo>
                  <a:lnTo>
                    <a:pt x="105" y="407"/>
                  </a:lnTo>
                  <a:lnTo>
                    <a:pt x="99" y="407"/>
                  </a:lnTo>
                  <a:lnTo>
                    <a:pt x="93" y="409"/>
                  </a:lnTo>
                  <a:lnTo>
                    <a:pt x="88" y="409"/>
                  </a:lnTo>
                  <a:lnTo>
                    <a:pt x="82" y="411"/>
                  </a:lnTo>
                  <a:lnTo>
                    <a:pt x="80" y="411"/>
                  </a:lnTo>
                  <a:lnTo>
                    <a:pt x="76" y="411"/>
                  </a:lnTo>
                  <a:lnTo>
                    <a:pt x="74" y="411"/>
                  </a:lnTo>
                  <a:lnTo>
                    <a:pt x="71" y="411"/>
                  </a:lnTo>
                  <a:lnTo>
                    <a:pt x="65" y="411"/>
                  </a:lnTo>
                  <a:lnTo>
                    <a:pt x="61" y="413"/>
                  </a:lnTo>
                  <a:lnTo>
                    <a:pt x="55" y="413"/>
                  </a:lnTo>
                  <a:lnTo>
                    <a:pt x="50" y="413"/>
                  </a:lnTo>
                  <a:lnTo>
                    <a:pt x="44" y="413"/>
                  </a:lnTo>
                  <a:lnTo>
                    <a:pt x="40" y="415"/>
                  </a:lnTo>
                  <a:lnTo>
                    <a:pt x="34" y="415"/>
                  </a:lnTo>
                  <a:lnTo>
                    <a:pt x="31" y="415"/>
                  </a:lnTo>
                  <a:lnTo>
                    <a:pt x="25" y="417"/>
                  </a:lnTo>
                  <a:lnTo>
                    <a:pt x="21" y="417"/>
                  </a:lnTo>
                  <a:lnTo>
                    <a:pt x="17" y="417"/>
                  </a:lnTo>
                  <a:lnTo>
                    <a:pt x="14" y="417"/>
                  </a:lnTo>
                  <a:lnTo>
                    <a:pt x="12" y="417"/>
                  </a:lnTo>
                  <a:lnTo>
                    <a:pt x="10" y="419"/>
                  </a:lnTo>
                  <a:lnTo>
                    <a:pt x="4" y="419"/>
                  </a:lnTo>
                  <a:lnTo>
                    <a:pt x="2" y="421"/>
                  </a:lnTo>
                  <a:lnTo>
                    <a:pt x="0" y="421"/>
                  </a:lnTo>
                  <a:lnTo>
                    <a:pt x="2" y="421"/>
                  </a:lnTo>
                  <a:lnTo>
                    <a:pt x="4" y="422"/>
                  </a:lnTo>
                  <a:lnTo>
                    <a:pt x="10" y="422"/>
                  </a:lnTo>
                  <a:lnTo>
                    <a:pt x="12" y="422"/>
                  </a:lnTo>
                  <a:lnTo>
                    <a:pt x="14" y="422"/>
                  </a:lnTo>
                  <a:lnTo>
                    <a:pt x="17" y="424"/>
                  </a:lnTo>
                  <a:lnTo>
                    <a:pt x="23" y="424"/>
                  </a:lnTo>
                  <a:lnTo>
                    <a:pt x="27" y="424"/>
                  </a:lnTo>
                  <a:lnTo>
                    <a:pt x="31" y="424"/>
                  </a:lnTo>
                  <a:lnTo>
                    <a:pt x="34" y="424"/>
                  </a:lnTo>
                  <a:lnTo>
                    <a:pt x="40" y="426"/>
                  </a:lnTo>
                  <a:lnTo>
                    <a:pt x="44" y="426"/>
                  </a:lnTo>
                  <a:lnTo>
                    <a:pt x="50" y="426"/>
                  </a:lnTo>
                  <a:lnTo>
                    <a:pt x="55" y="426"/>
                  </a:lnTo>
                  <a:lnTo>
                    <a:pt x="61" y="428"/>
                  </a:lnTo>
                  <a:lnTo>
                    <a:pt x="65" y="428"/>
                  </a:lnTo>
                  <a:lnTo>
                    <a:pt x="71" y="428"/>
                  </a:lnTo>
                  <a:lnTo>
                    <a:pt x="74" y="428"/>
                  </a:lnTo>
                  <a:lnTo>
                    <a:pt x="76" y="428"/>
                  </a:lnTo>
                  <a:lnTo>
                    <a:pt x="80" y="428"/>
                  </a:lnTo>
                  <a:lnTo>
                    <a:pt x="82" y="428"/>
                  </a:lnTo>
                  <a:lnTo>
                    <a:pt x="86" y="428"/>
                  </a:lnTo>
                  <a:lnTo>
                    <a:pt x="88" y="428"/>
                  </a:lnTo>
                  <a:lnTo>
                    <a:pt x="91" y="428"/>
                  </a:lnTo>
                  <a:lnTo>
                    <a:pt x="93" y="428"/>
                  </a:lnTo>
                  <a:lnTo>
                    <a:pt x="97" y="428"/>
                  </a:lnTo>
                  <a:lnTo>
                    <a:pt x="101" y="428"/>
                  </a:lnTo>
                  <a:lnTo>
                    <a:pt x="103" y="428"/>
                  </a:lnTo>
                  <a:lnTo>
                    <a:pt x="107" y="428"/>
                  </a:lnTo>
                  <a:lnTo>
                    <a:pt x="109" y="426"/>
                  </a:lnTo>
                  <a:lnTo>
                    <a:pt x="112" y="426"/>
                  </a:lnTo>
                  <a:lnTo>
                    <a:pt x="114" y="426"/>
                  </a:lnTo>
                  <a:lnTo>
                    <a:pt x="118" y="426"/>
                  </a:lnTo>
                  <a:lnTo>
                    <a:pt x="120" y="426"/>
                  </a:lnTo>
                  <a:lnTo>
                    <a:pt x="124" y="426"/>
                  </a:lnTo>
                  <a:lnTo>
                    <a:pt x="126" y="426"/>
                  </a:lnTo>
                  <a:lnTo>
                    <a:pt x="129" y="426"/>
                  </a:lnTo>
                  <a:lnTo>
                    <a:pt x="135" y="424"/>
                  </a:lnTo>
                  <a:lnTo>
                    <a:pt x="139" y="424"/>
                  </a:lnTo>
                  <a:lnTo>
                    <a:pt x="145" y="424"/>
                  </a:lnTo>
                  <a:lnTo>
                    <a:pt x="150" y="422"/>
                  </a:lnTo>
                  <a:lnTo>
                    <a:pt x="156" y="422"/>
                  </a:lnTo>
                  <a:lnTo>
                    <a:pt x="160" y="421"/>
                  </a:lnTo>
                  <a:lnTo>
                    <a:pt x="166" y="419"/>
                  </a:lnTo>
                  <a:lnTo>
                    <a:pt x="169" y="417"/>
                  </a:lnTo>
                  <a:lnTo>
                    <a:pt x="175" y="413"/>
                  </a:lnTo>
                  <a:lnTo>
                    <a:pt x="179" y="411"/>
                  </a:lnTo>
                  <a:lnTo>
                    <a:pt x="185" y="407"/>
                  </a:lnTo>
                  <a:lnTo>
                    <a:pt x="190" y="403"/>
                  </a:lnTo>
                  <a:lnTo>
                    <a:pt x="194" y="400"/>
                  </a:lnTo>
                  <a:lnTo>
                    <a:pt x="200" y="396"/>
                  </a:lnTo>
                  <a:lnTo>
                    <a:pt x="204" y="392"/>
                  </a:lnTo>
                  <a:lnTo>
                    <a:pt x="209" y="388"/>
                  </a:lnTo>
                  <a:lnTo>
                    <a:pt x="213" y="382"/>
                  </a:lnTo>
                  <a:lnTo>
                    <a:pt x="217" y="379"/>
                  </a:lnTo>
                  <a:lnTo>
                    <a:pt x="223" y="375"/>
                  </a:lnTo>
                  <a:lnTo>
                    <a:pt x="226" y="371"/>
                  </a:lnTo>
                  <a:lnTo>
                    <a:pt x="230" y="365"/>
                  </a:lnTo>
                  <a:lnTo>
                    <a:pt x="234" y="362"/>
                  </a:lnTo>
                  <a:lnTo>
                    <a:pt x="238" y="358"/>
                  </a:lnTo>
                  <a:lnTo>
                    <a:pt x="242" y="352"/>
                  </a:lnTo>
                  <a:lnTo>
                    <a:pt x="243" y="348"/>
                  </a:lnTo>
                  <a:lnTo>
                    <a:pt x="247" y="344"/>
                  </a:lnTo>
                  <a:lnTo>
                    <a:pt x="249" y="341"/>
                  </a:lnTo>
                  <a:lnTo>
                    <a:pt x="253" y="339"/>
                  </a:lnTo>
                  <a:lnTo>
                    <a:pt x="255" y="335"/>
                  </a:lnTo>
                  <a:lnTo>
                    <a:pt x="257" y="331"/>
                  </a:lnTo>
                  <a:lnTo>
                    <a:pt x="259" y="329"/>
                  </a:lnTo>
                  <a:lnTo>
                    <a:pt x="261" y="327"/>
                  </a:lnTo>
                  <a:lnTo>
                    <a:pt x="263" y="325"/>
                  </a:lnTo>
                  <a:lnTo>
                    <a:pt x="264" y="324"/>
                  </a:lnTo>
                  <a:lnTo>
                    <a:pt x="308" y="333"/>
                  </a:lnTo>
                  <a:lnTo>
                    <a:pt x="435" y="343"/>
                  </a:lnTo>
                  <a:lnTo>
                    <a:pt x="435" y="341"/>
                  </a:lnTo>
                  <a:lnTo>
                    <a:pt x="437" y="341"/>
                  </a:lnTo>
                  <a:lnTo>
                    <a:pt x="439" y="339"/>
                  </a:lnTo>
                  <a:lnTo>
                    <a:pt x="443" y="339"/>
                  </a:lnTo>
                  <a:lnTo>
                    <a:pt x="445" y="337"/>
                  </a:lnTo>
                  <a:lnTo>
                    <a:pt x="449" y="337"/>
                  </a:lnTo>
                  <a:lnTo>
                    <a:pt x="453" y="335"/>
                  </a:lnTo>
                  <a:lnTo>
                    <a:pt x="454" y="333"/>
                  </a:lnTo>
                  <a:lnTo>
                    <a:pt x="458" y="331"/>
                  </a:lnTo>
                  <a:lnTo>
                    <a:pt x="464" y="329"/>
                  </a:lnTo>
                  <a:lnTo>
                    <a:pt x="468" y="327"/>
                  </a:lnTo>
                  <a:lnTo>
                    <a:pt x="472" y="325"/>
                  </a:lnTo>
                  <a:lnTo>
                    <a:pt x="477" y="324"/>
                  </a:lnTo>
                  <a:lnTo>
                    <a:pt x="481" y="322"/>
                  </a:lnTo>
                  <a:lnTo>
                    <a:pt x="487" y="320"/>
                  </a:lnTo>
                  <a:lnTo>
                    <a:pt x="491" y="318"/>
                  </a:lnTo>
                  <a:lnTo>
                    <a:pt x="496" y="316"/>
                  </a:lnTo>
                  <a:lnTo>
                    <a:pt x="500" y="314"/>
                  </a:lnTo>
                  <a:lnTo>
                    <a:pt x="504" y="310"/>
                  </a:lnTo>
                  <a:lnTo>
                    <a:pt x="510" y="308"/>
                  </a:lnTo>
                  <a:lnTo>
                    <a:pt x="513" y="306"/>
                  </a:lnTo>
                  <a:lnTo>
                    <a:pt x="519" y="305"/>
                  </a:lnTo>
                  <a:lnTo>
                    <a:pt x="523" y="301"/>
                  </a:lnTo>
                  <a:lnTo>
                    <a:pt x="527" y="299"/>
                  </a:lnTo>
                  <a:lnTo>
                    <a:pt x="530" y="295"/>
                  </a:lnTo>
                  <a:lnTo>
                    <a:pt x="534" y="293"/>
                  </a:lnTo>
                  <a:lnTo>
                    <a:pt x="538" y="291"/>
                  </a:lnTo>
                  <a:lnTo>
                    <a:pt x="540" y="289"/>
                  </a:lnTo>
                  <a:lnTo>
                    <a:pt x="544" y="286"/>
                  </a:lnTo>
                  <a:lnTo>
                    <a:pt x="546" y="284"/>
                  </a:lnTo>
                  <a:lnTo>
                    <a:pt x="548" y="280"/>
                  </a:lnTo>
                  <a:lnTo>
                    <a:pt x="549" y="278"/>
                  </a:lnTo>
                  <a:lnTo>
                    <a:pt x="551" y="274"/>
                  </a:lnTo>
                  <a:lnTo>
                    <a:pt x="553" y="270"/>
                  </a:lnTo>
                  <a:lnTo>
                    <a:pt x="555" y="265"/>
                  </a:lnTo>
                  <a:lnTo>
                    <a:pt x="559" y="261"/>
                  </a:lnTo>
                  <a:lnTo>
                    <a:pt x="561" y="257"/>
                  </a:lnTo>
                  <a:lnTo>
                    <a:pt x="565" y="251"/>
                  </a:lnTo>
                  <a:lnTo>
                    <a:pt x="567" y="248"/>
                  </a:lnTo>
                  <a:lnTo>
                    <a:pt x="568" y="246"/>
                  </a:lnTo>
                  <a:lnTo>
                    <a:pt x="568" y="242"/>
                  </a:lnTo>
                  <a:lnTo>
                    <a:pt x="570" y="240"/>
                  </a:lnTo>
                  <a:lnTo>
                    <a:pt x="572" y="236"/>
                  </a:lnTo>
                  <a:lnTo>
                    <a:pt x="572" y="234"/>
                  </a:lnTo>
                  <a:lnTo>
                    <a:pt x="574" y="230"/>
                  </a:lnTo>
                  <a:lnTo>
                    <a:pt x="576" y="229"/>
                  </a:lnTo>
                  <a:lnTo>
                    <a:pt x="578" y="225"/>
                  </a:lnTo>
                  <a:lnTo>
                    <a:pt x="580" y="223"/>
                  </a:lnTo>
                  <a:lnTo>
                    <a:pt x="582" y="219"/>
                  </a:lnTo>
                  <a:lnTo>
                    <a:pt x="582" y="215"/>
                  </a:lnTo>
                  <a:lnTo>
                    <a:pt x="584" y="213"/>
                  </a:lnTo>
                  <a:lnTo>
                    <a:pt x="586" y="210"/>
                  </a:lnTo>
                  <a:lnTo>
                    <a:pt x="588" y="208"/>
                  </a:lnTo>
                  <a:lnTo>
                    <a:pt x="589" y="204"/>
                  </a:lnTo>
                  <a:lnTo>
                    <a:pt x="589" y="200"/>
                  </a:lnTo>
                  <a:lnTo>
                    <a:pt x="591" y="196"/>
                  </a:lnTo>
                  <a:lnTo>
                    <a:pt x="593" y="192"/>
                  </a:lnTo>
                  <a:lnTo>
                    <a:pt x="595" y="190"/>
                  </a:lnTo>
                  <a:lnTo>
                    <a:pt x="595" y="187"/>
                  </a:lnTo>
                  <a:lnTo>
                    <a:pt x="597" y="183"/>
                  </a:lnTo>
                  <a:lnTo>
                    <a:pt x="599" y="181"/>
                  </a:lnTo>
                  <a:lnTo>
                    <a:pt x="599" y="177"/>
                  </a:lnTo>
                  <a:lnTo>
                    <a:pt x="601" y="173"/>
                  </a:lnTo>
                  <a:lnTo>
                    <a:pt x="603" y="171"/>
                  </a:lnTo>
                  <a:lnTo>
                    <a:pt x="603" y="168"/>
                  </a:lnTo>
                  <a:lnTo>
                    <a:pt x="605" y="166"/>
                  </a:lnTo>
                  <a:lnTo>
                    <a:pt x="607" y="162"/>
                  </a:lnTo>
                  <a:lnTo>
                    <a:pt x="608" y="158"/>
                  </a:lnTo>
                  <a:lnTo>
                    <a:pt x="608" y="156"/>
                  </a:lnTo>
                  <a:lnTo>
                    <a:pt x="610" y="152"/>
                  </a:lnTo>
                  <a:lnTo>
                    <a:pt x="610" y="151"/>
                  </a:lnTo>
                  <a:lnTo>
                    <a:pt x="612" y="147"/>
                  </a:lnTo>
                  <a:lnTo>
                    <a:pt x="612" y="143"/>
                  </a:lnTo>
                  <a:lnTo>
                    <a:pt x="614" y="141"/>
                  </a:lnTo>
                  <a:lnTo>
                    <a:pt x="616" y="135"/>
                  </a:lnTo>
                  <a:lnTo>
                    <a:pt x="618" y="130"/>
                  </a:lnTo>
                  <a:lnTo>
                    <a:pt x="620" y="126"/>
                  </a:lnTo>
                  <a:lnTo>
                    <a:pt x="620" y="120"/>
                  </a:lnTo>
                  <a:lnTo>
                    <a:pt x="622" y="116"/>
                  </a:lnTo>
                  <a:lnTo>
                    <a:pt x="624" y="113"/>
                  </a:lnTo>
                  <a:lnTo>
                    <a:pt x="624" y="109"/>
                  </a:lnTo>
                  <a:lnTo>
                    <a:pt x="624" y="105"/>
                  </a:lnTo>
                  <a:lnTo>
                    <a:pt x="624" y="101"/>
                  </a:lnTo>
                  <a:lnTo>
                    <a:pt x="624" y="97"/>
                  </a:lnTo>
                  <a:lnTo>
                    <a:pt x="622" y="92"/>
                  </a:lnTo>
                  <a:lnTo>
                    <a:pt x="622" y="88"/>
                  </a:lnTo>
                  <a:lnTo>
                    <a:pt x="620" y="84"/>
                  </a:lnTo>
                  <a:lnTo>
                    <a:pt x="620" y="80"/>
                  </a:lnTo>
                  <a:lnTo>
                    <a:pt x="618" y="75"/>
                  </a:lnTo>
                  <a:lnTo>
                    <a:pt x="616" y="71"/>
                  </a:lnTo>
                  <a:lnTo>
                    <a:pt x="614" y="67"/>
                  </a:lnTo>
                  <a:lnTo>
                    <a:pt x="614" y="61"/>
                  </a:lnTo>
                  <a:lnTo>
                    <a:pt x="612" y="57"/>
                  </a:lnTo>
                  <a:lnTo>
                    <a:pt x="610" y="52"/>
                  </a:lnTo>
                  <a:lnTo>
                    <a:pt x="608" y="48"/>
                  </a:lnTo>
                  <a:lnTo>
                    <a:pt x="607" y="44"/>
                  </a:lnTo>
                  <a:lnTo>
                    <a:pt x="605" y="40"/>
                  </a:lnTo>
                  <a:lnTo>
                    <a:pt x="603" y="37"/>
                  </a:lnTo>
                  <a:lnTo>
                    <a:pt x="599" y="33"/>
                  </a:lnTo>
                  <a:lnTo>
                    <a:pt x="599" y="29"/>
                  </a:lnTo>
                  <a:lnTo>
                    <a:pt x="597" y="25"/>
                  </a:lnTo>
                  <a:lnTo>
                    <a:pt x="595" y="21"/>
                  </a:lnTo>
                  <a:lnTo>
                    <a:pt x="593" y="19"/>
                  </a:lnTo>
                  <a:lnTo>
                    <a:pt x="591" y="16"/>
                  </a:lnTo>
                  <a:lnTo>
                    <a:pt x="588" y="10"/>
                  </a:lnTo>
                  <a:lnTo>
                    <a:pt x="586" y="8"/>
                  </a:lnTo>
                  <a:lnTo>
                    <a:pt x="582" y="4"/>
                  </a:lnTo>
                  <a:lnTo>
                    <a:pt x="578" y="2"/>
                  </a:lnTo>
                  <a:lnTo>
                    <a:pt x="576" y="0"/>
                  </a:lnTo>
                  <a:lnTo>
                    <a:pt x="572" y="0"/>
                  </a:lnTo>
                  <a:lnTo>
                    <a:pt x="570" y="2"/>
                  </a:lnTo>
                  <a:lnTo>
                    <a:pt x="567" y="2"/>
                  </a:lnTo>
                  <a:lnTo>
                    <a:pt x="565" y="4"/>
                  </a:lnTo>
                  <a:lnTo>
                    <a:pt x="565" y="6"/>
                  </a:lnTo>
                  <a:lnTo>
                    <a:pt x="565" y="10"/>
                  </a:lnTo>
                  <a:lnTo>
                    <a:pt x="565" y="12"/>
                  </a:lnTo>
                  <a:lnTo>
                    <a:pt x="567" y="14"/>
                  </a:lnTo>
                  <a:lnTo>
                    <a:pt x="568" y="18"/>
                  </a:lnTo>
                  <a:lnTo>
                    <a:pt x="570" y="21"/>
                  </a:lnTo>
                  <a:lnTo>
                    <a:pt x="572" y="25"/>
                  </a:lnTo>
                  <a:lnTo>
                    <a:pt x="576" y="31"/>
                  </a:lnTo>
                  <a:lnTo>
                    <a:pt x="578" y="35"/>
                  </a:lnTo>
                  <a:lnTo>
                    <a:pt x="580" y="37"/>
                  </a:lnTo>
                  <a:lnTo>
                    <a:pt x="582" y="40"/>
                  </a:lnTo>
                  <a:lnTo>
                    <a:pt x="582" y="42"/>
                  </a:lnTo>
                  <a:lnTo>
                    <a:pt x="584" y="46"/>
                  </a:lnTo>
                  <a:lnTo>
                    <a:pt x="586" y="48"/>
                  </a:lnTo>
                  <a:lnTo>
                    <a:pt x="586" y="52"/>
                  </a:lnTo>
                  <a:lnTo>
                    <a:pt x="588" y="56"/>
                  </a:lnTo>
                  <a:lnTo>
                    <a:pt x="589" y="57"/>
                  </a:lnTo>
                  <a:lnTo>
                    <a:pt x="589" y="61"/>
                  </a:lnTo>
                  <a:lnTo>
                    <a:pt x="591" y="65"/>
                  </a:lnTo>
                  <a:lnTo>
                    <a:pt x="593" y="69"/>
                  </a:lnTo>
                  <a:lnTo>
                    <a:pt x="593" y="73"/>
                  </a:lnTo>
                  <a:lnTo>
                    <a:pt x="593" y="75"/>
                  </a:lnTo>
                  <a:lnTo>
                    <a:pt x="595" y="78"/>
                  </a:lnTo>
                  <a:lnTo>
                    <a:pt x="595" y="82"/>
                  </a:lnTo>
                  <a:lnTo>
                    <a:pt x="595" y="86"/>
                  </a:lnTo>
                  <a:lnTo>
                    <a:pt x="595" y="90"/>
                  </a:lnTo>
                  <a:lnTo>
                    <a:pt x="595" y="94"/>
                  </a:lnTo>
                  <a:lnTo>
                    <a:pt x="595" y="97"/>
                  </a:lnTo>
                  <a:lnTo>
                    <a:pt x="595" y="99"/>
                  </a:lnTo>
                  <a:lnTo>
                    <a:pt x="595" y="105"/>
                  </a:lnTo>
                  <a:lnTo>
                    <a:pt x="593" y="109"/>
                  </a:lnTo>
                  <a:lnTo>
                    <a:pt x="591" y="114"/>
                  </a:lnTo>
                  <a:lnTo>
                    <a:pt x="591" y="118"/>
                  </a:lnTo>
                  <a:lnTo>
                    <a:pt x="589" y="124"/>
                  </a:lnTo>
                  <a:lnTo>
                    <a:pt x="588" y="126"/>
                  </a:lnTo>
                  <a:lnTo>
                    <a:pt x="588" y="130"/>
                  </a:lnTo>
                  <a:lnTo>
                    <a:pt x="586" y="133"/>
                  </a:lnTo>
                  <a:lnTo>
                    <a:pt x="586" y="135"/>
                  </a:lnTo>
                  <a:lnTo>
                    <a:pt x="584" y="139"/>
                  </a:lnTo>
                  <a:lnTo>
                    <a:pt x="582" y="141"/>
                  </a:lnTo>
                  <a:lnTo>
                    <a:pt x="582" y="145"/>
                  </a:lnTo>
                  <a:lnTo>
                    <a:pt x="580" y="149"/>
                  </a:lnTo>
                  <a:lnTo>
                    <a:pt x="578" y="151"/>
                  </a:lnTo>
                  <a:lnTo>
                    <a:pt x="578" y="154"/>
                  </a:lnTo>
                  <a:lnTo>
                    <a:pt x="576" y="158"/>
                  </a:lnTo>
                  <a:lnTo>
                    <a:pt x="576" y="162"/>
                  </a:lnTo>
                  <a:lnTo>
                    <a:pt x="574" y="164"/>
                  </a:lnTo>
                  <a:lnTo>
                    <a:pt x="572" y="168"/>
                  </a:lnTo>
                  <a:lnTo>
                    <a:pt x="570" y="171"/>
                  </a:lnTo>
                  <a:lnTo>
                    <a:pt x="570" y="175"/>
                  </a:lnTo>
                  <a:lnTo>
                    <a:pt x="568" y="177"/>
                  </a:lnTo>
                  <a:lnTo>
                    <a:pt x="567" y="181"/>
                  </a:lnTo>
                  <a:lnTo>
                    <a:pt x="565" y="185"/>
                  </a:lnTo>
                  <a:lnTo>
                    <a:pt x="565" y="189"/>
                  </a:lnTo>
                  <a:lnTo>
                    <a:pt x="563" y="192"/>
                  </a:lnTo>
                  <a:lnTo>
                    <a:pt x="561" y="194"/>
                  </a:lnTo>
                  <a:lnTo>
                    <a:pt x="559" y="198"/>
                  </a:lnTo>
                  <a:lnTo>
                    <a:pt x="557" y="200"/>
                  </a:lnTo>
                  <a:lnTo>
                    <a:pt x="555" y="204"/>
                  </a:lnTo>
                  <a:lnTo>
                    <a:pt x="555" y="208"/>
                  </a:lnTo>
                  <a:lnTo>
                    <a:pt x="553" y="210"/>
                  </a:lnTo>
                  <a:lnTo>
                    <a:pt x="551" y="213"/>
                  </a:lnTo>
                  <a:lnTo>
                    <a:pt x="549" y="215"/>
                  </a:lnTo>
                  <a:lnTo>
                    <a:pt x="549" y="219"/>
                  </a:lnTo>
                  <a:lnTo>
                    <a:pt x="548" y="223"/>
                  </a:lnTo>
                  <a:lnTo>
                    <a:pt x="546" y="225"/>
                  </a:lnTo>
                  <a:lnTo>
                    <a:pt x="544" y="230"/>
                  </a:lnTo>
                  <a:lnTo>
                    <a:pt x="540" y="236"/>
                  </a:lnTo>
                  <a:lnTo>
                    <a:pt x="538" y="242"/>
                  </a:lnTo>
                  <a:lnTo>
                    <a:pt x="534" y="246"/>
                  </a:lnTo>
                  <a:lnTo>
                    <a:pt x="532" y="249"/>
                  </a:lnTo>
                  <a:lnTo>
                    <a:pt x="530" y="253"/>
                  </a:lnTo>
                  <a:lnTo>
                    <a:pt x="529" y="257"/>
                  </a:lnTo>
                  <a:lnTo>
                    <a:pt x="527" y="261"/>
                  </a:lnTo>
                  <a:lnTo>
                    <a:pt x="525" y="263"/>
                  </a:lnTo>
                  <a:lnTo>
                    <a:pt x="523" y="267"/>
                  </a:lnTo>
                  <a:lnTo>
                    <a:pt x="519" y="268"/>
                  </a:lnTo>
                  <a:lnTo>
                    <a:pt x="515" y="274"/>
                  </a:lnTo>
                  <a:lnTo>
                    <a:pt x="511" y="276"/>
                  </a:lnTo>
                  <a:lnTo>
                    <a:pt x="510" y="278"/>
                  </a:lnTo>
                  <a:lnTo>
                    <a:pt x="506" y="280"/>
                  </a:lnTo>
                  <a:lnTo>
                    <a:pt x="504" y="282"/>
                  </a:lnTo>
                  <a:lnTo>
                    <a:pt x="500" y="284"/>
                  </a:lnTo>
                  <a:lnTo>
                    <a:pt x="496" y="287"/>
                  </a:lnTo>
                  <a:lnTo>
                    <a:pt x="492" y="287"/>
                  </a:lnTo>
                  <a:lnTo>
                    <a:pt x="491" y="291"/>
                  </a:lnTo>
                  <a:lnTo>
                    <a:pt x="485" y="291"/>
                  </a:lnTo>
                  <a:lnTo>
                    <a:pt x="483" y="295"/>
                  </a:lnTo>
                  <a:lnTo>
                    <a:pt x="479" y="297"/>
                  </a:lnTo>
                  <a:lnTo>
                    <a:pt x="475" y="299"/>
                  </a:lnTo>
                  <a:lnTo>
                    <a:pt x="472" y="301"/>
                  </a:lnTo>
                  <a:lnTo>
                    <a:pt x="468" y="303"/>
                  </a:lnTo>
                  <a:lnTo>
                    <a:pt x="464" y="305"/>
                  </a:lnTo>
                  <a:lnTo>
                    <a:pt x="460" y="306"/>
                  </a:lnTo>
                  <a:lnTo>
                    <a:pt x="458" y="306"/>
                  </a:lnTo>
                  <a:lnTo>
                    <a:pt x="454" y="308"/>
                  </a:lnTo>
                  <a:lnTo>
                    <a:pt x="451" y="310"/>
                  </a:lnTo>
                  <a:lnTo>
                    <a:pt x="449" y="312"/>
                  </a:lnTo>
                  <a:lnTo>
                    <a:pt x="443" y="314"/>
                  </a:lnTo>
                  <a:lnTo>
                    <a:pt x="439" y="316"/>
                  </a:lnTo>
                  <a:lnTo>
                    <a:pt x="435" y="318"/>
                  </a:lnTo>
                  <a:lnTo>
                    <a:pt x="432" y="318"/>
                  </a:lnTo>
                  <a:lnTo>
                    <a:pt x="428" y="318"/>
                  </a:lnTo>
                  <a:lnTo>
                    <a:pt x="426" y="316"/>
                  </a:lnTo>
                  <a:lnTo>
                    <a:pt x="422" y="316"/>
                  </a:lnTo>
                  <a:lnTo>
                    <a:pt x="420" y="316"/>
                  </a:lnTo>
                  <a:lnTo>
                    <a:pt x="416" y="316"/>
                  </a:lnTo>
                  <a:lnTo>
                    <a:pt x="413" y="316"/>
                  </a:lnTo>
                  <a:lnTo>
                    <a:pt x="409" y="314"/>
                  </a:lnTo>
                  <a:lnTo>
                    <a:pt x="405" y="314"/>
                  </a:lnTo>
                  <a:lnTo>
                    <a:pt x="399" y="314"/>
                  </a:lnTo>
                  <a:lnTo>
                    <a:pt x="396" y="312"/>
                  </a:lnTo>
                  <a:lnTo>
                    <a:pt x="392" y="312"/>
                  </a:lnTo>
                  <a:lnTo>
                    <a:pt x="386" y="312"/>
                  </a:lnTo>
                  <a:lnTo>
                    <a:pt x="382" y="312"/>
                  </a:lnTo>
                  <a:lnTo>
                    <a:pt x="378" y="310"/>
                  </a:lnTo>
                  <a:lnTo>
                    <a:pt x="373" y="310"/>
                  </a:lnTo>
                  <a:lnTo>
                    <a:pt x="369" y="308"/>
                  </a:lnTo>
                  <a:lnTo>
                    <a:pt x="365" y="308"/>
                  </a:lnTo>
                  <a:lnTo>
                    <a:pt x="359" y="306"/>
                  </a:lnTo>
                  <a:lnTo>
                    <a:pt x="356" y="306"/>
                  </a:lnTo>
                  <a:lnTo>
                    <a:pt x="354" y="306"/>
                  </a:lnTo>
                  <a:lnTo>
                    <a:pt x="350" y="306"/>
                  </a:lnTo>
                  <a:lnTo>
                    <a:pt x="346" y="305"/>
                  </a:lnTo>
                  <a:lnTo>
                    <a:pt x="344" y="305"/>
                  </a:lnTo>
                  <a:lnTo>
                    <a:pt x="340" y="305"/>
                  </a:lnTo>
                  <a:lnTo>
                    <a:pt x="339" y="305"/>
                  </a:lnTo>
                  <a:lnTo>
                    <a:pt x="337" y="305"/>
                  </a:lnTo>
                  <a:lnTo>
                    <a:pt x="335" y="305"/>
                  </a:lnTo>
                  <a:lnTo>
                    <a:pt x="335" y="303"/>
                  </a:lnTo>
                  <a:lnTo>
                    <a:pt x="337" y="301"/>
                  </a:lnTo>
                  <a:lnTo>
                    <a:pt x="339" y="299"/>
                  </a:lnTo>
                  <a:lnTo>
                    <a:pt x="342" y="295"/>
                  </a:lnTo>
                  <a:lnTo>
                    <a:pt x="346" y="289"/>
                  </a:lnTo>
                  <a:lnTo>
                    <a:pt x="350" y="286"/>
                  </a:lnTo>
                  <a:lnTo>
                    <a:pt x="356" y="280"/>
                  </a:lnTo>
                  <a:lnTo>
                    <a:pt x="361" y="274"/>
                  </a:lnTo>
                  <a:lnTo>
                    <a:pt x="363" y="272"/>
                  </a:lnTo>
                  <a:lnTo>
                    <a:pt x="365" y="268"/>
                  </a:lnTo>
                  <a:lnTo>
                    <a:pt x="367" y="265"/>
                  </a:lnTo>
                  <a:lnTo>
                    <a:pt x="371" y="263"/>
                  </a:lnTo>
                  <a:lnTo>
                    <a:pt x="373" y="259"/>
                  </a:lnTo>
                  <a:lnTo>
                    <a:pt x="375" y="255"/>
                  </a:lnTo>
                  <a:lnTo>
                    <a:pt x="377" y="253"/>
                  </a:lnTo>
                  <a:lnTo>
                    <a:pt x="380" y="249"/>
                  </a:lnTo>
                  <a:lnTo>
                    <a:pt x="380" y="248"/>
                  </a:lnTo>
                  <a:lnTo>
                    <a:pt x="382" y="244"/>
                  </a:lnTo>
                  <a:lnTo>
                    <a:pt x="384" y="242"/>
                  </a:lnTo>
                  <a:lnTo>
                    <a:pt x="386" y="238"/>
                  </a:lnTo>
                  <a:lnTo>
                    <a:pt x="388" y="234"/>
                  </a:lnTo>
                  <a:lnTo>
                    <a:pt x="392" y="230"/>
                  </a:lnTo>
                  <a:lnTo>
                    <a:pt x="392" y="227"/>
                  </a:lnTo>
                  <a:lnTo>
                    <a:pt x="392" y="223"/>
                  </a:lnTo>
                  <a:lnTo>
                    <a:pt x="392" y="219"/>
                  </a:lnTo>
                  <a:lnTo>
                    <a:pt x="392" y="213"/>
                  </a:lnTo>
                  <a:lnTo>
                    <a:pt x="390" y="210"/>
                  </a:lnTo>
                  <a:lnTo>
                    <a:pt x="390" y="206"/>
                  </a:lnTo>
                  <a:lnTo>
                    <a:pt x="388" y="200"/>
                  </a:lnTo>
                  <a:lnTo>
                    <a:pt x="388" y="196"/>
                  </a:lnTo>
                  <a:lnTo>
                    <a:pt x="386" y="192"/>
                  </a:lnTo>
                  <a:lnTo>
                    <a:pt x="384" y="187"/>
                  </a:lnTo>
                  <a:lnTo>
                    <a:pt x="382" y="183"/>
                  </a:lnTo>
                  <a:lnTo>
                    <a:pt x="380" y="179"/>
                  </a:lnTo>
                  <a:lnTo>
                    <a:pt x="378" y="175"/>
                  </a:lnTo>
                  <a:lnTo>
                    <a:pt x="377" y="173"/>
                  </a:lnTo>
                  <a:lnTo>
                    <a:pt x="375" y="170"/>
                  </a:lnTo>
                  <a:lnTo>
                    <a:pt x="373" y="168"/>
                  </a:lnTo>
                  <a:lnTo>
                    <a:pt x="371" y="166"/>
                  </a:lnTo>
                  <a:lnTo>
                    <a:pt x="369" y="162"/>
                  </a:lnTo>
                  <a:lnTo>
                    <a:pt x="371" y="156"/>
                  </a:lnTo>
                  <a:lnTo>
                    <a:pt x="373" y="152"/>
                  </a:lnTo>
                  <a:lnTo>
                    <a:pt x="375" y="149"/>
                  </a:lnTo>
                  <a:lnTo>
                    <a:pt x="378" y="145"/>
                  </a:lnTo>
                  <a:lnTo>
                    <a:pt x="382" y="143"/>
                  </a:lnTo>
                  <a:lnTo>
                    <a:pt x="384" y="141"/>
                  </a:lnTo>
                  <a:lnTo>
                    <a:pt x="386" y="139"/>
                  </a:lnTo>
                  <a:lnTo>
                    <a:pt x="390" y="135"/>
                  </a:lnTo>
                  <a:lnTo>
                    <a:pt x="392" y="133"/>
                  </a:lnTo>
                  <a:lnTo>
                    <a:pt x="394" y="130"/>
                  </a:lnTo>
                  <a:lnTo>
                    <a:pt x="396" y="128"/>
                  </a:lnTo>
                  <a:lnTo>
                    <a:pt x="397" y="124"/>
                  </a:lnTo>
                  <a:lnTo>
                    <a:pt x="399" y="120"/>
                  </a:lnTo>
                  <a:lnTo>
                    <a:pt x="401" y="118"/>
                  </a:lnTo>
                  <a:lnTo>
                    <a:pt x="401" y="116"/>
                  </a:lnTo>
                  <a:lnTo>
                    <a:pt x="403" y="113"/>
                  </a:lnTo>
                  <a:lnTo>
                    <a:pt x="403" y="107"/>
                  </a:lnTo>
                  <a:lnTo>
                    <a:pt x="405" y="101"/>
                  </a:lnTo>
                  <a:lnTo>
                    <a:pt x="407" y="95"/>
                  </a:lnTo>
                  <a:lnTo>
                    <a:pt x="409" y="92"/>
                  </a:lnTo>
                  <a:lnTo>
                    <a:pt x="409" y="88"/>
                  </a:lnTo>
                  <a:lnTo>
                    <a:pt x="407" y="88"/>
                  </a:lnTo>
                  <a:lnTo>
                    <a:pt x="403" y="86"/>
                  </a:lnTo>
                  <a:lnTo>
                    <a:pt x="399" y="86"/>
                  </a:lnTo>
                  <a:lnTo>
                    <a:pt x="394" y="86"/>
                  </a:lnTo>
                  <a:lnTo>
                    <a:pt x="388" y="86"/>
                  </a:lnTo>
                  <a:lnTo>
                    <a:pt x="384" y="84"/>
                  </a:lnTo>
                  <a:lnTo>
                    <a:pt x="382" y="84"/>
                  </a:lnTo>
                  <a:lnTo>
                    <a:pt x="378" y="84"/>
                  </a:lnTo>
                  <a:lnTo>
                    <a:pt x="377" y="86"/>
                  </a:lnTo>
                  <a:lnTo>
                    <a:pt x="375" y="86"/>
                  </a:lnTo>
                  <a:lnTo>
                    <a:pt x="373" y="90"/>
                  </a:lnTo>
                  <a:lnTo>
                    <a:pt x="371" y="92"/>
                  </a:lnTo>
                  <a:lnTo>
                    <a:pt x="371" y="97"/>
                  </a:lnTo>
                  <a:lnTo>
                    <a:pt x="369" y="99"/>
                  </a:lnTo>
                  <a:lnTo>
                    <a:pt x="369" y="103"/>
                  </a:lnTo>
                  <a:lnTo>
                    <a:pt x="367" y="105"/>
                  </a:lnTo>
                  <a:lnTo>
                    <a:pt x="367" y="109"/>
                  </a:lnTo>
                  <a:lnTo>
                    <a:pt x="365" y="114"/>
                  </a:lnTo>
                  <a:lnTo>
                    <a:pt x="365" y="118"/>
                  </a:lnTo>
                  <a:lnTo>
                    <a:pt x="363" y="122"/>
                  </a:lnTo>
                  <a:lnTo>
                    <a:pt x="363" y="124"/>
                  </a:lnTo>
                  <a:lnTo>
                    <a:pt x="361" y="122"/>
                  </a:lnTo>
                  <a:lnTo>
                    <a:pt x="359" y="120"/>
                  </a:lnTo>
                  <a:lnTo>
                    <a:pt x="358" y="116"/>
                  </a:lnTo>
                  <a:lnTo>
                    <a:pt x="354" y="113"/>
                  </a:lnTo>
                  <a:lnTo>
                    <a:pt x="350" y="109"/>
                  </a:lnTo>
                  <a:lnTo>
                    <a:pt x="346" y="107"/>
                  </a:lnTo>
                  <a:lnTo>
                    <a:pt x="342" y="107"/>
                  </a:lnTo>
                  <a:lnTo>
                    <a:pt x="340" y="109"/>
                  </a:lnTo>
                  <a:lnTo>
                    <a:pt x="340" y="111"/>
                  </a:lnTo>
                  <a:lnTo>
                    <a:pt x="339" y="113"/>
                  </a:lnTo>
                  <a:lnTo>
                    <a:pt x="339" y="114"/>
                  </a:lnTo>
                  <a:lnTo>
                    <a:pt x="339" y="118"/>
                  </a:lnTo>
                  <a:lnTo>
                    <a:pt x="339" y="120"/>
                  </a:lnTo>
                  <a:lnTo>
                    <a:pt x="339" y="124"/>
                  </a:lnTo>
                  <a:lnTo>
                    <a:pt x="339" y="128"/>
                  </a:lnTo>
                  <a:lnTo>
                    <a:pt x="339" y="132"/>
                  </a:lnTo>
                  <a:lnTo>
                    <a:pt x="339" y="135"/>
                  </a:lnTo>
                  <a:lnTo>
                    <a:pt x="339" y="139"/>
                  </a:lnTo>
                  <a:lnTo>
                    <a:pt x="340" y="141"/>
                  </a:lnTo>
                  <a:lnTo>
                    <a:pt x="340" y="145"/>
                  </a:lnTo>
                  <a:lnTo>
                    <a:pt x="340" y="149"/>
                  </a:lnTo>
                  <a:lnTo>
                    <a:pt x="340" y="151"/>
                  </a:lnTo>
                  <a:lnTo>
                    <a:pt x="340" y="152"/>
                  </a:lnTo>
                  <a:lnTo>
                    <a:pt x="340" y="154"/>
                  </a:lnTo>
                  <a:lnTo>
                    <a:pt x="339" y="156"/>
                  </a:lnTo>
                  <a:lnTo>
                    <a:pt x="337" y="156"/>
                  </a:lnTo>
                  <a:lnTo>
                    <a:pt x="333" y="156"/>
                  </a:lnTo>
                  <a:lnTo>
                    <a:pt x="329" y="154"/>
                  </a:lnTo>
                  <a:lnTo>
                    <a:pt x="325" y="152"/>
                  </a:lnTo>
                  <a:lnTo>
                    <a:pt x="321" y="152"/>
                  </a:lnTo>
                  <a:lnTo>
                    <a:pt x="320" y="151"/>
                  </a:lnTo>
                  <a:lnTo>
                    <a:pt x="318" y="151"/>
                  </a:lnTo>
                  <a:lnTo>
                    <a:pt x="318" y="149"/>
                  </a:lnTo>
                  <a:lnTo>
                    <a:pt x="316" y="147"/>
                  </a:lnTo>
                  <a:lnTo>
                    <a:pt x="312" y="145"/>
                  </a:lnTo>
                  <a:lnTo>
                    <a:pt x="308" y="141"/>
                  </a:lnTo>
                  <a:lnTo>
                    <a:pt x="306" y="139"/>
                  </a:lnTo>
                  <a:lnTo>
                    <a:pt x="302" y="135"/>
                  </a:lnTo>
                  <a:lnTo>
                    <a:pt x="297" y="132"/>
                  </a:lnTo>
                  <a:lnTo>
                    <a:pt x="293" y="128"/>
                  </a:lnTo>
                  <a:lnTo>
                    <a:pt x="289" y="124"/>
                  </a:lnTo>
                  <a:lnTo>
                    <a:pt x="283" y="118"/>
                  </a:lnTo>
                  <a:lnTo>
                    <a:pt x="280" y="114"/>
                  </a:lnTo>
                  <a:lnTo>
                    <a:pt x="274" y="109"/>
                  </a:lnTo>
                  <a:lnTo>
                    <a:pt x="270" y="105"/>
                  </a:lnTo>
                  <a:lnTo>
                    <a:pt x="266" y="101"/>
                  </a:lnTo>
                  <a:lnTo>
                    <a:pt x="264" y="97"/>
                  </a:lnTo>
                  <a:lnTo>
                    <a:pt x="261" y="92"/>
                  </a:lnTo>
                  <a:lnTo>
                    <a:pt x="257" y="88"/>
                  </a:lnTo>
                  <a:lnTo>
                    <a:pt x="253" y="84"/>
                  </a:lnTo>
                  <a:lnTo>
                    <a:pt x="251" y="80"/>
                  </a:lnTo>
                  <a:lnTo>
                    <a:pt x="247" y="76"/>
                  </a:lnTo>
                  <a:lnTo>
                    <a:pt x="243" y="73"/>
                  </a:lnTo>
                  <a:lnTo>
                    <a:pt x="242" y="71"/>
                  </a:lnTo>
                  <a:lnTo>
                    <a:pt x="238" y="67"/>
                  </a:lnTo>
                  <a:lnTo>
                    <a:pt x="234" y="63"/>
                  </a:lnTo>
                  <a:lnTo>
                    <a:pt x="232" y="59"/>
                  </a:lnTo>
                  <a:lnTo>
                    <a:pt x="228" y="57"/>
                  </a:lnTo>
                  <a:lnTo>
                    <a:pt x="228" y="56"/>
                  </a:lnTo>
                  <a:lnTo>
                    <a:pt x="224" y="50"/>
                  </a:lnTo>
                  <a:lnTo>
                    <a:pt x="224" y="48"/>
                  </a:lnTo>
                  <a:lnTo>
                    <a:pt x="226" y="44"/>
                  </a:lnTo>
                  <a:lnTo>
                    <a:pt x="230" y="46"/>
                  </a:lnTo>
                  <a:lnTo>
                    <a:pt x="232" y="46"/>
                  </a:lnTo>
                  <a:lnTo>
                    <a:pt x="236" y="48"/>
                  </a:lnTo>
                  <a:lnTo>
                    <a:pt x="240" y="50"/>
                  </a:lnTo>
                  <a:lnTo>
                    <a:pt x="243" y="52"/>
                  </a:lnTo>
                  <a:lnTo>
                    <a:pt x="247" y="52"/>
                  </a:lnTo>
                  <a:lnTo>
                    <a:pt x="251" y="56"/>
                  </a:lnTo>
                  <a:lnTo>
                    <a:pt x="255" y="56"/>
                  </a:lnTo>
                  <a:lnTo>
                    <a:pt x="259" y="59"/>
                  </a:lnTo>
                  <a:lnTo>
                    <a:pt x="263" y="59"/>
                  </a:lnTo>
                  <a:lnTo>
                    <a:pt x="264" y="61"/>
                  </a:lnTo>
                  <a:lnTo>
                    <a:pt x="268" y="61"/>
                  </a:lnTo>
                  <a:lnTo>
                    <a:pt x="270" y="61"/>
                  </a:lnTo>
                  <a:lnTo>
                    <a:pt x="274" y="59"/>
                  </a:lnTo>
                  <a:lnTo>
                    <a:pt x="278" y="59"/>
                  </a:lnTo>
                  <a:lnTo>
                    <a:pt x="283" y="56"/>
                  </a:lnTo>
                  <a:lnTo>
                    <a:pt x="287" y="54"/>
                  </a:lnTo>
                  <a:lnTo>
                    <a:pt x="291" y="52"/>
                  </a:lnTo>
                  <a:lnTo>
                    <a:pt x="293" y="50"/>
                  </a:lnTo>
                  <a:lnTo>
                    <a:pt x="295" y="48"/>
                  </a:lnTo>
                  <a:lnTo>
                    <a:pt x="293" y="48"/>
                  </a:lnTo>
                  <a:lnTo>
                    <a:pt x="291" y="44"/>
                  </a:lnTo>
                  <a:lnTo>
                    <a:pt x="285" y="42"/>
                  </a:lnTo>
                  <a:lnTo>
                    <a:pt x="280" y="37"/>
                  </a:lnTo>
                  <a:lnTo>
                    <a:pt x="274" y="35"/>
                  </a:lnTo>
                  <a:lnTo>
                    <a:pt x="272" y="31"/>
                  </a:lnTo>
                  <a:lnTo>
                    <a:pt x="268" y="29"/>
                  </a:lnTo>
                  <a:lnTo>
                    <a:pt x="266" y="27"/>
                  </a:lnTo>
                  <a:lnTo>
                    <a:pt x="264" y="25"/>
                  </a:lnTo>
                  <a:lnTo>
                    <a:pt x="261" y="23"/>
                  </a:lnTo>
                  <a:lnTo>
                    <a:pt x="259" y="23"/>
                  </a:lnTo>
                  <a:lnTo>
                    <a:pt x="255" y="23"/>
                  </a:lnTo>
                  <a:lnTo>
                    <a:pt x="249" y="23"/>
                  </a:lnTo>
                  <a:lnTo>
                    <a:pt x="245" y="25"/>
                  </a:lnTo>
                  <a:lnTo>
                    <a:pt x="242" y="25"/>
                  </a:lnTo>
                  <a:lnTo>
                    <a:pt x="238" y="25"/>
                  </a:lnTo>
                  <a:lnTo>
                    <a:pt x="236" y="25"/>
                  </a:lnTo>
                  <a:lnTo>
                    <a:pt x="232" y="25"/>
                  </a:lnTo>
                  <a:lnTo>
                    <a:pt x="228" y="25"/>
                  </a:lnTo>
                  <a:lnTo>
                    <a:pt x="224" y="25"/>
                  </a:lnTo>
                  <a:lnTo>
                    <a:pt x="223" y="25"/>
                  </a:lnTo>
                  <a:lnTo>
                    <a:pt x="221" y="25"/>
                  </a:lnTo>
                  <a:lnTo>
                    <a:pt x="217" y="25"/>
                  </a:lnTo>
                  <a:lnTo>
                    <a:pt x="215" y="25"/>
                  </a:lnTo>
                  <a:lnTo>
                    <a:pt x="211" y="25"/>
                  </a:lnTo>
                  <a:lnTo>
                    <a:pt x="209" y="25"/>
                  </a:lnTo>
                  <a:lnTo>
                    <a:pt x="205" y="25"/>
                  </a:lnTo>
                  <a:lnTo>
                    <a:pt x="204" y="25"/>
                  </a:lnTo>
                  <a:lnTo>
                    <a:pt x="200" y="23"/>
                  </a:lnTo>
                  <a:lnTo>
                    <a:pt x="196" y="23"/>
                  </a:lnTo>
                  <a:lnTo>
                    <a:pt x="194" y="23"/>
                  </a:lnTo>
                  <a:lnTo>
                    <a:pt x="190" y="23"/>
                  </a:lnTo>
                  <a:lnTo>
                    <a:pt x="188" y="23"/>
                  </a:lnTo>
                  <a:lnTo>
                    <a:pt x="186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5" name="Freeform 163">
              <a:extLst>
                <a:ext uri="{FF2B5EF4-FFF2-40B4-BE49-F238E27FC236}">
                  <a16:creationId xmlns:a16="http://schemas.microsoft.com/office/drawing/2014/main" id="{85D88DC6-0D64-203B-D472-671EC99EA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2276" y="4468813"/>
              <a:ext cx="407988" cy="720725"/>
            </a:xfrm>
            <a:custGeom>
              <a:avLst/>
              <a:gdLst>
                <a:gd name="T0" fmla="*/ 216 w 513"/>
                <a:gd name="T1" fmla="*/ 10 h 909"/>
                <a:gd name="T2" fmla="*/ 176 w 513"/>
                <a:gd name="T3" fmla="*/ 35 h 909"/>
                <a:gd name="T4" fmla="*/ 153 w 513"/>
                <a:gd name="T5" fmla="*/ 94 h 909"/>
                <a:gd name="T6" fmla="*/ 142 w 513"/>
                <a:gd name="T7" fmla="*/ 151 h 909"/>
                <a:gd name="T8" fmla="*/ 188 w 513"/>
                <a:gd name="T9" fmla="*/ 162 h 909"/>
                <a:gd name="T10" fmla="*/ 186 w 513"/>
                <a:gd name="T11" fmla="*/ 196 h 909"/>
                <a:gd name="T12" fmla="*/ 228 w 513"/>
                <a:gd name="T13" fmla="*/ 209 h 909"/>
                <a:gd name="T14" fmla="*/ 243 w 513"/>
                <a:gd name="T15" fmla="*/ 234 h 909"/>
                <a:gd name="T16" fmla="*/ 286 w 513"/>
                <a:gd name="T17" fmla="*/ 255 h 909"/>
                <a:gd name="T18" fmla="*/ 309 w 513"/>
                <a:gd name="T19" fmla="*/ 286 h 909"/>
                <a:gd name="T20" fmla="*/ 363 w 513"/>
                <a:gd name="T21" fmla="*/ 289 h 909"/>
                <a:gd name="T22" fmla="*/ 406 w 513"/>
                <a:gd name="T23" fmla="*/ 280 h 909"/>
                <a:gd name="T24" fmla="*/ 359 w 513"/>
                <a:gd name="T25" fmla="*/ 274 h 909"/>
                <a:gd name="T26" fmla="*/ 319 w 513"/>
                <a:gd name="T27" fmla="*/ 263 h 909"/>
                <a:gd name="T28" fmla="*/ 313 w 513"/>
                <a:gd name="T29" fmla="*/ 230 h 909"/>
                <a:gd name="T30" fmla="*/ 269 w 513"/>
                <a:gd name="T31" fmla="*/ 225 h 909"/>
                <a:gd name="T32" fmla="*/ 269 w 513"/>
                <a:gd name="T33" fmla="*/ 179 h 909"/>
                <a:gd name="T34" fmla="*/ 247 w 513"/>
                <a:gd name="T35" fmla="*/ 179 h 909"/>
                <a:gd name="T36" fmla="*/ 210 w 513"/>
                <a:gd name="T37" fmla="*/ 192 h 909"/>
                <a:gd name="T38" fmla="*/ 222 w 513"/>
                <a:gd name="T39" fmla="*/ 137 h 909"/>
                <a:gd name="T40" fmla="*/ 190 w 513"/>
                <a:gd name="T41" fmla="*/ 141 h 909"/>
                <a:gd name="T42" fmla="*/ 169 w 513"/>
                <a:gd name="T43" fmla="*/ 118 h 909"/>
                <a:gd name="T44" fmla="*/ 195 w 513"/>
                <a:gd name="T45" fmla="*/ 63 h 909"/>
                <a:gd name="T46" fmla="*/ 231 w 513"/>
                <a:gd name="T47" fmla="*/ 33 h 909"/>
                <a:gd name="T48" fmla="*/ 300 w 513"/>
                <a:gd name="T49" fmla="*/ 27 h 909"/>
                <a:gd name="T50" fmla="*/ 361 w 513"/>
                <a:gd name="T51" fmla="*/ 42 h 909"/>
                <a:gd name="T52" fmla="*/ 402 w 513"/>
                <a:gd name="T53" fmla="*/ 92 h 909"/>
                <a:gd name="T54" fmla="*/ 433 w 513"/>
                <a:gd name="T55" fmla="*/ 141 h 909"/>
                <a:gd name="T56" fmla="*/ 458 w 513"/>
                <a:gd name="T57" fmla="*/ 190 h 909"/>
                <a:gd name="T58" fmla="*/ 477 w 513"/>
                <a:gd name="T59" fmla="*/ 244 h 909"/>
                <a:gd name="T60" fmla="*/ 484 w 513"/>
                <a:gd name="T61" fmla="*/ 293 h 909"/>
                <a:gd name="T62" fmla="*/ 486 w 513"/>
                <a:gd name="T63" fmla="*/ 367 h 909"/>
                <a:gd name="T64" fmla="*/ 477 w 513"/>
                <a:gd name="T65" fmla="*/ 460 h 909"/>
                <a:gd name="T66" fmla="*/ 446 w 513"/>
                <a:gd name="T67" fmla="*/ 565 h 909"/>
                <a:gd name="T68" fmla="*/ 389 w 513"/>
                <a:gd name="T69" fmla="*/ 664 h 909"/>
                <a:gd name="T70" fmla="*/ 311 w 513"/>
                <a:gd name="T71" fmla="*/ 730 h 909"/>
                <a:gd name="T72" fmla="*/ 233 w 513"/>
                <a:gd name="T73" fmla="*/ 772 h 909"/>
                <a:gd name="T74" fmla="*/ 174 w 513"/>
                <a:gd name="T75" fmla="*/ 793 h 909"/>
                <a:gd name="T76" fmla="*/ 153 w 513"/>
                <a:gd name="T77" fmla="*/ 778 h 909"/>
                <a:gd name="T78" fmla="*/ 155 w 513"/>
                <a:gd name="T79" fmla="*/ 728 h 909"/>
                <a:gd name="T80" fmla="*/ 159 w 513"/>
                <a:gd name="T81" fmla="*/ 669 h 909"/>
                <a:gd name="T82" fmla="*/ 165 w 513"/>
                <a:gd name="T83" fmla="*/ 620 h 909"/>
                <a:gd name="T84" fmla="*/ 24 w 513"/>
                <a:gd name="T85" fmla="*/ 909 h 909"/>
                <a:gd name="T86" fmla="*/ 68 w 513"/>
                <a:gd name="T87" fmla="*/ 907 h 909"/>
                <a:gd name="T88" fmla="*/ 121 w 513"/>
                <a:gd name="T89" fmla="*/ 905 h 909"/>
                <a:gd name="T90" fmla="*/ 138 w 513"/>
                <a:gd name="T91" fmla="*/ 877 h 909"/>
                <a:gd name="T92" fmla="*/ 153 w 513"/>
                <a:gd name="T93" fmla="*/ 827 h 909"/>
                <a:gd name="T94" fmla="*/ 186 w 513"/>
                <a:gd name="T95" fmla="*/ 816 h 909"/>
                <a:gd name="T96" fmla="*/ 254 w 513"/>
                <a:gd name="T97" fmla="*/ 795 h 909"/>
                <a:gd name="T98" fmla="*/ 344 w 513"/>
                <a:gd name="T99" fmla="*/ 746 h 909"/>
                <a:gd name="T100" fmla="*/ 435 w 513"/>
                <a:gd name="T101" fmla="*/ 656 h 909"/>
                <a:gd name="T102" fmla="*/ 499 w 513"/>
                <a:gd name="T103" fmla="*/ 523 h 909"/>
                <a:gd name="T104" fmla="*/ 511 w 513"/>
                <a:gd name="T105" fmla="*/ 373 h 909"/>
                <a:gd name="T106" fmla="*/ 486 w 513"/>
                <a:gd name="T107" fmla="*/ 234 h 909"/>
                <a:gd name="T108" fmla="*/ 452 w 513"/>
                <a:gd name="T109" fmla="*/ 124 h 909"/>
                <a:gd name="T110" fmla="*/ 423 w 513"/>
                <a:gd name="T111" fmla="*/ 63 h 909"/>
                <a:gd name="T112" fmla="*/ 378 w 513"/>
                <a:gd name="T113" fmla="*/ 23 h 909"/>
                <a:gd name="T114" fmla="*/ 332 w 513"/>
                <a:gd name="T115" fmla="*/ 6 h 909"/>
                <a:gd name="T116" fmla="*/ 281 w 513"/>
                <a:gd name="T117" fmla="*/ 0 h 9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13"/>
                <a:gd name="T178" fmla="*/ 0 h 909"/>
                <a:gd name="T179" fmla="*/ 513 w 513"/>
                <a:gd name="T180" fmla="*/ 909 h 90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13" h="909">
                  <a:moveTo>
                    <a:pt x="260" y="2"/>
                  </a:moveTo>
                  <a:lnTo>
                    <a:pt x="258" y="2"/>
                  </a:lnTo>
                  <a:lnTo>
                    <a:pt x="254" y="2"/>
                  </a:lnTo>
                  <a:lnTo>
                    <a:pt x="250" y="4"/>
                  </a:lnTo>
                  <a:lnTo>
                    <a:pt x="245" y="4"/>
                  </a:lnTo>
                  <a:lnTo>
                    <a:pt x="243" y="4"/>
                  </a:lnTo>
                  <a:lnTo>
                    <a:pt x="239" y="4"/>
                  </a:lnTo>
                  <a:lnTo>
                    <a:pt x="237" y="4"/>
                  </a:lnTo>
                  <a:lnTo>
                    <a:pt x="233" y="6"/>
                  </a:lnTo>
                  <a:lnTo>
                    <a:pt x="229" y="6"/>
                  </a:lnTo>
                  <a:lnTo>
                    <a:pt x="226" y="8"/>
                  </a:lnTo>
                  <a:lnTo>
                    <a:pt x="224" y="8"/>
                  </a:lnTo>
                  <a:lnTo>
                    <a:pt x="220" y="8"/>
                  </a:lnTo>
                  <a:lnTo>
                    <a:pt x="216" y="10"/>
                  </a:lnTo>
                  <a:lnTo>
                    <a:pt x="212" y="10"/>
                  </a:lnTo>
                  <a:lnTo>
                    <a:pt x="209" y="10"/>
                  </a:lnTo>
                  <a:lnTo>
                    <a:pt x="207" y="12"/>
                  </a:lnTo>
                  <a:lnTo>
                    <a:pt x="203" y="14"/>
                  </a:lnTo>
                  <a:lnTo>
                    <a:pt x="199" y="14"/>
                  </a:lnTo>
                  <a:lnTo>
                    <a:pt x="195" y="16"/>
                  </a:lnTo>
                  <a:lnTo>
                    <a:pt x="193" y="17"/>
                  </a:lnTo>
                  <a:lnTo>
                    <a:pt x="190" y="19"/>
                  </a:lnTo>
                  <a:lnTo>
                    <a:pt x="188" y="19"/>
                  </a:lnTo>
                  <a:lnTo>
                    <a:pt x="186" y="21"/>
                  </a:lnTo>
                  <a:lnTo>
                    <a:pt x="184" y="23"/>
                  </a:lnTo>
                  <a:lnTo>
                    <a:pt x="180" y="27"/>
                  </a:lnTo>
                  <a:lnTo>
                    <a:pt x="178" y="33"/>
                  </a:lnTo>
                  <a:lnTo>
                    <a:pt x="176" y="35"/>
                  </a:lnTo>
                  <a:lnTo>
                    <a:pt x="174" y="36"/>
                  </a:lnTo>
                  <a:lnTo>
                    <a:pt x="172" y="40"/>
                  </a:lnTo>
                  <a:lnTo>
                    <a:pt x="172" y="44"/>
                  </a:lnTo>
                  <a:lnTo>
                    <a:pt x="171" y="46"/>
                  </a:lnTo>
                  <a:lnTo>
                    <a:pt x="169" y="52"/>
                  </a:lnTo>
                  <a:lnTo>
                    <a:pt x="167" y="55"/>
                  </a:lnTo>
                  <a:lnTo>
                    <a:pt x="167" y="61"/>
                  </a:lnTo>
                  <a:lnTo>
                    <a:pt x="163" y="65"/>
                  </a:lnTo>
                  <a:lnTo>
                    <a:pt x="163" y="69"/>
                  </a:lnTo>
                  <a:lnTo>
                    <a:pt x="159" y="75"/>
                  </a:lnTo>
                  <a:lnTo>
                    <a:pt x="159" y="78"/>
                  </a:lnTo>
                  <a:lnTo>
                    <a:pt x="157" y="84"/>
                  </a:lnTo>
                  <a:lnTo>
                    <a:pt x="155" y="90"/>
                  </a:lnTo>
                  <a:lnTo>
                    <a:pt x="153" y="94"/>
                  </a:lnTo>
                  <a:lnTo>
                    <a:pt x="152" y="99"/>
                  </a:lnTo>
                  <a:lnTo>
                    <a:pt x="152" y="105"/>
                  </a:lnTo>
                  <a:lnTo>
                    <a:pt x="150" y="109"/>
                  </a:lnTo>
                  <a:lnTo>
                    <a:pt x="148" y="114"/>
                  </a:lnTo>
                  <a:lnTo>
                    <a:pt x="146" y="118"/>
                  </a:lnTo>
                  <a:lnTo>
                    <a:pt x="146" y="122"/>
                  </a:lnTo>
                  <a:lnTo>
                    <a:pt x="144" y="128"/>
                  </a:lnTo>
                  <a:lnTo>
                    <a:pt x="144" y="132"/>
                  </a:lnTo>
                  <a:lnTo>
                    <a:pt x="142" y="135"/>
                  </a:lnTo>
                  <a:lnTo>
                    <a:pt x="142" y="137"/>
                  </a:lnTo>
                  <a:lnTo>
                    <a:pt x="142" y="141"/>
                  </a:lnTo>
                  <a:lnTo>
                    <a:pt x="142" y="145"/>
                  </a:lnTo>
                  <a:lnTo>
                    <a:pt x="142" y="147"/>
                  </a:lnTo>
                  <a:lnTo>
                    <a:pt x="142" y="151"/>
                  </a:lnTo>
                  <a:lnTo>
                    <a:pt x="144" y="154"/>
                  </a:lnTo>
                  <a:lnTo>
                    <a:pt x="146" y="154"/>
                  </a:lnTo>
                  <a:lnTo>
                    <a:pt x="148" y="156"/>
                  </a:lnTo>
                  <a:lnTo>
                    <a:pt x="152" y="156"/>
                  </a:lnTo>
                  <a:lnTo>
                    <a:pt x="155" y="158"/>
                  </a:lnTo>
                  <a:lnTo>
                    <a:pt x="157" y="158"/>
                  </a:lnTo>
                  <a:lnTo>
                    <a:pt x="161" y="158"/>
                  </a:lnTo>
                  <a:lnTo>
                    <a:pt x="167" y="160"/>
                  </a:lnTo>
                  <a:lnTo>
                    <a:pt x="171" y="160"/>
                  </a:lnTo>
                  <a:lnTo>
                    <a:pt x="174" y="160"/>
                  </a:lnTo>
                  <a:lnTo>
                    <a:pt x="178" y="160"/>
                  </a:lnTo>
                  <a:lnTo>
                    <a:pt x="180" y="160"/>
                  </a:lnTo>
                  <a:lnTo>
                    <a:pt x="184" y="162"/>
                  </a:lnTo>
                  <a:lnTo>
                    <a:pt x="188" y="162"/>
                  </a:lnTo>
                  <a:lnTo>
                    <a:pt x="190" y="162"/>
                  </a:lnTo>
                  <a:lnTo>
                    <a:pt x="191" y="162"/>
                  </a:lnTo>
                  <a:lnTo>
                    <a:pt x="190" y="162"/>
                  </a:lnTo>
                  <a:lnTo>
                    <a:pt x="190" y="168"/>
                  </a:lnTo>
                  <a:lnTo>
                    <a:pt x="190" y="170"/>
                  </a:lnTo>
                  <a:lnTo>
                    <a:pt x="188" y="173"/>
                  </a:lnTo>
                  <a:lnTo>
                    <a:pt x="188" y="175"/>
                  </a:lnTo>
                  <a:lnTo>
                    <a:pt x="188" y="179"/>
                  </a:lnTo>
                  <a:lnTo>
                    <a:pt x="186" y="183"/>
                  </a:lnTo>
                  <a:lnTo>
                    <a:pt x="186" y="187"/>
                  </a:lnTo>
                  <a:lnTo>
                    <a:pt x="186" y="190"/>
                  </a:lnTo>
                  <a:lnTo>
                    <a:pt x="186" y="192"/>
                  </a:lnTo>
                  <a:lnTo>
                    <a:pt x="186" y="196"/>
                  </a:lnTo>
                  <a:lnTo>
                    <a:pt x="186" y="198"/>
                  </a:lnTo>
                  <a:lnTo>
                    <a:pt x="186" y="200"/>
                  </a:lnTo>
                  <a:lnTo>
                    <a:pt x="188" y="202"/>
                  </a:lnTo>
                  <a:lnTo>
                    <a:pt x="190" y="202"/>
                  </a:lnTo>
                  <a:lnTo>
                    <a:pt x="191" y="202"/>
                  </a:lnTo>
                  <a:lnTo>
                    <a:pt x="193" y="204"/>
                  </a:lnTo>
                  <a:lnTo>
                    <a:pt x="197" y="206"/>
                  </a:lnTo>
                  <a:lnTo>
                    <a:pt x="201" y="206"/>
                  </a:lnTo>
                  <a:lnTo>
                    <a:pt x="207" y="206"/>
                  </a:lnTo>
                  <a:lnTo>
                    <a:pt x="210" y="208"/>
                  </a:lnTo>
                  <a:lnTo>
                    <a:pt x="216" y="208"/>
                  </a:lnTo>
                  <a:lnTo>
                    <a:pt x="220" y="209"/>
                  </a:lnTo>
                  <a:lnTo>
                    <a:pt x="224" y="209"/>
                  </a:lnTo>
                  <a:lnTo>
                    <a:pt x="228" y="209"/>
                  </a:lnTo>
                  <a:lnTo>
                    <a:pt x="231" y="209"/>
                  </a:lnTo>
                  <a:lnTo>
                    <a:pt x="235" y="209"/>
                  </a:lnTo>
                  <a:lnTo>
                    <a:pt x="237" y="211"/>
                  </a:lnTo>
                  <a:lnTo>
                    <a:pt x="239" y="211"/>
                  </a:lnTo>
                  <a:lnTo>
                    <a:pt x="239" y="215"/>
                  </a:lnTo>
                  <a:lnTo>
                    <a:pt x="239" y="217"/>
                  </a:lnTo>
                  <a:lnTo>
                    <a:pt x="239" y="219"/>
                  </a:lnTo>
                  <a:lnTo>
                    <a:pt x="239" y="223"/>
                  </a:lnTo>
                  <a:lnTo>
                    <a:pt x="241" y="227"/>
                  </a:lnTo>
                  <a:lnTo>
                    <a:pt x="241" y="228"/>
                  </a:lnTo>
                  <a:lnTo>
                    <a:pt x="243" y="232"/>
                  </a:lnTo>
                  <a:lnTo>
                    <a:pt x="243" y="234"/>
                  </a:lnTo>
                  <a:lnTo>
                    <a:pt x="245" y="238"/>
                  </a:lnTo>
                  <a:lnTo>
                    <a:pt x="247" y="244"/>
                  </a:lnTo>
                  <a:lnTo>
                    <a:pt x="250" y="247"/>
                  </a:lnTo>
                  <a:lnTo>
                    <a:pt x="252" y="247"/>
                  </a:lnTo>
                  <a:lnTo>
                    <a:pt x="254" y="249"/>
                  </a:lnTo>
                  <a:lnTo>
                    <a:pt x="258" y="251"/>
                  </a:lnTo>
                  <a:lnTo>
                    <a:pt x="262" y="253"/>
                  </a:lnTo>
                  <a:lnTo>
                    <a:pt x="264" y="253"/>
                  </a:lnTo>
                  <a:lnTo>
                    <a:pt x="269" y="253"/>
                  </a:lnTo>
                  <a:lnTo>
                    <a:pt x="271" y="255"/>
                  </a:lnTo>
                  <a:lnTo>
                    <a:pt x="277" y="255"/>
                  </a:lnTo>
                  <a:lnTo>
                    <a:pt x="279" y="255"/>
                  </a:lnTo>
                  <a:lnTo>
                    <a:pt x="283" y="255"/>
                  </a:lnTo>
                  <a:lnTo>
                    <a:pt x="286" y="255"/>
                  </a:lnTo>
                  <a:lnTo>
                    <a:pt x="288" y="257"/>
                  </a:lnTo>
                  <a:lnTo>
                    <a:pt x="292" y="257"/>
                  </a:lnTo>
                  <a:lnTo>
                    <a:pt x="294" y="257"/>
                  </a:lnTo>
                  <a:lnTo>
                    <a:pt x="292" y="259"/>
                  </a:lnTo>
                  <a:lnTo>
                    <a:pt x="290" y="263"/>
                  </a:lnTo>
                  <a:lnTo>
                    <a:pt x="290" y="268"/>
                  </a:lnTo>
                  <a:lnTo>
                    <a:pt x="290" y="272"/>
                  </a:lnTo>
                  <a:lnTo>
                    <a:pt x="292" y="278"/>
                  </a:lnTo>
                  <a:lnTo>
                    <a:pt x="294" y="278"/>
                  </a:lnTo>
                  <a:lnTo>
                    <a:pt x="298" y="280"/>
                  </a:lnTo>
                  <a:lnTo>
                    <a:pt x="302" y="282"/>
                  </a:lnTo>
                  <a:lnTo>
                    <a:pt x="307" y="286"/>
                  </a:lnTo>
                  <a:lnTo>
                    <a:pt x="309" y="286"/>
                  </a:lnTo>
                  <a:lnTo>
                    <a:pt x="311" y="286"/>
                  </a:lnTo>
                  <a:lnTo>
                    <a:pt x="315" y="286"/>
                  </a:lnTo>
                  <a:lnTo>
                    <a:pt x="319" y="287"/>
                  </a:lnTo>
                  <a:lnTo>
                    <a:pt x="323" y="287"/>
                  </a:lnTo>
                  <a:lnTo>
                    <a:pt x="325" y="289"/>
                  </a:lnTo>
                  <a:lnTo>
                    <a:pt x="328" y="289"/>
                  </a:lnTo>
                  <a:lnTo>
                    <a:pt x="334" y="289"/>
                  </a:lnTo>
                  <a:lnTo>
                    <a:pt x="338" y="289"/>
                  </a:lnTo>
                  <a:lnTo>
                    <a:pt x="342" y="289"/>
                  </a:lnTo>
                  <a:lnTo>
                    <a:pt x="345" y="289"/>
                  </a:lnTo>
                  <a:lnTo>
                    <a:pt x="351" y="289"/>
                  </a:lnTo>
                  <a:lnTo>
                    <a:pt x="355" y="289"/>
                  </a:lnTo>
                  <a:lnTo>
                    <a:pt x="359" y="289"/>
                  </a:lnTo>
                  <a:lnTo>
                    <a:pt x="363" y="289"/>
                  </a:lnTo>
                  <a:lnTo>
                    <a:pt x="366" y="289"/>
                  </a:lnTo>
                  <a:lnTo>
                    <a:pt x="370" y="289"/>
                  </a:lnTo>
                  <a:lnTo>
                    <a:pt x="374" y="289"/>
                  </a:lnTo>
                  <a:lnTo>
                    <a:pt x="378" y="289"/>
                  </a:lnTo>
                  <a:lnTo>
                    <a:pt x="382" y="289"/>
                  </a:lnTo>
                  <a:lnTo>
                    <a:pt x="385" y="287"/>
                  </a:lnTo>
                  <a:lnTo>
                    <a:pt x="389" y="287"/>
                  </a:lnTo>
                  <a:lnTo>
                    <a:pt x="393" y="286"/>
                  </a:lnTo>
                  <a:lnTo>
                    <a:pt x="395" y="286"/>
                  </a:lnTo>
                  <a:lnTo>
                    <a:pt x="401" y="286"/>
                  </a:lnTo>
                  <a:lnTo>
                    <a:pt x="404" y="284"/>
                  </a:lnTo>
                  <a:lnTo>
                    <a:pt x="406" y="282"/>
                  </a:lnTo>
                  <a:lnTo>
                    <a:pt x="408" y="280"/>
                  </a:lnTo>
                  <a:lnTo>
                    <a:pt x="406" y="280"/>
                  </a:lnTo>
                  <a:lnTo>
                    <a:pt x="404" y="278"/>
                  </a:lnTo>
                  <a:lnTo>
                    <a:pt x="401" y="278"/>
                  </a:lnTo>
                  <a:lnTo>
                    <a:pt x="399" y="276"/>
                  </a:lnTo>
                  <a:lnTo>
                    <a:pt x="397" y="276"/>
                  </a:lnTo>
                  <a:lnTo>
                    <a:pt x="393" y="276"/>
                  </a:lnTo>
                  <a:lnTo>
                    <a:pt x="389" y="276"/>
                  </a:lnTo>
                  <a:lnTo>
                    <a:pt x="387" y="276"/>
                  </a:lnTo>
                  <a:lnTo>
                    <a:pt x="383" y="274"/>
                  </a:lnTo>
                  <a:lnTo>
                    <a:pt x="380" y="274"/>
                  </a:lnTo>
                  <a:lnTo>
                    <a:pt x="374" y="274"/>
                  </a:lnTo>
                  <a:lnTo>
                    <a:pt x="370" y="274"/>
                  </a:lnTo>
                  <a:lnTo>
                    <a:pt x="366" y="274"/>
                  </a:lnTo>
                  <a:lnTo>
                    <a:pt x="363" y="274"/>
                  </a:lnTo>
                  <a:lnTo>
                    <a:pt x="359" y="274"/>
                  </a:lnTo>
                  <a:lnTo>
                    <a:pt x="355" y="274"/>
                  </a:lnTo>
                  <a:lnTo>
                    <a:pt x="349" y="272"/>
                  </a:lnTo>
                  <a:lnTo>
                    <a:pt x="345" y="272"/>
                  </a:lnTo>
                  <a:lnTo>
                    <a:pt x="342" y="272"/>
                  </a:lnTo>
                  <a:lnTo>
                    <a:pt x="338" y="272"/>
                  </a:lnTo>
                  <a:lnTo>
                    <a:pt x="336" y="270"/>
                  </a:lnTo>
                  <a:lnTo>
                    <a:pt x="332" y="270"/>
                  </a:lnTo>
                  <a:lnTo>
                    <a:pt x="328" y="270"/>
                  </a:lnTo>
                  <a:lnTo>
                    <a:pt x="326" y="270"/>
                  </a:lnTo>
                  <a:lnTo>
                    <a:pt x="325" y="268"/>
                  </a:lnTo>
                  <a:lnTo>
                    <a:pt x="323" y="268"/>
                  </a:lnTo>
                  <a:lnTo>
                    <a:pt x="319" y="266"/>
                  </a:lnTo>
                  <a:lnTo>
                    <a:pt x="319" y="265"/>
                  </a:lnTo>
                  <a:lnTo>
                    <a:pt x="319" y="263"/>
                  </a:lnTo>
                  <a:lnTo>
                    <a:pt x="319" y="259"/>
                  </a:lnTo>
                  <a:lnTo>
                    <a:pt x="319" y="257"/>
                  </a:lnTo>
                  <a:lnTo>
                    <a:pt x="321" y="253"/>
                  </a:lnTo>
                  <a:lnTo>
                    <a:pt x="323" y="247"/>
                  </a:lnTo>
                  <a:lnTo>
                    <a:pt x="325" y="244"/>
                  </a:lnTo>
                  <a:lnTo>
                    <a:pt x="326" y="238"/>
                  </a:lnTo>
                  <a:lnTo>
                    <a:pt x="328" y="234"/>
                  </a:lnTo>
                  <a:lnTo>
                    <a:pt x="328" y="230"/>
                  </a:lnTo>
                  <a:lnTo>
                    <a:pt x="326" y="228"/>
                  </a:lnTo>
                  <a:lnTo>
                    <a:pt x="325" y="228"/>
                  </a:lnTo>
                  <a:lnTo>
                    <a:pt x="323" y="228"/>
                  </a:lnTo>
                  <a:lnTo>
                    <a:pt x="319" y="228"/>
                  </a:lnTo>
                  <a:lnTo>
                    <a:pt x="317" y="230"/>
                  </a:lnTo>
                  <a:lnTo>
                    <a:pt x="313" y="230"/>
                  </a:lnTo>
                  <a:lnTo>
                    <a:pt x="309" y="232"/>
                  </a:lnTo>
                  <a:lnTo>
                    <a:pt x="305" y="232"/>
                  </a:lnTo>
                  <a:lnTo>
                    <a:pt x="300" y="234"/>
                  </a:lnTo>
                  <a:lnTo>
                    <a:pt x="296" y="234"/>
                  </a:lnTo>
                  <a:lnTo>
                    <a:pt x="292" y="236"/>
                  </a:lnTo>
                  <a:lnTo>
                    <a:pt x="286" y="236"/>
                  </a:lnTo>
                  <a:lnTo>
                    <a:pt x="283" y="236"/>
                  </a:lnTo>
                  <a:lnTo>
                    <a:pt x="279" y="236"/>
                  </a:lnTo>
                  <a:lnTo>
                    <a:pt x="277" y="236"/>
                  </a:lnTo>
                  <a:lnTo>
                    <a:pt x="275" y="236"/>
                  </a:lnTo>
                  <a:lnTo>
                    <a:pt x="273" y="236"/>
                  </a:lnTo>
                  <a:lnTo>
                    <a:pt x="271" y="232"/>
                  </a:lnTo>
                  <a:lnTo>
                    <a:pt x="269" y="228"/>
                  </a:lnTo>
                  <a:lnTo>
                    <a:pt x="269" y="225"/>
                  </a:lnTo>
                  <a:lnTo>
                    <a:pt x="269" y="219"/>
                  </a:lnTo>
                  <a:lnTo>
                    <a:pt x="269" y="217"/>
                  </a:lnTo>
                  <a:lnTo>
                    <a:pt x="269" y="213"/>
                  </a:lnTo>
                  <a:lnTo>
                    <a:pt x="269" y="209"/>
                  </a:lnTo>
                  <a:lnTo>
                    <a:pt x="269" y="208"/>
                  </a:lnTo>
                  <a:lnTo>
                    <a:pt x="269" y="204"/>
                  </a:lnTo>
                  <a:lnTo>
                    <a:pt x="269" y="200"/>
                  </a:lnTo>
                  <a:lnTo>
                    <a:pt x="269" y="198"/>
                  </a:lnTo>
                  <a:lnTo>
                    <a:pt x="269" y="194"/>
                  </a:lnTo>
                  <a:lnTo>
                    <a:pt x="269" y="190"/>
                  </a:lnTo>
                  <a:lnTo>
                    <a:pt x="269" y="189"/>
                  </a:lnTo>
                  <a:lnTo>
                    <a:pt x="269" y="185"/>
                  </a:lnTo>
                  <a:lnTo>
                    <a:pt x="269" y="181"/>
                  </a:lnTo>
                  <a:lnTo>
                    <a:pt x="269" y="179"/>
                  </a:lnTo>
                  <a:lnTo>
                    <a:pt x="269" y="175"/>
                  </a:lnTo>
                  <a:lnTo>
                    <a:pt x="269" y="171"/>
                  </a:lnTo>
                  <a:lnTo>
                    <a:pt x="271" y="170"/>
                  </a:lnTo>
                  <a:lnTo>
                    <a:pt x="269" y="164"/>
                  </a:lnTo>
                  <a:lnTo>
                    <a:pt x="269" y="162"/>
                  </a:lnTo>
                  <a:lnTo>
                    <a:pt x="269" y="158"/>
                  </a:lnTo>
                  <a:lnTo>
                    <a:pt x="266" y="156"/>
                  </a:lnTo>
                  <a:lnTo>
                    <a:pt x="260" y="160"/>
                  </a:lnTo>
                  <a:lnTo>
                    <a:pt x="258" y="164"/>
                  </a:lnTo>
                  <a:lnTo>
                    <a:pt x="254" y="168"/>
                  </a:lnTo>
                  <a:lnTo>
                    <a:pt x="252" y="171"/>
                  </a:lnTo>
                  <a:lnTo>
                    <a:pt x="250" y="175"/>
                  </a:lnTo>
                  <a:lnTo>
                    <a:pt x="247" y="179"/>
                  </a:lnTo>
                  <a:lnTo>
                    <a:pt x="243" y="183"/>
                  </a:lnTo>
                  <a:lnTo>
                    <a:pt x="241" y="187"/>
                  </a:lnTo>
                  <a:lnTo>
                    <a:pt x="239" y="190"/>
                  </a:lnTo>
                  <a:lnTo>
                    <a:pt x="237" y="192"/>
                  </a:lnTo>
                  <a:lnTo>
                    <a:pt x="237" y="194"/>
                  </a:lnTo>
                  <a:lnTo>
                    <a:pt x="235" y="196"/>
                  </a:lnTo>
                  <a:lnTo>
                    <a:pt x="235" y="198"/>
                  </a:lnTo>
                  <a:lnTo>
                    <a:pt x="233" y="196"/>
                  </a:lnTo>
                  <a:lnTo>
                    <a:pt x="229" y="196"/>
                  </a:lnTo>
                  <a:lnTo>
                    <a:pt x="226" y="196"/>
                  </a:lnTo>
                  <a:lnTo>
                    <a:pt x="220" y="194"/>
                  </a:lnTo>
                  <a:lnTo>
                    <a:pt x="216" y="194"/>
                  </a:lnTo>
                  <a:lnTo>
                    <a:pt x="212" y="192"/>
                  </a:lnTo>
                  <a:lnTo>
                    <a:pt x="210" y="192"/>
                  </a:lnTo>
                  <a:lnTo>
                    <a:pt x="209" y="190"/>
                  </a:lnTo>
                  <a:lnTo>
                    <a:pt x="207" y="189"/>
                  </a:lnTo>
                  <a:lnTo>
                    <a:pt x="205" y="185"/>
                  </a:lnTo>
                  <a:lnTo>
                    <a:pt x="205" y="183"/>
                  </a:lnTo>
                  <a:lnTo>
                    <a:pt x="207" y="179"/>
                  </a:lnTo>
                  <a:lnTo>
                    <a:pt x="209" y="175"/>
                  </a:lnTo>
                  <a:lnTo>
                    <a:pt x="210" y="173"/>
                  </a:lnTo>
                  <a:lnTo>
                    <a:pt x="212" y="168"/>
                  </a:lnTo>
                  <a:lnTo>
                    <a:pt x="214" y="164"/>
                  </a:lnTo>
                  <a:lnTo>
                    <a:pt x="216" y="158"/>
                  </a:lnTo>
                  <a:lnTo>
                    <a:pt x="218" y="152"/>
                  </a:lnTo>
                  <a:lnTo>
                    <a:pt x="220" y="147"/>
                  </a:lnTo>
                  <a:lnTo>
                    <a:pt x="222" y="143"/>
                  </a:lnTo>
                  <a:lnTo>
                    <a:pt x="222" y="137"/>
                  </a:lnTo>
                  <a:lnTo>
                    <a:pt x="224" y="133"/>
                  </a:lnTo>
                  <a:lnTo>
                    <a:pt x="224" y="130"/>
                  </a:lnTo>
                  <a:lnTo>
                    <a:pt x="224" y="126"/>
                  </a:lnTo>
                  <a:lnTo>
                    <a:pt x="224" y="122"/>
                  </a:lnTo>
                  <a:lnTo>
                    <a:pt x="220" y="120"/>
                  </a:lnTo>
                  <a:lnTo>
                    <a:pt x="214" y="122"/>
                  </a:lnTo>
                  <a:lnTo>
                    <a:pt x="210" y="122"/>
                  </a:lnTo>
                  <a:lnTo>
                    <a:pt x="209" y="124"/>
                  </a:lnTo>
                  <a:lnTo>
                    <a:pt x="205" y="126"/>
                  </a:lnTo>
                  <a:lnTo>
                    <a:pt x="203" y="130"/>
                  </a:lnTo>
                  <a:lnTo>
                    <a:pt x="197" y="133"/>
                  </a:lnTo>
                  <a:lnTo>
                    <a:pt x="193" y="137"/>
                  </a:lnTo>
                  <a:lnTo>
                    <a:pt x="190" y="141"/>
                  </a:lnTo>
                  <a:lnTo>
                    <a:pt x="188" y="141"/>
                  </a:lnTo>
                  <a:lnTo>
                    <a:pt x="186" y="141"/>
                  </a:lnTo>
                  <a:lnTo>
                    <a:pt x="180" y="141"/>
                  </a:lnTo>
                  <a:lnTo>
                    <a:pt x="176" y="141"/>
                  </a:lnTo>
                  <a:lnTo>
                    <a:pt x="172" y="139"/>
                  </a:lnTo>
                  <a:lnTo>
                    <a:pt x="169" y="137"/>
                  </a:lnTo>
                  <a:lnTo>
                    <a:pt x="167" y="135"/>
                  </a:lnTo>
                  <a:lnTo>
                    <a:pt x="167" y="133"/>
                  </a:lnTo>
                  <a:lnTo>
                    <a:pt x="167" y="130"/>
                  </a:lnTo>
                  <a:lnTo>
                    <a:pt x="167" y="126"/>
                  </a:lnTo>
                  <a:lnTo>
                    <a:pt x="167" y="122"/>
                  </a:lnTo>
                  <a:lnTo>
                    <a:pt x="169" y="120"/>
                  </a:lnTo>
                  <a:lnTo>
                    <a:pt x="169" y="118"/>
                  </a:lnTo>
                  <a:lnTo>
                    <a:pt x="171" y="114"/>
                  </a:lnTo>
                  <a:lnTo>
                    <a:pt x="172" y="111"/>
                  </a:lnTo>
                  <a:lnTo>
                    <a:pt x="174" y="107"/>
                  </a:lnTo>
                  <a:lnTo>
                    <a:pt x="174" y="103"/>
                  </a:lnTo>
                  <a:lnTo>
                    <a:pt x="176" y="99"/>
                  </a:lnTo>
                  <a:lnTo>
                    <a:pt x="178" y="95"/>
                  </a:lnTo>
                  <a:lnTo>
                    <a:pt x="180" y="92"/>
                  </a:lnTo>
                  <a:lnTo>
                    <a:pt x="182" y="88"/>
                  </a:lnTo>
                  <a:lnTo>
                    <a:pt x="184" y="84"/>
                  </a:lnTo>
                  <a:lnTo>
                    <a:pt x="186" y="78"/>
                  </a:lnTo>
                  <a:lnTo>
                    <a:pt x="188" y="75"/>
                  </a:lnTo>
                  <a:lnTo>
                    <a:pt x="190" y="71"/>
                  </a:lnTo>
                  <a:lnTo>
                    <a:pt x="193" y="67"/>
                  </a:lnTo>
                  <a:lnTo>
                    <a:pt x="195" y="63"/>
                  </a:lnTo>
                  <a:lnTo>
                    <a:pt x="197" y="59"/>
                  </a:lnTo>
                  <a:lnTo>
                    <a:pt x="199" y="55"/>
                  </a:lnTo>
                  <a:lnTo>
                    <a:pt x="201" y="52"/>
                  </a:lnTo>
                  <a:lnTo>
                    <a:pt x="203" y="50"/>
                  </a:lnTo>
                  <a:lnTo>
                    <a:pt x="205" y="46"/>
                  </a:lnTo>
                  <a:lnTo>
                    <a:pt x="207" y="42"/>
                  </a:lnTo>
                  <a:lnTo>
                    <a:pt x="210" y="40"/>
                  </a:lnTo>
                  <a:lnTo>
                    <a:pt x="212" y="38"/>
                  </a:lnTo>
                  <a:lnTo>
                    <a:pt x="218" y="36"/>
                  </a:lnTo>
                  <a:lnTo>
                    <a:pt x="220" y="35"/>
                  </a:lnTo>
                  <a:lnTo>
                    <a:pt x="222" y="35"/>
                  </a:lnTo>
                  <a:lnTo>
                    <a:pt x="224" y="35"/>
                  </a:lnTo>
                  <a:lnTo>
                    <a:pt x="228" y="35"/>
                  </a:lnTo>
                  <a:lnTo>
                    <a:pt x="231" y="33"/>
                  </a:lnTo>
                  <a:lnTo>
                    <a:pt x="235" y="33"/>
                  </a:lnTo>
                  <a:lnTo>
                    <a:pt x="239" y="31"/>
                  </a:lnTo>
                  <a:lnTo>
                    <a:pt x="243" y="31"/>
                  </a:lnTo>
                  <a:lnTo>
                    <a:pt x="247" y="31"/>
                  </a:lnTo>
                  <a:lnTo>
                    <a:pt x="252" y="31"/>
                  </a:lnTo>
                  <a:lnTo>
                    <a:pt x="258" y="29"/>
                  </a:lnTo>
                  <a:lnTo>
                    <a:pt x="262" y="29"/>
                  </a:lnTo>
                  <a:lnTo>
                    <a:pt x="267" y="29"/>
                  </a:lnTo>
                  <a:lnTo>
                    <a:pt x="273" y="29"/>
                  </a:lnTo>
                  <a:lnTo>
                    <a:pt x="279" y="29"/>
                  </a:lnTo>
                  <a:lnTo>
                    <a:pt x="283" y="29"/>
                  </a:lnTo>
                  <a:lnTo>
                    <a:pt x="288" y="27"/>
                  </a:lnTo>
                  <a:lnTo>
                    <a:pt x="294" y="27"/>
                  </a:lnTo>
                  <a:lnTo>
                    <a:pt x="300" y="27"/>
                  </a:lnTo>
                  <a:lnTo>
                    <a:pt x="305" y="29"/>
                  </a:lnTo>
                  <a:lnTo>
                    <a:pt x="311" y="29"/>
                  </a:lnTo>
                  <a:lnTo>
                    <a:pt x="317" y="29"/>
                  </a:lnTo>
                  <a:lnTo>
                    <a:pt x="319" y="29"/>
                  </a:lnTo>
                  <a:lnTo>
                    <a:pt x="323" y="29"/>
                  </a:lnTo>
                  <a:lnTo>
                    <a:pt x="325" y="31"/>
                  </a:lnTo>
                  <a:lnTo>
                    <a:pt x="328" y="31"/>
                  </a:lnTo>
                  <a:lnTo>
                    <a:pt x="332" y="31"/>
                  </a:lnTo>
                  <a:lnTo>
                    <a:pt x="338" y="33"/>
                  </a:lnTo>
                  <a:lnTo>
                    <a:pt x="344" y="35"/>
                  </a:lnTo>
                  <a:lnTo>
                    <a:pt x="347" y="36"/>
                  </a:lnTo>
                  <a:lnTo>
                    <a:pt x="351" y="38"/>
                  </a:lnTo>
                  <a:lnTo>
                    <a:pt x="357" y="40"/>
                  </a:lnTo>
                  <a:lnTo>
                    <a:pt x="361" y="42"/>
                  </a:lnTo>
                  <a:lnTo>
                    <a:pt x="364" y="46"/>
                  </a:lnTo>
                  <a:lnTo>
                    <a:pt x="368" y="50"/>
                  </a:lnTo>
                  <a:lnTo>
                    <a:pt x="372" y="52"/>
                  </a:lnTo>
                  <a:lnTo>
                    <a:pt x="374" y="55"/>
                  </a:lnTo>
                  <a:lnTo>
                    <a:pt x="380" y="61"/>
                  </a:lnTo>
                  <a:lnTo>
                    <a:pt x="383" y="65"/>
                  </a:lnTo>
                  <a:lnTo>
                    <a:pt x="387" y="71"/>
                  </a:lnTo>
                  <a:lnTo>
                    <a:pt x="389" y="73"/>
                  </a:lnTo>
                  <a:lnTo>
                    <a:pt x="391" y="76"/>
                  </a:lnTo>
                  <a:lnTo>
                    <a:pt x="393" y="78"/>
                  </a:lnTo>
                  <a:lnTo>
                    <a:pt x="397" y="82"/>
                  </a:lnTo>
                  <a:lnTo>
                    <a:pt x="399" y="84"/>
                  </a:lnTo>
                  <a:lnTo>
                    <a:pt x="401" y="88"/>
                  </a:lnTo>
                  <a:lnTo>
                    <a:pt x="402" y="92"/>
                  </a:lnTo>
                  <a:lnTo>
                    <a:pt x="404" y="94"/>
                  </a:lnTo>
                  <a:lnTo>
                    <a:pt x="406" y="97"/>
                  </a:lnTo>
                  <a:lnTo>
                    <a:pt x="410" y="101"/>
                  </a:lnTo>
                  <a:lnTo>
                    <a:pt x="412" y="105"/>
                  </a:lnTo>
                  <a:lnTo>
                    <a:pt x="414" y="109"/>
                  </a:lnTo>
                  <a:lnTo>
                    <a:pt x="416" y="111"/>
                  </a:lnTo>
                  <a:lnTo>
                    <a:pt x="418" y="116"/>
                  </a:lnTo>
                  <a:lnTo>
                    <a:pt x="420" y="118"/>
                  </a:lnTo>
                  <a:lnTo>
                    <a:pt x="423" y="122"/>
                  </a:lnTo>
                  <a:lnTo>
                    <a:pt x="425" y="126"/>
                  </a:lnTo>
                  <a:lnTo>
                    <a:pt x="427" y="130"/>
                  </a:lnTo>
                  <a:lnTo>
                    <a:pt x="429" y="133"/>
                  </a:lnTo>
                  <a:lnTo>
                    <a:pt x="431" y="137"/>
                  </a:lnTo>
                  <a:lnTo>
                    <a:pt x="433" y="141"/>
                  </a:lnTo>
                  <a:lnTo>
                    <a:pt x="435" y="145"/>
                  </a:lnTo>
                  <a:lnTo>
                    <a:pt x="437" y="149"/>
                  </a:lnTo>
                  <a:lnTo>
                    <a:pt x="439" y="152"/>
                  </a:lnTo>
                  <a:lnTo>
                    <a:pt x="440" y="156"/>
                  </a:lnTo>
                  <a:lnTo>
                    <a:pt x="442" y="160"/>
                  </a:lnTo>
                  <a:lnTo>
                    <a:pt x="444" y="164"/>
                  </a:lnTo>
                  <a:lnTo>
                    <a:pt x="446" y="168"/>
                  </a:lnTo>
                  <a:lnTo>
                    <a:pt x="448" y="171"/>
                  </a:lnTo>
                  <a:lnTo>
                    <a:pt x="450" y="173"/>
                  </a:lnTo>
                  <a:lnTo>
                    <a:pt x="452" y="177"/>
                  </a:lnTo>
                  <a:lnTo>
                    <a:pt x="454" y="181"/>
                  </a:lnTo>
                  <a:lnTo>
                    <a:pt x="456" y="185"/>
                  </a:lnTo>
                  <a:lnTo>
                    <a:pt x="458" y="189"/>
                  </a:lnTo>
                  <a:lnTo>
                    <a:pt x="458" y="190"/>
                  </a:lnTo>
                  <a:lnTo>
                    <a:pt x="459" y="194"/>
                  </a:lnTo>
                  <a:lnTo>
                    <a:pt x="461" y="198"/>
                  </a:lnTo>
                  <a:lnTo>
                    <a:pt x="463" y="200"/>
                  </a:lnTo>
                  <a:lnTo>
                    <a:pt x="463" y="204"/>
                  </a:lnTo>
                  <a:lnTo>
                    <a:pt x="465" y="208"/>
                  </a:lnTo>
                  <a:lnTo>
                    <a:pt x="467" y="211"/>
                  </a:lnTo>
                  <a:lnTo>
                    <a:pt x="471" y="217"/>
                  </a:lnTo>
                  <a:lnTo>
                    <a:pt x="473" y="223"/>
                  </a:lnTo>
                  <a:lnTo>
                    <a:pt x="473" y="227"/>
                  </a:lnTo>
                  <a:lnTo>
                    <a:pt x="475" y="230"/>
                  </a:lnTo>
                  <a:lnTo>
                    <a:pt x="475" y="236"/>
                  </a:lnTo>
                  <a:lnTo>
                    <a:pt x="475" y="238"/>
                  </a:lnTo>
                  <a:lnTo>
                    <a:pt x="477" y="242"/>
                  </a:lnTo>
                  <a:lnTo>
                    <a:pt x="477" y="244"/>
                  </a:lnTo>
                  <a:lnTo>
                    <a:pt x="477" y="247"/>
                  </a:lnTo>
                  <a:lnTo>
                    <a:pt x="478" y="249"/>
                  </a:lnTo>
                  <a:lnTo>
                    <a:pt x="478" y="253"/>
                  </a:lnTo>
                  <a:lnTo>
                    <a:pt x="478" y="255"/>
                  </a:lnTo>
                  <a:lnTo>
                    <a:pt x="478" y="259"/>
                  </a:lnTo>
                  <a:lnTo>
                    <a:pt x="480" y="261"/>
                  </a:lnTo>
                  <a:lnTo>
                    <a:pt x="480" y="265"/>
                  </a:lnTo>
                  <a:lnTo>
                    <a:pt x="480" y="268"/>
                  </a:lnTo>
                  <a:lnTo>
                    <a:pt x="480" y="272"/>
                  </a:lnTo>
                  <a:lnTo>
                    <a:pt x="482" y="276"/>
                  </a:lnTo>
                  <a:lnTo>
                    <a:pt x="482" y="280"/>
                  </a:lnTo>
                  <a:lnTo>
                    <a:pt x="482" y="284"/>
                  </a:lnTo>
                  <a:lnTo>
                    <a:pt x="484" y="287"/>
                  </a:lnTo>
                  <a:lnTo>
                    <a:pt x="484" y="293"/>
                  </a:lnTo>
                  <a:lnTo>
                    <a:pt x="484" y="297"/>
                  </a:lnTo>
                  <a:lnTo>
                    <a:pt x="484" y="303"/>
                  </a:lnTo>
                  <a:lnTo>
                    <a:pt x="484" y="306"/>
                  </a:lnTo>
                  <a:lnTo>
                    <a:pt x="486" y="312"/>
                  </a:lnTo>
                  <a:lnTo>
                    <a:pt x="486" y="318"/>
                  </a:lnTo>
                  <a:lnTo>
                    <a:pt x="486" y="322"/>
                  </a:lnTo>
                  <a:lnTo>
                    <a:pt x="486" y="327"/>
                  </a:lnTo>
                  <a:lnTo>
                    <a:pt x="486" y="333"/>
                  </a:lnTo>
                  <a:lnTo>
                    <a:pt x="486" y="339"/>
                  </a:lnTo>
                  <a:lnTo>
                    <a:pt x="486" y="344"/>
                  </a:lnTo>
                  <a:lnTo>
                    <a:pt x="486" y="350"/>
                  </a:lnTo>
                  <a:lnTo>
                    <a:pt x="486" y="356"/>
                  </a:lnTo>
                  <a:lnTo>
                    <a:pt x="486" y="362"/>
                  </a:lnTo>
                  <a:lnTo>
                    <a:pt x="486" y="367"/>
                  </a:lnTo>
                  <a:lnTo>
                    <a:pt x="486" y="373"/>
                  </a:lnTo>
                  <a:lnTo>
                    <a:pt x="486" y="381"/>
                  </a:lnTo>
                  <a:lnTo>
                    <a:pt x="486" y="386"/>
                  </a:lnTo>
                  <a:lnTo>
                    <a:pt x="484" y="392"/>
                  </a:lnTo>
                  <a:lnTo>
                    <a:pt x="484" y="400"/>
                  </a:lnTo>
                  <a:lnTo>
                    <a:pt x="484" y="405"/>
                  </a:lnTo>
                  <a:lnTo>
                    <a:pt x="484" y="413"/>
                  </a:lnTo>
                  <a:lnTo>
                    <a:pt x="482" y="419"/>
                  </a:lnTo>
                  <a:lnTo>
                    <a:pt x="480" y="426"/>
                  </a:lnTo>
                  <a:lnTo>
                    <a:pt x="480" y="432"/>
                  </a:lnTo>
                  <a:lnTo>
                    <a:pt x="480" y="439"/>
                  </a:lnTo>
                  <a:lnTo>
                    <a:pt x="478" y="445"/>
                  </a:lnTo>
                  <a:lnTo>
                    <a:pt x="477" y="453"/>
                  </a:lnTo>
                  <a:lnTo>
                    <a:pt x="477" y="460"/>
                  </a:lnTo>
                  <a:lnTo>
                    <a:pt x="475" y="468"/>
                  </a:lnTo>
                  <a:lnTo>
                    <a:pt x="473" y="476"/>
                  </a:lnTo>
                  <a:lnTo>
                    <a:pt x="471" y="481"/>
                  </a:lnTo>
                  <a:lnTo>
                    <a:pt x="469" y="489"/>
                  </a:lnTo>
                  <a:lnTo>
                    <a:pt x="469" y="497"/>
                  </a:lnTo>
                  <a:lnTo>
                    <a:pt x="467" y="504"/>
                  </a:lnTo>
                  <a:lnTo>
                    <a:pt x="463" y="512"/>
                  </a:lnTo>
                  <a:lnTo>
                    <a:pt x="461" y="519"/>
                  </a:lnTo>
                  <a:lnTo>
                    <a:pt x="459" y="527"/>
                  </a:lnTo>
                  <a:lnTo>
                    <a:pt x="458" y="535"/>
                  </a:lnTo>
                  <a:lnTo>
                    <a:pt x="454" y="542"/>
                  </a:lnTo>
                  <a:lnTo>
                    <a:pt x="452" y="550"/>
                  </a:lnTo>
                  <a:lnTo>
                    <a:pt x="450" y="557"/>
                  </a:lnTo>
                  <a:lnTo>
                    <a:pt x="446" y="565"/>
                  </a:lnTo>
                  <a:lnTo>
                    <a:pt x="442" y="574"/>
                  </a:lnTo>
                  <a:lnTo>
                    <a:pt x="440" y="582"/>
                  </a:lnTo>
                  <a:lnTo>
                    <a:pt x="437" y="590"/>
                  </a:lnTo>
                  <a:lnTo>
                    <a:pt x="433" y="597"/>
                  </a:lnTo>
                  <a:lnTo>
                    <a:pt x="429" y="605"/>
                  </a:lnTo>
                  <a:lnTo>
                    <a:pt x="425" y="612"/>
                  </a:lnTo>
                  <a:lnTo>
                    <a:pt x="421" y="618"/>
                  </a:lnTo>
                  <a:lnTo>
                    <a:pt x="418" y="626"/>
                  </a:lnTo>
                  <a:lnTo>
                    <a:pt x="414" y="631"/>
                  </a:lnTo>
                  <a:lnTo>
                    <a:pt x="408" y="639"/>
                  </a:lnTo>
                  <a:lnTo>
                    <a:pt x="404" y="645"/>
                  </a:lnTo>
                  <a:lnTo>
                    <a:pt x="399" y="650"/>
                  </a:lnTo>
                  <a:lnTo>
                    <a:pt x="395" y="658"/>
                  </a:lnTo>
                  <a:lnTo>
                    <a:pt x="389" y="664"/>
                  </a:lnTo>
                  <a:lnTo>
                    <a:pt x="383" y="669"/>
                  </a:lnTo>
                  <a:lnTo>
                    <a:pt x="378" y="675"/>
                  </a:lnTo>
                  <a:lnTo>
                    <a:pt x="374" y="681"/>
                  </a:lnTo>
                  <a:lnTo>
                    <a:pt x="368" y="685"/>
                  </a:lnTo>
                  <a:lnTo>
                    <a:pt x="363" y="692"/>
                  </a:lnTo>
                  <a:lnTo>
                    <a:pt x="357" y="696"/>
                  </a:lnTo>
                  <a:lnTo>
                    <a:pt x="351" y="700"/>
                  </a:lnTo>
                  <a:lnTo>
                    <a:pt x="345" y="706"/>
                  </a:lnTo>
                  <a:lnTo>
                    <a:pt x="340" y="709"/>
                  </a:lnTo>
                  <a:lnTo>
                    <a:pt x="334" y="715"/>
                  </a:lnTo>
                  <a:lnTo>
                    <a:pt x="328" y="719"/>
                  </a:lnTo>
                  <a:lnTo>
                    <a:pt x="323" y="723"/>
                  </a:lnTo>
                  <a:lnTo>
                    <a:pt x="317" y="727"/>
                  </a:lnTo>
                  <a:lnTo>
                    <a:pt x="311" y="730"/>
                  </a:lnTo>
                  <a:lnTo>
                    <a:pt x="305" y="734"/>
                  </a:lnTo>
                  <a:lnTo>
                    <a:pt x="300" y="738"/>
                  </a:lnTo>
                  <a:lnTo>
                    <a:pt x="294" y="742"/>
                  </a:lnTo>
                  <a:lnTo>
                    <a:pt x="288" y="746"/>
                  </a:lnTo>
                  <a:lnTo>
                    <a:pt x="283" y="749"/>
                  </a:lnTo>
                  <a:lnTo>
                    <a:pt x="277" y="751"/>
                  </a:lnTo>
                  <a:lnTo>
                    <a:pt x="271" y="755"/>
                  </a:lnTo>
                  <a:lnTo>
                    <a:pt x="266" y="757"/>
                  </a:lnTo>
                  <a:lnTo>
                    <a:pt x="260" y="761"/>
                  </a:lnTo>
                  <a:lnTo>
                    <a:pt x="254" y="763"/>
                  </a:lnTo>
                  <a:lnTo>
                    <a:pt x="248" y="766"/>
                  </a:lnTo>
                  <a:lnTo>
                    <a:pt x="243" y="768"/>
                  </a:lnTo>
                  <a:lnTo>
                    <a:pt x="237" y="770"/>
                  </a:lnTo>
                  <a:lnTo>
                    <a:pt x="233" y="772"/>
                  </a:lnTo>
                  <a:lnTo>
                    <a:pt x="228" y="774"/>
                  </a:lnTo>
                  <a:lnTo>
                    <a:pt x="222" y="776"/>
                  </a:lnTo>
                  <a:lnTo>
                    <a:pt x="218" y="778"/>
                  </a:lnTo>
                  <a:lnTo>
                    <a:pt x="212" y="780"/>
                  </a:lnTo>
                  <a:lnTo>
                    <a:pt x="209" y="782"/>
                  </a:lnTo>
                  <a:lnTo>
                    <a:pt x="203" y="784"/>
                  </a:lnTo>
                  <a:lnTo>
                    <a:pt x="199" y="784"/>
                  </a:lnTo>
                  <a:lnTo>
                    <a:pt x="195" y="785"/>
                  </a:lnTo>
                  <a:lnTo>
                    <a:pt x="191" y="787"/>
                  </a:lnTo>
                  <a:lnTo>
                    <a:pt x="188" y="787"/>
                  </a:lnTo>
                  <a:lnTo>
                    <a:pt x="184" y="789"/>
                  </a:lnTo>
                  <a:lnTo>
                    <a:pt x="180" y="789"/>
                  </a:lnTo>
                  <a:lnTo>
                    <a:pt x="176" y="791"/>
                  </a:lnTo>
                  <a:lnTo>
                    <a:pt x="174" y="793"/>
                  </a:lnTo>
                  <a:lnTo>
                    <a:pt x="171" y="793"/>
                  </a:lnTo>
                  <a:lnTo>
                    <a:pt x="169" y="793"/>
                  </a:lnTo>
                  <a:lnTo>
                    <a:pt x="167" y="795"/>
                  </a:lnTo>
                  <a:lnTo>
                    <a:pt x="161" y="795"/>
                  </a:lnTo>
                  <a:lnTo>
                    <a:pt x="159" y="797"/>
                  </a:lnTo>
                  <a:lnTo>
                    <a:pt x="157" y="797"/>
                  </a:lnTo>
                  <a:lnTo>
                    <a:pt x="155" y="799"/>
                  </a:lnTo>
                  <a:lnTo>
                    <a:pt x="155" y="797"/>
                  </a:lnTo>
                  <a:lnTo>
                    <a:pt x="155" y="795"/>
                  </a:lnTo>
                  <a:lnTo>
                    <a:pt x="153" y="793"/>
                  </a:lnTo>
                  <a:lnTo>
                    <a:pt x="153" y="789"/>
                  </a:lnTo>
                  <a:lnTo>
                    <a:pt x="153" y="785"/>
                  </a:lnTo>
                  <a:lnTo>
                    <a:pt x="153" y="782"/>
                  </a:lnTo>
                  <a:lnTo>
                    <a:pt x="153" y="778"/>
                  </a:lnTo>
                  <a:lnTo>
                    <a:pt x="153" y="776"/>
                  </a:lnTo>
                  <a:lnTo>
                    <a:pt x="153" y="772"/>
                  </a:lnTo>
                  <a:lnTo>
                    <a:pt x="153" y="770"/>
                  </a:lnTo>
                  <a:lnTo>
                    <a:pt x="153" y="766"/>
                  </a:lnTo>
                  <a:lnTo>
                    <a:pt x="153" y="763"/>
                  </a:lnTo>
                  <a:lnTo>
                    <a:pt x="153" y="759"/>
                  </a:lnTo>
                  <a:lnTo>
                    <a:pt x="153" y="755"/>
                  </a:lnTo>
                  <a:lnTo>
                    <a:pt x="153" y="751"/>
                  </a:lnTo>
                  <a:lnTo>
                    <a:pt x="153" y="747"/>
                  </a:lnTo>
                  <a:lnTo>
                    <a:pt x="153" y="744"/>
                  </a:lnTo>
                  <a:lnTo>
                    <a:pt x="155" y="740"/>
                  </a:lnTo>
                  <a:lnTo>
                    <a:pt x="155" y="736"/>
                  </a:lnTo>
                  <a:lnTo>
                    <a:pt x="155" y="732"/>
                  </a:lnTo>
                  <a:lnTo>
                    <a:pt x="155" y="728"/>
                  </a:lnTo>
                  <a:lnTo>
                    <a:pt x="155" y="725"/>
                  </a:lnTo>
                  <a:lnTo>
                    <a:pt x="155" y="719"/>
                  </a:lnTo>
                  <a:lnTo>
                    <a:pt x="157" y="715"/>
                  </a:lnTo>
                  <a:lnTo>
                    <a:pt x="157" y="711"/>
                  </a:lnTo>
                  <a:lnTo>
                    <a:pt x="157" y="708"/>
                  </a:lnTo>
                  <a:lnTo>
                    <a:pt x="157" y="704"/>
                  </a:lnTo>
                  <a:lnTo>
                    <a:pt x="157" y="698"/>
                  </a:lnTo>
                  <a:lnTo>
                    <a:pt x="157" y="694"/>
                  </a:lnTo>
                  <a:lnTo>
                    <a:pt x="159" y="690"/>
                  </a:lnTo>
                  <a:lnTo>
                    <a:pt x="159" y="685"/>
                  </a:lnTo>
                  <a:lnTo>
                    <a:pt x="159" y="681"/>
                  </a:lnTo>
                  <a:lnTo>
                    <a:pt x="159" y="677"/>
                  </a:lnTo>
                  <a:lnTo>
                    <a:pt x="159" y="673"/>
                  </a:lnTo>
                  <a:lnTo>
                    <a:pt x="159" y="669"/>
                  </a:lnTo>
                  <a:lnTo>
                    <a:pt x="159" y="666"/>
                  </a:lnTo>
                  <a:lnTo>
                    <a:pt x="161" y="662"/>
                  </a:lnTo>
                  <a:lnTo>
                    <a:pt x="161" y="658"/>
                  </a:lnTo>
                  <a:lnTo>
                    <a:pt x="161" y="654"/>
                  </a:lnTo>
                  <a:lnTo>
                    <a:pt x="161" y="650"/>
                  </a:lnTo>
                  <a:lnTo>
                    <a:pt x="163" y="649"/>
                  </a:lnTo>
                  <a:lnTo>
                    <a:pt x="163" y="645"/>
                  </a:lnTo>
                  <a:lnTo>
                    <a:pt x="163" y="641"/>
                  </a:lnTo>
                  <a:lnTo>
                    <a:pt x="163" y="639"/>
                  </a:lnTo>
                  <a:lnTo>
                    <a:pt x="163" y="635"/>
                  </a:lnTo>
                  <a:lnTo>
                    <a:pt x="163" y="633"/>
                  </a:lnTo>
                  <a:lnTo>
                    <a:pt x="163" y="628"/>
                  </a:lnTo>
                  <a:lnTo>
                    <a:pt x="165" y="624"/>
                  </a:lnTo>
                  <a:lnTo>
                    <a:pt x="165" y="620"/>
                  </a:lnTo>
                  <a:lnTo>
                    <a:pt x="165" y="618"/>
                  </a:lnTo>
                  <a:lnTo>
                    <a:pt x="165" y="616"/>
                  </a:lnTo>
                  <a:lnTo>
                    <a:pt x="167" y="616"/>
                  </a:lnTo>
                  <a:lnTo>
                    <a:pt x="142" y="607"/>
                  </a:lnTo>
                  <a:lnTo>
                    <a:pt x="100" y="871"/>
                  </a:lnTo>
                  <a:lnTo>
                    <a:pt x="0" y="882"/>
                  </a:lnTo>
                  <a:lnTo>
                    <a:pt x="0" y="909"/>
                  </a:lnTo>
                  <a:lnTo>
                    <a:pt x="5" y="909"/>
                  </a:lnTo>
                  <a:lnTo>
                    <a:pt x="7" y="909"/>
                  </a:lnTo>
                  <a:lnTo>
                    <a:pt x="11" y="909"/>
                  </a:lnTo>
                  <a:lnTo>
                    <a:pt x="15" y="909"/>
                  </a:lnTo>
                  <a:lnTo>
                    <a:pt x="19" y="909"/>
                  </a:lnTo>
                  <a:lnTo>
                    <a:pt x="24" y="909"/>
                  </a:lnTo>
                  <a:lnTo>
                    <a:pt x="28" y="909"/>
                  </a:lnTo>
                  <a:lnTo>
                    <a:pt x="32" y="909"/>
                  </a:lnTo>
                  <a:lnTo>
                    <a:pt x="34" y="909"/>
                  </a:lnTo>
                  <a:lnTo>
                    <a:pt x="38" y="909"/>
                  </a:lnTo>
                  <a:lnTo>
                    <a:pt x="39" y="909"/>
                  </a:lnTo>
                  <a:lnTo>
                    <a:pt x="43" y="909"/>
                  </a:lnTo>
                  <a:lnTo>
                    <a:pt x="45" y="909"/>
                  </a:lnTo>
                  <a:lnTo>
                    <a:pt x="49" y="909"/>
                  </a:lnTo>
                  <a:lnTo>
                    <a:pt x="53" y="909"/>
                  </a:lnTo>
                  <a:lnTo>
                    <a:pt x="55" y="909"/>
                  </a:lnTo>
                  <a:lnTo>
                    <a:pt x="58" y="909"/>
                  </a:lnTo>
                  <a:lnTo>
                    <a:pt x="62" y="909"/>
                  </a:lnTo>
                  <a:lnTo>
                    <a:pt x="64" y="909"/>
                  </a:lnTo>
                  <a:lnTo>
                    <a:pt x="68" y="907"/>
                  </a:lnTo>
                  <a:lnTo>
                    <a:pt x="70" y="907"/>
                  </a:lnTo>
                  <a:lnTo>
                    <a:pt x="74" y="907"/>
                  </a:lnTo>
                  <a:lnTo>
                    <a:pt x="77" y="907"/>
                  </a:lnTo>
                  <a:lnTo>
                    <a:pt x="79" y="907"/>
                  </a:lnTo>
                  <a:lnTo>
                    <a:pt x="83" y="907"/>
                  </a:lnTo>
                  <a:lnTo>
                    <a:pt x="85" y="907"/>
                  </a:lnTo>
                  <a:lnTo>
                    <a:pt x="89" y="907"/>
                  </a:lnTo>
                  <a:lnTo>
                    <a:pt x="95" y="907"/>
                  </a:lnTo>
                  <a:lnTo>
                    <a:pt x="100" y="907"/>
                  </a:lnTo>
                  <a:lnTo>
                    <a:pt x="104" y="905"/>
                  </a:lnTo>
                  <a:lnTo>
                    <a:pt x="110" y="905"/>
                  </a:lnTo>
                  <a:lnTo>
                    <a:pt x="114" y="905"/>
                  </a:lnTo>
                  <a:lnTo>
                    <a:pt x="119" y="905"/>
                  </a:lnTo>
                  <a:lnTo>
                    <a:pt x="121" y="905"/>
                  </a:lnTo>
                  <a:lnTo>
                    <a:pt x="125" y="905"/>
                  </a:lnTo>
                  <a:lnTo>
                    <a:pt x="129" y="903"/>
                  </a:lnTo>
                  <a:lnTo>
                    <a:pt x="131" y="903"/>
                  </a:lnTo>
                  <a:lnTo>
                    <a:pt x="133" y="903"/>
                  </a:lnTo>
                  <a:lnTo>
                    <a:pt x="133" y="899"/>
                  </a:lnTo>
                  <a:lnTo>
                    <a:pt x="133" y="896"/>
                  </a:lnTo>
                  <a:lnTo>
                    <a:pt x="133" y="894"/>
                  </a:lnTo>
                  <a:lnTo>
                    <a:pt x="134" y="892"/>
                  </a:lnTo>
                  <a:lnTo>
                    <a:pt x="134" y="888"/>
                  </a:lnTo>
                  <a:lnTo>
                    <a:pt x="136" y="886"/>
                  </a:lnTo>
                  <a:lnTo>
                    <a:pt x="136" y="882"/>
                  </a:lnTo>
                  <a:lnTo>
                    <a:pt x="138" y="879"/>
                  </a:lnTo>
                  <a:lnTo>
                    <a:pt x="138" y="877"/>
                  </a:lnTo>
                  <a:lnTo>
                    <a:pt x="140" y="873"/>
                  </a:lnTo>
                  <a:lnTo>
                    <a:pt x="140" y="869"/>
                  </a:lnTo>
                  <a:lnTo>
                    <a:pt x="142" y="865"/>
                  </a:lnTo>
                  <a:lnTo>
                    <a:pt x="142" y="861"/>
                  </a:lnTo>
                  <a:lnTo>
                    <a:pt x="144" y="860"/>
                  </a:lnTo>
                  <a:lnTo>
                    <a:pt x="146" y="856"/>
                  </a:lnTo>
                  <a:lnTo>
                    <a:pt x="146" y="852"/>
                  </a:lnTo>
                  <a:lnTo>
                    <a:pt x="148" y="848"/>
                  </a:lnTo>
                  <a:lnTo>
                    <a:pt x="148" y="844"/>
                  </a:lnTo>
                  <a:lnTo>
                    <a:pt x="150" y="841"/>
                  </a:lnTo>
                  <a:lnTo>
                    <a:pt x="150" y="839"/>
                  </a:lnTo>
                  <a:lnTo>
                    <a:pt x="152" y="835"/>
                  </a:lnTo>
                  <a:lnTo>
                    <a:pt x="152" y="833"/>
                  </a:lnTo>
                  <a:lnTo>
                    <a:pt x="153" y="827"/>
                  </a:lnTo>
                  <a:lnTo>
                    <a:pt x="155" y="823"/>
                  </a:lnTo>
                  <a:lnTo>
                    <a:pt x="155" y="822"/>
                  </a:lnTo>
                  <a:lnTo>
                    <a:pt x="157" y="822"/>
                  </a:lnTo>
                  <a:lnTo>
                    <a:pt x="161" y="820"/>
                  </a:lnTo>
                  <a:lnTo>
                    <a:pt x="165" y="820"/>
                  </a:lnTo>
                  <a:lnTo>
                    <a:pt x="167" y="820"/>
                  </a:lnTo>
                  <a:lnTo>
                    <a:pt x="169" y="820"/>
                  </a:lnTo>
                  <a:lnTo>
                    <a:pt x="172" y="818"/>
                  </a:lnTo>
                  <a:lnTo>
                    <a:pt x="174" y="818"/>
                  </a:lnTo>
                  <a:lnTo>
                    <a:pt x="178" y="818"/>
                  </a:lnTo>
                  <a:lnTo>
                    <a:pt x="182" y="816"/>
                  </a:lnTo>
                  <a:lnTo>
                    <a:pt x="186" y="816"/>
                  </a:lnTo>
                  <a:lnTo>
                    <a:pt x="190" y="816"/>
                  </a:lnTo>
                  <a:lnTo>
                    <a:pt x="193" y="814"/>
                  </a:lnTo>
                  <a:lnTo>
                    <a:pt x="197" y="814"/>
                  </a:lnTo>
                  <a:lnTo>
                    <a:pt x="203" y="812"/>
                  </a:lnTo>
                  <a:lnTo>
                    <a:pt x="207" y="810"/>
                  </a:lnTo>
                  <a:lnTo>
                    <a:pt x="212" y="810"/>
                  </a:lnTo>
                  <a:lnTo>
                    <a:pt x="216" y="808"/>
                  </a:lnTo>
                  <a:lnTo>
                    <a:pt x="222" y="806"/>
                  </a:lnTo>
                  <a:lnTo>
                    <a:pt x="228" y="804"/>
                  </a:lnTo>
                  <a:lnTo>
                    <a:pt x="231" y="803"/>
                  </a:lnTo>
                  <a:lnTo>
                    <a:pt x="237" y="803"/>
                  </a:lnTo>
                  <a:lnTo>
                    <a:pt x="243" y="799"/>
                  </a:lnTo>
                  <a:lnTo>
                    <a:pt x="248" y="797"/>
                  </a:lnTo>
                  <a:lnTo>
                    <a:pt x="254" y="795"/>
                  </a:lnTo>
                  <a:lnTo>
                    <a:pt x="262" y="793"/>
                  </a:lnTo>
                  <a:lnTo>
                    <a:pt x="267" y="789"/>
                  </a:lnTo>
                  <a:lnTo>
                    <a:pt x="273" y="787"/>
                  </a:lnTo>
                  <a:lnTo>
                    <a:pt x="279" y="784"/>
                  </a:lnTo>
                  <a:lnTo>
                    <a:pt x="286" y="782"/>
                  </a:lnTo>
                  <a:lnTo>
                    <a:pt x="292" y="778"/>
                  </a:lnTo>
                  <a:lnTo>
                    <a:pt x="298" y="776"/>
                  </a:lnTo>
                  <a:lnTo>
                    <a:pt x="305" y="770"/>
                  </a:lnTo>
                  <a:lnTo>
                    <a:pt x="311" y="766"/>
                  </a:lnTo>
                  <a:lnTo>
                    <a:pt x="319" y="763"/>
                  </a:lnTo>
                  <a:lnTo>
                    <a:pt x="325" y="761"/>
                  </a:lnTo>
                  <a:lnTo>
                    <a:pt x="332" y="755"/>
                  </a:lnTo>
                  <a:lnTo>
                    <a:pt x="338" y="751"/>
                  </a:lnTo>
                  <a:lnTo>
                    <a:pt x="344" y="746"/>
                  </a:lnTo>
                  <a:lnTo>
                    <a:pt x="351" y="742"/>
                  </a:lnTo>
                  <a:lnTo>
                    <a:pt x="357" y="736"/>
                  </a:lnTo>
                  <a:lnTo>
                    <a:pt x="364" y="730"/>
                  </a:lnTo>
                  <a:lnTo>
                    <a:pt x="370" y="725"/>
                  </a:lnTo>
                  <a:lnTo>
                    <a:pt x="378" y="719"/>
                  </a:lnTo>
                  <a:lnTo>
                    <a:pt x="383" y="713"/>
                  </a:lnTo>
                  <a:lnTo>
                    <a:pt x="389" y="708"/>
                  </a:lnTo>
                  <a:lnTo>
                    <a:pt x="397" y="700"/>
                  </a:lnTo>
                  <a:lnTo>
                    <a:pt x="402" y="694"/>
                  </a:lnTo>
                  <a:lnTo>
                    <a:pt x="410" y="687"/>
                  </a:lnTo>
                  <a:lnTo>
                    <a:pt x="416" y="681"/>
                  </a:lnTo>
                  <a:lnTo>
                    <a:pt x="421" y="673"/>
                  </a:lnTo>
                  <a:lnTo>
                    <a:pt x="427" y="666"/>
                  </a:lnTo>
                  <a:lnTo>
                    <a:pt x="435" y="656"/>
                  </a:lnTo>
                  <a:lnTo>
                    <a:pt x="440" y="649"/>
                  </a:lnTo>
                  <a:lnTo>
                    <a:pt x="446" y="641"/>
                  </a:lnTo>
                  <a:lnTo>
                    <a:pt x="452" y="631"/>
                  </a:lnTo>
                  <a:lnTo>
                    <a:pt x="458" y="624"/>
                  </a:lnTo>
                  <a:lnTo>
                    <a:pt x="463" y="614"/>
                  </a:lnTo>
                  <a:lnTo>
                    <a:pt x="467" y="605"/>
                  </a:lnTo>
                  <a:lnTo>
                    <a:pt x="473" y="595"/>
                  </a:lnTo>
                  <a:lnTo>
                    <a:pt x="478" y="584"/>
                  </a:lnTo>
                  <a:lnTo>
                    <a:pt x="482" y="574"/>
                  </a:lnTo>
                  <a:lnTo>
                    <a:pt x="486" y="565"/>
                  </a:lnTo>
                  <a:lnTo>
                    <a:pt x="490" y="554"/>
                  </a:lnTo>
                  <a:lnTo>
                    <a:pt x="494" y="544"/>
                  </a:lnTo>
                  <a:lnTo>
                    <a:pt x="496" y="533"/>
                  </a:lnTo>
                  <a:lnTo>
                    <a:pt x="499" y="523"/>
                  </a:lnTo>
                  <a:lnTo>
                    <a:pt x="503" y="512"/>
                  </a:lnTo>
                  <a:lnTo>
                    <a:pt x="505" y="502"/>
                  </a:lnTo>
                  <a:lnTo>
                    <a:pt x="507" y="491"/>
                  </a:lnTo>
                  <a:lnTo>
                    <a:pt x="507" y="479"/>
                  </a:lnTo>
                  <a:lnTo>
                    <a:pt x="509" y="470"/>
                  </a:lnTo>
                  <a:lnTo>
                    <a:pt x="511" y="458"/>
                  </a:lnTo>
                  <a:lnTo>
                    <a:pt x="511" y="449"/>
                  </a:lnTo>
                  <a:lnTo>
                    <a:pt x="513" y="438"/>
                  </a:lnTo>
                  <a:lnTo>
                    <a:pt x="513" y="428"/>
                  </a:lnTo>
                  <a:lnTo>
                    <a:pt x="513" y="417"/>
                  </a:lnTo>
                  <a:lnTo>
                    <a:pt x="513" y="405"/>
                  </a:lnTo>
                  <a:lnTo>
                    <a:pt x="513" y="394"/>
                  </a:lnTo>
                  <a:lnTo>
                    <a:pt x="513" y="384"/>
                  </a:lnTo>
                  <a:lnTo>
                    <a:pt x="511" y="373"/>
                  </a:lnTo>
                  <a:lnTo>
                    <a:pt x="511" y="363"/>
                  </a:lnTo>
                  <a:lnTo>
                    <a:pt x="509" y="352"/>
                  </a:lnTo>
                  <a:lnTo>
                    <a:pt x="509" y="343"/>
                  </a:lnTo>
                  <a:lnTo>
                    <a:pt x="507" y="331"/>
                  </a:lnTo>
                  <a:lnTo>
                    <a:pt x="505" y="322"/>
                  </a:lnTo>
                  <a:lnTo>
                    <a:pt x="503" y="310"/>
                  </a:lnTo>
                  <a:lnTo>
                    <a:pt x="501" y="301"/>
                  </a:lnTo>
                  <a:lnTo>
                    <a:pt x="499" y="291"/>
                  </a:lnTo>
                  <a:lnTo>
                    <a:pt x="497" y="282"/>
                  </a:lnTo>
                  <a:lnTo>
                    <a:pt x="496" y="272"/>
                  </a:lnTo>
                  <a:lnTo>
                    <a:pt x="496" y="263"/>
                  </a:lnTo>
                  <a:lnTo>
                    <a:pt x="492" y="253"/>
                  </a:lnTo>
                  <a:lnTo>
                    <a:pt x="490" y="244"/>
                  </a:lnTo>
                  <a:lnTo>
                    <a:pt x="486" y="234"/>
                  </a:lnTo>
                  <a:lnTo>
                    <a:pt x="484" y="225"/>
                  </a:lnTo>
                  <a:lnTo>
                    <a:pt x="482" y="215"/>
                  </a:lnTo>
                  <a:lnTo>
                    <a:pt x="480" y="208"/>
                  </a:lnTo>
                  <a:lnTo>
                    <a:pt x="477" y="198"/>
                  </a:lnTo>
                  <a:lnTo>
                    <a:pt x="475" y="190"/>
                  </a:lnTo>
                  <a:lnTo>
                    <a:pt x="471" y="183"/>
                  </a:lnTo>
                  <a:lnTo>
                    <a:pt x="469" y="173"/>
                  </a:lnTo>
                  <a:lnTo>
                    <a:pt x="467" y="166"/>
                  </a:lnTo>
                  <a:lnTo>
                    <a:pt x="463" y="158"/>
                  </a:lnTo>
                  <a:lnTo>
                    <a:pt x="461" y="151"/>
                  </a:lnTo>
                  <a:lnTo>
                    <a:pt x="459" y="145"/>
                  </a:lnTo>
                  <a:lnTo>
                    <a:pt x="456" y="137"/>
                  </a:lnTo>
                  <a:lnTo>
                    <a:pt x="454" y="132"/>
                  </a:lnTo>
                  <a:lnTo>
                    <a:pt x="452" y="124"/>
                  </a:lnTo>
                  <a:lnTo>
                    <a:pt x="448" y="118"/>
                  </a:lnTo>
                  <a:lnTo>
                    <a:pt x="446" y="113"/>
                  </a:lnTo>
                  <a:lnTo>
                    <a:pt x="444" y="107"/>
                  </a:lnTo>
                  <a:lnTo>
                    <a:pt x="442" y="101"/>
                  </a:lnTo>
                  <a:lnTo>
                    <a:pt x="440" y="97"/>
                  </a:lnTo>
                  <a:lnTo>
                    <a:pt x="437" y="92"/>
                  </a:lnTo>
                  <a:lnTo>
                    <a:pt x="437" y="88"/>
                  </a:lnTo>
                  <a:lnTo>
                    <a:pt x="435" y="84"/>
                  </a:lnTo>
                  <a:lnTo>
                    <a:pt x="433" y="80"/>
                  </a:lnTo>
                  <a:lnTo>
                    <a:pt x="431" y="76"/>
                  </a:lnTo>
                  <a:lnTo>
                    <a:pt x="429" y="75"/>
                  </a:lnTo>
                  <a:lnTo>
                    <a:pt x="427" y="69"/>
                  </a:lnTo>
                  <a:lnTo>
                    <a:pt x="425" y="67"/>
                  </a:lnTo>
                  <a:lnTo>
                    <a:pt x="423" y="63"/>
                  </a:lnTo>
                  <a:lnTo>
                    <a:pt x="421" y="59"/>
                  </a:lnTo>
                  <a:lnTo>
                    <a:pt x="420" y="57"/>
                  </a:lnTo>
                  <a:lnTo>
                    <a:pt x="418" y="54"/>
                  </a:lnTo>
                  <a:lnTo>
                    <a:pt x="414" y="52"/>
                  </a:lnTo>
                  <a:lnTo>
                    <a:pt x="412" y="48"/>
                  </a:lnTo>
                  <a:lnTo>
                    <a:pt x="408" y="46"/>
                  </a:lnTo>
                  <a:lnTo>
                    <a:pt x="406" y="42"/>
                  </a:lnTo>
                  <a:lnTo>
                    <a:pt x="402" y="40"/>
                  </a:lnTo>
                  <a:lnTo>
                    <a:pt x="399" y="36"/>
                  </a:lnTo>
                  <a:lnTo>
                    <a:pt x="395" y="33"/>
                  </a:lnTo>
                  <a:lnTo>
                    <a:pt x="391" y="31"/>
                  </a:lnTo>
                  <a:lnTo>
                    <a:pt x="385" y="27"/>
                  </a:lnTo>
                  <a:lnTo>
                    <a:pt x="382" y="25"/>
                  </a:lnTo>
                  <a:lnTo>
                    <a:pt x="378" y="23"/>
                  </a:lnTo>
                  <a:lnTo>
                    <a:pt x="372" y="21"/>
                  </a:lnTo>
                  <a:lnTo>
                    <a:pt x="370" y="19"/>
                  </a:lnTo>
                  <a:lnTo>
                    <a:pt x="366" y="17"/>
                  </a:lnTo>
                  <a:lnTo>
                    <a:pt x="363" y="16"/>
                  </a:lnTo>
                  <a:lnTo>
                    <a:pt x="361" y="16"/>
                  </a:lnTo>
                  <a:lnTo>
                    <a:pt x="357" y="14"/>
                  </a:lnTo>
                  <a:lnTo>
                    <a:pt x="355" y="14"/>
                  </a:lnTo>
                  <a:lnTo>
                    <a:pt x="351" y="12"/>
                  </a:lnTo>
                  <a:lnTo>
                    <a:pt x="349" y="12"/>
                  </a:lnTo>
                  <a:lnTo>
                    <a:pt x="345" y="10"/>
                  </a:lnTo>
                  <a:lnTo>
                    <a:pt x="344" y="10"/>
                  </a:lnTo>
                  <a:lnTo>
                    <a:pt x="340" y="8"/>
                  </a:lnTo>
                  <a:lnTo>
                    <a:pt x="336" y="8"/>
                  </a:lnTo>
                  <a:lnTo>
                    <a:pt x="332" y="6"/>
                  </a:lnTo>
                  <a:lnTo>
                    <a:pt x="330" y="6"/>
                  </a:lnTo>
                  <a:lnTo>
                    <a:pt x="326" y="4"/>
                  </a:lnTo>
                  <a:lnTo>
                    <a:pt x="323" y="4"/>
                  </a:lnTo>
                  <a:lnTo>
                    <a:pt x="319" y="4"/>
                  </a:lnTo>
                  <a:lnTo>
                    <a:pt x="317" y="4"/>
                  </a:lnTo>
                  <a:lnTo>
                    <a:pt x="311" y="2"/>
                  </a:lnTo>
                  <a:lnTo>
                    <a:pt x="309" y="2"/>
                  </a:lnTo>
                  <a:lnTo>
                    <a:pt x="305" y="2"/>
                  </a:lnTo>
                  <a:lnTo>
                    <a:pt x="302" y="2"/>
                  </a:lnTo>
                  <a:lnTo>
                    <a:pt x="298" y="2"/>
                  </a:lnTo>
                  <a:lnTo>
                    <a:pt x="294" y="2"/>
                  </a:lnTo>
                  <a:lnTo>
                    <a:pt x="290" y="0"/>
                  </a:lnTo>
                  <a:lnTo>
                    <a:pt x="285" y="0"/>
                  </a:lnTo>
                  <a:lnTo>
                    <a:pt x="281" y="0"/>
                  </a:lnTo>
                  <a:lnTo>
                    <a:pt x="277" y="0"/>
                  </a:lnTo>
                  <a:lnTo>
                    <a:pt x="273" y="0"/>
                  </a:lnTo>
                  <a:lnTo>
                    <a:pt x="269" y="0"/>
                  </a:lnTo>
                  <a:lnTo>
                    <a:pt x="264" y="2"/>
                  </a:lnTo>
                  <a:lnTo>
                    <a:pt x="26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6" name="Freeform 164">
              <a:extLst>
                <a:ext uri="{FF2B5EF4-FFF2-40B4-BE49-F238E27FC236}">
                  <a16:creationId xmlns:a16="http://schemas.microsoft.com/office/drawing/2014/main" id="{38CAE936-8F59-9523-A106-1CAA39335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8463" y="4608513"/>
              <a:ext cx="200025" cy="66675"/>
            </a:xfrm>
            <a:custGeom>
              <a:avLst/>
              <a:gdLst>
                <a:gd name="T0" fmla="*/ 8 w 253"/>
                <a:gd name="T1" fmla="*/ 19 h 86"/>
                <a:gd name="T2" fmla="*/ 23 w 253"/>
                <a:gd name="T3" fmla="*/ 25 h 86"/>
                <a:gd name="T4" fmla="*/ 36 w 253"/>
                <a:gd name="T5" fmla="*/ 29 h 86"/>
                <a:gd name="T6" fmla="*/ 50 w 253"/>
                <a:gd name="T7" fmla="*/ 31 h 86"/>
                <a:gd name="T8" fmla="*/ 67 w 253"/>
                <a:gd name="T9" fmla="*/ 34 h 86"/>
                <a:gd name="T10" fmla="*/ 84 w 253"/>
                <a:gd name="T11" fmla="*/ 36 h 86"/>
                <a:gd name="T12" fmla="*/ 105 w 253"/>
                <a:gd name="T13" fmla="*/ 38 h 86"/>
                <a:gd name="T14" fmla="*/ 124 w 253"/>
                <a:gd name="T15" fmla="*/ 38 h 86"/>
                <a:gd name="T16" fmla="*/ 137 w 253"/>
                <a:gd name="T17" fmla="*/ 36 h 86"/>
                <a:gd name="T18" fmla="*/ 150 w 253"/>
                <a:gd name="T19" fmla="*/ 34 h 86"/>
                <a:gd name="T20" fmla="*/ 171 w 253"/>
                <a:gd name="T21" fmla="*/ 33 h 86"/>
                <a:gd name="T22" fmla="*/ 190 w 253"/>
                <a:gd name="T23" fmla="*/ 27 h 86"/>
                <a:gd name="T24" fmla="*/ 205 w 253"/>
                <a:gd name="T25" fmla="*/ 25 h 86"/>
                <a:gd name="T26" fmla="*/ 219 w 253"/>
                <a:gd name="T27" fmla="*/ 21 h 86"/>
                <a:gd name="T28" fmla="*/ 238 w 253"/>
                <a:gd name="T29" fmla="*/ 27 h 86"/>
                <a:gd name="T30" fmla="*/ 230 w 253"/>
                <a:gd name="T31" fmla="*/ 27 h 86"/>
                <a:gd name="T32" fmla="*/ 211 w 253"/>
                <a:gd name="T33" fmla="*/ 33 h 86"/>
                <a:gd name="T34" fmla="*/ 198 w 253"/>
                <a:gd name="T35" fmla="*/ 36 h 86"/>
                <a:gd name="T36" fmla="*/ 184 w 253"/>
                <a:gd name="T37" fmla="*/ 40 h 86"/>
                <a:gd name="T38" fmla="*/ 167 w 253"/>
                <a:gd name="T39" fmla="*/ 44 h 86"/>
                <a:gd name="T40" fmla="*/ 152 w 253"/>
                <a:gd name="T41" fmla="*/ 48 h 86"/>
                <a:gd name="T42" fmla="*/ 135 w 253"/>
                <a:gd name="T43" fmla="*/ 52 h 86"/>
                <a:gd name="T44" fmla="*/ 120 w 253"/>
                <a:gd name="T45" fmla="*/ 57 h 86"/>
                <a:gd name="T46" fmla="*/ 105 w 253"/>
                <a:gd name="T47" fmla="*/ 61 h 86"/>
                <a:gd name="T48" fmla="*/ 91 w 253"/>
                <a:gd name="T49" fmla="*/ 65 h 86"/>
                <a:gd name="T50" fmla="*/ 78 w 253"/>
                <a:gd name="T51" fmla="*/ 69 h 86"/>
                <a:gd name="T52" fmla="*/ 63 w 253"/>
                <a:gd name="T53" fmla="*/ 76 h 86"/>
                <a:gd name="T54" fmla="*/ 57 w 253"/>
                <a:gd name="T55" fmla="*/ 84 h 86"/>
                <a:gd name="T56" fmla="*/ 70 w 253"/>
                <a:gd name="T57" fmla="*/ 86 h 86"/>
                <a:gd name="T58" fmla="*/ 82 w 253"/>
                <a:gd name="T59" fmla="*/ 84 h 86"/>
                <a:gd name="T60" fmla="*/ 91 w 253"/>
                <a:gd name="T61" fmla="*/ 80 h 86"/>
                <a:gd name="T62" fmla="*/ 107 w 253"/>
                <a:gd name="T63" fmla="*/ 76 h 86"/>
                <a:gd name="T64" fmla="*/ 118 w 253"/>
                <a:gd name="T65" fmla="*/ 72 h 86"/>
                <a:gd name="T66" fmla="*/ 129 w 253"/>
                <a:gd name="T67" fmla="*/ 69 h 86"/>
                <a:gd name="T68" fmla="*/ 145 w 253"/>
                <a:gd name="T69" fmla="*/ 65 h 86"/>
                <a:gd name="T70" fmla="*/ 160 w 253"/>
                <a:gd name="T71" fmla="*/ 59 h 86"/>
                <a:gd name="T72" fmla="*/ 173 w 253"/>
                <a:gd name="T73" fmla="*/ 55 h 86"/>
                <a:gd name="T74" fmla="*/ 188 w 253"/>
                <a:gd name="T75" fmla="*/ 52 h 86"/>
                <a:gd name="T76" fmla="*/ 203 w 253"/>
                <a:gd name="T77" fmla="*/ 46 h 86"/>
                <a:gd name="T78" fmla="*/ 215 w 253"/>
                <a:gd name="T79" fmla="*/ 42 h 86"/>
                <a:gd name="T80" fmla="*/ 228 w 253"/>
                <a:gd name="T81" fmla="*/ 38 h 86"/>
                <a:gd name="T82" fmla="*/ 245 w 253"/>
                <a:gd name="T83" fmla="*/ 34 h 86"/>
                <a:gd name="T84" fmla="*/ 253 w 253"/>
                <a:gd name="T85" fmla="*/ 33 h 86"/>
                <a:gd name="T86" fmla="*/ 219 w 253"/>
                <a:gd name="T87" fmla="*/ 10 h 86"/>
                <a:gd name="T88" fmla="*/ 203 w 253"/>
                <a:gd name="T89" fmla="*/ 14 h 86"/>
                <a:gd name="T90" fmla="*/ 184 w 253"/>
                <a:gd name="T91" fmla="*/ 15 h 86"/>
                <a:gd name="T92" fmla="*/ 165 w 253"/>
                <a:gd name="T93" fmla="*/ 19 h 86"/>
                <a:gd name="T94" fmla="*/ 154 w 253"/>
                <a:gd name="T95" fmla="*/ 21 h 86"/>
                <a:gd name="T96" fmla="*/ 141 w 253"/>
                <a:gd name="T97" fmla="*/ 23 h 86"/>
                <a:gd name="T98" fmla="*/ 127 w 253"/>
                <a:gd name="T99" fmla="*/ 25 h 86"/>
                <a:gd name="T100" fmla="*/ 107 w 253"/>
                <a:gd name="T101" fmla="*/ 27 h 86"/>
                <a:gd name="T102" fmla="*/ 89 w 253"/>
                <a:gd name="T103" fmla="*/ 27 h 86"/>
                <a:gd name="T104" fmla="*/ 78 w 253"/>
                <a:gd name="T105" fmla="*/ 25 h 86"/>
                <a:gd name="T106" fmla="*/ 65 w 253"/>
                <a:gd name="T107" fmla="*/ 21 h 86"/>
                <a:gd name="T108" fmla="*/ 53 w 253"/>
                <a:gd name="T109" fmla="*/ 15 h 86"/>
                <a:gd name="T110" fmla="*/ 40 w 253"/>
                <a:gd name="T111" fmla="*/ 12 h 86"/>
                <a:gd name="T112" fmla="*/ 29 w 253"/>
                <a:gd name="T113" fmla="*/ 8 h 86"/>
                <a:gd name="T114" fmla="*/ 11 w 253"/>
                <a:gd name="T115" fmla="*/ 2 h 86"/>
                <a:gd name="T116" fmla="*/ 0 w 253"/>
                <a:gd name="T117" fmla="*/ 4 h 86"/>
                <a:gd name="T118" fmla="*/ 0 w 253"/>
                <a:gd name="T119" fmla="*/ 14 h 8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53"/>
                <a:gd name="T181" fmla="*/ 0 h 86"/>
                <a:gd name="T182" fmla="*/ 253 w 253"/>
                <a:gd name="T183" fmla="*/ 86 h 8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53" h="86">
                  <a:moveTo>
                    <a:pt x="2" y="15"/>
                  </a:moveTo>
                  <a:lnTo>
                    <a:pt x="4" y="17"/>
                  </a:lnTo>
                  <a:lnTo>
                    <a:pt x="6" y="17"/>
                  </a:lnTo>
                  <a:lnTo>
                    <a:pt x="8" y="19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7" y="23"/>
                  </a:lnTo>
                  <a:lnTo>
                    <a:pt x="23" y="25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4" y="27"/>
                  </a:lnTo>
                  <a:lnTo>
                    <a:pt x="36" y="29"/>
                  </a:lnTo>
                  <a:lnTo>
                    <a:pt x="40" y="29"/>
                  </a:lnTo>
                  <a:lnTo>
                    <a:pt x="44" y="31"/>
                  </a:lnTo>
                  <a:lnTo>
                    <a:pt x="48" y="31"/>
                  </a:lnTo>
                  <a:lnTo>
                    <a:pt x="50" y="31"/>
                  </a:lnTo>
                  <a:lnTo>
                    <a:pt x="55" y="33"/>
                  </a:lnTo>
                  <a:lnTo>
                    <a:pt x="57" y="33"/>
                  </a:lnTo>
                  <a:lnTo>
                    <a:pt x="61" y="34"/>
                  </a:lnTo>
                  <a:lnTo>
                    <a:pt x="67" y="34"/>
                  </a:lnTo>
                  <a:lnTo>
                    <a:pt x="70" y="34"/>
                  </a:lnTo>
                  <a:lnTo>
                    <a:pt x="74" y="36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9" y="38"/>
                  </a:lnTo>
                  <a:lnTo>
                    <a:pt x="95" y="38"/>
                  </a:lnTo>
                  <a:lnTo>
                    <a:pt x="99" y="38"/>
                  </a:lnTo>
                  <a:lnTo>
                    <a:pt x="105" y="38"/>
                  </a:lnTo>
                  <a:lnTo>
                    <a:pt x="110" y="38"/>
                  </a:lnTo>
                  <a:lnTo>
                    <a:pt x="114" y="38"/>
                  </a:lnTo>
                  <a:lnTo>
                    <a:pt x="120" y="38"/>
                  </a:lnTo>
                  <a:lnTo>
                    <a:pt x="124" y="38"/>
                  </a:lnTo>
                  <a:lnTo>
                    <a:pt x="126" y="38"/>
                  </a:lnTo>
                  <a:lnTo>
                    <a:pt x="129" y="38"/>
                  </a:lnTo>
                  <a:lnTo>
                    <a:pt x="131" y="38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5" y="36"/>
                  </a:lnTo>
                  <a:lnTo>
                    <a:pt x="148" y="34"/>
                  </a:lnTo>
                  <a:lnTo>
                    <a:pt x="150" y="34"/>
                  </a:lnTo>
                  <a:lnTo>
                    <a:pt x="154" y="34"/>
                  </a:lnTo>
                  <a:lnTo>
                    <a:pt x="160" y="34"/>
                  </a:lnTo>
                  <a:lnTo>
                    <a:pt x="165" y="33"/>
                  </a:lnTo>
                  <a:lnTo>
                    <a:pt x="171" y="33"/>
                  </a:lnTo>
                  <a:lnTo>
                    <a:pt x="177" y="31"/>
                  </a:lnTo>
                  <a:lnTo>
                    <a:pt x="181" y="31"/>
                  </a:lnTo>
                  <a:lnTo>
                    <a:pt x="186" y="29"/>
                  </a:lnTo>
                  <a:lnTo>
                    <a:pt x="190" y="27"/>
                  </a:lnTo>
                  <a:lnTo>
                    <a:pt x="194" y="27"/>
                  </a:lnTo>
                  <a:lnTo>
                    <a:pt x="198" y="25"/>
                  </a:lnTo>
                  <a:lnTo>
                    <a:pt x="203" y="25"/>
                  </a:lnTo>
                  <a:lnTo>
                    <a:pt x="205" y="25"/>
                  </a:lnTo>
                  <a:lnTo>
                    <a:pt x="211" y="23"/>
                  </a:lnTo>
                  <a:lnTo>
                    <a:pt x="213" y="23"/>
                  </a:lnTo>
                  <a:lnTo>
                    <a:pt x="217" y="23"/>
                  </a:lnTo>
                  <a:lnTo>
                    <a:pt x="219" y="21"/>
                  </a:lnTo>
                  <a:lnTo>
                    <a:pt x="221" y="21"/>
                  </a:lnTo>
                  <a:lnTo>
                    <a:pt x="222" y="21"/>
                  </a:lnTo>
                  <a:lnTo>
                    <a:pt x="224" y="21"/>
                  </a:lnTo>
                  <a:lnTo>
                    <a:pt x="238" y="27"/>
                  </a:lnTo>
                  <a:lnTo>
                    <a:pt x="236" y="27"/>
                  </a:lnTo>
                  <a:lnTo>
                    <a:pt x="234" y="27"/>
                  </a:lnTo>
                  <a:lnTo>
                    <a:pt x="230" y="27"/>
                  </a:lnTo>
                  <a:lnTo>
                    <a:pt x="226" y="29"/>
                  </a:lnTo>
                  <a:lnTo>
                    <a:pt x="222" y="29"/>
                  </a:lnTo>
                  <a:lnTo>
                    <a:pt x="217" y="31"/>
                  </a:lnTo>
                  <a:lnTo>
                    <a:pt x="211" y="33"/>
                  </a:lnTo>
                  <a:lnTo>
                    <a:pt x="207" y="33"/>
                  </a:lnTo>
                  <a:lnTo>
                    <a:pt x="205" y="34"/>
                  </a:lnTo>
                  <a:lnTo>
                    <a:pt x="202" y="34"/>
                  </a:lnTo>
                  <a:lnTo>
                    <a:pt x="198" y="36"/>
                  </a:lnTo>
                  <a:lnTo>
                    <a:pt x="194" y="36"/>
                  </a:lnTo>
                  <a:lnTo>
                    <a:pt x="190" y="36"/>
                  </a:lnTo>
                  <a:lnTo>
                    <a:pt x="186" y="38"/>
                  </a:lnTo>
                  <a:lnTo>
                    <a:pt x="184" y="40"/>
                  </a:lnTo>
                  <a:lnTo>
                    <a:pt x="179" y="40"/>
                  </a:lnTo>
                  <a:lnTo>
                    <a:pt x="175" y="42"/>
                  </a:lnTo>
                  <a:lnTo>
                    <a:pt x="171" y="42"/>
                  </a:lnTo>
                  <a:lnTo>
                    <a:pt x="167" y="44"/>
                  </a:lnTo>
                  <a:lnTo>
                    <a:pt x="164" y="44"/>
                  </a:lnTo>
                  <a:lnTo>
                    <a:pt x="160" y="46"/>
                  </a:lnTo>
                  <a:lnTo>
                    <a:pt x="156" y="46"/>
                  </a:lnTo>
                  <a:lnTo>
                    <a:pt x="152" y="48"/>
                  </a:lnTo>
                  <a:lnTo>
                    <a:pt x="148" y="50"/>
                  </a:lnTo>
                  <a:lnTo>
                    <a:pt x="143" y="50"/>
                  </a:lnTo>
                  <a:lnTo>
                    <a:pt x="139" y="52"/>
                  </a:lnTo>
                  <a:lnTo>
                    <a:pt x="135" y="52"/>
                  </a:lnTo>
                  <a:lnTo>
                    <a:pt x="131" y="53"/>
                  </a:lnTo>
                  <a:lnTo>
                    <a:pt x="127" y="53"/>
                  </a:lnTo>
                  <a:lnTo>
                    <a:pt x="124" y="55"/>
                  </a:lnTo>
                  <a:lnTo>
                    <a:pt x="120" y="57"/>
                  </a:lnTo>
                  <a:lnTo>
                    <a:pt x="114" y="57"/>
                  </a:lnTo>
                  <a:lnTo>
                    <a:pt x="112" y="59"/>
                  </a:lnTo>
                  <a:lnTo>
                    <a:pt x="107" y="59"/>
                  </a:lnTo>
                  <a:lnTo>
                    <a:pt x="105" y="61"/>
                  </a:lnTo>
                  <a:lnTo>
                    <a:pt x="99" y="61"/>
                  </a:lnTo>
                  <a:lnTo>
                    <a:pt x="97" y="63"/>
                  </a:lnTo>
                  <a:lnTo>
                    <a:pt x="93" y="65"/>
                  </a:lnTo>
                  <a:lnTo>
                    <a:pt x="91" y="65"/>
                  </a:lnTo>
                  <a:lnTo>
                    <a:pt x="88" y="67"/>
                  </a:lnTo>
                  <a:lnTo>
                    <a:pt x="84" y="67"/>
                  </a:lnTo>
                  <a:lnTo>
                    <a:pt x="80" y="67"/>
                  </a:lnTo>
                  <a:lnTo>
                    <a:pt x="78" y="69"/>
                  </a:lnTo>
                  <a:lnTo>
                    <a:pt x="74" y="71"/>
                  </a:lnTo>
                  <a:lnTo>
                    <a:pt x="69" y="72"/>
                  </a:lnTo>
                  <a:lnTo>
                    <a:pt x="65" y="74"/>
                  </a:lnTo>
                  <a:lnTo>
                    <a:pt x="63" y="76"/>
                  </a:lnTo>
                  <a:lnTo>
                    <a:pt x="61" y="76"/>
                  </a:lnTo>
                  <a:lnTo>
                    <a:pt x="59" y="78"/>
                  </a:lnTo>
                  <a:lnTo>
                    <a:pt x="57" y="80"/>
                  </a:lnTo>
                  <a:lnTo>
                    <a:pt x="57" y="84"/>
                  </a:lnTo>
                  <a:lnTo>
                    <a:pt x="61" y="84"/>
                  </a:lnTo>
                  <a:lnTo>
                    <a:pt x="65" y="86"/>
                  </a:lnTo>
                  <a:lnTo>
                    <a:pt x="67" y="86"/>
                  </a:lnTo>
                  <a:lnTo>
                    <a:pt x="70" y="86"/>
                  </a:lnTo>
                  <a:lnTo>
                    <a:pt x="72" y="84"/>
                  </a:lnTo>
                  <a:lnTo>
                    <a:pt x="76" y="84"/>
                  </a:lnTo>
                  <a:lnTo>
                    <a:pt x="78" y="84"/>
                  </a:lnTo>
                  <a:lnTo>
                    <a:pt x="82" y="84"/>
                  </a:lnTo>
                  <a:lnTo>
                    <a:pt x="84" y="82"/>
                  </a:lnTo>
                  <a:lnTo>
                    <a:pt x="88" y="82"/>
                  </a:lnTo>
                  <a:lnTo>
                    <a:pt x="88" y="80"/>
                  </a:lnTo>
                  <a:lnTo>
                    <a:pt x="91" y="80"/>
                  </a:lnTo>
                  <a:lnTo>
                    <a:pt x="93" y="80"/>
                  </a:lnTo>
                  <a:lnTo>
                    <a:pt x="97" y="78"/>
                  </a:lnTo>
                  <a:lnTo>
                    <a:pt x="101" y="76"/>
                  </a:lnTo>
                  <a:lnTo>
                    <a:pt x="107" y="76"/>
                  </a:lnTo>
                  <a:lnTo>
                    <a:pt x="108" y="74"/>
                  </a:lnTo>
                  <a:lnTo>
                    <a:pt x="112" y="74"/>
                  </a:lnTo>
                  <a:lnTo>
                    <a:pt x="114" y="72"/>
                  </a:lnTo>
                  <a:lnTo>
                    <a:pt x="118" y="72"/>
                  </a:lnTo>
                  <a:lnTo>
                    <a:pt x="120" y="71"/>
                  </a:lnTo>
                  <a:lnTo>
                    <a:pt x="124" y="71"/>
                  </a:lnTo>
                  <a:lnTo>
                    <a:pt x="126" y="69"/>
                  </a:lnTo>
                  <a:lnTo>
                    <a:pt x="129" y="69"/>
                  </a:lnTo>
                  <a:lnTo>
                    <a:pt x="133" y="67"/>
                  </a:lnTo>
                  <a:lnTo>
                    <a:pt x="137" y="67"/>
                  </a:lnTo>
                  <a:lnTo>
                    <a:pt x="141" y="65"/>
                  </a:lnTo>
                  <a:lnTo>
                    <a:pt x="145" y="65"/>
                  </a:lnTo>
                  <a:lnTo>
                    <a:pt x="148" y="63"/>
                  </a:lnTo>
                  <a:lnTo>
                    <a:pt x="150" y="61"/>
                  </a:lnTo>
                  <a:lnTo>
                    <a:pt x="154" y="61"/>
                  </a:lnTo>
                  <a:lnTo>
                    <a:pt x="160" y="59"/>
                  </a:lnTo>
                  <a:lnTo>
                    <a:pt x="162" y="57"/>
                  </a:lnTo>
                  <a:lnTo>
                    <a:pt x="165" y="57"/>
                  </a:lnTo>
                  <a:lnTo>
                    <a:pt x="169" y="55"/>
                  </a:lnTo>
                  <a:lnTo>
                    <a:pt x="173" y="55"/>
                  </a:lnTo>
                  <a:lnTo>
                    <a:pt x="177" y="53"/>
                  </a:lnTo>
                  <a:lnTo>
                    <a:pt x="181" y="53"/>
                  </a:lnTo>
                  <a:lnTo>
                    <a:pt x="184" y="52"/>
                  </a:lnTo>
                  <a:lnTo>
                    <a:pt x="188" y="52"/>
                  </a:lnTo>
                  <a:lnTo>
                    <a:pt x="192" y="50"/>
                  </a:lnTo>
                  <a:lnTo>
                    <a:pt x="196" y="48"/>
                  </a:lnTo>
                  <a:lnTo>
                    <a:pt x="200" y="48"/>
                  </a:lnTo>
                  <a:lnTo>
                    <a:pt x="203" y="46"/>
                  </a:lnTo>
                  <a:lnTo>
                    <a:pt x="205" y="44"/>
                  </a:lnTo>
                  <a:lnTo>
                    <a:pt x="209" y="44"/>
                  </a:lnTo>
                  <a:lnTo>
                    <a:pt x="211" y="42"/>
                  </a:lnTo>
                  <a:lnTo>
                    <a:pt x="215" y="42"/>
                  </a:lnTo>
                  <a:lnTo>
                    <a:pt x="219" y="40"/>
                  </a:lnTo>
                  <a:lnTo>
                    <a:pt x="221" y="40"/>
                  </a:lnTo>
                  <a:lnTo>
                    <a:pt x="224" y="40"/>
                  </a:lnTo>
                  <a:lnTo>
                    <a:pt x="228" y="38"/>
                  </a:lnTo>
                  <a:lnTo>
                    <a:pt x="232" y="36"/>
                  </a:lnTo>
                  <a:lnTo>
                    <a:pt x="238" y="36"/>
                  </a:lnTo>
                  <a:lnTo>
                    <a:pt x="241" y="34"/>
                  </a:lnTo>
                  <a:lnTo>
                    <a:pt x="245" y="34"/>
                  </a:lnTo>
                  <a:lnTo>
                    <a:pt x="247" y="33"/>
                  </a:lnTo>
                  <a:lnTo>
                    <a:pt x="251" y="33"/>
                  </a:lnTo>
                  <a:lnTo>
                    <a:pt x="253" y="33"/>
                  </a:lnTo>
                  <a:lnTo>
                    <a:pt x="226" y="10"/>
                  </a:lnTo>
                  <a:lnTo>
                    <a:pt x="224" y="10"/>
                  </a:lnTo>
                  <a:lnTo>
                    <a:pt x="221" y="10"/>
                  </a:lnTo>
                  <a:lnTo>
                    <a:pt x="219" y="10"/>
                  </a:lnTo>
                  <a:lnTo>
                    <a:pt x="215" y="12"/>
                  </a:lnTo>
                  <a:lnTo>
                    <a:pt x="211" y="12"/>
                  </a:lnTo>
                  <a:lnTo>
                    <a:pt x="209" y="14"/>
                  </a:lnTo>
                  <a:lnTo>
                    <a:pt x="203" y="14"/>
                  </a:lnTo>
                  <a:lnTo>
                    <a:pt x="200" y="14"/>
                  </a:lnTo>
                  <a:lnTo>
                    <a:pt x="194" y="15"/>
                  </a:lnTo>
                  <a:lnTo>
                    <a:pt x="190" y="15"/>
                  </a:lnTo>
                  <a:lnTo>
                    <a:pt x="184" y="15"/>
                  </a:lnTo>
                  <a:lnTo>
                    <a:pt x="179" y="17"/>
                  </a:lnTo>
                  <a:lnTo>
                    <a:pt x="173" y="19"/>
                  </a:lnTo>
                  <a:lnTo>
                    <a:pt x="169" y="19"/>
                  </a:lnTo>
                  <a:lnTo>
                    <a:pt x="165" y="19"/>
                  </a:lnTo>
                  <a:lnTo>
                    <a:pt x="162" y="21"/>
                  </a:lnTo>
                  <a:lnTo>
                    <a:pt x="160" y="21"/>
                  </a:lnTo>
                  <a:lnTo>
                    <a:pt x="156" y="21"/>
                  </a:lnTo>
                  <a:lnTo>
                    <a:pt x="154" y="21"/>
                  </a:lnTo>
                  <a:lnTo>
                    <a:pt x="150" y="21"/>
                  </a:lnTo>
                  <a:lnTo>
                    <a:pt x="148" y="23"/>
                  </a:lnTo>
                  <a:lnTo>
                    <a:pt x="145" y="23"/>
                  </a:lnTo>
                  <a:lnTo>
                    <a:pt x="141" y="23"/>
                  </a:lnTo>
                  <a:lnTo>
                    <a:pt x="139" y="23"/>
                  </a:lnTo>
                  <a:lnTo>
                    <a:pt x="135" y="23"/>
                  </a:lnTo>
                  <a:lnTo>
                    <a:pt x="133" y="25"/>
                  </a:lnTo>
                  <a:lnTo>
                    <a:pt x="127" y="25"/>
                  </a:lnTo>
                  <a:lnTo>
                    <a:pt x="122" y="25"/>
                  </a:lnTo>
                  <a:lnTo>
                    <a:pt x="116" y="25"/>
                  </a:lnTo>
                  <a:lnTo>
                    <a:pt x="112" y="27"/>
                  </a:lnTo>
                  <a:lnTo>
                    <a:pt x="107" y="27"/>
                  </a:lnTo>
                  <a:lnTo>
                    <a:pt x="103" y="27"/>
                  </a:lnTo>
                  <a:lnTo>
                    <a:pt x="97" y="27"/>
                  </a:lnTo>
                  <a:lnTo>
                    <a:pt x="93" y="27"/>
                  </a:lnTo>
                  <a:lnTo>
                    <a:pt x="89" y="27"/>
                  </a:lnTo>
                  <a:lnTo>
                    <a:pt x="88" y="27"/>
                  </a:lnTo>
                  <a:lnTo>
                    <a:pt x="84" y="25"/>
                  </a:lnTo>
                  <a:lnTo>
                    <a:pt x="80" y="25"/>
                  </a:lnTo>
                  <a:lnTo>
                    <a:pt x="78" y="25"/>
                  </a:lnTo>
                  <a:lnTo>
                    <a:pt x="74" y="23"/>
                  </a:lnTo>
                  <a:lnTo>
                    <a:pt x="70" y="23"/>
                  </a:lnTo>
                  <a:lnTo>
                    <a:pt x="69" y="21"/>
                  </a:lnTo>
                  <a:lnTo>
                    <a:pt x="65" y="21"/>
                  </a:lnTo>
                  <a:lnTo>
                    <a:pt x="61" y="19"/>
                  </a:lnTo>
                  <a:lnTo>
                    <a:pt x="59" y="19"/>
                  </a:lnTo>
                  <a:lnTo>
                    <a:pt x="55" y="17"/>
                  </a:lnTo>
                  <a:lnTo>
                    <a:pt x="53" y="15"/>
                  </a:lnTo>
                  <a:lnTo>
                    <a:pt x="50" y="15"/>
                  </a:lnTo>
                  <a:lnTo>
                    <a:pt x="46" y="14"/>
                  </a:lnTo>
                  <a:lnTo>
                    <a:pt x="44" y="14"/>
                  </a:lnTo>
                  <a:lnTo>
                    <a:pt x="40" y="12"/>
                  </a:lnTo>
                  <a:lnTo>
                    <a:pt x="38" y="12"/>
                  </a:lnTo>
                  <a:lnTo>
                    <a:pt x="34" y="10"/>
                  </a:lnTo>
                  <a:lnTo>
                    <a:pt x="31" y="8"/>
                  </a:lnTo>
                  <a:lnTo>
                    <a:pt x="29" y="8"/>
                  </a:lnTo>
                  <a:lnTo>
                    <a:pt x="27" y="6"/>
                  </a:lnTo>
                  <a:lnTo>
                    <a:pt x="21" y="4"/>
                  </a:lnTo>
                  <a:lnTo>
                    <a:pt x="17" y="4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6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7" name="Freeform 165">
              <a:extLst>
                <a:ext uri="{FF2B5EF4-FFF2-40B4-BE49-F238E27FC236}">
                  <a16:creationId xmlns:a16="http://schemas.microsoft.com/office/drawing/2014/main" id="{7A84CEB6-EE50-9306-948B-01193B6AB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0851" y="4635500"/>
              <a:ext cx="177800" cy="141288"/>
            </a:xfrm>
            <a:custGeom>
              <a:avLst/>
              <a:gdLst>
                <a:gd name="T0" fmla="*/ 201 w 224"/>
                <a:gd name="T1" fmla="*/ 6 h 179"/>
                <a:gd name="T2" fmla="*/ 188 w 224"/>
                <a:gd name="T3" fmla="*/ 10 h 179"/>
                <a:gd name="T4" fmla="*/ 174 w 224"/>
                <a:gd name="T5" fmla="*/ 16 h 179"/>
                <a:gd name="T6" fmla="*/ 159 w 224"/>
                <a:gd name="T7" fmla="*/ 23 h 179"/>
                <a:gd name="T8" fmla="*/ 142 w 224"/>
                <a:gd name="T9" fmla="*/ 31 h 179"/>
                <a:gd name="T10" fmla="*/ 127 w 224"/>
                <a:gd name="T11" fmla="*/ 38 h 179"/>
                <a:gd name="T12" fmla="*/ 112 w 224"/>
                <a:gd name="T13" fmla="*/ 46 h 179"/>
                <a:gd name="T14" fmla="*/ 97 w 224"/>
                <a:gd name="T15" fmla="*/ 54 h 179"/>
                <a:gd name="T16" fmla="*/ 79 w 224"/>
                <a:gd name="T17" fmla="*/ 67 h 179"/>
                <a:gd name="T18" fmla="*/ 62 w 224"/>
                <a:gd name="T19" fmla="*/ 80 h 179"/>
                <a:gd name="T20" fmla="*/ 45 w 224"/>
                <a:gd name="T21" fmla="*/ 94 h 179"/>
                <a:gd name="T22" fmla="*/ 30 w 224"/>
                <a:gd name="T23" fmla="*/ 107 h 179"/>
                <a:gd name="T24" fmla="*/ 17 w 224"/>
                <a:gd name="T25" fmla="*/ 120 h 179"/>
                <a:gd name="T26" fmla="*/ 7 w 224"/>
                <a:gd name="T27" fmla="*/ 134 h 179"/>
                <a:gd name="T28" fmla="*/ 0 w 224"/>
                <a:gd name="T29" fmla="*/ 149 h 179"/>
                <a:gd name="T30" fmla="*/ 0 w 224"/>
                <a:gd name="T31" fmla="*/ 162 h 179"/>
                <a:gd name="T32" fmla="*/ 5 w 224"/>
                <a:gd name="T33" fmla="*/ 173 h 179"/>
                <a:gd name="T34" fmla="*/ 15 w 224"/>
                <a:gd name="T35" fmla="*/ 168 h 179"/>
                <a:gd name="T36" fmla="*/ 22 w 224"/>
                <a:gd name="T37" fmla="*/ 156 h 179"/>
                <a:gd name="T38" fmla="*/ 34 w 224"/>
                <a:gd name="T39" fmla="*/ 141 h 179"/>
                <a:gd name="T40" fmla="*/ 47 w 224"/>
                <a:gd name="T41" fmla="*/ 124 h 179"/>
                <a:gd name="T42" fmla="*/ 62 w 224"/>
                <a:gd name="T43" fmla="*/ 107 h 179"/>
                <a:gd name="T44" fmla="*/ 79 w 224"/>
                <a:gd name="T45" fmla="*/ 88 h 179"/>
                <a:gd name="T46" fmla="*/ 95 w 224"/>
                <a:gd name="T47" fmla="*/ 73 h 179"/>
                <a:gd name="T48" fmla="*/ 106 w 224"/>
                <a:gd name="T49" fmla="*/ 63 h 179"/>
                <a:gd name="T50" fmla="*/ 117 w 224"/>
                <a:gd name="T51" fmla="*/ 57 h 179"/>
                <a:gd name="T52" fmla="*/ 129 w 224"/>
                <a:gd name="T53" fmla="*/ 52 h 179"/>
                <a:gd name="T54" fmla="*/ 144 w 224"/>
                <a:gd name="T55" fmla="*/ 46 h 179"/>
                <a:gd name="T56" fmla="*/ 159 w 224"/>
                <a:gd name="T57" fmla="*/ 38 h 179"/>
                <a:gd name="T58" fmla="*/ 176 w 224"/>
                <a:gd name="T59" fmla="*/ 31 h 179"/>
                <a:gd name="T60" fmla="*/ 190 w 224"/>
                <a:gd name="T61" fmla="*/ 23 h 179"/>
                <a:gd name="T62" fmla="*/ 203 w 224"/>
                <a:gd name="T63" fmla="*/ 18 h 179"/>
                <a:gd name="T64" fmla="*/ 209 w 224"/>
                <a:gd name="T65" fmla="*/ 16 h 179"/>
                <a:gd name="T66" fmla="*/ 199 w 224"/>
                <a:gd name="T67" fmla="*/ 21 h 179"/>
                <a:gd name="T68" fmla="*/ 184 w 224"/>
                <a:gd name="T69" fmla="*/ 33 h 179"/>
                <a:gd name="T70" fmla="*/ 165 w 224"/>
                <a:gd name="T71" fmla="*/ 46 h 179"/>
                <a:gd name="T72" fmla="*/ 144 w 224"/>
                <a:gd name="T73" fmla="*/ 61 h 179"/>
                <a:gd name="T74" fmla="*/ 123 w 224"/>
                <a:gd name="T75" fmla="*/ 78 h 179"/>
                <a:gd name="T76" fmla="*/ 104 w 224"/>
                <a:gd name="T77" fmla="*/ 96 h 179"/>
                <a:gd name="T78" fmla="*/ 87 w 224"/>
                <a:gd name="T79" fmla="*/ 111 h 179"/>
                <a:gd name="T80" fmla="*/ 74 w 224"/>
                <a:gd name="T81" fmla="*/ 126 h 179"/>
                <a:gd name="T82" fmla="*/ 64 w 224"/>
                <a:gd name="T83" fmla="*/ 137 h 179"/>
                <a:gd name="T84" fmla="*/ 55 w 224"/>
                <a:gd name="T85" fmla="*/ 151 h 179"/>
                <a:gd name="T86" fmla="*/ 49 w 224"/>
                <a:gd name="T87" fmla="*/ 166 h 179"/>
                <a:gd name="T88" fmla="*/ 55 w 224"/>
                <a:gd name="T89" fmla="*/ 177 h 179"/>
                <a:gd name="T90" fmla="*/ 68 w 224"/>
                <a:gd name="T91" fmla="*/ 177 h 179"/>
                <a:gd name="T92" fmla="*/ 70 w 224"/>
                <a:gd name="T93" fmla="*/ 168 h 179"/>
                <a:gd name="T94" fmla="*/ 78 w 224"/>
                <a:gd name="T95" fmla="*/ 154 h 179"/>
                <a:gd name="T96" fmla="*/ 85 w 224"/>
                <a:gd name="T97" fmla="*/ 139 h 179"/>
                <a:gd name="T98" fmla="*/ 93 w 224"/>
                <a:gd name="T99" fmla="*/ 128 h 179"/>
                <a:gd name="T100" fmla="*/ 102 w 224"/>
                <a:gd name="T101" fmla="*/ 113 h 179"/>
                <a:gd name="T102" fmla="*/ 116 w 224"/>
                <a:gd name="T103" fmla="*/ 99 h 179"/>
                <a:gd name="T104" fmla="*/ 129 w 224"/>
                <a:gd name="T105" fmla="*/ 88 h 179"/>
                <a:gd name="T106" fmla="*/ 142 w 224"/>
                <a:gd name="T107" fmla="*/ 77 h 179"/>
                <a:gd name="T108" fmla="*/ 154 w 224"/>
                <a:gd name="T109" fmla="*/ 65 h 179"/>
                <a:gd name="T110" fmla="*/ 171 w 224"/>
                <a:gd name="T111" fmla="*/ 52 h 179"/>
                <a:gd name="T112" fmla="*/ 186 w 224"/>
                <a:gd name="T113" fmla="*/ 44 h 179"/>
                <a:gd name="T114" fmla="*/ 201 w 224"/>
                <a:gd name="T115" fmla="*/ 33 h 179"/>
                <a:gd name="T116" fmla="*/ 214 w 224"/>
                <a:gd name="T117" fmla="*/ 25 h 179"/>
                <a:gd name="T118" fmla="*/ 224 w 224"/>
                <a:gd name="T119" fmla="*/ 0 h 17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24"/>
                <a:gd name="T181" fmla="*/ 0 h 179"/>
                <a:gd name="T182" fmla="*/ 224 w 224"/>
                <a:gd name="T183" fmla="*/ 179 h 17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24" h="179">
                  <a:moveTo>
                    <a:pt x="207" y="4"/>
                  </a:moveTo>
                  <a:lnTo>
                    <a:pt x="207" y="4"/>
                  </a:lnTo>
                  <a:lnTo>
                    <a:pt x="203" y="4"/>
                  </a:lnTo>
                  <a:lnTo>
                    <a:pt x="201" y="6"/>
                  </a:lnTo>
                  <a:lnTo>
                    <a:pt x="197" y="8"/>
                  </a:lnTo>
                  <a:lnTo>
                    <a:pt x="193" y="8"/>
                  </a:lnTo>
                  <a:lnTo>
                    <a:pt x="192" y="10"/>
                  </a:lnTo>
                  <a:lnTo>
                    <a:pt x="188" y="10"/>
                  </a:lnTo>
                  <a:lnTo>
                    <a:pt x="186" y="12"/>
                  </a:lnTo>
                  <a:lnTo>
                    <a:pt x="182" y="14"/>
                  </a:lnTo>
                  <a:lnTo>
                    <a:pt x="178" y="16"/>
                  </a:lnTo>
                  <a:lnTo>
                    <a:pt x="174" y="16"/>
                  </a:lnTo>
                  <a:lnTo>
                    <a:pt x="171" y="18"/>
                  </a:lnTo>
                  <a:lnTo>
                    <a:pt x="167" y="19"/>
                  </a:lnTo>
                  <a:lnTo>
                    <a:pt x="163" y="21"/>
                  </a:lnTo>
                  <a:lnTo>
                    <a:pt x="159" y="23"/>
                  </a:lnTo>
                  <a:lnTo>
                    <a:pt x="155" y="23"/>
                  </a:lnTo>
                  <a:lnTo>
                    <a:pt x="150" y="25"/>
                  </a:lnTo>
                  <a:lnTo>
                    <a:pt x="148" y="27"/>
                  </a:lnTo>
                  <a:lnTo>
                    <a:pt x="142" y="31"/>
                  </a:lnTo>
                  <a:lnTo>
                    <a:pt x="138" y="33"/>
                  </a:lnTo>
                  <a:lnTo>
                    <a:pt x="135" y="33"/>
                  </a:lnTo>
                  <a:lnTo>
                    <a:pt x="131" y="35"/>
                  </a:lnTo>
                  <a:lnTo>
                    <a:pt x="127" y="38"/>
                  </a:lnTo>
                  <a:lnTo>
                    <a:pt x="123" y="40"/>
                  </a:lnTo>
                  <a:lnTo>
                    <a:pt x="119" y="42"/>
                  </a:lnTo>
                  <a:lnTo>
                    <a:pt x="116" y="44"/>
                  </a:lnTo>
                  <a:lnTo>
                    <a:pt x="112" y="46"/>
                  </a:lnTo>
                  <a:lnTo>
                    <a:pt x="108" y="48"/>
                  </a:lnTo>
                  <a:lnTo>
                    <a:pt x="104" y="50"/>
                  </a:lnTo>
                  <a:lnTo>
                    <a:pt x="100" y="52"/>
                  </a:lnTo>
                  <a:lnTo>
                    <a:pt x="97" y="54"/>
                  </a:lnTo>
                  <a:lnTo>
                    <a:pt x="93" y="57"/>
                  </a:lnTo>
                  <a:lnTo>
                    <a:pt x="89" y="59"/>
                  </a:lnTo>
                  <a:lnTo>
                    <a:pt x="85" y="63"/>
                  </a:lnTo>
                  <a:lnTo>
                    <a:pt x="79" y="67"/>
                  </a:lnTo>
                  <a:lnTo>
                    <a:pt x="76" y="71"/>
                  </a:lnTo>
                  <a:lnTo>
                    <a:pt x="72" y="73"/>
                  </a:lnTo>
                  <a:lnTo>
                    <a:pt x="68" y="77"/>
                  </a:lnTo>
                  <a:lnTo>
                    <a:pt x="62" y="80"/>
                  </a:lnTo>
                  <a:lnTo>
                    <a:pt x="59" y="84"/>
                  </a:lnTo>
                  <a:lnTo>
                    <a:pt x="55" y="86"/>
                  </a:lnTo>
                  <a:lnTo>
                    <a:pt x="51" y="90"/>
                  </a:lnTo>
                  <a:lnTo>
                    <a:pt x="45" y="94"/>
                  </a:lnTo>
                  <a:lnTo>
                    <a:pt x="41" y="97"/>
                  </a:lnTo>
                  <a:lnTo>
                    <a:pt x="38" y="101"/>
                  </a:lnTo>
                  <a:lnTo>
                    <a:pt x="34" y="105"/>
                  </a:lnTo>
                  <a:lnTo>
                    <a:pt x="30" y="107"/>
                  </a:lnTo>
                  <a:lnTo>
                    <a:pt x="26" y="111"/>
                  </a:lnTo>
                  <a:lnTo>
                    <a:pt x="22" y="115"/>
                  </a:lnTo>
                  <a:lnTo>
                    <a:pt x="19" y="118"/>
                  </a:lnTo>
                  <a:lnTo>
                    <a:pt x="17" y="120"/>
                  </a:lnTo>
                  <a:lnTo>
                    <a:pt x="13" y="124"/>
                  </a:lnTo>
                  <a:lnTo>
                    <a:pt x="11" y="128"/>
                  </a:lnTo>
                  <a:lnTo>
                    <a:pt x="9" y="130"/>
                  </a:lnTo>
                  <a:lnTo>
                    <a:pt x="7" y="134"/>
                  </a:lnTo>
                  <a:lnTo>
                    <a:pt x="5" y="135"/>
                  </a:lnTo>
                  <a:lnTo>
                    <a:pt x="2" y="141"/>
                  </a:lnTo>
                  <a:lnTo>
                    <a:pt x="2" y="145"/>
                  </a:lnTo>
                  <a:lnTo>
                    <a:pt x="0" y="149"/>
                  </a:lnTo>
                  <a:lnTo>
                    <a:pt x="0" y="153"/>
                  </a:lnTo>
                  <a:lnTo>
                    <a:pt x="0" y="156"/>
                  </a:lnTo>
                  <a:lnTo>
                    <a:pt x="0" y="160"/>
                  </a:lnTo>
                  <a:lnTo>
                    <a:pt x="0" y="162"/>
                  </a:lnTo>
                  <a:lnTo>
                    <a:pt x="2" y="166"/>
                  </a:lnTo>
                  <a:lnTo>
                    <a:pt x="2" y="168"/>
                  </a:lnTo>
                  <a:lnTo>
                    <a:pt x="3" y="170"/>
                  </a:lnTo>
                  <a:lnTo>
                    <a:pt x="5" y="173"/>
                  </a:lnTo>
                  <a:lnTo>
                    <a:pt x="9" y="175"/>
                  </a:lnTo>
                  <a:lnTo>
                    <a:pt x="11" y="173"/>
                  </a:lnTo>
                  <a:lnTo>
                    <a:pt x="15" y="170"/>
                  </a:lnTo>
                  <a:lnTo>
                    <a:pt x="15" y="168"/>
                  </a:lnTo>
                  <a:lnTo>
                    <a:pt x="17" y="166"/>
                  </a:lnTo>
                  <a:lnTo>
                    <a:pt x="19" y="162"/>
                  </a:lnTo>
                  <a:lnTo>
                    <a:pt x="21" y="160"/>
                  </a:lnTo>
                  <a:lnTo>
                    <a:pt x="22" y="156"/>
                  </a:lnTo>
                  <a:lnTo>
                    <a:pt x="24" y="154"/>
                  </a:lnTo>
                  <a:lnTo>
                    <a:pt x="28" y="151"/>
                  </a:lnTo>
                  <a:lnTo>
                    <a:pt x="30" y="147"/>
                  </a:lnTo>
                  <a:lnTo>
                    <a:pt x="34" y="141"/>
                  </a:lnTo>
                  <a:lnTo>
                    <a:pt x="36" y="137"/>
                  </a:lnTo>
                  <a:lnTo>
                    <a:pt x="40" y="134"/>
                  </a:lnTo>
                  <a:lnTo>
                    <a:pt x="43" y="130"/>
                  </a:lnTo>
                  <a:lnTo>
                    <a:pt x="47" y="124"/>
                  </a:lnTo>
                  <a:lnTo>
                    <a:pt x="51" y="120"/>
                  </a:lnTo>
                  <a:lnTo>
                    <a:pt x="55" y="115"/>
                  </a:lnTo>
                  <a:lnTo>
                    <a:pt x="59" y="111"/>
                  </a:lnTo>
                  <a:lnTo>
                    <a:pt x="62" y="107"/>
                  </a:lnTo>
                  <a:lnTo>
                    <a:pt x="68" y="101"/>
                  </a:lnTo>
                  <a:lnTo>
                    <a:pt x="72" y="97"/>
                  </a:lnTo>
                  <a:lnTo>
                    <a:pt x="76" y="94"/>
                  </a:lnTo>
                  <a:lnTo>
                    <a:pt x="79" y="88"/>
                  </a:lnTo>
                  <a:lnTo>
                    <a:pt x="83" y="84"/>
                  </a:lnTo>
                  <a:lnTo>
                    <a:pt x="87" y="80"/>
                  </a:lnTo>
                  <a:lnTo>
                    <a:pt x="91" y="77"/>
                  </a:lnTo>
                  <a:lnTo>
                    <a:pt x="95" y="73"/>
                  </a:lnTo>
                  <a:lnTo>
                    <a:pt x="97" y="71"/>
                  </a:lnTo>
                  <a:lnTo>
                    <a:pt x="100" y="69"/>
                  </a:lnTo>
                  <a:lnTo>
                    <a:pt x="104" y="65"/>
                  </a:lnTo>
                  <a:lnTo>
                    <a:pt x="106" y="63"/>
                  </a:lnTo>
                  <a:lnTo>
                    <a:pt x="110" y="61"/>
                  </a:lnTo>
                  <a:lnTo>
                    <a:pt x="112" y="59"/>
                  </a:lnTo>
                  <a:lnTo>
                    <a:pt x="116" y="59"/>
                  </a:lnTo>
                  <a:lnTo>
                    <a:pt x="117" y="57"/>
                  </a:lnTo>
                  <a:lnTo>
                    <a:pt x="119" y="57"/>
                  </a:lnTo>
                  <a:lnTo>
                    <a:pt x="123" y="56"/>
                  </a:lnTo>
                  <a:lnTo>
                    <a:pt x="127" y="54"/>
                  </a:lnTo>
                  <a:lnTo>
                    <a:pt x="129" y="52"/>
                  </a:lnTo>
                  <a:lnTo>
                    <a:pt x="133" y="50"/>
                  </a:lnTo>
                  <a:lnTo>
                    <a:pt x="136" y="50"/>
                  </a:lnTo>
                  <a:lnTo>
                    <a:pt x="140" y="48"/>
                  </a:lnTo>
                  <a:lnTo>
                    <a:pt x="144" y="46"/>
                  </a:lnTo>
                  <a:lnTo>
                    <a:pt x="148" y="44"/>
                  </a:lnTo>
                  <a:lnTo>
                    <a:pt x="152" y="42"/>
                  </a:lnTo>
                  <a:lnTo>
                    <a:pt x="155" y="40"/>
                  </a:lnTo>
                  <a:lnTo>
                    <a:pt x="159" y="38"/>
                  </a:lnTo>
                  <a:lnTo>
                    <a:pt x="163" y="37"/>
                  </a:lnTo>
                  <a:lnTo>
                    <a:pt x="169" y="35"/>
                  </a:lnTo>
                  <a:lnTo>
                    <a:pt x="173" y="33"/>
                  </a:lnTo>
                  <a:lnTo>
                    <a:pt x="176" y="31"/>
                  </a:lnTo>
                  <a:lnTo>
                    <a:pt x="180" y="29"/>
                  </a:lnTo>
                  <a:lnTo>
                    <a:pt x="184" y="27"/>
                  </a:lnTo>
                  <a:lnTo>
                    <a:pt x="186" y="25"/>
                  </a:lnTo>
                  <a:lnTo>
                    <a:pt x="190" y="23"/>
                  </a:lnTo>
                  <a:lnTo>
                    <a:pt x="193" y="21"/>
                  </a:lnTo>
                  <a:lnTo>
                    <a:pt x="195" y="19"/>
                  </a:lnTo>
                  <a:lnTo>
                    <a:pt x="199" y="19"/>
                  </a:lnTo>
                  <a:lnTo>
                    <a:pt x="203" y="18"/>
                  </a:lnTo>
                  <a:lnTo>
                    <a:pt x="207" y="16"/>
                  </a:lnTo>
                  <a:lnTo>
                    <a:pt x="211" y="14"/>
                  </a:lnTo>
                  <a:lnTo>
                    <a:pt x="209" y="16"/>
                  </a:lnTo>
                  <a:lnTo>
                    <a:pt x="207" y="18"/>
                  </a:lnTo>
                  <a:lnTo>
                    <a:pt x="205" y="18"/>
                  </a:lnTo>
                  <a:lnTo>
                    <a:pt x="203" y="19"/>
                  </a:lnTo>
                  <a:lnTo>
                    <a:pt x="199" y="21"/>
                  </a:lnTo>
                  <a:lnTo>
                    <a:pt x="195" y="23"/>
                  </a:lnTo>
                  <a:lnTo>
                    <a:pt x="192" y="27"/>
                  </a:lnTo>
                  <a:lnTo>
                    <a:pt x="188" y="29"/>
                  </a:lnTo>
                  <a:lnTo>
                    <a:pt x="184" y="33"/>
                  </a:lnTo>
                  <a:lnTo>
                    <a:pt x="180" y="35"/>
                  </a:lnTo>
                  <a:lnTo>
                    <a:pt x="174" y="38"/>
                  </a:lnTo>
                  <a:lnTo>
                    <a:pt x="171" y="42"/>
                  </a:lnTo>
                  <a:lnTo>
                    <a:pt x="165" y="46"/>
                  </a:lnTo>
                  <a:lnTo>
                    <a:pt x="161" y="50"/>
                  </a:lnTo>
                  <a:lnTo>
                    <a:pt x="155" y="54"/>
                  </a:lnTo>
                  <a:lnTo>
                    <a:pt x="150" y="57"/>
                  </a:lnTo>
                  <a:lnTo>
                    <a:pt x="144" y="61"/>
                  </a:lnTo>
                  <a:lnTo>
                    <a:pt x="138" y="65"/>
                  </a:lnTo>
                  <a:lnTo>
                    <a:pt x="133" y="69"/>
                  </a:lnTo>
                  <a:lnTo>
                    <a:pt x="129" y="73"/>
                  </a:lnTo>
                  <a:lnTo>
                    <a:pt x="123" y="78"/>
                  </a:lnTo>
                  <a:lnTo>
                    <a:pt x="119" y="82"/>
                  </a:lnTo>
                  <a:lnTo>
                    <a:pt x="114" y="86"/>
                  </a:lnTo>
                  <a:lnTo>
                    <a:pt x="108" y="92"/>
                  </a:lnTo>
                  <a:lnTo>
                    <a:pt x="104" y="96"/>
                  </a:lnTo>
                  <a:lnTo>
                    <a:pt x="98" y="99"/>
                  </a:lnTo>
                  <a:lnTo>
                    <a:pt x="95" y="103"/>
                  </a:lnTo>
                  <a:lnTo>
                    <a:pt x="91" y="107"/>
                  </a:lnTo>
                  <a:lnTo>
                    <a:pt x="87" y="111"/>
                  </a:lnTo>
                  <a:lnTo>
                    <a:pt x="83" y="115"/>
                  </a:lnTo>
                  <a:lnTo>
                    <a:pt x="81" y="118"/>
                  </a:lnTo>
                  <a:lnTo>
                    <a:pt x="78" y="122"/>
                  </a:lnTo>
                  <a:lnTo>
                    <a:pt x="74" y="126"/>
                  </a:lnTo>
                  <a:lnTo>
                    <a:pt x="72" y="130"/>
                  </a:lnTo>
                  <a:lnTo>
                    <a:pt x="68" y="132"/>
                  </a:lnTo>
                  <a:lnTo>
                    <a:pt x="66" y="135"/>
                  </a:lnTo>
                  <a:lnTo>
                    <a:pt x="64" y="137"/>
                  </a:lnTo>
                  <a:lnTo>
                    <a:pt x="62" y="139"/>
                  </a:lnTo>
                  <a:lnTo>
                    <a:pt x="59" y="145"/>
                  </a:lnTo>
                  <a:lnTo>
                    <a:pt x="57" y="149"/>
                  </a:lnTo>
                  <a:lnTo>
                    <a:pt x="55" y="151"/>
                  </a:lnTo>
                  <a:lnTo>
                    <a:pt x="53" y="154"/>
                  </a:lnTo>
                  <a:lnTo>
                    <a:pt x="51" y="158"/>
                  </a:lnTo>
                  <a:lnTo>
                    <a:pt x="49" y="162"/>
                  </a:lnTo>
                  <a:lnTo>
                    <a:pt x="49" y="166"/>
                  </a:lnTo>
                  <a:lnTo>
                    <a:pt x="49" y="170"/>
                  </a:lnTo>
                  <a:lnTo>
                    <a:pt x="49" y="172"/>
                  </a:lnTo>
                  <a:lnTo>
                    <a:pt x="53" y="175"/>
                  </a:lnTo>
                  <a:lnTo>
                    <a:pt x="55" y="177"/>
                  </a:lnTo>
                  <a:lnTo>
                    <a:pt x="59" y="179"/>
                  </a:lnTo>
                  <a:lnTo>
                    <a:pt x="62" y="179"/>
                  </a:lnTo>
                  <a:lnTo>
                    <a:pt x="66" y="179"/>
                  </a:lnTo>
                  <a:lnTo>
                    <a:pt x="68" y="177"/>
                  </a:lnTo>
                  <a:lnTo>
                    <a:pt x="70" y="175"/>
                  </a:lnTo>
                  <a:lnTo>
                    <a:pt x="70" y="172"/>
                  </a:lnTo>
                  <a:lnTo>
                    <a:pt x="70" y="170"/>
                  </a:lnTo>
                  <a:lnTo>
                    <a:pt x="70" y="168"/>
                  </a:lnTo>
                  <a:lnTo>
                    <a:pt x="72" y="164"/>
                  </a:lnTo>
                  <a:lnTo>
                    <a:pt x="74" y="160"/>
                  </a:lnTo>
                  <a:lnTo>
                    <a:pt x="74" y="158"/>
                  </a:lnTo>
                  <a:lnTo>
                    <a:pt x="78" y="154"/>
                  </a:lnTo>
                  <a:lnTo>
                    <a:pt x="79" y="151"/>
                  </a:lnTo>
                  <a:lnTo>
                    <a:pt x="81" y="147"/>
                  </a:lnTo>
                  <a:lnTo>
                    <a:pt x="83" y="143"/>
                  </a:lnTo>
                  <a:lnTo>
                    <a:pt x="85" y="139"/>
                  </a:lnTo>
                  <a:lnTo>
                    <a:pt x="87" y="137"/>
                  </a:lnTo>
                  <a:lnTo>
                    <a:pt x="89" y="134"/>
                  </a:lnTo>
                  <a:lnTo>
                    <a:pt x="91" y="130"/>
                  </a:lnTo>
                  <a:lnTo>
                    <a:pt x="93" y="128"/>
                  </a:lnTo>
                  <a:lnTo>
                    <a:pt x="95" y="126"/>
                  </a:lnTo>
                  <a:lnTo>
                    <a:pt x="95" y="122"/>
                  </a:lnTo>
                  <a:lnTo>
                    <a:pt x="98" y="118"/>
                  </a:lnTo>
                  <a:lnTo>
                    <a:pt x="102" y="113"/>
                  </a:lnTo>
                  <a:lnTo>
                    <a:pt x="108" y="109"/>
                  </a:lnTo>
                  <a:lnTo>
                    <a:pt x="110" y="105"/>
                  </a:lnTo>
                  <a:lnTo>
                    <a:pt x="112" y="103"/>
                  </a:lnTo>
                  <a:lnTo>
                    <a:pt x="116" y="99"/>
                  </a:lnTo>
                  <a:lnTo>
                    <a:pt x="119" y="97"/>
                  </a:lnTo>
                  <a:lnTo>
                    <a:pt x="121" y="94"/>
                  </a:lnTo>
                  <a:lnTo>
                    <a:pt x="125" y="92"/>
                  </a:lnTo>
                  <a:lnTo>
                    <a:pt x="129" y="88"/>
                  </a:lnTo>
                  <a:lnTo>
                    <a:pt x="133" y="86"/>
                  </a:lnTo>
                  <a:lnTo>
                    <a:pt x="135" y="82"/>
                  </a:lnTo>
                  <a:lnTo>
                    <a:pt x="138" y="80"/>
                  </a:lnTo>
                  <a:lnTo>
                    <a:pt x="142" y="77"/>
                  </a:lnTo>
                  <a:lnTo>
                    <a:pt x="144" y="73"/>
                  </a:lnTo>
                  <a:lnTo>
                    <a:pt x="148" y="71"/>
                  </a:lnTo>
                  <a:lnTo>
                    <a:pt x="152" y="69"/>
                  </a:lnTo>
                  <a:lnTo>
                    <a:pt x="154" y="65"/>
                  </a:lnTo>
                  <a:lnTo>
                    <a:pt x="157" y="63"/>
                  </a:lnTo>
                  <a:lnTo>
                    <a:pt x="163" y="59"/>
                  </a:lnTo>
                  <a:lnTo>
                    <a:pt x="169" y="56"/>
                  </a:lnTo>
                  <a:lnTo>
                    <a:pt x="171" y="52"/>
                  </a:lnTo>
                  <a:lnTo>
                    <a:pt x="174" y="50"/>
                  </a:lnTo>
                  <a:lnTo>
                    <a:pt x="178" y="48"/>
                  </a:lnTo>
                  <a:lnTo>
                    <a:pt x="182" y="46"/>
                  </a:lnTo>
                  <a:lnTo>
                    <a:pt x="186" y="44"/>
                  </a:lnTo>
                  <a:lnTo>
                    <a:pt x="190" y="42"/>
                  </a:lnTo>
                  <a:lnTo>
                    <a:pt x="193" y="38"/>
                  </a:lnTo>
                  <a:lnTo>
                    <a:pt x="197" y="37"/>
                  </a:lnTo>
                  <a:lnTo>
                    <a:pt x="201" y="33"/>
                  </a:lnTo>
                  <a:lnTo>
                    <a:pt x="205" y="31"/>
                  </a:lnTo>
                  <a:lnTo>
                    <a:pt x="209" y="29"/>
                  </a:lnTo>
                  <a:lnTo>
                    <a:pt x="212" y="27"/>
                  </a:lnTo>
                  <a:lnTo>
                    <a:pt x="214" y="25"/>
                  </a:lnTo>
                  <a:lnTo>
                    <a:pt x="218" y="23"/>
                  </a:lnTo>
                  <a:lnTo>
                    <a:pt x="222" y="19"/>
                  </a:lnTo>
                  <a:lnTo>
                    <a:pt x="224" y="19"/>
                  </a:lnTo>
                  <a:lnTo>
                    <a:pt x="224" y="0"/>
                  </a:lnTo>
                  <a:lnTo>
                    <a:pt x="207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8" name="Freeform 166">
              <a:extLst>
                <a:ext uri="{FF2B5EF4-FFF2-40B4-BE49-F238E27FC236}">
                  <a16:creationId xmlns:a16="http://schemas.microsoft.com/office/drawing/2014/main" id="{3DA957F6-980F-C2B4-C9AA-EBABEB8D1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263" y="4424363"/>
              <a:ext cx="292100" cy="206375"/>
            </a:xfrm>
            <a:custGeom>
              <a:avLst/>
              <a:gdLst>
                <a:gd name="T0" fmla="*/ 338 w 368"/>
                <a:gd name="T1" fmla="*/ 244 h 261"/>
                <a:gd name="T2" fmla="*/ 326 w 368"/>
                <a:gd name="T3" fmla="*/ 209 h 261"/>
                <a:gd name="T4" fmla="*/ 302 w 368"/>
                <a:gd name="T5" fmla="*/ 192 h 261"/>
                <a:gd name="T6" fmla="*/ 279 w 368"/>
                <a:gd name="T7" fmla="*/ 177 h 261"/>
                <a:gd name="T8" fmla="*/ 254 w 368"/>
                <a:gd name="T9" fmla="*/ 162 h 261"/>
                <a:gd name="T10" fmla="*/ 233 w 368"/>
                <a:gd name="T11" fmla="*/ 143 h 261"/>
                <a:gd name="T12" fmla="*/ 258 w 368"/>
                <a:gd name="T13" fmla="*/ 141 h 261"/>
                <a:gd name="T14" fmla="*/ 285 w 368"/>
                <a:gd name="T15" fmla="*/ 145 h 261"/>
                <a:gd name="T16" fmla="*/ 285 w 368"/>
                <a:gd name="T17" fmla="*/ 132 h 261"/>
                <a:gd name="T18" fmla="*/ 260 w 368"/>
                <a:gd name="T19" fmla="*/ 111 h 261"/>
                <a:gd name="T20" fmla="*/ 235 w 368"/>
                <a:gd name="T21" fmla="*/ 103 h 261"/>
                <a:gd name="T22" fmla="*/ 214 w 368"/>
                <a:gd name="T23" fmla="*/ 97 h 261"/>
                <a:gd name="T24" fmla="*/ 191 w 368"/>
                <a:gd name="T25" fmla="*/ 95 h 261"/>
                <a:gd name="T26" fmla="*/ 157 w 368"/>
                <a:gd name="T27" fmla="*/ 92 h 261"/>
                <a:gd name="T28" fmla="*/ 125 w 368"/>
                <a:gd name="T29" fmla="*/ 88 h 261"/>
                <a:gd name="T30" fmla="*/ 104 w 368"/>
                <a:gd name="T31" fmla="*/ 88 h 261"/>
                <a:gd name="T32" fmla="*/ 119 w 368"/>
                <a:gd name="T33" fmla="*/ 69 h 261"/>
                <a:gd name="T34" fmla="*/ 146 w 368"/>
                <a:gd name="T35" fmla="*/ 57 h 261"/>
                <a:gd name="T36" fmla="*/ 171 w 368"/>
                <a:gd name="T37" fmla="*/ 54 h 261"/>
                <a:gd name="T38" fmla="*/ 195 w 368"/>
                <a:gd name="T39" fmla="*/ 48 h 261"/>
                <a:gd name="T40" fmla="*/ 216 w 368"/>
                <a:gd name="T41" fmla="*/ 46 h 261"/>
                <a:gd name="T42" fmla="*/ 226 w 368"/>
                <a:gd name="T43" fmla="*/ 33 h 261"/>
                <a:gd name="T44" fmla="*/ 205 w 368"/>
                <a:gd name="T45" fmla="*/ 27 h 261"/>
                <a:gd name="T46" fmla="*/ 176 w 368"/>
                <a:gd name="T47" fmla="*/ 23 h 261"/>
                <a:gd name="T48" fmla="*/ 144 w 368"/>
                <a:gd name="T49" fmla="*/ 21 h 261"/>
                <a:gd name="T50" fmla="*/ 114 w 368"/>
                <a:gd name="T51" fmla="*/ 21 h 261"/>
                <a:gd name="T52" fmla="*/ 93 w 368"/>
                <a:gd name="T53" fmla="*/ 25 h 261"/>
                <a:gd name="T54" fmla="*/ 68 w 368"/>
                <a:gd name="T55" fmla="*/ 36 h 261"/>
                <a:gd name="T56" fmla="*/ 47 w 368"/>
                <a:gd name="T57" fmla="*/ 48 h 261"/>
                <a:gd name="T58" fmla="*/ 22 w 368"/>
                <a:gd name="T59" fmla="*/ 63 h 261"/>
                <a:gd name="T60" fmla="*/ 5 w 368"/>
                <a:gd name="T61" fmla="*/ 59 h 261"/>
                <a:gd name="T62" fmla="*/ 9 w 368"/>
                <a:gd name="T63" fmla="*/ 42 h 261"/>
                <a:gd name="T64" fmla="*/ 36 w 368"/>
                <a:gd name="T65" fmla="*/ 29 h 261"/>
                <a:gd name="T66" fmla="*/ 68 w 368"/>
                <a:gd name="T67" fmla="*/ 16 h 261"/>
                <a:gd name="T68" fmla="*/ 100 w 368"/>
                <a:gd name="T69" fmla="*/ 4 h 261"/>
                <a:gd name="T70" fmla="*/ 125 w 368"/>
                <a:gd name="T71" fmla="*/ 0 h 261"/>
                <a:gd name="T72" fmla="*/ 146 w 368"/>
                <a:gd name="T73" fmla="*/ 0 h 261"/>
                <a:gd name="T74" fmla="*/ 180 w 368"/>
                <a:gd name="T75" fmla="*/ 4 h 261"/>
                <a:gd name="T76" fmla="*/ 218 w 368"/>
                <a:gd name="T77" fmla="*/ 14 h 261"/>
                <a:gd name="T78" fmla="*/ 250 w 368"/>
                <a:gd name="T79" fmla="*/ 21 h 261"/>
                <a:gd name="T80" fmla="*/ 273 w 368"/>
                <a:gd name="T81" fmla="*/ 31 h 261"/>
                <a:gd name="T82" fmla="*/ 275 w 368"/>
                <a:gd name="T83" fmla="*/ 50 h 261"/>
                <a:gd name="T84" fmla="*/ 254 w 368"/>
                <a:gd name="T85" fmla="*/ 52 h 261"/>
                <a:gd name="T86" fmla="*/ 222 w 368"/>
                <a:gd name="T87" fmla="*/ 55 h 261"/>
                <a:gd name="T88" fmla="*/ 190 w 368"/>
                <a:gd name="T89" fmla="*/ 63 h 261"/>
                <a:gd name="T90" fmla="*/ 163 w 368"/>
                <a:gd name="T91" fmla="*/ 69 h 261"/>
                <a:gd name="T92" fmla="*/ 172 w 368"/>
                <a:gd name="T93" fmla="*/ 74 h 261"/>
                <a:gd name="T94" fmla="*/ 201 w 368"/>
                <a:gd name="T95" fmla="*/ 78 h 261"/>
                <a:gd name="T96" fmla="*/ 235 w 368"/>
                <a:gd name="T97" fmla="*/ 84 h 261"/>
                <a:gd name="T98" fmla="*/ 267 w 368"/>
                <a:gd name="T99" fmla="*/ 92 h 261"/>
                <a:gd name="T100" fmla="*/ 292 w 368"/>
                <a:gd name="T101" fmla="*/ 99 h 261"/>
                <a:gd name="T102" fmla="*/ 325 w 368"/>
                <a:gd name="T103" fmla="*/ 122 h 261"/>
                <a:gd name="T104" fmla="*/ 347 w 368"/>
                <a:gd name="T105" fmla="*/ 145 h 261"/>
                <a:gd name="T106" fmla="*/ 336 w 368"/>
                <a:gd name="T107" fmla="*/ 154 h 261"/>
                <a:gd name="T108" fmla="*/ 313 w 368"/>
                <a:gd name="T109" fmla="*/ 158 h 261"/>
                <a:gd name="T110" fmla="*/ 292 w 368"/>
                <a:gd name="T111" fmla="*/ 160 h 261"/>
                <a:gd name="T112" fmla="*/ 315 w 368"/>
                <a:gd name="T113" fmla="*/ 171 h 261"/>
                <a:gd name="T114" fmla="*/ 345 w 368"/>
                <a:gd name="T115" fmla="*/ 194 h 261"/>
                <a:gd name="T116" fmla="*/ 359 w 368"/>
                <a:gd name="T117" fmla="*/ 215 h 261"/>
                <a:gd name="T118" fmla="*/ 364 w 368"/>
                <a:gd name="T119" fmla="*/ 247 h 261"/>
                <a:gd name="T120" fmla="*/ 342 w 368"/>
                <a:gd name="T121" fmla="*/ 261 h 26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8"/>
                <a:gd name="T184" fmla="*/ 0 h 261"/>
                <a:gd name="T185" fmla="*/ 368 w 368"/>
                <a:gd name="T186" fmla="*/ 261 h 26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8" h="261">
                  <a:moveTo>
                    <a:pt x="342" y="261"/>
                  </a:moveTo>
                  <a:lnTo>
                    <a:pt x="342" y="259"/>
                  </a:lnTo>
                  <a:lnTo>
                    <a:pt x="340" y="257"/>
                  </a:lnTo>
                  <a:lnTo>
                    <a:pt x="340" y="255"/>
                  </a:lnTo>
                  <a:lnTo>
                    <a:pt x="340" y="251"/>
                  </a:lnTo>
                  <a:lnTo>
                    <a:pt x="338" y="247"/>
                  </a:lnTo>
                  <a:lnTo>
                    <a:pt x="338" y="244"/>
                  </a:lnTo>
                  <a:lnTo>
                    <a:pt x="336" y="238"/>
                  </a:lnTo>
                  <a:lnTo>
                    <a:pt x="334" y="234"/>
                  </a:lnTo>
                  <a:lnTo>
                    <a:pt x="332" y="228"/>
                  </a:lnTo>
                  <a:lnTo>
                    <a:pt x="330" y="223"/>
                  </a:lnTo>
                  <a:lnTo>
                    <a:pt x="330" y="219"/>
                  </a:lnTo>
                  <a:lnTo>
                    <a:pt x="328" y="213"/>
                  </a:lnTo>
                  <a:lnTo>
                    <a:pt x="326" y="209"/>
                  </a:lnTo>
                  <a:lnTo>
                    <a:pt x="325" y="206"/>
                  </a:lnTo>
                  <a:lnTo>
                    <a:pt x="321" y="204"/>
                  </a:lnTo>
                  <a:lnTo>
                    <a:pt x="321" y="202"/>
                  </a:lnTo>
                  <a:lnTo>
                    <a:pt x="317" y="200"/>
                  </a:lnTo>
                  <a:lnTo>
                    <a:pt x="313" y="198"/>
                  </a:lnTo>
                  <a:lnTo>
                    <a:pt x="307" y="194"/>
                  </a:lnTo>
                  <a:lnTo>
                    <a:pt x="302" y="192"/>
                  </a:lnTo>
                  <a:lnTo>
                    <a:pt x="298" y="189"/>
                  </a:lnTo>
                  <a:lnTo>
                    <a:pt x="296" y="187"/>
                  </a:lnTo>
                  <a:lnTo>
                    <a:pt x="292" y="185"/>
                  </a:lnTo>
                  <a:lnTo>
                    <a:pt x="288" y="183"/>
                  </a:lnTo>
                  <a:lnTo>
                    <a:pt x="287" y="181"/>
                  </a:lnTo>
                  <a:lnTo>
                    <a:pt x="283" y="179"/>
                  </a:lnTo>
                  <a:lnTo>
                    <a:pt x="279" y="177"/>
                  </a:lnTo>
                  <a:lnTo>
                    <a:pt x="275" y="175"/>
                  </a:lnTo>
                  <a:lnTo>
                    <a:pt x="271" y="173"/>
                  </a:lnTo>
                  <a:lnTo>
                    <a:pt x="267" y="171"/>
                  </a:lnTo>
                  <a:lnTo>
                    <a:pt x="264" y="168"/>
                  </a:lnTo>
                  <a:lnTo>
                    <a:pt x="262" y="166"/>
                  </a:lnTo>
                  <a:lnTo>
                    <a:pt x="258" y="164"/>
                  </a:lnTo>
                  <a:lnTo>
                    <a:pt x="254" y="162"/>
                  </a:lnTo>
                  <a:lnTo>
                    <a:pt x="252" y="160"/>
                  </a:lnTo>
                  <a:lnTo>
                    <a:pt x="248" y="158"/>
                  </a:lnTo>
                  <a:lnTo>
                    <a:pt x="243" y="154"/>
                  </a:lnTo>
                  <a:lnTo>
                    <a:pt x="239" y="151"/>
                  </a:lnTo>
                  <a:lnTo>
                    <a:pt x="235" y="149"/>
                  </a:lnTo>
                  <a:lnTo>
                    <a:pt x="235" y="147"/>
                  </a:lnTo>
                  <a:lnTo>
                    <a:pt x="233" y="143"/>
                  </a:lnTo>
                  <a:lnTo>
                    <a:pt x="233" y="141"/>
                  </a:lnTo>
                  <a:lnTo>
                    <a:pt x="235" y="139"/>
                  </a:lnTo>
                  <a:lnTo>
                    <a:pt x="239" y="139"/>
                  </a:lnTo>
                  <a:lnTo>
                    <a:pt x="243" y="139"/>
                  </a:lnTo>
                  <a:lnTo>
                    <a:pt x="248" y="139"/>
                  </a:lnTo>
                  <a:lnTo>
                    <a:pt x="252" y="139"/>
                  </a:lnTo>
                  <a:lnTo>
                    <a:pt x="258" y="141"/>
                  </a:lnTo>
                  <a:lnTo>
                    <a:pt x="262" y="141"/>
                  </a:lnTo>
                  <a:lnTo>
                    <a:pt x="267" y="143"/>
                  </a:lnTo>
                  <a:lnTo>
                    <a:pt x="269" y="143"/>
                  </a:lnTo>
                  <a:lnTo>
                    <a:pt x="273" y="143"/>
                  </a:lnTo>
                  <a:lnTo>
                    <a:pt x="275" y="145"/>
                  </a:lnTo>
                  <a:lnTo>
                    <a:pt x="279" y="145"/>
                  </a:lnTo>
                  <a:lnTo>
                    <a:pt x="285" y="145"/>
                  </a:lnTo>
                  <a:lnTo>
                    <a:pt x="288" y="145"/>
                  </a:lnTo>
                  <a:lnTo>
                    <a:pt x="292" y="145"/>
                  </a:lnTo>
                  <a:lnTo>
                    <a:pt x="294" y="145"/>
                  </a:lnTo>
                  <a:lnTo>
                    <a:pt x="292" y="143"/>
                  </a:lnTo>
                  <a:lnTo>
                    <a:pt x="292" y="141"/>
                  </a:lnTo>
                  <a:lnTo>
                    <a:pt x="288" y="135"/>
                  </a:lnTo>
                  <a:lnTo>
                    <a:pt x="285" y="132"/>
                  </a:lnTo>
                  <a:lnTo>
                    <a:pt x="281" y="126"/>
                  </a:lnTo>
                  <a:lnTo>
                    <a:pt x="277" y="122"/>
                  </a:lnTo>
                  <a:lnTo>
                    <a:pt x="271" y="118"/>
                  </a:lnTo>
                  <a:lnTo>
                    <a:pt x="267" y="114"/>
                  </a:lnTo>
                  <a:lnTo>
                    <a:pt x="266" y="114"/>
                  </a:lnTo>
                  <a:lnTo>
                    <a:pt x="262" y="112"/>
                  </a:lnTo>
                  <a:lnTo>
                    <a:pt x="260" y="111"/>
                  </a:lnTo>
                  <a:lnTo>
                    <a:pt x="256" y="109"/>
                  </a:lnTo>
                  <a:lnTo>
                    <a:pt x="252" y="107"/>
                  </a:lnTo>
                  <a:lnTo>
                    <a:pt x="250" y="107"/>
                  </a:lnTo>
                  <a:lnTo>
                    <a:pt x="247" y="105"/>
                  </a:lnTo>
                  <a:lnTo>
                    <a:pt x="243" y="105"/>
                  </a:lnTo>
                  <a:lnTo>
                    <a:pt x="239" y="103"/>
                  </a:lnTo>
                  <a:lnTo>
                    <a:pt x="235" y="103"/>
                  </a:lnTo>
                  <a:lnTo>
                    <a:pt x="231" y="101"/>
                  </a:lnTo>
                  <a:lnTo>
                    <a:pt x="229" y="101"/>
                  </a:lnTo>
                  <a:lnTo>
                    <a:pt x="226" y="99"/>
                  </a:lnTo>
                  <a:lnTo>
                    <a:pt x="222" y="99"/>
                  </a:lnTo>
                  <a:lnTo>
                    <a:pt x="218" y="99"/>
                  </a:lnTo>
                  <a:lnTo>
                    <a:pt x="216" y="99"/>
                  </a:lnTo>
                  <a:lnTo>
                    <a:pt x="214" y="97"/>
                  </a:lnTo>
                  <a:lnTo>
                    <a:pt x="212" y="97"/>
                  </a:lnTo>
                  <a:lnTo>
                    <a:pt x="209" y="97"/>
                  </a:lnTo>
                  <a:lnTo>
                    <a:pt x="207" y="97"/>
                  </a:lnTo>
                  <a:lnTo>
                    <a:pt x="203" y="95"/>
                  </a:lnTo>
                  <a:lnTo>
                    <a:pt x="199" y="95"/>
                  </a:lnTo>
                  <a:lnTo>
                    <a:pt x="193" y="95"/>
                  </a:lnTo>
                  <a:lnTo>
                    <a:pt x="191" y="95"/>
                  </a:lnTo>
                  <a:lnTo>
                    <a:pt x="186" y="93"/>
                  </a:lnTo>
                  <a:lnTo>
                    <a:pt x="182" y="93"/>
                  </a:lnTo>
                  <a:lnTo>
                    <a:pt x="176" y="93"/>
                  </a:lnTo>
                  <a:lnTo>
                    <a:pt x="172" y="93"/>
                  </a:lnTo>
                  <a:lnTo>
                    <a:pt x="167" y="92"/>
                  </a:lnTo>
                  <a:lnTo>
                    <a:pt x="163" y="92"/>
                  </a:lnTo>
                  <a:lnTo>
                    <a:pt x="157" y="92"/>
                  </a:lnTo>
                  <a:lnTo>
                    <a:pt x="153" y="92"/>
                  </a:lnTo>
                  <a:lnTo>
                    <a:pt x="148" y="92"/>
                  </a:lnTo>
                  <a:lnTo>
                    <a:pt x="142" y="90"/>
                  </a:lnTo>
                  <a:lnTo>
                    <a:pt x="138" y="90"/>
                  </a:lnTo>
                  <a:lnTo>
                    <a:pt x="133" y="90"/>
                  </a:lnTo>
                  <a:lnTo>
                    <a:pt x="129" y="90"/>
                  </a:lnTo>
                  <a:lnTo>
                    <a:pt x="125" y="88"/>
                  </a:lnTo>
                  <a:lnTo>
                    <a:pt x="121" y="88"/>
                  </a:lnTo>
                  <a:lnTo>
                    <a:pt x="117" y="88"/>
                  </a:lnTo>
                  <a:lnTo>
                    <a:pt x="114" y="88"/>
                  </a:lnTo>
                  <a:lnTo>
                    <a:pt x="112" y="88"/>
                  </a:lnTo>
                  <a:lnTo>
                    <a:pt x="108" y="88"/>
                  </a:lnTo>
                  <a:lnTo>
                    <a:pt x="106" y="88"/>
                  </a:lnTo>
                  <a:lnTo>
                    <a:pt x="104" y="88"/>
                  </a:lnTo>
                  <a:lnTo>
                    <a:pt x="102" y="88"/>
                  </a:lnTo>
                  <a:lnTo>
                    <a:pt x="102" y="86"/>
                  </a:lnTo>
                  <a:lnTo>
                    <a:pt x="104" y="84"/>
                  </a:lnTo>
                  <a:lnTo>
                    <a:pt x="106" y="80"/>
                  </a:lnTo>
                  <a:lnTo>
                    <a:pt x="110" y="76"/>
                  </a:lnTo>
                  <a:lnTo>
                    <a:pt x="114" y="73"/>
                  </a:lnTo>
                  <a:lnTo>
                    <a:pt x="119" y="69"/>
                  </a:lnTo>
                  <a:lnTo>
                    <a:pt x="123" y="65"/>
                  </a:lnTo>
                  <a:lnTo>
                    <a:pt x="129" y="63"/>
                  </a:lnTo>
                  <a:lnTo>
                    <a:pt x="133" y="61"/>
                  </a:lnTo>
                  <a:lnTo>
                    <a:pt x="136" y="61"/>
                  </a:lnTo>
                  <a:lnTo>
                    <a:pt x="138" y="59"/>
                  </a:lnTo>
                  <a:lnTo>
                    <a:pt x="142" y="59"/>
                  </a:lnTo>
                  <a:lnTo>
                    <a:pt x="146" y="57"/>
                  </a:lnTo>
                  <a:lnTo>
                    <a:pt x="150" y="57"/>
                  </a:lnTo>
                  <a:lnTo>
                    <a:pt x="152" y="57"/>
                  </a:lnTo>
                  <a:lnTo>
                    <a:pt x="155" y="55"/>
                  </a:lnTo>
                  <a:lnTo>
                    <a:pt x="159" y="55"/>
                  </a:lnTo>
                  <a:lnTo>
                    <a:pt x="163" y="55"/>
                  </a:lnTo>
                  <a:lnTo>
                    <a:pt x="167" y="54"/>
                  </a:lnTo>
                  <a:lnTo>
                    <a:pt x="171" y="54"/>
                  </a:lnTo>
                  <a:lnTo>
                    <a:pt x="174" y="52"/>
                  </a:lnTo>
                  <a:lnTo>
                    <a:pt x="178" y="52"/>
                  </a:lnTo>
                  <a:lnTo>
                    <a:pt x="182" y="52"/>
                  </a:lnTo>
                  <a:lnTo>
                    <a:pt x="186" y="50"/>
                  </a:lnTo>
                  <a:lnTo>
                    <a:pt x="190" y="50"/>
                  </a:lnTo>
                  <a:lnTo>
                    <a:pt x="191" y="50"/>
                  </a:lnTo>
                  <a:lnTo>
                    <a:pt x="195" y="48"/>
                  </a:lnTo>
                  <a:lnTo>
                    <a:pt x="197" y="48"/>
                  </a:lnTo>
                  <a:lnTo>
                    <a:pt x="201" y="46"/>
                  </a:lnTo>
                  <a:lnTo>
                    <a:pt x="205" y="46"/>
                  </a:lnTo>
                  <a:lnTo>
                    <a:pt x="209" y="46"/>
                  </a:lnTo>
                  <a:lnTo>
                    <a:pt x="212" y="46"/>
                  </a:lnTo>
                  <a:lnTo>
                    <a:pt x="214" y="46"/>
                  </a:lnTo>
                  <a:lnTo>
                    <a:pt x="216" y="46"/>
                  </a:lnTo>
                  <a:lnTo>
                    <a:pt x="218" y="44"/>
                  </a:lnTo>
                  <a:lnTo>
                    <a:pt x="220" y="44"/>
                  </a:lnTo>
                  <a:lnTo>
                    <a:pt x="224" y="42"/>
                  </a:lnTo>
                  <a:lnTo>
                    <a:pt x="228" y="40"/>
                  </a:lnTo>
                  <a:lnTo>
                    <a:pt x="228" y="38"/>
                  </a:lnTo>
                  <a:lnTo>
                    <a:pt x="228" y="35"/>
                  </a:lnTo>
                  <a:lnTo>
                    <a:pt x="226" y="33"/>
                  </a:lnTo>
                  <a:lnTo>
                    <a:pt x="224" y="33"/>
                  </a:lnTo>
                  <a:lnTo>
                    <a:pt x="220" y="31"/>
                  </a:lnTo>
                  <a:lnTo>
                    <a:pt x="216" y="29"/>
                  </a:lnTo>
                  <a:lnTo>
                    <a:pt x="212" y="29"/>
                  </a:lnTo>
                  <a:lnTo>
                    <a:pt x="210" y="29"/>
                  </a:lnTo>
                  <a:lnTo>
                    <a:pt x="207" y="27"/>
                  </a:lnTo>
                  <a:lnTo>
                    <a:pt x="205" y="27"/>
                  </a:lnTo>
                  <a:lnTo>
                    <a:pt x="201" y="25"/>
                  </a:lnTo>
                  <a:lnTo>
                    <a:pt x="197" y="25"/>
                  </a:lnTo>
                  <a:lnTo>
                    <a:pt x="193" y="23"/>
                  </a:lnTo>
                  <a:lnTo>
                    <a:pt x="190" y="23"/>
                  </a:lnTo>
                  <a:lnTo>
                    <a:pt x="184" y="23"/>
                  </a:lnTo>
                  <a:lnTo>
                    <a:pt x="180" y="23"/>
                  </a:lnTo>
                  <a:lnTo>
                    <a:pt x="176" y="23"/>
                  </a:lnTo>
                  <a:lnTo>
                    <a:pt x="171" y="23"/>
                  </a:lnTo>
                  <a:lnTo>
                    <a:pt x="167" y="21"/>
                  </a:lnTo>
                  <a:lnTo>
                    <a:pt x="163" y="21"/>
                  </a:lnTo>
                  <a:lnTo>
                    <a:pt x="157" y="21"/>
                  </a:lnTo>
                  <a:lnTo>
                    <a:pt x="153" y="21"/>
                  </a:lnTo>
                  <a:lnTo>
                    <a:pt x="148" y="21"/>
                  </a:lnTo>
                  <a:lnTo>
                    <a:pt x="144" y="21"/>
                  </a:lnTo>
                  <a:lnTo>
                    <a:pt x="138" y="21"/>
                  </a:lnTo>
                  <a:lnTo>
                    <a:pt x="134" y="21"/>
                  </a:lnTo>
                  <a:lnTo>
                    <a:pt x="129" y="21"/>
                  </a:lnTo>
                  <a:lnTo>
                    <a:pt x="125" y="21"/>
                  </a:lnTo>
                  <a:lnTo>
                    <a:pt x="121" y="21"/>
                  </a:lnTo>
                  <a:lnTo>
                    <a:pt x="117" y="21"/>
                  </a:lnTo>
                  <a:lnTo>
                    <a:pt x="114" y="21"/>
                  </a:lnTo>
                  <a:lnTo>
                    <a:pt x="110" y="21"/>
                  </a:lnTo>
                  <a:lnTo>
                    <a:pt x="106" y="21"/>
                  </a:lnTo>
                  <a:lnTo>
                    <a:pt x="102" y="23"/>
                  </a:lnTo>
                  <a:lnTo>
                    <a:pt x="100" y="23"/>
                  </a:lnTo>
                  <a:lnTo>
                    <a:pt x="98" y="23"/>
                  </a:lnTo>
                  <a:lnTo>
                    <a:pt x="95" y="25"/>
                  </a:lnTo>
                  <a:lnTo>
                    <a:pt x="93" y="25"/>
                  </a:lnTo>
                  <a:lnTo>
                    <a:pt x="89" y="27"/>
                  </a:lnTo>
                  <a:lnTo>
                    <a:pt x="83" y="29"/>
                  </a:lnTo>
                  <a:lnTo>
                    <a:pt x="79" y="29"/>
                  </a:lnTo>
                  <a:lnTo>
                    <a:pt x="77" y="31"/>
                  </a:lnTo>
                  <a:lnTo>
                    <a:pt x="74" y="33"/>
                  </a:lnTo>
                  <a:lnTo>
                    <a:pt x="72" y="35"/>
                  </a:lnTo>
                  <a:lnTo>
                    <a:pt x="68" y="36"/>
                  </a:lnTo>
                  <a:lnTo>
                    <a:pt x="66" y="38"/>
                  </a:lnTo>
                  <a:lnTo>
                    <a:pt x="62" y="38"/>
                  </a:lnTo>
                  <a:lnTo>
                    <a:pt x="60" y="40"/>
                  </a:lnTo>
                  <a:lnTo>
                    <a:pt x="57" y="42"/>
                  </a:lnTo>
                  <a:lnTo>
                    <a:pt x="53" y="44"/>
                  </a:lnTo>
                  <a:lnTo>
                    <a:pt x="51" y="46"/>
                  </a:lnTo>
                  <a:lnTo>
                    <a:pt x="47" y="48"/>
                  </a:lnTo>
                  <a:lnTo>
                    <a:pt x="45" y="50"/>
                  </a:lnTo>
                  <a:lnTo>
                    <a:pt x="41" y="52"/>
                  </a:lnTo>
                  <a:lnTo>
                    <a:pt x="38" y="54"/>
                  </a:lnTo>
                  <a:lnTo>
                    <a:pt x="36" y="55"/>
                  </a:lnTo>
                  <a:lnTo>
                    <a:pt x="30" y="57"/>
                  </a:lnTo>
                  <a:lnTo>
                    <a:pt x="26" y="61"/>
                  </a:lnTo>
                  <a:lnTo>
                    <a:pt x="22" y="63"/>
                  </a:lnTo>
                  <a:lnTo>
                    <a:pt x="20" y="65"/>
                  </a:lnTo>
                  <a:lnTo>
                    <a:pt x="19" y="67"/>
                  </a:lnTo>
                  <a:lnTo>
                    <a:pt x="17" y="67"/>
                  </a:lnTo>
                  <a:lnTo>
                    <a:pt x="13" y="65"/>
                  </a:lnTo>
                  <a:lnTo>
                    <a:pt x="9" y="61"/>
                  </a:lnTo>
                  <a:lnTo>
                    <a:pt x="5" y="59"/>
                  </a:lnTo>
                  <a:lnTo>
                    <a:pt x="1" y="55"/>
                  </a:lnTo>
                  <a:lnTo>
                    <a:pt x="1" y="52"/>
                  </a:lnTo>
                  <a:lnTo>
                    <a:pt x="0" y="50"/>
                  </a:lnTo>
                  <a:lnTo>
                    <a:pt x="1" y="46"/>
                  </a:lnTo>
                  <a:lnTo>
                    <a:pt x="3" y="46"/>
                  </a:lnTo>
                  <a:lnTo>
                    <a:pt x="7" y="44"/>
                  </a:lnTo>
                  <a:lnTo>
                    <a:pt x="9" y="42"/>
                  </a:lnTo>
                  <a:lnTo>
                    <a:pt x="15" y="38"/>
                  </a:lnTo>
                  <a:lnTo>
                    <a:pt x="17" y="38"/>
                  </a:lnTo>
                  <a:lnTo>
                    <a:pt x="20" y="36"/>
                  </a:lnTo>
                  <a:lnTo>
                    <a:pt x="24" y="35"/>
                  </a:lnTo>
                  <a:lnTo>
                    <a:pt x="28" y="33"/>
                  </a:lnTo>
                  <a:lnTo>
                    <a:pt x="32" y="31"/>
                  </a:lnTo>
                  <a:lnTo>
                    <a:pt x="36" y="29"/>
                  </a:lnTo>
                  <a:lnTo>
                    <a:pt x="39" y="27"/>
                  </a:lnTo>
                  <a:lnTo>
                    <a:pt x="45" y="25"/>
                  </a:lnTo>
                  <a:lnTo>
                    <a:pt x="49" y="23"/>
                  </a:lnTo>
                  <a:lnTo>
                    <a:pt x="53" y="21"/>
                  </a:lnTo>
                  <a:lnTo>
                    <a:pt x="58" y="19"/>
                  </a:lnTo>
                  <a:lnTo>
                    <a:pt x="64" y="17"/>
                  </a:lnTo>
                  <a:lnTo>
                    <a:pt x="68" y="16"/>
                  </a:lnTo>
                  <a:lnTo>
                    <a:pt x="72" y="14"/>
                  </a:lnTo>
                  <a:lnTo>
                    <a:pt x="77" y="12"/>
                  </a:lnTo>
                  <a:lnTo>
                    <a:pt x="81" y="10"/>
                  </a:lnTo>
                  <a:lnTo>
                    <a:pt x="87" y="8"/>
                  </a:lnTo>
                  <a:lnTo>
                    <a:pt x="91" y="6"/>
                  </a:lnTo>
                  <a:lnTo>
                    <a:pt x="95" y="6"/>
                  </a:lnTo>
                  <a:lnTo>
                    <a:pt x="100" y="4"/>
                  </a:lnTo>
                  <a:lnTo>
                    <a:pt x="104" y="2"/>
                  </a:lnTo>
                  <a:lnTo>
                    <a:pt x="108" y="2"/>
                  </a:lnTo>
                  <a:lnTo>
                    <a:pt x="112" y="0"/>
                  </a:lnTo>
                  <a:lnTo>
                    <a:pt x="115" y="0"/>
                  </a:lnTo>
                  <a:lnTo>
                    <a:pt x="117" y="0"/>
                  </a:lnTo>
                  <a:lnTo>
                    <a:pt x="121" y="0"/>
                  </a:lnTo>
                  <a:lnTo>
                    <a:pt x="125" y="0"/>
                  </a:lnTo>
                  <a:lnTo>
                    <a:pt x="127" y="0"/>
                  </a:lnTo>
                  <a:lnTo>
                    <a:pt x="129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0" y="0"/>
                  </a:lnTo>
                  <a:lnTo>
                    <a:pt x="146" y="0"/>
                  </a:lnTo>
                  <a:lnTo>
                    <a:pt x="150" y="0"/>
                  </a:lnTo>
                  <a:lnTo>
                    <a:pt x="155" y="2"/>
                  </a:lnTo>
                  <a:lnTo>
                    <a:pt x="159" y="2"/>
                  </a:lnTo>
                  <a:lnTo>
                    <a:pt x="165" y="2"/>
                  </a:lnTo>
                  <a:lnTo>
                    <a:pt x="169" y="4"/>
                  </a:lnTo>
                  <a:lnTo>
                    <a:pt x="174" y="4"/>
                  </a:lnTo>
                  <a:lnTo>
                    <a:pt x="180" y="4"/>
                  </a:lnTo>
                  <a:lnTo>
                    <a:pt x="186" y="6"/>
                  </a:lnTo>
                  <a:lnTo>
                    <a:pt x="191" y="8"/>
                  </a:lnTo>
                  <a:lnTo>
                    <a:pt x="197" y="8"/>
                  </a:lnTo>
                  <a:lnTo>
                    <a:pt x="201" y="10"/>
                  </a:lnTo>
                  <a:lnTo>
                    <a:pt x="207" y="10"/>
                  </a:lnTo>
                  <a:lnTo>
                    <a:pt x="212" y="12"/>
                  </a:lnTo>
                  <a:lnTo>
                    <a:pt x="218" y="14"/>
                  </a:lnTo>
                  <a:lnTo>
                    <a:pt x="224" y="14"/>
                  </a:lnTo>
                  <a:lnTo>
                    <a:pt x="228" y="16"/>
                  </a:lnTo>
                  <a:lnTo>
                    <a:pt x="233" y="16"/>
                  </a:lnTo>
                  <a:lnTo>
                    <a:pt x="239" y="17"/>
                  </a:lnTo>
                  <a:lnTo>
                    <a:pt x="243" y="19"/>
                  </a:lnTo>
                  <a:lnTo>
                    <a:pt x="247" y="19"/>
                  </a:lnTo>
                  <a:lnTo>
                    <a:pt x="250" y="21"/>
                  </a:lnTo>
                  <a:lnTo>
                    <a:pt x="254" y="23"/>
                  </a:lnTo>
                  <a:lnTo>
                    <a:pt x="258" y="23"/>
                  </a:lnTo>
                  <a:lnTo>
                    <a:pt x="262" y="25"/>
                  </a:lnTo>
                  <a:lnTo>
                    <a:pt x="264" y="27"/>
                  </a:lnTo>
                  <a:lnTo>
                    <a:pt x="266" y="27"/>
                  </a:lnTo>
                  <a:lnTo>
                    <a:pt x="269" y="29"/>
                  </a:lnTo>
                  <a:lnTo>
                    <a:pt x="273" y="31"/>
                  </a:lnTo>
                  <a:lnTo>
                    <a:pt x="275" y="33"/>
                  </a:lnTo>
                  <a:lnTo>
                    <a:pt x="277" y="36"/>
                  </a:lnTo>
                  <a:lnTo>
                    <a:pt x="281" y="40"/>
                  </a:lnTo>
                  <a:lnTo>
                    <a:pt x="283" y="44"/>
                  </a:lnTo>
                  <a:lnTo>
                    <a:pt x="281" y="46"/>
                  </a:lnTo>
                  <a:lnTo>
                    <a:pt x="277" y="50"/>
                  </a:lnTo>
                  <a:lnTo>
                    <a:pt x="275" y="50"/>
                  </a:lnTo>
                  <a:lnTo>
                    <a:pt x="273" y="50"/>
                  </a:lnTo>
                  <a:lnTo>
                    <a:pt x="269" y="52"/>
                  </a:lnTo>
                  <a:lnTo>
                    <a:pt x="266" y="52"/>
                  </a:lnTo>
                  <a:lnTo>
                    <a:pt x="264" y="52"/>
                  </a:lnTo>
                  <a:lnTo>
                    <a:pt x="260" y="52"/>
                  </a:lnTo>
                  <a:lnTo>
                    <a:pt x="256" y="52"/>
                  </a:lnTo>
                  <a:lnTo>
                    <a:pt x="254" y="52"/>
                  </a:lnTo>
                  <a:lnTo>
                    <a:pt x="250" y="52"/>
                  </a:lnTo>
                  <a:lnTo>
                    <a:pt x="247" y="54"/>
                  </a:lnTo>
                  <a:lnTo>
                    <a:pt x="241" y="54"/>
                  </a:lnTo>
                  <a:lnTo>
                    <a:pt x="237" y="54"/>
                  </a:lnTo>
                  <a:lnTo>
                    <a:pt x="231" y="54"/>
                  </a:lnTo>
                  <a:lnTo>
                    <a:pt x="228" y="55"/>
                  </a:lnTo>
                  <a:lnTo>
                    <a:pt x="222" y="55"/>
                  </a:lnTo>
                  <a:lnTo>
                    <a:pt x="218" y="57"/>
                  </a:lnTo>
                  <a:lnTo>
                    <a:pt x="212" y="57"/>
                  </a:lnTo>
                  <a:lnTo>
                    <a:pt x="209" y="59"/>
                  </a:lnTo>
                  <a:lnTo>
                    <a:pt x="203" y="59"/>
                  </a:lnTo>
                  <a:lnTo>
                    <a:pt x="199" y="61"/>
                  </a:lnTo>
                  <a:lnTo>
                    <a:pt x="193" y="61"/>
                  </a:lnTo>
                  <a:lnTo>
                    <a:pt x="190" y="63"/>
                  </a:lnTo>
                  <a:lnTo>
                    <a:pt x="184" y="63"/>
                  </a:lnTo>
                  <a:lnTo>
                    <a:pt x="180" y="65"/>
                  </a:lnTo>
                  <a:lnTo>
                    <a:pt x="176" y="65"/>
                  </a:lnTo>
                  <a:lnTo>
                    <a:pt x="174" y="65"/>
                  </a:lnTo>
                  <a:lnTo>
                    <a:pt x="171" y="67"/>
                  </a:lnTo>
                  <a:lnTo>
                    <a:pt x="167" y="67"/>
                  </a:lnTo>
                  <a:lnTo>
                    <a:pt x="163" y="69"/>
                  </a:lnTo>
                  <a:lnTo>
                    <a:pt x="161" y="71"/>
                  </a:lnTo>
                  <a:lnTo>
                    <a:pt x="161" y="73"/>
                  </a:lnTo>
                  <a:lnTo>
                    <a:pt x="163" y="73"/>
                  </a:lnTo>
                  <a:lnTo>
                    <a:pt x="165" y="73"/>
                  </a:lnTo>
                  <a:lnTo>
                    <a:pt x="167" y="73"/>
                  </a:lnTo>
                  <a:lnTo>
                    <a:pt x="169" y="74"/>
                  </a:lnTo>
                  <a:lnTo>
                    <a:pt x="172" y="74"/>
                  </a:lnTo>
                  <a:lnTo>
                    <a:pt x="176" y="74"/>
                  </a:lnTo>
                  <a:lnTo>
                    <a:pt x="178" y="76"/>
                  </a:lnTo>
                  <a:lnTo>
                    <a:pt x="182" y="76"/>
                  </a:lnTo>
                  <a:lnTo>
                    <a:pt x="188" y="76"/>
                  </a:lnTo>
                  <a:lnTo>
                    <a:pt x="191" y="76"/>
                  </a:lnTo>
                  <a:lnTo>
                    <a:pt x="195" y="78"/>
                  </a:lnTo>
                  <a:lnTo>
                    <a:pt x="201" y="78"/>
                  </a:lnTo>
                  <a:lnTo>
                    <a:pt x="205" y="80"/>
                  </a:lnTo>
                  <a:lnTo>
                    <a:pt x="209" y="80"/>
                  </a:lnTo>
                  <a:lnTo>
                    <a:pt x="214" y="82"/>
                  </a:lnTo>
                  <a:lnTo>
                    <a:pt x="220" y="82"/>
                  </a:lnTo>
                  <a:lnTo>
                    <a:pt x="226" y="82"/>
                  </a:lnTo>
                  <a:lnTo>
                    <a:pt x="229" y="84"/>
                  </a:lnTo>
                  <a:lnTo>
                    <a:pt x="235" y="84"/>
                  </a:lnTo>
                  <a:lnTo>
                    <a:pt x="239" y="84"/>
                  </a:lnTo>
                  <a:lnTo>
                    <a:pt x="245" y="86"/>
                  </a:lnTo>
                  <a:lnTo>
                    <a:pt x="248" y="86"/>
                  </a:lnTo>
                  <a:lnTo>
                    <a:pt x="254" y="88"/>
                  </a:lnTo>
                  <a:lnTo>
                    <a:pt x="258" y="88"/>
                  </a:lnTo>
                  <a:lnTo>
                    <a:pt x="264" y="90"/>
                  </a:lnTo>
                  <a:lnTo>
                    <a:pt x="267" y="92"/>
                  </a:lnTo>
                  <a:lnTo>
                    <a:pt x="271" y="92"/>
                  </a:lnTo>
                  <a:lnTo>
                    <a:pt x="275" y="93"/>
                  </a:lnTo>
                  <a:lnTo>
                    <a:pt x="279" y="95"/>
                  </a:lnTo>
                  <a:lnTo>
                    <a:pt x="283" y="95"/>
                  </a:lnTo>
                  <a:lnTo>
                    <a:pt x="287" y="97"/>
                  </a:lnTo>
                  <a:lnTo>
                    <a:pt x="288" y="97"/>
                  </a:lnTo>
                  <a:lnTo>
                    <a:pt x="292" y="99"/>
                  </a:lnTo>
                  <a:lnTo>
                    <a:pt x="296" y="101"/>
                  </a:lnTo>
                  <a:lnTo>
                    <a:pt x="300" y="103"/>
                  </a:lnTo>
                  <a:lnTo>
                    <a:pt x="306" y="107"/>
                  </a:lnTo>
                  <a:lnTo>
                    <a:pt x="309" y="111"/>
                  </a:lnTo>
                  <a:lnTo>
                    <a:pt x="315" y="114"/>
                  </a:lnTo>
                  <a:lnTo>
                    <a:pt x="319" y="118"/>
                  </a:lnTo>
                  <a:lnTo>
                    <a:pt x="325" y="122"/>
                  </a:lnTo>
                  <a:lnTo>
                    <a:pt x="328" y="126"/>
                  </a:lnTo>
                  <a:lnTo>
                    <a:pt x="332" y="128"/>
                  </a:lnTo>
                  <a:lnTo>
                    <a:pt x="336" y="132"/>
                  </a:lnTo>
                  <a:lnTo>
                    <a:pt x="340" y="135"/>
                  </a:lnTo>
                  <a:lnTo>
                    <a:pt x="344" y="139"/>
                  </a:lnTo>
                  <a:lnTo>
                    <a:pt x="345" y="141"/>
                  </a:lnTo>
                  <a:lnTo>
                    <a:pt x="347" y="145"/>
                  </a:lnTo>
                  <a:lnTo>
                    <a:pt x="349" y="147"/>
                  </a:lnTo>
                  <a:lnTo>
                    <a:pt x="351" y="149"/>
                  </a:lnTo>
                  <a:lnTo>
                    <a:pt x="351" y="151"/>
                  </a:lnTo>
                  <a:lnTo>
                    <a:pt x="349" y="152"/>
                  </a:lnTo>
                  <a:lnTo>
                    <a:pt x="345" y="152"/>
                  </a:lnTo>
                  <a:lnTo>
                    <a:pt x="342" y="154"/>
                  </a:lnTo>
                  <a:lnTo>
                    <a:pt x="336" y="154"/>
                  </a:lnTo>
                  <a:lnTo>
                    <a:pt x="332" y="156"/>
                  </a:lnTo>
                  <a:lnTo>
                    <a:pt x="328" y="156"/>
                  </a:lnTo>
                  <a:lnTo>
                    <a:pt x="326" y="156"/>
                  </a:lnTo>
                  <a:lnTo>
                    <a:pt x="323" y="156"/>
                  </a:lnTo>
                  <a:lnTo>
                    <a:pt x="321" y="158"/>
                  </a:lnTo>
                  <a:lnTo>
                    <a:pt x="317" y="158"/>
                  </a:lnTo>
                  <a:lnTo>
                    <a:pt x="313" y="158"/>
                  </a:lnTo>
                  <a:lnTo>
                    <a:pt x="311" y="158"/>
                  </a:lnTo>
                  <a:lnTo>
                    <a:pt x="309" y="158"/>
                  </a:lnTo>
                  <a:lnTo>
                    <a:pt x="304" y="158"/>
                  </a:lnTo>
                  <a:lnTo>
                    <a:pt x="300" y="160"/>
                  </a:lnTo>
                  <a:lnTo>
                    <a:pt x="296" y="160"/>
                  </a:lnTo>
                  <a:lnTo>
                    <a:pt x="294" y="160"/>
                  </a:lnTo>
                  <a:lnTo>
                    <a:pt x="292" y="160"/>
                  </a:lnTo>
                  <a:lnTo>
                    <a:pt x="294" y="160"/>
                  </a:lnTo>
                  <a:lnTo>
                    <a:pt x="296" y="162"/>
                  </a:lnTo>
                  <a:lnTo>
                    <a:pt x="298" y="162"/>
                  </a:lnTo>
                  <a:lnTo>
                    <a:pt x="302" y="164"/>
                  </a:lnTo>
                  <a:lnTo>
                    <a:pt x="306" y="168"/>
                  </a:lnTo>
                  <a:lnTo>
                    <a:pt x="309" y="170"/>
                  </a:lnTo>
                  <a:lnTo>
                    <a:pt x="315" y="171"/>
                  </a:lnTo>
                  <a:lnTo>
                    <a:pt x="319" y="175"/>
                  </a:lnTo>
                  <a:lnTo>
                    <a:pt x="325" y="179"/>
                  </a:lnTo>
                  <a:lnTo>
                    <a:pt x="328" y="181"/>
                  </a:lnTo>
                  <a:lnTo>
                    <a:pt x="332" y="185"/>
                  </a:lnTo>
                  <a:lnTo>
                    <a:pt x="338" y="189"/>
                  </a:lnTo>
                  <a:lnTo>
                    <a:pt x="342" y="190"/>
                  </a:lnTo>
                  <a:lnTo>
                    <a:pt x="345" y="194"/>
                  </a:lnTo>
                  <a:lnTo>
                    <a:pt x="349" y="196"/>
                  </a:lnTo>
                  <a:lnTo>
                    <a:pt x="351" y="200"/>
                  </a:lnTo>
                  <a:lnTo>
                    <a:pt x="353" y="202"/>
                  </a:lnTo>
                  <a:lnTo>
                    <a:pt x="355" y="204"/>
                  </a:lnTo>
                  <a:lnTo>
                    <a:pt x="355" y="208"/>
                  </a:lnTo>
                  <a:lnTo>
                    <a:pt x="357" y="211"/>
                  </a:lnTo>
                  <a:lnTo>
                    <a:pt x="359" y="215"/>
                  </a:lnTo>
                  <a:lnTo>
                    <a:pt x="361" y="221"/>
                  </a:lnTo>
                  <a:lnTo>
                    <a:pt x="363" y="225"/>
                  </a:lnTo>
                  <a:lnTo>
                    <a:pt x="363" y="230"/>
                  </a:lnTo>
                  <a:lnTo>
                    <a:pt x="364" y="234"/>
                  </a:lnTo>
                  <a:lnTo>
                    <a:pt x="364" y="240"/>
                  </a:lnTo>
                  <a:lnTo>
                    <a:pt x="364" y="244"/>
                  </a:lnTo>
                  <a:lnTo>
                    <a:pt x="364" y="247"/>
                  </a:lnTo>
                  <a:lnTo>
                    <a:pt x="366" y="251"/>
                  </a:lnTo>
                  <a:lnTo>
                    <a:pt x="366" y="253"/>
                  </a:lnTo>
                  <a:lnTo>
                    <a:pt x="366" y="257"/>
                  </a:lnTo>
                  <a:lnTo>
                    <a:pt x="368" y="259"/>
                  </a:lnTo>
                  <a:lnTo>
                    <a:pt x="342" y="2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9" name="Freeform 167">
              <a:extLst>
                <a:ext uri="{FF2B5EF4-FFF2-40B4-BE49-F238E27FC236}">
                  <a16:creationId xmlns:a16="http://schemas.microsoft.com/office/drawing/2014/main" id="{AC421A19-F533-F88B-3B65-3E423DD87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9213" y="4935538"/>
              <a:ext cx="220663" cy="49213"/>
            </a:xfrm>
            <a:custGeom>
              <a:avLst/>
              <a:gdLst>
                <a:gd name="T0" fmla="*/ 4 w 280"/>
                <a:gd name="T1" fmla="*/ 15 h 62"/>
                <a:gd name="T2" fmla="*/ 10 w 280"/>
                <a:gd name="T3" fmla="*/ 21 h 62"/>
                <a:gd name="T4" fmla="*/ 19 w 280"/>
                <a:gd name="T5" fmla="*/ 21 h 62"/>
                <a:gd name="T6" fmla="*/ 32 w 280"/>
                <a:gd name="T7" fmla="*/ 19 h 62"/>
                <a:gd name="T8" fmla="*/ 48 w 280"/>
                <a:gd name="T9" fmla="*/ 17 h 62"/>
                <a:gd name="T10" fmla="*/ 65 w 280"/>
                <a:gd name="T11" fmla="*/ 17 h 62"/>
                <a:gd name="T12" fmla="*/ 78 w 280"/>
                <a:gd name="T13" fmla="*/ 19 h 62"/>
                <a:gd name="T14" fmla="*/ 88 w 280"/>
                <a:gd name="T15" fmla="*/ 24 h 62"/>
                <a:gd name="T16" fmla="*/ 97 w 280"/>
                <a:gd name="T17" fmla="*/ 34 h 62"/>
                <a:gd name="T18" fmla="*/ 107 w 280"/>
                <a:gd name="T19" fmla="*/ 43 h 62"/>
                <a:gd name="T20" fmla="*/ 118 w 280"/>
                <a:gd name="T21" fmla="*/ 51 h 62"/>
                <a:gd name="T22" fmla="*/ 129 w 280"/>
                <a:gd name="T23" fmla="*/ 59 h 62"/>
                <a:gd name="T24" fmla="*/ 141 w 280"/>
                <a:gd name="T25" fmla="*/ 62 h 62"/>
                <a:gd name="T26" fmla="*/ 152 w 280"/>
                <a:gd name="T27" fmla="*/ 59 h 62"/>
                <a:gd name="T28" fmla="*/ 164 w 280"/>
                <a:gd name="T29" fmla="*/ 53 h 62"/>
                <a:gd name="T30" fmla="*/ 177 w 280"/>
                <a:gd name="T31" fmla="*/ 45 h 62"/>
                <a:gd name="T32" fmla="*/ 188 w 280"/>
                <a:gd name="T33" fmla="*/ 40 h 62"/>
                <a:gd name="T34" fmla="*/ 198 w 280"/>
                <a:gd name="T35" fmla="*/ 34 h 62"/>
                <a:gd name="T36" fmla="*/ 205 w 280"/>
                <a:gd name="T37" fmla="*/ 36 h 62"/>
                <a:gd name="T38" fmla="*/ 219 w 280"/>
                <a:gd name="T39" fmla="*/ 40 h 62"/>
                <a:gd name="T40" fmla="*/ 232 w 280"/>
                <a:gd name="T41" fmla="*/ 47 h 62"/>
                <a:gd name="T42" fmla="*/ 245 w 280"/>
                <a:gd name="T43" fmla="*/ 53 h 62"/>
                <a:gd name="T44" fmla="*/ 255 w 280"/>
                <a:gd name="T45" fmla="*/ 57 h 62"/>
                <a:gd name="T46" fmla="*/ 280 w 280"/>
                <a:gd name="T47" fmla="*/ 55 h 62"/>
                <a:gd name="T48" fmla="*/ 274 w 280"/>
                <a:gd name="T49" fmla="*/ 51 h 62"/>
                <a:gd name="T50" fmla="*/ 262 w 280"/>
                <a:gd name="T51" fmla="*/ 42 h 62"/>
                <a:gd name="T52" fmla="*/ 247 w 280"/>
                <a:gd name="T53" fmla="*/ 32 h 62"/>
                <a:gd name="T54" fmla="*/ 232 w 280"/>
                <a:gd name="T55" fmla="*/ 23 h 62"/>
                <a:gd name="T56" fmla="*/ 221 w 280"/>
                <a:gd name="T57" fmla="*/ 15 h 62"/>
                <a:gd name="T58" fmla="*/ 213 w 280"/>
                <a:gd name="T59" fmla="*/ 13 h 62"/>
                <a:gd name="T60" fmla="*/ 204 w 280"/>
                <a:gd name="T61" fmla="*/ 13 h 62"/>
                <a:gd name="T62" fmla="*/ 194 w 280"/>
                <a:gd name="T63" fmla="*/ 15 h 62"/>
                <a:gd name="T64" fmla="*/ 185 w 280"/>
                <a:gd name="T65" fmla="*/ 17 h 62"/>
                <a:gd name="T66" fmla="*/ 173 w 280"/>
                <a:gd name="T67" fmla="*/ 23 h 62"/>
                <a:gd name="T68" fmla="*/ 158 w 280"/>
                <a:gd name="T69" fmla="*/ 32 h 62"/>
                <a:gd name="T70" fmla="*/ 143 w 280"/>
                <a:gd name="T71" fmla="*/ 38 h 62"/>
                <a:gd name="T72" fmla="*/ 131 w 280"/>
                <a:gd name="T73" fmla="*/ 30 h 62"/>
                <a:gd name="T74" fmla="*/ 122 w 280"/>
                <a:gd name="T75" fmla="*/ 21 h 62"/>
                <a:gd name="T76" fmla="*/ 114 w 280"/>
                <a:gd name="T77" fmla="*/ 13 h 62"/>
                <a:gd name="T78" fmla="*/ 107 w 280"/>
                <a:gd name="T79" fmla="*/ 5 h 62"/>
                <a:gd name="T80" fmla="*/ 97 w 280"/>
                <a:gd name="T81" fmla="*/ 2 h 62"/>
                <a:gd name="T82" fmla="*/ 86 w 280"/>
                <a:gd name="T83" fmla="*/ 0 h 62"/>
                <a:gd name="T84" fmla="*/ 76 w 280"/>
                <a:gd name="T85" fmla="*/ 0 h 62"/>
                <a:gd name="T86" fmla="*/ 65 w 280"/>
                <a:gd name="T87" fmla="*/ 2 h 62"/>
                <a:gd name="T88" fmla="*/ 53 w 280"/>
                <a:gd name="T89" fmla="*/ 2 h 62"/>
                <a:gd name="T90" fmla="*/ 42 w 280"/>
                <a:gd name="T91" fmla="*/ 4 h 62"/>
                <a:gd name="T92" fmla="*/ 29 w 280"/>
                <a:gd name="T93" fmla="*/ 5 h 62"/>
                <a:gd name="T94" fmla="*/ 17 w 280"/>
                <a:gd name="T95" fmla="*/ 5 h 62"/>
                <a:gd name="T96" fmla="*/ 8 w 280"/>
                <a:gd name="T97" fmla="*/ 7 h 62"/>
                <a:gd name="T98" fmla="*/ 0 w 280"/>
                <a:gd name="T99" fmla="*/ 9 h 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80"/>
                <a:gd name="T151" fmla="*/ 0 h 62"/>
                <a:gd name="T152" fmla="*/ 280 w 280"/>
                <a:gd name="T153" fmla="*/ 62 h 6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80" h="62">
                  <a:moveTo>
                    <a:pt x="0" y="9"/>
                  </a:moveTo>
                  <a:lnTo>
                    <a:pt x="0" y="11"/>
                  </a:lnTo>
                  <a:lnTo>
                    <a:pt x="4" y="15"/>
                  </a:lnTo>
                  <a:lnTo>
                    <a:pt x="6" y="17"/>
                  </a:lnTo>
                  <a:lnTo>
                    <a:pt x="8" y="19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23" y="19"/>
                  </a:lnTo>
                  <a:lnTo>
                    <a:pt x="29" y="19"/>
                  </a:lnTo>
                  <a:lnTo>
                    <a:pt x="32" y="19"/>
                  </a:lnTo>
                  <a:lnTo>
                    <a:pt x="38" y="17"/>
                  </a:lnTo>
                  <a:lnTo>
                    <a:pt x="42" y="17"/>
                  </a:lnTo>
                  <a:lnTo>
                    <a:pt x="48" y="17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5" y="17"/>
                  </a:lnTo>
                  <a:lnTo>
                    <a:pt x="69" y="17"/>
                  </a:lnTo>
                  <a:lnTo>
                    <a:pt x="72" y="17"/>
                  </a:lnTo>
                  <a:lnTo>
                    <a:pt x="78" y="19"/>
                  </a:lnTo>
                  <a:lnTo>
                    <a:pt x="82" y="21"/>
                  </a:lnTo>
                  <a:lnTo>
                    <a:pt x="86" y="23"/>
                  </a:lnTo>
                  <a:lnTo>
                    <a:pt x="88" y="24"/>
                  </a:lnTo>
                  <a:lnTo>
                    <a:pt x="91" y="26"/>
                  </a:lnTo>
                  <a:lnTo>
                    <a:pt x="95" y="30"/>
                  </a:lnTo>
                  <a:lnTo>
                    <a:pt x="97" y="34"/>
                  </a:lnTo>
                  <a:lnTo>
                    <a:pt x="101" y="36"/>
                  </a:lnTo>
                  <a:lnTo>
                    <a:pt x="103" y="40"/>
                  </a:lnTo>
                  <a:lnTo>
                    <a:pt x="107" y="43"/>
                  </a:lnTo>
                  <a:lnTo>
                    <a:pt x="110" y="45"/>
                  </a:lnTo>
                  <a:lnTo>
                    <a:pt x="114" y="49"/>
                  </a:lnTo>
                  <a:lnTo>
                    <a:pt x="118" y="51"/>
                  </a:lnTo>
                  <a:lnTo>
                    <a:pt x="122" y="55"/>
                  </a:lnTo>
                  <a:lnTo>
                    <a:pt x="126" y="57"/>
                  </a:lnTo>
                  <a:lnTo>
                    <a:pt x="129" y="59"/>
                  </a:lnTo>
                  <a:lnTo>
                    <a:pt x="133" y="61"/>
                  </a:lnTo>
                  <a:lnTo>
                    <a:pt x="137" y="62"/>
                  </a:lnTo>
                  <a:lnTo>
                    <a:pt x="141" y="62"/>
                  </a:lnTo>
                  <a:lnTo>
                    <a:pt x="145" y="62"/>
                  </a:lnTo>
                  <a:lnTo>
                    <a:pt x="148" y="61"/>
                  </a:lnTo>
                  <a:lnTo>
                    <a:pt x="152" y="59"/>
                  </a:lnTo>
                  <a:lnTo>
                    <a:pt x="156" y="59"/>
                  </a:lnTo>
                  <a:lnTo>
                    <a:pt x="160" y="55"/>
                  </a:lnTo>
                  <a:lnTo>
                    <a:pt x="164" y="53"/>
                  </a:lnTo>
                  <a:lnTo>
                    <a:pt x="167" y="51"/>
                  </a:lnTo>
                  <a:lnTo>
                    <a:pt x="173" y="49"/>
                  </a:lnTo>
                  <a:lnTo>
                    <a:pt x="177" y="45"/>
                  </a:lnTo>
                  <a:lnTo>
                    <a:pt x="181" y="43"/>
                  </a:lnTo>
                  <a:lnTo>
                    <a:pt x="185" y="40"/>
                  </a:lnTo>
                  <a:lnTo>
                    <a:pt x="188" y="40"/>
                  </a:lnTo>
                  <a:lnTo>
                    <a:pt x="192" y="36"/>
                  </a:lnTo>
                  <a:lnTo>
                    <a:pt x="194" y="36"/>
                  </a:lnTo>
                  <a:lnTo>
                    <a:pt x="198" y="34"/>
                  </a:lnTo>
                  <a:lnTo>
                    <a:pt x="202" y="34"/>
                  </a:lnTo>
                  <a:lnTo>
                    <a:pt x="204" y="34"/>
                  </a:lnTo>
                  <a:lnTo>
                    <a:pt x="205" y="36"/>
                  </a:lnTo>
                  <a:lnTo>
                    <a:pt x="209" y="38"/>
                  </a:lnTo>
                  <a:lnTo>
                    <a:pt x="215" y="40"/>
                  </a:lnTo>
                  <a:lnTo>
                    <a:pt x="219" y="40"/>
                  </a:lnTo>
                  <a:lnTo>
                    <a:pt x="223" y="42"/>
                  </a:lnTo>
                  <a:lnTo>
                    <a:pt x="228" y="43"/>
                  </a:lnTo>
                  <a:lnTo>
                    <a:pt x="232" y="47"/>
                  </a:lnTo>
                  <a:lnTo>
                    <a:pt x="238" y="49"/>
                  </a:lnTo>
                  <a:lnTo>
                    <a:pt x="242" y="51"/>
                  </a:lnTo>
                  <a:lnTo>
                    <a:pt x="245" y="53"/>
                  </a:lnTo>
                  <a:lnTo>
                    <a:pt x="249" y="55"/>
                  </a:lnTo>
                  <a:lnTo>
                    <a:pt x="251" y="57"/>
                  </a:lnTo>
                  <a:lnTo>
                    <a:pt x="255" y="57"/>
                  </a:lnTo>
                  <a:lnTo>
                    <a:pt x="255" y="59"/>
                  </a:lnTo>
                  <a:lnTo>
                    <a:pt x="257" y="59"/>
                  </a:lnTo>
                  <a:lnTo>
                    <a:pt x="280" y="55"/>
                  </a:lnTo>
                  <a:lnTo>
                    <a:pt x="280" y="53"/>
                  </a:lnTo>
                  <a:lnTo>
                    <a:pt x="278" y="53"/>
                  </a:lnTo>
                  <a:lnTo>
                    <a:pt x="274" y="51"/>
                  </a:lnTo>
                  <a:lnTo>
                    <a:pt x="272" y="49"/>
                  </a:lnTo>
                  <a:lnTo>
                    <a:pt x="268" y="45"/>
                  </a:lnTo>
                  <a:lnTo>
                    <a:pt x="262" y="42"/>
                  </a:lnTo>
                  <a:lnTo>
                    <a:pt x="259" y="40"/>
                  </a:lnTo>
                  <a:lnTo>
                    <a:pt x="253" y="36"/>
                  </a:lnTo>
                  <a:lnTo>
                    <a:pt x="247" y="32"/>
                  </a:lnTo>
                  <a:lnTo>
                    <a:pt x="242" y="28"/>
                  </a:lnTo>
                  <a:lnTo>
                    <a:pt x="238" y="24"/>
                  </a:lnTo>
                  <a:lnTo>
                    <a:pt x="232" y="23"/>
                  </a:lnTo>
                  <a:lnTo>
                    <a:pt x="228" y="19"/>
                  </a:lnTo>
                  <a:lnTo>
                    <a:pt x="224" y="17"/>
                  </a:lnTo>
                  <a:lnTo>
                    <a:pt x="221" y="15"/>
                  </a:lnTo>
                  <a:lnTo>
                    <a:pt x="219" y="15"/>
                  </a:lnTo>
                  <a:lnTo>
                    <a:pt x="215" y="13"/>
                  </a:lnTo>
                  <a:lnTo>
                    <a:pt x="213" y="13"/>
                  </a:lnTo>
                  <a:lnTo>
                    <a:pt x="209" y="13"/>
                  </a:lnTo>
                  <a:lnTo>
                    <a:pt x="207" y="13"/>
                  </a:lnTo>
                  <a:lnTo>
                    <a:pt x="204" y="13"/>
                  </a:lnTo>
                  <a:lnTo>
                    <a:pt x="202" y="13"/>
                  </a:lnTo>
                  <a:lnTo>
                    <a:pt x="198" y="13"/>
                  </a:lnTo>
                  <a:lnTo>
                    <a:pt x="194" y="15"/>
                  </a:lnTo>
                  <a:lnTo>
                    <a:pt x="192" y="15"/>
                  </a:lnTo>
                  <a:lnTo>
                    <a:pt x="188" y="17"/>
                  </a:lnTo>
                  <a:lnTo>
                    <a:pt x="185" y="17"/>
                  </a:lnTo>
                  <a:lnTo>
                    <a:pt x="183" y="19"/>
                  </a:lnTo>
                  <a:lnTo>
                    <a:pt x="177" y="21"/>
                  </a:lnTo>
                  <a:lnTo>
                    <a:pt x="173" y="23"/>
                  </a:lnTo>
                  <a:lnTo>
                    <a:pt x="167" y="26"/>
                  </a:lnTo>
                  <a:lnTo>
                    <a:pt x="164" y="28"/>
                  </a:lnTo>
                  <a:lnTo>
                    <a:pt x="158" y="32"/>
                  </a:lnTo>
                  <a:lnTo>
                    <a:pt x="152" y="34"/>
                  </a:lnTo>
                  <a:lnTo>
                    <a:pt x="146" y="36"/>
                  </a:lnTo>
                  <a:lnTo>
                    <a:pt x="143" y="38"/>
                  </a:lnTo>
                  <a:lnTo>
                    <a:pt x="137" y="36"/>
                  </a:lnTo>
                  <a:lnTo>
                    <a:pt x="135" y="34"/>
                  </a:lnTo>
                  <a:lnTo>
                    <a:pt x="131" y="30"/>
                  </a:lnTo>
                  <a:lnTo>
                    <a:pt x="127" y="26"/>
                  </a:lnTo>
                  <a:lnTo>
                    <a:pt x="126" y="23"/>
                  </a:lnTo>
                  <a:lnTo>
                    <a:pt x="122" y="21"/>
                  </a:lnTo>
                  <a:lnTo>
                    <a:pt x="120" y="17"/>
                  </a:lnTo>
                  <a:lnTo>
                    <a:pt x="118" y="15"/>
                  </a:lnTo>
                  <a:lnTo>
                    <a:pt x="114" y="13"/>
                  </a:lnTo>
                  <a:lnTo>
                    <a:pt x="110" y="9"/>
                  </a:lnTo>
                  <a:lnTo>
                    <a:pt x="108" y="7"/>
                  </a:lnTo>
                  <a:lnTo>
                    <a:pt x="107" y="5"/>
                  </a:lnTo>
                  <a:lnTo>
                    <a:pt x="103" y="4"/>
                  </a:lnTo>
                  <a:lnTo>
                    <a:pt x="99" y="2"/>
                  </a:lnTo>
                  <a:lnTo>
                    <a:pt x="97" y="2"/>
                  </a:lnTo>
                  <a:lnTo>
                    <a:pt x="93" y="2"/>
                  </a:lnTo>
                  <a:lnTo>
                    <a:pt x="89" y="0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2" y="2"/>
                  </a:lnTo>
                  <a:lnTo>
                    <a:pt x="69" y="2"/>
                  </a:lnTo>
                  <a:lnTo>
                    <a:pt x="65" y="2"/>
                  </a:lnTo>
                  <a:lnTo>
                    <a:pt x="61" y="2"/>
                  </a:lnTo>
                  <a:lnTo>
                    <a:pt x="57" y="2"/>
                  </a:lnTo>
                  <a:lnTo>
                    <a:pt x="53" y="2"/>
                  </a:lnTo>
                  <a:lnTo>
                    <a:pt x="50" y="4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36" y="4"/>
                  </a:lnTo>
                  <a:lnTo>
                    <a:pt x="32" y="5"/>
                  </a:lnTo>
                  <a:lnTo>
                    <a:pt x="29" y="5"/>
                  </a:lnTo>
                  <a:lnTo>
                    <a:pt x="25" y="5"/>
                  </a:lnTo>
                  <a:lnTo>
                    <a:pt x="21" y="5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8" y="7"/>
                  </a:lnTo>
                  <a:lnTo>
                    <a:pt x="4" y="7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0" name="Freeform 168">
              <a:extLst>
                <a:ext uri="{FF2B5EF4-FFF2-40B4-BE49-F238E27FC236}">
                  <a16:creationId xmlns:a16="http://schemas.microsoft.com/office/drawing/2014/main" id="{B30A6E7C-8EEC-60A2-E198-A324EF153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1" y="4867275"/>
              <a:ext cx="90488" cy="44450"/>
            </a:xfrm>
            <a:custGeom>
              <a:avLst/>
              <a:gdLst>
                <a:gd name="T0" fmla="*/ 2 w 114"/>
                <a:gd name="T1" fmla="*/ 0 h 55"/>
                <a:gd name="T2" fmla="*/ 6 w 114"/>
                <a:gd name="T3" fmla="*/ 4 h 55"/>
                <a:gd name="T4" fmla="*/ 11 w 114"/>
                <a:gd name="T5" fmla="*/ 8 h 55"/>
                <a:gd name="T6" fmla="*/ 17 w 114"/>
                <a:gd name="T7" fmla="*/ 14 h 55"/>
                <a:gd name="T8" fmla="*/ 25 w 114"/>
                <a:gd name="T9" fmla="*/ 19 h 55"/>
                <a:gd name="T10" fmla="*/ 32 w 114"/>
                <a:gd name="T11" fmla="*/ 23 h 55"/>
                <a:gd name="T12" fmla="*/ 40 w 114"/>
                <a:gd name="T13" fmla="*/ 27 h 55"/>
                <a:gd name="T14" fmla="*/ 47 w 114"/>
                <a:gd name="T15" fmla="*/ 31 h 55"/>
                <a:gd name="T16" fmla="*/ 57 w 114"/>
                <a:gd name="T17" fmla="*/ 31 h 55"/>
                <a:gd name="T18" fmla="*/ 63 w 114"/>
                <a:gd name="T19" fmla="*/ 33 h 55"/>
                <a:gd name="T20" fmla="*/ 68 w 114"/>
                <a:gd name="T21" fmla="*/ 33 h 55"/>
                <a:gd name="T22" fmla="*/ 74 w 114"/>
                <a:gd name="T23" fmla="*/ 34 h 55"/>
                <a:gd name="T24" fmla="*/ 80 w 114"/>
                <a:gd name="T25" fmla="*/ 34 h 55"/>
                <a:gd name="T26" fmla="*/ 87 w 114"/>
                <a:gd name="T27" fmla="*/ 36 h 55"/>
                <a:gd name="T28" fmla="*/ 95 w 114"/>
                <a:gd name="T29" fmla="*/ 36 h 55"/>
                <a:gd name="T30" fmla="*/ 105 w 114"/>
                <a:gd name="T31" fmla="*/ 36 h 55"/>
                <a:gd name="T32" fmla="*/ 112 w 114"/>
                <a:gd name="T33" fmla="*/ 38 h 55"/>
                <a:gd name="T34" fmla="*/ 114 w 114"/>
                <a:gd name="T35" fmla="*/ 40 h 55"/>
                <a:gd name="T36" fmla="*/ 112 w 114"/>
                <a:gd name="T37" fmla="*/ 42 h 55"/>
                <a:gd name="T38" fmla="*/ 106 w 114"/>
                <a:gd name="T39" fmla="*/ 44 h 55"/>
                <a:gd name="T40" fmla="*/ 97 w 114"/>
                <a:gd name="T41" fmla="*/ 46 h 55"/>
                <a:gd name="T42" fmla="*/ 87 w 114"/>
                <a:gd name="T43" fmla="*/ 48 h 55"/>
                <a:gd name="T44" fmla="*/ 76 w 114"/>
                <a:gd name="T45" fmla="*/ 50 h 55"/>
                <a:gd name="T46" fmla="*/ 67 w 114"/>
                <a:gd name="T47" fmla="*/ 53 h 55"/>
                <a:gd name="T48" fmla="*/ 57 w 114"/>
                <a:gd name="T49" fmla="*/ 53 h 55"/>
                <a:gd name="T50" fmla="*/ 49 w 114"/>
                <a:gd name="T51" fmla="*/ 55 h 55"/>
                <a:gd name="T52" fmla="*/ 46 w 114"/>
                <a:gd name="T53" fmla="*/ 53 h 55"/>
                <a:gd name="T54" fmla="*/ 40 w 114"/>
                <a:gd name="T55" fmla="*/ 53 h 55"/>
                <a:gd name="T56" fmla="*/ 34 w 114"/>
                <a:gd name="T57" fmla="*/ 50 h 55"/>
                <a:gd name="T58" fmla="*/ 28 w 114"/>
                <a:gd name="T59" fmla="*/ 48 h 55"/>
                <a:gd name="T60" fmla="*/ 23 w 114"/>
                <a:gd name="T61" fmla="*/ 46 h 55"/>
                <a:gd name="T62" fmla="*/ 15 w 114"/>
                <a:gd name="T63" fmla="*/ 42 h 55"/>
                <a:gd name="T64" fmla="*/ 9 w 114"/>
                <a:gd name="T65" fmla="*/ 38 h 55"/>
                <a:gd name="T66" fmla="*/ 8 w 114"/>
                <a:gd name="T67" fmla="*/ 33 h 55"/>
                <a:gd name="T68" fmla="*/ 8 w 114"/>
                <a:gd name="T69" fmla="*/ 29 h 55"/>
                <a:gd name="T70" fmla="*/ 6 w 114"/>
                <a:gd name="T71" fmla="*/ 23 h 55"/>
                <a:gd name="T72" fmla="*/ 4 w 114"/>
                <a:gd name="T73" fmla="*/ 17 h 55"/>
                <a:gd name="T74" fmla="*/ 4 w 114"/>
                <a:gd name="T75" fmla="*/ 12 h 55"/>
                <a:gd name="T76" fmla="*/ 2 w 114"/>
                <a:gd name="T77" fmla="*/ 6 h 55"/>
                <a:gd name="T78" fmla="*/ 0 w 114"/>
                <a:gd name="T79" fmla="*/ 0 h 55"/>
                <a:gd name="T80" fmla="*/ 0 w 114"/>
                <a:gd name="T81" fmla="*/ 0 h 5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55"/>
                <a:gd name="T125" fmla="*/ 114 w 114"/>
                <a:gd name="T126" fmla="*/ 55 h 5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55">
                  <a:moveTo>
                    <a:pt x="0" y="0"/>
                  </a:moveTo>
                  <a:lnTo>
                    <a:pt x="2" y="0"/>
                  </a:lnTo>
                  <a:lnTo>
                    <a:pt x="4" y="4"/>
                  </a:lnTo>
                  <a:lnTo>
                    <a:pt x="6" y="4"/>
                  </a:lnTo>
                  <a:lnTo>
                    <a:pt x="8" y="6"/>
                  </a:lnTo>
                  <a:lnTo>
                    <a:pt x="11" y="8"/>
                  </a:lnTo>
                  <a:lnTo>
                    <a:pt x="13" y="12"/>
                  </a:lnTo>
                  <a:lnTo>
                    <a:pt x="17" y="14"/>
                  </a:lnTo>
                  <a:lnTo>
                    <a:pt x="21" y="17"/>
                  </a:lnTo>
                  <a:lnTo>
                    <a:pt x="25" y="19"/>
                  </a:lnTo>
                  <a:lnTo>
                    <a:pt x="28" y="21"/>
                  </a:lnTo>
                  <a:lnTo>
                    <a:pt x="32" y="23"/>
                  </a:lnTo>
                  <a:lnTo>
                    <a:pt x="36" y="27"/>
                  </a:lnTo>
                  <a:lnTo>
                    <a:pt x="40" y="27"/>
                  </a:lnTo>
                  <a:lnTo>
                    <a:pt x="44" y="29"/>
                  </a:lnTo>
                  <a:lnTo>
                    <a:pt x="47" y="31"/>
                  </a:lnTo>
                  <a:lnTo>
                    <a:pt x="53" y="31"/>
                  </a:lnTo>
                  <a:lnTo>
                    <a:pt x="57" y="31"/>
                  </a:lnTo>
                  <a:lnTo>
                    <a:pt x="59" y="33"/>
                  </a:lnTo>
                  <a:lnTo>
                    <a:pt x="63" y="33"/>
                  </a:lnTo>
                  <a:lnTo>
                    <a:pt x="65" y="33"/>
                  </a:lnTo>
                  <a:lnTo>
                    <a:pt x="68" y="33"/>
                  </a:lnTo>
                  <a:lnTo>
                    <a:pt x="72" y="33"/>
                  </a:lnTo>
                  <a:lnTo>
                    <a:pt x="74" y="34"/>
                  </a:lnTo>
                  <a:lnTo>
                    <a:pt x="78" y="34"/>
                  </a:lnTo>
                  <a:lnTo>
                    <a:pt x="80" y="34"/>
                  </a:lnTo>
                  <a:lnTo>
                    <a:pt x="84" y="34"/>
                  </a:lnTo>
                  <a:lnTo>
                    <a:pt x="87" y="36"/>
                  </a:lnTo>
                  <a:lnTo>
                    <a:pt x="89" y="36"/>
                  </a:lnTo>
                  <a:lnTo>
                    <a:pt x="95" y="36"/>
                  </a:lnTo>
                  <a:lnTo>
                    <a:pt x="101" y="36"/>
                  </a:lnTo>
                  <a:lnTo>
                    <a:pt x="105" y="36"/>
                  </a:lnTo>
                  <a:lnTo>
                    <a:pt x="108" y="38"/>
                  </a:lnTo>
                  <a:lnTo>
                    <a:pt x="112" y="38"/>
                  </a:lnTo>
                  <a:lnTo>
                    <a:pt x="114" y="40"/>
                  </a:lnTo>
                  <a:lnTo>
                    <a:pt x="114" y="42"/>
                  </a:lnTo>
                  <a:lnTo>
                    <a:pt x="112" y="42"/>
                  </a:lnTo>
                  <a:lnTo>
                    <a:pt x="110" y="42"/>
                  </a:lnTo>
                  <a:lnTo>
                    <a:pt x="106" y="44"/>
                  </a:lnTo>
                  <a:lnTo>
                    <a:pt x="103" y="46"/>
                  </a:lnTo>
                  <a:lnTo>
                    <a:pt x="97" y="46"/>
                  </a:lnTo>
                  <a:lnTo>
                    <a:pt x="93" y="48"/>
                  </a:lnTo>
                  <a:lnTo>
                    <a:pt x="87" y="48"/>
                  </a:lnTo>
                  <a:lnTo>
                    <a:pt x="82" y="50"/>
                  </a:lnTo>
                  <a:lnTo>
                    <a:pt x="76" y="50"/>
                  </a:lnTo>
                  <a:lnTo>
                    <a:pt x="72" y="52"/>
                  </a:lnTo>
                  <a:lnTo>
                    <a:pt x="67" y="53"/>
                  </a:lnTo>
                  <a:lnTo>
                    <a:pt x="61" y="53"/>
                  </a:lnTo>
                  <a:lnTo>
                    <a:pt x="57" y="53"/>
                  </a:lnTo>
                  <a:lnTo>
                    <a:pt x="53" y="55"/>
                  </a:lnTo>
                  <a:lnTo>
                    <a:pt x="49" y="55"/>
                  </a:lnTo>
                  <a:lnTo>
                    <a:pt x="47" y="55"/>
                  </a:lnTo>
                  <a:lnTo>
                    <a:pt x="46" y="53"/>
                  </a:lnTo>
                  <a:lnTo>
                    <a:pt x="42" y="53"/>
                  </a:lnTo>
                  <a:lnTo>
                    <a:pt x="40" y="53"/>
                  </a:lnTo>
                  <a:lnTo>
                    <a:pt x="38" y="52"/>
                  </a:lnTo>
                  <a:lnTo>
                    <a:pt x="34" y="50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5" y="46"/>
                  </a:lnTo>
                  <a:lnTo>
                    <a:pt x="23" y="46"/>
                  </a:lnTo>
                  <a:lnTo>
                    <a:pt x="19" y="44"/>
                  </a:lnTo>
                  <a:lnTo>
                    <a:pt x="15" y="42"/>
                  </a:lnTo>
                  <a:lnTo>
                    <a:pt x="15" y="40"/>
                  </a:lnTo>
                  <a:lnTo>
                    <a:pt x="9" y="38"/>
                  </a:lnTo>
                  <a:lnTo>
                    <a:pt x="9" y="36"/>
                  </a:lnTo>
                  <a:lnTo>
                    <a:pt x="8" y="33"/>
                  </a:lnTo>
                  <a:lnTo>
                    <a:pt x="8" y="29"/>
                  </a:lnTo>
                  <a:lnTo>
                    <a:pt x="6" y="27"/>
                  </a:lnTo>
                  <a:lnTo>
                    <a:pt x="6" y="23"/>
                  </a:lnTo>
                  <a:lnTo>
                    <a:pt x="6" y="21"/>
                  </a:lnTo>
                  <a:lnTo>
                    <a:pt x="4" y="17"/>
                  </a:lnTo>
                  <a:lnTo>
                    <a:pt x="4" y="15"/>
                  </a:lnTo>
                  <a:lnTo>
                    <a:pt x="4" y="12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1" name="Freeform 169">
              <a:extLst>
                <a:ext uri="{FF2B5EF4-FFF2-40B4-BE49-F238E27FC236}">
                  <a16:creationId xmlns:a16="http://schemas.microsoft.com/office/drawing/2014/main" id="{A63EF2A9-A6D9-35AB-742D-191450A72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2551" y="4721225"/>
              <a:ext cx="33338" cy="65088"/>
            </a:xfrm>
            <a:custGeom>
              <a:avLst/>
              <a:gdLst>
                <a:gd name="T0" fmla="*/ 42 w 42"/>
                <a:gd name="T1" fmla="*/ 2 h 82"/>
                <a:gd name="T2" fmla="*/ 40 w 42"/>
                <a:gd name="T3" fmla="*/ 0 h 82"/>
                <a:gd name="T4" fmla="*/ 36 w 42"/>
                <a:gd name="T5" fmla="*/ 0 h 82"/>
                <a:gd name="T6" fmla="*/ 32 w 42"/>
                <a:gd name="T7" fmla="*/ 0 h 82"/>
                <a:gd name="T8" fmla="*/ 28 w 42"/>
                <a:gd name="T9" fmla="*/ 2 h 82"/>
                <a:gd name="T10" fmla="*/ 25 w 42"/>
                <a:gd name="T11" fmla="*/ 4 h 82"/>
                <a:gd name="T12" fmla="*/ 23 w 42"/>
                <a:gd name="T13" fmla="*/ 4 h 82"/>
                <a:gd name="T14" fmla="*/ 21 w 42"/>
                <a:gd name="T15" fmla="*/ 6 h 82"/>
                <a:gd name="T16" fmla="*/ 21 w 42"/>
                <a:gd name="T17" fmla="*/ 6 h 82"/>
                <a:gd name="T18" fmla="*/ 19 w 42"/>
                <a:gd name="T19" fmla="*/ 6 h 82"/>
                <a:gd name="T20" fmla="*/ 19 w 42"/>
                <a:gd name="T21" fmla="*/ 9 h 82"/>
                <a:gd name="T22" fmla="*/ 17 w 42"/>
                <a:gd name="T23" fmla="*/ 11 h 82"/>
                <a:gd name="T24" fmla="*/ 15 w 42"/>
                <a:gd name="T25" fmla="*/ 15 h 82"/>
                <a:gd name="T26" fmla="*/ 13 w 42"/>
                <a:gd name="T27" fmla="*/ 19 h 82"/>
                <a:gd name="T28" fmla="*/ 11 w 42"/>
                <a:gd name="T29" fmla="*/ 25 h 82"/>
                <a:gd name="T30" fmla="*/ 11 w 42"/>
                <a:gd name="T31" fmla="*/ 26 h 82"/>
                <a:gd name="T32" fmla="*/ 9 w 42"/>
                <a:gd name="T33" fmla="*/ 28 h 82"/>
                <a:gd name="T34" fmla="*/ 9 w 42"/>
                <a:gd name="T35" fmla="*/ 32 h 82"/>
                <a:gd name="T36" fmla="*/ 7 w 42"/>
                <a:gd name="T37" fmla="*/ 34 h 82"/>
                <a:gd name="T38" fmla="*/ 6 w 42"/>
                <a:gd name="T39" fmla="*/ 40 h 82"/>
                <a:gd name="T40" fmla="*/ 4 w 42"/>
                <a:gd name="T41" fmla="*/ 45 h 82"/>
                <a:gd name="T42" fmla="*/ 2 w 42"/>
                <a:gd name="T43" fmla="*/ 51 h 82"/>
                <a:gd name="T44" fmla="*/ 2 w 42"/>
                <a:gd name="T45" fmla="*/ 57 h 82"/>
                <a:gd name="T46" fmla="*/ 0 w 42"/>
                <a:gd name="T47" fmla="*/ 61 h 82"/>
                <a:gd name="T48" fmla="*/ 0 w 42"/>
                <a:gd name="T49" fmla="*/ 66 h 82"/>
                <a:gd name="T50" fmla="*/ 0 w 42"/>
                <a:gd name="T51" fmla="*/ 68 h 82"/>
                <a:gd name="T52" fmla="*/ 2 w 42"/>
                <a:gd name="T53" fmla="*/ 72 h 82"/>
                <a:gd name="T54" fmla="*/ 6 w 42"/>
                <a:gd name="T55" fmla="*/ 74 h 82"/>
                <a:gd name="T56" fmla="*/ 9 w 42"/>
                <a:gd name="T57" fmla="*/ 78 h 82"/>
                <a:gd name="T58" fmla="*/ 13 w 42"/>
                <a:gd name="T59" fmla="*/ 80 h 82"/>
                <a:gd name="T60" fmla="*/ 17 w 42"/>
                <a:gd name="T61" fmla="*/ 82 h 82"/>
                <a:gd name="T62" fmla="*/ 21 w 42"/>
                <a:gd name="T63" fmla="*/ 82 h 82"/>
                <a:gd name="T64" fmla="*/ 25 w 42"/>
                <a:gd name="T65" fmla="*/ 82 h 82"/>
                <a:gd name="T66" fmla="*/ 26 w 42"/>
                <a:gd name="T67" fmla="*/ 80 h 82"/>
                <a:gd name="T68" fmla="*/ 30 w 42"/>
                <a:gd name="T69" fmla="*/ 78 h 82"/>
                <a:gd name="T70" fmla="*/ 30 w 42"/>
                <a:gd name="T71" fmla="*/ 76 h 82"/>
                <a:gd name="T72" fmla="*/ 32 w 42"/>
                <a:gd name="T73" fmla="*/ 72 h 82"/>
                <a:gd name="T74" fmla="*/ 32 w 42"/>
                <a:gd name="T75" fmla="*/ 68 h 82"/>
                <a:gd name="T76" fmla="*/ 34 w 42"/>
                <a:gd name="T77" fmla="*/ 64 h 82"/>
                <a:gd name="T78" fmla="*/ 34 w 42"/>
                <a:gd name="T79" fmla="*/ 63 h 82"/>
                <a:gd name="T80" fmla="*/ 36 w 42"/>
                <a:gd name="T81" fmla="*/ 59 h 82"/>
                <a:gd name="T82" fmla="*/ 36 w 42"/>
                <a:gd name="T83" fmla="*/ 57 h 82"/>
                <a:gd name="T84" fmla="*/ 36 w 42"/>
                <a:gd name="T85" fmla="*/ 53 h 82"/>
                <a:gd name="T86" fmla="*/ 36 w 42"/>
                <a:gd name="T87" fmla="*/ 51 h 82"/>
                <a:gd name="T88" fmla="*/ 38 w 42"/>
                <a:gd name="T89" fmla="*/ 47 h 82"/>
                <a:gd name="T90" fmla="*/ 38 w 42"/>
                <a:gd name="T91" fmla="*/ 44 h 82"/>
                <a:gd name="T92" fmla="*/ 40 w 42"/>
                <a:gd name="T93" fmla="*/ 42 h 82"/>
                <a:gd name="T94" fmla="*/ 40 w 42"/>
                <a:gd name="T95" fmla="*/ 38 h 82"/>
                <a:gd name="T96" fmla="*/ 40 w 42"/>
                <a:gd name="T97" fmla="*/ 34 h 82"/>
                <a:gd name="T98" fmla="*/ 40 w 42"/>
                <a:gd name="T99" fmla="*/ 32 h 82"/>
                <a:gd name="T100" fmla="*/ 42 w 42"/>
                <a:gd name="T101" fmla="*/ 28 h 82"/>
                <a:gd name="T102" fmla="*/ 42 w 42"/>
                <a:gd name="T103" fmla="*/ 25 h 82"/>
                <a:gd name="T104" fmla="*/ 42 w 42"/>
                <a:gd name="T105" fmla="*/ 23 h 82"/>
                <a:gd name="T106" fmla="*/ 42 w 42"/>
                <a:gd name="T107" fmla="*/ 19 h 82"/>
                <a:gd name="T108" fmla="*/ 42 w 42"/>
                <a:gd name="T109" fmla="*/ 17 h 82"/>
                <a:gd name="T110" fmla="*/ 42 w 42"/>
                <a:gd name="T111" fmla="*/ 11 h 82"/>
                <a:gd name="T112" fmla="*/ 42 w 42"/>
                <a:gd name="T113" fmla="*/ 7 h 82"/>
                <a:gd name="T114" fmla="*/ 42 w 42"/>
                <a:gd name="T115" fmla="*/ 4 h 82"/>
                <a:gd name="T116" fmla="*/ 42 w 42"/>
                <a:gd name="T117" fmla="*/ 2 h 82"/>
                <a:gd name="T118" fmla="*/ 42 w 42"/>
                <a:gd name="T119" fmla="*/ 2 h 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2"/>
                <a:gd name="T181" fmla="*/ 0 h 82"/>
                <a:gd name="T182" fmla="*/ 42 w 42"/>
                <a:gd name="T183" fmla="*/ 82 h 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2" h="82">
                  <a:moveTo>
                    <a:pt x="42" y="2"/>
                  </a:moveTo>
                  <a:lnTo>
                    <a:pt x="40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8" y="2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19" y="6"/>
                  </a:lnTo>
                  <a:lnTo>
                    <a:pt x="19" y="9"/>
                  </a:lnTo>
                  <a:lnTo>
                    <a:pt x="17" y="11"/>
                  </a:lnTo>
                  <a:lnTo>
                    <a:pt x="15" y="15"/>
                  </a:lnTo>
                  <a:lnTo>
                    <a:pt x="13" y="19"/>
                  </a:lnTo>
                  <a:lnTo>
                    <a:pt x="11" y="25"/>
                  </a:lnTo>
                  <a:lnTo>
                    <a:pt x="11" y="26"/>
                  </a:lnTo>
                  <a:lnTo>
                    <a:pt x="9" y="28"/>
                  </a:lnTo>
                  <a:lnTo>
                    <a:pt x="9" y="32"/>
                  </a:lnTo>
                  <a:lnTo>
                    <a:pt x="7" y="34"/>
                  </a:lnTo>
                  <a:lnTo>
                    <a:pt x="6" y="40"/>
                  </a:lnTo>
                  <a:lnTo>
                    <a:pt x="4" y="45"/>
                  </a:lnTo>
                  <a:lnTo>
                    <a:pt x="2" y="51"/>
                  </a:lnTo>
                  <a:lnTo>
                    <a:pt x="2" y="57"/>
                  </a:lnTo>
                  <a:lnTo>
                    <a:pt x="0" y="61"/>
                  </a:lnTo>
                  <a:lnTo>
                    <a:pt x="0" y="66"/>
                  </a:lnTo>
                  <a:lnTo>
                    <a:pt x="0" y="68"/>
                  </a:lnTo>
                  <a:lnTo>
                    <a:pt x="2" y="72"/>
                  </a:lnTo>
                  <a:lnTo>
                    <a:pt x="6" y="74"/>
                  </a:lnTo>
                  <a:lnTo>
                    <a:pt x="9" y="78"/>
                  </a:lnTo>
                  <a:lnTo>
                    <a:pt x="13" y="80"/>
                  </a:lnTo>
                  <a:lnTo>
                    <a:pt x="17" y="82"/>
                  </a:lnTo>
                  <a:lnTo>
                    <a:pt x="21" y="82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30" y="78"/>
                  </a:lnTo>
                  <a:lnTo>
                    <a:pt x="30" y="76"/>
                  </a:lnTo>
                  <a:lnTo>
                    <a:pt x="32" y="72"/>
                  </a:lnTo>
                  <a:lnTo>
                    <a:pt x="32" y="68"/>
                  </a:lnTo>
                  <a:lnTo>
                    <a:pt x="34" y="64"/>
                  </a:lnTo>
                  <a:lnTo>
                    <a:pt x="34" y="63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6" y="53"/>
                  </a:lnTo>
                  <a:lnTo>
                    <a:pt x="36" y="51"/>
                  </a:lnTo>
                  <a:lnTo>
                    <a:pt x="38" y="47"/>
                  </a:lnTo>
                  <a:lnTo>
                    <a:pt x="38" y="44"/>
                  </a:lnTo>
                  <a:lnTo>
                    <a:pt x="40" y="42"/>
                  </a:lnTo>
                  <a:lnTo>
                    <a:pt x="40" y="38"/>
                  </a:lnTo>
                  <a:lnTo>
                    <a:pt x="40" y="34"/>
                  </a:lnTo>
                  <a:lnTo>
                    <a:pt x="40" y="32"/>
                  </a:lnTo>
                  <a:lnTo>
                    <a:pt x="42" y="28"/>
                  </a:lnTo>
                  <a:lnTo>
                    <a:pt x="42" y="25"/>
                  </a:lnTo>
                  <a:lnTo>
                    <a:pt x="42" y="23"/>
                  </a:lnTo>
                  <a:lnTo>
                    <a:pt x="42" y="19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7"/>
                  </a:lnTo>
                  <a:lnTo>
                    <a:pt x="42" y="4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2" name="Freeform 170">
              <a:extLst>
                <a:ext uri="{FF2B5EF4-FFF2-40B4-BE49-F238E27FC236}">
                  <a16:creationId xmlns:a16="http://schemas.microsoft.com/office/drawing/2014/main" id="{6B9286CF-3F4B-7446-B177-3632448F4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638" y="4786313"/>
              <a:ext cx="49213" cy="69850"/>
            </a:xfrm>
            <a:custGeom>
              <a:avLst/>
              <a:gdLst>
                <a:gd name="T0" fmla="*/ 38 w 61"/>
                <a:gd name="T1" fmla="*/ 1 h 89"/>
                <a:gd name="T2" fmla="*/ 33 w 61"/>
                <a:gd name="T3" fmla="*/ 7 h 89"/>
                <a:gd name="T4" fmla="*/ 29 w 61"/>
                <a:gd name="T5" fmla="*/ 15 h 89"/>
                <a:gd name="T6" fmla="*/ 25 w 61"/>
                <a:gd name="T7" fmla="*/ 22 h 89"/>
                <a:gd name="T8" fmla="*/ 21 w 61"/>
                <a:gd name="T9" fmla="*/ 28 h 89"/>
                <a:gd name="T10" fmla="*/ 17 w 61"/>
                <a:gd name="T11" fmla="*/ 34 h 89"/>
                <a:gd name="T12" fmla="*/ 15 w 61"/>
                <a:gd name="T13" fmla="*/ 41 h 89"/>
                <a:gd name="T14" fmla="*/ 12 w 61"/>
                <a:gd name="T15" fmla="*/ 47 h 89"/>
                <a:gd name="T16" fmla="*/ 8 w 61"/>
                <a:gd name="T17" fmla="*/ 55 h 89"/>
                <a:gd name="T18" fmla="*/ 6 w 61"/>
                <a:gd name="T19" fmla="*/ 60 h 89"/>
                <a:gd name="T20" fmla="*/ 2 w 61"/>
                <a:gd name="T21" fmla="*/ 68 h 89"/>
                <a:gd name="T22" fmla="*/ 0 w 61"/>
                <a:gd name="T23" fmla="*/ 76 h 89"/>
                <a:gd name="T24" fmla="*/ 4 w 61"/>
                <a:gd name="T25" fmla="*/ 81 h 89"/>
                <a:gd name="T26" fmla="*/ 10 w 61"/>
                <a:gd name="T27" fmla="*/ 87 h 89"/>
                <a:gd name="T28" fmla="*/ 15 w 61"/>
                <a:gd name="T29" fmla="*/ 87 h 89"/>
                <a:gd name="T30" fmla="*/ 21 w 61"/>
                <a:gd name="T31" fmla="*/ 89 h 89"/>
                <a:gd name="T32" fmla="*/ 27 w 61"/>
                <a:gd name="T33" fmla="*/ 89 h 89"/>
                <a:gd name="T34" fmla="*/ 34 w 61"/>
                <a:gd name="T35" fmla="*/ 87 h 89"/>
                <a:gd name="T36" fmla="*/ 38 w 61"/>
                <a:gd name="T37" fmla="*/ 83 h 89"/>
                <a:gd name="T38" fmla="*/ 40 w 61"/>
                <a:gd name="T39" fmla="*/ 76 h 89"/>
                <a:gd name="T40" fmla="*/ 44 w 61"/>
                <a:gd name="T41" fmla="*/ 68 h 89"/>
                <a:gd name="T42" fmla="*/ 46 w 61"/>
                <a:gd name="T43" fmla="*/ 62 h 89"/>
                <a:gd name="T44" fmla="*/ 48 w 61"/>
                <a:gd name="T45" fmla="*/ 57 h 89"/>
                <a:gd name="T46" fmla="*/ 52 w 61"/>
                <a:gd name="T47" fmla="*/ 51 h 89"/>
                <a:gd name="T48" fmla="*/ 53 w 61"/>
                <a:gd name="T49" fmla="*/ 43 h 89"/>
                <a:gd name="T50" fmla="*/ 55 w 61"/>
                <a:gd name="T51" fmla="*/ 38 h 89"/>
                <a:gd name="T52" fmla="*/ 57 w 61"/>
                <a:gd name="T53" fmla="*/ 30 h 89"/>
                <a:gd name="T54" fmla="*/ 59 w 61"/>
                <a:gd name="T55" fmla="*/ 26 h 89"/>
                <a:gd name="T56" fmla="*/ 61 w 61"/>
                <a:gd name="T57" fmla="*/ 17 h 89"/>
                <a:gd name="T58" fmla="*/ 61 w 61"/>
                <a:gd name="T59" fmla="*/ 9 h 89"/>
                <a:gd name="T60" fmla="*/ 59 w 61"/>
                <a:gd name="T61" fmla="*/ 5 h 89"/>
                <a:gd name="T62" fmla="*/ 53 w 61"/>
                <a:gd name="T63" fmla="*/ 1 h 89"/>
                <a:gd name="T64" fmla="*/ 46 w 61"/>
                <a:gd name="T65" fmla="*/ 0 h 89"/>
                <a:gd name="T66" fmla="*/ 40 w 61"/>
                <a:gd name="T67" fmla="*/ 0 h 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1"/>
                <a:gd name="T103" fmla="*/ 0 h 89"/>
                <a:gd name="T104" fmla="*/ 61 w 61"/>
                <a:gd name="T105" fmla="*/ 89 h 8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1" h="89">
                  <a:moveTo>
                    <a:pt x="40" y="0"/>
                  </a:moveTo>
                  <a:lnTo>
                    <a:pt x="38" y="1"/>
                  </a:lnTo>
                  <a:lnTo>
                    <a:pt x="36" y="3"/>
                  </a:lnTo>
                  <a:lnTo>
                    <a:pt x="33" y="7"/>
                  </a:lnTo>
                  <a:lnTo>
                    <a:pt x="31" y="13"/>
                  </a:lnTo>
                  <a:lnTo>
                    <a:pt x="29" y="15"/>
                  </a:lnTo>
                  <a:lnTo>
                    <a:pt x="27" y="19"/>
                  </a:lnTo>
                  <a:lnTo>
                    <a:pt x="25" y="22"/>
                  </a:lnTo>
                  <a:lnTo>
                    <a:pt x="23" y="24"/>
                  </a:lnTo>
                  <a:lnTo>
                    <a:pt x="21" y="28"/>
                  </a:lnTo>
                  <a:lnTo>
                    <a:pt x="19" y="30"/>
                  </a:lnTo>
                  <a:lnTo>
                    <a:pt x="17" y="34"/>
                  </a:lnTo>
                  <a:lnTo>
                    <a:pt x="17" y="38"/>
                  </a:lnTo>
                  <a:lnTo>
                    <a:pt x="15" y="41"/>
                  </a:lnTo>
                  <a:lnTo>
                    <a:pt x="14" y="45"/>
                  </a:lnTo>
                  <a:lnTo>
                    <a:pt x="12" y="47"/>
                  </a:lnTo>
                  <a:lnTo>
                    <a:pt x="10" y="51"/>
                  </a:lnTo>
                  <a:lnTo>
                    <a:pt x="8" y="55"/>
                  </a:lnTo>
                  <a:lnTo>
                    <a:pt x="6" y="57"/>
                  </a:lnTo>
                  <a:lnTo>
                    <a:pt x="6" y="60"/>
                  </a:lnTo>
                  <a:lnTo>
                    <a:pt x="4" y="64"/>
                  </a:lnTo>
                  <a:lnTo>
                    <a:pt x="2" y="68"/>
                  </a:lnTo>
                  <a:lnTo>
                    <a:pt x="2" y="72"/>
                  </a:lnTo>
                  <a:lnTo>
                    <a:pt x="0" y="76"/>
                  </a:lnTo>
                  <a:lnTo>
                    <a:pt x="2" y="79"/>
                  </a:lnTo>
                  <a:lnTo>
                    <a:pt x="4" y="81"/>
                  </a:lnTo>
                  <a:lnTo>
                    <a:pt x="8" y="85"/>
                  </a:lnTo>
                  <a:lnTo>
                    <a:pt x="10" y="87"/>
                  </a:lnTo>
                  <a:lnTo>
                    <a:pt x="12" y="87"/>
                  </a:lnTo>
                  <a:lnTo>
                    <a:pt x="15" y="87"/>
                  </a:lnTo>
                  <a:lnTo>
                    <a:pt x="19" y="89"/>
                  </a:lnTo>
                  <a:lnTo>
                    <a:pt x="21" y="89"/>
                  </a:lnTo>
                  <a:lnTo>
                    <a:pt x="25" y="89"/>
                  </a:lnTo>
                  <a:lnTo>
                    <a:pt x="27" y="89"/>
                  </a:lnTo>
                  <a:lnTo>
                    <a:pt x="29" y="89"/>
                  </a:lnTo>
                  <a:lnTo>
                    <a:pt x="34" y="87"/>
                  </a:lnTo>
                  <a:lnTo>
                    <a:pt x="36" y="85"/>
                  </a:lnTo>
                  <a:lnTo>
                    <a:pt x="38" y="83"/>
                  </a:lnTo>
                  <a:lnTo>
                    <a:pt x="38" y="79"/>
                  </a:lnTo>
                  <a:lnTo>
                    <a:pt x="40" y="76"/>
                  </a:lnTo>
                  <a:lnTo>
                    <a:pt x="44" y="72"/>
                  </a:lnTo>
                  <a:lnTo>
                    <a:pt x="44" y="68"/>
                  </a:lnTo>
                  <a:lnTo>
                    <a:pt x="44" y="66"/>
                  </a:lnTo>
                  <a:lnTo>
                    <a:pt x="46" y="62"/>
                  </a:lnTo>
                  <a:lnTo>
                    <a:pt x="48" y="60"/>
                  </a:lnTo>
                  <a:lnTo>
                    <a:pt x="48" y="57"/>
                  </a:lnTo>
                  <a:lnTo>
                    <a:pt x="50" y="53"/>
                  </a:lnTo>
                  <a:lnTo>
                    <a:pt x="52" y="51"/>
                  </a:lnTo>
                  <a:lnTo>
                    <a:pt x="53" y="47"/>
                  </a:lnTo>
                  <a:lnTo>
                    <a:pt x="53" y="43"/>
                  </a:lnTo>
                  <a:lnTo>
                    <a:pt x="55" y="39"/>
                  </a:lnTo>
                  <a:lnTo>
                    <a:pt x="55" y="38"/>
                  </a:lnTo>
                  <a:lnTo>
                    <a:pt x="57" y="34"/>
                  </a:lnTo>
                  <a:lnTo>
                    <a:pt x="57" y="30"/>
                  </a:lnTo>
                  <a:lnTo>
                    <a:pt x="59" y="28"/>
                  </a:lnTo>
                  <a:lnTo>
                    <a:pt x="59" y="26"/>
                  </a:lnTo>
                  <a:lnTo>
                    <a:pt x="59" y="22"/>
                  </a:lnTo>
                  <a:lnTo>
                    <a:pt x="61" y="17"/>
                  </a:lnTo>
                  <a:lnTo>
                    <a:pt x="61" y="13"/>
                  </a:lnTo>
                  <a:lnTo>
                    <a:pt x="61" y="9"/>
                  </a:lnTo>
                  <a:lnTo>
                    <a:pt x="61" y="7"/>
                  </a:lnTo>
                  <a:lnTo>
                    <a:pt x="59" y="5"/>
                  </a:lnTo>
                  <a:lnTo>
                    <a:pt x="55" y="3"/>
                  </a:lnTo>
                  <a:lnTo>
                    <a:pt x="53" y="1"/>
                  </a:lnTo>
                  <a:lnTo>
                    <a:pt x="50" y="1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3" name="Freeform 171">
              <a:extLst>
                <a:ext uri="{FF2B5EF4-FFF2-40B4-BE49-F238E27FC236}">
                  <a16:creationId xmlns:a16="http://schemas.microsoft.com/office/drawing/2014/main" id="{DD1AD42D-A2B8-7DA7-07CC-1EF9EB921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001" y="4921250"/>
              <a:ext cx="398463" cy="501650"/>
            </a:xfrm>
            <a:custGeom>
              <a:avLst/>
              <a:gdLst>
                <a:gd name="T0" fmla="*/ 278 w 504"/>
                <a:gd name="T1" fmla="*/ 22 h 631"/>
                <a:gd name="T2" fmla="*/ 226 w 504"/>
                <a:gd name="T3" fmla="*/ 30 h 631"/>
                <a:gd name="T4" fmla="*/ 169 w 504"/>
                <a:gd name="T5" fmla="*/ 51 h 631"/>
                <a:gd name="T6" fmla="*/ 118 w 504"/>
                <a:gd name="T7" fmla="*/ 89 h 631"/>
                <a:gd name="T8" fmla="*/ 80 w 504"/>
                <a:gd name="T9" fmla="*/ 142 h 631"/>
                <a:gd name="T10" fmla="*/ 53 w 504"/>
                <a:gd name="T11" fmla="*/ 197 h 631"/>
                <a:gd name="T12" fmla="*/ 34 w 504"/>
                <a:gd name="T13" fmla="*/ 262 h 631"/>
                <a:gd name="T14" fmla="*/ 29 w 504"/>
                <a:gd name="T15" fmla="*/ 330 h 631"/>
                <a:gd name="T16" fmla="*/ 238 w 504"/>
                <a:gd name="T17" fmla="*/ 292 h 631"/>
                <a:gd name="T18" fmla="*/ 247 w 504"/>
                <a:gd name="T19" fmla="*/ 224 h 631"/>
                <a:gd name="T20" fmla="*/ 259 w 504"/>
                <a:gd name="T21" fmla="*/ 161 h 631"/>
                <a:gd name="T22" fmla="*/ 276 w 504"/>
                <a:gd name="T23" fmla="*/ 161 h 631"/>
                <a:gd name="T24" fmla="*/ 266 w 504"/>
                <a:gd name="T25" fmla="*/ 216 h 631"/>
                <a:gd name="T26" fmla="*/ 259 w 504"/>
                <a:gd name="T27" fmla="*/ 285 h 631"/>
                <a:gd name="T28" fmla="*/ 255 w 504"/>
                <a:gd name="T29" fmla="*/ 344 h 631"/>
                <a:gd name="T30" fmla="*/ 48 w 504"/>
                <a:gd name="T31" fmla="*/ 387 h 631"/>
                <a:gd name="T32" fmla="*/ 55 w 504"/>
                <a:gd name="T33" fmla="*/ 443 h 631"/>
                <a:gd name="T34" fmla="*/ 107 w 504"/>
                <a:gd name="T35" fmla="*/ 511 h 631"/>
                <a:gd name="T36" fmla="*/ 181 w 504"/>
                <a:gd name="T37" fmla="*/ 547 h 631"/>
                <a:gd name="T38" fmla="*/ 242 w 504"/>
                <a:gd name="T39" fmla="*/ 562 h 631"/>
                <a:gd name="T40" fmla="*/ 295 w 504"/>
                <a:gd name="T41" fmla="*/ 591 h 631"/>
                <a:gd name="T42" fmla="*/ 352 w 504"/>
                <a:gd name="T43" fmla="*/ 606 h 631"/>
                <a:gd name="T44" fmla="*/ 363 w 504"/>
                <a:gd name="T45" fmla="*/ 564 h 631"/>
                <a:gd name="T46" fmla="*/ 399 w 504"/>
                <a:gd name="T47" fmla="*/ 574 h 631"/>
                <a:gd name="T48" fmla="*/ 405 w 504"/>
                <a:gd name="T49" fmla="*/ 520 h 631"/>
                <a:gd name="T50" fmla="*/ 399 w 504"/>
                <a:gd name="T51" fmla="*/ 500 h 631"/>
                <a:gd name="T52" fmla="*/ 456 w 504"/>
                <a:gd name="T53" fmla="*/ 488 h 631"/>
                <a:gd name="T54" fmla="*/ 426 w 504"/>
                <a:gd name="T55" fmla="*/ 450 h 631"/>
                <a:gd name="T56" fmla="*/ 395 w 504"/>
                <a:gd name="T57" fmla="*/ 422 h 631"/>
                <a:gd name="T58" fmla="*/ 454 w 504"/>
                <a:gd name="T59" fmla="*/ 452 h 631"/>
                <a:gd name="T60" fmla="*/ 487 w 504"/>
                <a:gd name="T61" fmla="*/ 425 h 631"/>
                <a:gd name="T62" fmla="*/ 432 w 504"/>
                <a:gd name="T63" fmla="*/ 378 h 631"/>
                <a:gd name="T64" fmla="*/ 365 w 504"/>
                <a:gd name="T65" fmla="*/ 382 h 631"/>
                <a:gd name="T66" fmla="*/ 316 w 504"/>
                <a:gd name="T67" fmla="*/ 403 h 631"/>
                <a:gd name="T68" fmla="*/ 264 w 504"/>
                <a:gd name="T69" fmla="*/ 422 h 631"/>
                <a:gd name="T70" fmla="*/ 318 w 504"/>
                <a:gd name="T71" fmla="*/ 387 h 631"/>
                <a:gd name="T72" fmla="*/ 371 w 504"/>
                <a:gd name="T73" fmla="*/ 365 h 631"/>
                <a:gd name="T74" fmla="*/ 428 w 504"/>
                <a:gd name="T75" fmla="*/ 351 h 631"/>
                <a:gd name="T76" fmla="*/ 479 w 504"/>
                <a:gd name="T77" fmla="*/ 384 h 631"/>
                <a:gd name="T78" fmla="*/ 502 w 504"/>
                <a:gd name="T79" fmla="*/ 444 h 631"/>
                <a:gd name="T80" fmla="*/ 477 w 504"/>
                <a:gd name="T81" fmla="*/ 479 h 631"/>
                <a:gd name="T82" fmla="*/ 458 w 504"/>
                <a:gd name="T83" fmla="*/ 524 h 631"/>
                <a:gd name="T84" fmla="*/ 432 w 504"/>
                <a:gd name="T85" fmla="*/ 562 h 631"/>
                <a:gd name="T86" fmla="*/ 395 w 504"/>
                <a:gd name="T87" fmla="*/ 604 h 631"/>
                <a:gd name="T88" fmla="*/ 331 w 504"/>
                <a:gd name="T89" fmla="*/ 629 h 631"/>
                <a:gd name="T90" fmla="*/ 261 w 504"/>
                <a:gd name="T91" fmla="*/ 589 h 631"/>
                <a:gd name="T92" fmla="*/ 205 w 504"/>
                <a:gd name="T93" fmla="*/ 574 h 631"/>
                <a:gd name="T94" fmla="*/ 154 w 504"/>
                <a:gd name="T95" fmla="*/ 566 h 631"/>
                <a:gd name="T96" fmla="*/ 101 w 504"/>
                <a:gd name="T97" fmla="*/ 547 h 631"/>
                <a:gd name="T98" fmla="*/ 51 w 504"/>
                <a:gd name="T99" fmla="*/ 492 h 631"/>
                <a:gd name="T100" fmla="*/ 25 w 504"/>
                <a:gd name="T101" fmla="*/ 424 h 631"/>
                <a:gd name="T102" fmla="*/ 27 w 504"/>
                <a:gd name="T103" fmla="*/ 361 h 631"/>
                <a:gd name="T104" fmla="*/ 0 w 504"/>
                <a:gd name="T105" fmla="*/ 330 h 631"/>
                <a:gd name="T106" fmla="*/ 8 w 504"/>
                <a:gd name="T107" fmla="*/ 266 h 631"/>
                <a:gd name="T108" fmla="*/ 21 w 504"/>
                <a:gd name="T109" fmla="*/ 211 h 631"/>
                <a:gd name="T110" fmla="*/ 40 w 504"/>
                <a:gd name="T111" fmla="*/ 156 h 631"/>
                <a:gd name="T112" fmla="*/ 76 w 504"/>
                <a:gd name="T113" fmla="*/ 102 h 631"/>
                <a:gd name="T114" fmla="*/ 122 w 504"/>
                <a:gd name="T115" fmla="*/ 59 h 631"/>
                <a:gd name="T116" fmla="*/ 173 w 504"/>
                <a:gd name="T117" fmla="*/ 26 h 631"/>
                <a:gd name="T118" fmla="*/ 224 w 504"/>
                <a:gd name="T119" fmla="*/ 11 h 631"/>
                <a:gd name="T120" fmla="*/ 291 w 504"/>
                <a:gd name="T121" fmla="*/ 2 h 63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04"/>
                <a:gd name="T184" fmla="*/ 0 h 631"/>
                <a:gd name="T185" fmla="*/ 504 w 504"/>
                <a:gd name="T186" fmla="*/ 631 h 63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04" h="631">
                  <a:moveTo>
                    <a:pt x="331" y="24"/>
                  </a:moveTo>
                  <a:lnTo>
                    <a:pt x="329" y="22"/>
                  </a:lnTo>
                  <a:lnTo>
                    <a:pt x="327" y="22"/>
                  </a:lnTo>
                  <a:lnTo>
                    <a:pt x="325" y="22"/>
                  </a:lnTo>
                  <a:lnTo>
                    <a:pt x="323" y="22"/>
                  </a:lnTo>
                  <a:lnTo>
                    <a:pt x="319" y="22"/>
                  </a:lnTo>
                  <a:lnTo>
                    <a:pt x="318" y="22"/>
                  </a:lnTo>
                  <a:lnTo>
                    <a:pt x="314" y="22"/>
                  </a:lnTo>
                  <a:lnTo>
                    <a:pt x="310" y="22"/>
                  </a:lnTo>
                  <a:lnTo>
                    <a:pt x="306" y="22"/>
                  </a:lnTo>
                  <a:lnTo>
                    <a:pt x="300" y="22"/>
                  </a:lnTo>
                  <a:lnTo>
                    <a:pt x="297" y="22"/>
                  </a:lnTo>
                  <a:lnTo>
                    <a:pt x="291" y="22"/>
                  </a:lnTo>
                  <a:lnTo>
                    <a:pt x="287" y="22"/>
                  </a:lnTo>
                  <a:lnTo>
                    <a:pt x="281" y="22"/>
                  </a:lnTo>
                  <a:lnTo>
                    <a:pt x="278" y="22"/>
                  </a:lnTo>
                  <a:lnTo>
                    <a:pt x="276" y="22"/>
                  </a:lnTo>
                  <a:lnTo>
                    <a:pt x="272" y="22"/>
                  </a:lnTo>
                  <a:lnTo>
                    <a:pt x="270" y="24"/>
                  </a:lnTo>
                  <a:lnTo>
                    <a:pt x="266" y="24"/>
                  </a:lnTo>
                  <a:lnTo>
                    <a:pt x="262" y="24"/>
                  </a:lnTo>
                  <a:lnTo>
                    <a:pt x="261" y="24"/>
                  </a:lnTo>
                  <a:lnTo>
                    <a:pt x="257" y="26"/>
                  </a:lnTo>
                  <a:lnTo>
                    <a:pt x="253" y="26"/>
                  </a:lnTo>
                  <a:lnTo>
                    <a:pt x="249" y="26"/>
                  </a:lnTo>
                  <a:lnTo>
                    <a:pt x="247" y="26"/>
                  </a:lnTo>
                  <a:lnTo>
                    <a:pt x="243" y="26"/>
                  </a:lnTo>
                  <a:lnTo>
                    <a:pt x="240" y="28"/>
                  </a:lnTo>
                  <a:lnTo>
                    <a:pt x="238" y="28"/>
                  </a:lnTo>
                  <a:lnTo>
                    <a:pt x="234" y="30"/>
                  </a:lnTo>
                  <a:lnTo>
                    <a:pt x="230" y="30"/>
                  </a:lnTo>
                  <a:lnTo>
                    <a:pt x="226" y="30"/>
                  </a:lnTo>
                  <a:lnTo>
                    <a:pt x="224" y="32"/>
                  </a:lnTo>
                  <a:lnTo>
                    <a:pt x="221" y="32"/>
                  </a:lnTo>
                  <a:lnTo>
                    <a:pt x="217" y="34"/>
                  </a:lnTo>
                  <a:lnTo>
                    <a:pt x="213" y="34"/>
                  </a:lnTo>
                  <a:lnTo>
                    <a:pt x="209" y="36"/>
                  </a:lnTo>
                  <a:lnTo>
                    <a:pt x="205" y="36"/>
                  </a:lnTo>
                  <a:lnTo>
                    <a:pt x="202" y="38"/>
                  </a:lnTo>
                  <a:lnTo>
                    <a:pt x="198" y="40"/>
                  </a:lnTo>
                  <a:lnTo>
                    <a:pt x="196" y="40"/>
                  </a:lnTo>
                  <a:lnTo>
                    <a:pt x="190" y="41"/>
                  </a:lnTo>
                  <a:lnTo>
                    <a:pt x="188" y="43"/>
                  </a:lnTo>
                  <a:lnTo>
                    <a:pt x="184" y="45"/>
                  </a:lnTo>
                  <a:lnTo>
                    <a:pt x="181" y="47"/>
                  </a:lnTo>
                  <a:lnTo>
                    <a:pt x="177" y="47"/>
                  </a:lnTo>
                  <a:lnTo>
                    <a:pt x="173" y="49"/>
                  </a:lnTo>
                  <a:lnTo>
                    <a:pt x="169" y="51"/>
                  </a:lnTo>
                  <a:lnTo>
                    <a:pt x="165" y="53"/>
                  </a:lnTo>
                  <a:lnTo>
                    <a:pt x="162" y="55"/>
                  </a:lnTo>
                  <a:lnTo>
                    <a:pt x="160" y="57"/>
                  </a:lnTo>
                  <a:lnTo>
                    <a:pt x="156" y="59"/>
                  </a:lnTo>
                  <a:lnTo>
                    <a:pt x="152" y="60"/>
                  </a:lnTo>
                  <a:lnTo>
                    <a:pt x="150" y="62"/>
                  </a:lnTo>
                  <a:lnTo>
                    <a:pt x="146" y="66"/>
                  </a:lnTo>
                  <a:lnTo>
                    <a:pt x="143" y="68"/>
                  </a:lnTo>
                  <a:lnTo>
                    <a:pt x="139" y="70"/>
                  </a:lnTo>
                  <a:lnTo>
                    <a:pt x="137" y="72"/>
                  </a:lnTo>
                  <a:lnTo>
                    <a:pt x="133" y="76"/>
                  </a:lnTo>
                  <a:lnTo>
                    <a:pt x="129" y="78"/>
                  </a:lnTo>
                  <a:lnTo>
                    <a:pt x="127" y="81"/>
                  </a:lnTo>
                  <a:lnTo>
                    <a:pt x="124" y="83"/>
                  </a:lnTo>
                  <a:lnTo>
                    <a:pt x="122" y="87"/>
                  </a:lnTo>
                  <a:lnTo>
                    <a:pt x="118" y="89"/>
                  </a:lnTo>
                  <a:lnTo>
                    <a:pt x="116" y="93"/>
                  </a:lnTo>
                  <a:lnTo>
                    <a:pt x="112" y="97"/>
                  </a:lnTo>
                  <a:lnTo>
                    <a:pt x="110" y="98"/>
                  </a:lnTo>
                  <a:lnTo>
                    <a:pt x="107" y="102"/>
                  </a:lnTo>
                  <a:lnTo>
                    <a:pt x="105" y="106"/>
                  </a:lnTo>
                  <a:lnTo>
                    <a:pt x="103" y="110"/>
                  </a:lnTo>
                  <a:lnTo>
                    <a:pt x="101" y="112"/>
                  </a:lnTo>
                  <a:lnTo>
                    <a:pt x="97" y="116"/>
                  </a:lnTo>
                  <a:lnTo>
                    <a:pt x="95" y="119"/>
                  </a:lnTo>
                  <a:lnTo>
                    <a:pt x="93" y="121"/>
                  </a:lnTo>
                  <a:lnTo>
                    <a:pt x="91" y="125"/>
                  </a:lnTo>
                  <a:lnTo>
                    <a:pt x="88" y="129"/>
                  </a:lnTo>
                  <a:lnTo>
                    <a:pt x="86" y="133"/>
                  </a:lnTo>
                  <a:lnTo>
                    <a:pt x="84" y="137"/>
                  </a:lnTo>
                  <a:lnTo>
                    <a:pt x="82" y="140"/>
                  </a:lnTo>
                  <a:lnTo>
                    <a:pt x="80" y="142"/>
                  </a:lnTo>
                  <a:lnTo>
                    <a:pt x="78" y="146"/>
                  </a:lnTo>
                  <a:lnTo>
                    <a:pt x="76" y="150"/>
                  </a:lnTo>
                  <a:lnTo>
                    <a:pt x="74" y="154"/>
                  </a:lnTo>
                  <a:lnTo>
                    <a:pt x="72" y="156"/>
                  </a:lnTo>
                  <a:lnTo>
                    <a:pt x="70" y="159"/>
                  </a:lnTo>
                  <a:lnTo>
                    <a:pt x="69" y="163"/>
                  </a:lnTo>
                  <a:lnTo>
                    <a:pt x="67" y="167"/>
                  </a:lnTo>
                  <a:lnTo>
                    <a:pt x="65" y="169"/>
                  </a:lnTo>
                  <a:lnTo>
                    <a:pt x="65" y="173"/>
                  </a:lnTo>
                  <a:lnTo>
                    <a:pt x="63" y="176"/>
                  </a:lnTo>
                  <a:lnTo>
                    <a:pt x="61" y="178"/>
                  </a:lnTo>
                  <a:lnTo>
                    <a:pt x="59" y="182"/>
                  </a:lnTo>
                  <a:lnTo>
                    <a:pt x="57" y="186"/>
                  </a:lnTo>
                  <a:lnTo>
                    <a:pt x="57" y="188"/>
                  </a:lnTo>
                  <a:lnTo>
                    <a:pt x="55" y="192"/>
                  </a:lnTo>
                  <a:lnTo>
                    <a:pt x="53" y="197"/>
                  </a:lnTo>
                  <a:lnTo>
                    <a:pt x="50" y="203"/>
                  </a:lnTo>
                  <a:lnTo>
                    <a:pt x="50" y="207"/>
                  </a:lnTo>
                  <a:lnTo>
                    <a:pt x="48" y="213"/>
                  </a:lnTo>
                  <a:lnTo>
                    <a:pt x="46" y="216"/>
                  </a:lnTo>
                  <a:lnTo>
                    <a:pt x="44" y="222"/>
                  </a:lnTo>
                  <a:lnTo>
                    <a:pt x="44" y="224"/>
                  </a:lnTo>
                  <a:lnTo>
                    <a:pt x="44" y="228"/>
                  </a:lnTo>
                  <a:lnTo>
                    <a:pt x="42" y="232"/>
                  </a:lnTo>
                  <a:lnTo>
                    <a:pt x="40" y="233"/>
                  </a:lnTo>
                  <a:lnTo>
                    <a:pt x="40" y="237"/>
                  </a:lnTo>
                  <a:lnTo>
                    <a:pt x="38" y="243"/>
                  </a:lnTo>
                  <a:lnTo>
                    <a:pt x="38" y="245"/>
                  </a:lnTo>
                  <a:lnTo>
                    <a:pt x="38" y="249"/>
                  </a:lnTo>
                  <a:lnTo>
                    <a:pt x="36" y="254"/>
                  </a:lnTo>
                  <a:lnTo>
                    <a:pt x="36" y="258"/>
                  </a:lnTo>
                  <a:lnTo>
                    <a:pt x="34" y="262"/>
                  </a:lnTo>
                  <a:lnTo>
                    <a:pt x="34" y="268"/>
                  </a:lnTo>
                  <a:lnTo>
                    <a:pt x="34" y="271"/>
                  </a:lnTo>
                  <a:lnTo>
                    <a:pt x="34" y="277"/>
                  </a:lnTo>
                  <a:lnTo>
                    <a:pt x="32" y="281"/>
                  </a:lnTo>
                  <a:lnTo>
                    <a:pt x="32" y="285"/>
                  </a:lnTo>
                  <a:lnTo>
                    <a:pt x="32" y="290"/>
                  </a:lnTo>
                  <a:lnTo>
                    <a:pt x="32" y="294"/>
                  </a:lnTo>
                  <a:lnTo>
                    <a:pt x="32" y="298"/>
                  </a:lnTo>
                  <a:lnTo>
                    <a:pt x="31" y="302"/>
                  </a:lnTo>
                  <a:lnTo>
                    <a:pt x="31" y="308"/>
                  </a:lnTo>
                  <a:lnTo>
                    <a:pt x="31" y="311"/>
                  </a:lnTo>
                  <a:lnTo>
                    <a:pt x="31" y="315"/>
                  </a:lnTo>
                  <a:lnTo>
                    <a:pt x="29" y="319"/>
                  </a:lnTo>
                  <a:lnTo>
                    <a:pt x="29" y="321"/>
                  </a:lnTo>
                  <a:lnTo>
                    <a:pt x="29" y="325"/>
                  </a:lnTo>
                  <a:lnTo>
                    <a:pt x="29" y="330"/>
                  </a:lnTo>
                  <a:lnTo>
                    <a:pt x="29" y="334"/>
                  </a:lnTo>
                  <a:lnTo>
                    <a:pt x="29" y="338"/>
                  </a:lnTo>
                  <a:lnTo>
                    <a:pt x="234" y="332"/>
                  </a:lnTo>
                  <a:lnTo>
                    <a:pt x="234" y="330"/>
                  </a:lnTo>
                  <a:lnTo>
                    <a:pt x="234" y="328"/>
                  </a:lnTo>
                  <a:lnTo>
                    <a:pt x="234" y="327"/>
                  </a:lnTo>
                  <a:lnTo>
                    <a:pt x="234" y="323"/>
                  </a:lnTo>
                  <a:lnTo>
                    <a:pt x="234" y="319"/>
                  </a:lnTo>
                  <a:lnTo>
                    <a:pt x="236" y="313"/>
                  </a:lnTo>
                  <a:lnTo>
                    <a:pt x="236" y="309"/>
                  </a:lnTo>
                  <a:lnTo>
                    <a:pt x="236" y="308"/>
                  </a:lnTo>
                  <a:lnTo>
                    <a:pt x="236" y="304"/>
                  </a:lnTo>
                  <a:lnTo>
                    <a:pt x="238" y="302"/>
                  </a:lnTo>
                  <a:lnTo>
                    <a:pt x="238" y="296"/>
                  </a:lnTo>
                  <a:lnTo>
                    <a:pt x="238" y="292"/>
                  </a:lnTo>
                  <a:lnTo>
                    <a:pt x="238" y="289"/>
                  </a:lnTo>
                  <a:lnTo>
                    <a:pt x="238" y="287"/>
                  </a:lnTo>
                  <a:lnTo>
                    <a:pt x="240" y="281"/>
                  </a:lnTo>
                  <a:lnTo>
                    <a:pt x="240" y="277"/>
                  </a:lnTo>
                  <a:lnTo>
                    <a:pt x="240" y="273"/>
                  </a:lnTo>
                  <a:lnTo>
                    <a:pt x="242" y="270"/>
                  </a:lnTo>
                  <a:lnTo>
                    <a:pt x="242" y="266"/>
                  </a:lnTo>
                  <a:lnTo>
                    <a:pt x="242" y="260"/>
                  </a:lnTo>
                  <a:lnTo>
                    <a:pt x="243" y="256"/>
                  </a:lnTo>
                  <a:lnTo>
                    <a:pt x="243" y="252"/>
                  </a:lnTo>
                  <a:lnTo>
                    <a:pt x="243" y="247"/>
                  </a:lnTo>
                  <a:lnTo>
                    <a:pt x="245" y="243"/>
                  </a:lnTo>
                  <a:lnTo>
                    <a:pt x="245" y="239"/>
                  </a:lnTo>
                  <a:lnTo>
                    <a:pt x="247" y="233"/>
                  </a:lnTo>
                  <a:lnTo>
                    <a:pt x="247" y="230"/>
                  </a:lnTo>
                  <a:lnTo>
                    <a:pt x="247" y="224"/>
                  </a:lnTo>
                  <a:lnTo>
                    <a:pt x="249" y="220"/>
                  </a:lnTo>
                  <a:lnTo>
                    <a:pt x="249" y="216"/>
                  </a:lnTo>
                  <a:lnTo>
                    <a:pt x="249" y="211"/>
                  </a:lnTo>
                  <a:lnTo>
                    <a:pt x="251" y="207"/>
                  </a:lnTo>
                  <a:lnTo>
                    <a:pt x="251" y="203"/>
                  </a:lnTo>
                  <a:lnTo>
                    <a:pt x="253" y="197"/>
                  </a:lnTo>
                  <a:lnTo>
                    <a:pt x="253" y="194"/>
                  </a:lnTo>
                  <a:lnTo>
                    <a:pt x="253" y="190"/>
                  </a:lnTo>
                  <a:lnTo>
                    <a:pt x="253" y="186"/>
                  </a:lnTo>
                  <a:lnTo>
                    <a:pt x="255" y="182"/>
                  </a:lnTo>
                  <a:lnTo>
                    <a:pt x="255" y="178"/>
                  </a:lnTo>
                  <a:lnTo>
                    <a:pt x="255" y="175"/>
                  </a:lnTo>
                  <a:lnTo>
                    <a:pt x="257" y="171"/>
                  </a:lnTo>
                  <a:lnTo>
                    <a:pt x="257" y="167"/>
                  </a:lnTo>
                  <a:lnTo>
                    <a:pt x="257" y="163"/>
                  </a:lnTo>
                  <a:lnTo>
                    <a:pt x="259" y="161"/>
                  </a:lnTo>
                  <a:lnTo>
                    <a:pt x="259" y="157"/>
                  </a:lnTo>
                  <a:lnTo>
                    <a:pt x="259" y="154"/>
                  </a:lnTo>
                  <a:lnTo>
                    <a:pt x="261" y="150"/>
                  </a:lnTo>
                  <a:lnTo>
                    <a:pt x="262" y="144"/>
                  </a:lnTo>
                  <a:lnTo>
                    <a:pt x="262" y="140"/>
                  </a:lnTo>
                  <a:lnTo>
                    <a:pt x="262" y="138"/>
                  </a:lnTo>
                  <a:lnTo>
                    <a:pt x="264" y="137"/>
                  </a:lnTo>
                  <a:lnTo>
                    <a:pt x="266" y="137"/>
                  </a:lnTo>
                  <a:lnTo>
                    <a:pt x="270" y="138"/>
                  </a:lnTo>
                  <a:lnTo>
                    <a:pt x="272" y="140"/>
                  </a:lnTo>
                  <a:lnTo>
                    <a:pt x="274" y="144"/>
                  </a:lnTo>
                  <a:lnTo>
                    <a:pt x="276" y="148"/>
                  </a:lnTo>
                  <a:lnTo>
                    <a:pt x="276" y="154"/>
                  </a:lnTo>
                  <a:lnTo>
                    <a:pt x="276" y="157"/>
                  </a:lnTo>
                  <a:lnTo>
                    <a:pt x="276" y="161"/>
                  </a:lnTo>
                  <a:lnTo>
                    <a:pt x="274" y="163"/>
                  </a:lnTo>
                  <a:lnTo>
                    <a:pt x="274" y="165"/>
                  </a:lnTo>
                  <a:lnTo>
                    <a:pt x="274" y="167"/>
                  </a:lnTo>
                  <a:lnTo>
                    <a:pt x="272" y="171"/>
                  </a:lnTo>
                  <a:lnTo>
                    <a:pt x="272" y="176"/>
                  </a:lnTo>
                  <a:lnTo>
                    <a:pt x="270" y="182"/>
                  </a:lnTo>
                  <a:lnTo>
                    <a:pt x="270" y="184"/>
                  </a:lnTo>
                  <a:lnTo>
                    <a:pt x="270" y="188"/>
                  </a:lnTo>
                  <a:lnTo>
                    <a:pt x="270" y="192"/>
                  </a:lnTo>
                  <a:lnTo>
                    <a:pt x="270" y="195"/>
                  </a:lnTo>
                  <a:lnTo>
                    <a:pt x="268" y="197"/>
                  </a:lnTo>
                  <a:lnTo>
                    <a:pt x="268" y="201"/>
                  </a:lnTo>
                  <a:lnTo>
                    <a:pt x="268" y="205"/>
                  </a:lnTo>
                  <a:lnTo>
                    <a:pt x="268" y="209"/>
                  </a:lnTo>
                  <a:lnTo>
                    <a:pt x="266" y="213"/>
                  </a:lnTo>
                  <a:lnTo>
                    <a:pt x="266" y="216"/>
                  </a:lnTo>
                  <a:lnTo>
                    <a:pt x="266" y="220"/>
                  </a:lnTo>
                  <a:lnTo>
                    <a:pt x="266" y="224"/>
                  </a:lnTo>
                  <a:lnTo>
                    <a:pt x="264" y="230"/>
                  </a:lnTo>
                  <a:lnTo>
                    <a:pt x="264" y="233"/>
                  </a:lnTo>
                  <a:lnTo>
                    <a:pt x="264" y="237"/>
                  </a:lnTo>
                  <a:lnTo>
                    <a:pt x="264" y="243"/>
                  </a:lnTo>
                  <a:lnTo>
                    <a:pt x="264" y="247"/>
                  </a:lnTo>
                  <a:lnTo>
                    <a:pt x="262" y="251"/>
                  </a:lnTo>
                  <a:lnTo>
                    <a:pt x="262" y="254"/>
                  </a:lnTo>
                  <a:lnTo>
                    <a:pt x="262" y="260"/>
                  </a:lnTo>
                  <a:lnTo>
                    <a:pt x="262" y="264"/>
                  </a:lnTo>
                  <a:lnTo>
                    <a:pt x="261" y="268"/>
                  </a:lnTo>
                  <a:lnTo>
                    <a:pt x="261" y="271"/>
                  </a:lnTo>
                  <a:lnTo>
                    <a:pt x="261" y="277"/>
                  </a:lnTo>
                  <a:lnTo>
                    <a:pt x="261" y="281"/>
                  </a:lnTo>
                  <a:lnTo>
                    <a:pt x="259" y="285"/>
                  </a:lnTo>
                  <a:lnTo>
                    <a:pt x="259" y="289"/>
                  </a:lnTo>
                  <a:lnTo>
                    <a:pt x="259" y="292"/>
                  </a:lnTo>
                  <a:lnTo>
                    <a:pt x="259" y="296"/>
                  </a:lnTo>
                  <a:lnTo>
                    <a:pt x="259" y="302"/>
                  </a:lnTo>
                  <a:lnTo>
                    <a:pt x="257" y="304"/>
                  </a:lnTo>
                  <a:lnTo>
                    <a:pt x="257" y="309"/>
                  </a:lnTo>
                  <a:lnTo>
                    <a:pt x="257" y="311"/>
                  </a:lnTo>
                  <a:lnTo>
                    <a:pt x="257" y="315"/>
                  </a:lnTo>
                  <a:lnTo>
                    <a:pt x="257" y="319"/>
                  </a:lnTo>
                  <a:lnTo>
                    <a:pt x="257" y="323"/>
                  </a:lnTo>
                  <a:lnTo>
                    <a:pt x="255" y="325"/>
                  </a:lnTo>
                  <a:lnTo>
                    <a:pt x="255" y="328"/>
                  </a:lnTo>
                  <a:lnTo>
                    <a:pt x="255" y="330"/>
                  </a:lnTo>
                  <a:lnTo>
                    <a:pt x="255" y="334"/>
                  </a:lnTo>
                  <a:lnTo>
                    <a:pt x="255" y="338"/>
                  </a:lnTo>
                  <a:lnTo>
                    <a:pt x="255" y="344"/>
                  </a:lnTo>
                  <a:lnTo>
                    <a:pt x="253" y="346"/>
                  </a:lnTo>
                  <a:lnTo>
                    <a:pt x="253" y="349"/>
                  </a:lnTo>
                  <a:lnTo>
                    <a:pt x="253" y="351"/>
                  </a:lnTo>
                  <a:lnTo>
                    <a:pt x="50" y="349"/>
                  </a:lnTo>
                  <a:lnTo>
                    <a:pt x="48" y="351"/>
                  </a:lnTo>
                  <a:lnTo>
                    <a:pt x="48" y="353"/>
                  </a:lnTo>
                  <a:lnTo>
                    <a:pt x="48" y="355"/>
                  </a:lnTo>
                  <a:lnTo>
                    <a:pt x="48" y="359"/>
                  </a:lnTo>
                  <a:lnTo>
                    <a:pt x="48" y="361"/>
                  </a:lnTo>
                  <a:lnTo>
                    <a:pt x="48" y="367"/>
                  </a:lnTo>
                  <a:lnTo>
                    <a:pt x="48" y="368"/>
                  </a:lnTo>
                  <a:lnTo>
                    <a:pt x="48" y="374"/>
                  </a:lnTo>
                  <a:lnTo>
                    <a:pt x="48" y="378"/>
                  </a:lnTo>
                  <a:lnTo>
                    <a:pt x="48" y="384"/>
                  </a:lnTo>
                  <a:lnTo>
                    <a:pt x="48" y="387"/>
                  </a:lnTo>
                  <a:lnTo>
                    <a:pt x="48" y="393"/>
                  </a:lnTo>
                  <a:lnTo>
                    <a:pt x="48" y="397"/>
                  </a:lnTo>
                  <a:lnTo>
                    <a:pt x="48" y="399"/>
                  </a:lnTo>
                  <a:lnTo>
                    <a:pt x="50" y="403"/>
                  </a:lnTo>
                  <a:lnTo>
                    <a:pt x="50" y="405"/>
                  </a:lnTo>
                  <a:lnTo>
                    <a:pt x="50" y="410"/>
                  </a:lnTo>
                  <a:lnTo>
                    <a:pt x="50" y="416"/>
                  </a:lnTo>
                  <a:lnTo>
                    <a:pt x="50" y="418"/>
                  </a:lnTo>
                  <a:lnTo>
                    <a:pt x="51" y="422"/>
                  </a:lnTo>
                  <a:lnTo>
                    <a:pt x="51" y="425"/>
                  </a:lnTo>
                  <a:lnTo>
                    <a:pt x="53" y="427"/>
                  </a:lnTo>
                  <a:lnTo>
                    <a:pt x="53" y="431"/>
                  </a:lnTo>
                  <a:lnTo>
                    <a:pt x="53" y="433"/>
                  </a:lnTo>
                  <a:lnTo>
                    <a:pt x="55" y="437"/>
                  </a:lnTo>
                  <a:lnTo>
                    <a:pt x="55" y="441"/>
                  </a:lnTo>
                  <a:lnTo>
                    <a:pt x="55" y="443"/>
                  </a:lnTo>
                  <a:lnTo>
                    <a:pt x="57" y="446"/>
                  </a:lnTo>
                  <a:lnTo>
                    <a:pt x="57" y="448"/>
                  </a:lnTo>
                  <a:lnTo>
                    <a:pt x="59" y="452"/>
                  </a:lnTo>
                  <a:lnTo>
                    <a:pt x="61" y="458"/>
                  </a:lnTo>
                  <a:lnTo>
                    <a:pt x="63" y="463"/>
                  </a:lnTo>
                  <a:lnTo>
                    <a:pt x="67" y="467"/>
                  </a:lnTo>
                  <a:lnTo>
                    <a:pt x="70" y="473"/>
                  </a:lnTo>
                  <a:lnTo>
                    <a:pt x="72" y="479"/>
                  </a:lnTo>
                  <a:lnTo>
                    <a:pt x="76" y="484"/>
                  </a:lnTo>
                  <a:lnTo>
                    <a:pt x="80" y="488"/>
                  </a:lnTo>
                  <a:lnTo>
                    <a:pt x="86" y="494"/>
                  </a:lnTo>
                  <a:lnTo>
                    <a:pt x="88" y="498"/>
                  </a:lnTo>
                  <a:lnTo>
                    <a:pt x="93" y="500"/>
                  </a:lnTo>
                  <a:lnTo>
                    <a:pt x="97" y="503"/>
                  </a:lnTo>
                  <a:lnTo>
                    <a:pt x="103" y="509"/>
                  </a:lnTo>
                  <a:lnTo>
                    <a:pt x="107" y="511"/>
                  </a:lnTo>
                  <a:lnTo>
                    <a:pt x="112" y="515"/>
                  </a:lnTo>
                  <a:lnTo>
                    <a:pt x="116" y="517"/>
                  </a:lnTo>
                  <a:lnTo>
                    <a:pt x="122" y="520"/>
                  </a:lnTo>
                  <a:lnTo>
                    <a:pt x="126" y="524"/>
                  </a:lnTo>
                  <a:lnTo>
                    <a:pt x="131" y="526"/>
                  </a:lnTo>
                  <a:lnTo>
                    <a:pt x="137" y="530"/>
                  </a:lnTo>
                  <a:lnTo>
                    <a:pt x="141" y="532"/>
                  </a:lnTo>
                  <a:lnTo>
                    <a:pt x="146" y="534"/>
                  </a:lnTo>
                  <a:lnTo>
                    <a:pt x="150" y="536"/>
                  </a:lnTo>
                  <a:lnTo>
                    <a:pt x="156" y="538"/>
                  </a:lnTo>
                  <a:lnTo>
                    <a:pt x="162" y="541"/>
                  </a:lnTo>
                  <a:lnTo>
                    <a:pt x="165" y="541"/>
                  </a:lnTo>
                  <a:lnTo>
                    <a:pt x="169" y="543"/>
                  </a:lnTo>
                  <a:lnTo>
                    <a:pt x="173" y="545"/>
                  </a:lnTo>
                  <a:lnTo>
                    <a:pt x="177" y="547"/>
                  </a:lnTo>
                  <a:lnTo>
                    <a:pt x="181" y="547"/>
                  </a:lnTo>
                  <a:lnTo>
                    <a:pt x="184" y="549"/>
                  </a:lnTo>
                  <a:lnTo>
                    <a:pt x="188" y="551"/>
                  </a:lnTo>
                  <a:lnTo>
                    <a:pt x="190" y="551"/>
                  </a:lnTo>
                  <a:lnTo>
                    <a:pt x="196" y="553"/>
                  </a:lnTo>
                  <a:lnTo>
                    <a:pt x="200" y="553"/>
                  </a:lnTo>
                  <a:lnTo>
                    <a:pt x="202" y="555"/>
                  </a:lnTo>
                  <a:lnTo>
                    <a:pt x="203" y="555"/>
                  </a:lnTo>
                  <a:lnTo>
                    <a:pt x="205" y="555"/>
                  </a:lnTo>
                  <a:lnTo>
                    <a:pt x="209" y="555"/>
                  </a:lnTo>
                  <a:lnTo>
                    <a:pt x="211" y="557"/>
                  </a:lnTo>
                  <a:lnTo>
                    <a:pt x="215" y="557"/>
                  </a:lnTo>
                  <a:lnTo>
                    <a:pt x="221" y="557"/>
                  </a:lnTo>
                  <a:lnTo>
                    <a:pt x="226" y="558"/>
                  </a:lnTo>
                  <a:lnTo>
                    <a:pt x="232" y="560"/>
                  </a:lnTo>
                  <a:lnTo>
                    <a:pt x="236" y="560"/>
                  </a:lnTo>
                  <a:lnTo>
                    <a:pt x="242" y="562"/>
                  </a:lnTo>
                  <a:lnTo>
                    <a:pt x="247" y="564"/>
                  </a:lnTo>
                  <a:lnTo>
                    <a:pt x="253" y="566"/>
                  </a:lnTo>
                  <a:lnTo>
                    <a:pt x="255" y="568"/>
                  </a:lnTo>
                  <a:lnTo>
                    <a:pt x="261" y="570"/>
                  </a:lnTo>
                  <a:lnTo>
                    <a:pt x="262" y="572"/>
                  </a:lnTo>
                  <a:lnTo>
                    <a:pt x="264" y="574"/>
                  </a:lnTo>
                  <a:lnTo>
                    <a:pt x="266" y="576"/>
                  </a:lnTo>
                  <a:lnTo>
                    <a:pt x="270" y="579"/>
                  </a:lnTo>
                  <a:lnTo>
                    <a:pt x="272" y="579"/>
                  </a:lnTo>
                  <a:lnTo>
                    <a:pt x="276" y="581"/>
                  </a:lnTo>
                  <a:lnTo>
                    <a:pt x="278" y="583"/>
                  </a:lnTo>
                  <a:lnTo>
                    <a:pt x="281" y="585"/>
                  </a:lnTo>
                  <a:lnTo>
                    <a:pt x="283" y="585"/>
                  </a:lnTo>
                  <a:lnTo>
                    <a:pt x="287" y="587"/>
                  </a:lnTo>
                  <a:lnTo>
                    <a:pt x="291" y="589"/>
                  </a:lnTo>
                  <a:lnTo>
                    <a:pt x="295" y="591"/>
                  </a:lnTo>
                  <a:lnTo>
                    <a:pt x="299" y="591"/>
                  </a:lnTo>
                  <a:lnTo>
                    <a:pt x="302" y="593"/>
                  </a:lnTo>
                  <a:lnTo>
                    <a:pt x="306" y="595"/>
                  </a:lnTo>
                  <a:lnTo>
                    <a:pt x="310" y="597"/>
                  </a:lnTo>
                  <a:lnTo>
                    <a:pt x="314" y="597"/>
                  </a:lnTo>
                  <a:lnTo>
                    <a:pt x="318" y="598"/>
                  </a:lnTo>
                  <a:lnTo>
                    <a:pt x="321" y="600"/>
                  </a:lnTo>
                  <a:lnTo>
                    <a:pt x="325" y="600"/>
                  </a:lnTo>
                  <a:lnTo>
                    <a:pt x="329" y="600"/>
                  </a:lnTo>
                  <a:lnTo>
                    <a:pt x="333" y="602"/>
                  </a:lnTo>
                  <a:lnTo>
                    <a:pt x="337" y="604"/>
                  </a:lnTo>
                  <a:lnTo>
                    <a:pt x="340" y="604"/>
                  </a:lnTo>
                  <a:lnTo>
                    <a:pt x="344" y="604"/>
                  </a:lnTo>
                  <a:lnTo>
                    <a:pt x="346" y="606"/>
                  </a:lnTo>
                  <a:lnTo>
                    <a:pt x="350" y="606"/>
                  </a:lnTo>
                  <a:lnTo>
                    <a:pt x="352" y="606"/>
                  </a:lnTo>
                  <a:lnTo>
                    <a:pt x="357" y="606"/>
                  </a:lnTo>
                  <a:lnTo>
                    <a:pt x="363" y="606"/>
                  </a:lnTo>
                  <a:lnTo>
                    <a:pt x="365" y="604"/>
                  </a:lnTo>
                  <a:lnTo>
                    <a:pt x="369" y="604"/>
                  </a:lnTo>
                  <a:lnTo>
                    <a:pt x="371" y="602"/>
                  </a:lnTo>
                  <a:lnTo>
                    <a:pt x="373" y="600"/>
                  </a:lnTo>
                  <a:lnTo>
                    <a:pt x="376" y="595"/>
                  </a:lnTo>
                  <a:lnTo>
                    <a:pt x="376" y="589"/>
                  </a:lnTo>
                  <a:lnTo>
                    <a:pt x="376" y="585"/>
                  </a:lnTo>
                  <a:lnTo>
                    <a:pt x="376" y="579"/>
                  </a:lnTo>
                  <a:lnTo>
                    <a:pt x="375" y="578"/>
                  </a:lnTo>
                  <a:lnTo>
                    <a:pt x="373" y="576"/>
                  </a:lnTo>
                  <a:lnTo>
                    <a:pt x="371" y="574"/>
                  </a:lnTo>
                  <a:lnTo>
                    <a:pt x="367" y="568"/>
                  </a:lnTo>
                  <a:lnTo>
                    <a:pt x="363" y="564"/>
                  </a:lnTo>
                  <a:lnTo>
                    <a:pt x="359" y="560"/>
                  </a:lnTo>
                  <a:lnTo>
                    <a:pt x="357" y="557"/>
                  </a:lnTo>
                  <a:lnTo>
                    <a:pt x="356" y="553"/>
                  </a:lnTo>
                  <a:lnTo>
                    <a:pt x="357" y="553"/>
                  </a:lnTo>
                  <a:lnTo>
                    <a:pt x="359" y="553"/>
                  </a:lnTo>
                  <a:lnTo>
                    <a:pt x="365" y="555"/>
                  </a:lnTo>
                  <a:lnTo>
                    <a:pt x="367" y="557"/>
                  </a:lnTo>
                  <a:lnTo>
                    <a:pt x="371" y="558"/>
                  </a:lnTo>
                  <a:lnTo>
                    <a:pt x="373" y="560"/>
                  </a:lnTo>
                  <a:lnTo>
                    <a:pt x="376" y="564"/>
                  </a:lnTo>
                  <a:lnTo>
                    <a:pt x="380" y="564"/>
                  </a:lnTo>
                  <a:lnTo>
                    <a:pt x="382" y="568"/>
                  </a:lnTo>
                  <a:lnTo>
                    <a:pt x="386" y="570"/>
                  </a:lnTo>
                  <a:lnTo>
                    <a:pt x="390" y="572"/>
                  </a:lnTo>
                  <a:lnTo>
                    <a:pt x="394" y="574"/>
                  </a:lnTo>
                  <a:lnTo>
                    <a:pt x="399" y="574"/>
                  </a:lnTo>
                  <a:lnTo>
                    <a:pt x="401" y="574"/>
                  </a:lnTo>
                  <a:lnTo>
                    <a:pt x="405" y="570"/>
                  </a:lnTo>
                  <a:lnTo>
                    <a:pt x="407" y="566"/>
                  </a:lnTo>
                  <a:lnTo>
                    <a:pt x="411" y="562"/>
                  </a:lnTo>
                  <a:lnTo>
                    <a:pt x="413" y="557"/>
                  </a:lnTo>
                  <a:lnTo>
                    <a:pt x="414" y="553"/>
                  </a:lnTo>
                  <a:lnTo>
                    <a:pt x="416" y="549"/>
                  </a:lnTo>
                  <a:lnTo>
                    <a:pt x="416" y="547"/>
                  </a:lnTo>
                  <a:lnTo>
                    <a:pt x="416" y="543"/>
                  </a:lnTo>
                  <a:lnTo>
                    <a:pt x="418" y="541"/>
                  </a:lnTo>
                  <a:lnTo>
                    <a:pt x="418" y="538"/>
                  </a:lnTo>
                  <a:lnTo>
                    <a:pt x="418" y="534"/>
                  </a:lnTo>
                  <a:lnTo>
                    <a:pt x="416" y="532"/>
                  </a:lnTo>
                  <a:lnTo>
                    <a:pt x="414" y="528"/>
                  </a:lnTo>
                  <a:lnTo>
                    <a:pt x="411" y="524"/>
                  </a:lnTo>
                  <a:lnTo>
                    <a:pt x="405" y="520"/>
                  </a:lnTo>
                  <a:lnTo>
                    <a:pt x="403" y="517"/>
                  </a:lnTo>
                  <a:lnTo>
                    <a:pt x="399" y="515"/>
                  </a:lnTo>
                  <a:lnTo>
                    <a:pt x="395" y="513"/>
                  </a:lnTo>
                  <a:lnTo>
                    <a:pt x="394" y="511"/>
                  </a:lnTo>
                  <a:lnTo>
                    <a:pt x="390" y="509"/>
                  </a:lnTo>
                  <a:lnTo>
                    <a:pt x="388" y="505"/>
                  </a:lnTo>
                  <a:lnTo>
                    <a:pt x="388" y="501"/>
                  </a:lnTo>
                  <a:lnTo>
                    <a:pt x="386" y="500"/>
                  </a:lnTo>
                  <a:lnTo>
                    <a:pt x="386" y="496"/>
                  </a:lnTo>
                  <a:lnTo>
                    <a:pt x="384" y="494"/>
                  </a:lnTo>
                  <a:lnTo>
                    <a:pt x="384" y="490"/>
                  </a:lnTo>
                  <a:lnTo>
                    <a:pt x="386" y="490"/>
                  </a:lnTo>
                  <a:lnTo>
                    <a:pt x="390" y="492"/>
                  </a:lnTo>
                  <a:lnTo>
                    <a:pt x="394" y="496"/>
                  </a:lnTo>
                  <a:lnTo>
                    <a:pt x="395" y="498"/>
                  </a:lnTo>
                  <a:lnTo>
                    <a:pt x="399" y="500"/>
                  </a:lnTo>
                  <a:lnTo>
                    <a:pt x="403" y="500"/>
                  </a:lnTo>
                  <a:lnTo>
                    <a:pt x="407" y="503"/>
                  </a:lnTo>
                  <a:lnTo>
                    <a:pt x="409" y="503"/>
                  </a:lnTo>
                  <a:lnTo>
                    <a:pt x="414" y="505"/>
                  </a:lnTo>
                  <a:lnTo>
                    <a:pt x="416" y="507"/>
                  </a:lnTo>
                  <a:lnTo>
                    <a:pt x="422" y="509"/>
                  </a:lnTo>
                  <a:lnTo>
                    <a:pt x="426" y="509"/>
                  </a:lnTo>
                  <a:lnTo>
                    <a:pt x="428" y="509"/>
                  </a:lnTo>
                  <a:lnTo>
                    <a:pt x="432" y="509"/>
                  </a:lnTo>
                  <a:lnTo>
                    <a:pt x="435" y="509"/>
                  </a:lnTo>
                  <a:lnTo>
                    <a:pt x="441" y="505"/>
                  </a:lnTo>
                  <a:lnTo>
                    <a:pt x="447" y="503"/>
                  </a:lnTo>
                  <a:lnTo>
                    <a:pt x="451" y="498"/>
                  </a:lnTo>
                  <a:lnTo>
                    <a:pt x="454" y="494"/>
                  </a:lnTo>
                  <a:lnTo>
                    <a:pt x="454" y="490"/>
                  </a:lnTo>
                  <a:lnTo>
                    <a:pt x="456" y="488"/>
                  </a:lnTo>
                  <a:lnTo>
                    <a:pt x="458" y="484"/>
                  </a:lnTo>
                  <a:lnTo>
                    <a:pt x="458" y="482"/>
                  </a:lnTo>
                  <a:lnTo>
                    <a:pt x="460" y="477"/>
                  </a:lnTo>
                  <a:lnTo>
                    <a:pt x="460" y="473"/>
                  </a:lnTo>
                  <a:lnTo>
                    <a:pt x="458" y="471"/>
                  </a:lnTo>
                  <a:lnTo>
                    <a:pt x="456" y="467"/>
                  </a:lnTo>
                  <a:lnTo>
                    <a:pt x="452" y="463"/>
                  </a:lnTo>
                  <a:lnTo>
                    <a:pt x="449" y="462"/>
                  </a:lnTo>
                  <a:lnTo>
                    <a:pt x="445" y="460"/>
                  </a:lnTo>
                  <a:lnTo>
                    <a:pt x="443" y="458"/>
                  </a:lnTo>
                  <a:lnTo>
                    <a:pt x="441" y="458"/>
                  </a:lnTo>
                  <a:lnTo>
                    <a:pt x="437" y="456"/>
                  </a:lnTo>
                  <a:lnTo>
                    <a:pt x="435" y="454"/>
                  </a:lnTo>
                  <a:lnTo>
                    <a:pt x="432" y="452"/>
                  </a:lnTo>
                  <a:lnTo>
                    <a:pt x="428" y="450"/>
                  </a:lnTo>
                  <a:lnTo>
                    <a:pt x="426" y="450"/>
                  </a:lnTo>
                  <a:lnTo>
                    <a:pt x="422" y="446"/>
                  </a:lnTo>
                  <a:lnTo>
                    <a:pt x="418" y="446"/>
                  </a:lnTo>
                  <a:lnTo>
                    <a:pt x="414" y="444"/>
                  </a:lnTo>
                  <a:lnTo>
                    <a:pt x="413" y="443"/>
                  </a:lnTo>
                  <a:lnTo>
                    <a:pt x="409" y="441"/>
                  </a:lnTo>
                  <a:lnTo>
                    <a:pt x="405" y="439"/>
                  </a:lnTo>
                  <a:lnTo>
                    <a:pt x="403" y="437"/>
                  </a:lnTo>
                  <a:lnTo>
                    <a:pt x="401" y="437"/>
                  </a:lnTo>
                  <a:lnTo>
                    <a:pt x="395" y="433"/>
                  </a:lnTo>
                  <a:lnTo>
                    <a:pt x="394" y="431"/>
                  </a:lnTo>
                  <a:lnTo>
                    <a:pt x="390" y="429"/>
                  </a:lnTo>
                  <a:lnTo>
                    <a:pt x="390" y="427"/>
                  </a:lnTo>
                  <a:lnTo>
                    <a:pt x="390" y="424"/>
                  </a:lnTo>
                  <a:lnTo>
                    <a:pt x="392" y="424"/>
                  </a:lnTo>
                  <a:lnTo>
                    <a:pt x="394" y="422"/>
                  </a:lnTo>
                  <a:lnTo>
                    <a:pt x="395" y="422"/>
                  </a:lnTo>
                  <a:lnTo>
                    <a:pt x="399" y="422"/>
                  </a:lnTo>
                  <a:lnTo>
                    <a:pt x="403" y="422"/>
                  </a:lnTo>
                  <a:lnTo>
                    <a:pt x="405" y="424"/>
                  </a:lnTo>
                  <a:lnTo>
                    <a:pt x="411" y="424"/>
                  </a:lnTo>
                  <a:lnTo>
                    <a:pt x="413" y="424"/>
                  </a:lnTo>
                  <a:lnTo>
                    <a:pt x="414" y="425"/>
                  </a:lnTo>
                  <a:lnTo>
                    <a:pt x="418" y="427"/>
                  </a:lnTo>
                  <a:lnTo>
                    <a:pt x="424" y="431"/>
                  </a:lnTo>
                  <a:lnTo>
                    <a:pt x="428" y="435"/>
                  </a:lnTo>
                  <a:lnTo>
                    <a:pt x="433" y="437"/>
                  </a:lnTo>
                  <a:lnTo>
                    <a:pt x="435" y="439"/>
                  </a:lnTo>
                  <a:lnTo>
                    <a:pt x="439" y="441"/>
                  </a:lnTo>
                  <a:lnTo>
                    <a:pt x="441" y="444"/>
                  </a:lnTo>
                  <a:lnTo>
                    <a:pt x="445" y="446"/>
                  </a:lnTo>
                  <a:lnTo>
                    <a:pt x="451" y="450"/>
                  </a:lnTo>
                  <a:lnTo>
                    <a:pt x="454" y="452"/>
                  </a:lnTo>
                  <a:lnTo>
                    <a:pt x="460" y="456"/>
                  </a:lnTo>
                  <a:lnTo>
                    <a:pt x="464" y="458"/>
                  </a:lnTo>
                  <a:lnTo>
                    <a:pt x="470" y="460"/>
                  </a:lnTo>
                  <a:lnTo>
                    <a:pt x="473" y="462"/>
                  </a:lnTo>
                  <a:lnTo>
                    <a:pt x="475" y="462"/>
                  </a:lnTo>
                  <a:lnTo>
                    <a:pt x="477" y="462"/>
                  </a:lnTo>
                  <a:lnTo>
                    <a:pt x="481" y="458"/>
                  </a:lnTo>
                  <a:lnTo>
                    <a:pt x="483" y="454"/>
                  </a:lnTo>
                  <a:lnTo>
                    <a:pt x="483" y="450"/>
                  </a:lnTo>
                  <a:lnTo>
                    <a:pt x="485" y="446"/>
                  </a:lnTo>
                  <a:lnTo>
                    <a:pt x="485" y="444"/>
                  </a:lnTo>
                  <a:lnTo>
                    <a:pt x="487" y="441"/>
                  </a:lnTo>
                  <a:lnTo>
                    <a:pt x="487" y="437"/>
                  </a:lnTo>
                  <a:lnTo>
                    <a:pt x="487" y="433"/>
                  </a:lnTo>
                  <a:lnTo>
                    <a:pt x="487" y="429"/>
                  </a:lnTo>
                  <a:lnTo>
                    <a:pt x="487" y="425"/>
                  </a:lnTo>
                  <a:lnTo>
                    <a:pt x="487" y="422"/>
                  </a:lnTo>
                  <a:lnTo>
                    <a:pt x="485" y="418"/>
                  </a:lnTo>
                  <a:lnTo>
                    <a:pt x="485" y="414"/>
                  </a:lnTo>
                  <a:lnTo>
                    <a:pt x="483" y="410"/>
                  </a:lnTo>
                  <a:lnTo>
                    <a:pt x="481" y="405"/>
                  </a:lnTo>
                  <a:lnTo>
                    <a:pt x="479" y="403"/>
                  </a:lnTo>
                  <a:lnTo>
                    <a:pt x="475" y="399"/>
                  </a:lnTo>
                  <a:lnTo>
                    <a:pt x="471" y="395"/>
                  </a:lnTo>
                  <a:lnTo>
                    <a:pt x="468" y="393"/>
                  </a:lnTo>
                  <a:lnTo>
                    <a:pt x="462" y="389"/>
                  </a:lnTo>
                  <a:lnTo>
                    <a:pt x="458" y="387"/>
                  </a:lnTo>
                  <a:lnTo>
                    <a:pt x="454" y="386"/>
                  </a:lnTo>
                  <a:lnTo>
                    <a:pt x="449" y="382"/>
                  </a:lnTo>
                  <a:lnTo>
                    <a:pt x="443" y="380"/>
                  </a:lnTo>
                  <a:lnTo>
                    <a:pt x="437" y="378"/>
                  </a:lnTo>
                  <a:lnTo>
                    <a:pt x="432" y="378"/>
                  </a:lnTo>
                  <a:lnTo>
                    <a:pt x="426" y="376"/>
                  </a:lnTo>
                  <a:lnTo>
                    <a:pt x="422" y="374"/>
                  </a:lnTo>
                  <a:lnTo>
                    <a:pt x="416" y="372"/>
                  </a:lnTo>
                  <a:lnTo>
                    <a:pt x="413" y="372"/>
                  </a:lnTo>
                  <a:lnTo>
                    <a:pt x="409" y="370"/>
                  </a:lnTo>
                  <a:lnTo>
                    <a:pt x="405" y="370"/>
                  </a:lnTo>
                  <a:lnTo>
                    <a:pt x="403" y="370"/>
                  </a:lnTo>
                  <a:lnTo>
                    <a:pt x="397" y="372"/>
                  </a:lnTo>
                  <a:lnTo>
                    <a:pt x="394" y="372"/>
                  </a:lnTo>
                  <a:lnTo>
                    <a:pt x="388" y="374"/>
                  </a:lnTo>
                  <a:lnTo>
                    <a:pt x="384" y="376"/>
                  </a:lnTo>
                  <a:lnTo>
                    <a:pt x="378" y="378"/>
                  </a:lnTo>
                  <a:lnTo>
                    <a:pt x="375" y="378"/>
                  </a:lnTo>
                  <a:lnTo>
                    <a:pt x="373" y="380"/>
                  </a:lnTo>
                  <a:lnTo>
                    <a:pt x="369" y="380"/>
                  </a:lnTo>
                  <a:lnTo>
                    <a:pt x="365" y="382"/>
                  </a:lnTo>
                  <a:lnTo>
                    <a:pt x="363" y="384"/>
                  </a:lnTo>
                  <a:lnTo>
                    <a:pt x="359" y="384"/>
                  </a:lnTo>
                  <a:lnTo>
                    <a:pt x="356" y="386"/>
                  </a:lnTo>
                  <a:lnTo>
                    <a:pt x="354" y="387"/>
                  </a:lnTo>
                  <a:lnTo>
                    <a:pt x="350" y="387"/>
                  </a:lnTo>
                  <a:lnTo>
                    <a:pt x="346" y="389"/>
                  </a:lnTo>
                  <a:lnTo>
                    <a:pt x="344" y="391"/>
                  </a:lnTo>
                  <a:lnTo>
                    <a:pt x="340" y="391"/>
                  </a:lnTo>
                  <a:lnTo>
                    <a:pt x="338" y="393"/>
                  </a:lnTo>
                  <a:lnTo>
                    <a:pt x="335" y="395"/>
                  </a:lnTo>
                  <a:lnTo>
                    <a:pt x="331" y="397"/>
                  </a:lnTo>
                  <a:lnTo>
                    <a:pt x="329" y="399"/>
                  </a:lnTo>
                  <a:lnTo>
                    <a:pt x="325" y="399"/>
                  </a:lnTo>
                  <a:lnTo>
                    <a:pt x="321" y="401"/>
                  </a:lnTo>
                  <a:lnTo>
                    <a:pt x="318" y="403"/>
                  </a:lnTo>
                  <a:lnTo>
                    <a:pt x="316" y="403"/>
                  </a:lnTo>
                  <a:lnTo>
                    <a:pt x="312" y="405"/>
                  </a:lnTo>
                  <a:lnTo>
                    <a:pt x="308" y="406"/>
                  </a:lnTo>
                  <a:lnTo>
                    <a:pt x="306" y="406"/>
                  </a:lnTo>
                  <a:lnTo>
                    <a:pt x="302" y="408"/>
                  </a:lnTo>
                  <a:lnTo>
                    <a:pt x="300" y="410"/>
                  </a:lnTo>
                  <a:lnTo>
                    <a:pt x="297" y="410"/>
                  </a:lnTo>
                  <a:lnTo>
                    <a:pt x="295" y="412"/>
                  </a:lnTo>
                  <a:lnTo>
                    <a:pt x="291" y="412"/>
                  </a:lnTo>
                  <a:lnTo>
                    <a:pt x="287" y="414"/>
                  </a:lnTo>
                  <a:lnTo>
                    <a:pt x="281" y="418"/>
                  </a:lnTo>
                  <a:lnTo>
                    <a:pt x="278" y="418"/>
                  </a:lnTo>
                  <a:lnTo>
                    <a:pt x="274" y="420"/>
                  </a:lnTo>
                  <a:lnTo>
                    <a:pt x="270" y="422"/>
                  </a:lnTo>
                  <a:lnTo>
                    <a:pt x="268" y="422"/>
                  </a:lnTo>
                  <a:lnTo>
                    <a:pt x="264" y="422"/>
                  </a:lnTo>
                  <a:lnTo>
                    <a:pt x="264" y="418"/>
                  </a:lnTo>
                  <a:lnTo>
                    <a:pt x="268" y="414"/>
                  </a:lnTo>
                  <a:lnTo>
                    <a:pt x="272" y="412"/>
                  </a:lnTo>
                  <a:lnTo>
                    <a:pt x="276" y="410"/>
                  </a:lnTo>
                  <a:lnTo>
                    <a:pt x="280" y="406"/>
                  </a:lnTo>
                  <a:lnTo>
                    <a:pt x="283" y="405"/>
                  </a:lnTo>
                  <a:lnTo>
                    <a:pt x="287" y="403"/>
                  </a:lnTo>
                  <a:lnTo>
                    <a:pt x="293" y="399"/>
                  </a:lnTo>
                  <a:lnTo>
                    <a:pt x="297" y="397"/>
                  </a:lnTo>
                  <a:lnTo>
                    <a:pt x="299" y="395"/>
                  </a:lnTo>
                  <a:lnTo>
                    <a:pt x="302" y="393"/>
                  </a:lnTo>
                  <a:lnTo>
                    <a:pt x="304" y="393"/>
                  </a:lnTo>
                  <a:lnTo>
                    <a:pt x="308" y="391"/>
                  </a:lnTo>
                  <a:lnTo>
                    <a:pt x="310" y="389"/>
                  </a:lnTo>
                  <a:lnTo>
                    <a:pt x="314" y="387"/>
                  </a:lnTo>
                  <a:lnTo>
                    <a:pt x="318" y="387"/>
                  </a:lnTo>
                  <a:lnTo>
                    <a:pt x="319" y="386"/>
                  </a:lnTo>
                  <a:lnTo>
                    <a:pt x="323" y="384"/>
                  </a:lnTo>
                  <a:lnTo>
                    <a:pt x="327" y="382"/>
                  </a:lnTo>
                  <a:lnTo>
                    <a:pt x="331" y="382"/>
                  </a:lnTo>
                  <a:lnTo>
                    <a:pt x="335" y="380"/>
                  </a:lnTo>
                  <a:lnTo>
                    <a:pt x="337" y="378"/>
                  </a:lnTo>
                  <a:lnTo>
                    <a:pt x="340" y="376"/>
                  </a:lnTo>
                  <a:lnTo>
                    <a:pt x="344" y="376"/>
                  </a:lnTo>
                  <a:lnTo>
                    <a:pt x="346" y="374"/>
                  </a:lnTo>
                  <a:lnTo>
                    <a:pt x="350" y="372"/>
                  </a:lnTo>
                  <a:lnTo>
                    <a:pt x="354" y="370"/>
                  </a:lnTo>
                  <a:lnTo>
                    <a:pt x="357" y="368"/>
                  </a:lnTo>
                  <a:lnTo>
                    <a:pt x="361" y="368"/>
                  </a:lnTo>
                  <a:lnTo>
                    <a:pt x="363" y="367"/>
                  </a:lnTo>
                  <a:lnTo>
                    <a:pt x="367" y="365"/>
                  </a:lnTo>
                  <a:lnTo>
                    <a:pt x="371" y="365"/>
                  </a:lnTo>
                  <a:lnTo>
                    <a:pt x="373" y="363"/>
                  </a:lnTo>
                  <a:lnTo>
                    <a:pt x="376" y="361"/>
                  </a:lnTo>
                  <a:lnTo>
                    <a:pt x="380" y="361"/>
                  </a:lnTo>
                  <a:lnTo>
                    <a:pt x="384" y="361"/>
                  </a:lnTo>
                  <a:lnTo>
                    <a:pt x="386" y="359"/>
                  </a:lnTo>
                  <a:lnTo>
                    <a:pt x="390" y="357"/>
                  </a:lnTo>
                  <a:lnTo>
                    <a:pt x="392" y="357"/>
                  </a:lnTo>
                  <a:lnTo>
                    <a:pt x="395" y="355"/>
                  </a:lnTo>
                  <a:lnTo>
                    <a:pt x="399" y="355"/>
                  </a:lnTo>
                  <a:lnTo>
                    <a:pt x="405" y="353"/>
                  </a:lnTo>
                  <a:lnTo>
                    <a:pt x="409" y="351"/>
                  </a:lnTo>
                  <a:lnTo>
                    <a:pt x="414" y="351"/>
                  </a:lnTo>
                  <a:lnTo>
                    <a:pt x="418" y="351"/>
                  </a:lnTo>
                  <a:lnTo>
                    <a:pt x="422" y="351"/>
                  </a:lnTo>
                  <a:lnTo>
                    <a:pt x="424" y="351"/>
                  </a:lnTo>
                  <a:lnTo>
                    <a:pt x="428" y="351"/>
                  </a:lnTo>
                  <a:lnTo>
                    <a:pt x="430" y="353"/>
                  </a:lnTo>
                  <a:lnTo>
                    <a:pt x="433" y="353"/>
                  </a:lnTo>
                  <a:lnTo>
                    <a:pt x="437" y="355"/>
                  </a:lnTo>
                  <a:lnTo>
                    <a:pt x="439" y="355"/>
                  </a:lnTo>
                  <a:lnTo>
                    <a:pt x="443" y="357"/>
                  </a:lnTo>
                  <a:lnTo>
                    <a:pt x="447" y="359"/>
                  </a:lnTo>
                  <a:lnTo>
                    <a:pt x="449" y="361"/>
                  </a:lnTo>
                  <a:lnTo>
                    <a:pt x="452" y="363"/>
                  </a:lnTo>
                  <a:lnTo>
                    <a:pt x="454" y="365"/>
                  </a:lnTo>
                  <a:lnTo>
                    <a:pt x="458" y="367"/>
                  </a:lnTo>
                  <a:lnTo>
                    <a:pt x="460" y="368"/>
                  </a:lnTo>
                  <a:lnTo>
                    <a:pt x="464" y="370"/>
                  </a:lnTo>
                  <a:lnTo>
                    <a:pt x="466" y="372"/>
                  </a:lnTo>
                  <a:lnTo>
                    <a:pt x="470" y="374"/>
                  </a:lnTo>
                  <a:lnTo>
                    <a:pt x="473" y="378"/>
                  </a:lnTo>
                  <a:lnTo>
                    <a:pt x="479" y="384"/>
                  </a:lnTo>
                  <a:lnTo>
                    <a:pt x="483" y="387"/>
                  </a:lnTo>
                  <a:lnTo>
                    <a:pt x="487" y="393"/>
                  </a:lnTo>
                  <a:lnTo>
                    <a:pt x="490" y="397"/>
                  </a:lnTo>
                  <a:lnTo>
                    <a:pt x="494" y="401"/>
                  </a:lnTo>
                  <a:lnTo>
                    <a:pt x="496" y="405"/>
                  </a:lnTo>
                  <a:lnTo>
                    <a:pt x="500" y="408"/>
                  </a:lnTo>
                  <a:lnTo>
                    <a:pt x="500" y="410"/>
                  </a:lnTo>
                  <a:lnTo>
                    <a:pt x="502" y="414"/>
                  </a:lnTo>
                  <a:lnTo>
                    <a:pt x="502" y="416"/>
                  </a:lnTo>
                  <a:lnTo>
                    <a:pt x="502" y="420"/>
                  </a:lnTo>
                  <a:lnTo>
                    <a:pt x="502" y="424"/>
                  </a:lnTo>
                  <a:lnTo>
                    <a:pt x="502" y="429"/>
                  </a:lnTo>
                  <a:lnTo>
                    <a:pt x="502" y="433"/>
                  </a:lnTo>
                  <a:lnTo>
                    <a:pt x="504" y="437"/>
                  </a:lnTo>
                  <a:lnTo>
                    <a:pt x="502" y="441"/>
                  </a:lnTo>
                  <a:lnTo>
                    <a:pt x="502" y="444"/>
                  </a:lnTo>
                  <a:lnTo>
                    <a:pt x="502" y="448"/>
                  </a:lnTo>
                  <a:lnTo>
                    <a:pt x="502" y="452"/>
                  </a:lnTo>
                  <a:lnTo>
                    <a:pt x="500" y="454"/>
                  </a:lnTo>
                  <a:lnTo>
                    <a:pt x="500" y="458"/>
                  </a:lnTo>
                  <a:lnTo>
                    <a:pt x="500" y="460"/>
                  </a:lnTo>
                  <a:lnTo>
                    <a:pt x="500" y="462"/>
                  </a:lnTo>
                  <a:lnTo>
                    <a:pt x="496" y="463"/>
                  </a:lnTo>
                  <a:lnTo>
                    <a:pt x="494" y="467"/>
                  </a:lnTo>
                  <a:lnTo>
                    <a:pt x="490" y="469"/>
                  </a:lnTo>
                  <a:lnTo>
                    <a:pt x="487" y="471"/>
                  </a:lnTo>
                  <a:lnTo>
                    <a:pt x="483" y="473"/>
                  </a:lnTo>
                  <a:lnTo>
                    <a:pt x="481" y="475"/>
                  </a:lnTo>
                  <a:lnTo>
                    <a:pt x="479" y="477"/>
                  </a:lnTo>
                  <a:lnTo>
                    <a:pt x="477" y="477"/>
                  </a:lnTo>
                  <a:lnTo>
                    <a:pt x="477" y="479"/>
                  </a:lnTo>
                  <a:lnTo>
                    <a:pt x="477" y="481"/>
                  </a:lnTo>
                  <a:lnTo>
                    <a:pt x="477" y="482"/>
                  </a:lnTo>
                  <a:lnTo>
                    <a:pt x="477" y="486"/>
                  </a:lnTo>
                  <a:lnTo>
                    <a:pt x="475" y="490"/>
                  </a:lnTo>
                  <a:lnTo>
                    <a:pt x="475" y="494"/>
                  </a:lnTo>
                  <a:lnTo>
                    <a:pt x="475" y="498"/>
                  </a:lnTo>
                  <a:lnTo>
                    <a:pt x="473" y="501"/>
                  </a:lnTo>
                  <a:lnTo>
                    <a:pt x="473" y="505"/>
                  </a:lnTo>
                  <a:lnTo>
                    <a:pt x="471" y="509"/>
                  </a:lnTo>
                  <a:lnTo>
                    <a:pt x="470" y="511"/>
                  </a:lnTo>
                  <a:lnTo>
                    <a:pt x="470" y="515"/>
                  </a:lnTo>
                  <a:lnTo>
                    <a:pt x="468" y="517"/>
                  </a:lnTo>
                  <a:lnTo>
                    <a:pt x="468" y="519"/>
                  </a:lnTo>
                  <a:lnTo>
                    <a:pt x="466" y="520"/>
                  </a:lnTo>
                  <a:lnTo>
                    <a:pt x="462" y="522"/>
                  </a:lnTo>
                  <a:lnTo>
                    <a:pt x="458" y="524"/>
                  </a:lnTo>
                  <a:lnTo>
                    <a:pt x="454" y="526"/>
                  </a:lnTo>
                  <a:lnTo>
                    <a:pt x="451" y="528"/>
                  </a:lnTo>
                  <a:lnTo>
                    <a:pt x="445" y="528"/>
                  </a:lnTo>
                  <a:lnTo>
                    <a:pt x="443" y="530"/>
                  </a:lnTo>
                  <a:lnTo>
                    <a:pt x="441" y="530"/>
                  </a:lnTo>
                  <a:lnTo>
                    <a:pt x="439" y="532"/>
                  </a:lnTo>
                  <a:lnTo>
                    <a:pt x="439" y="536"/>
                  </a:lnTo>
                  <a:lnTo>
                    <a:pt x="439" y="538"/>
                  </a:lnTo>
                  <a:lnTo>
                    <a:pt x="437" y="541"/>
                  </a:lnTo>
                  <a:lnTo>
                    <a:pt x="437" y="543"/>
                  </a:lnTo>
                  <a:lnTo>
                    <a:pt x="437" y="547"/>
                  </a:lnTo>
                  <a:lnTo>
                    <a:pt x="435" y="551"/>
                  </a:lnTo>
                  <a:lnTo>
                    <a:pt x="435" y="555"/>
                  </a:lnTo>
                  <a:lnTo>
                    <a:pt x="433" y="558"/>
                  </a:lnTo>
                  <a:lnTo>
                    <a:pt x="432" y="562"/>
                  </a:lnTo>
                  <a:lnTo>
                    <a:pt x="430" y="564"/>
                  </a:lnTo>
                  <a:lnTo>
                    <a:pt x="428" y="568"/>
                  </a:lnTo>
                  <a:lnTo>
                    <a:pt x="428" y="572"/>
                  </a:lnTo>
                  <a:lnTo>
                    <a:pt x="426" y="574"/>
                  </a:lnTo>
                  <a:lnTo>
                    <a:pt x="422" y="578"/>
                  </a:lnTo>
                  <a:lnTo>
                    <a:pt x="416" y="581"/>
                  </a:lnTo>
                  <a:lnTo>
                    <a:pt x="413" y="585"/>
                  </a:lnTo>
                  <a:lnTo>
                    <a:pt x="407" y="587"/>
                  </a:lnTo>
                  <a:lnTo>
                    <a:pt x="401" y="589"/>
                  </a:lnTo>
                  <a:lnTo>
                    <a:pt x="397" y="591"/>
                  </a:lnTo>
                  <a:lnTo>
                    <a:pt x="395" y="591"/>
                  </a:lnTo>
                  <a:lnTo>
                    <a:pt x="394" y="593"/>
                  </a:lnTo>
                  <a:lnTo>
                    <a:pt x="395" y="595"/>
                  </a:lnTo>
                  <a:lnTo>
                    <a:pt x="395" y="598"/>
                  </a:lnTo>
                  <a:lnTo>
                    <a:pt x="395" y="604"/>
                  </a:lnTo>
                  <a:lnTo>
                    <a:pt x="395" y="608"/>
                  </a:lnTo>
                  <a:lnTo>
                    <a:pt x="394" y="612"/>
                  </a:lnTo>
                  <a:lnTo>
                    <a:pt x="390" y="616"/>
                  </a:lnTo>
                  <a:lnTo>
                    <a:pt x="386" y="621"/>
                  </a:lnTo>
                  <a:lnTo>
                    <a:pt x="382" y="621"/>
                  </a:lnTo>
                  <a:lnTo>
                    <a:pt x="378" y="623"/>
                  </a:lnTo>
                  <a:lnTo>
                    <a:pt x="375" y="625"/>
                  </a:lnTo>
                  <a:lnTo>
                    <a:pt x="371" y="627"/>
                  </a:lnTo>
                  <a:lnTo>
                    <a:pt x="367" y="627"/>
                  </a:lnTo>
                  <a:lnTo>
                    <a:pt x="361" y="629"/>
                  </a:lnTo>
                  <a:lnTo>
                    <a:pt x="357" y="629"/>
                  </a:lnTo>
                  <a:lnTo>
                    <a:pt x="352" y="631"/>
                  </a:lnTo>
                  <a:lnTo>
                    <a:pt x="346" y="631"/>
                  </a:lnTo>
                  <a:lnTo>
                    <a:pt x="340" y="631"/>
                  </a:lnTo>
                  <a:lnTo>
                    <a:pt x="335" y="629"/>
                  </a:lnTo>
                  <a:lnTo>
                    <a:pt x="331" y="629"/>
                  </a:lnTo>
                  <a:lnTo>
                    <a:pt x="325" y="627"/>
                  </a:lnTo>
                  <a:lnTo>
                    <a:pt x="319" y="625"/>
                  </a:lnTo>
                  <a:lnTo>
                    <a:pt x="314" y="623"/>
                  </a:lnTo>
                  <a:lnTo>
                    <a:pt x="308" y="621"/>
                  </a:lnTo>
                  <a:lnTo>
                    <a:pt x="306" y="621"/>
                  </a:lnTo>
                  <a:lnTo>
                    <a:pt x="302" y="619"/>
                  </a:lnTo>
                  <a:lnTo>
                    <a:pt x="300" y="617"/>
                  </a:lnTo>
                  <a:lnTo>
                    <a:pt x="297" y="616"/>
                  </a:lnTo>
                  <a:lnTo>
                    <a:pt x="291" y="612"/>
                  </a:lnTo>
                  <a:lnTo>
                    <a:pt x="287" y="610"/>
                  </a:lnTo>
                  <a:lnTo>
                    <a:pt x="281" y="606"/>
                  </a:lnTo>
                  <a:lnTo>
                    <a:pt x="278" y="602"/>
                  </a:lnTo>
                  <a:lnTo>
                    <a:pt x="274" y="598"/>
                  </a:lnTo>
                  <a:lnTo>
                    <a:pt x="268" y="595"/>
                  </a:lnTo>
                  <a:lnTo>
                    <a:pt x="264" y="591"/>
                  </a:lnTo>
                  <a:lnTo>
                    <a:pt x="261" y="589"/>
                  </a:lnTo>
                  <a:lnTo>
                    <a:pt x="255" y="585"/>
                  </a:lnTo>
                  <a:lnTo>
                    <a:pt x="253" y="583"/>
                  </a:lnTo>
                  <a:lnTo>
                    <a:pt x="249" y="579"/>
                  </a:lnTo>
                  <a:lnTo>
                    <a:pt x="245" y="579"/>
                  </a:lnTo>
                  <a:lnTo>
                    <a:pt x="242" y="578"/>
                  </a:lnTo>
                  <a:lnTo>
                    <a:pt x="240" y="578"/>
                  </a:lnTo>
                  <a:lnTo>
                    <a:pt x="238" y="576"/>
                  </a:lnTo>
                  <a:lnTo>
                    <a:pt x="236" y="576"/>
                  </a:lnTo>
                  <a:lnTo>
                    <a:pt x="232" y="576"/>
                  </a:lnTo>
                  <a:lnTo>
                    <a:pt x="228" y="576"/>
                  </a:lnTo>
                  <a:lnTo>
                    <a:pt x="224" y="576"/>
                  </a:lnTo>
                  <a:lnTo>
                    <a:pt x="221" y="576"/>
                  </a:lnTo>
                  <a:lnTo>
                    <a:pt x="215" y="576"/>
                  </a:lnTo>
                  <a:lnTo>
                    <a:pt x="211" y="576"/>
                  </a:lnTo>
                  <a:lnTo>
                    <a:pt x="207" y="574"/>
                  </a:lnTo>
                  <a:lnTo>
                    <a:pt x="205" y="574"/>
                  </a:lnTo>
                  <a:lnTo>
                    <a:pt x="202" y="574"/>
                  </a:lnTo>
                  <a:lnTo>
                    <a:pt x="200" y="574"/>
                  </a:lnTo>
                  <a:lnTo>
                    <a:pt x="196" y="574"/>
                  </a:lnTo>
                  <a:lnTo>
                    <a:pt x="194" y="574"/>
                  </a:lnTo>
                  <a:lnTo>
                    <a:pt x="190" y="572"/>
                  </a:lnTo>
                  <a:lnTo>
                    <a:pt x="188" y="572"/>
                  </a:lnTo>
                  <a:lnTo>
                    <a:pt x="184" y="572"/>
                  </a:lnTo>
                  <a:lnTo>
                    <a:pt x="181" y="572"/>
                  </a:lnTo>
                  <a:lnTo>
                    <a:pt x="177" y="570"/>
                  </a:lnTo>
                  <a:lnTo>
                    <a:pt x="175" y="570"/>
                  </a:lnTo>
                  <a:lnTo>
                    <a:pt x="171" y="570"/>
                  </a:lnTo>
                  <a:lnTo>
                    <a:pt x="167" y="570"/>
                  </a:lnTo>
                  <a:lnTo>
                    <a:pt x="164" y="568"/>
                  </a:lnTo>
                  <a:lnTo>
                    <a:pt x="162" y="568"/>
                  </a:lnTo>
                  <a:lnTo>
                    <a:pt x="158" y="568"/>
                  </a:lnTo>
                  <a:lnTo>
                    <a:pt x="154" y="566"/>
                  </a:lnTo>
                  <a:lnTo>
                    <a:pt x="150" y="566"/>
                  </a:lnTo>
                  <a:lnTo>
                    <a:pt x="146" y="564"/>
                  </a:lnTo>
                  <a:lnTo>
                    <a:pt x="145" y="564"/>
                  </a:lnTo>
                  <a:lnTo>
                    <a:pt x="141" y="562"/>
                  </a:lnTo>
                  <a:lnTo>
                    <a:pt x="137" y="562"/>
                  </a:lnTo>
                  <a:lnTo>
                    <a:pt x="133" y="562"/>
                  </a:lnTo>
                  <a:lnTo>
                    <a:pt x="129" y="560"/>
                  </a:lnTo>
                  <a:lnTo>
                    <a:pt x="126" y="558"/>
                  </a:lnTo>
                  <a:lnTo>
                    <a:pt x="124" y="557"/>
                  </a:lnTo>
                  <a:lnTo>
                    <a:pt x="120" y="557"/>
                  </a:lnTo>
                  <a:lnTo>
                    <a:pt x="116" y="555"/>
                  </a:lnTo>
                  <a:lnTo>
                    <a:pt x="114" y="553"/>
                  </a:lnTo>
                  <a:lnTo>
                    <a:pt x="110" y="553"/>
                  </a:lnTo>
                  <a:lnTo>
                    <a:pt x="107" y="551"/>
                  </a:lnTo>
                  <a:lnTo>
                    <a:pt x="105" y="549"/>
                  </a:lnTo>
                  <a:lnTo>
                    <a:pt x="101" y="547"/>
                  </a:lnTo>
                  <a:lnTo>
                    <a:pt x="97" y="545"/>
                  </a:lnTo>
                  <a:lnTo>
                    <a:pt x="95" y="543"/>
                  </a:lnTo>
                  <a:lnTo>
                    <a:pt x="91" y="541"/>
                  </a:lnTo>
                  <a:lnTo>
                    <a:pt x="88" y="539"/>
                  </a:lnTo>
                  <a:lnTo>
                    <a:pt x="86" y="538"/>
                  </a:lnTo>
                  <a:lnTo>
                    <a:pt x="84" y="536"/>
                  </a:lnTo>
                  <a:lnTo>
                    <a:pt x="78" y="530"/>
                  </a:lnTo>
                  <a:lnTo>
                    <a:pt x="72" y="526"/>
                  </a:lnTo>
                  <a:lnTo>
                    <a:pt x="69" y="520"/>
                  </a:lnTo>
                  <a:lnTo>
                    <a:pt x="65" y="515"/>
                  </a:lnTo>
                  <a:lnTo>
                    <a:pt x="63" y="511"/>
                  </a:lnTo>
                  <a:lnTo>
                    <a:pt x="61" y="509"/>
                  </a:lnTo>
                  <a:lnTo>
                    <a:pt x="59" y="505"/>
                  </a:lnTo>
                  <a:lnTo>
                    <a:pt x="57" y="503"/>
                  </a:lnTo>
                  <a:lnTo>
                    <a:pt x="55" y="498"/>
                  </a:lnTo>
                  <a:lnTo>
                    <a:pt x="51" y="492"/>
                  </a:lnTo>
                  <a:lnTo>
                    <a:pt x="48" y="488"/>
                  </a:lnTo>
                  <a:lnTo>
                    <a:pt x="46" y="482"/>
                  </a:lnTo>
                  <a:lnTo>
                    <a:pt x="44" y="479"/>
                  </a:lnTo>
                  <a:lnTo>
                    <a:pt x="40" y="473"/>
                  </a:lnTo>
                  <a:lnTo>
                    <a:pt x="38" y="469"/>
                  </a:lnTo>
                  <a:lnTo>
                    <a:pt x="36" y="463"/>
                  </a:lnTo>
                  <a:lnTo>
                    <a:pt x="34" y="460"/>
                  </a:lnTo>
                  <a:lnTo>
                    <a:pt x="32" y="456"/>
                  </a:lnTo>
                  <a:lnTo>
                    <a:pt x="32" y="452"/>
                  </a:lnTo>
                  <a:lnTo>
                    <a:pt x="31" y="448"/>
                  </a:lnTo>
                  <a:lnTo>
                    <a:pt x="29" y="444"/>
                  </a:lnTo>
                  <a:lnTo>
                    <a:pt x="29" y="441"/>
                  </a:lnTo>
                  <a:lnTo>
                    <a:pt x="27" y="435"/>
                  </a:lnTo>
                  <a:lnTo>
                    <a:pt x="27" y="431"/>
                  </a:lnTo>
                  <a:lnTo>
                    <a:pt x="25" y="427"/>
                  </a:lnTo>
                  <a:lnTo>
                    <a:pt x="25" y="424"/>
                  </a:lnTo>
                  <a:lnTo>
                    <a:pt x="25" y="420"/>
                  </a:lnTo>
                  <a:lnTo>
                    <a:pt x="25" y="414"/>
                  </a:lnTo>
                  <a:lnTo>
                    <a:pt x="25" y="410"/>
                  </a:lnTo>
                  <a:lnTo>
                    <a:pt x="25" y="406"/>
                  </a:lnTo>
                  <a:lnTo>
                    <a:pt x="25" y="401"/>
                  </a:lnTo>
                  <a:lnTo>
                    <a:pt x="25" y="397"/>
                  </a:lnTo>
                  <a:lnTo>
                    <a:pt x="25" y="391"/>
                  </a:lnTo>
                  <a:lnTo>
                    <a:pt x="25" y="386"/>
                  </a:lnTo>
                  <a:lnTo>
                    <a:pt x="25" y="382"/>
                  </a:lnTo>
                  <a:lnTo>
                    <a:pt x="25" y="380"/>
                  </a:lnTo>
                  <a:lnTo>
                    <a:pt x="25" y="376"/>
                  </a:lnTo>
                  <a:lnTo>
                    <a:pt x="25" y="374"/>
                  </a:lnTo>
                  <a:lnTo>
                    <a:pt x="25" y="370"/>
                  </a:lnTo>
                  <a:lnTo>
                    <a:pt x="27" y="367"/>
                  </a:lnTo>
                  <a:lnTo>
                    <a:pt x="27" y="365"/>
                  </a:lnTo>
                  <a:lnTo>
                    <a:pt x="27" y="361"/>
                  </a:lnTo>
                  <a:lnTo>
                    <a:pt x="25" y="361"/>
                  </a:lnTo>
                  <a:lnTo>
                    <a:pt x="23" y="361"/>
                  </a:lnTo>
                  <a:lnTo>
                    <a:pt x="19" y="361"/>
                  </a:lnTo>
                  <a:lnTo>
                    <a:pt x="15" y="363"/>
                  </a:lnTo>
                  <a:lnTo>
                    <a:pt x="10" y="361"/>
                  </a:lnTo>
                  <a:lnTo>
                    <a:pt x="6" y="359"/>
                  </a:lnTo>
                  <a:lnTo>
                    <a:pt x="2" y="357"/>
                  </a:lnTo>
                  <a:lnTo>
                    <a:pt x="2" y="353"/>
                  </a:lnTo>
                  <a:lnTo>
                    <a:pt x="0" y="351"/>
                  </a:lnTo>
                  <a:lnTo>
                    <a:pt x="0" y="349"/>
                  </a:lnTo>
                  <a:lnTo>
                    <a:pt x="0" y="348"/>
                  </a:lnTo>
                  <a:lnTo>
                    <a:pt x="0" y="346"/>
                  </a:lnTo>
                  <a:lnTo>
                    <a:pt x="0" y="342"/>
                  </a:lnTo>
                  <a:lnTo>
                    <a:pt x="0" y="338"/>
                  </a:lnTo>
                  <a:lnTo>
                    <a:pt x="0" y="334"/>
                  </a:lnTo>
                  <a:lnTo>
                    <a:pt x="0" y="330"/>
                  </a:lnTo>
                  <a:lnTo>
                    <a:pt x="0" y="327"/>
                  </a:lnTo>
                  <a:lnTo>
                    <a:pt x="0" y="323"/>
                  </a:lnTo>
                  <a:lnTo>
                    <a:pt x="2" y="317"/>
                  </a:lnTo>
                  <a:lnTo>
                    <a:pt x="2" y="313"/>
                  </a:lnTo>
                  <a:lnTo>
                    <a:pt x="2" y="308"/>
                  </a:lnTo>
                  <a:lnTo>
                    <a:pt x="4" y="302"/>
                  </a:lnTo>
                  <a:lnTo>
                    <a:pt x="4" y="296"/>
                  </a:lnTo>
                  <a:lnTo>
                    <a:pt x="6" y="290"/>
                  </a:lnTo>
                  <a:lnTo>
                    <a:pt x="6" y="287"/>
                  </a:lnTo>
                  <a:lnTo>
                    <a:pt x="6" y="285"/>
                  </a:lnTo>
                  <a:lnTo>
                    <a:pt x="6" y="281"/>
                  </a:lnTo>
                  <a:lnTo>
                    <a:pt x="6" y="277"/>
                  </a:lnTo>
                  <a:lnTo>
                    <a:pt x="6" y="275"/>
                  </a:lnTo>
                  <a:lnTo>
                    <a:pt x="8" y="271"/>
                  </a:lnTo>
                  <a:lnTo>
                    <a:pt x="8" y="268"/>
                  </a:lnTo>
                  <a:lnTo>
                    <a:pt x="8" y="266"/>
                  </a:lnTo>
                  <a:lnTo>
                    <a:pt x="8" y="262"/>
                  </a:lnTo>
                  <a:lnTo>
                    <a:pt x="10" y="258"/>
                  </a:lnTo>
                  <a:lnTo>
                    <a:pt x="10" y="254"/>
                  </a:lnTo>
                  <a:lnTo>
                    <a:pt x="12" y="251"/>
                  </a:lnTo>
                  <a:lnTo>
                    <a:pt x="12" y="249"/>
                  </a:lnTo>
                  <a:lnTo>
                    <a:pt x="12" y="245"/>
                  </a:lnTo>
                  <a:lnTo>
                    <a:pt x="13" y="241"/>
                  </a:lnTo>
                  <a:lnTo>
                    <a:pt x="13" y="239"/>
                  </a:lnTo>
                  <a:lnTo>
                    <a:pt x="13" y="235"/>
                  </a:lnTo>
                  <a:lnTo>
                    <a:pt x="15" y="232"/>
                  </a:lnTo>
                  <a:lnTo>
                    <a:pt x="15" y="228"/>
                  </a:lnTo>
                  <a:lnTo>
                    <a:pt x="17" y="224"/>
                  </a:lnTo>
                  <a:lnTo>
                    <a:pt x="17" y="220"/>
                  </a:lnTo>
                  <a:lnTo>
                    <a:pt x="19" y="216"/>
                  </a:lnTo>
                  <a:lnTo>
                    <a:pt x="19" y="214"/>
                  </a:lnTo>
                  <a:lnTo>
                    <a:pt x="21" y="211"/>
                  </a:lnTo>
                  <a:lnTo>
                    <a:pt x="21" y="207"/>
                  </a:lnTo>
                  <a:lnTo>
                    <a:pt x="23" y="203"/>
                  </a:lnTo>
                  <a:lnTo>
                    <a:pt x="23" y="199"/>
                  </a:lnTo>
                  <a:lnTo>
                    <a:pt x="25" y="197"/>
                  </a:lnTo>
                  <a:lnTo>
                    <a:pt x="25" y="194"/>
                  </a:lnTo>
                  <a:lnTo>
                    <a:pt x="27" y="190"/>
                  </a:lnTo>
                  <a:lnTo>
                    <a:pt x="27" y="186"/>
                  </a:lnTo>
                  <a:lnTo>
                    <a:pt x="29" y="182"/>
                  </a:lnTo>
                  <a:lnTo>
                    <a:pt x="29" y="180"/>
                  </a:lnTo>
                  <a:lnTo>
                    <a:pt x="31" y="176"/>
                  </a:lnTo>
                  <a:lnTo>
                    <a:pt x="32" y="173"/>
                  </a:lnTo>
                  <a:lnTo>
                    <a:pt x="34" y="169"/>
                  </a:lnTo>
                  <a:lnTo>
                    <a:pt x="34" y="165"/>
                  </a:lnTo>
                  <a:lnTo>
                    <a:pt x="36" y="163"/>
                  </a:lnTo>
                  <a:lnTo>
                    <a:pt x="38" y="159"/>
                  </a:lnTo>
                  <a:lnTo>
                    <a:pt x="40" y="156"/>
                  </a:lnTo>
                  <a:lnTo>
                    <a:pt x="42" y="152"/>
                  </a:lnTo>
                  <a:lnTo>
                    <a:pt x="44" y="148"/>
                  </a:lnTo>
                  <a:lnTo>
                    <a:pt x="46" y="144"/>
                  </a:lnTo>
                  <a:lnTo>
                    <a:pt x="48" y="142"/>
                  </a:lnTo>
                  <a:lnTo>
                    <a:pt x="50" y="138"/>
                  </a:lnTo>
                  <a:lnTo>
                    <a:pt x="51" y="135"/>
                  </a:lnTo>
                  <a:lnTo>
                    <a:pt x="53" y="133"/>
                  </a:lnTo>
                  <a:lnTo>
                    <a:pt x="55" y="129"/>
                  </a:lnTo>
                  <a:lnTo>
                    <a:pt x="57" y="125"/>
                  </a:lnTo>
                  <a:lnTo>
                    <a:pt x="61" y="121"/>
                  </a:lnTo>
                  <a:lnTo>
                    <a:pt x="63" y="119"/>
                  </a:lnTo>
                  <a:lnTo>
                    <a:pt x="65" y="116"/>
                  </a:lnTo>
                  <a:lnTo>
                    <a:pt x="67" y="112"/>
                  </a:lnTo>
                  <a:lnTo>
                    <a:pt x="70" y="110"/>
                  </a:lnTo>
                  <a:lnTo>
                    <a:pt x="72" y="106"/>
                  </a:lnTo>
                  <a:lnTo>
                    <a:pt x="76" y="102"/>
                  </a:lnTo>
                  <a:lnTo>
                    <a:pt x="78" y="100"/>
                  </a:lnTo>
                  <a:lnTo>
                    <a:pt x="80" y="97"/>
                  </a:lnTo>
                  <a:lnTo>
                    <a:pt x="82" y="95"/>
                  </a:lnTo>
                  <a:lnTo>
                    <a:pt x="86" y="91"/>
                  </a:lnTo>
                  <a:lnTo>
                    <a:pt x="88" y="87"/>
                  </a:lnTo>
                  <a:lnTo>
                    <a:pt x="91" y="85"/>
                  </a:lnTo>
                  <a:lnTo>
                    <a:pt x="95" y="81"/>
                  </a:lnTo>
                  <a:lnTo>
                    <a:pt x="97" y="79"/>
                  </a:lnTo>
                  <a:lnTo>
                    <a:pt x="101" y="76"/>
                  </a:lnTo>
                  <a:lnTo>
                    <a:pt x="103" y="74"/>
                  </a:lnTo>
                  <a:lnTo>
                    <a:pt x="107" y="70"/>
                  </a:lnTo>
                  <a:lnTo>
                    <a:pt x="108" y="68"/>
                  </a:lnTo>
                  <a:lnTo>
                    <a:pt x="112" y="64"/>
                  </a:lnTo>
                  <a:lnTo>
                    <a:pt x="116" y="62"/>
                  </a:lnTo>
                  <a:lnTo>
                    <a:pt x="118" y="60"/>
                  </a:lnTo>
                  <a:lnTo>
                    <a:pt x="122" y="59"/>
                  </a:lnTo>
                  <a:lnTo>
                    <a:pt x="126" y="55"/>
                  </a:lnTo>
                  <a:lnTo>
                    <a:pt x="127" y="53"/>
                  </a:lnTo>
                  <a:lnTo>
                    <a:pt x="131" y="49"/>
                  </a:lnTo>
                  <a:lnTo>
                    <a:pt x="135" y="47"/>
                  </a:lnTo>
                  <a:lnTo>
                    <a:pt x="137" y="45"/>
                  </a:lnTo>
                  <a:lnTo>
                    <a:pt x="141" y="43"/>
                  </a:lnTo>
                  <a:lnTo>
                    <a:pt x="145" y="41"/>
                  </a:lnTo>
                  <a:lnTo>
                    <a:pt x="148" y="40"/>
                  </a:lnTo>
                  <a:lnTo>
                    <a:pt x="150" y="38"/>
                  </a:lnTo>
                  <a:lnTo>
                    <a:pt x="154" y="36"/>
                  </a:lnTo>
                  <a:lnTo>
                    <a:pt x="158" y="34"/>
                  </a:lnTo>
                  <a:lnTo>
                    <a:pt x="160" y="32"/>
                  </a:lnTo>
                  <a:lnTo>
                    <a:pt x="164" y="30"/>
                  </a:lnTo>
                  <a:lnTo>
                    <a:pt x="167" y="30"/>
                  </a:lnTo>
                  <a:lnTo>
                    <a:pt x="171" y="28"/>
                  </a:lnTo>
                  <a:lnTo>
                    <a:pt x="173" y="26"/>
                  </a:lnTo>
                  <a:lnTo>
                    <a:pt x="177" y="24"/>
                  </a:lnTo>
                  <a:lnTo>
                    <a:pt x="181" y="22"/>
                  </a:lnTo>
                  <a:lnTo>
                    <a:pt x="183" y="22"/>
                  </a:lnTo>
                  <a:lnTo>
                    <a:pt x="186" y="21"/>
                  </a:lnTo>
                  <a:lnTo>
                    <a:pt x="190" y="21"/>
                  </a:lnTo>
                  <a:lnTo>
                    <a:pt x="194" y="19"/>
                  </a:lnTo>
                  <a:lnTo>
                    <a:pt x="196" y="19"/>
                  </a:lnTo>
                  <a:lnTo>
                    <a:pt x="200" y="19"/>
                  </a:lnTo>
                  <a:lnTo>
                    <a:pt x="202" y="17"/>
                  </a:lnTo>
                  <a:lnTo>
                    <a:pt x="205" y="17"/>
                  </a:lnTo>
                  <a:lnTo>
                    <a:pt x="209" y="15"/>
                  </a:lnTo>
                  <a:lnTo>
                    <a:pt x="211" y="15"/>
                  </a:lnTo>
                  <a:lnTo>
                    <a:pt x="215" y="13"/>
                  </a:lnTo>
                  <a:lnTo>
                    <a:pt x="219" y="13"/>
                  </a:lnTo>
                  <a:lnTo>
                    <a:pt x="221" y="11"/>
                  </a:lnTo>
                  <a:lnTo>
                    <a:pt x="224" y="11"/>
                  </a:lnTo>
                  <a:lnTo>
                    <a:pt x="230" y="11"/>
                  </a:lnTo>
                  <a:lnTo>
                    <a:pt x="236" y="9"/>
                  </a:lnTo>
                  <a:lnTo>
                    <a:pt x="238" y="7"/>
                  </a:lnTo>
                  <a:lnTo>
                    <a:pt x="242" y="7"/>
                  </a:lnTo>
                  <a:lnTo>
                    <a:pt x="243" y="7"/>
                  </a:lnTo>
                  <a:lnTo>
                    <a:pt x="247" y="7"/>
                  </a:lnTo>
                  <a:lnTo>
                    <a:pt x="251" y="5"/>
                  </a:lnTo>
                  <a:lnTo>
                    <a:pt x="257" y="5"/>
                  </a:lnTo>
                  <a:lnTo>
                    <a:pt x="262" y="3"/>
                  </a:lnTo>
                  <a:lnTo>
                    <a:pt x="266" y="3"/>
                  </a:lnTo>
                  <a:lnTo>
                    <a:pt x="270" y="3"/>
                  </a:lnTo>
                  <a:lnTo>
                    <a:pt x="276" y="3"/>
                  </a:lnTo>
                  <a:lnTo>
                    <a:pt x="280" y="2"/>
                  </a:lnTo>
                  <a:lnTo>
                    <a:pt x="283" y="2"/>
                  </a:lnTo>
                  <a:lnTo>
                    <a:pt x="287" y="2"/>
                  </a:lnTo>
                  <a:lnTo>
                    <a:pt x="291" y="2"/>
                  </a:lnTo>
                  <a:lnTo>
                    <a:pt x="293" y="0"/>
                  </a:lnTo>
                  <a:lnTo>
                    <a:pt x="297" y="0"/>
                  </a:lnTo>
                  <a:lnTo>
                    <a:pt x="299" y="0"/>
                  </a:lnTo>
                  <a:lnTo>
                    <a:pt x="302" y="0"/>
                  </a:lnTo>
                  <a:lnTo>
                    <a:pt x="304" y="0"/>
                  </a:lnTo>
                  <a:lnTo>
                    <a:pt x="306" y="0"/>
                  </a:lnTo>
                  <a:lnTo>
                    <a:pt x="310" y="0"/>
                  </a:lnTo>
                  <a:lnTo>
                    <a:pt x="312" y="0"/>
                  </a:lnTo>
                  <a:lnTo>
                    <a:pt x="314" y="0"/>
                  </a:lnTo>
                  <a:lnTo>
                    <a:pt x="316" y="0"/>
                  </a:lnTo>
                  <a:lnTo>
                    <a:pt x="331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4" name="Freeform 172">
              <a:extLst>
                <a:ext uri="{FF2B5EF4-FFF2-40B4-BE49-F238E27FC236}">
                  <a16:creationId xmlns:a16="http://schemas.microsoft.com/office/drawing/2014/main" id="{BA4F4421-AEE4-8BD1-DDF3-5A83662A5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813" y="5192713"/>
              <a:ext cx="96838" cy="55563"/>
            </a:xfrm>
            <a:custGeom>
              <a:avLst/>
              <a:gdLst>
                <a:gd name="T0" fmla="*/ 0 w 124"/>
                <a:gd name="T1" fmla="*/ 2 h 68"/>
                <a:gd name="T2" fmla="*/ 0 w 124"/>
                <a:gd name="T3" fmla="*/ 7 h 68"/>
                <a:gd name="T4" fmla="*/ 2 w 124"/>
                <a:gd name="T5" fmla="*/ 15 h 68"/>
                <a:gd name="T6" fmla="*/ 4 w 124"/>
                <a:gd name="T7" fmla="*/ 23 h 68"/>
                <a:gd name="T8" fmla="*/ 8 w 124"/>
                <a:gd name="T9" fmla="*/ 28 h 68"/>
                <a:gd name="T10" fmla="*/ 12 w 124"/>
                <a:gd name="T11" fmla="*/ 34 h 68"/>
                <a:gd name="T12" fmla="*/ 15 w 124"/>
                <a:gd name="T13" fmla="*/ 40 h 68"/>
                <a:gd name="T14" fmla="*/ 23 w 124"/>
                <a:gd name="T15" fmla="*/ 45 h 68"/>
                <a:gd name="T16" fmla="*/ 33 w 124"/>
                <a:gd name="T17" fmla="*/ 51 h 68"/>
                <a:gd name="T18" fmla="*/ 40 w 124"/>
                <a:gd name="T19" fmla="*/ 55 h 68"/>
                <a:gd name="T20" fmla="*/ 46 w 124"/>
                <a:gd name="T21" fmla="*/ 57 h 68"/>
                <a:gd name="T22" fmla="*/ 52 w 124"/>
                <a:gd name="T23" fmla="*/ 59 h 68"/>
                <a:gd name="T24" fmla="*/ 57 w 124"/>
                <a:gd name="T25" fmla="*/ 61 h 68"/>
                <a:gd name="T26" fmla="*/ 65 w 124"/>
                <a:gd name="T27" fmla="*/ 63 h 68"/>
                <a:gd name="T28" fmla="*/ 72 w 124"/>
                <a:gd name="T29" fmla="*/ 64 h 68"/>
                <a:gd name="T30" fmla="*/ 82 w 124"/>
                <a:gd name="T31" fmla="*/ 66 h 68"/>
                <a:gd name="T32" fmla="*/ 91 w 124"/>
                <a:gd name="T33" fmla="*/ 66 h 68"/>
                <a:gd name="T34" fmla="*/ 124 w 124"/>
                <a:gd name="T35" fmla="*/ 53 h 68"/>
                <a:gd name="T36" fmla="*/ 120 w 124"/>
                <a:gd name="T37" fmla="*/ 53 h 68"/>
                <a:gd name="T38" fmla="*/ 110 w 124"/>
                <a:gd name="T39" fmla="*/ 51 h 68"/>
                <a:gd name="T40" fmla="*/ 105 w 124"/>
                <a:gd name="T41" fmla="*/ 49 h 68"/>
                <a:gd name="T42" fmla="*/ 97 w 124"/>
                <a:gd name="T43" fmla="*/ 47 h 68"/>
                <a:gd name="T44" fmla="*/ 91 w 124"/>
                <a:gd name="T45" fmla="*/ 45 h 68"/>
                <a:gd name="T46" fmla="*/ 84 w 124"/>
                <a:gd name="T47" fmla="*/ 42 h 68"/>
                <a:gd name="T48" fmla="*/ 76 w 124"/>
                <a:gd name="T49" fmla="*/ 38 h 68"/>
                <a:gd name="T50" fmla="*/ 69 w 124"/>
                <a:gd name="T51" fmla="*/ 34 h 68"/>
                <a:gd name="T52" fmla="*/ 63 w 124"/>
                <a:gd name="T53" fmla="*/ 30 h 68"/>
                <a:gd name="T54" fmla="*/ 57 w 124"/>
                <a:gd name="T55" fmla="*/ 25 h 68"/>
                <a:gd name="T56" fmla="*/ 50 w 124"/>
                <a:gd name="T57" fmla="*/ 19 h 68"/>
                <a:gd name="T58" fmla="*/ 46 w 124"/>
                <a:gd name="T59" fmla="*/ 13 h 68"/>
                <a:gd name="T60" fmla="*/ 44 w 124"/>
                <a:gd name="T61" fmla="*/ 7 h 68"/>
                <a:gd name="T62" fmla="*/ 42 w 124"/>
                <a:gd name="T63" fmla="*/ 0 h 68"/>
                <a:gd name="T64" fmla="*/ 2 w 124"/>
                <a:gd name="T65" fmla="*/ 2 h 6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"/>
                <a:gd name="T100" fmla="*/ 0 h 68"/>
                <a:gd name="T101" fmla="*/ 124 w 124"/>
                <a:gd name="T102" fmla="*/ 68 h 6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" h="68">
                  <a:moveTo>
                    <a:pt x="2" y="2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2" y="11"/>
                  </a:lnTo>
                  <a:lnTo>
                    <a:pt x="2" y="15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6" y="25"/>
                  </a:lnTo>
                  <a:lnTo>
                    <a:pt x="8" y="28"/>
                  </a:lnTo>
                  <a:lnTo>
                    <a:pt x="10" y="32"/>
                  </a:lnTo>
                  <a:lnTo>
                    <a:pt x="12" y="34"/>
                  </a:lnTo>
                  <a:lnTo>
                    <a:pt x="13" y="38"/>
                  </a:lnTo>
                  <a:lnTo>
                    <a:pt x="15" y="40"/>
                  </a:lnTo>
                  <a:lnTo>
                    <a:pt x="19" y="44"/>
                  </a:lnTo>
                  <a:lnTo>
                    <a:pt x="23" y="45"/>
                  </a:lnTo>
                  <a:lnTo>
                    <a:pt x="27" y="49"/>
                  </a:lnTo>
                  <a:lnTo>
                    <a:pt x="33" y="51"/>
                  </a:lnTo>
                  <a:lnTo>
                    <a:pt x="38" y="53"/>
                  </a:lnTo>
                  <a:lnTo>
                    <a:pt x="40" y="55"/>
                  </a:lnTo>
                  <a:lnTo>
                    <a:pt x="42" y="55"/>
                  </a:lnTo>
                  <a:lnTo>
                    <a:pt x="46" y="57"/>
                  </a:lnTo>
                  <a:lnTo>
                    <a:pt x="48" y="57"/>
                  </a:lnTo>
                  <a:lnTo>
                    <a:pt x="52" y="59"/>
                  </a:lnTo>
                  <a:lnTo>
                    <a:pt x="55" y="61"/>
                  </a:lnTo>
                  <a:lnTo>
                    <a:pt x="57" y="61"/>
                  </a:lnTo>
                  <a:lnTo>
                    <a:pt x="63" y="63"/>
                  </a:lnTo>
                  <a:lnTo>
                    <a:pt x="65" y="63"/>
                  </a:lnTo>
                  <a:lnTo>
                    <a:pt x="69" y="63"/>
                  </a:lnTo>
                  <a:lnTo>
                    <a:pt x="72" y="64"/>
                  </a:lnTo>
                  <a:lnTo>
                    <a:pt x="78" y="64"/>
                  </a:lnTo>
                  <a:lnTo>
                    <a:pt x="82" y="66"/>
                  </a:lnTo>
                  <a:lnTo>
                    <a:pt x="88" y="66"/>
                  </a:lnTo>
                  <a:lnTo>
                    <a:pt x="91" y="66"/>
                  </a:lnTo>
                  <a:lnTo>
                    <a:pt x="97" y="68"/>
                  </a:lnTo>
                  <a:lnTo>
                    <a:pt x="124" y="53"/>
                  </a:lnTo>
                  <a:lnTo>
                    <a:pt x="122" y="53"/>
                  </a:lnTo>
                  <a:lnTo>
                    <a:pt x="120" y="53"/>
                  </a:lnTo>
                  <a:lnTo>
                    <a:pt x="116" y="51"/>
                  </a:lnTo>
                  <a:lnTo>
                    <a:pt x="110" y="51"/>
                  </a:lnTo>
                  <a:lnTo>
                    <a:pt x="107" y="49"/>
                  </a:lnTo>
                  <a:lnTo>
                    <a:pt x="105" y="49"/>
                  </a:lnTo>
                  <a:lnTo>
                    <a:pt x="101" y="47"/>
                  </a:lnTo>
                  <a:lnTo>
                    <a:pt x="97" y="47"/>
                  </a:lnTo>
                  <a:lnTo>
                    <a:pt x="95" y="45"/>
                  </a:lnTo>
                  <a:lnTo>
                    <a:pt x="91" y="45"/>
                  </a:lnTo>
                  <a:lnTo>
                    <a:pt x="88" y="44"/>
                  </a:lnTo>
                  <a:lnTo>
                    <a:pt x="84" y="42"/>
                  </a:lnTo>
                  <a:lnTo>
                    <a:pt x="80" y="40"/>
                  </a:lnTo>
                  <a:lnTo>
                    <a:pt x="76" y="38"/>
                  </a:lnTo>
                  <a:lnTo>
                    <a:pt x="72" y="36"/>
                  </a:lnTo>
                  <a:lnTo>
                    <a:pt x="69" y="34"/>
                  </a:lnTo>
                  <a:lnTo>
                    <a:pt x="65" y="32"/>
                  </a:lnTo>
                  <a:lnTo>
                    <a:pt x="63" y="30"/>
                  </a:lnTo>
                  <a:lnTo>
                    <a:pt x="59" y="26"/>
                  </a:lnTo>
                  <a:lnTo>
                    <a:pt x="57" y="25"/>
                  </a:lnTo>
                  <a:lnTo>
                    <a:pt x="53" y="23"/>
                  </a:lnTo>
                  <a:lnTo>
                    <a:pt x="50" y="19"/>
                  </a:lnTo>
                  <a:lnTo>
                    <a:pt x="48" y="17"/>
                  </a:lnTo>
                  <a:lnTo>
                    <a:pt x="46" y="13"/>
                  </a:lnTo>
                  <a:lnTo>
                    <a:pt x="44" y="9"/>
                  </a:lnTo>
                  <a:lnTo>
                    <a:pt x="44" y="7"/>
                  </a:lnTo>
                  <a:lnTo>
                    <a:pt x="42" y="4"/>
                  </a:lnTo>
                  <a:lnTo>
                    <a:pt x="42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5" name="Freeform 173">
              <a:extLst>
                <a:ext uri="{FF2B5EF4-FFF2-40B4-BE49-F238E27FC236}">
                  <a16:creationId xmlns:a16="http://schemas.microsoft.com/office/drawing/2014/main" id="{9C0B14C1-6151-2AF2-238A-1FD9E8E03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613" y="5268913"/>
              <a:ext cx="106363" cy="155575"/>
            </a:xfrm>
            <a:custGeom>
              <a:avLst/>
              <a:gdLst>
                <a:gd name="T0" fmla="*/ 14 w 135"/>
                <a:gd name="T1" fmla="*/ 123 h 196"/>
                <a:gd name="T2" fmla="*/ 23 w 135"/>
                <a:gd name="T3" fmla="*/ 141 h 196"/>
                <a:gd name="T4" fmla="*/ 40 w 135"/>
                <a:gd name="T5" fmla="*/ 139 h 196"/>
                <a:gd name="T6" fmla="*/ 50 w 135"/>
                <a:gd name="T7" fmla="*/ 133 h 196"/>
                <a:gd name="T8" fmla="*/ 50 w 135"/>
                <a:gd name="T9" fmla="*/ 137 h 196"/>
                <a:gd name="T10" fmla="*/ 46 w 135"/>
                <a:gd name="T11" fmla="*/ 148 h 196"/>
                <a:gd name="T12" fmla="*/ 31 w 135"/>
                <a:gd name="T13" fmla="*/ 156 h 196"/>
                <a:gd name="T14" fmla="*/ 31 w 135"/>
                <a:gd name="T15" fmla="*/ 163 h 196"/>
                <a:gd name="T16" fmla="*/ 40 w 135"/>
                <a:gd name="T17" fmla="*/ 177 h 196"/>
                <a:gd name="T18" fmla="*/ 56 w 135"/>
                <a:gd name="T19" fmla="*/ 179 h 196"/>
                <a:gd name="T20" fmla="*/ 71 w 135"/>
                <a:gd name="T21" fmla="*/ 177 h 196"/>
                <a:gd name="T22" fmla="*/ 80 w 135"/>
                <a:gd name="T23" fmla="*/ 161 h 196"/>
                <a:gd name="T24" fmla="*/ 84 w 135"/>
                <a:gd name="T25" fmla="*/ 148 h 196"/>
                <a:gd name="T26" fmla="*/ 95 w 135"/>
                <a:gd name="T27" fmla="*/ 146 h 196"/>
                <a:gd name="T28" fmla="*/ 107 w 135"/>
                <a:gd name="T29" fmla="*/ 133 h 196"/>
                <a:gd name="T30" fmla="*/ 107 w 135"/>
                <a:gd name="T31" fmla="*/ 112 h 196"/>
                <a:gd name="T32" fmla="*/ 111 w 135"/>
                <a:gd name="T33" fmla="*/ 99 h 196"/>
                <a:gd name="T34" fmla="*/ 120 w 135"/>
                <a:gd name="T35" fmla="*/ 89 h 196"/>
                <a:gd name="T36" fmla="*/ 124 w 135"/>
                <a:gd name="T37" fmla="*/ 72 h 196"/>
                <a:gd name="T38" fmla="*/ 120 w 135"/>
                <a:gd name="T39" fmla="*/ 59 h 196"/>
                <a:gd name="T40" fmla="*/ 109 w 135"/>
                <a:gd name="T41" fmla="*/ 51 h 196"/>
                <a:gd name="T42" fmla="*/ 103 w 135"/>
                <a:gd name="T43" fmla="*/ 49 h 196"/>
                <a:gd name="T44" fmla="*/ 107 w 135"/>
                <a:gd name="T45" fmla="*/ 34 h 196"/>
                <a:gd name="T46" fmla="*/ 88 w 135"/>
                <a:gd name="T47" fmla="*/ 25 h 196"/>
                <a:gd name="T48" fmla="*/ 82 w 135"/>
                <a:gd name="T49" fmla="*/ 0 h 196"/>
                <a:gd name="T50" fmla="*/ 92 w 135"/>
                <a:gd name="T51" fmla="*/ 6 h 196"/>
                <a:gd name="T52" fmla="*/ 105 w 135"/>
                <a:gd name="T53" fmla="*/ 15 h 196"/>
                <a:gd name="T54" fmla="*/ 120 w 135"/>
                <a:gd name="T55" fmla="*/ 30 h 196"/>
                <a:gd name="T56" fmla="*/ 122 w 135"/>
                <a:gd name="T57" fmla="*/ 44 h 196"/>
                <a:gd name="T58" fmla="*/ 126 w 135"/>
                <a:gd name="T59" fmla="*/ 53 h 196"/>
                <a:gd name="T60" fmla="*/ 134 w 135"/>
                <a:gd name="T61" fmla="*/ 64 h 196"/>
                <a:gd name="T62" fmla="*/ 135 w 135"/>
                <a:gd name="T63" fmla="*/ 78 h 196"/>
                <a:gd name="T64" fmla="*/ 132 w 135"/>
                <a:gd name="T65" fmla="*/ 89 h 196"/>
                <a:gd name="T66" fmla="*/ 120 w 135"/>
                <a:gd name="T67" fmla="*/ 102 h 196"/>
                <a:gd name="T68" fmla="*/ 118 w 135"/>
                <a:gd name="T69" fmla="*/ 110 h 196"/>
                <a:gd name="T70" fmla="*/ 118 w 135"/>
                <a:gd name="T71" fmla="*/ 121 h 196"/>
                <a:gd name="T72" fmla="*/ 118 w 135"/>
                <a:gd name="T73" fmla="*/ 135 h 196"/>
                <a:gd name="T74" fmla="*/ 114 w 135"/>
                <a:gd name="T75" fmla="*/ 148 h 196"/>
                <a:gd name="T76" fmla="*/ 101 w 135"/>
                <a:gd name="T77" fmla="*/ 158 h 196"/>
                <a:gd name="T78" fmla="*/ 94 w 135"/>
                <a:gd name="T79" fmla="*/ 160 h 196"/>
                <a:gd name="T80" fmla="*/ 90 w 135"/>
                <a:gd name="T81" fmla="*/ 171 h 196"/>
                <a:gd name="T82" fmla="*/ 84 w 135"/>
                <a:gd name="T83" fmla="*/ 182 h 196"/>
                <a:gd name="T84" fmla="*/ 73 w 135"/>
                <a:gd name="T85" fmla="*/ 194 h 196"/>
                <a:gd name="T86" fmla="*/ 61 w 135"/>
                <a:gd name="T87" fmla="*/ 194 h 196"/>
                <a:gd name="T88" fmla="*/ 50 w 135"/>
                <a:gd name="T89" fmla="*/ 196 h 196"/>
                <a:gd name="T90" fmla="*/ 37 w 135"/>
                <a:gd name="T91" fmla="*/ 194 h 196"/>
                <a:gd name="T92" fmla="*/ 27 w 135"/>
                <a:gd name="T93" fmla="*/ 184 h 196"/>
                <a:gd name="T94" fmla="*/ 23 w 135"/>
                <a:gd name="T95" fmla="*/ 173 h 196"/>
                <a:gd name="T96" fmla="*/ 21 w 135"/>
                <a:gd name="T97" fmla="*/ 160 h 196"/>
                <a:gd name="T98" fmla="*/ 0 w 135"/>
                <a:gd name="T99" fmla="*/ 137 h 1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5"/>
                <a:gd name="T151" fmla="*/ 0 h 196"/>
                <a:gd name="T152" fmla="*/ 135 w 135"/>
                <a:gd name="T153" fmla="*/ 196 h 1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5" h="196">
                  <a:moveTo>
                    <a:pt x="14" y="118"/>
                  </a:moveTo>
                  <a:lnTo>
                    <a:pt x="14" y="118"/>
                  </a:lnTo>
                  <a:lnTo>
                    <a:pt x="14" y="121"/>
                  </a:lnTo>
                  <a:lnTo>
                    <a:pt x="14" y="123"/>
                  </a:lnTo>
                  <a:lnTo>
                    <a:pt x="16" y="129"/>
                  </a:lnTo>
                  <a:lnTo>
                    <a:pt x="18" y="133"/>
                  </a:lnTo>
                  <a:lnTo>
                    <a:pt x="21" y="137"/>
                  </a:lnTo>
                  <a:lnTo>
                    <a:pt x="23" y="141"/>
                  </a:lnTo>
                  <a:lnTo>
                    <a:pt x="27" y="142"/>
                  </a:lnTo>
                  <a:lnTo>
                    <a:pt x="33" y="141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4" y="139"/>
                  </a:lnTo>
                  <a:lnTo>
                    <a:pt x="48" y="137"/>
                  </a:lnTo>
                  <a:lnTo>
                    <a:pt x="50" y="135"/>
                  </a:lnTo>
                  <a:lnTo>
                    <a:pt x="50" y="133"/>
                  </a:lnTo>
                  <a:lnTo>
                    <a:pt x="52" y="133"/>
                  </a:lnTo>
                  <a:lnTo>
                    <a:pt x="52" y="135"/>
                  </a:lnTo>
                  <a:lnTo>
                    <a:pt x="50" y="137"/>
                  </a:lnTo>
                  <a:lnTo>
                    <a:pt x="50" y="141"/>
                  </a:lnTo>
                  <a:lnTo>
                    <a:pt x="50" y="142"/>
                  </a:lnTo>
                  <a:lnTo>
                    <a:pt x="48" y="146"/>
                  </a:lnTo>
                  <a:lnTo>
                    <a:pt x="46" y="148"/>
                  </a:lnTo>
                  <a:lnTo>
                    <a:pt x="44" y="152"/>
                  </a:lnTo>
                  <a:lnTo>
                    <a:pt x="38" y="154"/>
                  </a:lnTo>
                  <a:lnTo>
                    <a:pt x="35" y="156"/>
                  </a:lnTo>
                  <a:lnTo>
                    <a:pt x="31" y="156"/>
                  </a:lnTo>
                  <a:lnTo>
                    <a:pt x="29" y="156"/>
                  </a:lnTo>
                  <a:lnTo>
                    <a:pt x="29" y="158"/>
                  </a:lnTo>
                  <a:lnTo>
                    <a:pt x="31" y="160"/>
                  </a:lnTo>
                  <a:lnTo>
                    <a:pt x="31" y="163"/>
                  </a:lnTo>
                  <a:lnTo>
                    <a:pt x="33" y="167"/>
                  </a:lnTo>
                  <a:lnTo>
                    <a:pt x="35" y="171"/>
                  </a:lnTo>
                  <a:lnTo>
                    <a:pt x="37" y="175"/>
                  </a:lnTo>
                  <a:lnTo>
                    <a:pt x="40" y="177"/>
                  </a:lnTo>
                  <a:lnTo>
                    <a:pt x="42" y="179"/>
                  </a:lnTo>
                  <a:lnTo>
                    <a:pt x="46" y="180"/>
                  </a:lnTo>
                  <a:lnTo>
                    <a:pt x="50" y="179"/>
                  </a:lnTo>
                  <a:lnTo>
                    <a:pt x="56" y="179"/>
                  </a:lnTo>
                  <a:lnTo>
                    <a:pt x="59" y="179"/>
                  </a:lnTo>
                  <a:lnTo>
                    <a:pt x="63" y="177"/>
                  </a:lnTo>
                  <a:lnTo>
                    <a:pt x="67" y="177"/>
                  </a:lnTo>
                  <a:lnTo>
                    <a:pt x="71" y="177"/>
                  </a:lnTo>
                  <a:lnTo>
                    <a:pt x="75" y="175"/>
                  </a:lnTo>
                  <a:lnTo>
                    <a:pt x="76" y="173"/>
                  </a:lnTo>
                  <a:lnTo>
                    <a:pt x="78" y="167"/>
                  </a:lnTo>
                  <a:lnTo>
                    <a:pt x="80" y="161"/>
                  </a:lnTo>
                  <a:lnTo>
                    <a:pt x="82" y="156"/>
                  </a:lnTo>
                  <a:lnTo>
                    <a:pt x="82" y="152"/>
                  </a:lnTo>
                  <a:lnTo>
                    <a:pt x="82" y="148"/>
                  </a:lnTo>
                  <a:lnTo>
                    <a:pt x="84" y="148"/>
                  </a:lnTo>
                  <a:lnTo>
                    <a:pt x="90" y="148"/>
                  </a:lnTo>
                  <a:lnTo>
                    <a:pt x="92" y="148"/>
                  </a:lnTo>
                  <a:lnTo>
                    <a:pt x="95" y="146"/>
                  </a:lnTo>
                  <a:lnTo>
                    <a:pt x="99" y="144"/>
                  </a:lnTo>
                  <a:lnTo>
                    <a:pt x="103" y="142"/>
                  </a:lnTo>
                  <a:lnTo>
                    <a:pt x="105" y="137"/>
                  </a:lnTo>
                  <a:lnTo>
                    <a:pt x="107" y="133"/>
                  </a:lnTo>
                  <a:lnTo>
                    <a:pt x="109" y="127"/>
                  </a:lnTo>
                  <a:lnTo>
                    <a:pt x="109" y="121"/>
                  </a:lnTo>
                  <a:lnTo>
                    <a:pt x="107" y="116"/>
                  </a:lnTo>
                  <a:lnTo>
                    <a:pt x="107" y="112"/>
                  </a:lnTo>
                  <a:lnTo>
                    <a:pt x="105" y="108"/>
                  </a:lnTo>
                  <a:lnTo>
                    <a:pt x="105" y="106"/>
                  </a:lnTo>
                  <a:lnTo>
                    <a:pt x="105" y="101"/>
                  </a:lnTo>
                  <a:lnTo>
                    <a:pt x="111" y="99"/>
                  </a:lnTo>
                  <a:lnTo>
                    <a:pt x="113" y="97"/>
                  </a:lnTo>
                  <a:lnTo>
                    <a:pt x="114" y="95"/>
                  </a:lnTo>
                  <a:lnTo>
                    <a:pt x="118" y="93"/>
                  </a:lnTo>
                  <a:lnTo>
                    <a:pt x="120" y="89"/>
                  </a:lnTo>
                  <a:lnTo>
                    <a:pt x="122" y="85"/>
                  </a:lnTo>
                  <a:lnTo>
                    <a:pt x="124" y="82"/>
                  </a:lnTo>
                  <a:lnTo>
                    <a:pt x="124" y="76"/>
                  </a:lnTo>
                  <a:lnTo>
                    <a:pt x="124" y="72"/>
                  </a:lnTo>
                  <a:lnTo>
                    <a:pt x="124" y="68"/>
                  </a:lnTo>
                  <a:lnTo>
                    <a:pt x="122" y="64"/>
                  </a:lnTo>
                  <a:lnTo>
                    <a:pt x="120" y="61"/>
                  </a:lnTo>
                  <a:lnTo>
                    <a:pt x="120" y="59"/>
                  </a:lnTo>
                  <a:lnTo>
                    <a:pt x="116" y="55"/>
                  </a:lnTo>
                  <a:lnTo>
                    <a:pt x="114" y="53"/>
                  </a:lnTo>
                  <a:lnTo>
                    <a:pt x="111" y="53"/>
                  </a:lnTo>
                  <a:lnTo>
                    <a:pt x="109" y="51"/>
                  </a:lnTo>
                  <a:lnTo>
                    <a:pt x="105" y="51"/>
                  </a:lnTo>
                  <a:lnTo>
                    <a:pt x="103" y="49"/>
                  </a:lnTo>
                  <a:lnTo>
                    <a:pt x="101" y="49"/>
                  </a:lnTo>
                  <a:lnTo>
                    <a:pt x="103" y="49"/>
                  </a:lnTo>
                  <a:lnTo>
                    <a:pt x="105" y="47"/>
                  </a:lnTo>
                  <a:lnTo>
                    <a:pt x="109" y="44"/>
                  </a:lnTo>
                  <a:lnTo>
                    <a:pt x="109" y="38"/>
                  </a:lnTo>
                  <a:lnTo>
                    <a:pt x="107" y="34"/>
                  </a:lnTo>
                  <a:lnTo>
                    <a:pt x="103" y="30"/>
                  </a:lnTo>
                  <a:lnTo>
                    <a:pt x="99" y="28"/>
                  </a:lnTo>
                  <a:lnTo>
                    <a:pt x="94" y="26"/>
                  </a:lnTo>
                  <a:lnTo>
                    <a:pt x="88" y="25"/>
                  </a:lnTo>
                  <a:lnTo>
                    <a:pt x="86" y="23"/>
                  </a:lnTo>
                  <a:lnTo>
                    <a:pt x="82" y="23"/>
                  </a:lnTo>
                  <a:lnTo>
                    <a:pt x="82" y="0"/>
                  </a:lnTo>
                  <a:lnTo>
                    <a:pt x="86" y="4"/>
                  </a:lnTo>
                  <a:lnTo>
                    <a:pt x="88" y="4"/>
                  </a:lnTo>
                  <a:lnTo>
                    <a:pt x="92" y="6"/>
                  </a:lnTo>
                  <a:lnTo>
                    <a:pt x="95" y="7"/>
                  </a:lnTo>
                  <a:lnTo>
                    <a:pt x="99" y="9"/>
                  </a:lnTo>
                  <a:lnTo>
                    <a:pt x="101" y="13"/>
                  </a:lnTo>
                  <a:lnTo>
                    <a:pt x="105" y="15"/>
                  </a:lnTo>
                  <a:lnTo>
                    <a:pt x="109" y="17"/>
                  </a:lnTo>
                  <a:lnTo>
                    <a:pt x="113" y="21"/>
                  </a:lnTo>
                  <a:lnTo>
                    <a:pt x="118" y="25"/>
                  </a:lnTo>
                  <a:lnTo>
                    <a:pt x="120" y="30"/>
                  </a:lnTo>
                  <a:lnTo>
                    <a:pt x="122" y="34"/>
                  </a:lnTo>
                  <a:lnTo>
                    <a:pt x="122" y="38"/>
                  </a:lnTo>
                  <a:lnTo>
                    <a:pt x="122" y="40"/>
                  </a:lnTo>
                  <a:lnTo>
                    <a:pt x="122" y="44"/>
                  </a:lnTo>
                  <a:lnTo>
                    <a:pt x="120" y="47"/>
                  </a:lnTo>
                  <a:lnTo>
                    <a:pt x="120" y="49"/>
                  </a:lnTo>
                  <a:lnTo>
                    <a:pt x="126" y="53"/>
                  </a:lnTo>
                  <a:lnTo>
                    <a:pt x="128" y="55"/>
                  </a:lnTo>
                  <a:lnTo>
                    <a:pt x="130" y="61"/>
                  </a:lnTo>
                  <a:lnTo>
                    <a:pt x="132" y="63"/>
                  </a:lnTo>
                  <a:lnTo>
                    <a:pt x="134" y="64"/>
                  </a:lnTo>
                  <a:lnTo>
                    <a:pt x="134" y="68"/>
                  </a:lnTo>
                  <a:lnTo>
                    <a:pt x="135" y="72"/>
                  </a:lnTo>
                  <a:lnTo>
                    <a:pt x="135" y="74"/>
                  </a:lnTo>
                  <a:lnTo>
                    <a:pt x="135" y="78"/>
                  </a:lnTo>
                  <a:lnTo>
                    <a:pt x="134" y="82"/>
                  </a:lnTo>
                  <a:lnTo>
                    <a:pt x="134" y="83"/>
                  </a:lnTo>
                  <a:lnTo>
                    <a:pt x="132" y="87"/>
                  </a:lnTo>
                  <a:lnTo>
                    <a:pt x="132" y="89"/>
                  </a:lnTo>
                  <a:lnTo>
                    <a:pt x="130" y="93"/>
                  </a:lnTo>
                  <a:lnTo>
                    <a:pt x="128" y="95"/>
                  </a:lnTo>
                  <a:lnTo>
                    <a:pt x="124" y="99"/>
                  </a:lnTo>
                  <a:lnTo>
                    <a:pt x="120" y="102"/>
                  </a:lnTo>
                  <a:lnTo>
                    <a:pt x="118" y="104"/>
                  </a:lnTo>
                  <a:lnTo>
                    <a:pt x="118" y="106"/>
                  </a:lnTo>
                  <a:lnTo>
                    <a:pt x="118" y="110"/>
                  </a:lnTo>
                  <a:lnTo>
                    <a:pt x="118" y="112"/>
                  </a:lnTo>
                  <a:lnTo>
                    <a:pt x="118" y="114"/>
                  </a:lnTo>
                  <a:lnTo>
                    <a:pt x="118" y="118"/>
                  </a:lnTo>
                  <a:lnTo>
                    <a:pt x="118" y="121"/>
                  </a:lnTo>
                  <a:lnTo>
                    <a:pt x="118" y="123"/>
                  </a:lnTo>
                  <a:lnTo>
                    <a:pt x="118" y="127"/>
                  </a:lnTo>
                  <a:lnTo>
                    <a:pt x="118" y="131"/>
                  </a:lnTo>
                  <a:lnTo>
                    <a:pt x="118" y="135"/>
                  </a:lnTo>
                  <a:lnTo>
                    <a:pt x="116" y="137"/>
                  </a:lnTo>
                  <a:lnTo>
                    <a:pt x="116" y="141"/>
                  </a:lnTo>
                  <a:lnTo>
                    <a:pt x="116" y="144"/>
                  </a:lnTo>
                  <a:lnTo>
                    <a:pt x="114" y="148"/>
                  </a:lnTo>
                  <a:lnTo>
                    <a:pt x="113" y="152"/>
                  </a:lnTo>
                  <a:lnTo>
                    <a:pt x="109" y="154"/>
                  </a:lnTo>
                  <a:lnTo>
                    <a:pt x="105" y="158"/>
                  </a:lnTo>
                  <a:lnTo>
                    <a:pt x="101" y="158"/>
                  </a:lnTo>
                  <a:lnTo>
                    <a:pt x="97" y="160"/>
                  </a:lnTo>
                  <a:lnTo>
                    <a:pt x="95" y="160"/>
                  </a:lnTo>
                  <a:lnTo>
                    <a:pt x="94" y="160"/>
                  </a:lnTo>
                  <a:lnTo>
                    <a:pt x="92" y="163"/>
                  </a:lnTo>
                  <a:lnTo>
                    <a:pt x="92" y="165"/>
                  </a:lnTo>
                  <a:lnTo>
                    <a:pt x="90" y="169"/>
                  </a:lnTo>
                  <a:lnTo>
                    <a:pt x="90" y="171"/>
                  </a:lnTo>
                  <a:lnTo>
                    <a:pt x="88" y="175"/>
                  </a:lnTo>
                  <a:lnTo>
                    <a:pt x="88" y="177"/>
                  </a:lnTo>
                  <a:lnTo>
                    <a:pt x="86" y="180"/>
                  </a:lnTo>
                  <a:lnTo>
                    <a:pt x="84" y="182"/>
                  </a:lnTo>
                  <a:lnTo>
                    <a:pt x="82" y="186"/>
                  </a:lnTo>
                  <a:lnTo>
                    <a:pt x="78" y="190"/>
                  </a:lnTo>
                  <a:lnTo>
                    <a:pt x="76" y="194"/>
                  </a:lnTo>
                  <a:lnTo>
                    <a:pt x="73" y="194"/>
                  </a:lnTo>
                  <a:lnTo>
                    <a:pt x="69" y="194"/>
                  </a:lnTo>
                  <a:lnTo>
                    <a:pt x="67" y="194"/>
                  </a:lnTo>
                  <a:lnTo>
                    <a:pt x="63" y="194"/>
                  </a:lnTo>
                  <a:lnTo>
                    <a:pt x="61" y="194"/>
                  </a:lnTo>
                  <a:lnTo>
                    <a:pt x="57" y="196"/>
                  </a:lnTo>
                  <a:lnTo>
                    <a:pt x="56" y="196"/>
                  </a:lnTo>
                  <a:lnTo>
                    <a:pt x="52" y="196"/>
                  </a:lnTo>
                  <a:lnTo>
                    <a:pt x="50" y="196"/>
                  </a:lnTo>
                  <a:lnTo>
                    <a:pt x="46" y="196"/>
                  </a:lnTo>
                  <a:lnTo>
                    <a:pt x="42" y="196"/>
                  </a:lnTo>
                  <a:lnTo>
                    <a:pt x="40" y="196"/>
                  </a:lnTo>
                  <a:lnTo>
                    <a:pt x="37" y="194"/>
                  </a:lnTo>
                  <a:lnTo>
                    <a:pt x="33" y="192"/>
                  </a:lnTo>
                  <a:lnTo>
                    <a:pt x="31" y="190"/>
                  </a:lnTo>
                  <a:lnTo>
                    <a:pt x="29" y="188"/>
                  </a:lnTo>
                  <a:lnTo>
                    <a:pt x="27" y="184"/>
                  </a:lnTo>
                  <a:lnTo>
                    <a:pt x="27" y="180"/>
                  </a:lnTo>
                  <a:lnTo>
                    <a:pt x="25" y="179"/>
                  </a:lnTo>
                  <a:lnTo>
                    <a:pt x="25" y="175"/>
                  </a:lnTo>
                  <a:lnTo>
                    <a:pt x="23" y="173"/>
                  </a:lnTo>
                  <a:lnTo>
                    <a:pt x="23" y="169"/>
                  </a:lnTo>
                  <a:lnTo>
                    <a:pt x="21" y="165"/>
                  </a:lnTo>
                  <a:lnTo>
                    <a:pt x="21" y="163"/>
                  </a:lnTo>
                  <a:lnTo>
                    <a:pt x="21" y="160"/>
                  </a:lnTo>
                  <a:lnTo>
                    <a:pt x="21" y="158"/>
                  </a:lnTo>
                  <a:lnTo>
                    <a:pt x="19" y="154"/>
                  </a:lnTo>
                  <a:lnTo>
                    <a:pt x="0" y="137"/>
                  </a:lnTo>
                  <a:lnTo>
                    <a:pt x="14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6" name="Freeform 174">
              <a:extLst>
                <a:ext uri="{FF2B5EF4-FFF2-40B4-BE49-F238E27FC236}">
                  <a16:creationId xmlns:a16="http://schemas.microsoft.com/office/drawing/2014/main" id="{1F32E86B-08FF-98F9-576C-219A1F991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9188" y="5099050"/>
              <a:ext cx="587375" cy="522288"/>
            </a:xfrm>
            <a:custGeom>
              <a:avLst/>
              <a:gdLst>
                <a:gd name="T0" fmla="*/ 34 w 740"/>
                <a:gd name="T1" fmla="*/ 359 h 658"/>
                <a:gd name="T2" fmla="*/ 31 w 740"/>
                <a:gd name="T3" fmla="*/ 405 h 658"/>
                <a:gd name="T4" fmla="*/ 29 w 740"/>
                <a:gd name="T5" fmla="*/ 460 h 658"/>
                <a:gd name="T6" fmla="*/ 29 w 740"/>
                <a:gd name="T7" fmla="*/ 509 h 658"/>
                <a:gd name="T8" fmla="*/ 31 w 740"/>
                <a:gd name="T9" fmla="*/ 547 h 658"/>
                <a:gd name="T10" fmla="*/ 61 w 740"/>
                <a:gd name="T11" fmla="*/ 559 h 658"/>
                <a:gd name="T12" fmla="*/ 111 w 740"/>
                <a:gd name="T13" fmla="*/ 570 h 658"/>
                <a:gd name="T14" fmla="*/ 175 w 740"/>
                <a:gd name="T15" fmla="*/ 582 h 658"/>
                <a:gd name="T16" fmla="*/ 245 w 740"/>
                <a:gd name="T17" fmla="*/ 591 h 658"/>
                <a:gd name="T18" fmla="*/ 312 w 740"/>
                <a:gd name="T19" fmla="*/ 599 h 658"/>
                <a:gd name="T20" fmla="*/ 371 w 740"/>
                <a:gd name="T21" fmla="*/ 601 h 658"/>
                <a:gd name="T22" fmla="*/ 439 w 740"/>
                <a:gd name="T23" fmla="*/ 599 h 658"/>
                <a:gd name="T24" fmla="*/ 515 w 740"/>
                <a:gd name="T25" fmla="*/ 595 h 658"/>
                <a:gd name="T26" fmla="*/ 589 w 740"/>
                <a:gd name="T27" fmla="*/ 589 h 658"/>
                <a:gd name="T28" fmla="*/ 648 w 740"/>
                <a:gd name="T29" fmla="*/ 582 h 658"/>
                <a:gd name="T30" fmla="*/ 686 w 740"/>
                <a:gd name="T31" fmla="*/ 570 h 658"/>
                <a:gd name="T32" fmla="*/ 688 w 740"/>
                <a:gd name="T33" fmla="*/ 534 h 658"/>
                <a:gd name="T34" fmla="*/ 690 w 740"/>
                <a:gd name="T35" fmla="*/ 485 h 658"/>
                <a:gd name="T36" fmla="*/ 690 w 740"/>
                <a:gd name="T37" fmla="*/ 430 h 658"/>
                <a:gd name="T38" fmla="*/ 692 w 740"/>
                <a:gd name="T39" fmla="*/ 376 h 658"/>
                <a:gd name="T40" fmla="*/ 692 w 740"/>
                <a:gd name="T41" fmla="*/ 334 h 658"/>
                <a:gd name="T42" fmla="*/ 694 w 740"/>
                <a:gd name="T43" fmla="*/ 296 h 658"/>
                <a:gd name="T44" fmla="*/ 698 w 740"/>
                <a:gd name="T45" fmla="*/ 264 h 658"/>
                <a:gd name="T46" fmla="*/ 700 w 740"/>
                <a:gd name="T47" fmla="*/ 226 h 658"/>
                <a:gd name="T48" fmla="*/ 702 w 740"/>
                <a:gd name="T49" fmla="*/ 188 h 658"/>
                <a:gd name="T50" fmla="*/ 698 w 740"/>
                <a:gd name="T51" fmla="*/ 148 h 658"/>
                <a:gd name="T52" fmla="*/ 696 w 740"/>
                <a:gd name="T53" fmla="*/ 114 h 658"/>
                <a:gd name="T54" fmla="*/ 698 w 740"/>
                <a:gd name="T55" fmla="*/ 78 h 658"/>
                <a:gd name="T56" fmla="*/ 713 w 740"/>
                <a:gd name="T57" fmla="*/ 42 h 658"/>
                <a:gd name="T58" fmla="*/ 736 w 740"/>
                <a:gd name="T59" fmla="*/ 0 h 658"/>
                <a:gd name="T60" fmla="*/ 740 w 740"/>
                <a:gd name="T61" fmla="*/ 28 h 658"/>
                <a:gd name="T62" fmla="*/ 732 w 740"/>
                <a:gd name="T63" fmla="*/ 66 h 658"/>
                <a:gd name="T64" fmla="*/ 728 w 740"/>
                <a:gd name="T65" fmla="*/ 93 h 658"/>
                <a:gd name="T66" fmla="*/ 723 w 740"/>
                <a:gd name="T67" fmla="*/ 131 h 658"/>
                <a:gd name="T68" fmla="*/ 723 w 740"/>
                <a:gd name="T69" fmla="*/ 179 h 658"/>
                <a:gd name="T70" fmla="*/ 724 w 740"/>
                <a:gd name="T71" fmla="*/ 228 h 658"/>
                <a:gd name="T72" fmla="*/ 723 w 740"/>
                <a:gd name="T73" fmla="*/ 262 h 658"/>
                <a:gd name="T74" fmla="*/ 719 w 740"/>
                <a:gd name="T75" fmla="*/ 295 h 658"/>
                <a:gd name="T76" fmla="*/ 715 w 740"/>
                <a:gd name="T77" fmla="*/ 336 h 658"/>
                <a:gd name="T78" fmla="*/ 715 w 740"/>
                <a:gd name="T79" fmla="*/ 376 h 658"/>
                <a:gd name="T80" fmla="*/ 715 w 740"/>
                <a:gd name="T81" fmla="*/ 414 h 658"/>
                <a:gd name="T82" fmla="*/ 719 w 740"/>
                <a:gd name="T83" fmla="*/ 462 h 658"/>
                <a:gd name="T84" fmla="*/ 719 w 740"/>
                <a:gd name="T85" fmla="*/ 509 h 658"/>
                <a:gd name="T86" fmla="*/ 719 w 740"/>
                <a:gd name="T87" fmla="*/ 549 h 658"/>
                <a:gd name="T88" fmla="*/ 709 w 740"/>
                <a:gd name="T89" fmla="*/ 582 h 658"/>
                <a:gd name="T90" fmla="*/ 669 w 740"/>
                <a:gd name="T91" fmla="*/ 593 h 658"/>
                <a:gd name="T92" fmla="*/ 616 w 740"/>
                <a:gd name="T93" fmla="*/ 604 h 658"/>
                <a:gd name="T94" fmla="*/ 542 w 740"/>
                <a:gd name="T95" fmla="*/ 614 h 658"/>
                <a:gd name="T96" fmla="*/ 453 w 740"/>
                <a:gd name="T97" fmla="*/ 622 h 658"/>
                <a:gd name="T98" fmla="*/ 162 w 740"/>
                <a:gd name="T99" fmla="*/ 595 h 658"/>
                <a:gd name="T100" fmla="*/ 126 w 740"/>
                <a:gd name="T101" fmla="*/ 625 h 658"/>
                <a:gd name="T102" fmla="*/ 88 w 740"/>
                <a:gd name="T103" fmla="*/ 654 h 658"/>
                <a:gd name="T104" fmla="*/ 93 w 740"/>
                <a:gd name="T105" fmla="*/ 631 h 658"/>
                <a:gd name="T106" fmla="*/ 122 w 740"/>
                <a:gd name="T107" fmla="*/ 595 h 658"/>
                <a:gd name="T108" fmla="*/ 105 w 740"/>
                <a:gd name="T109" fmla="*/ 585 h 658"/>
                <a:gd name="T110" fmla="*/ 67 w 740"/>
                <a:gd name="T111" fmla="*/ 582 h 658"/>
                <a:gd name="T112" fmla="*/ 27 w 740"/>
                <a:gd name="T113" fmla="*/ 576 h 658"/>
                <a:gd name="T114" fmla="*/ 0 w 740"/>
                <a:gd name="T115" fmla="*/ 557 h 658"/>
                <a:gd name="T116" fmla="*/ 0 w 740"/>
                <a:gd name="T117" fmla="*/ 513 h 658"/>
                <a:gd name="T118" fmla="*/ 2 w 740"/>
                <a:gd name="T119" fmla="*/ 456 h 658"/>
                <a:gd name="T120" fmla="*/ 2 w 740"/>
                <a:gd name="T121" fmla="*/ 397 h 658"/>
                <a:gd name="T122" fmla="*/ 4 w 740"/>
                <a:gd name="T123" fmla="*/ 352 h 6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40"/>
                <a:gd name="T187" fmla="*/ 0 h 658"/>
                <a:gd name="T188" fmla="*/ 740 w 740"/>
                <a:gd name="T189" fmla="*/ 658 h 65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40" h="658">
                  <a:moveTo>
                    <a:pt x="36" y="334"/>
                  </a:moveTo>
                  <a:lnTo>
                    <a:pt x="36" y="334"/>
                  </a:lnTo>
                  <a:lnTo>
                    <a:pt x="36" y="336"/>
                  </a:lnTo>
                  <a:lnTo>
                    <a:pt x="36" y="340"/>
                  </a:lnTo>
                  <a:lnTo>
                    <a:pt x="36" y="344"/>
                  </a:lnTo>
                  <a:lnTo>
                    <a:pt x="36" y="348"/>
                  </a:lnTo>
                  <a:lnTo>
                    <a:pt x="34" y="350"/>
                  </a:lnTo>
                  <a:lnTo>
                    <a:pt x="34" y="354"/>
                  </a:lnTo>
                  <a:lnTo>
                    <a:pt x="34" y="355"/>
                  </a:lnTo>
                  <a:lnTo>
                    <a:pt x="34" y="359"/>
                  </a:lnTo>
                  <a:lnTo>
                    <a:pt x="34" y="363"/>
                  </a:lnTo>
                  <a:lnTo>
                    <a:pt x="34" y="367"/>
                  </a:lnTo>
                  <a:lnTo>
                    <a:pt x="34" y="371"/>
                  </a:lnTo>
                  <a:lnTo>
                    <a:pt x="33" y="374"/>
                  </a:lnTo>
                  <a:lnTo>
                    <a:pt x="33" y="378"/>
                  </a:lnTo>
                  <a:lnTo>
                    <a:pt x="33" y="382"/>
                  </a:lnTo>
                  <a:lnTo>
                    <a:pt x="33" y="386"/>
                  </a:lnTo>
                  <a:lnTo>
                    <a:pt x="33" y="392"/>
                  </a:lnTo>
                  <a:lnTo>
                    <a:pt x="33" y="395"/>
                  </a:lnTo>
                  <a:lnTo>
                    <a:pt x="33" y="401"/>
                  </a:lnTo>
                  <a:lnTo>
                    <a:pt x="31" y="405"/>
                  </a:lnTo>
                  <a:lnTo>
                    <a:pt x="31" y="411"/>
                  </a:lnTo>
                  <a:lnTo>
                    <a:pt x="31" y="414"/>
                  </a:lnTo>
                  <a:lnTo>
                    <a:pt x="31" y="420"/>
                  </a:lnTo>
                  <a:lnTo>
                    <a:pt x="31" y="424"/>
                  </a:lnTo>
                  <a:lnTo>
                    <a:pt x="31" y="430"/>
                  </a:lnTo>
                  <a:lnTo>
                    <a:pt x="31" y="435"/>
                  </a:lnTo>
                  <a:lnTo>
                    <a:pt x="31" y="439"/>
                  </a:lnTo>
                  <a:lnTo>
                    <a:pt x="31" y="445"/>
                  </a:lnTo>
                  <a:lnTo>
                    <a:pt x="29" y="449"/>
                  </a:lnTo>
                  <a:lnTo>
                    <a:pt x="29" y="454"/>
                  </a:lnTo>
                  <a:lnTo>
                    <a:pt x="29" y="460"/>
                  </a:lnTo>
                  <a:lnTo>
                    <a:pt x="29" y="464"/>
                  </a:lnTo>
                  <a:lnTo>
                    <a:pt x="29" y="469"/>
                  </a:lnTo>
                  <a:lnTo>
                    <a:pt x="29" y="473"/>
                  </a:lnTo>
                  <a:lnTo>
                    <a:pt x="29" y="479"/>
                  </a:lnTo>
                  <a:lnTo>
                    <a:pt x="29" y="483"/>
                  </a:lnTo>
                  <a:lnTo>
                    <a:pt x="29" y="488"/>
                  </a:lnTo>
                  <a:lnTo>
                    <a:pt x="29" y="492"/>
                  </a:lnTo>
                  <a:lnTo>
                    <a:pt x="29" y="498"/>
                  </a:lnTo>
                  <a:lnTo>
                    <a:pt x="29" y="502"/>
                  </a:lnTo>
                  <a:lnTo>
                    <a:pt x="29" y="506"/>
                  </a:lnTo>
                  <a:lnTo>
                    <a:pt x="29" y="509"/>
                  </a:lnTo>
                  <a:lnTo>
                    <a:pt x="29" y="513"/>
                  </a:lnTo>
                  <a:lnTo>
                    <a:pt x="29" y="517"/>
                  </a:lnTo>
                  <a:lnTo>
                    <a:pt x="29" y="521"/>
                  </a:lnTo>
                  <a:lnTo>
                    <a:pt x="29" y="525"/>
                  </a:lnTo>
                  <a:lnTo>
                    <a:pt x="29" y="528"/>
                  </a:lnTo>
                  <a:lnTo>
                    <a:pt x="29" y="530"/>
                  </a:lnTo>
                  <a:lnTo>
                    <a:pt x="29" y="534"/>
                  </a:lnTo>
                  <a:lnTo>
                    <a:pt x="29" y="536"/>
                  </a:lnTo>
                  <a:lnTo>
                    <a:pt x="29" y="540"/>
                  </a:lnTo>
                  <a:lnTo>
                    <a:pt x="29" y="544"/>
                  </a:lnTo>
                  <a:lnTo>
                    <a:pt x="31" y="547"/>
                  </a:lnTo>
                  <a:lnTo>
                    <a:pt x="31" y="549"/>
                  </a:lnTo>
                  <a:lnTo>
                    <a:pt x="33" y="551"/>
                  </a:lnTo>
                  <a:lnTo>
                    <a:pt x="34" y="551"/>
                  </a:lnTo>
                  <a:lnTo>
                    <a:pt x="36" y="553"/>
                  </a:lnTo>
                  <a:lnTo>
                    <a:pt x="40" y="555"/>
                  </a:lnTo>
                  <a:lnTo>
                    <a:pt x="46" y="555"/>
                  </a:lnTo>
                  <a:lnTo>
                    <a:pt x="48" y="557"/>
                  </a:lnTo>
                  <a:lnTo>
                    <a:pt x="52" y="557"/>
                  </a:lnTo>
                  <a:lnTo>
                    <a:pt x="53" y="557"/>
                  </a:lnTo>
                  <a:lnTo>
                    <a:pt x="57" y="559"/>
                  </a:lnTo>
                  <a:lnTo>
                    <a:pt x="61" y="559"/>
                  </a:lnTo>
                  <a:lnTo>
                    <a:pt x="65" y="561"/>
                  </a:lnTo>
                  <a:lnTo>
                    <a:pt x="69" y="561"/>
                  </a:lnTo>
                  <a:lnTo>
                    <a:pt x="72" y="563"/>
                  </a:lnTo>
                  <a:lnTo>
                    <a:pt x="76" y="563"/>
                  </a:lnTo>
                  <a:lnTo>
                    <a:pt x="80" y="565"/>
                  </a:lnTo>
                  <a:lnTo>
                    <a:pt x="86" y="565"/>
                  </a:lnTo>
                  <a:lnTo>
                    <a:pt x="90" y="566"/>
                  </a:lnTo>
                  <a:lnTo>
                    <a:pt x="95" y="566"/>
                  </a:lnTo>
                  <a:lnTo>
                    <a:pt x="101" y="568"/>
                  </a:lnTo>
                  <a:lnTo>
                    <a:pt x="105" y="568"/>
                  </a:lnTo>
                  <a:lnTo>
                    <a:pt x="111" y="570"/>
                  </a:lnTo>
                  <a:lnTo>
                    <a:pt x="116" y="570"/>
                  </a:lnTo>
                  <a:lnTo>
                    <a:pt x="122" y="572"/>
                  </a:lnTo>
                  <a:lnTo>
                    <a:pt x="128" y="572"/>
                  </a:lnTo>
                  <a:lnTo>
                    <a:pt x="133" y="574"/>
                  </a:lnTo>
                  <a:lnTo>
                    <a:pt x="139" y="574"/>
                  </a:lnTo>
                  <a:lnTo>
                    <a:pt x="145" y="576"/>
                  </a:lnTo>
                  <a:lnTo>
                    <a:pt x="150" y="576"/>
                  </a:lnTo>
                  <a:lnTo>
                    <a:pt x="158" y="578"/>
                  </a:lnTo>
                  <a:lnTo>
                    <a:pt x="164" y="578"/>
                  </a:lnTo>
                  <a:lnTo>
                    <a:pt x="169" y="580"/>
                  </a:lnTo>
                  <a:lnTo>
                    <a:pt x="175" y="582"/>
                  </a:lnTo>
                  <a:lnTo>
                    <a:pt x="183" y="582"/>
                  </a:lnTo>
                  <a:lnTo>
                    <a:pt x="188" y="582"/>
                  </a:lnTo>
                  <a:lnTo>
                    <a:pt x="194" y="584"/>
                  </a:lnTo>
                  <a:lnTo>
                    <a:pt x="202" y="584"/>
                  </a:lnTo>
                  <a:lnTo>
                    <a:pt x="207" y="585"/>
                  </a:lnTo>
                  <a:lnTo>
                    <a:pt x="213" y="585"/>
                  </a:lnTo>
                  <a:lnTo>
                    <a:pt x="221" y="587"/>
                  </a:lnTo>
                  <a:lnTo>
                    <a:pt x="226" y="587"/>
                  </a:lnTo>
                  <a:lnTo>
                    <a:pt x="234" y="589"/>
                  </a:lnTo>
                  <a:lnTo>
                    <a:pt x="240" y="589"/>
                  </a:lnTo>
                  <a:lnTo>
                    <a:pt x="245" y="591"/>
                  </a:lnTo>
                  <a:lnTo>
                    <a:pt x="253" y="591"/>
                  </a:lnTo>
                  <a:lnTo>
                    <a:pt x="259" y="593"/>
                  </a:lnTo>
                  <a:lnTo>
                    <a:pt x="264" y="593"/>
                  </a:lnTo>
                  <a:lnTo>
                    <a:pt x="272" y="593"/>
                  </a:lnTo>
                  <a:lnTo>
                    <a:pt x="278" y="595"/>
                  </a:lnTo>
                  <a:lnTo>
                    <a:pt x="283" y="595"/>
                  </a:lnTo>
                  <a:lnTo>
                    <a:pt x="289" y="595"/>
                  </a:lnTo>
                  <a:lnTo>
                    <a:pt x="295" y="597"/>
                  </a:lnTo>
                  <a:lnTo>
                    <a:pt x="301" y="597"/>
                  </a:lnTo>
                  <a:lnTo>
                    <a:pt x="308" y="599"/>
                  </a:lnTo>
                  <a:lnTo>
                    <a:pt x="312" y="599"/>
                  </a:lnTo>
                  <a:lnTo>
                    <a:pt x="320" y="599"/>
                  </a:lnTo>
                  <a:lnTo>
                    <a:pt x="323" y="599"/>
                  </a:lnTo>
                  <a:lnTo>
                    <a:pt x="331" y="599"/>
                  </a:lnTo>
                  <a:lnTo>
                    <a:pt x="335" y="599"/>
                  </a:lnTo>
                  <a:lnTo>
                    <a:pt x="340" y="601"/>
                  </a:lnTo>
                  <a:lnTo>
                    <a:pt x="346" y="601"/>
                  </a:lnTo>
                  <a:lnTo>
                    <a:pt x="350" y="601"/>
                  </a:lnTo>
                  <a:lnTo>
                    <a:pt x="356" y="601"/>
                  </a:lnTo>
                  <a:lnTo>
                    <a:pt x="359" y="601"/>
                  </a:lnTo>
                  <a:lnTo>
                    <a:pt x="365" y="601"/>
                  </a:lnTo>
                  <a:lnTo>
                    <a:pt x="371" y="601"/>
                  </a:lnTo>
                  <a:lnTo>
                    <a:pt x="377" y="601"/>
                  </a:lnTo>
                  <a:lnTo>
                    <a:pt x="382" y="601"/>
                  </a:lnTo>
                  <a:lnTo>
                    <a:pt x="388" y="601"/>
                  </a:lnTo>
                  <a:lnTo>
                    <a:pt x="396" y="601"/>
                  </a:lnTo>
                  <a:lnTo>
                    <a:pt x="401" y="601"/>
                  </a:lnTo>
                  <a:lnTo>
                    <a:pt x="407" y="601"/>
                  </a:lnTo>
                  <a:lnTo>
                    <a:pt x="413" y="599"/>
                  </a:lnTo>
                  <a:lnTo>
                    <a:pt x="420" y="599"/>
                  </a:lnTo>
                  <a:lnTo>
                    <a:pt x="426" y="599"/>
                  </a:lnTo>
                  <a:lnTo>
                    <a:pt x="432" y="599"/>
                  </a:lnTo>
                  <a:lnTo>
                    <a:pt x="439" y="599"/>
                  </a:lnTo>
                  <a:lnTo>
                    <a:pt x="447" y="599"/>
                  </a:lnTo>
                  <a:lnTo>
                    <a:pt x="453" y="599"/>
                  </a:lnTo>
                  <a:lnTo>
                    <a:pt x="460" y="599"/>
                  </a:lnTo>
                  <a:lnTo>
                    <a:pt x="466" y="597"/>
                  </a:lnTo>
                  <a:lnTo>
                    <a:pt x="474" y="597"/>
                  </a:lnTo>
                  <a:lnTo>
                    <a:pt x="481" y="597"/>
                  </a:lnTo>
                  <a:lnTo>
                    <a:pt x="487" y="597"/>
                  </a:lnTo>
                  <a:lnTo>
                    <a:pt x="494" y="595"/>
                  </a:lnTo>
                  <a:lnTo>
                    <a:pt x="502" y="595"/>
                  </a:lnTo>
                  <a:lnTo>
                    <a:pt x="508" y="595"/>
                  </a:lnTo>
                  <a:lnTo>
                    <a:pt x="515" y="595"/>
                  </a:lnTo>
                  <a:lnTo>
                    <a:pt x="523" y="595"/>
                  </a:lnTo>
                  <a:lnTo>
                    <a:pt x="529" y="593"/>
                  </a:lnTo>
                  <a:lnTo>
                    <a:pt x="536" y="593"/>
                  </a:lnTo>
                  <a:lnTo>
                    <a:pt x="544" y="593"/>
                  </a:lnTo>
                  <a:lnTo>
                    <a:pt x="550" y="593"/>
                  </a:lnTo>
                  <a:lnTo>
                    <a:pt x="557" y="593"/>
                  </a:lnTo>
                  <a:lnTo>
                    <a:pt x="563" y="591"/>
                  </a:lnTo>
                  <a:lnTo>
                    <a:pt x="570" y="591"/>
                  </a:lnTo>
                  <a:lnTo>
                    <a:pt x="576" y="589"/>
                  </a:lnTo>
                  <a:lnTo>
                    <a:pt x="584" y="589"/>
                  </a:lnTo>
                  <a:lnTo>
                    <a:pt x="589" y="589"/>
                  </a:lnTo>
                  <a:lnTo>
                    <a:pt x="595" y="587"/>
                  </a:lnTo>
                  <a:lnTo>
                    <a:pt x="601" y="587"/>
                  </a:lnTo>
                  <a:lnTo>
                    <a:pt x="607" y="587"/>
                  </a:lnTo>
                  <a:lnTo>
                    <a:pt x="612" y="585"/>
                  </a:lnTo>
                  <a:lnTo>
                    <a:pt x="618" y="585"/>
                  </a:lnTo>
                  <a:lnTo>
                    <a:pt x="624" y="584"/>
                  </a:lnTo>
                  <a:lnTo>
                    <a:pt x="629" y="584"/>
                  </a:lnTo>
                  <a:lnTo>
                    <a:pt x="633" y="584"/>
                  </a:lnTo>
                  <a:lnTo>
                    <a:pt x="639" y="584"/>
                  </a:lnTo>
                  <a:lnTo>
                    <a:pt x="643" y="582"/>
                  </a:lnTo>
                  <a:lnTo>
                    <a:pt x="648" y="582"/>
                  </a:lnTo>
                  <a:lnTo>
                    <a:pt x="652" y="582"/>
                  </a:lnTo>
                  <a:lnTo>
                    <a:pt x="656" y="580"/>
                  </a:lnTo>
                  <a:lnTo>
                    <a:pt x="660" y="580"/>
                  </a:lnTo>
                  <a:lnTo>
                    <a:pt x="664" y="578"/>
                  </a:lnTo>
                  <a:lnTo>
                    <a:pt x="667" y="578"/>
                  </a:lnTo>
                  <a:lnTo>
                    <a:pt x="671" y="578"/>
                  </a:lnTo>
                  <a:lnTo>
                    <a:pt x="673" y="576"/>
                  </a:lnTo>
                  <a:lnTo>
                    <a:pt x="677" y="576"/>
                  </a:lnTo>
                  <a:lnTo>
                    <a:pt x="681" y="574"/>
                  </a:lnTo>
                  <a:lnTo>
                    <a:pt x="684" y="572"/>
                  </a:lnTo>
                  <a:lnTo>
                    <a:pt x="686" y="570"/>
                  </a:lnTo>
                  <a:lnTo>
                    <a:pt x="688" y="568"/>
                  </a:lnTo>
                  <a:lnTo>
                    <a:pt x="688" y="566"/>
                  </a:lnTo>
                  <a:lnTo>
                    <a:pt x="688" y="563"/>
                  </a:lnTo>
                  <a:lnTo>
                    <a:pt x="688" y="559"/>
                  </a:lnTo>
                  <a:lnTo>
                    <a:pt x="688" y="555"/>
                  </a:lnTo>
                  <a:lnTo>
                    <a:pt x="688" y="551"/>
                  </a:lnTo>
                  <a:lnTo>
                    <a:pt x="688" y="547"/>
                  </a:lnTo>
                  <a:lnTo>
                    <a:pt x="688" y="545"/>
                  </a:lnTo>
                  <a:lnTo>
                    <a:pt x="688" y="542"/>
                  </a:lnTo>
                  <a:lnTo>
                    <a:pt x="688" y="538"/>
                  </a:lnTo>
                  <a:lnTo>
                    <a:pt x="688" y="534"/>
                  </a:lnTo>
                  <a:lnTo>
                    <a:pt x="688" y="530"/>
                  </a:lnTo>
                  <a:lnTo>
                    <a:pt x="688" y="526"/>
                  </a:lnTo>
                  <a:lnTo>
                    <a:pt x="688" y="521"/>
                  </a:lnTo>
                  <a:lnTo>
                    <a:pt x="688" y="517"/>
                  </a:lnTo>
                  <a:lnTo>
                    <a:pt x="688" y="513"/>
                  </a:lnTo>
                  <a:lnTo>
                    <a:pt x="688" y="509"/>
                  </a:lnTo>
                  <a:lnTo>
                    <a:pt x="688" y="504"/>
                  </a:lnTo>
                  <a:lnTo>
                    <a:pt x="688" y="500"/>
                  </a:lnTo>
                  <a:lnTo>
                    <a:pt x="688" y="494"/>
                  </a:lnTo>
                  <a:lnTo>
                    <a:pt x="690" y="490"/>
                  </a:lnTo>
                  <a:lnTo>
                    <a:pt x="690" y="485"/>
                  </a:lnTo>
                  <a:lnTo>
                    <a:pt x="690" y="481"/>
                  </a:lnTo>
                  <a:lnTo>
                    <a:pt x="690" y="475"/>
                  </a:lnTo>
                  <a:lnTo>
                    <a:pt x="690" y="469"/>
                  </a:lnTo>
                  <a:lnTo>
                    <a:pt x="690" y="466"/>
                  </a:lnTo>
                  <a:lnTo>
                    <a:pt x="690" y="460"/>
                  </a:lnTo>
                  <a:lnTo>
                    <a:pt x="690" y="454"/>
                  </a:lnTo>
                  <a:lnTo>
                    <a:pt x="690" y="450"/>
                  </a:lnTo>
                  <a:lnTo>
                    <a:pt x="690" y="445"/>
                  </a:lnTo>
                  <a:lnTo>
                    <a:pt x="690" y="439"/>
                  </a:lnTo>
                  <a:lnTo>
                    <a:pt x="690" y="433"/>
                  </a:lnTo>
                  <a:lnTo>
                    <a:pt x="690" y="430"/>
                  </a:lnTo>
                  <a:lnTo>
                    <a:pt x="690" y="424"/>
                  </a:lnTo>
                  <a:lnTo>
                    <a:pt x="690" y="418"/>
                  </a:lnTo>
                  <a:lnTo>
                    <a:pt x="690" y="412"/>
                  </a:lnTo>
                  <a:lnTo>
                    <a:pt x="692" y="409"/>
                  </a:lnTo>
                  <a:lnTo>
                    <a:pt x="692" y="403"/>
                  </a:lnTo>
                  <a:lnTo>
                    <a:pt x="692" y="399"/>
                  </a:lnTo>
                  <a:lnTo>
                    <a:pt x="692" y="393"/>
                  </a:lnTo>
                  <a:lnTo>
                    <a:pt x="692" y="390"/>
                  </a:lnTo>
                  <a:lnTo>
                    <a:pt x="692" y="386"/>
                  </a:lnTo>
                  <a:lnTo>
                    <a:pt x="692" y="380"/>
                  </a:lnTo>
                  <a:lnTo>
                    <a:pt x="692" y="376"/>
                  </a:lnTo>
                  <a:lnTo>
                    <a:pt x="692" y="373"/>
                  </a:lnTo>
                  <a:lnTo>
                    <a:pt x="692" y="367"/>
                  </a:lnTo>
                  <a:lnTo>
                    <a:pt x="692" y="365"/>
                  </a:lnTo>
                  <a:lnTo>
                    <a:pt x="692" y="359"/>
                  </a:lnTo>
                  <a:lnTo>
                    <a:pt x="692" y="357"/>
                  </a:lnTo>
                  <a:lnTo>
                    <a:pt x="692" y="354"/>
                  </a:lnTo>
                  <a:lnTo>
                    <a:pt x="692" y="350"/>
                  </a:lnTo>
                  <a:lnTo>
                    <a:pt x="692" y="348"/>
                  </a:lnTo>
                  <a:lnTo>
                    <a:pt x="692" y="344"/>
                  </a:lnTo>
                  <a:lnTo>
                    <a:pt x="692" y="340"/>
                  </a:lnTo>
                  <a:lnTo>
                    <a:pt x="692" y="334"/>
                  </a:lnTo>
                  <a:lnTo>
                    <a:pt x="692" y="333"/>
                  </a:lnTo>
                  <a:lnTo>
                    <a:pt x="692" y="331"/>
                  </a:lnTo>
                  <a:lnTo>
                    <a:pt x="692" y="329"/>
                  </a:lnTo>
                  <a:lnTo>
                    <a:pt x="692" y="325"/>
                  </a:lnTo>
                  <a:lnTo>
                    <a:pt x="692" y="323"/>
                  </a:lnTo>
                  <a:lnTo>
                    <a:pt x="692" y="319"/>
                  </a:lnTo>
                  <a:lnTo>
                    <a:pt x="692" y="314"/>
                  </a:lnTo>
                  <a:lnTo>
                    <a:pt x="692" y="310"/>
                  </a:lnTo>
                  <a:lnTo>
                    <a:pt x="694" y="306"/>
                  </a:lnTo>
                  <a:lnTo>
                    <a:pt x="694" y="300"/>
                  </a:lnTo>
                  <a:lnTo>
                    <a:pt x="694" y="296"/>
                  </a:lnTo>
                  <a:lnTo>
                    <a:pt x="694" y="295"/>
                  </a:lnTo>
                  <a:lnTo>
                    <a:pt x="694" y="291"/>
                  </a:lnTo>
                  <a:lnTo>
                    <a:pt x="696" y="289"/>
                  </a:lnTo>
                  <a:lnTo>
                    <a:pt x="696" y="285"/>
                  </a:lnTo>
                  <a:lnTo>
                    <a:pt x="696" y="283"/>
                  </a:lnTo>
                  <a:lnTo>
                    <a:pt x="696" y="279"/>
                  </a:lnTo>
                  <a:lnTo>
                    <a:pt x="696" y="277"/>
                  </a:lnTo>
                  <a:lnTo>
                    <a:pt x="696" y="274"/>
                  </a:lnTo>
                  <a:lnTo>
                    <a:pt x="696" y="270"/>
                  </a:lnTo>
                  <a:lnTo>
                    <a:pt x="696" y="266"/>
                  </a:lnTo>
                  <a:lnTo>
                    <a:pt x="698" y="264"/>
                  </a:lnTo>
                  <a:lnTo>
                    <a:pt x="698" y="260"/>
                  </a:lnTo>
                  <a:lnTo>
                    <a:pt x="698" y="257"/>
                  </a:lnTo>
                  <a:lnTo>
                    <a:pt x="698" y="255"/>
                  </a:lnTo>
                  <a:lnTo>
                    <a:pt x="698" y="251"/>
                  </a:lnTo>
                  <a:lnTo>
                    <a:pt x="698" y="247"/>
                  </a:lnTo>
                  <a:lnTo>
                    <a:pt x="698" y="243"/>
                  </a:lnTo>
                  <a:lnTo>
                    <a:pt x="698" y="239"/>
                  </a:lnTo>
                  <a:lnTo>
                    <a:pt x="700" y="238"/>
                  </a:lnTo>
                  <a:lnTo>
                    <a:pt x="700" y="234"/>
                  </a:lnTo>
                  <a:lnTo>
                    <a:pt x="700" y="230"/>
                  </a:lnTo>
                  <a:lnTo>
                    <a:pt x="700" y="226"/>
                  </a:lnTo>
                  <a:lnTo>
                    <a:pt x="700" y="224"/>
                  </a:lnTo>
                  <a:lnTo>
                    <a:pt x="700" y="220"/>
                  </a:lnTo>
                  <a:lnTo>
                    <a:pt x="700" y="217"/>
                  </a:lnTo>
                  <a:lnTo>
                    <a:pt x="700" y="215"/>
                  </a:lnTo>
                  <a:lnTo>
                    <a:pt x="702" y="211"/>
                  </a:lnTo>
                  <a:lnTo>
                    <a:pt x="702" y="207"/>
                  </a:lnTo>
                  <a:lnTo>
                    <a:pt x="702" y="205"/>
                  </a:lnTo>
                  <a:lnTo>
                    <a:pt x="702" y="201"/>
                  </a:lnTo>
                  <a:lnTo>
                    <a:pt x="702" y="200"/>
                  </a:lnTo>
                  <a:lnTo>
                    <a:pt x="702" y="194"/>
                  </a:lnTo>
                  <a:lnTo>
                    <a:pt x="702" y="188"/>
                  </a:lnTo>
                  <a:lnTo>
                    <a:pt x="702" y="184"/>
                  </a:lnTo>
                  <a:lnTo>
                    <a:pt x="702" y="181"/>
                  </a:lnTo>
                  <a:lnTo>
                    <a:pt x="702" y="175"/>
                  </a:lnTo>
                  <a:lnTo>
                    <a:pt x="702" y="173"/>
                  </a:lnTo>
                  <a:lnTo>
                    <a:pt x="702" y="169"/>
                  </a:lnTo>
                  <a:lnTo>
                    <a:pt x="702" y="167"/>
                  </a:lnTo>
                  <a:lnTo>
                    <a:pt x="702" y="163"/>
                  </a:lnTo>
                  <a:lnTo>
                    <a:pt x="700" y="158"/>
                  </a:lnTo>
                  <a:lnTo>
                    <a:pt x="700" y="154"/>
                  </a:lnTo>
                  <a:lnTo>
                    <a:pt x="698" y="152"/>
                  </a:lnTo>
                  <a:lnTo>
                    <a:pt x="698" y="148"/>
                  </a:lnTo>
                  <a:lnTo>
                    <a:pt x="698" y="146"/>
                  </a:lnTo>
                  <a:lnTo>
                    <a:pt x="698" y="143"/>
                  </a:lnTo>
                  <a:lnTo>
                    <a:pt x="698" y="141"/>
                  </a:lnTo>
                  <a:lnTo>
                    <a:pt x="696" y="137"/>
                  </a:lnTo>
                  <a:lnTo>
                    <a:pt x="696" y="133"/>
                  </a:lnTo>
                  <a:lnTo>
                    <a:pt x="696" y="131"/>
                  </a:lnTo>
                  <a:lnTo>
                    <a:pt x="696" y="127"/>
                  </a:lnTo>
                  <a:lnTo>
                    <a:pt x="696" y="124"/>
                  </a:lnTo>
                  <a:lnTo>
                    <a:pt x="696" y="122"/>
                  </a:lnTo>
                  <a:lnTo>
                    <a:pt x="696" y="118"/>
                  </a:lnTo>
                  <a:lnTo>
                    <a:pt x="696" y="114"/>
                  </a:lnTo>
                  <a:lnTo>
                    <a:pt x="696" y="110"/>
                  </a:lnTo>
                  <a:lnTo>
                    <a:pt x="696" y="108"/>
                  </a:lnTo>
                  <a:lnTo>
                    <a:pt x="696" y="104"/>
                  </a:lnTo>
                  <a:lnTo>
                    <a:pt x="696" y="101"/>
                  </a:lnTo>
                  <a:lnTo>
                    <a:pt x="696" y="99"/>
                  </a:lnTo>
                  <a:lnTo>
                    <a:pt x="696" y="97"/>
                  </a:lnTo>
                  <a:lnTo>
                    <a:pt x="696" y="91"/>
                  </a:lnTo>
                  <a:lnTo>
                    <a:pt x="696" y="87"/>
                  </a:lnTo>
                  <a:lnTo>
                    <a:pt x="698" y="84"/>
                  </a:lnTo>
                  <a:lnTo>
                    <a:pt x="698" y="80"/>
                  </a:lnTo>
                  <a:lnTo>
                    <a:pt x="698" y="78"/>
                  </a:lnTo>
                  <a:lnTo>
                    <a:pt x="700" y="76"/>
                  </a:lnTo>
                  <a:lnTo>
                    <a:pt x="700" y="74"/>
                  </a:lnTo>
                  <a:lnTo>
                    <a:pt x="702" y="70"/>
                  </a:lnTo>
                  <a:lnTo>
                    <a:pt x="702" y="68"/>
                  </a:lnTo>
                  <a:lnTo>
                    <a:pt x="703" y="65"/>
                  </a:lnTo>
                  <a:lnTo>
                    <a:pt x="703" y="61"/>
                  </a:lnTo>
                  <a:lnTo>
                    <a:pt x="705" y="59"/>
                  </a:lnTo>
                  <a:lnTo>
                    <a:pt x="707" y="53"/>
                  </a:lnTo>
                  <a:lnTo>
                    <a:pt x="709" y="51"/>
                  </a:lnTo>
                  <a:lnTo>
                    <a:pt x="711" y="46"/>
                  </a:lnTo>
                  <a:lnTo>
                    <a:pt x="713" y="42"/>
                  </a:lnTo>
                  <a:lnTo>
                    <a:pt x="715" y="38"/>
                  </a:lnTo>
                  <a:lnTo>
                    <a:pt x="717" y="34"/>
                  </a:lnTo>
                  <a:lnTo>
                    <a:pt x="719" y="30"/>
                  </a:lnTo>
                  <a:lnTo>
                    <a:pt x="721" y="27"/>
                  </a:lnTo>
                  <a:lnTo>
                    <a:pt x="723" y="23"/>
                  </a:lnTo>
                  <a:lnTo>
                    <a:pt x="724" y="19"/>
                  </a:lnTo>
                  <a:lnTo>
                    <a:pt x="724" y="17"/>
                  </a:lnTo>
                  <a:lnTo>
                    <a:pt x="728" y="13"/>
                  </a:lnTo>
                  <a:lnTo>
                    <a:pt x="730" y="8"/>
                  </a:lnTo>
                  <a:lnTo>
                    <a:pt x="734" y="4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40" y="0"/>
                  </a:lnTo>
                  <a:lnTo>
                    <a:pt x="740" y="4"/>
                  </a:lnTo>
                  <a:lnTo>
                    <a:pt x="740" y="8"/>
                  </a:lnTo>
                  <a:lnTo>
                    <a:pt x="740" y="9"/>
                  </a:lnTo>
                  <a:lnTo>
                    <a:pt x="740" y="11"/>
                  </a:lnTo>
                  <a:lnTo>
                    <a:pt x="740" y="15"/>
                  </a:lnTo>
                  <a:lnTo>
                    <a:pt x="740" y="19"/>
                  </a:lnTo>
                  <a:lnTo>
                    <a:pt x="740" y="21"/>
                  </a:lnTo>
                  <a:lnTo>
                    <a:pt x="740" y="25"/>
                  </a:lnTo>
                  <a:lnTo>
                    <a:pt x="740" y="28"/>
                  </a:lnTo>
                  <a:lnTo>
                    <a:pt x="738" y="32"/>
                  </a:lnTo>
                  <a:lnTo>
                    <a:pt x="738" y="36"/>
                  </a:lnTo>
                  <a:lnTo>
                    <a:pt x="736" y="40"/>
                  </a:lnTo>
                  <a:lnTo>
                    <a:pt x="736" y="44"/>
                  </a:lnTo>
                  <a:lnTo>
                    <a:pt x="736" y="46"/>
                  </a:lnTo>
                  <a:lnTo>
                    <a:pt x="736" y="51"/>
                  </a:lnTo>
                  <a:lnTo>
                    <a:pt x="734" y="53"/>
                  </a:lnTo>
                  <a:lnTo>
                    <a:pt x="734" y="57"/>
                  </a:lnTo>
                  <a:lnTo>
                    <a:pt x="734" y="61"/>
                  </a:lnTo>
                  <a:lnTo>
                    <a:pt x="734" y="65"/>
                  </a:lnTo>
                  <a:lnTo>
                    <a:pt x="732" y="66"/>
                  </a:lnTo>
                  <a:lnTo>
                    <a:pt x="732" y="70"/>
                  </a:lnTo>
                  <a:lnTo>
                    <a:pt x="730" y="74"/>
                  </a:lnTo>
                  <a:lnTo>
                    <a:pt x="730" y="76"/>
                  </a:lnTo>
                  <a:lnTo>
                    <a:pt x="730" y="80"/>
                  </a:lnTo>
                  <a:lnTo>
                    <a:pt x="730" y="82"/>
                  </a:lnTo>
                  <a:lnTo>
                    <a:pt x="728" y="85"/>
                  </a:lnTo>
                  <a:lnTo>
                    <a:pt x="728" y="89"/>
                  </a:lnTo>
                  <a:lnTo>
                    <a:pt x="728" y="91"/>
                  </a:lnTo>
                  <a:lnTo>
                    <a:pt x="728" y="93"/>
                  </a:lnTo>
                  <a:lnTo>
                    <a:pt x="726" y="95"/>
                  </a:lnTo>
                  <a:lnTo>
                    <a:pt x="726" y="99"/>
                  </a:lnTo>
                  <a:lnTo>
                    <a:pt x="724" y="103"/>
                  </a:lnTo>
                  <a:lnTo>
                    <a:pt x="724" y="108"/>
                  </a:lnTo>
                  <a:lnTo>
                    <a:pt x="724" y="110"/>
                  </a:lnTo>
                  <a:lnTo>
                    <a:pt x="724" y="114"/>
                  </a:lnTo>
                  <a:lnTo>
                    <a:pt x="724" y="116"/>
                  </a:lnTo>
                  <a:lnTo>
                    <a:pt x="724" y="120"/>
                  </a:lnTo>
                  <a:lnTo>
                    <a:pt x="724" y="124"/>
                  </a:lnTo>
                  <a:lnTo>
                    <a:pt x="723" y="127"/>
                  </a:lnTo>
                  <a:lnTo>
                    <a:pt x="723" y="131"/>
                  </a:lnTo>
                  <a:lnTo>
                    <a:pt x="723" y="133"/>
                  </a:lnTo>
                  <a:lnTo>
                    <a:pt x="723" y="137"/>
                  </a:lnTo>
                  <a:lnTo>
                    <a:pt x="723" y="143"/>
                  </a:lnTo>
                  <a:lnTo>
                    <a:pt x="723" y="146"/>
                  </a:lnTo>
                  <a:lnTo>
                    <a:pt x="723" y="150"/>
                  </a:lnTo>
                  <a:lnTo>
                    <a:pt x="723" y="154"/>
                  </a:lnTo>
                  <a:lnTo>
                    <a:pt x="723" y="160"/>
                  </a:lnTo>
                  <a:lnTo>
                    <a:pt x="723" y="163"/>
                  </a:lnTo>
                  <a:lnTo>
                    <a:pt x="723" y="169"/>
                  </a:lnTo>
                  <a:lnTo>
                    <a:pt x="723" y="173"/>
                  </a:lnTo>
                  <a:lnTo>
                    <a:pt x="723" y="179"/>
                  </a:lnTo>
                  <a:lnTo>
                    <a:pt x="724" y="182"/>
                  </a:lnTo>
                  <a:lnTo>
                    <a:pt x="724" y="188"/>
                  </a:lnTo>
                  <a:lnTo>
                    <a:pt x="724" y="192"/>
                  </a:lnTo>
                  <a:lnTo>
                    <a:pt x="724" y="198"/>
                  </a:lnTo>
                  <a:lnTo>
                    <a:pt x="724" y="201"/>
                  </a:lnTo>
                  <a:lnTo>
                    <a:pt x="724" y="207"/>
                  </a:lnTo>
                  <a:lnTo>
                    <a:pt x="724" y="213"/>
                  </a:lnTo>
                  <a:lnTo>
                    <a:pt x="724" y="219"/>
                  </a:lnTo>
                  <a:lnTo>
                    <a:pt x="724" y="222"/>
                  </a:lnTo>
                  <a:lnTo>
                    <a:pt x="724" y="226"/>
                  </a:lnTo>
                  <a:lnTo>
                    <a:pt x="724" y="228"/>
                  </a:lnTo>
                  <a:lnTo>
                    <a:pt x="724" y="232"/>
                  </a:lnTo>
                  <a:lnTo>
                    <a:pt x="724" y="234"/>
                  </a:lnTo>
                  <a:lnTo>
                    <a:pt x="724" y="238"/>
                  </a:lnTo>
                  <a:lnTo>
                    <a:pt x="723" y="239"/>
                  </a:lnTo>
                  <a:lnTo>
                    <a:pt x="723" y="243"/>
                  </a:lnTo>
                  <a:lnTo>
                    <a:pt x="723" y="247"/>
                  </a:lnTo>
                  <a:lnTo>
                    <a:pt x="723" y="249"/>
                  </a:lnTo>
                  <a:lnTo>
                    <a:pt x="723" y="253"/>
                  </a:lnTo>
                  <a:lnTo>
                    <a:pt x="723" y="255"/>
                  </a:lnTo>
                  <a:lnTo>
                    <a:pt x="723" y="258"/>
                  </a:lnTo>
                  <a:lnTo>
                    <a:pt x="723" y="262"/>
                  </a:lnTo>
                  <a:lnTo>
                    <a:pt x="723" y="264"/>
                  </a:lnTo>
                  <a:lnTo>
                    <a:pt x="723" y="268"/>
                  </a:lnTo>
                  <a:lnTo>
                    <a:pt x="721" y="272"/>
                  </a:lnTo>
                  <a:lnTo>
                    <a:pt x="721" y="274"/>
                  </a:lnTo>
                  <a:lnTo>
                    <a:pt x="721" y="277"/>
                  </a:lnTo>
                  <a:lnTo>
                    <a:pt x="721" y="281"/>
                  </a:lnTo>
                  <a:lnTo>
                    <a:pt x="721" y="283"/>
                  </a:lnTo>
                  <a:lnTo>
                    <a:pt x="719" y="287"/>
                  </a:lnTo>
                  <a:lnTo>
                    <a:pt x="719" y="289"/>
                  </a:lnTo>
                  <a:lnTo>
                    <a:pt x="719" y="293"/>
                  </a:lnTo>
                  <a:lnTo>
                    <a:pt x="719" y="295"/>
                  </a:lnTo>
                  <a:lnTo>
                    <a:pt x="719" y="298"/>
                  </a:lnTo>
                  <a:lnTo>
                    <a:pt x="717" y="302"/>
                  </a:lnTo>
                  <a:lnTo>
                    <a:pt x="717" y="304"/>
                  </a:lnTo>
                  <a:lnTo>
                    <a:pt x="717" y="310"/>
                  </a:lnTo>
                  <a:lnTo>
                    <a:pt x="717" y="315"/>
                  </a:lnTo>
                  <a:lnTo>
                    <a:pt x="715" y="317"/>
                  </a:lnTo>
                  <a:lnTo>
                    <a:pt x="715" y="321"/>
                  </a:lnTo>
                  <a:lnTo>
                    <a:pt x="715" y="323"/>
                  </a:lnTo>
                  <a:lnTo>
                    <a:pt x="715" y="327"/>
                  </a:lnTo>
                  <a:lnTo>
                    <a:pt x="715" y="333"/>
                  </a:lnTo>
                  <a:lnTo>
                    <a:pt x="715" y="336"/>
                  </a:lnTo>
                  <a:lnTo>
                    <a:pt x="713" y="342"/>
                  </a:lnTo>
                  <a:lnTo>
                    <a:pt x="713" y="346"/>
                  </a:lnTo>
                  <a:lnTo>
                    <a:pt x="713" y="350"/>
                  </a:lnTo>
                  <a:lnTo>
                    <a:pt x="713" y="355"/>
                  </a:lnTo>
                  <a:lnTo>
                    <a:pt x="713" y="359"/>
                  </a:lnTo>
                  <a:lnTo>
                    <a:pt x="715" y="363"/>
                  </a:lnTo>
                  <a:lnTo>
                    <a:pt x="715" y="365"/>
                  </a:lnTo>
                  <a:lnTo>
                    <a:pt x="715" y="371"/>
                  </a:lnTo>
                  <a:lnTo>
                    <a:pt x="715" y="373"/>
                  </a:lnTo>
                  <a:lnTo>
                    <a:pt x="715" y="374"/>
                  </a:lnTo>
                  <a:lnTo>
                    <a:pt x="715" y="376"/>
                  </a:lnTo>
                  <a:lnTo>
                    <a:pt x="715" y="380"/>
                  </a:lnTo>
                  <a:lnTo>
                    <a:pt x="715" y="382"/>
                  </a:lnTo>
                  <a:lnTo>
                    <a:pt x="715" y="386"/>
                  </a:lnTo>
                  <a:lnTo>
                    <a:pt x="715" y="390"/>
                  </a:lnTo>
                  <a:lnTo>
                    <a:pt x="715" y="393"/>
                  </a:lnTo>
                  <a:lnTo>
                    <a:pt x="715" y="395"/>
                  </a:lnTo>
                  <a:lnTo>
                    <a:pt x="715" y="399"/>
                  </a:lnTo>
                  <a:lnTo>
                    <a:pt x="715" y="403"/>
                  </a:lnTo>
                  <a:lnTo>
                    <a:pt x="715" y="407"/>
                  </a:lnTo>
                  <a:lnTo>
                    <a:pt x="715" y="411"/>
                  </a:lnTo>
                  <a:lnTo>
                    <a:pt x="715" y="414"/>
                  </a:lnTo>
                  <a:lnTo>
                    <a:pt x="715" y="418"/>
                  </a:lnTo>
                  <a:lnTo>
                    <a:pt x="717" y="424"/>
                  </a:lnTo>
                  <a:lnTo>
                    <a:pt x="717" y="428"/>
                  </a:lnTo>
                  <a:lnTo>
                    <a:pt x="717" y="431"/>
                  </a:lnTo>
                  <a:lnTo>
                    <a:pt x="717" y="435"/>
                  </a:lnTo>
                  <a:lnTo>
                    <a:pt x="717" y="441"/>
                  </a:lnTo>
                  <a:lnTo>
                    <a:pt x="717" y="445"/>
                  </a:lnTo>
                  <a:lnTo>
                    <a:pt x="717" y="449"/>
                  </a:lnTo>
                  <a:lnTo>
                    <a:pt x="717" y="454"/>
                  </a:lnTo>
                  <a:lnTo>
                    <a:pt x="719" y="458"/>
                  </a:lnTo>
                  <a:lnTo>
                    <a:pt x="719" y="462"/>
                  </a:lnTo>
                  <a:lnTo>
                    <a:pt x="719" y="468"/>
                  </a:lnTo>
                  <a:lnTo>
                    <a:pt x="719" y="471"/>
                  </a:lnTo>
                  <a:lnTo>
                    <a:pt x="719" y="477"/>
                  </a:lnTo>
                  <a:lnTo>
                    <a:pt x="719" y="481"/>
                  </a:lnTo>
                  <a:lnTo>
                    <a:pt x="719" y="485"/>
                  </a:lnTo>
                  <a:lnTo>
                    <a:pt x="719" y="488"/>
                  </a:lnTo>
                  <a:lnTo>
                    <a:pt x="719" y="492"/>
                  </a:lnTo>
                  <a:lnTo>
                    <a:pt x="719" y="498"/>
                  </a:lnTo>
                  <a:lnTo>
                    <a:pt x="719" y="502"/>
                  </a:lnTo>
                  <a:lnTo>
                    <a:pt x="719" y="506"/>
                  </a:lnTo>
                  <a:lnTo>
                    <a:pt x="719" y="509"/>
                  </a:lnTo>
                  <a:lnTo>
                    <a:pt x="719" y="513"/>
                  </a:lnTo>
                  <a:lnTo>
                    <a:pt x="719" y="519"/>
                  </a:lnTo>
                  <a:lnTo>
                    <a:pt x="719" y="521"/>
                  </a:lnTo>
                  <a:lnTo>
                    <a:pt x="719" y="526"/>
                  </a:lnTo>
                  <a:lnTo>
                    <a:pt x="719" y="530"/>
                  </a:lnTo>
                  <a:lnTo>
                    <a:pt x="719" y="534"/>
                  </a:lnTo>
                  <a:lnTo>
                    <a:pt x="719" y="536"/>
                  </a:lnTo>
                  <a:lnTo>
                    <a:pt x="721" y="540"/>
                  </a:lnTo>
                  <a:lnTo>
                    <a:pt x="719" y="544"/>
                  </a:lnTo>
                  <a:lnTo>
                    <a:pt x="719" y="545"/>
                  </a:lnTo>
                  <a:lnTo>
                    <a:pt x="719" y="549"/>
                  </a:lnTo>
                  <a:lnTo>
                    <a:pt x="719" y="553"/>
                  </a:lnTo>
                  <a:lnTo>
                    <a:pt x="719" y="557"/>
                  </a:lnTo>
                  <a:lnTo>
                    <a:pt x="719" y="563"/>
                  </a:lnTo>
                  <a:lnTo>
                    <a:pt x="719" y="566"/>
                  </a:lnTo>
                  <a:lnTo>
                    <a:pt x="719" y="570"/>
                  </a:lnTo>
                  <a:lnTo>
                    <a:pt x="719" y="572"/>
                  </a:lnTo>
                  <a:lnTo>
                    <a:pt x="719" y="574"/>
                  </a:lnTo>
                  <a:lnTo>
                    <a:pt x="717" y="576"/>
                  </a:lnTo>
                  <a:lnTo>
                    <a:pt x="715" y="578"/>
                  </a:lnTo>
                  <a:lnTo>
                    <a:pt x="713" y="580"/>
                  </a:lnTo>
                  <a:lnTo>
                    <a:pt x="709" y="582"/>
                  </a:lnTo>
                  <a:lnTo>
                    <a:pt x="705" y="582"/>
                  </a:lnTo>
                  <a:lnTo>
                    <a:pt x="700" y="584"/>
                  </a:lnTo>
                  <a:lnTo>
                    <a:pt x="698" y="585"/>
                  </a:lnTo>
                  <a:lnTo>
                    <a:pt x="694" y="587"/>
                  </a:lnTo>
                  <a:lnTo>
                    <a:pt x="692" y="587"/>
                  </a:lnTo>
                  <a:lnTo>
                    <a:pt x="688" y="589"/>
                  </a:lnTo>
                  <a:lnTo>
                    <a:pt x="684" y="589"/>
                  </a:lnTo>
                  <a:lnTo>
                    <a:pt x="681" y="589"/>
                  </a:lnTo>
                  <a:lnTo>
                    <a:pt x="677" y="591"/>
                  </a:lnTo>
                  <a:lnTo>
                    <a:pt x="675" y="593"/>
                  </a:lnTo>
                  <a:lnTo>
                    <a:pt x="669" y="593"/>
                  </a:lnTo>
                  <a:lnTo>
                    <a:pt x="665" y="595"/>
                  </a:lnTo>
                  <a:lnTo>
                    <a:pt x="662" y="595"/>
                  </a:lnTo>
                  <a:lnTo>
                    <a:pt x="658" y="597"/>
                  </a:lnTo>
                  <a:lnTo>
                    <a:pt x="652" y="597"/>
                  </a:lnTo>
                  <a:lnTo>
                    <a:pt x="648" y="599"/>
                  </a:lnTo>
                  <a:lnTo>
                    <a:pt x="643" y="599"/>
                  </a:lnTo>
                  <a:lnTo>
                    <a:pt x="637" y="601"/>
                  </a:lnTo>
                  <a:lnTo>
                    <a:pt x="631" y="603"/>
                  </a:lnTo>
                  <a:lnTo>
                    <a:pt x="627" y="603"/>
                  </a:lnTo>
                  <a:lnTo>
                    <a:pt x="622" y="604"/>
                  </a:lnTo>
                  <a:lnTo>
                    <a:pt x="616" y="604"/>
                  </a:lnTo>
                  <a:lnTo>
                    <a:pt x="610" y="606"/>
                  </a:lnTo>
                  <a:lnTo>
                    <a:pt x="603" y="606"/>
                  </a:lnTo>
                  <a:lnTo>
                    <a:pt x="597" y="608"/>
                  </a:lnTo>
                  <a:lnTo>
                    <a:pt x="591" y="608"/>
                  </a:lnTo>
                  <a:lnTo>
                    <a:pt x="584" y="610"/>
                  </a:lnTo>
                  <a:lnTo>
                    <a:pt x="578" y="610"/>
                  </a:lnTo>
                  <a:lnTo>
                    <a:pt x="570" y="610"/>
                  </a:lnTo>
                  <a:lnTo>
                    <a:pt x="565" y="612"/>
                  </a:lnTo>
                  <a:lnTo>
                    <a:pt x="557" y="614"/>
                  </a:lnTo>
                  <a:lnTo>
                    <a:pt x="550" y="614"/>
                  </a:lnTo>
                  <a:lnTo>
                    <a:pt x="542" y="614"/>
                  </a:lnTo>
                  <a:lnTo>
                    <a:pt x="534" y="616"/>
                  </a:lnTo>
                  <a:lnTo>
                    <a:pt x="527" y="616"/>
                  </a:lnTo>
                  <a:lnTo>
                    <a:pt x="519" y="618"/>
                  </a:lnTo>
                  <a:lnTo>
                    <a:pt x="512" y="618"/>
                  </a:lnTo>
                  <a:lnTo>
                    <a:pt x="504" y="620"/>
                  </a:lnTo>
                  <a:lnTo>
                    <a:pt x="496" y="620"/>
                  </a:lnTo>
                  <a:lnTo>
                    <a:pt x="487" y="620"/>
                  </a:lnTo>
                  <a:lnTo>
                    <a:pt x="479" y="620"/>
                  </a:lnTo>
                  <a:lnTo>
                    <a:pt x="472" y="620"/>
                  </a:lnTo>
                  <a:lnTo>
                    <a:pt x="462" y="620"/>
                  </a:lnTo>
                  <a:lnTo>
                    <a:pt x="453" y="622"/>
                  </a:lnTo>
                  <a:lnTo>
                    <a:pt x="445" y="622"/>
                  </a:lnTo>
                  <a:lnTo>
                    <a:pt x="436" y="622"/>
                  </a:lnTo>
                  <a:lnTo>
                    <a:pt x="426" y="622"/>
                  </a:lnTo>
                  <a:lnTo>
                    <a:pt x="417" y="622"/>
                  </a:lnTo>
                  <a:lnTo>
                    <a:pt x="407" y="622"/>
                  </a:lnTo>
                  <a:lnTo>
                    <a:pt x="399" y="622"/>
                  </a:lnTo>
                  <a:lnTo>
                    <a:pt x="388" y="622"/>
                  </a:lnTo>
                  <a:lnTo>
                    <a:pt x="380" y="622"/>
                  </a:lnTo>
                  <a:lnTo>
                    <a:pt x="371" y="622"/>
                  </a:lnTo>
                  <a:lnTo>
                    <a:pt x="361" y="623"/>
                  </a:lnTo>
                  <a:lnTo>
                    <a:pt x="162" y="595"/>
                  </a:lnTo>
                  <a:lnTo>
                    <a:pt x="158" y="597"/>
                  </a:lnTo>
                  <a:lnTo>
                    <a:pt x="154" y="601"/>
                  </a:lnTo>
                  <a:lnTo>
                    <a:pt x="149" y="604"/>
                  </a:lnTo>
                  <a:lnTo>
                    <a:pt x="147" y="608"/>
                  </a:lnTo>
                  <a:lnTo>
                    <a:pt x="143" y="610"/>
                  </a:lnTo>
                  <a:lnTo>
                    <a:pt x="139" y="614"/>
                  </a:lnTo>
                  <a:lnTo>
                    <a:pt x="135" y="616"/>
                  </a:lnTo>
                  <a:lnTo>
                    <a:pt x="133" y="620"/>
                  </a:lnTo>
                  <a:lnTo>
                    <a:pt x="130" y="622"/>
                  </a:lnTo>
                  <a:lnTo>
                    <a:pt x="126" y="625"/>
                  </a:lnTo>
                  <a:lnTo>
                    <a:pt x="122" y="629"/>
                  </a:lnTo>
                  <a:lnTo>
                    <a:pt x="118" y="631"/>
                  </a:lnTo>
                  <a:lnTo>
                    <a:pt x="114" y="635"/>
                  </a:lnTo>
                  <a:lnTo>
                    <a:pt x="111" y="637"/>
                  </a:lnTo>
                  <a:lnTo>
                    <a:pt x="107" y="641"/>
                  </a:lnTo>
                  <a:lnTo>
                    <a:pt x="103" y="642"/>
                  </a:lnTo>
                  <a:lnTo>
                    <a:pt x="99" y="644"/>
                  </a:lnTo>
                  <a:lnTo>
                    <a:pt x="97" y="648"/>
                  </a:lnTo>
                  <a:lnTo>
                    <a:pt x="93" y="650"/>
                  </a:lnTo>
                  <a:lnTo>
                    <a:pt x="92" y="652"/>
                  </a:lnTo>
                  <a:lnTo>
                    <a:pt x="88" y="654"/>
                  </a:lnTo>
                  <a:lnTo>
                    <a:pt x="86" y="654"/>
                  </a:lnTo>
                  <a:lnTo>
                    <a:pt x="84" y="656"/>
                  </a:lnTo>
                  <a:lnTo>
                    <a:pt x="82" y="658"/>
                  </a:lnTo>
                  <a:lnTo>
                    <a:pt x="80" y="658"/>
                  </a:lnTo>
                  <a:lnTo>
                    <a:pt x="80" y="654"/>
                  </a:lnTo>
                  <a:lnTo>
                    <a:pt x="82" y="650"/>
                  </a:lnTo>
                  <a:lnTo>
                    <a:pt x="84" y="646"/>
                  </a:lnTo>
                  <a:lnTo>
                    <a:pt x="88" y="641"/>
                  </a:lnTo>
                  <a:lnTo>
                    <a:pt x="90" y="639"/>
                  </a:lnTo>
                  <a:lnTo>
                    <a:pt x="90" y="635"/>
                  </a:lnTo>
                  <a:lnTo>
                    <a:pt x="93" y="631"/>
                  </a:lnTo>
                  <a:lnTo>
                    <a:pt x="95" y="629"/>
                  </a:lnTo>
                  <a:lnTo>
                    <a:pt x="97" y="625"/>
                  </a:lnTo>
                  <a:lnTo>
                    <a:pt x="99" y="623"/>
                  </a:lnTo>
                  <a:lnTo>
                    <a:pt x="101" y="620"/>
                  </a:lnTo>
                  <a:lnTo>
                    <a:pt x="105" y="618"/>
                  </a:lnTo>
                  <a:lnTo>
                    <a:pt x="107" y="614"/>
                  </a:lnTo>
                  <a:lnTo>
                    <a:pt x="109" y="612"/>
                  </a:lnTo>
                  <a:lnTo>
                    <a:pt x="111" y="608"/>
                  </a:lnTo>
                  <a:lnTo>
                    <a:pt x="114" y="606"/>
                  </a:lnTo>
                  <a:lnTo>
                    <a:pt x="118" y="601"/>
                  </a:lnTo>
                  <a:lnTo>
                    <a:pt x="122" y="595"/>
                  </a:lnTo>
                  <a:lnTo>
                    <a:pt x="124" y="591"/>
                  </a:lnTo>
                  <a:lnTo>
                    <a:pt x="128" y="589"/>
                  </a:lnTo>
                  <a:lnTo>
                    <a:pt x="130" y="587"/>
                  </a:lnTo>
                  <a:lnTo>
                    <a:pt x="131" y="587"/>
                  </a:lnTo>
                  <a:lnTo>
                    <a:pt x="130" y="587"/>
                  </a:lnTo>
                  <a:lnTo>
                    <a:pt x="124" y="587"/>
                  </a:lnTo>
                  <a:lnTo>
                    <a:pt x="122" y="585"/>
                  </a:lnTo>
                  <a:lnTo>
                    <a:pt x="118" y="585"/>
                  </a:lnTo>
                  <a:lnTo>
                    <a:pt x="114" y="585"/>
                  </a:lnTo>
                  <a:lnTo>
                    <a:pt x="111" y="585"/>
                  </a:lnTo>
                  <a:lnTo>
                    <a:pt x="105" y="585"/>
                  </a:lnTo>
                  <a:lnTo>
                    <a:pt x="101" y="584"/>
                  </a:lnTo>
                  <a:lnTo>
                    <a:pt x="95" y="584"/>
                  </a:lnTo>
                  <a:lnTo>
                    <a:pt x="90" y="584"/>
                  </a:lnTo>
                  <a:lnTo>
                    <a:pt x="88" y="584"/>
                  </a:lnTo>
                  <a:lnTo>
                    <a:pt x="84" y="584"/>
                  </a:lnTo>
                  <a:lnTo>
                    <a:pt x="82" y="582"/>
                  </a:lnTo>
                  <a:lnTo>
                    <a:pt x="78" y="582"/>
                  </a:lnTo>
                  <a:lnTo>
                    <a:pt x="76" y="582"/>
                  </a:lnTo>
                  <a:lnTo>
                    <a:pt x="72" y="582"/>
                  </a:lnTo>
                  <a:lnTo>
                    <a:pt x="71" y="582"/>
                  </a:lnTo>
                  <a:lnTo>
                    <a:pt x="67" y="582"/>
                  </a:lnTo>
                  <a:lnTo>
                    <a:pt x="65" y="582"/>
                  </a:lnTo>
                  <a:lnTo>
                    <a:pt x="61" y="582"/>
                  </a:lnTo>
                  <a:lnTo>
                    <a:pt x="57" y="580"/>
                  </a:lnTo>
                  <a:lnTo>
                    <a:pt x="55" y="580"/>
                  </a:lnTo>
                  <a:lnTo>
                    <a:pt x="52" y="580"/>
                  </a:lnTo>
                  <a:lnTo>
                    <a:pt x="50" y="580"/>
                  </a:lnTo>
                  <a:lnTo>
                    <a:pt x="46" y="578"/>
                  </a:lnTo>
                  <a:lnTo>
                    <a:pt x="44" y="578"/>
                  </a:lnTo>
                  <a:lnTo>
                    <a:pt x="38" y="578"/>
                  </a:lnTo>
                  <a:lnTo>
                    <a:pt x="33" y="578"/>
                  </a:lnTo>
                  <a:lnTo>
                    <a:pt x="27" y="576"/>
                  </a:lnTo>
                  <a:lnTo>
                    <a:pt x="23" y="576"/>
                  </a:lnTo>
                  <a:lnTo>
                    <a:pt x="19" y="574"/>
                  </a:lnTo>
                  <a:lnTo>
                    <a:pt x="14" y="574"/>
                  </a:lnTo>
                  <a:lnTo>
                    <a:pt x="10" y="572"/>
                  </a:lnTo>
                  <a:lnTo>
                    <a:pt x="8" y="572"/>
                  </a:lnTo>
                  <a:lnTo>
                    <a:pt x="2" y="570"/>
                  </a:lnTo>
                  <a:lnTo>
                    <a:pt x="2" y="568"/>
                  </a:lnTo>
                  <a:lnTo>
                    <a:pt x="0" y="568"/>
                  </a:lnTo>
                  <a:lnTo>
                    <a:pt x="0" y="565"/>
                  </a:lnTo>
                  <a:lnTo>
                    <a:pt x="0" y="561"/>
                  </a:lnTo>
                  <a:lnTo>
                    <a:pt x="0" y="557"/>
                  </a:lnTo>
                  <a:lnTo>
                    <a:pt x="0" y="553"/>
                  </a:lnTo>
                  <a:lnTo>
                    <a:pt x="0" y="549"/>
                  </a:lnTo>
                  <a:lnTo>
                    <a:pt x="0" y="547"/>
                  </a:lnTo>
                  <a:lnTo>
                    <a:pt x="0" y="544"/>
                  </a:lnTo>
                  <a:lnTo>
                    <a:pt x="0" y="540"/>
                  </a:lnTo>
                  <a:lnTo>
                    <a:pt x="0" y="536"/>
                  </a:lnTo>
                  <a:lnTo>
                    <a:pt x="0" y="532"/>
                  </a:lnTo>
                  <a:lnTo>
                    <a:pt x="0" y="528"/>
                  </a:lnTo>
                  <a:lnTo>
                    <a:pt x="0" y="523"/>
                  </a:lnTo>
                  <a:lnTo>
                    <a:pt x="0" y="519"/>
                  </a:lnTo>
                  <a:lnTo>
                    <a:pt x="0" y="513"/>
                  </a:lnTo>
                  <a:lnTo>
                    <a:pt x="0" y="509"/>
                  </a:lnTo>
                  <a:lnTo>
                    <a:pt x="0" y="504"/>
                  </a:lnTo>
                  <a:lnTo>
                    <a:pt x="0" y="500"/>
                  </a:lnTo>
                  <a:lnTo>
                    <a:pt x="0" y="494"/>
                  </a:lnTo>
                  <a:lnTo>
                    <a:pt x="0" y="488"/>
                  </a:lnTo>
                  <a:lnTo>
                    <a:pt x="0" y="483"/>
                  </a:lnTo>
                  <a:lnTo>
                    <a:pt x="0" y="479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0" y="462"/>
                  </a:lnTo>
                  <a:lnTo>
                    <a:pt x="2" y="456"/>
                  </a:lnTo>
                  <a:lnTo>
                    <a:pt x="2" y="452"/>
                  </a:lnTo>
                  <a:lnTo>
                    <a:pt x="2" y="447"/>
                  </a:lnTo>
                  <a:lnTo>
                    <a:pt x="2" y="441"/>
                  </a:lnTo>
                  <a:lnTo>
                    <a:pt x="2" y="435"/>
                  </a:lnTo>
                  <a:lnTo>
                    <a:pt x="2" y="430"/>
                  </a:lnTo>
                  <a:lnTo>
                    <a:pt x="2" y="424"/>
                  </a:lnTo>
                  <a:lnTo>
                    <a:pt x="2" y="418"/>
                  </a:lnTo>
                  <a:lnTo>
                    <a:pt x="2" y="414"/>
                  </a:lnTo>
                  <a:lnTo>
                    <a:pt x="2" y="409"/>
                  </a:lnTo>
                  <a:lnTo>
                    <a:pt x="2" y="403"/>
                  </a:lnTo>
                  <a:lnTo>
                    <a:pt x="2" y="397"/>
                  </a:lnTo>
                  <a:lnTo>
                    <a:pt x="2" y="393"/>
                  </a:lnTo>
                  <a:lnTo>
                    <a:pt x="2" y="388"/>
                  </a:lnTo>
                  <a:lnTo>
                    <a:pt x="2" y="384"/>
                  </a:lnTo>
                  <a:lnTo>
                    <a:pt x="2" y="378"/>
                  </a:lnTo>
                  <a:lnTo>
                    <a:pt x="4" y="374"/>
                  </a:lnTo>
                  <a:lnTo>
                    <a:pt x="4" y="371"/>
                  </a:lnTo>
                  <a:lnTo>
                    <a:pt x="4" y="367"/>
                  </a:lnTo>
                  <a:lnTo>
                    <a:pt x="4" y="361"/>
                  </a:lnTo>
                  <a:lnTo>
                    <a:pt x="4" y="359"/>
                  </a:lnTo>
                  <a:lnTo>
                    <a:pt x="4" y="355"/>
                  </a:lnTo>
                  <a:lnTo>
                    <a:pt x="4" y="352"/>
                  </a:lnTo>
                  <a:lnTo>
                    <a:pt x="4" y="348"/>
                  </a:lnTo>
                  <a:lnTo>
                    <a:pt x="4" y="344"/>
                  </a:lnTo>
                  <a:lnTo>
                    <a:pt x="4" y="342"/>
                  </a:lnTo>
                  <a:lnTo>
                    <a:pt x="4" y="340"/>
                  </a:lnTo>
                  <a:lnTo>
                    <a:pt x="4" y="334"/>
                  </a:lnTo>
                  <a:lnTo>
                    <a:pt x="4" y="333"/>
                  </a:lnTo>
                  <a:lnTo>
                    <a:pt x="4" y="331"/>
                  </a:lnTo>
                  <a:lnTo>
                    <a:pt x="6" y="331"/>
                  </a:lnTo>
                  <a:lnTo>
                    <a:pt x="36" y="3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7" name="Freeform 175">
              <a:extLst>
                <a:ext uri="{FF2B5EF4-FFF2-40B4-BE49-F238E27FC236}">
                  <a16:creationId xmlns:a16="http://schemas.microsoft.com/office/drawing/2014/main" id="{88C6E983-9FE2-C0B9-52A2-98754661A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913" y="5554663"/>
              <a:ext cx="68263" cy="371475"/>
            </a:xfrm>
            <a:custGeom>
              <a:avLst/>
              <a:gdLst>
                <a:gd name="T0" fmla="*/ 84 w 85"/>
                <a:gd name="T1" fmla="*/ 6 h 470"/>
                <a:gd name="T2" fmla="*/ 80 w 85"/>
                <a:gd name="T3" fmla="*/ 21 h 470"/>
                <a:gd name="T4" fmla="*/ 72 w 85"/>
                <a:gd name="T5" fmla="*/ 40 h 470"/>
                <a:gd name="T6" fmla="*/ 70 w 85"/>
                <a:gd name="T7" fmla="*/ 51 h 470"/>
                <a:gd name="T8" fmla="*/ 66 w 85"/>
                <a:gd name="T9" fmla="*/ 65 h 470"/>
                <a:gd name="T10" fmla="*/ 65 w 85"/>
                <a:gd name="T11" fmla="*/ 76 h 470"/>
                <a:gd name="T12" fmla="*/ 61 w 85"/>
                <a:gd name="T13" fmla="*/ 89 h 470"/>
                <a:gd name="T14" fmla="*/ 59 w 85"/>
                <a:gd name="T15" fmla="*/ 101 h 470"/>
                <a:gd name="T16" fmla="*/ 55 w 85"/>
                <a:gd name="T17" fmla="*/ 116 h 470"/>
                <a:gd name="T18" fmla="*/ 53 w 85"/>
                <a:gd name="T19" fmla="*/ 135 h 470"/>
                <a:gd name="T20" fmla="*/ 55 w 85"/>
                <a:gd name="T21" fmla="*/ 152 h 470"/>
                <a:gd name="T22" fmla="*/ 57 w 85"/>
                <a:gd name="T23" fmla="*/ 165 h 470"/>
                <a:gd name="T24" fmla="*/ 57 w 85"/>
                <a:gd name="T25" fmla="*/ 183 h 470"/>
                <a:gd name="T26" fmla="*/ 59 w 85"/>
                <a:gd name="T27" fmla="*/ 198 h 470"/>
                <a:gd name="T28" fmla="*/ 61 w 85"/>
                <a:gd name="T29" fmla="*/ 219 h 470"/>
                <a:gd name="T30" fmla="*/ 63 w 85"/>
                <a:gd name="T31" fmla="*/ 238 h 470"/>
                <a:gd name="T32" fmla="*/ 63 w 85"/>
                <a:gd name="T33" fmla="*/ 257 h 470"/>
                <a:gd name="T34" fmla="*/ 63 w 85"/>
                <a:gd name="T35" fmla="*/ 268 h 470"/>
                <a:gd name="T36" fmla="*/ 63 w 85"/>
                <a:gd name="T37" fmla="*/ 283 h 470"/>
                <a:gd name="T38" fmla="*/ 59 w 85"/>
                <a:gd name="T39" fmla="*/ 304 h 470"/>
                <a:gd name="T40" fmla="*/ 53 w 85"/>
                <a:gd name="T41" fmla="*/ 319 h 470"/>
                <a:gd name="T42" fmla="*/ 44 w 85"/>
                <a:gd name="T43" fmla="*/ 338 h 470"/>
                <a:gd name="T44" fmla="*/ 38 w 85"/>
                <a:gd name="T45" fmla="*/ 352 h 470"/>
                <a:gd name="T46" fmla="*/ 34 w 85"/>
                <a:gd name="T47" fmla="*/ 363 h 470"/>
                <a:gd name="T48" fmla="*/ 32 w 85"/>
                <a:gd name="T49" fmla="*/ 376 h 470"/>
                <a:gd name="T50" fmla="*/ 32 w 85"/>
                <a:gd name="T51" fmla="*/ 390 h 470"/>
                <a:gd name="T52" fmla="*/ 32 w 85"/>
                <a:gd name="T53" fmla="*/ 405 h 470"/>
                <a:gd name="T54" fmla="*/ 34 w 85"/>
                <a:gd name="T55" fmla="*/ 422 h 470"/>
                <a:gd name="T56" fmla="*/ 36 w 85"/>
                <a:gd name="T57" fmla="*/ 437 h 470"/>
                <a:gd name="T58" fmla="*/ 36 w 85"/>
                <a:gd name="T59" fmla="*/ 451 h 470"/>
                <a:gd name="T60" fmla="*/ 38 w 85"/>
                <a:gd name="T61" fmla="*/ 464 h 470"/>
                <a:gd name="T62" fmla="*/ 2 w 85"/>
                <a:gd name="T63" fmla="*/ 466 h 470"/>
                <a:gd name="T64" fmla="*/ 2 w 85"/>
                <a:gd name="T65" fmla="*/ 453 h 470"/>
                <a:gd name="T66" fmla="*/ 0 w 85"/>
                <a:gd name="T67" fmla="*/ 435 h 470"/>
                <a:gd name="T68" fmla="*/ 0 w 85"/>
                <a:gd name="T69" fmla="*/ 415 h 470"/>
                <a:gd name="T70" fmla="*/ 0 w 85"/>
                <a:gd name="T71" fmla="*/ 403 h 470"/>
                <a:gd name="T72" fmla="*/ 0 w 85"/>
                <a:gd name="T73" fmla="*/ 392 h 470"/>
                <a:gd name="T74" fmla="*/ 0 w 85"/>
                <a:gd name="T75" fmla="*/ 378 h 470"/>
                <a:gd name="T76" fmla="*/ 0 w 85"/>
                <a:gd name="T77" fmla="*/ 357 h 470"/>
                <a:gd name="T78" fmla="*/ 4 w 85"/>
                <a:gd name="T79" fmla="*/ 338 h 470"/>
                <a:gd name="T80" fmla="*/ 6 w 85"/>
                <a:gd name="T81" fmla="*/ 323 h 470"/>
                <a:gd name="T82" fmla="*/ 11 w 85"/>
                <a:gd name="T83" fmla="*/ 308 h 470"/>
                <a:gd name="T84" fmla="*/ 17 w 85"/>
                <a:gd name="T85" fmla="*/ 293 h 470"/>
                <a:gd name="T86" fmla="*/ 25 w 85"/>
                <a:gd name="T87" fmla="*/ 278 h 470"/>
                <a:gd name="T88" fmla="*/ 32 w 85"/>
                <a:gd name="T89" fmla="*/ 262 h 470"/>
                <a:gd name="T90" fmla="*/ 38 w 85"/>
                <a:gd name="T91" fmla="*/ 251 h 470"/>
                <a:gd name="T92" fmla="*/ 46 w 85"/>
                <a:gd name="T93" fmla="*/ 238 h 470"/>
                <a:gd name="T94" fmla="*/ 46 w 85"/>
                <a:gd name="T95" fmla="*/ 226 h 470"/>
                <a:gd name="T96" fmla="*/ 42 w 85"/>
                <a:gd name="T97" fmla="*/ 211 h 470"/>
                <a:gd name="T98" fmla="*/ 38 w 85"/>
                <a:gd name="T99" fmla="*/ 200 h 470"/>
                <a:gd name="T100" fmla="*/ 34 w 85"/>
                <a:gd name="T101" fmla="*/ 186 h 470"/>
                <a:gd name="T102" fmla="*/ 32 w 85"/>
                <a:gd name="T103" fmla="*/ 171 h 470"/>
                <a:gd name="T104" fmla="*/ 30 w 85"/>
                <a:gd name="T105" fmla="*/ 156 h 470"/>
                <a:gd name="T106" fmla="*/ 28 w 85"/>
                <a:gd name="T107" fmla="*/ 143 h 470"/>
                <a:gd name="T108" fmla="*/ 30 w 85"/>
                <a:gd name="T109" fmla="*/ 129 h 470"/>
                <a:gd name="T110" fmla="*/ 34 w 85"/>
                <a:gd name="T111" fmla="*/ 110 h 470"/>
                <a:gd name="T112" fmla="*/ 38 w 85"/>
                <a:gd name="T113" fmla="*/ 95 h 470"/>
                <a:gd name="T114" fmla="*/ 42 w 85"/>
                <a:gd name="T115" fmla="*/ 78 h 470"/>
                <a:gd name="T116" fmla="*/ 49 w 85"/>
                <a:gd name="T117" fmla="*/ 57 h 470"/>
                <a:gd name="T118" fmla="*/ 51 w 85"/>
                <a:gd name="T119" fmla="*/ 44 h 470"/>
                <a:gd name="T120" fmla="*/ 57 w 85"/>
                <a:gd name="T121" fmla="*/ 25 h 470"/>
                <a:gd name="T122" fmla="*/ 61 w 85"/>
                <a:gd name="T123" fmla="*/ 10 h 470"/>
                <a:gd name="T124" fmla="*/ 65 w 85"/>
                <a:gd name="T125" fmla="*/ 2 h 47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5"/>
                <a:gd name="T190" fmla="*/ 0 h 470"/>
                <a:gd name="T191" fmla="*/ 85 w 85"/>
                <a:gd name="T192" fmla="*/ 470 h 47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5" h="470">
                  <a:moveTo>
                    <a:pt x="85" y="0"/>
                  </a:moveTo>
                  <a:lnTo>
                    <a:pt x="85" y="0"/>
                  </a:lnTo>
                  <a:lnTo>
                    <a:pt x="84" y="4"/>
                  </a:lnTo>
                  <a:lnTo>
                    <a:pt x="84" y="6"/>
                  </a:lnTo>
                  <a:lnTo>
                    <a:pt x="82" y="10"/>
                  </a:lnTo>
                  <a:lnTo>
                    <a:pt x="82" y="13"/>
                  </a:lnTo>
                  <a:lnTo>
                    <a:pt x="80" y="17"/>
                  </a:lnTo>
                  <a:lnTo>
                    <a:pt x="80" y="21"/>
                  </a:lnTo>
                  <a:lnTo>
                    <a:pt x="78" y="27"/>
                  </a:lnTo>
                  <a:lnTo>
                    <a:pt x="76" y="32"/>
                  </a:lnTo>
                  <a:lnTo>
                    <a:pt x="74" y="38"/>
                  </a:lnTo>
                  <a:lnTo>
                    <a:pt x="72" y="40"/>
                  </a:lnTo>
                  <a:lnTo>
                    <a:pt x="72" y="42"/>
                  </a:lnTo>
                  <a:lnTo>
                    <a:pt x="72" y="46"/>
                  </a:lnTo>
                  <a:lnTo>
                    <a:pt x="70" y="50"/>
                  </a:lnTo>
                  <a:lnTo>
                    <a:pt x="70" y="51"/>
                  </a:lnTo>
                  <a:lnTo>
                    <a:pt x="70" y="55"/>
                  </a:lnTo>
                  <a:lnTo>
                    <a:pt x="68" y="59"/>
                  </a:lnTo>
                  <a:lnTo>
                    <a:pt x="68" y="61"/>
                  </a:lnTo>
                  <a:lnTo>
                    <a:pt x="66" y="65"/>
                  </a:lnTo>
                  <a:lnTo>
                    <a:pt x="66" y="67"/>
                  </a:lnTo>
                  <a:lnTo>
                    <a:pt x="66" y="70"/>
                  </a:lnTo>
                  <a:lnTo>
                    <a:pt x="65" y="74"/>
                  </a:lnTo>
                  <a:lnTo>
                    <a:pt x="65" y="76"/>
                  </a:lnTo>
                  <a:lnTo>
                    <a:pt x="65" y="80"/>
                  </a:lnTo>
                  <a:lnTo>
                    <a:pt x="63" y="84"/>
                  </a:lnTo>
                  <a:lnTo>
                    <a:pt x="63" y="86"/>
                  </a:lnTo>
                  <a:lnTo>
                    <a:pt x="61" y="89"/>
                  </a:lnTo>
                  <a:lnTo>
                    <a:pt x="61" y="91"/>
                  </a:lnTo>
                  <a:lnTo>
                    <a:pt x="59" y="95"/>
                  </a:lnTo>
                  <a:lnTo>
                    <a:pt x="59" y="97"/>
                  </a:lnTo>
                  <a:lnTo>
                    <a:pt x="59" y="101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10"/>
                  </a:lnTo>
                  <a:lnTo>
                    <a:pt x="55" y="116"/>
                  </a:lnTo>
                  <a:lnTo>
                    <a:pt x="55" y="122"/>
                  </a:lnTo>
                  <a:lnTo>
                    <a:pt x="55" y="126"/>
                  </a:lnTo>
                  <a:lnTo>
                    <a:pt x="55" y="131"/>
                  </a:lnTo>
                  <a:lnTo>
                    <a:pt x="53" y="135"/>
                  </a:lnTo>
                  <a:lnTo>
                    <a:pt x="53" y="139"/>
                  </a:lnTo>
                  <a:lnTo>
                    <a:pt x="53" y="143"/>
                  </a:lnTo>
                  <a:lnTo>
                    <a:pt x="55" y="146"/>
                  </a:lnTo>
                  <a:lnTo>
                    <a:pt x="55" y="152"/>
                  </a:lnTo>
                  <a:lnTo>
                    <a:pt x="55" y="158"/>
                  </a:lnTo>
                  <a:lnTo>
                    <a:pt x="55" y="160"/>
                  </a:lnTo>
                  <a:lnTo>
                    <a:pt x="55" y="164"/>
                  </a:lnTo>
                  <a:lnTo>
                    <a:pt x="57" y="165"/>
                  </a:lnTo>
                  <a:lnTo>
                    <a:pt x="57" y="169"/>
                  </a:lnTo>
                  <a:lnTo>
                    <a:pt x="57" y="175"/>
                  </a:lnTo>
                  <a:lnTo>
                    <a:pt x="57" y="181"/>
                  </a:lnTo>
                  <a:lnTo>
                    <a:pt x="57" y="183"/>
                  </a:lnTo>
                  <a:lnTo>
                    <a:pt x="59" y="186"/>
                  </a:lnTo>
                  <a:lnTo>
                    <a:pt x="59" y="188"/>
                  </a:lnTo>
                  <a:lnTo>
                    <a:pt x="59" y="192"/>
                  </a:lnTo>
                  <a:lnTo>
                    <a:pt x="59" y="198"/>
                  </a:lnTo>
                  <a:lnTo>
                    <a:pt x="61" y="204"/>
                  </a:lnTo>
                  <a:lnTo>
                    <a:pt x="61" y="207"/>
                  </a:lnTo>
                  <a:lnTo>
                    <a:pt x="61" y="213"/>
                  </a:lnTo>
                  <a:lnTo>
                    <a:pt x="61" y="219"/>
                  </a:lnTo>
                  <a:lnTo>
                    <a:pt x="61" y="224"/>
                  </a:lnTo>
                  <a:lnTo>
                    <a:pt x="61" y="228"/>
                  </a:lnTo>
                  <a:lnTo>
                    <a:pt x="63" y="234"/>
                  </a:lnTo>
                  <a:lnTo>
                    <a:pt x="63" y="238"/>
                  </a:lnTo>
                  <a:lnTo>
                    <a:pt x="63" y="243"/>
                  </a:lnTo>
                  <a:lnTo>
                    <a:pt x="63" y="249"/>
                  </a:lnTo>
                  <a:lnTo>
                    <a:pt x="63" y="255"/>
                  </a:lnTo>
                  <a:lnTo>
                    <a:pt x="63" y="257"/>
                  </a:lnTo>
                  <a:lnTo>
                    <a:pt x="63" y="261"/>
                  </a:lnTo>
                  <a:lnTo>
                    <a:pt x="63" y="262"/>
                  </a:lnTo>
                  <a:lnTo>
                    <a:pt x="63" y="266"/>
                  </a:lnTo>
                  <a:lnTo>
                    <a:pt x="63" y="268"/>
                  </a:lnTo>
                  <a:lnTo>
                    <a:pt x="63" y="272"/>
                  </a:lnTo>
                  <a:lnTo>
                    <a:pt x="63" y="276"/>
                  </a:lnTo>
                  <a:lnTo>
                    <a:pt x="63" y="278"/>
                  </a:lnTo>
                  <a:lnTo>
                    <a:pt x="63" y="283"/>
                  </a:lnTo>
                  <a:lnTo>
                    <a:pt x="61" y="289"/>
                  </a:lnTo>
                  <a:lnTo>
                    <a:pt x="61" y="295"/>
                  </a:lnTo>
                  <a:lnTo>
                    <a:pt x="61" y="299"/>
                  </a:lnTo>
                  <a:lnTo>
                    <a:pt x="59" y="304"/>
                  </a:lnTo>
                  <a:lnTo>
                    <a:pt x="59" y="308"/>
                  </a:lnTo>
                  <a:lnTo>
                    <a:pt x="57" y="312"/>
                  </a:lnTo>
                  <a:lnTo>
                    <a:pt x="57" y="316"/>
                  </a:lnTo>
                  <a:lnTo>
                    <a:pt x="53" y="319"/>
                  </a:lnTo>
                  <a:lnTo>
                    <a:pt x="51" y="325"/>
                  </a:lnTo>
                  <a:lnTo>
                    <a:pt x="47" y="331"/>
                  </a:lnTo>
                  <a:lnTo>
                    <a:pt x="46" y="335"/>
                  </a:lnTo>
                  <a:lnTo>
                    <a:pt x="44" y="338"/>
                  </a:lnTo>
                  <a:lnTo>
                    <a:pt x="42" y="340"/>
                  </a:lnTo>
                  <a:lnTo>
                    <a:pt x="40" y="344"/>
                  </a:lnTo>
                  <a:lnTo>
                    <a:pt x="40" y="348"/>
                  </a:lnTo>
                  <a:lnTo>
                    <a:pt x="38" y="352"/>
                  </a:lnTo>
                  <a:lnTo>
                    <a:pt x="36" y="356"/>
                  </a:lnTo>
                  <a:lnTo>
                    <a:pt x="36" y="357"/>
                  </a:lnTo>
                  <a:lnTo>
                    <a:pt x="34" y="361"/>
                  </a:lnTo>
                  <a:lnTo>
                    <a:pt x="34" y="363"/>
                  </a:lnTo>
                  <a:lnTo>
                    <a:pt x="34" y="367"/>
                  </a:lnTo>
                  <a:lnTo>
                    <a:pt x="34" y="369"/>
                  </a:lnTo>
                  <a:lnTo>
                    <a:pt x="34" y="373"/>
                  </a:lnTo>
                  <a:lnTo>
                    <a:pt x="32" y="376"/>
                  </a:lnTo>
                  <a:lnTo>
                    <a:pt x="32" y="378"/>
                  </a:lnTo>
                  <a:lnTo>
                    <a:pt x="32" y="382"/>
                  </a:lnTo>
                  <a:lnTo>
                    <a:pt x="32" y="386"/>
                  </a:lnTo>
                  <a:lnTo>
                    <a:pt x="32" y="390"/>
                  </a:lnTo>
                  <a:lnTo>
                    <a:pt x="32" y="394"/>
                  </a:lnTo>
                  <a:lnTo>
                    <a:pt x="32" y="397"/>
                  </a:lnTo>
                  <a:lnTo>
                    <a:pt x="32" y="401"/>
                  </a:lnTo>
                  <a:lnTo>
                    <a:pt x="32" y="405"/>
                  </a:lnTo>
                  <a:lnTo>
                    <a:pt x="34" y="411"/>
                  </a:lnTo>
                  <a:lnTo>
                    <a:pt x="34" y="415"/>
                  </a:lnTo>
                  <a:lnTo>
                    <a:pt x="34" y="418"/>
                  </a:lnTo>
                  <a:lnTo>
                    <a:pt x="34" y="422"/>
                  </a:lnTo>
                  <a:lnTo>
                    <a:pt x="34" y="426"/>
                  </a:lnTo>
                  <a:lnTo>
                    <a:pt x="34" y="430"/>
                  </a:lnTo>
                  <a:lnTo>
                    <a:pt x="34" y="434"/>
                  </a:lnTo>
                  <a:lnTo>
                    <a:pt x="36" y="437"/>
                  </a:lnTo>
                  <a:lnTo>
                    <a:pt x="36" y="441"/>
                  </a:lnTo>
                  <a:lnTo>
                    <a:pt x="36" y="443"/>
                  </a:lnTo>
                  <a:lnTo>
                    <a:pt x="36" y="447"/>
                  </a:lnTo>
                  <a:lnTo>
                    <a:pt x="36" y="451"/>
                  </a:lnTo>
                  <a:lnTo>
                    <a:pt x="38" y="453"/>
                  </a:lnTo>
                  <a:lnTo>
                    <a:pt x="38" y="456"/>
                  </a:lnTo>
                  <a:lnTo>
                    <a:pt x="38" y="460"/>
                  </a:lnTo>
                  <a:lnTo>
                    <a:pt x="38" y="464"/>
                  </a:lnTo>
                  <a:lnTo>
                    <a:pt x="2" y="470"/>
                  </a:lnTo>
                  <a:lnTo>
                    <a:pt x="2" y="468"/>
                  </a:lnTo>
                  <a:lnTo>
                    <a:pt x="2" y="466"/>
                  </a:lnTo>
                  <a:lnTo>
                    <a:pt x="2" y="462"/>
                  </a:lnTo>
                  <a:lnTo>
                    <a:pt x="2" y="460"/>
                  </a:lnTo>
                  <a:lnTo>
                    <a:pt x="2" y="456"/>
                  </a:lnTo>
                  <a:lnTo>
                    <a:pt x="2" y="453"/>
                  </a:lnTo>
                  <a:lnTo>
                    <a:pt x="2" y="449"/>
                  </a:lnTo>
                  <a:lnTo>
                    <a:pt x="2" y="445"/>
                  </a:lnTo>
                  <a:lnTo>
                    <a:pt x="0" y="441"/>
                  </a:lnTo>
                  <a:lnTo>
                    <a:pt x="0" y="435"/>
                  </a:lnTo>
                  <a:lnTo>
                    <a:pt x="0" y="430"/>
                  </a:lnTo>
                  <a:lnTo>
                    <a:pt x="0" y="426"/>
                  </a:lnTo>
                  <a:lnTo>
                    <a:pt x="0" y="420"/>
                  </a:lnTo>
                  <a:lnTo>
                    <a:pt x="0" y="415"/>
                  </a:lnTo>
                  <a:lnTo>
                    <a:pt x="0" y="411"/>
                  </a:lnTo>
                  <a:lnTo>
                    <a:pt x="0" y="409"/>
                  </a:lnTo>
                  <a:lnTo>
                    <a:pt x="0" y="405"/>
                  </a:lnTo>
                  <a:lnTo>
                    <a:pt x="0" y="403"/>
                  </a:lnTo>
                  <a:lnTo>
                    <a:pt x="0" y="399"/>
                  </a:lnTo>
                  <a:lnTo>
                    <a:pt x="0" y="397"/>
                  </a:lnTo>
                  <a:lnTo>
                    <a:pt x="0" y="394"/>
                  </a:lnTo>
                  <a:lnTo>
                    <a:pt x="0" y="392"/>
                  </a:lnTo>
                  <a:lnTo>
                    <a:pt x="0" y="388"/>
                  </a:lnTo>
                  <a:lnTo>
                    <a:pt x="0" y="384"/>
                  </a:lnTo>
                  <a:lnTo>
                    <a:pt x="0" y="382"/>
                  </a:lnTo>
                  <a:lnTo>
                    <a:pt x="0" y="378"/>
                  </a:lnTo>
                  <a:lnTo>
                    <a:pt x="0" y="373"/>
                  </a:lnTo>
                  <a:lnTo>
                    <a:pt x="0" y="369"/>
                  </a:lnTo>
                  <a:lnTo>
                    <a:pt x="0" y="363"/>
                  </a:lnTo>
                  <a:lnTo>
                    <a:pt x="0" y="357"/>
                  </a:lnTo>
                  <a:lnTo>
                    <a:pt x="2" y="352"/>
                  </a:lnTo>
                  <a:lnTo>
                    <a:pt x="2" y="348"/>
                  </a:lnTo>
                  <a:lnTo>
                    <a:pt x="2" y="342"/>
                  </a:lnTo>
                  <a:lnTo>
                    <a:pt x="4" y="338"/>
                  </a:lnTo>
                  <a:lnTo>
                    <a:pt x="4" y="335"/>
                  </a:lnTo>
                  <a:lnTo>
                    <a:pt x="6" y="331"/>
                  </a:lnTo>
                  <a:lnTo>
                    <a:pt x="6" y="327"/>
                  </a:lnTo>
                  <a:lnTo>
                    <a:pt x="6" y="323"/>
                  </a:lnTo>
                  <a:lnTo>
                    <a:pt x="8" y="319"/>
                  </a:lnTo>
                  <a:lnTo>
                    <a:pt x="8" y="316"/>
                  </a:lnTo>
                  <a:lnTo>
                    <a:pt x="9" y="312"/>
                  </a:lnTo>
                  <a:lnTo>
                    <a:pt x="11" y="308"/>
                  </a:lnTo>
                  <a:lnTo>
                    <a:pt x="13" y="304"/>
                  </a:lnTo>
                  <a:lnTo>
                    <a:pt x="15" y="300"/>
                  </a:lnTo>
                  <a:lnTo>
                    <a:pt x="17" y="297"/>
                  </a:lnTo>
                  <a:lnTo>
                    <a:pt x="17" y="293"/>
                  </a:lnTo>
                  <a:lnTo>
                    <a:pt x="19" y="289"/>
                  </a:lnTo>
                  <a:lnTo>
                    <a:pt x="21" y="285"/>
                  </a:lnTo>
                  <a:lnTo>
                    <a:pt x="23" y="281"/>
                  </a:lnTo>
                  <a:lnTo>
                    <a:pt x="25" y="278"/>
                  </a:lnTo>
                  <a:lnTo>
                    <a:pt x="27" y="274"/>
                  </a:lnTo>
                  <a:lnTo>
                    <a:pt x="28" y="270"/>
                  </a:lnTo>
                  <a:lnTo>
                    <a:pt x="30" y="266"/>
                  </a:lnTo>
                  <a:lnTo>
                    <a:pt x="32" y="262"/>
                  </a:lnTo>
                  <a:lnTo>
                    <a:pt x="34" y="261"/>
                  </a:lnTo>
                  <a:lnTo>
                    <a:pt x="36" y="257"/>
                  </a:lnTo>
                  <a:lnTo>
                    <a:pt x="38" y="255"/>
                  </a:lnTo>
                  <a:lnTo>
                    <a:pt x="38" y="251"/>
                  </a:lnTo>
                  <a:lnTo>
                    <a:pt x="40" y="249"/>
                  </a:lnTo>
                  <a:lnTo>
                    <a:pt x="42" y="245"/>
                  </a:lnTo>
                  <a:lnTo>
                    <a:pt x="44" y="242"/>
                  </a:lnTo>
                  <a:lnTo>
                    <a:pt x="46" y="238"/>
                  </a:lnTo>
                  <a:lnTo>
                    <a:pt x="46" y="234"/>
                  </a:lnTo>
                  <a:lnTo>
                    <a:pt x="46" y="232"/>
                  </a:lnTo>
                  <a:lnTo>
                    <a:pt x="46" y="228"/>
                  </a:lnTo>
                  <a:lnTo>
                    <a:pt x="46" y="226"/>
                  </a:lnTo>
                  <a:lnTo>
                    <a:pt x="44" y="221"/>
                  </a:lnTo>
                  <a:lnTo>
                    <a:pt x="44" y="217"/>
                  </a:lnTo>
                  <a:lnTo>
                    <a:pt x="42" y="215"/>
                  </a:lnTo>
                  <a:lnTo>
                    <a:pt x="42" y="211"/>
                  </a:lnTo>
                  <a:lnTo>
                    <a:pt x="40" y="209"/>
                  </a:lnTo>
                  <a:lnTo>
                    <a:pt x="40" y="205"/>
                  </a:lnTo>
                  <a:lnTo>
                    <a:pt x="38" y="204"/>
                  </a:lnTo>
                  <a:lnTo>
                    <a:pt x="38" y="200"/>
                  </a:lnTo>
                  <a:lnTo>
                    <a:pt x="38" y="196"/>
                  </a:lnTo>
                  <a:lnTo>
                    <a:pt x="36" y="194"/>
                  </a:lnTo>
                  <a:lnTo>
                    <a:pt x="36" y="190"/>
                  </a:lnTo>
                  <a:lnTo>
                    <a:pt x="34" y="186"/>
                  </a:lnTo>
                  <a:lnTo>
                    <a:pt x="34" y="183"/>
                  </a:lnTo>
                  <a:lnTo>
                    <a:pt x="34" y="179"/>
                  </a:lnTo>
                  <a:lnTo>
                    <a:pt x="32" y="175"/>
                  </a:lnTo>
                  <a:lnTo>
                    <a:pt x="32" y="171"/>
                  </a:lnTo>
                  <a:lnTo>
                    <a:pt x="30" y="167"/>
                  </a:lnTo>
                  <a:lnTo>
                    <a:pt x="30" y="165"/>
                  </a:lnTo>
                  <a:lnTo>
                    <a:pt x="30" y="160"/>
                  </a:lnTo>
                  <a:lnTo>
                    <a:pt x="30" y="156"/>
                  </a:lnTo>
                  <a:lnTo>
                    <a:pt x="30" y="154"/>
                  </a:lnTo>
                  <a:lnTo>
                    <a:pt x="30" y="150"/>
                  </a:lnTo>
                  <a:lnTo>
                    <a:pt x="28" y="146"/>
                  </a:lnTo>
                  <a:lnTo>
                    <a:pt x="28" y="143"/>
                  </a:lnTo>
                  <a:lnTo>
                    <a:pt x="30" y="139"/>
                  </a:lnTo>
                  <a:lnTo>
                    <a:pt x="30" y="137"/>
                  </a:lnTo>
                  <a:lnTo>
                    <a:pt x="30" y="133"/>
                  </a:lnTo>
                  <a:lnTo>
                    <a:pt x="30" y="129"/>
                  </a:lnTo>
                  <a:lnTo>
                    <a:pt x="30" y="124"/>
                  </a:lnTo>
                  <a:lnTo>
                    <a:pt x="32" y="120"/>
                  </a:lnTo>
                  <a:lnTo>
                    <a:pt x="34" y="116"/>
                  </a:lnTo>
                  <a:lnTo>
                    <a:pt x="34" y="110"/>
                  </a:lnTo>
                  <a:lnTo>
                    <a:pt x="36" y="107"/>
                  </a:lnTo>
                  <a:lnTo>
                    <a:pt x="38" y="101"/>
                  </a:lnTo>
                  <a:lnTo>
                    <a:pt x="38" y="97"/>
                  </a:lnTo>
                  <a:lnTo>
                    <a:pt x="38" y="95"/>
                  </a:lnTo>
                  <a:lnTo>
                    <a:pt x="38" y="91"/>
                  </a:lnTo>
                  <a:lnTo>
                    <a:pt x="40" y="89"/>
                  </a:lnTo>
                  <a:lnTo>
                    <a:pt x="40" y="84"/>
                  </a:lnTo>
                  <a:lnTo>
                    <a:pt x="42" y="78"/>
                  </a:lnTo>
                  <a:lnTo>
                    <a:pt x="44" y="72"/>
                  </a:lnTo>
                  <a:lnTo>
                    <a:pt x="46" y="67"/>
                  </a:lnTo>
                  <a:lnTo>
                    <a:pt x="47" y="61"/>
                  </a:lnTo>
                  <a:lnTo>
                    <a:pt x="49" y="57"/>
                  </a:lnTo>
                  <a:lnTo>
                    <a:pt x="49" y="53"/>
                  </a:lnTo>
                  <a:lnTo>
                    <a:pt x="49" y="50"/>
                  </a:lnTo>
                  <a:lnTo>
                    <a:pt x="49" y="48"/>
                  </a:lnTo>
                  <a:lnTo>
                    <a:pt x="51" y="44"/>
                  </a:lnTo>
                  <a:lnTo>
                    <a:pt x="53" y="40"/>
                  </a:lnTo>
                  <a:lnTo>
                    <a:pt x="53" y="34"/>
                  </a:lnTo>
                  <a:lnTo>
                    <a:pt x="55" y="31"/>
                  </a:lnTo>
                  <a:lnTo>
                    <a:pt x="57" y="25"/>
                  </a:lnTo>
                  <a:lnTo>
                    <a:pt x="57" y="21"/>
                  </a:lnTo>
                  <a:lnTo>
                    <a:pt x="59" y="17"/>
                  </a:lnTo>
                  <a:lnTo>
                    <a:pt x="59" y="13"/>
                  </a:lnTo>
                  <a:lnTo>
                    <a:pt x="61" y="10"/>
                  </a:lnTo>
                  <a:lnTo>
                    <a:pt x="61" y="8"/>
                  </a:lnTo>
                  <a:lnTo>
                    <a:pt x="63" y="6"/>
                  </a:lnTo>
                  <a:lnTo>
                    <a:pt x="65" y="2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8" name="Freeform 176">
              <a:extLst>
                <a:ext uri="{FF2B5EF4-FFF2-40B4-BE49-F238E27FC236}">
                  <a16:creationId xmlns:a16="http://schemas.microsoft.com/office/drawing/2014/main" id="{29594DC6-CBF9-13FD-2C0A-1A64989E7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538" y="5719763"/>
              <a:ext cx="236538" cy="257175"/>
            </a:xfrm>
            <a:custGeom>
              <a:avLst/>
              <a:gdLst>
                <a:gd name="T0" fmla="*/ 12 w 299"/>
                <a:gd name="T1" fmla="*/ 19 h 323"/>
                <a:gd name="T2" fmla="*/ 34 w 299"/>
                <a:gd name="T3" fmla="*/ 33 h 323"/>
                <a:gd name="T4" fmla="*/ 46 w 299"/>
                <a:gd name="T5" fmla="*/ 48 h 323"/>
                <a:gd name="T6" fmla="*/ 48 w 299"/>
                <a:gd name="T7" fmla="*/ 67 h 323"/>
                <a:gd name="T8" fmla="*/ 50 w 299"/>
                <a:gd name="T9" fmla="*/ 97 h 323"/>
                <a:gd name="T10" fmla="*/ 51 w 299"/>
                <a:gd name="T11" fmla="*/ 118 h 323"/>
                <a:gd name="T12" fmla="*/ 51 w 299"/>
                <a:gd name="T13" fmla="*/ 135 h 323"/>
                <a:gd name="T14" fmla="*/ 53 w 299"/>
                <a:gd name="T15" fmla="*/ 152 h 323"/>
                <a:gd name="T16" fmla="*/ 53 w 299"/>
                <a:gd name="T17" fmla="*/ 177 h 323"/>
                <a:gd name="T18" fmla="*/ 55 w 299"/>
                <a:gd name="T19" fmla="*/ 202 h 323"/>
                <a:gd name="T20" fmla="*/ 53 w 299"/>
                <a:gd name="T21" fmla="*/ 226 h 323"/>
                <a:gd name="T22" fmla="*/ 50 w 299"/>
                <a:gd name="T23" fmla="*/ 253 h 323"/>
                <a:gd name="T24" fmla="*/ 44 w 299"/>
                <a:gd name="T25" fmla="*/ 276 h 323"/>
                <a:gd name="T26" fmla="*/ 40 w 299"/>
                <a:gd name="T27" fmla="*/ 297 h 323"/>
                <a:gd name="T28" fmla="*/ 31 w 299"/>
                <a:gd name="T29" fmla="*/ 301 h 323"/>
                <a:gd name="T30" fmla="*/ 10 w 299"/>
                <a:gd name="T31" fmla="*/ 301 h 323"/>
                <a:gd name="T32" fmla="*/ 4 w 299"/>
                <a:gd name="T33" fmla="*/ 308 h 323"/>
                <a:gd name="T34" fmla="*/ 31 w 299"/>
                <a:gd name="T35" fmla="*/ 318 h 323"/>
                <a:gd name="T36" fmla="*/ 48 w 299"/>
                <a:gd name="T37" fmla="*/ 321 h 323"/>
                <a:gd name="T38" fmla="*/ 61 w 299"/>
                <a:gd name="T39" fmla="*/ 320 h 323"/>
                <a:gd name="T40" fmla="*/ 82 w 299"/>
                <a:gd name="T41" fmla="*/ 318 h 323"/>
                <a:gd name="T42" fmla="*/ 105 w 299"/>
                <a:gd name="T43" fmla="*/ 314 h 323"/>
                <a:gd name="T44" fmla="*/ 129 w 299"/>
                <a:gd name="T45" fmla="*/ 312 h 323"/>
                <a:gd name="T46" fmla="*/ 158 w 299"/>
                <a:gd name="T47" fmla="*/ 308 h 323"/>
                <a:gd name="T48" fmla="*/ 185 w 299"/>
                <a:gd name="T49" fmla="*/ 304 h 323"/>
                <a:gd name="T50" fmla="*/ 209 w 299"/>
                <a:gd name="T51" fmla="*/ 302 h 323"/>
                <a:gd name="T52" fmla="*/ 230 w 299"/>
                <a:gd name="T53" fmla="*/ 301 h 323"/>
                <a:gd name="T54" fmla="*/ 249 w 299"/>
                <a:gd name="T55" fmla="*/ 299 h 323"/>
                <a:gd name="T56" fmla="*/ 270 w 299"/>
                <a:gd name="T57" fmla="*/ 297 h 323"/>
                <a:gd name="T58" fmla="*/ 291 w 299"/>
                <a:gd name="T59" fmla="*/ 289 h 323"/>
                <a:gd name="T60" fmla="*/ 289 w 299"/>
                <a:gd name="T61" fmla="*/ 282 h 323"/>
                <a:gd name="T62" fmla="*/ 270 w 299"/>
                <a:gd name="T63" fmla="*/ 282 h 323"/>
                <a:gd name="T64" fmla="*/ 245 w 299"/>
                <a:gd name="T65" fmla="*/ 282 h 323"/>
                <a:gd name="T66" fmla="*/ 215 w 299"/>
                <a:gd name="T67" fmla="*/ 282 h 323"/>
                <a:gd name="T68" fmla="*/ 185 w 299"/>
                <a:gd name="T69" fmla="*/ 283 h 323"/>
                <a:gd name="T70" fmla="*/ 152 w 299"/>
                <a:gd name="T71" fmla="*/ 285 h 323"/>
                <a:gd name="T72" fmla="*/ 122 w 299"/>
                <a:gd name="T73" fmla="*/ 287 h 323"/>
                <a:gd name="T74" fmla="*/ 97 w 299"/>
                <a:gd name="T75" fmla="*/ 289 h 323"/>
                <a:gd name="T76" fmla="*/ 76 w 299"/>
                <a:gd name="T77" fmla="*/ 289 h 323"/>
                <a:gd name="T78" fmla="*/ 65 w 299"/>
                <a:gd name="T79" fmla="*/ 291 h 323"/>
                <a:gd name="T80" fmla="*/ 72 w 299"/>
                <a:gd name="T81" fmla="*/ 272 h 323"/>
                <a:gd name="T82" fmla="*/ 76 w 299"/>
                <a:gd name="T83" fmla="*/ 251 h 323"/>
                <a:gd name="T84" fmla="*/ 80 w 299"/>
                <a:gd name="T85" fmla="*/ 228 h 323"/>
                <a:gd name="T86" fmla="*/ 84 w 299"/>
                <a:gd name="T87" fmla="*/ 204 h 323"/>
                <a:gd name="T88" fmla="*/ 84 w 299"/>
                <a:gd name="T89" fmla="*/ 179 h 323"/>
                <a:gd name="T90" fmla="*/ 82 w 299"/>
                <a:gd name="T91" fmla="*/ 158 h 323"/>
                <a:gd name="T92" fmla="*/ 80 w 299"/>
                <a:gd name="T93" fmla="*/ 137 h 323"/>
                <a:gd name="T94" fmla="*/ 78 w 299"/>
                <a:gd name="T95" fmla="*/ 116 h 323"/>
                <a:gd name="T96" fmla="*/ 76 w 299"/>
                <a:gd name="T97" fmla="*/ 95 h 323"/>
                <a:gd name="T98" fmla="*/ 74 w 299"/>
                <a:gd name="T99" fmla="*/ 76 h 323"/>
                <a:gd name="T100" fmla="*/ 72 w 299"/>
                <a:gd name="T101" fmla="*/ 52 h 323"/>
                <a:gd name="T102" fmla="*/ 72 w 299"/>
                <a:gd name="T103" fmla="*/ 36 h 323"/>
                <a:gd name="T104" fmla="*/ 93 w 299"/>
                <a:gd name="T105" fmla="*/ 29 h 323"/>
                <a:gd name="T106" fmla="*/ 114 w 299"/>
                <a:gd name="T107" fmla="*/ 21 h 323"/>
                <a:gd name="T108" fmla="*/ 133 w 299"/>
                <a:gd name="T109" fmla="*/ 12 h 323"/>
                <a:gd name="T110" fmla="*/ 139 w 299"/>
                <a:gd name="T111" fmla="*/ 0 h 323"/>
                <a:gd name="T112" fmla="*/ 116 w 299"/>
                <a:gd name="T113" fmla="*/ 2 h 323"/>
                <a:gd name="T114" fmla="*/ 97 w 299"/>
                <a:gd name="T115" fmla="*/ 6 h 323"/>
                <a:gd name="T116" fmla="*/ 80 w 299"/>
                <a:gd name="T117" fmla="*/ 10 h 323"/>
                <a:gd name="T118" fmla="*/ 55 w 299"/>
                <a:gd name="T119" fmla="*/ 14 h 323"/>
                <a:gd name="T120" fmla="*/ 31 w 299"/>
                <a:gd name="T121" fmla="*/ 14 h 323"/>
                <a:gd name="T122" fmla="*/ 6 w 299"/>
                <a:gd name="T123" fmla="*/ 14 h 3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99"/>
                <a:gd name="T187" fmla="*/ 0 h 323"/>
                <a:gd name="T188" fmla="*/ 299 w 299"/>
                <a:gd name="T189" fmla="*/ 323 h 3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99" h="323">
                  <a:moveTo>
                    <a:pt x="2" y="14"/>
                  </a:moveTo>
                  <a:lnTo>
                    <a:pt x="2" y="14"/>
                  </a:lnTo>
                  <a:lnTo>
                    <a:pt x="4" y="15"/>
                  </a:lnTo>
                  <a:lnTo>
                    <a:pt x="6" y="15"/>
                  </a:lnTo>
                  <a:lnTo>
                    <a:pt x="10" y="17"/>
                  </a:lnTo>
                  <a:lnTo>
                    <a:pt x="12" y="19"/>
                  </a:lnTo>
                  <a:lnTo>
                    <a:pt x="15" y="21"/>
                  </a:lnTo>
                  <a:lnTo>
                    <a:pt x="19" y="23"/>
                  </a:lnTo>
                  <a:lnTo>
                    <a:pt x="23" y="25"/>
                  </a:lnTo>
                  <a:lnTo>
                    <a:pt x="27" y="27"/>
                  </a:lnTo>
                  <a:lnTo>
                    <a:pt x="31" y="31"/>
                  </a:lnTo>
                  <a:lnTo>
                    <a:pt x="34" y="33"/>
                  </a:lnTo>
                  <a:lnTo>
                    <a:pt x="38" y="34"/>
                  </a:lnTo>
                  <a:lnTo>
                    <a:pt x="40" y="38"/>
                  </a:lnTo>
                  <a:lnTo>
                    <a:pt x="42" y="40"/>
                  </a:lnTo>
                  <a:lnTo>
                    <a:pt x="44" y="44"/>
                  </a:lnTo>
                  <a:lnTo>
                    <a:pt x="46" y="46"/>
                  </a:lnTo>
                  <a:lnTo>
                    <a:pt x="46" y="48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8" y="55"/>
                  </a:lnTo>
                  <a:lnTo>
                    <a:pt x="48" y="59"/>
                  </a:lnTo>
                  <a:lnTo>
                    <a:pt x="48" y="63"/>
                  </a:lnTo>
                  <a:lnTo>
                    <a:pt x="48" y="67"/>
                  </a:lnTo>
                  <a:lnTo>
                    <a:pt x="48" y="72"/>
                  </a:lnTo>
                  <a:lnTo>
                    <a:pt x="48" y="76"/>
                  </a:lnTo>
                  <a:lnTo>
                    <a:pt x="50" y="80"/>
                  </a:lnTo>
                  <a:lnTo>
                    <a:pt x="50" y="86"/>
                  </a:lnTo>
                  <a:lnTo>
                    <a:pt x="50" y="91"/>
                  </a:lnTo>
                  <a:lnTo>
                    <a:pt x="50" y="97"/>
                  </a:lnTo>
                  <a:lnTo>
                    <a:pt x="50" y="103"/>
                  </a:lnTo>
                  <a:lnTo>
                    <a:pt x="50" y="105"/>
                  </a:lnTo>
                  <a:lnTo>
                    <a:pt x="51" y="109"/>
                  </a:lnTo>
                  <a:lnTo>
                    <a:pt x="51" y="112"/>
                  </a:lnTo>
                  <a:lnTo>
                    <a:pt x="51" y="114"/>
                  </a:lnTo>
                  <a:lnTo>
                    <a:pt x="51" y="118"/>
                  </a:lnTo>
                  <a:lnTo>
                    <a:pt x="51" y="120"/>
                  </a:lnTo>
                  <a:lnTo>
                    <a:pt x="51" y="124"/>
                  </a:lnTo>
                  <a:lnTo>
                    <a:pt x="51" y="126"/>
                  </a:lnTo>
                  <a:lnTo>
                    <a:pt x="51" y="129"/>
                  </a:lnTo>
                  <a:lnTo>
                    <a:pt x="51" y="131"/>
                  </a:lnTo>
                  <a:lnTo>
                    <a:pt x="51" y="135"/>
                  </a:lnTo>
                  <a:lnTo>
                    <a:pt x="53" y="139"/>
                  </a:lnTo>
                  <a:lnTo>
                    <a:pt x="53" y="141"/>
                  </a:lnTo>
                  <a:lnTo>
                    <a:pt x="53" y="145"/>
                  </a:lnTo>
                  <a:lnTo>
                    <a:pt x="53" y="147"/>
                  </a:lnTo>
                  <a:lnTo>
                    <a:pt x="53" y="150"/>
                  </a:lnTo>
                  <a:lnTo>
                    <a:pt x="53" y="152"/>
                  </a:lnTo>
                  <a:lnTo>
                    <a:pt x="53" y="156"/>
                  </a:lnTo>
                  <a:lnTo>
                    <a:pt x="53" y="158"/>
                  </a:lnTo>
                  <a:lnTo>
                    <a:pt x="53" y="162"/>
                  </a:lnTo>
                  <a:lnTo>
                    <a:pt x="53" y="167"/>
                  </a:lnTo>
                  <a:lnTo>
                    <a:pt x="53" y="173"/>
                  </a:lnTo>
                  <a:lnTo>
                    <a:pt x="53" y="177"/>
                  </a:lnTo>
                  <a:lnTo>
                    <a:pt x="55" y="183"/>
                  </a:lnTo>
                  <a:lnTo>
                    <a:pt x="55" y="186"/>
                  </a:lnTo>
                  <a:lnTo>
                    <a:pt x="55" y="192"/>
                  </a:lnTo>
                  <a:lnTo>
                    <a:pt x="55" y="196"/>
                  </a:lnTo>
                  <a:lnTo>
                    <a:pt x="55" y="200"/>
                  </a:lnTo>
                  <a:lnTo>
                    <a:pt x="55" y="202"/>
                  </a:lnTo>
                  <a:lnTo>
                    <a:pt x="55" y="206"/>
                  </a:lnTo>
                  <a:lnTo>
                    <a:pt x="53" y="209"/>
                  </a:lnTo>
                  <a:lnTo>
                    <a:pt x="53" y="215"/>
                  </a:lnTo>
                  <a:lnTo>
                    <a:pt x="53" y="219"/>
                  </a:lnTo>
                  <a:lnTo>
                    <a:pt x="53" y="223"/>
                  </a:lnTo>
                  <a:lnTo>
                    <a:pt x="53" y="226"/>
                  </a:lnTo>
                  <a:lnTo>
                    <a:pt x="53" y="232"/>
                  </a:lnTo>
                  <a:lnTo>
                    <a:pt x="51" y="236"/>
                  </a:lnTo>
                  <a:lnTo>
                    <a:pt x="51" y="240"/>
                  </a:lnTo>
                  <a:lnTo>
                    <a:pt x="50" y="244"/>
                  </a:lnTo>
                  <a:lnTo>
                    <a:pt x="50" y="249"/>
                  </a:lnTo>
                  <a:lnTo>
                    <a:pt x="50" y="253"/>
                  </a:lnTo>
                  <a:lnTo>
                    <a:pt x="48" y="257"/>
                  </a:lnTo>
                  <a:lnTo>
                    <a:pt x="48" y="261"/>
                  </a:lnTo>
                  <a:lnTo>
                    <a:pt x="48" y="264"/>
                  </a:lnTo>
                  <a:lnTo>
                    <a:pt x="46" y="268"/>
                  </a:lnTo>
                  <a:lnTo>
                    <a:pt x="46" y="272"/>
                  </a:lnTo>
                  <a:lnTo>
                    <a:pt x="44" y="276"/>
                  </a:lnTo>
                  <a:lnTo>
                    <a:pt x="44" y="280"/>
                  </a:lnTo>
                  <a:lnTo>
                    <a:pt x="44" y="282"/>
                  </a:lnTo>
                  <a:lnTo>
                    <a:pt x="42" y="285"/>
                  </a:lnTo>
                  <a:lnTo>
                    <a:pt x="42" y="289"/>
                  </a:lnTo>
                  <a:lnTo>
                    <a:pt x="42" y="291"/>
                  </a:lnTo>
                  <a:lnTo>
                    <a:pt x="40" y="297"/>
                  </a:lnTo>
                  <a:lnTo>
                    <a:pt x="40" y="301"/>
                  </a:lnTo>
                  <a:lnTo>
                    <a:pt x="40" y="302"/>
                  </a:lnTo>
                  <a:lnTo>
                    <a:pt x="38" y="302"/>
                  </a:lnTo>
                  <a:lnTo>
                    <a:pt x="32" y="302"/>
                  </a:lnTo>
                  <a:lnTo>
                    <a:pt x="31" y="301"/>
                  </a:lnTo>
                  <a:lnTo>
                    <a:pt x="27" y="301"/>
                  </a:lnTo>
                  <a:lnTo>
                    <a:pt x="23" y="301"/>
                  </a:lnTo>
                  <a:lnTo>
                    <a:pt x="19" y="301"/>
                  </a:lnTo>
                  <a:lnTo>
                    <a:pt x="15" y="301"/>
                  </a:lnTo>
                  <a:lnTo>
                    <a:pt x="12" y="301"/>
                  </a:lnTo>
                  <a:lnTo>
                    <a:pt x="10" y="301"/>
                  </a:lnTo>
                  <a:lnTo>
                    <a:pt x="6" y="301"/>
                  </a:lnTo>
                  <a:lnTo>
                    <a:pt x="0" y="302"/>
                  </a:lnTo>
                  <a:lnTo>
                    <a:pt x="0" y="304"/>
                  </a:lnTo>
                  <a:lnTo>
                    <a:pt x="0" y="306"/>
                  </a:lnTo>
                  <a:lnTo>
                    <a:pt x="2" y="308"/>
                  </a:lnTo>
                  <a:lnTo>
                    <a:pt x="4" y="308"/>
                  </a:lnTo>
                  <a:lnTo>
                    <a:pt x="8" y="310"/>
                  </a:lnTo>
                  <a:lnTo>
                    <a:pt x="12" y="312"/>
                  </a:lnTo>
                  <a:lnTo>
                    <a:pt x="15" y="314"/>
                  </a:lnTo>
                  <a:lnTo>
                    <a:pt x="21" y="316"/>
                  </a:lnTo>
                  <a:lnTo>
                    <a:pt x="25" y="316"/>
                  </a:lnTo>
                  <a:lnTo>
                    <a:pt x="31" y="318"/>
                  </a:lnTo>
                  <a:lnTo>
                    <a:pt x="34" y="318"/>
                  </a:lnTo>
                  <a:lnTo>
                    <a:pt x="38" y="320"/>
                  </a:lnTo>
                  <a:lnTo>
                    <a:pt x="42" y="321"/>
                  </a:lnTo>
                  <a:lnTo>
                    <a:pt x="44" y="321"/>
                  </a:lnTo>
                  <a:lnTo>
                    <a:pt x="48" y="321"/>
                  </a:lnTo>
                  <a:lnTo>
                    <a:pt x="50" y="323"/>
                  </a:lnTo>
                  <a:lnTo>
                    <a:pt x="50" y="321"/>
                  </a:lnTo>
                  <a:lnTo>
                    <a:pt x="51" y="321"/>
                  </a:lnTo>
                  <a:lnTo>
                    <a:pt x="53" y="321"/>
                  </a:lnTo>
                  <a:lnTo>
                    <a:pt x="57" y="321"/>
                  </a:lnTo>
                  <a:lnTo>
                    <a:pt x="61" y="320"/>
                  </a:lnTo>
                  <a:lnTo>
                    <a:pt x="67" y="320"/>
                  </a:lnTo>
                  <a:lnTo>
                    <a:pt x="69" y="320"/>
                  </a:lnTo>
                  <a:lnTo>
                    <a:pt x="72" y="320"/>
                  </a:lnTo>
                  <a:lnTo>
                    <a:pt x="74" y="318"/>
                  </a:lnTo>
                  <a:lnTo>
                    <a:pt x="78" y="318"/>
                  </a:lnTo>
                  <a:lnTo>
                    <a:pt x="82" y="318"/>
                  </a:lnTo>
                  <a:lnTo>
                    <a:pt x="86" y="318"/>
                  </a:lnTo>
                  <a:lnTo>
                    <a:pt x="88" y="316"/>
                  </a:lnTo>
                  <a:lnTo>
                    <a:pt x="93" y="316"/>
                  </a:lnTo>
                  <a:lnTo>
                    <a:pt x="95" y="316"/>
                  </a:lnTo>
                  <a:lnTo>
                    <a:pt x="101" y="316"/>
                  </a:lnTo>
                  <a:lnTo>
                    <a:pt x="105" y="314"/>
                  </a:lnTo>
                  <a:lnTo>
                    <a:pt x="109" y="314"/>
                  </a:lnTo>
                  <a:lnTo>
                    <a:pt x="112" y="314"/>
                  </a:lnTo>
                  <a:lnTo>
                    <a:pt x="116" y="314"/>
                  </a:lnTo>
                  <a:lnTo>
                    <a:pt x="122" y="312"/>
                  </a:lnTo>
                  <a:lnTo>
                    <a:pt x="126" y="312"/>
                  </a:lnTo>
                  <a:lnTo>
                    <a:pt x="129" y="312"/>
                  </a:lnTo>
                  <a:lnTo>
                    <a:pt x="135" y="312"/>
                  </a:lnTo>
                  <a:lnTo>
                    <a:pt x="139" y="310"/>
                  </a:lnTo>
                  <a:lnTo>
                    <a:pt x="145" y="310"/>
                  </a:lnTo>
                  <a:lnTo>
                    <a:pt x="148" y="310"/>
                  </a:lnTo>
                  <a:lnTo>
                    <a:pt x="154" y="308"/>
                  </a:lnTo>
                  <a:lnTo>
                    <a:pt x="158" y="308"/>
                  </a:lnTo>
                  <a:lnTo>
                    <a:pt x="162" y="308"/>
                  </a:lnTo>
                  <a:lnTo>
                    <a:pt x="166" y="306"/>
                  </a:lnTo>
                  <a:lnTo>
                    <a:pt x="171" y="306"/>
                  </a:lnTo>
                  <a:lnTo>
                    <a:pt x="175" y="306"/>
                  </a:lnTo>
                  <a:lnTo>
                    <a:pt x="181" y="306"/>
                  </a:lnTo>
                  <a:lnTo>
                    <a:pt x="185" y="304"/>
                  </a:lnTo>
                  <a:lnTo>
                    <a:pt x="188" y="304"/>
                  </a:lnTo>
                  <a:lnTo>
                    <a:pt x="192" y="304"/>
                  </a:lnTo>
                  <a:lnTo>
                    <a:pt x="198" y="304"/>
                  </a:lnTo>
                  <a:lnTo>
                    <a:pt x="200" y="304"/>
                  </a:lnTo>
                  <a:lnTo>
                    <a:pt x="205" y="302"/>
                  </a:lnTo>
                  <a:lnTo>
                    <a:pt x="209" y="302"/>
                  </a:lnTo>
                  <a:lnTo>
                    <a:pt x="213" y="302"/>
                  </a:lnTo>
                  <a:lnTo>
                    <a:pt x="217" y="302"/>
                  </a:lnTo>
                  <a:lnTo>
                    <a:pt x="221" y="301"/>
                  </a:lnTo>
                  <a:lnTo>
                    <a:pt x="223" y="301"/>
                  </a:lnTo>
                  <a:lnTo>
                    <a:pt x="226" y="301"/>
                  </a:lnTo>
                  <a:lnTo>
                    <a:pt x="230" y="301"/>
                  </a:lnTo>
                  <a:lnTo>
                    <a:pt x="232" y="301"/>
                  </a:lnTo>
                  <a:lnTo>
                    <a:pt x="236" y="301"/>
                  </a:lnTo>
                  <a:lnTo>
                    <a:pt x="238" y="301"/>
                  </a:lnTo>
                  <a:lnTo>
                    <a:pt x="242" y="299"/>
                  </a:lnTo>
                  <a:lnTo>
                    <a:pt x="247" y="299"/>
                  </a:lnTo>
                  <a:lnTo>
                    <a:pt x="249" y="299"/>
                  </a:lnTo>
                  <a:lnTo>
                    <a:pt x="253" y="299"/>
                  </a:lnTo>
                  <a:lnTo>
                    <a:pt x="255" y="299"/>
                  </a:lnTo>
                  <a:lnTo>
                    <a:pt x="259" y="299"/>
                  </a:lnTo>
                  <a:lnTo>
                    <a:pt x="261" y="297"/>
                  </a:lnTo>
                  <a:lnTo>
                    <a:pt x="264" y="297"/>
                  </a:lnTo>
                  <a:lnTo>
                    <a:pt x="270" y="297"/>
                  </a:lnTo>
                  <a:lnTo>
                    <a:pt x="274" y="295"/>
                  </a:lnTo>
                  <a:lnTo>
                    <a:pt x="278" y="295"/>
                  </a:lnTo>
                  <a:lnTo>
                    <a:pt x="281" y="293"/>
                  </a:lnTo>
                  <a:lnTo>
                    <a:pt x="285" y="291"/>
                  </a:lnTo>
                  <a:lnTo>
                    <a:pt x="289" y="291"/>
                  </a:lnTo>
                  <a:lnTo>
                    <a:pt x="291" y="289"/>
                  </a:lnTo>
                  <a:lnTo>
                    <a:pt x="295" y="287"/>
                  </a:lnTo>
                  <a:lnTo>
                    <a:pt x="299" y="285"/>
                  </a:lnTo>
                  <a:lnTo>
                    <a:pt x="299" y="283"/>
                  </a:lnTo>
                  <a:lnTo>
                    <a:pt x="297" y="282"/>
                  </a:lnTo>
                  <a:lnTo>
                    <a:pt x="293" y="282"/>
                  </a:lnTo>
                  <a:lnTo>
                    <a:pt x="289" y="282"/>
                  </a:lnTo>
                  <a:lnTo>
                    <a:pt x="285" y="282"/>
                  </a:lnTo>
                  <a:lnTo>
                    <a:pt x="283" y="282"/>
                  </a:lnTo>
                  <a:lnTo>
                    <a:pt x="280" y="282"/>
                  </a:lnTo>
                  <a:lnTo>
                    <a:pt x="276" y="282"/>
                  </a:lnTo>
                  <a:lnTo>
                    <a:pt x="274" y="282"/>
                  </a:lnTo>
                  <a:lnTo>
                    <a:pt x="270" y="282"/>
                  </a:lnTo>
                  <a:lnTo>
                    <a:pt x="266" y="282"/>
                  </a:lnTo>
                  <a:lnTo>
                    <a:pt x="262" y="282"/>
                  </a:lnTo>
                  <a:lnTo>
                    <a:pt x="259" y="282"/>
                  </a:lnTo>
                  <a:lnTo>
                    <a:pt x="253" y="282"/>
                  </a:lnTo>
                  <a:lnTo>
                    <a:pt x="249" y="282"/>
                  </a:lnTo>
                  <a:lnTo>
                    <a:pt x="245" y="282"/>
                  </a:lnTo>
                  <a:lnTo>
                    <a:pt x="240" y="282"/>
                  </a:lnTo>
                  <a:lnTo>
                    <a:pt x="236" y="282"/>
                  </a:lnTo>
                  <a:lnTo>
                    <a:pt x="230" y="282"/>
                  </a:lnTo>
                  <a:lnTo>
                    <a:pt x="226" y="282"/>
                  </a:lnTo>
                  <a:lnTo>
                    <a:pt x="221" y="282"/>
                  </a:lnTo>
                  <a:lnTo>
                    <a:pt x="215" y="282"/>
                  </a:lnTo>
                  <a:lnTo>
                    <a:pt x="211" y="282"/>
                  </a:lnTo>
                  <a:lnTo>
                    <a:pt x="205" y="282"/>
                  </a:lnTo>
                  <a:lnTo>
                    <a:pt x="200" y="283"/>
                  </a:lnTo>
                  <a:lnTo>
                    <a:pt x="194" y="283"/>
                  </a:lnTo>
                  <a:lnTo>
                    <a:pt x="190" y="283"/>
                  </a:lnTo>
                  <a:lnTo>
                    <a:pt x="185" y="283"/>
                  </a:lnTo>
                  <a:lnTo>
                    <a:pt x="179" y="285"/>
                  </a:lnTo>
                  <a:lnTo>
                    <a:pt x="173" y="285"/>
                  </a:lnTo>
                  <a:lnTo>
                    <a:pt x="169" y="285"/>
                  </a:lnTo>
                  <a:lnTo>
                    <a:pt x="162" y="285"/>
                  </a:lnTo>
                  <a:lnTo>
                    <a:pt x="158" y="285"/>
                  </a:lnTo>
                  <a:lnTo>
                    <a:pt x="152" y="285"/>
                  </a:lnTo>
                  <a:lnTo>
                    <a:pt x="147" y="285"/>
                  </a:lnTo>
                  <a:lnTo>
                    <a:pt x="143" y="285"/>
                  </a:lnTo>
                  <a:lnTo>
                    <a:pt x="137" y="287"/>
                  </a:lnTo>
                  <a:lnTo>
                    <a:pt x="131" y="287"/>
                  </a:lnTo>
                  <a:lnTo>
                    <a:pt x="128" y="287"/>
                  </a:lnTo>
                  <a:lnTo>
                    <a:pt x="122" y="287"/>
                  </a:lnTo>
                  <a:lnTo>
                    <a:pt x="118" y="287"/>
                  </a:lnTo>
                  <a:lnTo>
                    <a:pt x="112" y="287"/>
                  </a:lnTo>
                  <a:lnTo>
                    <a:pt x="109" y="287"/>
                  </a:lnTo>
                  <a:lnTo>
                    <a:pt x="105" y="289"/>
                  </a:lnTo>
                  <a:lnTo>
                    <a:pt x="101" y="289"/>
                  </a:lnTo>
                  <a:lnTo>
                    <a:pt x="97" y="289"/>
                  </a:lnTo>
                  <a:lnTo>
                    <a:pt x="93" y="289"/>
                  </a:lnTo>
                  <a:lnTo>
                    <a:pt x="90" y="289"/>
                  </a:lnTo>
                  <a:lnTo>
                    <a:pt x="86" y="289"/>
                  </a:lnTo>
                  <a:lnTo>
                    <a:pt x="84" y="289"/>
                  </a:lnTo>
                  <a:lnTo>
                    <a:pt x="80" y="289"/>
                  </a:lnTo>
                  <a:lnTo>
                    <a:pt x="76" y="289"/>
                  </a:lnTo>
                  <a:lnTo>
                    <a:pt x="74" y="291"/>
                  </a:lnTo>
                  <a:lnTo>
                    <a:pt x="70" y="291"/>
                  </a:lnTo>
                  <a:lnTo>
                    <a:pt x="69" y="291"/>
                  </a:lnTo>
                  <a:lnTo>
                    <a:pt x="65" y="291"/>
                  </a:lnTo>
                  <a:lnTo>
                    <a:pt x="65" y="289"/>
                  </a:lnTo>
                  <a:lnTo>
                    <a:pt x="67" y="287"/>
                  </a:lnTo>
                  <a:lnTo>
                    <a:pt x="69" y="285"/>
                  </a:lnTo>
                  <a:lnTo>
                    <a:pt x="69" y="280"/>
                  </a:lnTo>
                  <a:lnTo>
                    <a:pt x="70" y="276"/>
                  </a:lnTo>
                  <a:lnTo>
                    <a:pt x="72" y="272"/>
                  </a:lnTo>
                  <a:lnTo>
                    <a:pt x="74" y="266"/>
                  </a:lnTo>
                  <a:lnTo>
                    <a:pt x="74" y="264"/>
                  </a:lnTo>
                  <a:lnTo>
                    <a:pt x="74" y="261"/>
                  </a:lnTo>
                  <a:lnTo>
                    <a:pt x="74" y="257"/>
                  </a:lnTo>
                  <a:lnTo>
                    <a:pt x="76" y="255"/>
                  </a:lnTo>
                  <a:lnTo>
                    <a:pt x="76" y="251"/>
                  </a:lnTo>
                  <a:lnTo>
                    <a:pt x="78" y="247"/>
                  </a:lnTo>
                  <a:lnTo>
                    <a:pt x="78" y="244"/>
                  </a:lnTo>
                  <a:lnTo>
                    <a:pt x="80" y="240"/>
                  </a:lnTo>
                  <a:lnTo>
                    <a:pt x="80" y="236"/>
                  </a:lnTo>
                  <a:lnTo>
                    <a:pt x="80" y="232"/>
                  </a:lnTo>
                  <a:lnTo>
                    <a:pt x="80" y="228"/>
                  </a:lnTo>
                  <a:lnTo>
                    <a:pt x="82" y="225"/>
                  </a:lnTo>
                  <a:lnTo>
                    <a:pt x="82" y="221"/>
                  </a:lnTo>
                  <a:lnTo>
                    <a:pt x="82" y="217"/>
                  </a:lnTo>
                  <a:lnTo>
                    <a:pt x="84" y="213"/>
                  </a:lnTo>
                  <a:lnTo>
                    <a:pt x="84" y="209"/>
                  </a:lnTo>
                  <a:lnTo>
                    <a:pt x="84" y="204"/>
                  </a:lnTo>
                  <a:lnTo>
                    <a:pt x="84" y="200"/>
                  </a:lnTo>
                  <a:lnTo>
                    <a:pt x="84" y="194"/>
                  </a:lnTo>
                  <a:lnTo>
                    <a:pt x="84" y="188"/>
                  </a:lnTo>
                  <a:lnTo>
                    <a:pt x="84" y="185"/>
                  </a:lnTo>
                  <a:lnTo>
                    <a:pt x="84" y="183"/>
                  </a:lnTo>
                  <a:lnTo>
                    <a:pt x="84" y="179"/>
                  </a:lnTo>
                  <a:lnTo>
                    <a:pt x="84" y="175"/>
                  </a:lnTo>
                  <a:lnTo>
                    <a:pt x="82" y="173"/>
                  </a:lnTo>
                  <a:lnTo>
                    <a:pt x="82" y="169"/>
                  </a:lnTo>
                  <a:lnTo>
                    <a:pt x="82" y="166"/>
                  </a:lnTo>
                  <a:lnTo>
                    <a:pt x="82" y="164"/>
                  </a:lnTo>
                  <a:lnTo>
                    <a:pt x="82" y="158"/>
                  </a:lnTo>
                  <a:lnTo>
                    <a:pt x="82" y="156"/>
                  </a:lnTo>
                  <a:lnTo>
                    <a:pt x="82" y="152"/>
                  </a:lnTo>
                  <a:lnTo>
                    <a:pt x="82" y="148"/>
                  </a:lnTo>
                  <a:lnTo>
                    <a:pt x="80" y="145"/>
                  </a:lnTo>
                  <a:lnTo>
                    <a:pt x="80" y="141"/>
                  </a:lnTo>
                  <a:lnTo>
                    <a:pt x="80" y="137"/>
                  </a:lnTo>
                  <a:lnTo>
                    <a:pt x="80" y="135"/>
                  </a:lnTo>
                  <a:lnTo>
                    <a:pt x="80" y="129"/>
                  </a:lnTo>
                  <a:lnTo>
                    <a:pt x="80" y="126"/>
                  </a:lnTo>
                  <a:lnTo>
                    <a:pt x="80" y="122"/>
                  </a:lnTo>
                  <a:lnTo>
                    <a:pt x="80" y="120"/>
                  </a:lnTo>
                  <a:lnTo>
                    <a:pt x="78" y="116"/>
                  </a:lnTo>
                  <a:lnTo>
                    <a:pt x="78" y="112"/>
                  </a:lnTo>
                  <a:lnTo>
                    <a:pt x="78" y="109"/>
                  </a:lnTo>
                  <a:lnTo>
                    <a:pt x="78" y="105"/>
                  </a:lnTo>
                  <a:lnTo>
                    <a:pt x="78" y="103"/>
                  </a:lnTo>
                  <a:lnTo>
                    <a:pt x="76" y="99"/>
                  </a:lnTo>
                  <a:lnTo>
                    <a:pt x="76" y="95"/>
                  </a:lnTo>
                  <a:lnTo>
                    <a:pt x="76" y="91"/>
                  </a:lnTo>
                  <a:lnTo>
                    <a:pt x="76" y="88"/>
                  </a:lnTo>
                  <a:lnTo>
                    <a:pt x="76" y="84"/>
                  </a:lnTo>
                  <a:lnTo>
                    <a:pt x="74" y="82"/>
                  </a:lnTo>
                  <a:lnTo>
                    <a:pt x="74" y="78"/>
                  </a:lnTo>
                  <a:lnTo>
                    <a:pt x="74" y="76"/>
                  </a:lnTo>
                  <a:lnTo>
                    <a:pt x="74" y="72"/>
                  </a:lnTo>
                  <a:lnTo>
                    <a:pt x="74" y="69"/>
                  </a:lnTo>
                  <a:lnTo>
                    <a:pt x="74" y="67"/>
                  </a:lnTo>
                  <a:lnTo>
                    <a:pt x="72" y="61"/>
                  </a:lnTo>
                  <a:lnTo>
                    <a:pt x="72" y="57"/>
                  </a:lnTo>
                  <a:lnTo>
                    <a:pt x="72" y="52"/>
                  </a:lnTo>
                  <a:lnTo>
                    <a:pt x="72" y="48"/>
                  </a:lnTo>
                  <a:lnTo>
                    <a:pt x="70" y="44"/>
                  </a:lnTo>
                  <a:lnTo>
                    <a:pt x="70" y="42"/>
                  </a:lnTo>
                  <a:lnTo>
                    <a:pt x="70" y="38"/>
                  </a:lnTo>
                  <a:lnTo>
                    <a:pt x="70" y="36"/>
                  </a:lnTo>
                  <a:lnTo>
                    <a:pt x="72" y="36"/>
                  </a:lnTo>
                  <a:lnTo>
                    <a:pt x="74" y="34"/>
                  </a:lnTo>
                  <a:lnTo>
                    <a:pt x="78" y="34"/>
                  </a:lnTo>
                  <a:lnTo>
                    <a:pt x="84" y="33"/>
                  </a:lnTo>
                  <a:lnTo>
                    <a:pt x="86" y="31"/>
                  </a:lnTo>
                  <a:lnTo>
                    <a:pt x="90" y="29"/>
                  </a:lnTo>
                  <a:lnTo>
                    <a:pt x="93" y="29"/>
                  </a:lnTo>
                  <a:lnTo>
                    <a:pt x="97" y="27"/>
                  </a:lnTo>
                  <a:lnTo>
                    <a:pt x="101" y="25"/>
                  </a:lnTo>
                  <a:lnTo>
                    <a:pt x="103" y="25"/>
                  </a:lnTo>
                  <a:lnTo>
                    <a:pt x="107" y="23"/>
                  </a:lnTo>
                  <a:lnTo>
                    <a:pt x="112" y="21"/>
                  </a:lnTo>
                  <a:lnTo>
                    <a:pt x="114" y="21"/>
                  </a:lnTo>
                  <a:lnTo>
                    <a:pt x="118" y="19"/>
                  </a:lnTo>
                  <a:lnTo>
                    <a:pt x="122" y="17"/>
                  </a:lnTo>
                  <a:lnTo>
                    <a:pt x="126" y="15"/>
                  </a:lnTo>
                  <a:lnTo>
                    <a:pt x="128" y="14"/>
                  </a:lnTo>
                  <a:lnTo>
                    <a:pt x="131" y="14"/>
                  </a:lnTo>
                  <a:lnTo>
                    <a:pt x="133" y="12"/>
                  </a:lnTo>
                  <a:lnTo>
                    <a:pt x="137" y="10"/>
                  </a:lnTo>
                  <a:lnTo>
                    <a:pt x="139" y="8"/>
                  </a:lnTo>
                  <a:lnTo>
                    <a:pt x="143" y="6"/>
                  </a:lnTo>
                  <a:lnTo>
                    <a:pt x="143" y="4"/>
                  </a:lnTo>
                  <a:lnTo>
                    <a:pt x="143" y="2"/>
                  </a:lnTo>
                  <a:lnTo>
                    <a:pt x="139" y="0"/>
                  </a:lnTo>
                  <a:lnTo>
                    <a:pt x="135" y="0"/>
                  </a:lnTo>
                  <a:lnTo>
                    <a:pt x="129" y="0"/>
                  </a:lnTo>
                  <a:lnTo>
                    <a:pt x="126" y="2"/>
                  </a:lnTo>
                  <a:lnTo>
                    <a:pt x="122" y="2"/>
                  </a:lnTo>
                  <a:lnTo>
                    <a:pt x="120" y="2"/>
                  </a:lnTo>
                  <a:lnTo>
                    <a:pt x="116" y="2"/>
                  </a:lnTo>
                  <a:lnTo>
                    <a:pt x="114" y="2"/>
                  </a:lnTo>
                  <a:lnTo>
                    <a:pt x="110" y="4"/>
                  </a:lnTo>
                  <a:lnTo>
                    <a:pt x="107" y="4"/>
                  </a:lnTo>
                  <a:lnTo>
                    <a:pt x="105" y="4"/>
                  </a:lnTo>
                  <a:lnTo>
                    <a:pt x="101" y="6"/>
                  </a:lnTo>
                  <a:lnTo>
                    <a:pt x="97" y="6"/>
                  </a:lnTo>
                  <a:lnTo>
                    <a:pt x="95" y="6"/>
                  </a:lnTo>
                  <a:lnTo>
                    <a:pt x="91" y="6"/>
                  </a:lnTo>
                  <a:lnTo>
                    <a:pt x="88" y="8"/>
                  </a:lnTo>
                  <a:lnTo>
                    <a:pt x="86" y="8"/>
                  </a:lnTo>
                  <a:lnTo>
                    <a:pt x="82" y="8"/>
                  </a:lnTo>
                  <a:lnTo>
                    <a:pt x="80" y="10"/>
                  </a:lnTo>
                  <a:lnTo>
                    <a:pt x="76" y="10"/>
                  </a:lnTo>
                  <a:lnTo>
                    <a:pt x="70" y="10"/>
                  </a:lnTo>
                  <a:lnTo>
                    <a:pt x="67" y="12"/>
                  </a:lnTo>
                  <a:lnTo>
                    <a:pt x="61" y="12"/>
                  </a:lnTo>
                  <a:lnTo>
                    <a:pt x="59" y="14"/>
                  </a:lnTo>
                  <a:lnTo>
                    <a:pt x="55" y="14"/>
                  </a:lnTo>
                  <a:lnTo>
                    <a:pt x="53" y="14"/>
                  </a:lnTo>
                  <a:lnTo>
                    <a:pt x="48" y="14"/>
                  </a:lnTo>
                  <a:lnTo>
                    <a:pt x="44" y="14"/>
                  </a:lnTo>
                  <a:lnTo>
                    <a:pt x="38" y="14"/>
                  </a:lnTo>
                  <a:lnTo>
                    <a:pt x="34" y="14"/>
                  </a:lnTo>
                  <a:lnTo>
                    <a:pt x="31" y="14"/>
                  </a:lnTo>
                  <a:lnTo>
                    <a:pt x="25" y="14"/>
                  </a:lnTo>
                  <a:lnTo>
                    <a:pt x="21" y="14"/>
                  </a:lnTo>
                  <a:lnTo>
                    <a:pt x="15" y="14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9" name="Freeform 177">
              <a:extLst>
                <a:ext uri="{FF2B5EF4-FFF2-40B4-BE49-F238E27FC236}">
                  <a16:creationId xmlns:a16="http://schemas.microsoft.com/office/drawing/2014/main" id="{FFBA3B4E-8E4F-EEE0-009D-65A238997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916613"/>
              <a:ext cx="430213" cy="206375"/>
            </a:xfrm>
            <a:custGeom>
              <a:avLst/>
              <a:gdLst>
                <a:gd name="T0" fmla="*/ 218 w 541"/>
                <a:gd name="T1" fmla="*/ 16 h 261"/>
                <a:gd name="T2" fmla="*/ 182 w 541"/>
                <a:gd name="T3" fmla="*/ 8 h 261"/>
                <a:gd name="T4" fmla="*/ 156 w 541"/>
                <a:gd name="T5" fmla="*/ 4 h 261"/>
                <a:gd name="T6" fmla="*/ 129 w 541"/>
                <a:gd name="T7" fmla="*/ 0 h 261"/>
                <a:gd name="T8" fmla="*/ 93 w 541"/>
                <a:gd name="T9" fmla="*/ 6 h 261"/>
                <a:gd name="T10" fmla="*/ 57 w 541"/>
                <a:gd name="T11" fmla="*/ 35 h 261"/>
                <a:gd name="T12" fmla="*/ 21 w 541"/>
                <a:gd name="T13" fmla="*/ 80 h 261"/>
                <a:gd name="T14" fmla="*/ 0 w 541"/>
                <a:gd name="T15" fmla="*/ 128 h 261"/>
                <a:gd name="T16" fmla="*/ 4 w 541"/>
                <a:gd name="T17" fmla="*/ 166 h 261"/>
                <a:gd name="T18" fmla="*/ 25 w 541"/>
                <a:gd name="T19" fmla="*/ 202 h 261"/>
                <a:gd name="T20" fmla="*/ 63 w 541"/>
                <a:gd name="T21" fmla="*/ 232 h 261"/>
                <a:gd name="T22" fmla="*/ 97 w 541"/>
                <a:gd name="T23" fmla="*/ 244 h 261"/>
                <a:gd name="T24" fmla="*/ 127 w 541"/>
                <a:gd name="T25" fmla="*/ 249 h 261"/>
                <a:gd name="T26" fmla="*/ 173 w 541"/>
                <a:gd name="T27" fmla="*/ 255 h 261"/>
                <a:gd name="T28" fmla="*/ 228 w 541"/>
                <a:gd name="T29" fmla="*/ 259 h 261"/>
                <a:gd name="T30" fmla="*/ 285 w 541"/>
                <a:gd name="T31" fmla="*/ 261 h 261"/>
                <a:gd name="T32" fmla="*/ 342 w 541"/>
                <a:gd name="T33" fmla="*/ 259 h 261"/>
                <a:gd name="T34" fmla="*/ 391 w 541"/>
                <a:gd name="T35" fmla="*/ 255 h 261"/>
                <a:gd name="T36" fmla="*/ 429 w 541"/>
                <a:gd name="T37" fmla="*/ 247 h 261"/>
                <a:gd name="T38" fmla="*/ 462 w 541"/>
                <a:gd name="T39" fmla="*/ 223 h 261"/>
                <a:gd name="T40" fmla="*/ 488 w 541"/>
                <a:gd name="T41" fmla="*/ 190 h 261"/>
                <a:gd name="T42" fmla="*/ 505 w 541"/>
                <a:gd name="T43" fmla="*/ 162 h 261"/>
                <a:gd name="T44" fmla="*/ 521 w 541"/>
                <a:gd name="T45" fmla="*/ 135 h 261"/>
                <a:gd name="T46" fmla="*/ 538 w 541"/>
                <a:gd name="T47" fmla="*/ 99 h 261"/>
                <a:gd name="T48" fmla="*/ 515 w 541"/>
                <a:gd name="T49" fmla="*/ 90 h 261"/>
                <a:gd name="T50" fmla="*/ 496 w 541"/>
                <a:gd name="T51" fmla="*/ 124 h 261"/>
                <a:gd name="T52" fmla="*/ 481 w 541"/>
                <a:gd name="T53" fmla="*/ 152 h 261"/>
                <a:gd name="T54" fmla="*/ 464 w 541"/>
                <a:gd name="T55" fmla="*/ 179 h 261"/>
                <a:gd name="T56" fmla="*/ 435 w 541"/>
                <a:gd name="T57" fmla="*/ 215 h 261"/>
                <a:gd name="T58" fmla="*/ 397 w 541"/>
                <a:gd name="T59" fmla="*/ 223 h 261"/>
                <a:gd name="T60" fmla="*/ 348 w 541"/>
                <a:gd name="T61" fmla="*/ 228 h 261"/>
                <a:gd name="T62" fmla="*/ 287 w 541"/>
                <a:gd name="T63" fmla="*/ 232 h 261"/>
                <a:gd name="T64" fmla="*/ 224 w 541"/>
                <a:gd name="T65" fmla="*/ 232 h 261"/>
                <a:gd name="T66" fmla="*/ 167 w 541"/>
                <a:gd name="T67" fmla="*/ 230 h 261"/>
                <a:gd name="T68" fmla="*/ 123 w 541"/>
                <a:gd name="T69" fmla="*/ 227 h 261"/>
                <a:gd name="T70" fmla="*/ 93 w 541"/>
                <a:gd name="T71" fmla="*/ 219 h 261"/>
                <a:gd name="T72" fmla="*/ 66 w 541"/>
                <a:gd name="T73" fmla="*/ 198 h 261"/>
                <a:gd name="T74" fmla="*/ 44 w 541"/>
                <a:gd name="T75" fmla="*/ 168 h 261"/>
                <a:gd name="T76" fmla="*/ 32 w 541"/>
                <a:gd name="T77" fmla="*/ 131 h 261"/>
                <a:gd name="T78" fmla="*/ 44 w 541"/>
                <a:gd name="T79" fmla="*/ 92 h 261"/>
                <a:gd name="T80" fmla="*/ 76 w 541"/>
                <a:gd name="T81" fmla="*/ 57 h 261"/>
                <a:gd name="T82" fmla="*/ 114 w 541"/>
                <a:gd name="T83" fmla="*/ 33 h 261"/>
                <a:gd name="T84" fmla="*/ 148 w 541"/>
                <a:gd name="T85" fmla="*/ 25 h 261"/>
                <a:gd name="T86" fmla="*/ 182 w 541"/>
                <a:gd name="T87" fmla="*/ 31 h 261"/>
                <a:gd name="T88" fmla="*/ 220 w 541"/>
                <a:gd name="T89" fmla="*/ 44 h 261"/>
                <a:gd name="T90" fmla="*/ 249 w 541"/>
                <a:gd name="T91" fmla="*/ 55 h 261"/>
                <a:gd name="T92" fmla="*/ 281 w 541"/>
                <a:gd name="T93" fmla="*/ 74 h 261"/>
                <a:gd name="T94" fmla="*/ 315 w 541"/>
                <a:gd name="T95" fmla="*/ 95 h 261"/>
                <a:gd name="T96" fmla="*/ 302 w 541"/>
                <a:gd name="T97" fmla="*/ 69 h 261"/>
                <a:gd name="T98" fmla="*/ 272 w 541"/>
                <a:gd name="T99" fmla="*/ 44 h 261"/>
                <a:gd name="T100" fmla="*/ 298 w 541"/>
                <a:gd name="T101" fmla="*/ 38 h 261"/>
                <a:gd name="T102" fmla="*/ 348 w 541"/>
                <a:gd name="T103" fmla="*/ 33 h 261"/>
                <a:gd name="T104" fmla="*/ 384 w 541"/>
                <a:gd name="T105" fmla="*/ 31 h 261"/>
                <a:gd name="T106" fmla="*/ 420 w 541"/>
                <a:gd name="T107" fmla="*/ 38 h 261"/>
                <a:gd name="T108" fmla="*/ 448 w 541"/>
                <a:gd name="T109" fmla="*/ 50 h 261"/>
                <a:gd name="T110" fmla="*/ 479 w 541"/>
                <a:gd name="T111" fmla="*/ 55 h 261"/>
                <a:gd name="T112" fmla="*/ 448 w 541"/>
                <a:gd name="T113" fmla="*/ 35 h 261"/>
                <a:gd name="T114" fmla="*/ 416 w 541"/>
                <a:gd name="T115" fmla="*/ 17 h 261"/>
                <a:gd name="T116" fmla="*/ 388 w 541"/>
                <a:gd name="T117" fmla="*/ 10 h 261"/>
                <a:gd name="T118" fmla="*/ 351 w 541"/>
                <a:gd name="T119" fmla="*/ 12 h 261"/>
                <a:gd name="T120" fmla="*/ 325 w 541"/>
                <a:gd name="T121" fmla="*/ 14 h 261"/>
                <a:gd name="T122" fmla="*/ 298 w 541"/>
                <a:gd name="T123" fmla="*/ 17 h 261"/>
                <a:gd name="T124" fmla="*/ 258 w 541"/>
                <a:gd name="T125" fmla="*/ 21 h 26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41"/>
                <a:gd name="T190" fmla="*/ 0 h 261"/>
                <a:gd name="T191" fmla="*/ 541 w 541"/>
                <a:gd name="T192" fmla="*/ 261 h 26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41" h="261">
                  <a:moveTo>
                    <a:pt x="245" y="23"/>
                  </a:moveTo>
                  <a:lnTo>
                    <a:pt x="243" y="23"/>
                  </a:lnTo>
                  <a:lnTo>
                    <a:pt x="241" y="23"/>
                  </a:lnTo>
                  <a:lnTo>
                    <a:pt x="237" y="21"/>
                  </a:lnTo>
                  <a:lnTo>
                    <a:pt x="234" y="21"/>
                  </a:lnTo>
                  <a:lnTo>
                    <a:pt x="232" y="19"/>
                  </a:lnTo>
                  <a:lnTo>
                    <a:pt x="228" y="19"/>
                  </a:lnTo>
                  <a:lnTo>
                    <a:pt x="222" y="17"/>
                  </a:lnTo>
                  <a:lnTo>
                    <a:pt x="218" y="16"/>
                  </a:lnTo>
                  <a:lnTo>
                    <a:pt x="213" y="16"/>
                  </a:lnTo>
                  <a:lnTo>
                    <a:pt x="209" y="14"/>
                  </a:lnTo>
                  <a:lnTo>
                    <a:pt x="205" y="14"/>
                  </a:lnTo>
                  <a:lnTo>
                    <a:pt x="203" y="12"/>
                  </a:lnTo>
                  <a:lnTo>
                    <a:pt x="199" y="12"/>
                  </a:lnTo>
                  <a:lnTo>
                    <a:pt x="197" y="12"/>
                  </a:lnTo>
                  <a:lnTo>
                    <a:pt x="192" y="10"/>
                  </a:lnTo>
                  <a:lnTo>
                    <a:pt x="186" y="10"/>
                  </a:lnTo>
                  <a:lnTo>
                    <a:pt x="182" y="8"/>
                  </a:lnTo>
                  <a:lnTo>
                    <a:pt x="180" y="8"/>
                  </a:lnTo>
                  <a:lnTo>
                    <a:pt x="177" y="8"/>
                  </a:lnTo>
                  <a:lnTo>
                    <a:pt x="173" y="6"/>
                  </a:lnTo>
                  <a:lnTo>
                    <a:pt x="171" y="6"/>
                  </a:lnTo>
                  <a:lnTo>
                    <a:pt x="167" y="6"/>
                  </a:lnTo>
                  <a:lnTo>
                    <a:pt x="165" y="4"/>
                  </a:lnTo>
                  <a:lnTo>
                    <a:pt x="161" y="4"/>
                  </a:lnTo>
                  <a:lnTo>
                    <a:pt x="158" y="4"/>
                  </a:lnTo>
                  <a:lnTo>
                    <a:pt x="156" y="4"/>
                  </a:lnTo>
                  <a:lnTo>
                    <a:pt x="152" y="2"/>
                  </a:lnTo>
                  <a:lnTo>
                    <a:pt x="150" y="2"/>
                  </a:lnTo>
                  <a:lnTo>
                    <a:pt x="146" y="2"/>
                  </a:lnTo>
                  <a:lnTo>
                    <a:pt x="142" y="2"/>
                  </a:lnTo>
                  <a:lnTo>
                    <a:pt x="140" y="2"/>
                  </a:lnTo>
                  <a:lnTo>
                    <a:pt x="139" y="2"/>
                  </a:lnTo>
                  <a:lnTo>
                    <a:pt x="135" y="2"/>
                  </a:lnTo>
                  <a:lnTo>
                    <a:pt x="131" y="2"/>
                  </a:lnTo>
                  <a:lnTo>
                    <a:pt x="129" y="0"/>
                  </a:lnTo>
                  <a:lnTo>
                    <a:pt x="127" y="0"/>
                  </a:lnTo>
                  <a:lnTo>
                    <a:pt x="121" y="0"/>
                  </a:lnTo>
                  <a:lnTo>
                    <a:pt x="118" y="2"/>
                  </a:lnTo>
                  <a:lnTo>
                    <a:pt x="112" y="2"/>
                  </a:lnTo>
                  <a:lnTo>
                    <a:pt x="108" y="2"/>
                  </a:lnTo>
                  <a:lnTo>
                    <a:pt x="104" y="2"/>
                  </a:lnTo>
                  <a:lnTo>
                    <a:pt x="101" y="4"/>
                  </a:lnTo>
                  <a:lnTo>
                    <a:pt x="97" y="4"/>
                  </a:lnTo>
                  <a:lnTo>
                    <a:pt x="93" y="6"/>
                  </a:lnTo>
                  <a:lnTo>
                    <a:pt x="89" y="8"/>
                  </a:lnTo>
                  <a:lnTo>
                    <a:pt x="85" y="10"/>
                  </a:lnTo>
                  <a:lnTo>
                    <a:pt x="82" y="14"/>
                  </a:lnTo>
                  <a:lnTo>
                    <a:pt x="78" y="16"/>
                  </a:lnTo>
                  <a:lnTo>
                    <a:pt x="72" y="19"/>
                  </a:lnTo>
                  <a:lnTo>
                    <a:pt x="70" y="23"/>
                  </a:lnTo>
                  <a:lnTo>
                    <a:pt x="64" y="27"/>
                  </a:lnTo>
                  <a:lnTo>
                    <a:pt x="61" y="31"/>
                  </a:lnTo>
                  <a:lnTo>
                    <a:pt x="57" y="35"/>
                  </a:lnTo>
                  <a:lnTo>
                    <a:pt x="53" y="40"/>
                  </a:lnTo>
                  <a:lnTo>
                    <a:pt x="47" y="44"/>
                  </a:lnTo>
                  <a:lnTo>
                    <a:pt x="44" y="50"/>
                  </a:lnTo>
                  <a:lnTo>
                    <a:pt x="40" y="54"/>
                  </a:lnTo>
                  <a:lnTo>
                    <a:pt x="36" y="59"/>
                  </a:lnTo>
                  <a:lnTo>
                    <a:pt x="32" y="65"/>
                  </a:lnTo>
                  <a:lnTo>
                    <a:pt x="28" y="71"/>
                  </a:lnTo>
                  <a:lnTo>
                    <a:pt x="25" y="74"/>
                  </a:lnTo>
                  <a:lnTo>
                    <a:pt x="21" y="80"/>
                  </a:lnTo>
                  <a:lnTo>
                    <a:pt x="19" y="86"/>
                  </a:lnTo>
                  <a:lnTo>
                    <a:pt x="15" y="92"/>
                  </a:lnTo>
                  <a:lnTo>
                    <a:pt x="11" y="97"/>
                  </a:lnTo>
                  <a:lnTo>
                    <a:pt x="9" y="103"/>
                  </a:lnTo>
                  <a:lnTo>
                    <a:pt x="7" y="107"/>
                  </a:lnTo>
                  <a:lnTo>
                    <a:pt x="6" y="112"/>
                  </a:lnTo>
                  <a:lnTo>
                    <a:pt x="4" y="118"/>
                  </a:lnTo>
                  <a:lnTo>
                    <a:pt x="2" y="124"/>
                  </a:lnTo>
                  <a:lnTo>
                    <a:pt x="0" y="128"/>
                  </a:lnTo>
                  <a:lnTo>
                    <a:pt x="0" y="131"/>
                  </a:lnTo>
                  <a:lnTo>
                    <a:pt x="0" y="137"/>
                  </a:lnTo>
                  <a:lnTo>
                    <a:pt x="0" y="141"/>
                  </a:lnTo>
                  <a:lnTo>
                    <a:pt x="0" y="145"/>
                  </a:lnTo>
                  <a:lnTo>
                    <a:pt x="0" y="149"/>
                  </a:lnTo>
                  <a:lnTo>
                    <a:pt x="0" y="154"/>
                  </a:lnTo>
                  <a:lnTo>
                    <a:pt x="2" y="158"/>
                  </a:lnTo>
                  <a:lnTo>
                    <a:pt x="2" y="162"/>
                  </a:lnTo>
                  <a:lnTo>
                    <a:pt x="4" y="166"/>
                  </a:lnTo>
                  <a:lnTo>
                    <a:pt x="6" y="170"/>
                  </a:lnTo>
                  <a:lnTo>
                    <a:pt x="7" y="175"/>
                  </a:lnTo>
                  <a:lnTo>
                    <a:pt x="7" y="179"/>
                  </a:lnTo>
                  <a:lnTo>
                    <a:pt x="11" y="183"/>
                  </a:lnTo>
                  <a:lnTo>
                    <a:pt x="13" y="187"/>
                  </a:lnTo>
                  <a:lnTo>
                    <a:pt x="15" y="190"/>
                  </a:lnTo>
                  <a:lnTo>
                    <a:pt x="19" y="194"/>
                  </a:lnTo>
                  <a:lnTo>
                    <a:pt x="21" y="198"/>
                  </a:lnTo>
                  <a:lnTo>
                    <a:pt x="25" y="202"/>
                  </a:lnTo>
                  <a:lnTo>
                    <a:pt x="28" y="208"/>
                  </a:lnTo>
                  <a:lnTo>
                    <a:pt x="32" y="209"/>
                  </a:lnTo>
                  <a:lnTo>
                    <a:pt x="36" y="213"/>
                  </a:lnTo>
                  <a:lnTo>
                    <a:pt x="40" y="217"/>
                  </a:lnTo>
                  <a:lnTo>
                    <a:pt x="44" y="221"/>
                  </a:lnTo>
                  <a:lnTo>
                    <a:pt x="47" y="223"/>
                  </a:lnTo>
                  <a:lnTo>
                    <a:pt x="53" y="227"/>
                  </a:lnTo>
                  <a:lnTo>
                    <a:pt x="57" y="228"/>
                  </a:lnTo>
                  <a:lnTo>
                    <a:pt x="63" y="232"/>
                  </a:lnTo>
                  <a:lnTo>
                    <a:pt x="66" y="234"/>
                  </a:lnTo>
                  <a:lnTo>
                    <a:pt x="72" y="236"/>
                  </a:lnTo>
                  <a:lnTo>
                    <a:pt x="78" y="238"/>
                  </a:lnTo>
                  <a:lnTo>
                    <a:pt x="83" y="242"/>
                  </a:lnTo>
                  <a:lnTo>
                    <a:pt x="85" y="242"/>
                  </a:lnTo>
                  <a:lnTo>
                    <a:pt x="87" y="242"/>
                  </a:lnTo>
                  <a:lnTo>
                    <a:pt x="91" y="244"/>
                  </a:lnTo>
                  <a:lnTo>
                    <a:pt x="95" y="244"/>
                  </a:lnTo>
                  <a:lnTo>
                    <a:pt x="97" y="244"/>
                  </a:lnTo>
                  <a:lnTo>
                    <a:pt x="101" y="246"/>
                  </a:lnTo>
                  <a:lnTo>
                    <a:pt x="104" y="246"/>
                  </a:lnTo>
                  <a:lnTo>
                    <a:pt x="106" y="247"/>
                  </a:lnTo>
                  <a:lnTo>
                    <a:pt x="110" y="247"/>
                  </a:lnTo>
                  <a:lnTo>
                    <a:pt x="112" y="247"/>
                  </a:lnTo>
                  <a:lnTo>
                    <a:pt x="116" y="247"/>
                  </a:lnTo>
                  <a:lnTo>
                    <a:pt x="120" y="247"/>
                  </a:lnTo>
                  <a:lnTo>
                    <a:pt x="123" y="249"/>
                  </a:lnTo>
                  <a:lnTo>
                    <a:pt x="127" y="249"/>
                  </a:lnTo>
                  <a:lnTo>
                    <a:pt x="133" y="249"/>
                  </a:lnTo>
                  <a:lnTo>
                    <a:pt x="137" y="251"/>
                  </a:lnTo>
                  <a:lnTo>
                    <a:pt x="142" y="251"/>
                  </a:lnTo>
                  <a:lnTo>
                    <a:pt x="146" y="251"/>
                  </a:lnTo>
                  <a:lnTo>
                    <a:pt x="152" y="251"/>
                  </a:lnTo>
                  <a:lnTo>
                    <a:pt x="158" y="253"/>
                  </a:lnTo>
                  <a:lnTo>
                    <a:pt x="161" y="253"/>
                  </a:lnTo>
                  <a:lnTo>
                    <a:pt x="167" y="253"/>
                  </a:lnTo>
                  <a:lnTo>
                    <a:pt x="173" y="255"/>
                  </a:lnTo>
                  <a:lnTo>
                    <a:pt x="178" y="255"/>
                  </a:lnTo>
                  <a:lnTo>
                    <a:pt x="184" y="255"/>
                  </a:lnTo>
                  <a:lnTo>
                    <a:pt x="190" y="255"/>
                  </a:lnTo>
                  <a:lnTo>
                    <a:pt x="196" y="257"/>
                  </a:lnTo>
                  <a:lnTo>
                    <a:pt x="203" y="257"/>
                  </a:lnTo>
                  <a:lnTo>
                    <a:pt x="209" y="257"/>
                  </a:lnTo>
                  <a:lnTo>
                    <a:pt x="215" y="257"/>
                  </a:lnTo>
                  <a:lnTo>
                    <a:pt x="220" y="259"/>
                  </a:lnTo>
                  <a:lnTo>
                    <a:pt x="228" y="259"/>
                  </a:lnTo>
                  <a:lnTo>
                    <a:pt x="234" y="259"/>
                  </a:lnTo>
                  <a:lnTo>
                    <a:pt x="239" y="259"/>
                  </a:lnTo>
                  <a:lnTo>
                    <a:pt x="245" y="259"/>
                  </a:lnTo>
                  <a:lnTo>
                    <a:pt x="253" y="259"/>
                  </a:lnTo>
                  <a:lnTo>
                    <a:pt x="258" y="259"/>
                  </a:lnTo>
                  <a:lnTo>
                    <a:pt x="266" y="261"/>
                  </a:lnTo>
                  <a:lnTo>
                    <a:pt x="272" y="261"/>
                  </a:lnTo>
                  <a:lnTo>
                    <a:pt x="279" y="261"/>
                  </a:lnTo>
                  <a:lnTo>
                    <a:pt x="285" y="261"/>
                  </a:lnTo>
                  <a:lnTo>
                    <a:pt x="291" y="261"/>
                  </a:lnTo>
                  <a:lnTo>
                    <a:pt x="298" y="261"/>
                  </a:lnTo>
                  <a:lnTo>
                    <a:pt x="304" y="261"/>
                  </a:lnTo>
                  <a:lnTo>
                    <a:pt x="312" y="261"/>
                  </a:lnTo>
                  <a:lnTo>
                    <a:pt x="317" y="261"/>
                  </a:lnTo>
                  <a:lnTo>
                    <a:pt x="323" y="261"/>
                  </a:lnTo>
                  <a:lnTo>
                    <a:pt x="329" y="261"/>
                  </a:lnTo>
                  <a:lnTo>
                    <a:pt x="334" y="259"/>
                  </a:lnTo>
                  <a:lnTo>
                    <a:pt x="342" y="259"/>
                  </a:lnTo>
                  <a:lnTo>
                    <a:pt x="348" y="259"/>
                  </a:lnTo>
                  <a:lnTo>
                    <a:pt x="353" y="259"/>
                  </a:lnTo>
                  <a:lnTo>
                    <a:pt x="359" y="259"/>
                  </a:lnTo>
                  <a:lnTo>
                    <a:pt x="365" y="259"/>
                  </a:lnTo>
                  <a:lnTo>
                    <a:pt x="370" y="257"/>
                  </a:lnTo>
                  <a:lnTo>
                    <a:pt x="376" y="257"/>
                  </a:lnTo>
                  <a:lnTo>
                    <a:pt x="380" y="257"/>
                  </a:lnTo>
                  <a:lnTo>
                    <a:pt x="386" y="255"/>
                  </a:lnTo>
                  <a:lnTo>
                    <a:pt x="391" y="255"/>
                  </a:lnTo>
                  <a:lnTo>
                    <a:pt x="395" y="255"/>
                  </a:lnTo>
                  <a:lnTo>
                    <a:pt x="401" y="253"/>
                  </a:lnTo>
                  <a:lnTo>
                    <a:pt x="405" y="253"/>
                  </a:lnTo>
                  <a:lnTo>
                    <a:pt x="408" y="251"/>
                  </a:lnTo>
                  <a:lnTo>
                    <a:pt x="414" y="251"/>
                  </a:lnTo>
                  <a:lnTo>
                    <a:pt x="418" y="249"/>
                  </a:lnTo>
                  <a:lnTo>
                    <a:pt x="422" y="249"/>
                  </a:lnTo>
                  <a:lnTo>
                    <a:pt x="426" y="247"/>
                  </a:lnTo>
                  <a:lnTo>
                    <a:pt x="429" y="247"/>
                  </a:lnTo>
                  <a:lnTo>
                    <a:pt x="431" y="246"/>
                  </a:lnTo>
                  <a:lnTo>
                    <a:pt x="435" y="246"/>
                  </a:lnTo>
                  <a:lnTo>
                    <a:pt x="437" y="244"/>
                  </a:lnTo>
                  <a:lnTo>
                    <a:pt x="441" y="244"/>
                  </a:lnTo>
                  <a:lnTo>
                    <a:pt x="445" y="240"/>
                  </a:lnTo>
                  <a:lnTo>
                    <a:pt x="448" y="236"/>
                  </a:lnTo>
                  <a:lnTo>
                    <a:pt x="454" y="232"/>
                  </a:lnTo>
                  <a:lnTo>
                    <a:pt x="458" y="228"/>
                  </a:lnTo>
                  <a:lnTo>
                    <a:pt x="462" y="223"/>
                  </a:lnTo>
                  <a:lnTo>
                    <a:pt x="467" y="219"/>
                  </a:lnTo>
                  <a:lnTo>
                    <a:pt x="471" y="213"/>
                  </a:lnTo>
                  <a:lnTo>
                    <a:pt x="477" y="208"/>
                  </a:lnTo>
                  <a:lnTo>
                    <a:pt x="479" y="206"/>
                  </a:lnTo>
                  <a:lnTo>
                    <a:pt x="481" y="202"/>
                  </a:lnTo>
                  <a:lnTo>
                    <a:pt x="483" y="198"/>
                  </a:lnTo>
                  <a:lnTo>
                    <a:pt x="484" y="196"/>
                  </a:lnTo>
                  <a:lnTo>
                    <a:pt x="486" y="192"/>
                  </a:lnTo>
                  <a:lnTo>
                    <a:pt x="488" y="190"/>
                  </a:lnTo>
                  <a:lnTo>
                    <a:pt x="490" y="187"/>
                  </a:lnTo>
                  <a:lnTo>
                    <a:pt x="494" y="185"/>
                  </a:lnTo>
                  <a:lnTo>
                    <a:pt x="494" y="181"/>
                  </a:lnTo>
                  <a:lnTo>
                    <a:pt x="496" y="177"/>
                  </a:lnTo>
                  <a:lnTo>
                    <a:pt x="498" y="175"/>
                  </a:lnTo>
                  <a:lnTo>
                    <a:pt x="500" y="171"/>
                  </a:lnTo>
                  <a:lnTo>
                    <a:pt x="502" y="168"/>
                  </a:lnTo>
                  <a:lnTo>
                    <a:pt x="503" y="166"/>
                  </a:lnTo>
                  <a:lnTo>
                    <a:pt x="505" y="162"/>
                  </a:lnTo>
                  <a:lnTo>
                    <a:pt x="509" y="160"/>
                  </a:lnTo>
                  <a:lnTo>
                    <a:pt x="509" y="156"/>
                  </a:lnTo>
                  <a:lnTo>
                    <a:pt x="511" y="154"/>
                  </a:lnTo>
                  <a:lnTo>
                    <a:pt x="513" y="150"/>
                  </a:lnTo>
                  <a:lnTo>
                    <a:pt x="515" y="147"/>
                  </a:lnTo>
                  <a:lnTo>
                    <a:pt x="517" y="145"/>
                  </a:lnTo>
                  <a:lnTo>
                    <a:pt x="517" y="141"/>
                  </a:lnTo>
                  <a:lnTo>
                    <a:pt x="519" y="139"/>
                  </a:lnTo>
                  <a:lnTo>
                    <a:pt x="521" y="135"/>
                  </a:lnTo>
                  <a:lnTo>
                    <a:pt x="522" y="130"/>
                  </a:lnTo>
                  <a:lnTo>
                    <a:pt x="526" y="124"/>
                  </a:lnTo>
                  <a:lnTo>
                    <a:pt x="528" y="120"/>
                  </a:lnTo>
                  <a:lnTo>
                    <a:pt x="530" y="116"/>
                  </a:lnTo>
                  <a:lnTo>
                    <a:pt x="532" y="111"/>
                  </a:lnTo>
                  <a:lnTo>
                    <a:pt x="534" y="109"/>
                  </a:lnTo>
                  <a:lnTo>
                    <a:pt x="536" y="105"/>
                  </a:lnTo>
                  <a:lnTo>
                    <a:pt x="538" y="103"/>
                  </a:lnTo>
                  <a:lnTo>
                    <a:pt x="538" y="99"/>
                  </a:lnTo>
                  <a:lnTo>
                    <a:pt x="540" y="97"/>
                  </a:lnTo>
                  <a:lnTo>
                    <a:pt x="541" y="71"/>
                  </a:lnTo>
                  <a:lnTo>
                    <a:pt x="524" y="71"/>
                  </a:lnTo>
                  <a:lnTo>
                    <a:pt x="522" y="74"/>
                  </a:lnTo>
                  <a:lnTo>
                    <a:pt x="521" y="76"/>
                  </a:lnTo>
                  <a:lnTo>
                    <a:pt x="519" y="80"/>
                  </a:lnTo>
                  <a:lnTo>
                    <a:pt x="517" y="84"/>
                  </a:lnTo>
                  <a:lnTo>
                    <a:pt x="515" y="90"/>
                  </a:lnTo>
                  <a:lnTo>
                    <a:pt x="513" y="93"/>
                  </a:lnTo>
                  <a:lnTo>
                    <a:pt x="511" y="99"/>
                  </a:lnTo>
                  <a:lnTo>
                    <a:pt x="507" y="103"/>
                  </a:lnTo>
                  <a:lnTo>
                    <a:pt x="505" y="111"/>
                  </a:lnTo>
                  <a:lnTo>
                    <a:pt x="503" y="112"/>
                  </a:lnTo>
                  <a:lnTo>
                    <a:pt x="502" y="114"/>
                  </a:lnTo>
                  <a:lnTo>
                    <a:pt x="500" y="118"/>
                  </a:lnTo>
                  <a:lnTo>
                    <a:pt x="498" y="122"/>
                  </a:lnTo>
                  <a:lnTo>
                    <a:pt x="496" y="124"/>
                  </a:lnTo>
                  <a:lnTo>
                    <a:pt x="496" y="128"/>
                  </a:lnTo>
                  <a:lnTo>
                    <a:pt x="494" y="131"/>
                  </a:lnTo>
                  <a:lnTo>
                    <a:pt x="492" y="133"/>
                  </a:lnTo>
                  <a:lnTo>
                    <a:pt x="490" y="137"/>
                  </a:lnTo>
                  <a:lnTo>
                    <a:pt x="488" y="141"/>
                  </a:lnTo>
                  <a:lnTo>
                    <a:pt x="486" y="143"/>
                  </a:lnTo>
                  <a:lnTo>
                    <a:pt x="484" y="147"/>
                  </a:lnTo>
                  <a:lnTo>
                    <a:pt x="483" y="150"/>
                  </a:lnTo>
                  <a:lnTo>
                    <a:pt x="481" y="152"/>
                  </a:lnTo>
                  <a:lnTo>
                    <a:pt x="479" y="156"/>
                  </a:lnTo>
                  <a:lnTo>
                    <a:pt x="477" y="160"/>
                  </a:lnTo>
                  <a:lnTo>
                    <a:pt x="475" y="162"/>
                  </a:lnTo>
                  <a:lnTo>
                    <a:pt x="473" y="166"/>
                  </a:lnTo>
                  <a:lnTo>
                    <a:pt x="471" y="168"/>
                  </a:lnTo>
                  <a:lnTo>
                    <a:pt x="469" y="171"/>
                  </a:lnTo>
                  <a:lnTo>
                    <a:pt x="467" y="173"/>
                  </a:lnTo>
                  <a:lnTo>
                    <a:pt x="465" y="177"/>
                  </a:lnTo>
                  <a:lnTo>
                    <a:pt x="464" y="179"/>
                  </a:lnTo>
                  <a:lnTo>
                    <a:pt x="462" y="183"/>
                  </a:lnTo>
                  <a:lnTo>
                    <a:pt x="458" y="187"/>
                  </a:lnTo>
                  <a:lnTo>
                    <a:pt x="454" y="192"/>
                  </a:lnTo>
                  <a:lnTo>
                    <a:pt x="450" y="198"/>
                  </a:lnTo>
                  <a:lnTo>
                    <a:pt x="446" y="202"/>
                  </a:lnTo>
                  <a:lnTo>
                    <a:pt x="445" y="206"/>
                  </a:lnTo>
                  <a:lnTo>
                    <a:pt x="441" y="209"/>
                  </a:lnTo>
                  <a:lnTo>
                    <a:pt x="437" y="211"/>
                  </a:lnTo>
                  <a:lnTo>
                    <a:pt x="435" y="215"/>
                  </a:lnTo>
                  <a:lnTo>
                    <a:pt x="429" y="217"/>
                  </a:lnTo>
                  <a:lnTo>
                    <a:pt x="426" y="219"/>
                  </a:lnTo>
                  <a:lnTo>
                    <a:pt x="422" y="219"/>
                  </a:lnTo>
                  <a:lnTo>
                    <a:pt x="418" y="219"/>
                  </a:lnTo>
                  <a:lnTo>
                    <a:pt x="414" y="221"/>
                  </a:lnTo>
                  <a:lnTo>
                    <a:pt x="410" y="221"/>
                  </a:lnTo>
                  <a:lnTo>
                    <a:pt x="407" y="223"/>
                  </a:lnTo>
                  <a:lnTo>
                    <a:pt x="403" y="223"/>
                  </a:lnTo>
                  <a:lnTo>
                    <a:pt x="397" y="223"/>
                  </a:lnTo>
                  <a:lnTo>
                    <a:pt x="393" y="225"/>
                  </a:lnTo>
                  <a:lnTo>
                    <a:pt x="388" y="225"/>
                  </a:lnTo>
                  <a:lnTo>
                    <a:pt x="382" y="225"/>
                  </a:lnTo>
                  <a:lnTo>
                    <a:pt x="376" y="227"/>
                  </a:lnTo>
                  <a:lnTo>
                    <a:pt x="372" y="227"/>
                  </a:lnTo>
                  <a:lnTo>
                    <a:pt x="365" y="227"/>
                  </a:lnTo>
                  <a:lnTo>
                    <a:pt x="359" y="228"/>
                  </a:lnTo>
                  <a:lnTo>
                    <a:pt x="353" y="228"/>
                  </a:lnTo>
                  <a:lnTo>
                    <a:pt x="348" y="228"/>
                  </a:lnTo>
                  <a:lnTo>
                    <a:pt x="340" y="228"/>
                  </a:lnTo>
                  <a:lnTo>
                    <a:pt x="334" y="228"/>
                  </a:lnTo>
                  <a:lnTo>
                    <a:pt x="327" y="230"/>
                  </a:lnTo>
                  <a:lnTo>
                    <a:pt x="321" y="230"/>
                  </a:lnTo>
                  <a:lnTo>
                    <a:pt x="313" y="230"/>
                  </a:lnTo>
                  <a:lnTo>
                    <a:pt x="308" y="230"/>
                  </a:lnTo>
                  <a:lnTo>
                    <a:pt x="300" y="230"/>
                  </a:lnTo>
                  <a:lnTo>
                    <a:pt x="294" y="232"/>
                  </a:lnTo>
                  <a:lnTo>
                    <a:pt x="287" y="232"/>
                  </a:lnTo>
                  <a:lnTo>
                    <a:pt x="279" y="232"/>
                  </a:lnTo>
                  <a:lnTo>
                    <a:pt x="272" y="232"/>
                  </a:lnTo>
                  <a:lnTo>
                    <a:pt x="266" y="232"/>
                  </a:lnTo>
                  <a:lnTo>
                    <a:pt x="258" y="232"/>
                  </a:lnTo>
                  <a:lnTo>
                    <a:pt x="253" y="232"/>
                  </a:lnTo>
                  <a:lnTo>
                    <a:pt x="245" y="232"/>
                  </a:lnTo>
                  <a:lnTo>
                    <a:pt x="237" y="232"/>
                  </a:lnTo>
                  <a:lnTo>
                    <a:pt x="230" y="232"/>
                  </a:lnTo>
                  <a:lnTo>
                    <a:pt x="224" y="232"/>
                  </a:lnTo>
                  <a:lnTo>
                    <a:pt x="216" y="232"/>
                  </a:lnTo>
                  <a:lnTo>
                    <a:pt x="211" y="232"/>
                  </a:lnTo>
                  <a:lnTo>
                    <a:pt x="203" y="232"/>
                  </a:lnTo>
                  <a:lnTo>
                    <a:pt x="196" y="232"/>
                  </a:lnTo>
                  <a:lnTo>
                    <a:pt x="190" y="230"/>
                  </a:lnTo>
                  <a:lnTo>
                    <a:pt x="184" y="230"/>
                  </a:lnTo>
                  <a:lnTo>
                    <a:pt x="178" y="230"/>
                  </a:lnTo>
                  <a:lnTo>
                    <a:pt x="173" y="230"/>
                  </a:lnTo>
                  <a:lnTo>
                    <a:pt x="167" y="230"/>
                  </a:lnTo>
                  <a:lnTo>
                    <a:pt x="161" y="230"/>
                  </a:lnTo>
                  <a:lnTo>
                    <a:pt x="156" y="230"/>
                  </a:lnTo>
                  <a:lnTo>
                    <a:pt x="150" y="228"/>
                  </a:lnTo>
                  <a:lnTo>
                    <a:pt x="144" y="228"/>
                  </a:lnTo>
                  <a:lnTo>
                    <a:pt x="140" y="228"/>
                  </a:lnTo>
                  <a:lnTo>
                    <a:pt x="135" y="228"/>
                  </a:lnTo>
                  <a:lnTo>
                    <a:pt x="131" y="228"/>
                  </a:lnTo>
                  <a:lnTo>
                    <a:pt x="125" y="227"/>
                  </a:lnTo>
                  <a:lnTo>
                    <a:pt x="123" y="227"/>
                  </a:lnTo>
                  <a:lnTo>
                    <a:pt x="120" y="227"/>
                  </a:lnTo>
                  <a:lnTo>
                    <a:pt x="116" y="225"/>
                  </a:lnTo>
                  <a:lnTo>
                    <a:pt x="112" y="225"/>
                  </a:lnTo>
                  <a:lnTo>
                    <a:pt x="110" y="225"/>
                  </a:lnTo>
                  <a:lnTo>
                    <a:pt x="104" y="223"/>
                  </a:lnTo>
                  <a:lnTo>
                    <a:pt x="102" y="223"/>
                  </a:lnTo>
                  <a:lnTo>
                    <a:pt x="99" y="221"/>
                  </a:lnTo>
                  <a:lnTo>
                    <a:pt x="97" y="219"/>
                  </a:lnTo>
                  <a:lnTo>
                    <a:pt x="93" y="219"/>
                  </a:lnTo>
                  <a:lnTo>
                    <a:pt x="91" y="217"/>
                  </a:lnTo>
                  <a:lnTo>
                    <a:pt x="87" y="215"/>
                  </a:lnTo>
                  <a:lnTo>
                    <a:pt x="83" y="213"/>
                  </a:lnTo>
                  <a:lnTo>
                    <a:pt x="82" y="209"/>
                  </a:lnTo>
                  <a:lnTo>
                    <a:pt x="78" y="208"/>
                  </a:lnTo>
                  <a:lnTo>
                    <a:pt x="76" y="206"/>
                  </a:lnTo>
                  <a:lnTo>
                    <a:pt x="72" y="204"/>
                  </a:lnTo>
                  <a:lnTo>
                    <a:pt x="68" y="200"/>
                  </a:lnTo>
                  <a:lnTo>
                    <a:pt x="66" y="198"/>
                  </a:lnTo>
                  <a:lnTo>
                    <a:pt x="63" y="194"/>
                  </a:lnTo>
                  <a:lnTo>
                    <a:pt x="61" y="192"/>
                  </a:lnTo>
                  <a:lnTo>
                    <a:pt x="57" y="189"/>
                  </a:lnTo>
                  <a:lnTo>
                    <a:pt x="55" y="187"/>
                  </a:lnTo>
                  <a:lnTo>
                    <a:pt x="53" y="183"/>
                  </a:lnTo>
                  <a:lnTo>
                    <a:pt x="49" y="179"/>
                  </a:lnTo>
                  <a:lnTo>
                    <a:pt x="47" y="175"/>
                  </a:lnTo>
                  <a:lnTo>
                    <a:pt x="45" y="171"/>
                  </a:lnTo>
                  <a:lnTo>
                    <a:pt x="44" y="168"/>
                  </a:lnTo>
                  <a:lnTo>
                    <a:pt x="42" y="164"/>
                  </a:lnTo>
                  <a:lnTo>
                    <a:pt x="40" y="160"/>
                  </a:lnTo>
                  <a:lnTo>
                    <a:pt x="38" y="156"/>
                  </a:lnTo>
                  <a:lnTo>
                    <a:pt x="36" y="152"/>
                  </a:lnTo>
                  <a:lnTo>
                    <a:pt x="34" y="149"/>
                  </a:lnTo>
                  <a:lnTo>
                    <a:pt x="34" y="145"/>
                  </a:lnTo>
                  <a:lnTo>
                    <a:pt x="34" y="141"/>
                  </a:lnTo>
                  <a:lnTo>
                    <a:pt x="32" y="137"/>
                  </a:lnTo>
                  <a:lnTo>
                    <a:pt x="32" y="131"/>
                  </a:lnTo>
                  <a:lnTo>
                    <a:pt x="32" y="128"/>
                  </a:lnTo>
                  <a:lnTo>
                    <a:pt x="34" y="124"/>
                  </a:lnTo>
                  <a:lnTo>
                    <a:pt x="34" y="118"/>
                  </a:lnTo>
                  <a:lnTo>
                    <a:pt x="34" y="114"/>
                  </a:lnTo>
                  <a:lnTo>
                    <a:pt x="36" y="111"/>
                  </a:lnTo>
                  <a:lnTo>
                    <a:pt x="38" y="105"/>
                  </a:lnTo>
                  <a:lnTo>
                    <a:pt x="38" y="101"/>
                  </a:lnTo>
                  <a:lnTo>
                    <a:pt x="42" y="97"/>
                  </a:lnTo>
                  <a:lnTo>
                    <a:pt x="44" y="92"/>
                  </a:lnTo>
                  <a:lnTo>
                    <a:pt x="45" y="88"/>
                  </a:lnTo>
                  <a:lnTo>
                    <a:pt x="49" y="84"/>
                  </a:lnTo>
                  <a:lnTo>
                    <a:pt x="53" y="80"/>
                  </a:lnTo>
                  <a:lnTo>
                    <a:pt x="55" y="74"/>
                  </a:lnTo>
                  <a:lnTo>
                    <a:pt x="59" y="71"/>
                  </a:lnTo>
                  <a:lnTo>
                    <a:pt x="63" y="67"/>
                  </a:lnTo>
                  <a:lnTo>
                    <a:pt x="66" y="63"/>
                  </a:lnTo>
                  <a:lnTo>
                    <a:pt x="70" y="61"/>
                  </a:lnTo>
                  <a:lnTo>
                    <a:pt x="76" y="57"/>
                  </a:lnTo>
                  <a:lnTo>
                    <a:pt x="80" y="54"/>
                  </a:lnTo>
                  <a:lnTo>
                    <a:pt x="83" y="50"/>
                  </a:lnTo>
                  <a:lnTo>
                    <a:pt x="87" y="48"/>
                  </a:lnTo>
                  <a:lnTo>
                    <a:pt x="93" y="44"/>
                  </a:lnTo>
                  <a:lnTo>
                    <a:pt x="97" y="42"/>
                  </a:lnTo>
                  <a:lnTo>
                    <a:pt x="102" y="38"/>
                  </a:lnTo>
                  <a:lnTo>
                    <a:pt x="106" y="36"/>
                  </a:lnTo>
                  <a:lnTo>
                    <a:pt x="110" y="35"/>
                  </a:lnTo>
                  <a:lnTo>
                    <a:pt x="114" y="33"/>
                  </a:lnTo>
                  <a:lnTo>
                    <a:pt x="120" y="31"/>
                  </a:lnTo>
                  <a:lnTo>
                    <a:pt x="123" y="31"/>
                  </a:lnTo>
                  <a:lnTo>
                    <a:pt x="127" y="29"/>
                  </a:lnTo>
                  <a:lnTo>
                    <a:pt x="131" y="27"/>
                  </a:lnTo>
                  <a:lnTo>
                    <a:pt x="135" y="27"/>
                  </a:lnTo>
                  <a:lnTo>
                    <a:pt x="139" y="27"/>
                  </a:lnTo>
                  <a:lnTo>
                    <a:pt x="142" y="27"/>
                  </a:lnTo>
                  <a:lnTo>
                    <a:pt x="146" y="25"/>
                  </a:lnTo>
                  <a:lnTo>
                    <a:pt x="148" y="25"/>
                  </a:lnTo>
                  <a:lnTo>
                    <a:pt x="152" y="25"/>
                  </a:lnTo>
                  <a:lnTo>
                    <a:pt x="156" y="25"/>
                  </a:lnTo>
                  <a:lnTo>
                    <a:pt x="159" y="25"/>
                  </a:lnTo>
                  <a:lnTo>
                    <a:pt x="163" y="27"/>
                  </a:lnTo>
                  <a:lnTo>
                    <a:pt x="167" y="27"/>
                  </a:lnTo>
                  <a:lnTo>
                    <a:pt x="171" y="29"/>
                  </a:lnTo>
                  <a:lnTo>
                    <a:pt x="175" y="29"/>
                  </a:lnTo>
                  <a:lnTo>
                    <a:pt x="178" y="31"/>
                  </a:lnTo>
                  <a:lnTo>
                    <a:pt x="182" y="31"/>
                  </a:lnTo>
                  <a:lnTo>
                    <a:pt x="188" y="33"/>
                  </a:lnTo>
                  <a:lnTo>
                    <a:pt x="192" y="33"/>
                  </a:lnTo>
                  <a:lnTo>
                    <a:pt x="196" y="35"/>
                  </a:lnTo>
                  <a:lnTo>
                    <a:pt x="199" y="36"/>
                  </a:lnTo>
                  <a:lnTo>
                    <a:pt x="205" y="38"/>
                  </a:lnTo>
                  <a:lnTo>
                    <a:pt x="207" y="38"/>
                  </a:lnTo>
                  <a:lnTo>
                    <a:pt x="211" y="40"/>
                  </a:lnTo>
                  <a:lnTo>
                    <a:pt x="215" y="42"/>
                  </a:lnTo>
                  <a:lnTo>
                    <a:pt x="220" y="44"/>
                  </a:lnTo>
                  <a:lnTo>
                    <a:pt x="222" y="44"/>
                  </a:lnTo>
                  <a:lnTo>
                    <a:pt x="226" y="46"/>
                  </a:lnTo>
                  <a:lnTo>
                    <a:pt x="230" y="48"/>
                  </a:lnTo>
                  <a:lnTo>
                    <a:pt x="234" y="50"/>
                  </a:lnTo>
                  <a:lnTo>
                    <a:pt x="235" y="50"/>
                  </a:lnTo>
                  <a:lnTo>
                    <a:pt x="239" y="52"/>
                  </a:lnTo>
                  <a:lnTo>
                    <a:pt x="241" y="54"/>
                  </a:lnTo>
                  <a:lnTo>
                    <a:pt x="243" y="54"/>
                  </a:lnTo>
                  <a:lnTo>
                    <a:pt x="249" y="55"/>
                  </a:lnTo>
                  <a:lnTo>
                    <a:pt x="253" y="57"/>
                  </a:lnTo>
                  <a:lnTo>
                    <a:pt x="255" y="59"/>
                  </a:lnTo>
                  <a:lnTo>
                    <a:pt x="258" y="61"/>
                  </a:lnTo>
                  <a:lnTo>
                    <a:pt x="264" y="65"/>
                  </a:lnTo>
                  <a:lnTo>
                    <a:pt x="270" y="69"/>
                  </a:lnTo>
                  <a:lnTo>
                    <a:pt x="272" y="69"/>
                  </a:lnTo>
                  <a:lnTo>
                    <a:pt x="274" y="71"/>
                  </a:lnTo>
                  <a:lnTo>
                    <a:pt x="277" y="73"/>
                  </a:lnTo>
                  <a:lnTo>
                    <a:pt x="281" y="74"/>
                  </a:lnTo>
                  <a:lnTo>
                    <a:pt x="283" y="76"/>
                  </a:lnTo>
                  <a:lnTo>
                    <a:pt x="287" y="80"/>
                  </a:lnTo>
                  <a:lnTo>
                    <a:pt x="289" y="80"/>
                  </a:lnTo>
                  <a:lnTo>
                    <a:pt x="293" y="84"/>
                  </a:lnTo>
                  <a:lnTo>
                    <a:pt x="298" y="86"/>
                  </a:lnTo>
                  <a:lnTo>
                    <a:pt x="302" y="90"/>
                  </a:lnTo>
                  <a:lnTo>
                    <a:pt x="308" y="92"/>
                  </a:lnTo>
                  <a:lnTo>
                    <a:pt x="312" y="95"/>
                  </a:lnTo>
                  <a:lnTo>
                    <a:pt x="315" y="95"/>
                  </a:lnTo>
                  <a:lnTo>
                    <a:pt x="317" y="95"/>
                  </a:lnTo>
                  <a:lnTo>
                    <a:pt x="319" y="93"/>
                  </a:lnTo>
                  <a:lnTo>
                    <a:pt x="319" y="92"/>
                  </a:lnTo>
                  <a:lnTo>
                    <a:pt x="317" y="88"/>
                  </a:lnTo>
                  <a:lnTo>
                    <a:pt x="315" y="84"/>
                  </a:lnTo>
                  <a:lnTo>
                    <a:pt x="313" y="80"/>
                  </a:lnTo>
                  <a:lnTo>
                    <a:pt x="312" y="76"/>
                  </a:lnTo>
                  <a:lnTo>
                    <a:pt x="306" y="71"/>
                  </a:lnTo>
                  <a:lnTo>
                    <a:pt x="302" y="69"/>
                  </a:lnTo>
                  <a:lnTo>
                    <a:pt x="298" y="63"/>
                  </a:lnTo>
                  <a:lnTo>
                    <a:pt x="294" y="61"/>
                  </a:lnTo>
                  <a:lnTo>
                    <a:pt x="291" y="57"/>
                  </a:lnTo>
                  <a:lnTo>
                    <a:pt x="285" y="54"/>
                  </a:lnTo>
                  <a:lnTo>
                    <a:pt x="281" y="50"/>
                  </a:lnTo>
                  <a:lnTo>
                    <a:pt x="279" y="48"/>
                  </a:lnTo>
                  <a:lnTo>
                    <a:pt x="275" y="46"/>
                  </a:lnTo>
                  <a:lnTo>
                    <a:pt x="274" y="46"/>
                  </a:lnTo>
                  <a:lnTo>
                    <a:pt x="272" y="44"/>
                  </a:lnTo>
                  <a:lnTo>
                    <a:pt x="275" y="44"/>
                  </a:lnTo>
                  <a:lnTo>
                    <a:pt x="277" y="42"/>
                  </a:lnTo>
                  <a:lnTo>
                    <a:pt x="281" y="42"/>
                  </a:lnTo>
                  <a:lnTo>
                    <a:pt x="283" y="42"/>
                  </a:lnTo>
                  <a:lnTo>
                    <a:pt x="287" y="42"/>
                  </a:lnTo>
                  <a:lnTo>
                    <a:pt x="291" y="40"/>
                  </a:lnTo>
                  <a:lnTo>
                    <a:pt x="294" y="40"/>
                  </a:lnTo>
                  <a:lnTo>
                    <a:pt x="298" y="38"/>
                  </a:lnTo>
                  <a:lnTo>
                    <a:pt x="304" y="38"/>
                  </a:lnTo>
                  <a:lnTo>
                    <a:pt x="310" y="38"/>
                  </a:lnTo>
                  <a:lnTo>
                    <a:pt x="313" y="36"/>
                  </a:lnTo>
                  <a:lnTo>
                    <a:pt x="319" y="36"/>
                  </a:lnTo>
                  <a:lnTo>
                    <a:pt x="325" y="36"/>
                  </a:lnTo>
                  <a:lnTo>
                    <a:pt x="331" y="35"/>
                  </a:lnTo>
                  <a:lnTo>
                    <a:pt x="336" y="35"/>
                  </a:lnTo>
                  <a:lnTo>
                    <a:pt x="342" y="33"/>
                  </a:lnTo>
                  <a:lnTo>
                    <a:pt x="348" y="33"/>
                  </a:lnTo>
                  <a:lnTo>
                    <a:pt x="351" y="33"/>
                  </a:lnTo>
                  <a:lnTo>
                    <a:pt x="359" y="33"/>
                  </a:lnTo>
                  <a:lnTo>
                    <a:pt x="361" y="33"/>
                  </a:lnTo>
                  <a:lnTo>
                    <a:pt x="365" y="33"/>
                  </a:lnTo>
                  <a:lnTo>
                    <a:pt x="367" y="33"/>
                  </a:lnTo>
                  <a:lnTo>
                    <a:pt x="370" y="33"/>
                  </a:lnTo>
                  <a:lnTo>
                    <a:pt x="374" y="31"/>
                  </a:lnTo>
                  <a:lnTo>
                    <a:pt x="380" y="31"/>
                  </a:lnTo>
                  <a:lnTo>
                    <a:pt x="384" y="31"/>
                  </a:lnTo>
                  <a:lnTo>
                    <a:pt x="389" y="33"/>
                  </a:lnTo>
                  <a:lnTo>
                    <a:pt x="393" y="33"/>
                  </a:lnTo>
                  <a:lnTo>
                    <a:pt x="399" y="33"/>
                  </a:lnTo>
                  <a:lnTo>
                    <a:pt x="403" y="33"/>
                  </a:lnTo>
                  <a:lnTo>
                    <a:pt x="407" y="35"/>
                  </a:lnTo>
                  <a:lnTo>
                    <a:pt x="410" y="35"/>
                  </a:lnTo>
                  <a:lnTo>
                    <a:pt x="414" y="35"/>
                  </a:lnTo>
                  <a:lnTo>
                    <a:pt x="416" y="36"/>
                  </a:lnTo>
                  <a:lnTo>
                    <a:pt x="420" y="38"/>
                  </a:lnTo>
                  <a:lnTo>
                    <a:pt x="424" y="38"/>
                  </a:lnTo>
                  <a:lnTo>
                    <a:pt x="427" y="40"/>
                  </a:lnTo>
                  <a:lnTo>
                    <a:pt x="431" y="42"/>
                  </a:lnTo>
                  <a:lnTo>
                    <a:pt x="435" y="42"/>
                  </a:lnTo>
                  <a:lnTo>
                    <a:pt x="437" y="44"/>
                  </a:lnTo>
                  <a:lnTo>
                    <a:pt x="441" y="44"/>
                  </a:lnTo>
                  <a:lnTo>
                    <a:pt x="445" y="46"/>
                  </a:lnTo>
                  <a:lnTo>
                    <a:pt x="446" y="48"/>
                  </a:lnTo>
                  <a:lnTo>
                    <a:pt x="448" y="50"/>
                  </a:lnTo>
                  <a:lnTo>
                    <a:pt x="452" y="50"/>
                  </a:lnTo>
                  <a:lnTo>
                    <a:pt x="456" y="52"/>
                  </a:lnTo>
                  <a:lnTo>
                    <a:pt x="458" y="54"/>
                  </a:lnTo>
                  <a:lnTo>
                    <a:pt x="462" y="55"/>
                  </a:lnTo>
                  <a:lnTo>
                    <a:pt x="467" y="57"/>
                  </a:lnTo>
                  <a:lnTo>
                    <a:pt x="471" y="57"/>
                  </a:lnTo>
                  <a:lnTo>
                    <a:pt x="475" y="59"/>
                  </a:lnTo>
                  <a:lnTo>
                    <a:pt x="477" y="59"/>
                  </a:lnTo>
                  <a:lnTo>
                    <a:pt x="479" y="55"/>
                  </a:lnTo>
                  <a:lnTo>
                    <a:pt x="475" y="54"/>
                  </a:lnTo>
                  <a:lnTo>
                    <a:pt x="473" y="50"/>
                  </a:lnTo>
                  <a:lnTo>
                    <a:pt x="469" y="48"/>
                  </a:lnTo>
                  <a:lnTo>
                    <a:pt x="464" y="44"/>
                  </a:lnTo>
                  <a:lnTo>
                    <a:pt x="462" y="42"/>
                  </a:lnTo>
                  <a:lnTo>
                    <a:pt x="458" y="40"/>
                  </a:lnTo>
                  <a:lnTo>
                    <a:pt x="456" y="38"/>
                  </a:lnTo>
                  <a:lnTo>
                    <a:pt x="452" y="36"/>
                  </a:lnTo>
                  <a:lnTo>
                    <a:pt x="448" y="35"/>
                  </a:lnTo>
                  <a:lnTo>
                    <a:pt x="446" y="33"/>
                  </a:lnTo>
                  <a:lnTo>
                    <a:pt x="443" y="31"/>
                  </a:lnTo>
                  <a:lnTo>
                    <a:pt x="439" y="29"/>
                  </a:lnTo>
                  <a:lnTo>
                    <a:pt x="435" y="27"/>
                  </a:lnTo>
                  <a:lnTo>
                    <a:pt x="431" y="25"/>
                  </a:lnTo>
                  <a:lnTo>
                    <a:pt x="427" y="23"/>
                  </a:lnTo>
                  <a:lnTo>
                    <a:pt x="424" y="21"/>
                  </a:lnTo>
                  <a:lnTo>
                    <a:pt x="420" y="19"/>
                  </a:lnTo>
                  <a:lnTo>
                    <a:pt x="416" y="17"/>
                  </a:lnTo>
                  <a:lnTo>
                    <a:pt x="412" y="17"/>
                  </a:lnTo>
                  <a:lnTo>
                    <a:pt x="410" y="16"/>
                  </a:lnTo>
                  <a:lnTo>
                    <a:pt x="407" y="14"/>
                  </a:lnTo>
                  <a:lnTo>
                    <a:pt x="403" y="14"/>
                  </a:lnTo>
                  <a:lnTo>
                    <a:pt x="399" y="12"/>
                  </a:lnTo>
                  <a:lnTo>
                    <a:pt x="397" y="12"/>
                  </a:lnTo>
                  <a:lnTo>
                    <a:pt x="393" y="12"/>
                  </a:lnTo>
                  <a:lnTo>
                    <a:pt x="389" y="10"/>
                  </a:lnTo>
                  <a:lnTo>
                    <a:pt x="388" y="10"/>
                  </a:lnTo>
                  <a:lnTo>
                    <a:pt x="384" y="10"/>
                  </a:lnTo>
                  <a:lnTo>
                    <a:pt x="382" y="10"/>
                  </a:lnTo>
                  <a:lnTo>
                    <a:pt x="378" y="10"/>
                  </a:lnTo>
                  <a:lnTo>
                    <a:pt x="374" y="10"/>
                  </a:lnTo>
                  <a:lnTo>
                    <a:pt x="370" y="10"/>
                  </a:lnTo>
                  <a:lnTo>
                    <a:pt x="365" y="10"/>
                  </a:lnTo>
                  <a:lnTo>
                    <a:pt x="361" y="12"/>
                  </a:lnTo>
                  <a:lnTo>
                    <a:pt x="355" y="12"/>
                  </a:lnTo>
                  <a:lnTo>
                    <a:pt x="351" y="12"/>
                  </a:lnTo>
                  <a:lnTo>
                    <a:pt x="348" y="12"/>
                  </a:lnTo>
                  <a:lnTo>
                    <a:pt x="346" y="12"/>
                  </a:lnTo>
                  <a:lnTo>
                    <a:pt x="342" y="12"/>
                  </a:lnTo>
                  <a:lnTo>
                    <a:pt x="340" y="14"/>
                  </a:lnTo>
                  <a:lnTo>
                    <a:pt x="336" y="14"/>
                  </a:lnTo>
                  <a:lnTo>
                    <a:pt x="334" y="14"/>
                  </a:lnTo>
                  <a:lnTo>
                    <a:pt x="331" y="14"/>
                  </a:lnTo>
                  <a:lnTo>
                    <a:pt x="329" y="14"/>
                  </a:lnTo>
                  <a:lnTo>
                    <a:pt x="325" y="14"/>
                  </a:lnTo>
                  <a:lnTo>
                    <a:pt x="321" y="16"/>
                  </a:lnTo>
                  <a:lnTo>
                    <a:pt x="319" y="16"/>
                  </a:lnTo>
                  <a:lnTo>
                    <a:pt x="315" y="16"/>
                  </a:lnTo>
                  <a:lnTo>
                    <a:pt x="313" y="16"/>
                  </a:lnTo>
                  <a:lnTo>
                    <a:pt x="310" y="16"/>
                  </a:lnTo>
                  <a:lnTo>
                    <a:pt x="308" y="17"/>
                  </a:lnTo>
                  <a:lnTo>
                    <a:pt x="304" y="17"/>
                  </a:lnTo>
                  <a:lnTo>
                    <a:pt x="302" y="17"/>
                  </a:lnTo>
                  <a:lnTo>
                    <a:pt x="298" y="17"/>
                  </a:lnTo>
                  <a:lnTo>
                    <a:pt x="294" y="17"/>
                  </a:lnTo>
                  <a:lnTo>
                    <a:pt x="293" y="17"/>
                  </a:lnTo>
                  <a:lnTo>
                    <a:pt x="287" y="17"/>
                  </a:lnTo>
                  <a:lnTo>
                    <a:pt x="281" y="19"/>
                  </a:lnTo>
                  <a:lnTo>
                    <a:pt x="275" y="19"/>
                  </a:lnTo>
                  <a:lnTo>
                    <a:pt x="272" y="21"/>
                  </a:lnTo>
                  <a:lnTo>
                    <a:pt x="268" y="21"/>
                  </a:lnTo>
                  <a:lnTo>
                    <a:pt x="264" y="21"/>
                  </a:lnTo>
                  <a:lnTo>
                    <a:pt x="258" y="21"/>
                  </a:lnTo>
                  <a:lnTo>
                    <a:pt x="256" y="21"/>
                  </a:lnTo>
                  <a:lnTo>
                    <a:pt x="253" y="23"/>
                  </a:lnTo>
                  <a:lnTo>
                    <a:pt x="251" y="23"/>
                  </a:lnTo>
                  <a:lnTo>
                    <a:pt x="247" y="23"/>
                  </a:lnTo>
                  <a:lnTo>
                    <a:pt x="245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40" name="Freeform 178">
              <a:extLst>
                <a:ext uri="{FF2B5EF4-FFF2-40B4-BE49-F238E27FC236}">
                  <a16:creationId xmlns:a16="http://schemas.microsoft.com/office/drawing/2014/main" id="{6462EB55-7E17-C09D-5DB6-39250C619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6" y="5562600"/>
              <a:ext cx="390525" cy="576263"/>
            </a:xfrm>
            <a:custGeom>
              <a:avLst/>
              <a:gdLst>
                <a:gd name="T0" fmla="*/ 0 w 490"/>
                <a:gd name="T1" fmla="*/ 541 h 726"/>
                <a:gd name="T2" fmla="*/ 7 w 490"/>
                <a:gd name="T3" fmla="*/ 598 h 726"/>
                <a:gd name="T4" fmla="*/ 44 w 490"/>
                <a:gd name="T5" fmla="*/ 652 h 726"/>
                <a:gd name="T6" fmla="*/ 85 w 490"/>
                <a:gd name="T7" fmla="*/ 676 h 726"/>
                <a:gd name="T8" fmla="*/ 139 w 490"/>
                <a:gd name="T9" fmla="*/ 697 h 726"/>
                <a:gd name="T10" fmla="*/ 194 w 490"/>
                <a:gd name="T11" fmla="*/ 712 h 726"/>
                <a:gd name="T12" fmla="*/ 241 w 490"/>
                <a:gd name="T13" fmla="*/ 722 h 726"/>
                <a:gd name="T14" fmla="*/ 283 w 490"/>
                <a:gd name="T15" fmla="*/ 726 h 726"/>
                <a:gd name="T16" fmla="*/ 331 w 490"/>
                <a:gd name="T17" fmla="*/ 722 h 726"/>
                <a:gd name="T18" fmla="*/ 382 w 490"/>
                <a:gd name="T19" fmla="*/ 712 h 726"/>
                <a:gd name="T20" fmla="*/ 429 w 490"/>
                <a:gd name="T21" fmla="*/ 697 h 726"/>
                <a:gd name="T22" fmla="*/ 477 w 490"/>
                <a:gd name="T23" fmla="*/ 657 h 726"/>
                <a:gd name="T24" fmla="*/ 488 w 490"/>
                <a:gd name="T25" fmla="*/ 610 h 726"/>
                <a:gd name="T26" fmla="*/ 479 w 490"/>
                <a:gd name="T27" fmla="*/ 558 h 726"/>
                <a:gd name="T28" fmla="*/ 433 w 490"/>
                <a:gd name="T29" fmla="*/ 515 h 726"/>
                <a:gd name="T30" fmla="*/ 372 w 490"/>
                <a:gd name="T31" fmla="*/ 486 h 726"/>
                <a:gd name="T32" fmla="*/ 353 w 490"/>
                <a:gd name="T33" fmla="*/ 461 h 726"/>
                <a:gd name="T34" fmla="*/ 357 w 490"/>
                <a:gd name="T35" fmla="*/ 410 h 726"/>
                <a:gd name="T36" fmla="*/ 353 w 490"/>
                <a:gd name="T37" fmla="*/ 359 h 726"/>
                <a:gd name="T38" fmla="*/ 342 w 490"/>
                <a:gd name="T39" fmla="*/ 313 h 726"/>
                <a:gd name="T40" fmla="*/ 332 w 490"/>
                <a:gd name="T41" fmla="*/ 273 h 726"/>
                <a:gd name="T42" fmla="*/ 334 w 490"/>
                <a:gd name="T43" fmla="*/ 228 h 726"/>
                <a:gd name="T44" fmla="*/ 344 w 490"/>
                <a:gd name="T45" fmla="*/ 186 h 726"/>
                <a:gd name="T46" fmla="*/ 346 w 490"/>
                <a:gd name="T47" fmla="*/ 146 h 726"/>
                <a:gd name="T48" fmla="*/ 340 w 490"/>
                <a:gd name="T49" fmla="*/ 98 h 726"/>
                <a:gd name="T50" fmla="*/ 336 w 490"/>
                <a:gd name="T51" fmla="*/ 60 h 726"/>
                <a:gd name="T52" fmla="*/ 331 w 490"/>
                <a:gd name="T53" fmla="*/ 15 h 726"/>
                <a:gd name="T54" fmla="*/ 304 w 490"/>
                <a:gd name="T55" fmla="*/ 24 h 726"/>
                <a:gd name="T56" fmla="*/ 315 w 490"/>
                <a:gd name="T57" fmla="*/ 83 h 726"/>
                <a:gd name="T58" fmla="*/ 325 w 490"/>
                <a:gd name="T59" fmla="*/ 134 h 726"/>
                <a:gd name="T60" fmla="*/ 319 w 490"/>
                <a:gd name="T61" fmla="*/ 184 h 726"/>
                <a:gd name="T62" fmla="*/ 308 w 490"/>
                <a:gd name="T63" fmla="*/ 237 h 726"/>
                <a:gd name="T64" fmla="*/ 310 w 490"/>
                <a:gd name="T65" fmla="*/ 281 h 726"/>
                <a:gd name="T66" fmla="*/ 325 w 490"/>
                <a:gd name="T67" fmla="*/ 321 h 726"/>
                <a:gd name="T68" fmla="*/ 331 w 490"/>
                <a:gd name="T69" fmla="*/ 372 h 726"/>
                <a:gd name="T70" fmla="*/ 332 w 490"/>
                <a:gd name="T71" fmla="*/ 423 h 726"/>
                <a:gd name="T72" fmla="*/ 332 w 490"/>
                <a:gd name="T73" fmla="*/ 460 h 726"/>
                <a:gd name="T74" fmla="*/ 304 w 490"/>
                <a:gd name="T75" fmla="*/ 479 h 726"/>
                <a:gd name="T76" fmla="*/ 255 w 490"/>
                <a:gd name="T77" fmla="*/ 509 h 726"/>
                <a:gd name="T78" fmla="*/ 215 w 490"/>
                <a:gd name="T79" fmla="*/ 537 h 726"/>
                <a:gd name="T80" fmla="*/ 190 w 490"/>
                <a:gd name="T81" fmla="*/ 577 h 726"/>
                <a:gd name="T82" fmla="*/ 213 w 490"/>
                <a:gd name="T83" fmla="*/ 579 h 726"/>
                <a:gd name="T84" fmla="*/ 274 w 490"/>
                <a:gd name="T85" fmla="*/ 532 h 726"/>
                <a:gd name="T86" fmla="*/ 331 w 490"/>
                <a:gd name="T87" fmla="*/ 498 h 726"/>
                <a:gd name="T88" fmla="*/ 371 w 490"/>
                <a:gd name="T89" fmla="*/ 505 h 726"/>
                <a:gd name="T90" fmla="*/ 416 w 490"/>
                <a:gd name="T91" fmla="*/ 528 h 726"/>
                <a:gd name="T92" fmla="*/ 450 w 490"/>
                <a:gd name="T93" fmla="*/ 566 h 726"/>
                <a:gd name="T94" fmla="*/ 454 w 490"/>
                <a:gd name="T95" fmla="*/ 604 h 726"/>
                <a:gd name="T96" fmla="*/ 448 w 490"/>
                <a:gd name="T97" fmla="*/ 644 h 726"/>
                <a:gd name="T98" fmla="*/ 403 w 490"/>
                <a:gd name="T99" fmla="*/ 667 h 726"/>
                <a:gd name="T100" fmla="*/ 355 w 490"/>
                <a:gd name="T101" fmla="*/ 684 h 726"/>
                <a:gd name="T102" fmla="*/ 306 w 490"/>
                <a:gd name="T103" fmla="*/ 695 h 726"/>
                <a:gd name="T104" fmla="*/ 266 w 490"/>
                <a:gd name="T105" fmla="*/ 701 h 726"/>
                <a:gd name="T106" fmla="*/ 222 w 490"/>
                <a:gd name="T107" fmla="*/ 691 h 726"/>
                <a:gd name="T108" fmla="*/ 177 w 490"/>
                <a:gd name="T109" fmla="*/ 678 h 726"/>
                <a:gd name="T110" fmla="*/ 127 w 490"/>
                <a:gd name="T111" fmla="*/ 659 h 726"/>
                <a:gd name="T112" fmla="*/ 80 w 490"/>
                <a:gd name="T113" fmla="*/ 638 h 726"/>
                <a:gd name="T114" fmla="*/ 44 w 490"/>
                <a:gd name="T115" fmla="*/ 614 h 726"/>
                <a:gd name="T116" fmla="*/ 28 w 490"/>
                <a:gd name="T117" fmla="*/ 564 h 726"/>
                <a:gd name="T118" fmla="*/ 28 w 490"/>
                <a:gd name="T119" fmla="*/ 520 h 7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90"/>
                <a:gd name="T181" fmla="*/ 0 h 726"/>
                <a:gd name="T182" fmla="*/ 490 w 490"/>
                <a:gd name="T183" fmla="*/ 726 h 72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90" h="726">
                  <a:moveTo>
                    <a:pt x="4" y="509"/>
                  </a:moveTo>
                  <a:lnTo>
                    <a:pt x="4" y="511"/>
                  </a:lnTo>
                  <a:lnTo>
                    <a:pt x="2" y="513"/>
                  </a:lnTo>
                  <a:lnTo>
                    <a:pt x="2" y="515"/>
                  </a:lnTo>
                  <a:lnTo>
                    <a:pt x="2" y="520"/>
                  </a:lnTo>
                  <a:lnTo>
                    <a:pt x="0" y="522"/>
                  </a:lnTo>
                  <a:lnTo>
                    <a:pt x="0" y="524"/>
                  </a:lnTo>
                  <a:lnTo>
                    <a:pt x="0" y="528"/>
                  </a:lnTo>
                  <a:lnTo>
                    <a:pt x="0" y="532"/>
                  </a:lnTo>
                  <a:lnTo>
                    <a:pt x="0" y="536"/>
                  </a:lnTo>
                  <a:lnTo>
                    <a:pt x="0" y="539"/>
                  </a:lnTo>
                  <a:lnTo>
                    <a:pt x="0" y="541"/>
                  </a:lnTo>
                  <a:lnTo>
                    <a:pt x="0" y="547"/>
                  </a:lnTo>
                  <a:lnTo>
                    <a:pt x="0" y="551"/>
                  </a:lnTo>
                  <a:lnTo>
                    <a:pt x="0" y="555"/>
                  </a:lnTo>
                  <a:lnTo>
                    <a:pt x="0" y="560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0" y="574"/>
                  </a:lnTo>
                  <a:lnTo>
                    <a:pt x="2" y="579"/>
                  </a:lnTo>
                  <a:lnTo>
                    <a:pt x="4" y="583"/>
                  </a:lnTo>
                  <a:lnTo>
                    <a:pt x="4" y="589"/>
                  </a:lnTo>
                  <a:lnTo>
                    <a:pt x="6" y="594"/>
                  </a:lnTo>
                  <a:lnTo>
                    <a:pt x="7" y="598"/>
                  </a:lnTo>
                  <a:lnTo>
                    <a:pt x="9" y="604"/>
                  </a:lnTo>
                  <a:lnTo>
                    <a:pt x="11" y="610"/>
                  </a:lnTo>
                  <a:lnTo>
                    <a:pt x="13" y="615"/>
                  </a:lnTo>
                  <a:lnTo>
                    <a:pt x="17" y="619"/>
                  </a:lnTo>
                  <a:lnTo>
                    <a:pt x="19" y="625"/>
                  </a:lnTo>
                  <a:lnTo>
                    <a:pt x="23" y="631"/>
                  </a:lnTo>
                  <a:lnTo>
                    <a:pt x="26" y="634"/>
                  </a:lnTo>
                  <a:lnTo>
                    <a:pt x="30" y="640"/>
                  </a:lnTo>
                  <a:lnTo>
                    <a:pt x="36" y="646"/>
                  </a:lnTo>
                  <a:lnTo>
                    <a:pt x="38" y="648"/>
                  </a:lnTo>
                  <a:lnTo>
                    <a:pt x="40" y="650"/>
                  </a:lnTo>
                  <a:lnTo>
                    <a:pt x="44" y="652"/>
                  </a:lnTo>
                  <a:lnTo>
                    <a:pt x="46" y="653"/>
                  </a:lnTo>
                  <a:lnTo>
                    <a:pt x="49" y="655"/>
                  </a:lnTo>
                  <a:lnTo>
                    <a:pt x="53" y="659"/>
                  </a:lnTo>
                  <a:lnTo>
                    <a:pt x="57" y="661"/>
                  </a:lnTo>
                  <a:lnTo>
                    <a:pt x="59" y="663"/>
                  </a:lnTo>
                  <a:lnTo>
                    <a:pt x="63" y="665"/>
                  </a:lnTo>
                  <a:lnTo>
                    <a:pt x="66" y="667"/>
                  </a:lnTo>
                  <a:lnTo>
                    <a:pt x="70" y="669"/>
                  </a:lnTo>
                  <a:lnTo>
                    <a:pt x="74" y="671"/>
                  </a:lnTo>
                  <a:lnTo>
                    <a:pt x="78" y="672"/>
                  </a:lnTo>
                  <a:lnTo>
                    <a:pt x="82" y="674"/>
                  </a:lnTo>
                  <a:lnTo>
                    <a:pt x="85" y="676"/>
                  </a:lnTo>
                  <a:lnTo>
                    <a:pt x="91" y="678"/>
                  </a:lnTo>
                  <a:lnTo>
                    <a:pt x="95" y="680"/>
                  </a:lnTo>
                  <a:lnTo>
                    <a:pt x="99" y="682"/>
                  </a:lnTo>
                  <a:lnTo>
                    <a:pt x="103" y="684"/>
                  </a:lnTo>
                  <a:lnTo>
                    <a:pt x="106" y="686"/>
                  </a:lnTo>
                  <a:lnTo>
                    <a:pt x="112" y="688"/>
                  </a:lnTo>
                  <a:lnTo>
                    <a:pt x="116" y="690"/>
                  </a:lnTo>
                  <a:lnTo>
                    <a:pt x="122" y="691"/>
                  </a:lnTo>
                  <a:lnTo>
                    <a:pt x="125" y="693"/>
                  </a:lnTo>
                  <a:lnTo>
                    <a:pt x="129" y="695"/>
                  </a:lnTo>
                  <a:lnTo>
                    <a:pt x="135" y="695"/>
                  </a:lnTo>
                  <a:lnTo>
                    <a:pt x="139" y="697"/>
                  </a:lnTo>
                  <a:lnTo>
                    <a:pt x="142" y="699"/>
                  </a:lnTo>
                  <a:lnTo>
                    <a:pt x="148" y="701"/>
                  </a:lnTo>
                  <a:lnTo>
                    <a:pt x="152" y="703"/>
                  </a:lnTo>
                  <a:lnTo>
                    <a:pt x="156" y="703"/>
                  </a:lnTo>
                  <a:lnTo>
                    <a:pt x="161" y="705"/>
                  </a:lnTo>
                  <a:lnTo>
                    <a:pt x="165" y="707"/>
                  </a:lnTo>
                  <a:lnTo>
                    <a:pt x="171" y="707"/>
                  </a:lnTo>
                  <a:lnTo>
                    <a:pt x="175" y="709"/>
                  </a:lnTo>
                  <a:lnTo>
                    <a:pt x="180" y="710"/>
                  </a:lnTo>
                  <a:lnTo>
                    <a:pt x="184" y="710"/>
                  </a:lnTo>
                  <a:lnTo>
                    <a:pt x="188" y="712"/>
                  </a:lnTo>
                  <a:lnTo>
                    <a:pt x="194" y="712"/>
                  </a:lnTo>
                  <a:lnTo>
                    <a:pt x="198" y="714"/>
                  </a:lnTo>
                  <a:lnTo>
                    <a:pt x="201" y="714"/>
                  </a:lnTo>
                  <a:lnTo>
                    <a:pt x="205" y="716"/>
                  </a:lnTo>
                  <a:lnTo>
                    <a:pt x="211" y="716"/>
                  </a:lnTo>
                  <a:lnTo>
                    <a:pt x="215" y="718"/>
                  </a:lnTo>
                  <a:lnTo>
                    <a:pt x="218" y="718"/>
                  </a:lnTo>
                  <a:lnTo>
                    <a:pt x="222" y="718"/>
                  </a:lnTo>
                  <a:lnTo>
                    <a:pt x="228" y="720"/>
                  </a:lnTo>
                  <a:lnTo>
                    <a:pt x="232" y="720"/>
                  </a:lnTo>
                  <a:lnTo>
                    <a:pt x="236" y="722"/>
                  </a:lnTo>
                  <a:lnTo>
                    <a:pt x="239" y="722"/>
                  </a:lnTo>
                  <a:lnTo>
                    <a:pt x="241" y="722"/>
                  </a:lnTo>
                  <a:lnTo>
                    <a:pt x="245" y="722"/>
                  </a:lnTo>
                  <a:lnTo>
                    <a:pt x="249" y="724"/>
                  </a:lnTo>
                  <a:lnTo>
                    <a:pt x="253" y="724"/>
                  </a:lnTo>
                  <a:lnTo>
                    <a:pt x="256" y="724"/>
                  </a:lnTo>
                  <a:lnTo>
                    <a:pt x="260" y="726"/>
                  </a:lnTo>
                  <a:lnTo>
                    <a:pt x="262" y="726"/>
                  </a:lnTo>
                  <a:lnTo>
                    <a:pt x="266" y="726"/>
                  </a:lnTo>
                  <a:lnTo>
                    <a:pt x="268" y="726"/>
                  </a:lnTo>
                  <a:lnTo>
                    <a:pt x="272" y="726"/>
                  </a:lnTo>
                  <a:lnTo>
                    <a:pt x="275" y="726"/>
                  </a:lnTo>
                  <a:lnTo>
                    <a:pt x="279" y="726"/>
                  </a:lnTo>
                  <a:lnTo>
                    <a:pt x="283" y="726"/>
                  </a:lnTo>
                  <a:lnTo>
                    <a:pt x="287" y="726"/>
                  </a:lnTo>
                  <a:lnTo>
                    <a:pt x="291" y="724"/>
                  </a:lnTo>
                  <a:lnTo>
                    <a:pt x="294" y="724"/>
                  </a:lnTo>
                  <a:lnTo>
                    <a:pt x="298" y="724"/>
                  </a:lnTo>
                  <a:lnTo>
                    <a:pt x="302" y="724"/>
                  </a:lnTo>
                  <a:lnTo>
                    <a:pt x="306" y="724"/>
                  </a:lnTo>
                  <a:lnTo>
                    <a:pt x="310" y="724"/>
                  </a:lnTo>
                  <a:lnTo>
                    <a:pt x="313" y="724"/>
                  </a:lnTo>
                  <a:lnTo>
                    <a:pt x="319" y="724"/>
                  </a:lnTo>
                  <a:lnTo>
                    <a:pt x="323" y="722"/>
                  </a:lnTo>
                  <a:lnTo>
                    <a:pt x="327" y="722"/>
                  </a:lnTo>
                  <a:lnTo>
                    <a:pt x="331" y="722"/>
                  </a:lnTo>
                  <a:lnTo>
                    <a:pt x="336" y="722"/>
                  </a:lnTo>
                  <a:lnTo>
                    <a:pt x="340" y="720"/>
                  </a:lnTo>
                  <a:lnTo>
                    <a:pt x="344" y="720"/>
                  </a:lnTo>
                  <a:lnTo>
                    <a:pt x="348" y="718"/>
                  </a:lnTo>
                  <a:lnTo>
                    <a:pt x="353" y="718"/>
                  </a:lnTo>
                  <a:lnTo>
                    <a:pt x="357" y="718"/>
                  </a:lnTo>
                  <a:lnTo>
                    <a:pt x="361" y="716"/>
                  </a:lnTo>
                  <a:lnTo>
                    <a:pt x="365" y="716"/>
                  </a:lnTo>
                  <a:lnTo>
                    <a:pt x="371" y="716"/>
                  </a:lnTo>
                  <a:lnTo>
                    <a:pt x="374" y="714"/>
                  </a:lnTo>
                  <a:lnTo>
                    <a:pt x="378" y="714"/>
                  </a:lnTo>
                  <a:lnTo>
                    <a:pt x="382" y="712"/>
                  </a:lnTo>
                  <a:lnTo>
                    <a:pt x="388" y="712"/>
                  </a:lnTo>
                  <a:lnTo>
                    <a:pt x="391" y="710"/>
                  </a:lnTo>
                  <a:lnTo>
                    <a:pt x="395" y="709"/>
                  </a:lnTo>
                  <a:lnTo>
                    <a:pt x="399" y="707"/>
                  </a:lnTo>
                  <a:lnTo>
                    <a:pt x="403" y="707"/>
                  </a:lnTo>
                  <a:lnTo>
                    <a:pt x="407" y="705"/>
                  </a:lnTo>
                  <a:lnTo>
                    <a:pt x="410" y="705"/>
                  </a:lnTo>
                  <a:lnTo>
                    <a:pt x="414" y="703"/>
                  </a:lnTo>
                  <a:lnTo>
                    <a:pt x="418" y="701"/>
                  </a:lnTo>
                  <a:lnTo>
                    <a:pt x="422" y="699"/>
                  </a:lnTo>
                  <a:lnTo>
                    <a:pt x="426" y="699"/>
                  </a:lnTo>
                  <a:lnTo>
                    <a:pt x="429" y="697"/>
                  </a:lnTo>
                  <a:lnTo>
                    <a:pt x="433" y="695"/>
                  </a:lnTo>
                  <a:lnTo>
                    <a:pt x="435" y="693"/>
                  </a:lnTo>
                  <a:lnTo>
                    <a:pt x="439" y="691"/>
                  </a:lnTo>
                  <a:lnTo>
                    <a:pt x="443" y="690"/>
                  </a:lnTo>
                  <a:lnTo>
                    <a:pt x="447" y="688"/>
                  </a:lnTo>
                  <a:lnTo>
                    <a:pt x="450" y="684"/>
                  </a:lnTo>
                  <a:lnTo>
                    <a:pt x="456" y="680"/>
                  </a:lnTo>
                  <a:lnTo>
                    <a:pt x="462" y="676"/>
                  </a:lnTo>
                  <a:lnTo>
                    <a:pt x="466" y="672"/>
                  </a:lnTo>
                  <a:lnTo>
                    <a:pt x="469" y="667"/>
                  </a:lnTo>
                  <a:lnTo>
                    <a:pt x="473" y="663"/>
                  </a:lnTo>
                  <a:lnTo>
                    <a:pt x="477" y="657"/>
                  </a:lnTo>
                  <a:lnTo>
                    <a:pt x="479" y="653"/>
                  </a:lnTo>
                  <a:lnTo>
                    <a:pt x="479" y="648"/>
                  </a:lnTo>
                  <a:lnTo>
                    <a:pt x="481" y="642"/>
                  </a:lnTo>
                  <a:lnTo>
                    <a:pt x="481" y="638"/>
                  </a:lnTo>
                  <a:lnTo>
                    <a:pt x="483" y="634"/>
                  </a:lnTo>
                  <a:lnTo>
                    <a:pt x="483" y="631"/>
                  </a:lnTo>
                  <a:lnTo>
                    <a:pt x="485" y="627"/>
                  </a:lnTo>
                  <a:lnTo>
                    <a:pt x="485" y="623"/>
                  </a:lnTo>
                  <a:lnTo>
                    <a:pt x="486" y="619"/>
                  </a:lnTo>
                  <a:lnTo>
                    <a:pt x="486" y="615"/>
                  </a:lnTo>
                  <a:lnTo>
                    <a:pt x="486" y="614"/>
                  </a:lnTo>
                  <a:lnTo>
                    <a:pt x="488" y="610"/>
                  </a:lnTo>
                  <a:lnTo>
                    <a:pt x="488" y="608"/>
                  </a:lnTo>
                  <a:lnTo>
                    <a:pt x="488" y="602"/>
                  </a:lnTo>
                  <a:lnTo>
                    <a:pt x="490" y="598"/>
                  </a:lnTo>
                  <a:lnTo>
                    <a:pt x="488" y="593"/>
                  </a:lnTo>
                  <a:lnTo>
                    <a:pt x="488" y="589"/>
                  </a:lnTo>
                  <a:lnTo>
                    <a:pt x="488" y="583"/>
                  </a:lnTo>
                  <a:lnTo>
                    <a:pt x="486" y="579"/>
                  </a:lnTo>
                  <a:lnTo>
                    <a:pt x="485" y="574"/>
                  </a:lnTo>
                  <a:lnTo>
                    <a:pt x="483" y="568"/>
                  </a:lnTo>
                  <a:lnTo>
                    <a:pt x="483" y="566"/>
                  </a:lnTo>
                  <a:lnTo>
                    <a:pt x="481" y="562"/>
                  </a:lnTo>
                  <a:lnTo>
                    <a:pt x="479" y="558"/>
                  </a:lnTo>
                  <a:lnTo>
                    <a:pt x="479" y="556"/>
                  </a:lnTo>
                  <a:lnTo>
                    <a:pt x="475" y="551"/>
                  </a:lnTo>
                  <a:lnTo>
                    <a:pt x="473" y="547"/>
                  </a:lnTo>
                  <a:lnTo>
                    <a:pt x="469" y="543"/>
                  </a:lnTo>
                  <a:lnTo>
                    <a:pt x="467" y="539"/>
                  </a:lnTo>
                  <a:lnTo>
                    <a:pt x="462" y="536"/>
                  </a:lnTo>
                  <a:lnTo>
                    <a:pt x="458" y="532"/>
                  </a:lnTo>
                  <a:lnTo>
                    <a:pt x="454" y="528"/>
                  </a:lnTo>
                  <a:lnTo>
                    <a:pt x="450" y="526"/>
                  </a:lnTo>
                  <a:lnTo>
                    <a:pt x="445" y="522"/>
                  </a:lnTo>
                  <a:lnTo>
                    <a:pt x="439" y="518"/>
                  </a:lnTo>
                  <a:lnTo>
                    <a:pt x="433" y="515"/>
                  </a:lnTo>
                  <a:lnTo>
                    <a:pt x="429" y="513"/>
                  </a:lnTo>
                  <a:lnTo>
                    <a:pt x="424" y="509"/>
                  </a:lnTo>
                  <a:lnTo>
                    <a:pt x="418" y="505"/>
                  </a:lnTo>
                  <a:lnTo>
                    <a:pt x="412" y="503"/>
                  </a:lnTo>
                  <a:lnTo>
                    <a:pt x="409" y="501"/>
                  </a:lnTo>
                  <a:lnTo>
                    <a:pt x="403" y="498"/>
                  </a:lnTo>
                  <a:lnTo>
                    <a:pt x="397" y="496"/>
                  </a:lnTo>
                  <a:lnTo>
                    <a:pt x="391" y="492"/>
                  </a:lnTo>
                  <a:lnTo>
                    <a:pt x="388" y="492"/>
                  </a:lnTo>
                  <a:lnTo>
                    <a:pt x="382" y="488"/>
                  </a:lnTo>
                  <a:lnTo>
                    <a:pt x="378" y="486"/>
                  </a:lnTo>
                  <a:lnTo>
                    <a:pt x="372" y="486"/>
                  </a:lnTo>
                  <a:lnTo>
                    <a:pt x="369" y="484"/>
                  </a:lnTo>
                  <a:lnTo>
                    <a:pt x="365" y="482"/>
                  </a:lnTo>
                  <a:lnTo>
                    <a:pt x="363" y="480"/>
                  </a:lnTo>
                  <a:lnTo>
                    <a:pt x="359" y="479"/>
                  </a:lnTo>
                  <a:lnTo>
                    <a:pt x="357" y="479"/>
                  </a:lnTo>
                  <a:lnTo>
                    <a:pt x="353" y="479"/>
                  </a:lnTo>
                  <a:lnTo>
                    <a:pt x="353" y="477"/>
                  </a:lnTo>
                  <a:lnTo>
                    <a:pt x="353" y="475"/>
                  </a:lnTo>
                  <a:lnTo>
                    <a:pt x="353" y="469"/>
                  </a:lnTo>
                  <a:lnTo>
                    <a:pt x="353" y="465"/>
                  </a:lnTo>
                  <a:lnTo>
                    <a:pt x="353" y="461"/>
                  </a:lnTo>
                  <a:lnTo>
                    <a:pt x="353" y="458"/>
                  </a:lnTo>
                  <a:lnTo>
                    <a:pt x="355" y="454"/>
                  </a:lnTo>
                  <a:lnTo>
                    <a:pt x="355" y="452"/>
                  </a:lnTo>
                  <a:lnTo>
                    <a:pt x="355" y="446"/>
                  </a:lnTo>
                  <a:lnTo>
                    <a:pt x="355" y="442"/>
                  </a:lnTo>
                  <a:lnTo>
                    <a:pt x="357" y="439"/>
                  </a:lnTo>
                  <a:lnTo>
                    <a:pt x="357" y="435"/>
                  </a:lnTo>
                  <a:lnTo>
                    <a:pt x="357" y="429"/>
                  </a:lnTo>
                  <a:lnTo>
                    <a:pt x="357" y="425"/>
                  </a:lnTo>
                  <a:lnTo>
                    <a:pt x="357" y="420"/>
                  </a:lnTo>
                  <a:lnTo>
                    <a:pt x="357" y="416"/>
                  </a:lnTo>
                  <a:lnTo>
                    <a:pt x="357" y="410"/>
                  </a:lnTo>
                  <a:lnTo>
                    <a:pt x="357" y="406"/>
                  </a:lnTo>
                  <a:lnTo>
                    <a:pt x="357" y="401"/>
                  </a:lnTo>
                  <a:lnTo>
                    <a:pt x="357" y="397"/>
                  </a:lnTo>
                  <a:lnTo>
                    <a:pt x="357" y="391"/>
                  </a:lnTo>
                  <a:lnTo>
                    <a:pt x="357" y="387"/>
                  </a:lnTo>
                  <a:lnTo>
                    <a:pt x="357" y="382"/>
                  </a:lnTo>
                  <a:lnTo>
                    <a:pt x="357" y="378"/>
                  </a:lnTo>
                  <a:lnTo>
                    <a:pt x="357" y="374"/>
                  </a:lnTo>
                  <a:lnTo>
                    <a:pt x="355" y="370"/>
                  </a:lnTo>
                  <a:lnTo>
                    <a:pt x="355" y="366"/>
                  </a:lnTo>
                  <a:lnTo>
                    <a:pt x="355" y="363"/>
                  </a:lnTo>
                  <a:lnTo>
                    <a:pt x="353" y="359"/>
                  </a:lnTo>
                  <a:lnTo>
                    <a:pt x="353" y="355"/>
                  </a:lnTo>
                  <a:lnTo>
                    <a:pt x="352" y="351"/>
                  </a:lnTo>
                  <a:lnTo>
                    <a:pt x="352" y="349"/>
                  </a:lnTo>
                  <a:lnTo>
                    <a:pt x="350" y="344"/>
                  </a:lnTo>
                  <a:lnTo>
                    <a:pt x="350" y="342"/>
                  </a:lnTo>
                  <a:lnTo>
                    <a:pt x="348" y="338"/>
                  </a:lnTo>
                  <a:lnTo>
                    <a:pt x="348" y="334"/>
                  </a:lnTo>
                  <a:lnTo>
                    <a:pt x="346" y="330"/>
                  </a:lnTo>
                  <a:lnTo>
                    <a:pt x="344" y="326"/>
                  </a:lnTo>
                  <a:lnTo>
                    <a:pt x="344" y="323"/>
                  </a:lnTo>
                  <a:lnTo>
                    <a:pt x="342" y="319"/>
                  </a:lnTo>
                  <a:lnTo>
                    <a:pt x="342" y="313"/>
                  </a:lnTo>
                  <a:lnTo>
                    <a:pt x="340" y="311"/>
                  </a:lnTo>
                  <a:lnTo>
                    <a:pt x="340" y="307"/>
                  </a:lnTo>
                  <a:lnTo>
                    <a:pt x="338" y="304"/>
                  </a:lnTo>
                  <a:lnTo>
                    <a:pt x="338" y="300"/>
                  </a:lnTo>
                  <a:lnTo>
                    <a:pt x="336" y="296"/>
                  </a:lnTo>
                  <a:lnTo>
                    <a:pt x="336" y="292"/>
                  </a:lnTo>
                  <a:lnTo>
                    <a:pt x="334" y="288"/>
                  </a:lnTo>
                  <a:lnTo>
                    <a:pt x="334" y="285"/>
                  </a:lnTo>
                  <a:lnTo>
                    <a:pt x="332" y="281"/>
                  </a:lnTo>
                  <a:lnTo>
                    <a:pt x="332" y="279"/>
                  </a:lnTo>
                  <a:lnTo>
                    <a:pt x="332" y="275"/>
                  </a:lnTo>
                  <a:lnTo>
                    <a:pt x="332" y="273"/>
                  </a:lnTo>
                  <a:lnTo>
                    <a:pt x="331" y="269"/>
                  </a:lnTo>
                  <a:lnTo>
                    <a:pt x="331" y="266"/>
                  </a:lnTo>
                  <a:lnTo>
                    <a:pt x="331" y="264"/>
                  </a:lnTo>
                  <a:lnTo>
                    <a:pt x="331" y="258"/>
                  </a:lnTo>
                  <a:lnTo>
                    <a:pt x="331" y="254"/>
                  </a:lnTo>
                  <a:lnTo>
                    <a:pt x="331" y="249"/>
                  </a:lnTo>
                  <a:lnTo>
                    <a:pt x="332" y="243"/>
                  </a:lnTo>
                  <a:lnTo>
                    <a:pt x="332" y="241"/>
                  </a:lnTo>
                  <a:lnTo>
                    <a:pt x="332" y="237"/>
                  </a:lnTo>
                  <a:lnTo>
                    <a:pt x="332" y="235"/>
                  </a:lnTo>
                  <a:lnTo>
                    <a:pt x="334" y="231"/>
                  </a:lnTo>
                  <a:lnTo>
                    <a:pt x="334" y="228"/>
                  </a:lnTo>
                  <a:lnTo>
                    <a:pt x="336" y="226"/>
                  </a:lnTo>
                  <a:lnTo>
                    <a:pt x="336" y="222"/>
                  </a:lnTo>
                  <a:lnTo>
                    <a:pt x="336" y="218"/>
                  </a:lnTo>
                  <a:lnTo>
                    <a:pt x="338" y="216"/>
                  </a:lnTo>
                  <a:lnTo>
                    <a:pt x="338" y="212"/>
                  </a:lnTo>
                  <a:lnTo>
                    <a:pt x="338" y="209"/>
                  </a:lnTo>
                  <a:lnTo>
                    <a:pt x="340" y="205"/>
                  </a:lnTo>
                  <a:lnTo>
                    <a:pt x="342" y="201"/>
                  </a:lnTo>
                  <a:lnTo>
                    <a:pt x="342" y="197"/>
                  </a:lnTo>
                  <a:lnTo>
                    <a:pt x="342" y="193"/>
                  </a:lnTo>
                  <a:lnTo>
                    <a:pt x="344" y="190"/>
                  </a:lnTo>
                  <a:lnTo>
                    <a:pt x="344" y="186"/>
                  </a:lnTo>
                  <a:lnTo>
                    <a:pt x="344" y="184"/>
                  </a:lnTo>
                  <a:lnTo>
                    <a:pt x="344" y="180"/>
                  </a:lnTo>
                  <a:lnTo>
                    <a:pt x="346" y="176"/>
                  </a:lnTo>
                  <a:lnTo>
                    <a:pt x="346" y="172"/>
                  </a:lnTo>
                  <a:lnTo>
                    <a:pt x="346" y="169"/>
                  </a:lnTo>
                  <a:lnTo>
                    <a:pt x="346" y="165"/>
                  </a:lnTo>
                  <a:lnTo>
                    <a:pt x="348" y="163"/>
                  </a:lnTo>
                  <a:lnTo>
                    <a:pt x="348" y="159"/>
                  </a:lnTo>
                  <a:lnTo>
                    <a:pt x="348" y="155"/>
                  </a:lnTo>
                  <a:lnTo>
                    <a:pt x="348" y="153"/>
                  </a:lnTo>
                  <a:lnTo>
                    <a:pt x="348" y="150"/>
                  </a:lnTo>
                  <a:lnTo>
                    <a:pt x="346" y="146"/>
                  </a:lnTo>
                  <a:lnTo>
                    <a:pt x="346" y="142"/>
                  </a:lnTo>
                  <a:lnTo>
                    <a:pt x="346" y="138"/>
                  </a:lnTo>
                  <a:lnTo>
                    <a:pt x="346" y="134"/>
                  </a:lnTo>
                  <a:lnTo>
                    <a:pt x="344" y="129"/>
                  </a:lnTo>
                  <a:lnTo>
                    <a:pt x="344" y="125"/>
                  </a:lnTo>
                  <a:lnTo>
                    <a:pt x="344" y="119"/>
                  </a:lnTo>
                  <a:lnTo>
                    <a:pt x="342" y="114"/>
                  </a:lnTo>
                  <a:lnTo>
                    <a:pt x="342" y="110"/>
                  </a:lnTo>
                  <a:lnTo>
                    <a:pt x="342" y="108"/>
                  </a:lnTo>
                  <a:lnTo>
                    <a:pt x="342" y="104"/>
                  </a:lnTo>
                  <a:lnTo>
                    <a:pt x="342" y="100"/>
                  </a:lnTo>
                  <a:lnTo>
                    <a:pt x="340" y="98"/>
                  </a:lnTo>
                  <a:lnTo>
                    <a:pt x="340" y="95"/>
                  </a:lnTo>
                  <a:lnTo>
                    <a:pt x="340" y="91"/>
                  </a:lnTo>
                  <a:lnTo>
                    <a:pt x="340" y="89"/>
                  </a:lnTo>
                  <a:lnTo>
                    <a:pt x="338" y="85"/>
                  </a:lnTo>
                  <a:lnTo>
                    <a:pt x="338" y="83"/>
                  </a:lnTo>
                  <a:lnTo>
                    <a:pt x="338" y="79"/>
                  </a:lnTo>
                  <a:lnTo>
                    <a:pt x="338" y="76"/>
                  </a:lnTo>
                  <a:lnTo>
                    <a:pt x="338" y="74"/>
                  </a:lnTo>
                  <a:lnTo>
                    <a:pt x="338" y="70"/>
                  </a:lnTo>
                  <a:lnTo>
                    <a:pt x="336" y="66"/>
                  </a:lnTo>
                  <a:lnTo>
                    <a:pt x="336" y="64"/>
                  </a:lnTo>
                  <a:lnTo>
                    <a:pt x="336" y="60"/>
                  </a:lnTo>
                  <a:lnTo>
                    <a:pt x="336" y="57"/>
                  </a:lnTo>
                  <a:lnTo>
                    <a:pt x="336" y="53"/>
                  </a:lnTo>
                  <a:lnTo>
                    <a:pt x="336" y="51"/>
                  </a:lnTo>
                  <a:lnTo>
                    <a:pt x="334" y="47"/>
                  </a:lnTo>
                  <a:lnTo>
                    <a:pt x="334" y="45"/>
                  </a:lnTo>
                  <a:lnTo>
                    <a:pt x="334" y="41"/>
                  </a:lnTo>
                  <a:lnTo>
                    <a:pt x="334" y="38"/>
                  </a:lnTo>
                  <a:lnTo>
                    <a:pt x="332" y="32"/>
                  </a:lnTo>
                  <a:lnTo>
                    <a:pt x="332" y="28"/>
                  </a:lnTo>
                  <a:lnTo>
                    <a:pt x="331" y="22"/>
                  </a:lnTo>
                  <a:lnTo>
                    <a:pt x="331" y="19"/>
                  </a:lnTo>
                  <a:lnTo>
                    <a:pt x="331" y="15"/>
                  </a:lnTo>
                  <a:lnTo>
                    <a:pt x="331" y="11"/>
                  </a:lnTo>
                  <a:lnTo>
                    <a:pt x="329" y="7"/>
                  </a:lnTo>
                  <a:lnTo>
                    <a:pt x="329" y="3"/>
                  </a:lnTo>
                  <a:lnTo>
                    <a:pt x="329" y="0"/>
                  </a:lnTo>
                  <a:lnTo>
                    <a:pt x="300" y="9"/>
                  </a:lnTo>
                  <a:lnTo>
                    <a:pt x="300" y="13"/>
                  </a:lnTo>
                  <a:lnTo>
                    <a:pt x="300" y="15"/>
                  </a:lnTo>
                  <a:lnTo>
                    <a:pt x="300" y="19"/>
                  </a:lnTo>
                  <a:lnTo>
                    <a:pt x="302" y="20"/>
                  </a:lnTo>
                  <a:lnTo>
                    <a:pt x="304" y="24"/>
                  </a:lnTo>
                  <a:lnTo>
                    <a:pt x="304" y="26"/>
                  </a:lnTo>
                  <a:lnTo>
                    <a:pt x="304" y="32"/>
                  </a:lnTo>
                  <a:lnTo>
                    <a:pt x="306" y="36"/>
                  </a:lnTo>
                  <a:lnTo>
                    <a:pt x="306" y="39"/>
                  </a:lnTo>
                  <a:lnTo>
                    <a:pt x="308" y="45"/>
                  </a:lnTo>
                  <a:lnTo>
                    <a:pt x="310" y="51"/>
                  </a:lnTo>
                  <a:lnTo>
                    <a:pt x="310" y="55"/>
                  </a:lnTo>
                  <a:lnTo>
                    <a:pt x="312" y="60"/>
                  </a:lnTo>
                  <a:lnTo>
                    <a:pt x="312" y="66"/>
                  </a:lnTo>
                  <a:lnTo>
                    <a:pt x="313" y="72"/>
                  </a:lnTo>
                  <a:lnTo>
                    <a:pt x="313" y="77"/>
                  </a:lnTo>
                  <a:lnTo>
                    <a:pt x="315" y="83"/>
                  </a:lnTo>
                  <a:lnTo>
                    <a:pt x="315" y="87"/>
                  </a:lnTo>
                  <a:lnTo>
                    <a:pt x="317" y="93"/>
                  </a:lnTo>
                  <a:lnTo>
                    <a:pt x="317" y="96"/>
                  </a:lnTo>
                  <a:lnTo>
                    <a:pt x="317" y="98"/>
                  </a:lnTo>
                  <a:lnTo>
                    <a:pt x="319" y="102"/>
                  </a:lnTo>
                  <a:lnTo>
                    <a:pt x="319" y="104"/>
                  </a:lnTo>
                  <a:lnTo>
                    <a:pt x="321" y="110"/>
                  </a:lnTo>
                  <a:lnTo>
                    <a:pt x="321" y="115"/>
                  </a:lnTo>
                  <a:lnTo>
                    <a:pt x="321" y="119"/>
                  </a:lnTo>
                  <a:lnTo>
                    <a:pt x="323" y="125"/>
                  </a:lnTo>
                  <a:lnTo>
                    <a:pt x="323" y="129"/>
                  </a:lnTo>
                  <a:lnTo>
                    <a:pt x="325" y="134"/>
                  </a:lnTo>
                  <a:lnTo>
                    <a:pt x="325" y="138"/>
                  </a:lnTo>
                  <a:lnTo>
                    <a:pt x="325" y="142"/>
                  </a:lnTo>
                  <a:lnTo>
                    <a:pt x="325" y="146"/>
                  </a:lnTo>
                  <a:lnTo>
                    <a:pt x="325" y="150"/>
                  </a:lnTo>
                  <a:lnTo>
                    <a:pt x="325" y="153"/>
                  </a:lnTo>
                  <a:lnTo>
                    <a:pt x="325" y="157"/>
                  </a:lnTo>
                  <a:lnTo>
                    <a:pt x="323" y="161"/>
                  </a:lnTo>
                  <a:lnTo>
                    <a:pt x="323" y="165"/>
                  </a:lnTo>
                  <a:lnTo>
                    <a:pt x="321" y="171"/>
                  </a:lnTo>
                  <a:lnTo>
                    <a:pt x="321" y="174"/>
                  </a:lnTo>
                  <a:lnTo>
                    <a:pt x="321" y="178"/>
                  </a:lnTo>
                  <a:lnTo>
                    <a:pt x="319" y="184"/>
                  </a:lnTo>
                  <a:lnTo>
                    <a:pt x="317" y="188"/>
                  </a:lnTo>
                  <a:lnTo>
                    <a:pt x="317" y="193"/>
                  </a:lnTo>
                  <a:lnTo>
                    <a:pt x="317" y="197"/>
                  </a:lnTo>
                  <a:lnTo>
                    <a:pt x="315" y="203"/>
                  </a:lnTo>
                  <a:lnTo>
                    <a:pt x="315" y="207"/>
                  </a:lnTo>
                  <a:lnTo>
                    <a:pt x="313" y="212"/>
                  </a:lnTo>
                  <a:lnTo>
                    <a:pt x="312" y="216"/>
                  </a:lnTo>
                  <a:lnTo>
                    <a:pt x="312" y="220"/>
                  </a:lnTo>
                  <a:lnTo>
                    <a:pt x="310" y="224"/>
                  </a:lnTo>
                  <a:lnTo>
                    <a:pt x="310" y="230"/>
                  </a:lnTo>
                  <a:lnTo>
                    <a:pt x="310" y="233"/>
                  </a:lnTo>
                  <a:lnTo>
                    <a:pt x="308" y="237"/>
                  </a:lnTo>
                  <a:lnTo>
                    <a:pt x="308" y="241"/>
                  </a:lnTo>
                  <a:lnTo>
                    <a:pt x="308" y="245"/>
                  </a:lnTo>
                  <a:lnTo>
                    <a:pt x="306" y="249"/>
                  </a:lnTo>
                  <a:lnTo>
                    <a:pt x="306" y="250"/>
                  </a:lnTo>
                  <a:lnTo>
                    <a:pt x="306" y="254"/>
                  </a:lnTo>
                  <a:lnTo>
                    <a:pt x="306" y="256"/>
                  </a:lnTo>
                  <a:lnTo>
                    <a:pt x="304" y="262"/>
                  </a:lnTo>
                  <a:lnTo>
                    <a:pt x="306" y="266"/>
                  </a:lnTo>
                  <a:lnTo>
                    <a:pt x="306" y="268"/>
                  </a:lnTo>
                  <a:lnTo>
                    <a:pt x="306" y="271"/>
                  </a:lnTo>
                  <a:lnTo>
                    <a:pt x="308" y="275"/>
                  </a:lnTo>
                  <a:lnTo>
                    <a:pt x="310" y="281"/>
                  </a:lnTo>
                  <a:lnTo>
                    <a:pt x="312" y="285"/>
                  </a:lnTo>
                  <a:lnTo>
                    <a:pt x="313" y="290"/>
                  </a:lnTo>
                  <a:lnTo>
                    <a:pt x="315" y="292"/>
                  </a:lnTo>
                  <a:lnTo>
                    <a:pt x="315" y="294"/>
                  </a:lnTo>
                  <a:lnTo>
                    <a:pt x="317" y="298"/>
                  </a:lnTo>
                  <a:lnTo>
                    <a:pt x="317" y="302"/>
                  </a:lnTo>
                  <a:lnTo>
                    <a:pt x="319" y="304"/>
                  </a:lnTo>
                  <a:lnTo>
                    <a:pt x="319" y="307"/>
                  </a:lnTo>
                  <a:lnTo>
                    <a:pt x="321" y="309"/>
                  </a:lnTo>
                  <a:lnTo>
                    <a:pt x="321" y="313"/>
                  </a:lnTo>
                  <a:lnTo>
                    <a:pt x="323" y="317"/>
                  </a:lnTo>
                  <a:lnTo>
                    <a:pt x="325" y="321"/>
                  </a:lnTo>
                  <a:lnTo>
                    <a:pt x="325" y="325"/>
                  </a:lnTo>
                  <a:lnTo>
                    <a:pt x="327" y="328"/>
                  </a:lnTo>
                  <a:lnTo>
                    <a:pt x="327" y="332"/>
                  </a:lnTo>
                  <a:lnTo>
                    <a:pt x="327" y="336"/>
                  </a:lnTo>
                  <a:lnTo>
                    <a:pt x="329" y="340"/>
                  </a:lnTo>
                  <a:lnTo>
                    <a:pt x="329" y="345"/>
                  </a:lnTo>
                  <a:lnTo>
                    <a:pt x="331" y="349"/>
                  </a:lnTo>
                  <a:lnTo>
                    <a:pt x="331" y="353"/>
                  </a:lnTo>
                  <a:lnTo>
                    <a:pt x="331" y="359"/>
                  </a:lnTo>
                  <a:lnTo>
                    <a:pt x="331" y="363"/>
                  </a:lnTo>
                  <a:lnTo>
                    <a:pt x="331" y="366"/>
                  </a:lnTo>
                  <a:lnTo>
                    <a:pt x="331" y="372"/>
                  </a:lnTo>
                  <a:lnTo>
                    <a:pt x="331" y="376"/>
                  </a:lnTo>
                  <a:lnTo>
                    <a:pt x="332" y="380"/>
                  </a:lnTo>
                  <a:lnTo>
                    <a:pt x="332" y="385"/>
                  </a:lnTo>
                  <a:lnTo>
                    <a:pt x="332" y="389"/>
                  </a:lnTo>
                  <a:lnTo>
                    <a:pt x="332" y="393"/>
                  </a:lnTo>
                  <a:lnTo>
                    <a:pt x="332" y="399"/>
                  </a:lnTo>
                  <a:lnTo>
                    <a:pt x="332" y="403"/>
                  </a:lnTo>
                  <a:lnTo>
                    <a:pt x="332" y="406"/>
                  </a:lnTo>
                  <a:lnTo>
                    <a:pt x="332" y="410"/>
                  </a:lnTo>
                  <a:lnTo>
                    <a:pt x="332" y="414"/>
                  </a:lnTo>
                  <a:lnTo>
                    <a:pt x="332" y="418"/>
                  </a:lnTo>
                  <a:lnTo>
                    <a:pt x="332" y="423"/>
                  </a:lnTo>
                  <a:lnTo>
                    <a:pt x="332" y="425"/>
                  </a:lnTo>
                  <a:lnTo>
                    <a:pt x="332" y="431"/>
                  </a:lnTo>
                  <a:lnTo>
                    <a:pt x="332" y="433"/>
                  </a:lnTo>
                  <a:lnTo>
                    <a:pt x="332" y="437"/>
                  </a:lnTo>
                  <a:lnTo>
                    <a:pt x="332" y="441"/>
                  </a:lnTo>
                  <a:lnTo>
                    <a:pt x="332" y="442"/>
                  </a:lnTo>
                  <a:lnTo>
                    <a:pt x="332" y="446"/>
                  </a:lnTo>
                  <a:lnTo>
                    <a:pt x="332" y="448"/>
                  </a:lnTo>
                  <a:lnTo>
                    <a:pt x="332" y="450"/>
                  </a:lnTo>
                  <a:lnTo>
                    <a:pt x="332" y="454"/>
                  </a:lnTo>
                  <a:lnTo>
                    <a:pt x="332" y="456"/>
                  </a:lnTo>
                  <a:lnTo>
                    <a:pt x="332" y="460"/>
                  </a:lnTo>
                  <a:lnTo>
                    <a:pt x="332" y="461"/>
                  </a:lnTo>
                  <a:lnTo>
                    <a:pt x="331" y="461"/>
                  </a:lnTo>
                  <a:lnTo>
                    <a:pt x="329" y="465"/>
                  </a:lnTo>
                  <a:lnTo>
                    <a:pt x="327" y="465"/>
                  </a:lnTo>
                  <a:lnTo>
                    <a:pt x="325" y="467"/>
                  </a:lnTo>
                  <a:lnTo>
                    <a:pt x="321" y="467"/>
                  </a:lnTo>
                  <a:lnTo>
                    <a:pt x="319" y="471"/>
                  </a:lnTo>
                  <a:lnTo>
                    <a:pt x="315" y="471"/>
                  </a:lnTo>
                  <a:lnTo>
                    <a:pt x="312" y="475"/>
                  </a:lnTo>
                  <a:lnTo>
                    <a:pt x="308" y="477"/>
                  </a:lnTo>
                  <a:lnTo>
                    <a:pt x="304" y="479"/>
                  </a:lnTo>
                  <a:lnTo>
                    <a:pt x="300" y="480"/>
                  </a:lnTo>
                  <a:lnTo>
                    <a:pt x="296" y="482"/>
                  </a:lnTo>
                  <a:lnTo>
                    <a:pt x="293" y="486"/>
                  </a:lnTo>
                  <a:lnTo>
                    <a:pt x="289" y="488"/>
                  </a:lnTo>
                  <a:lnTo>
                    <a:pt x="283" y="492"/>
                  </a:lnTo>
                  <a:lnTo>
                    <a:pt x="279" y="494"/>
                  </a:lnTo>
                  <a:lnTo>
                    <a:pt x="274" y="496"/>
                  </a:lnTo>
                  <a:lnTo>
                    <a:pt x="270" y="499"/>
                  </a:lnTo>
                  <a:lnTo>
                    <a:pt x="266" y="501"/>
                  </a:lnTo>
                  <a:lnTo>
                    <a:pt x="262" y="503"/>
                  </a:lnTo>
                  <a:lnTo>
                    <a:pt x="256" y="505"/>
                  </a:lnTo>
                  <a:lnTo>
                    <a:pt x="255" y="509"/>
                  </a:lnTo>
                  <a:lnTo>
                    <a:pt x="251" y="511"/>
                  </a:lnTo>
                  <a:lnTo>
                    <a:pt x="247" y="513"/>
                  </a:lnTo>
                  <a:lnTo>
                    <a:pt x="243" y="515"/>
                  </a:lnTo>
                  <a:lnTo>
                    <a:pt x="239" y="517"/>
                  </a:lnTo>
                  <a:lnTo>
                    <a:pt x="236" y="518"/>
                  </a:lnTo>
                  <a:lnTo>
                    <a:pt x="232" y="522"/>
                  </a:lnTo>
                  <a:lnTo>
                    <a:pt x="228" y="524"/>
                  </a:lnTo>
                  <a:lnTo>
                    <a:pt x="224" y="528"/>
                  </a:lnTo>
                  <a:lnTo>
                    <a:pt x="220" y="530"/>
                  </a:lnTo>
                  <a:lnTo>
                    <a:pt x="218" y="532"/>
                  </a:lnTo>
                  <a:lnTo>
                    <a:pt x="217" y="534"/>
                  </a:lnTo>
                  <a:lnTo>
                    <a:pt x="215" y="537"/>
                  </a:lnTo>
                  <a:lnTo>
                    <a:pt x="211" y="539"/>
                  </a:lnTo>
                  <a:lnTo>
                    <a:pt x="209" y="543"/>
                  </a:lnTo>
                  <a:lnTo>
                    <a:pt x="207" y="547"/>
                  </a:lnTo>
                  <a:lnTo>
                    <a:pt x="205" y="551"/>
                  </a:lnTo>
                  <a:lnTo>
                    <a:pt x="201" y="553"/>
                  </a:lnTo>
                  <a:lnTo>
                    <a:pt x="199" y="556"/>
                  </a:lnTo>
                  <a:lnTo>
                    <a:pt x="198" y="560"/>
                  </a:lnTo>
                  <a:lnTo>
                    <a:pt x="196" y="564"/>
                  </a:lnTo>
                  <a:lnTo>
                    <a:pt x="194" y="568"/>
                  </a:lnTo>
                  <a:lnTo>
                    <a:pt x="192" y="570"/>
                  </a:lnTo>
                  <a:lnTo>
                    <a:pt x="190" y="574"/>
                  </a:lnTo>
                  <a:lnTo>
                    <a:pt x="190" y="577"/>
                  </a:lnTo>
                  <a:lnTo>
                    <a:pt x="186" y="581"/>
                  </a:lnTo>
                  <a:lnTo>
                    <a:pt x="186" y="587"/>
                  </a:lnTo>
                  <a:lnTo>
                    <a:pt x="184" y="591"/>
                  </a:lnTo>
                  <a:lnTo>
                    <a:pt x="186" y="593"/>
                  </a:lnTo>
                  <a:lnTo>
                    <a:pt x="188" y="594"/>
                  </a:lnTo>
                  <a:lnTo>
                    <a:pt x="192" y="593"/>
                  </a:lnTo>
                  <a:lnTo>
                    <a:pt x="194" y="593"/>
                  </a:lnTo>
                  <a:lnTo>
                    <a:pt x="198" y="591"/>
                  </a:lnTo>
                  <a:lnTo>
                    <a:pt x="201" y="587"/>
                  </a:lnTo>
                  <a:lnTo>
                    <a:pt x="203" y="585"/>
                  </a:lnTo>
                  <a:lnTo>
                    <a:pt x="207" y="583"/>
                  </a:lnTo>
                  <a:lnTo>
                    <a:pt x="213" y="579"/>
                  </a:lnTo>
                  <a:lnTo>
                    <a:pt x="217" y="575"/>
                  </a:lnTo>
                  <a:lnTo>
                    <a:pt x="220" y="574"/>
                  </a:lnTo>
                  <a:lnTo>
                    <a:pt x="226" y="568"/>
                  </a:lnTo>
                  <a:lnTo>
                    <a:pt x="230" y="566"/>
                  </a:lnTo>
                  <a:lnTo>
                    <a:pt x="236" y="560"/>
                  </a:lnTo>
                  <a:lnTo>
                    <a:pt x="241" y="556"/>
                  </a:lnTo>
                  <a:lnTo>
                    <a:pt x="247" y="553"/>
                  </a:lnTo>
                  <a:lnTo>
                    <a:pt x="253" y="549"/>
                  </a:lnTo>
                  <a:lnTo>
                    <a:pt x="258" y="545"/>
                  </a:lnTo>
                  <a:lnTo>
                    <a:pt x="264" y="541"/>
                  </a:lnTo>
                  <a:lnTo>
                    <a:pt x="268" y="536"/>
                  </a:lnTo>
                  <a:lnTo>
                    <a:pt x="274" y="532"/>
                  </a:lnTo>
                  <a:lnTo>
                    <a:pt x="279" y="528"/>
                  </a:lnTo>
                  <a:lnTo>
                    <a:pt x="285" y="524"/>
                  </a:lnTo>
                  <a:lnTo>
                    <a:pt x="291" y="520"/>
                  </a:lnTo>
                  <a:lnTo>
                    <a:pt x="294" y="517"/>
                  </a:lnTo>
                  <a:lnTo>
                    <a:pt x="300" y="513"/>
                  </a:lnTo>
                  <a:lnTo>
                    <a:pt x="306" y="511"/>
                  </a:lnTo>
                  <a:lnTo>
                    <a:pt x="310" y="507"/>
                  </a:lnTo>
                  <a:lnTo>
                    <a:pt x="315" y="505"/>
                  </a:lnTo>
                  <a:lnTo>
                    <a:pt x="319" y="503"/>
                  </a:lnTo>
                  <a:lnTo>
                    <a:pt x="323" y="501"/>
                  </a:lnTo>
                  <a:lnTo>
                    <a:pt x="327" y="499"/>
                  </a:lnTo>
                  <a:lnTo>
                    <a:pt x="331" y="498"/>
                  </a:lnTo>
                  <a:lnTo>
                    <a:pt x="334" y="498"/>
                  </a:lnTo>
                  <a:lnTo>
                    <a:pt x="336" y="498"/>
                  </a:lnTo>
                  <a:lnTo>
                    <a:pt x="340" y="498"/>
                  </a:lnTo>
                  <a:lnTo>
                    <a:pt x="342" y="498"/>
                  </a:lnTo>
                  <a:lnTo>
                    <a:pt x="346" y="499"/>
                  </a:lnTo>
                  <a:lnTo>
                    <a:pt x="350" y="499"/>
                  </a:lnTo>
                  <a:lnTo>
                    <a:pt x="352" y="499"/>
                  </a:lnTo>
                  <a:lnTo>
                    <a:pt x="355" y="501"/>
                  </a:lnTo>
                  <a:lnTo>
                    <a:pt x="359" y="501"/>
                  </a:lnTo>
                  <a:lnTo>
                    <a:pt x="363" y="503"/>
                  </a:lnTo>
                  <a:lnTo>
                    <a:pt x="367" y="505"/>
                  </a:lnTo>
                  <a:lnTo>
                    <a:pt x="371" y="505"/>
                  </a:lnTo>
                  <a:lnTo>
                    <a:pt x="374" y="507"/>
                  </a:lnTo>
                  <a:lnTo>
                    <a:pt x="378" y="509"/>
                  </a:lnTo>
                  <a:lnTo>
                    <a:pt x="382" y="511"/>
                  </a:lnTo>
                  <a:lnTo>
                    <a:pt x="386" y="513"/>
                  </a:lnTo>
                  <a:lnTo>
                    <a:pt x="390" y="515"/>
                  </a:lnTo>
                  <a:lnTo>
                    <a:pt x="395" y="517"/>
                  </a:lnTo>
                  <a:lnTo>
                    <a:pt x="397" y="518"/>
                  </a:lnTo>
                  <a:lnTo>
                    <a:pt x="401" y="518"/>
                  </a:lnTo>
                  <a:lnTo>
                    <a:pt x="405" y="520"/>
                  </a:lnTo>
                  <a:lnTo>
                    <a:pt x="409" y="524"/>
                  </a:lnTo>
                  <a:lnTo>
                    <a:pt x="412" y="524"/>
                  </a:lnTo>
                  <a:lnTo>
                    <a:pt x="416" y="528"/>
                  </a:lnTo>
                  <a:lnTo>
                    <a:pt x="420" y="530"/>
                  </a:lnTo>
                  <a:lnTo>
                    <a:pt x="424" y="532"/>
                  </a:lnTo>
                  <a:lnTo>
                    <a:pt x="426" y="534"/>
                  </a:lnTo>
                  <a:lnTo>
                    <a:pt x="429" y="536"/>
                  </a:lnTo>
                  <a:lnTo>
                    <a:pt x="431" y="537"/>
                  </a:lnTo>
                  <a:lnTo>
                    <a:pt x="433" y="539"/>
                  </a:lnTo>
                  <a:lnTo>
                    <a:pt x="439" y="543"/>
                  </a:lnTo>
                  <a:lnTo>
                    <a:pt x="443" y="547"/>
                  </a:lnTo>
                  <a:lnTo>
                    <a:pt x="445" y="551"/>
                  </a:lnTo>
                  <a:lnTo>
                    <a:pt x="447" y="556"/>
                  </a:lnTo>
                  <a:lnTo>
                    <a:pt x="448" y="560"/>
                  </a:lnTo>
                  <a:lnTo>
                    <a:pt x="450" y="566"/>
                  </a:lnTo>
                  <a:lnTo>
                    <a:pt x="450" y="570"/>
                  </a:lnTo>
                  <a:lnTo>
                    <a:pt x="452" y="572"/>
                  </a:lnTo>
                  <a:lnTo>
                    <a:pt x="452" y="575"/>
                  </a:lnTo>
                  <a:lnTo>
                    <a:pt x="454" y="579"/>
                  </a:lnTo>
                  <a:lnTo>
                    <a:pt x="454" y="581"/>
                  </a:lnTo>
                  <a:lnTo>
                    <a:pt x="454" y="585"/>
                  </a:lnTo>
                  <a:lnTo>
                    <a:pt x="454" y="589"/>
                  </a:lnTo>
                  <a:lnTo>
                    <a:pt x="454" y="593"/>
                  </a:lnTo>
                  <a:lnTo>
                    <a:pt x="454" y="594"/>
                  </a:lnTo>
                  <a:lnTo>
                    <a:pt x="454" y="598"/>
                  </a:lnTo>
                  <a:lnTo>
                    <a:pt x="454" y="600"/>
                  </a:lnTo>
                  <a:lnTo>
                    <a:pt x="454" y="604"/>
                  </a:lnTo>
                  <a:lnTo>
                    <a:pt x="454" y="608"/>
                  </a:lnTo>
                  <a:lnTo>
                    <a:pt x="454" y="610"/>
                  </a:lnTo>
                  <a:lnTo>
                    <a:pt x="454" y="614"/>
                  </a:lnTo>
                  <a:lnTo>
                    <a:pt x="454" y="617"/>
                  </a:lnTo>
                  <a:lnTo>
                    <a:pt x="454" y="619"/>
                  </a:lnTo>
                  <a:lnTo>
                    <a:pt x="454" y="623"/>
                  </a:lnTo>
                  <a:lnTo>
                    <a:pt x="454" y="625"/>
                  </a:lnTo>
                  <a:lnTo>
                    <a:pt x="454" y="629"/>
                  </a:lnTo>
                  <a:lnTo>
                    <a:pt x="452" y="634"/>
                  </a:lnTo>
                  <a:lnTo>
                    <a:pt x="452" y="638"/>
                  </a:lnTo>
                  <a:lnTo>
                    <a:pt x="450" y="640"/>
                  </a:lnTo>
                  <a:lnTo>
                    <a:pt x="448" y="644"/>
                  </a:lnTo>
                  <a:lnTo>
                    <a:pt x="447" y="646"/>
                  </a:lnTo>
                  <a:lnTo>
                    <a:pt x="443" y="648"/>
                  </a:lnTo>
                  <a:lnTo>
                    <a:pt x="439" y="652"/>
                  </a:lnTo>
                  <a:lnTo>
                    <a:pt x="435" y="653"/>
                  </a:lnTo>
                  <a:lnTo>
                    <a:pt x="429" y="657"/>
                  </a:lnTo>
                  <a:lnTo>
                    <a:pt x="424" y="659"/>
                  </a:lnTo>
                  <a:lnTo>
                    <a:pt x="420" y="661"/>
                  </a:lnTo>
                  <a:lnTo>
                    <a:pt x="418" y="663"/>
                  </a:lnTo>
                  <a:lnTo>
                    <a:pt x="414" y="663"/>
                  </a:lnTo>
                  <a:lnTo>
                    <a:pt x="410" y="665"/>
                  </a:lnTo>
                  <a:lnTo>
                    <a:pt x="407" y="665"/>
                  </a:lnTo>
                  <a:lnTo>
                    <a:pt x="403" y="667"/>
                  </a:lnTo>
                  <a:lnTo>
                    <a:pt x="399" y="669"/>
                  </a:lnTo>
                  <a:lnTo>
                    <a:pt x="395" y="671"/>
                  </a:lnTo>
                  <a:lnTo>
                    <a:pt x="391" y="672"/>
                  </a:lnTo>
                  <a:lnTo>
                    <a:pt x="388" y="672"/>
                  </a:lnTo>
                  <a:lnTo>
                    <a:pt x="384" y="674"/>
                  </a:lnTo>
                  <a:lnTo>
                    <a:pt x="380" y="676"/>
                  </a:lnTo>
                  <a:lnTo>
                    <a:pt x="376" y="676"/>
                  </a:lnTo>
                  <a:lnTo>
                    <a:pt x="371" y="678"/>
                  </a:lnTo>
                  <a:lnTo>
                    <a:pt x="367" y="680"/>
                  </a:lnTo>
                  <a:lnTo>
                    <a:pt x="363" y="682"/>
                  </a:lnTo>
                  <a:lnTo>
                    <a:pt x="359" y="682"/>
                  </a:lnTo>
                  <a:lnTo>
                    <a:pt x="355" y="684"/>
                  </a:lnTo>
                  <a:lnTo>
                    <a:pt x="352" y="684"/>
                  </a:lnTo>
                  <a:lnTo>
                    <a:pt x="346" y="686"/>
                  </a:lnTo>
                  <a:lnTo>
                    <a:pt x="342" y="688"/>
                  </a:lnTo>
                  <a:lnTo>
                    <a:pt x="338" y="688"/>
                  </a:lnTo>
                  <a:lnTo>
                    <a:pt x="332" y="690"/>
                  </a:lnTo>
                  <a:lnTo>
                    <a:pt x="331" y="690"/>
                  </a:lnTo>
                  <a:lnTo>
                    <a:pt x="325" y="691"/>
                  </a:lnTo>
                  <a:lnTo>
                    <a:pt x="321" y="691"/>
                  </a:lnTo>
                  <a:lnTo>
                    <a:pt x="317" y="693"/>
                  </a:lnTo>
                  <a:lnTo>
                    <a:pt x="313" y="693"/>
                  </a:lnTo>
                  <a:lnTo>
                    <a:pt x="310" y="695"/>
                  </a:lnTo>
                  <a:lnTo>
                    <a:pt x="306" y="695"/>
                  </a:lnTo>
                  <a:lnTo>
                    <a:pt x="300" y="695"/>
                  </a:lnTo>
                  <a:lnTo>
                    <a:pt x="298" y="697"/>
                  </a:lnTo>
                  <a:lnTo>
                    <a:pt x="294" y="697"/>
                  </a:lnTo>
                  <a:lnTo>
                    <a:pt x="291" y="699"/>
                  </a:lnTo>
                  <a:lnTo>
                    <a:pt x="287" y="699"/>
                  </a:lnTo>
                  <a:lnTo>
                    <a:pt x="283" y="699"/>
                  </a:lnTo>
                  <a:lnTo>
                    <a:pt x="279" y="699"/>
                  </a:lnTo>
                  <a:lnTo>
                    <a:pt x="277" y="699"/>
                  </a:lnTo>
                  <a:lnTo>
                    <a:pt x="274" y="701"/>
                  </a:lnTo>
                  <a:lnTo>
                    <a:pt x="272" y="701"/>
                  </a:lnTo>
                  <a:lnTo>
                    <a:pt x="268" y="701"/>
                  </a:lnTo>
                  <a:lnTo>
                    <a:pt x="266" y="701"/>
                  </a:lnTo>
                  <a:lnTo>
                    <a:pt x="262" y="701"/>
                  </a:lnTo>
                  <a:lnTo>
                    <a:pt x="260" y="701"/>
                  </a:lnTo>
                  <a:lnTo>
                    <a:pt x="256" y="701"/>
                  </a:lnTo>
                  <a:lnTo>
                    <a:pt x="255" y="701"/>
                  </a:lnTo>
                  <a:lnTo>
                    <a:pt x="249" y="699"/>
                  </a:lnTo>
                  <a:lnTo>
                    <a:pt x="245" y="699"/>
                  </a:lnTo>
                  <a:lnTo>
                    <a:pt x="239" y="697"/>
                  </a:lnTo>
                  <a:lnTo>
                    <a:pt x="236" y="695"/>
                  </a:lnTo>
                  <a:lnTo>
                    <a:pt x="232" y="695"/>
                  </a:lnTo>
                  <a:lnTo>
                    <a:pt x="230" y="693"/>
                  </a:lnTo>
                  <a:lnTo>
                    <a:pt x="226" y="691"/>
                  </a:lnTo>
                  <a:lnTo>
                    <a:pt x="222" y="691"/>
                  </a:lnTo>
                  <a:lnTo>
                    <a:pt x="218" y="690"/>
                  </a:lnTo>
                  <a:lnTo>
                    <a:pt x="217" y="690"/>
                  </a:lnTo>
                  <a:lnTo>
                    <a:pt x="213" y="688"/>
                  </a:lnTo>
                  <a:lnTo>
                    <a:pt x="209" y="688"/>
                  </a:lnTo>
                  <a:lnTo>
                    <a:pt x="205" y="686"/>
                  </a:lnTo>
                  <a:lnTo>
                    <a:pt x="201" y="686"/>
                  </a:lnTo>
                  <a:lnTo>
                    <a:pt x="198" y="684"/>
                  </a:lnTo>
                  <a:lnTo>
                    <a:pt x="194" y="682"/>
                  </a:lnTo>
                  <a:lnTo>
                    <a:pt x="190" y="680"/>
                  </a:lnTo>
                  <a:lnTo>
                    <a:pt x="186" y="680"/>
                  </a:lnTo>
                  <a:lnTo>
                    <a:pt x="180" y="678"/>
                  </a:lnTo>
                  <a:lnTo>
                    <a:pt x="177" y="678"/>
                  </a:lnTo>
                  <a:lnTo>
                    <a:pt x="173" y="676"/>
                  </a:lnTo>
                  <a:lnTo>
                    <a:pt x="169" y="674"/>
                  </a:lnTo>
                  <a:lnTo>
                    <a:pt x="165" y="672"/>
                  </a:lnTo>
                  <a:lnTo>
                    <a:pt x="160" y="672"/>
                  </a:lnTo>
                  <a:lnTo>
                    <a:pt x="156" y="671"/>
                  </a:lnTo>
                  <a:lnTo>
                    <a:pt x="152" y="669"/>
                  </a:lnTo>
                  <a:lnTo>
                    <a:pt x="148" y="667"/>
                  </a:lnTo>
                  <a:lnTo>
                    <a:pt x="144" y="665"/>
                  </a:lnTo>
                  <a:lnTo>
                    <a:pt x="139" y="663"/>
                  </a:lnTo>
                  <a:lnTo>
                    <a:pt x="135" y="663"/>
                  </a:lnTo>
                  <a:lnTo>
                    <a:pt x="131" y="661"/>
                  </a:lnTo>
                  <a:lnTo>
                    <a:pt x="127" y="659"/>
                  </a:lnTo>
                  <a:lnTo>
                    <a:pt x="122" y="657"/>
                  </a:lnTo>
                  <a:lnTo>
                    <a:pt x="118" y="655"/>
                  </a:lnTo>
                  <a:lnTo>
                    <a:pt x="114" y="653"/>
                  </a:lnTo>
                  <a:lnTo>
                    <a:pt x="110" y="652"/>
                  </a:lnTo>
                  <a:lnTo>
                    <a:pt x="106" y="650"/>
                  </a:lnTo>
                  <a:lnTo>
                    <a:pt x="103" y="648"/>
                  </a:lnTo>
                  <a:lnTo>
                    <a:pt x="99" y="646"/>
                  </a:lnTo>
                  <a:lnTo>
                    <a:pt x="95" y="646"/>
                  </a:lnTo>
                  <a:lnTo>
                    <a:pt x="89" y="644"/>
                  </a:lnTo>
                  <a:lnTo>
                    <a:pt x="85" y="642"/>
                  </a:lnTo>
                  <a:lnTo>
                    <a:pt x="84" y="640"/>
                  </a:lnTo>
                  <a:lnTo>
                    <a:pt x="80" y="638"/>
                  </a:lnTo>
                  <a:lnTo>
                    <a:pt x="76" y="636"/>
                  </a:lnTo>
                  <a:lnTo>
                    <a:pt x="72" y="634"/>
                  </a:lnTo>
                  <a:lnTo>
                    <a:pt x="70" y="634"/>
                  </a:lnTo>
                  <a:lnTo>
                    <a:pt x="66" y="633"/>
                  </a:lnTo>
                  <a:lnTo>
                    <a:pt x="65" y="631"/>
                  </a:lnTo>
                  <a:lnTo>
                    <a:pt x="61" y="629"/>
                  </a:lnTo>
                  <a:lnTo>
                    <a:pt x="59" y="627"/>
                  </a:lnTo>
                  <a:lnTo>
                    <a:pt x="57" y="625"/>
                  </a:lnTo>
                  <a:lnTo>
                    <a:pt x="51" y="621"/>
                  </a:lnTo>
                  <a:lnTo>
                    <a:pt x="47" y="619"/>
                  </a:lnTo>
                  <a:lnTo>
                    <a:pt x="46" y="615"/>
                  </a:lnTo>
                  <a:lnTo>
                    <a:pt x="44" y="614"/>
                  </a:lnTo>
                  <a:lnTo>
                    <a:pt x="40" y="610"/>
                  </a:lnTo>
                  <a:lnTo>
                    <a:pt x="40" y="606"/>
                  </a:lnTo>
                  <a:lnTo>
                    <a:pt x="38" y="602"/>
                  </a:lnTo>
                  <a:lnTo>
                    <a:pt x="36" y="598"/>
                  </a:lnTo>
                  <a:lnTo>
                    <a:pt x="34" y="594"/>
                  </a:lnTo>
                  <a:lnTo>
                    <a:pt x="32" y="591"/>
                  </a:lnTo>
                  <a:lnTo>
                    <a:pt x="32" y="585"/>
                  </a:lnTo>
                  <a:lnTo>
                    <a:pt x="32" y="583"/>
                  </a:lnTo>
                  <a:lnTo>
                    <a:pt x="30" y="577"/>
                  </a:lnTo>
                  <a:lnTo>
                    <a:pt x="30" y="574"/>
                  </a:lnTo>
                  <a:lnTo>
                    <a:pt x="28" y="568"/>
                  </a:lnTo>
                  <a:lnTo>
                    <a:pt x="28" y="564"/>
                  </a:lnTo>
                  <a:lnTo>
                    <a:pt x="28" y="560"/>
                  </a:lnTo>
                  <a:lnTo>
                    <a:pt x="28" y="556"/>
                  </a:lnTo>
                  <a:lnTo>
                    <a:pt x="28" y="551"/>
                  </a:lnTo>
                  <a:lnTo>
                    <a:pt x="28" y="547"/>
                  </a:lnTo>
                  <a:lnTo>
                    <a:pt x="26" y="543"/>
                  </a:lnTo>
                  <a:lnTo>
                    <a:pt x="26" y="539"/>
                  </a:lnTo>
                  <a:lnTo>
                    <a:pt x="26" y="536"/>
                  </a:lnTo>
                  <a:lnTo>
                    <a:pt x="26" y="532"/>
                  </a:lnTo>
                  <a:lnTo>
                    <a:pt x="26" y="528"/>
                  </a:lnTo>
                  <a:lnTo>
                    <a:pt x="28" y="526"/>
                  </a:lnTo>
                  <a:lnTo>
                    <a:pt x="28" y="522"/>
                  </a:lnTo>
                  <a:lnTo>
                    <a:pt x="28" y="520"/>
                  </a:lnTo>
                  <a:lnTo>
                    <a:pt x="28" y="515"/>
                  </a:lnTo>
                  <a:lnTo>
                    <a:pt x="28" y="511"/>
                  </a:lnTo>
                  <a:lnTo>
                    <a:pt x="28" y="509"/>
                  </a:lnTo>
                  <a:lnTo>
                    <a:pt x="30" y="509"/>
                  </a:lnTo>
                  <a:lnTo>
                    <a:pt x="4" y="5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</p:grpSp>
    </p:spTree>
    <p:extLst>
      <p:ext uri="{BB962C8B-B14F-4D97-AF65-F5344CB8AC3E}">
        <p14:creationId xmlns:p14="http://schemas.microsoft.com/office/powerpoint/2010/main" val="4012725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AD5F5E9-DA13-FD4E-976C-7ECBEAD9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4616171" cy="945776"/>
          </a:xfrm>
        </p:spPr>
        <p:txBody>
          <a:bodyPr/>
          <a:lstStyle/>
          <a:p>
            <a:r>
              <a:rPr lang="el-GR" dirty="0"/>
              <a:t>Η Ελληνική Πίζα.</a:t>
            </a:r>
          </a:p>
        </p:txBody>
      </p:sp>
      <p:pic>
        <p:nvPicPr>
          <p:cNvPr id="3" name="Picture 52" descr="C:\Users\J.Kyriako\Desktop\τσολιάς-removebg-preview.png">
            <a:extLst>
              <a:ext uri="{FF2B5EF4-FFF2-40B4-BE49-F238E27FC236}">
                <a16:creationId xmlns:a16="http://schemas.microsoft.com/office/drawing/2014/main" id="{6B71DF4F-6782-1A25-E25A-6E1750554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15" y="1398494"/>
            <a:ext cx="20859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1E42C0D-9DF9-8F14-06A5-723E9A198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086" y="1264023"/>
            <a:ext cx="6449325" cy="270547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221D266-41B1-156E-68CB-F42959880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15" y="4236944"/>
            <a:ext cx="5087060" cy="2229161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156DE6E8-4B9D-ED3F-D6D9-72E834456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13" y="4236944"/>
            <a:ext cx="6449325" cy="236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61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09411-D1C4-CCD3-D25D-88F05FC4E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33E3311-AF8F-FFB0-9F42-F2BDF0AC0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4616171" cy="945776"/>
          </a:xfrm>
        </p:spPr>
        <p:txBody>
          <a:bodyPr/>
          <a:lstStyle/>
          <a:p>
            <a:r>
              <a:rPr lang="el-GR" dirty="0"/>
              <a:t>Η Ελληνική Πίζα.</a:t>
            </a:r>
          </a:p>
        </p:txBody>
      </p:sp>
      <p:pic>
        <p:nvPicPr>
          <p:cNvPr id="3" name="Picture 52" descr="C:\Users\J.Kyriako\Desktop\τσολιάς-removebg-preview.png">
            <a:extLst>
              <a:ext uri="{FF2B5EF4-FFF2-40B4-BE49-F238E27FC236}">
                <a16:creationId xmlns:a16="http://schemas.microsoft.com/office/drawing/2014/main" id="{9732AC09-BA26-74C4-384E-CADFC8ED1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15" y="1398494"/>
            <a:ext cx="20859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775D268-F5FC-32E9-4768-523CF0A0D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690" y="1994413"/>
            <a:ext cx="8992855" cy="33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7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F081D-FA1D-76F4-333C-26B56429F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EB5D1F-E32D-83C9-A748-79B66CCE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4616171" cy="945776"/>
          </a:xfrm>
        </p:spPr>
        <p:txBody>
          <a:bodyPr/>
          <a:lstStyle/>
          <a:p>
            <a:r>
              <a:rPr lang="el-GR" dirty="0"/>
              <a:t>Η Ελληνική Πίζα.</a:t>
            </a:r>
          </a:p>
        </p:txBody>
      </p:sp>
      <p:pic>
        <p:nvPicPr>
          <p:cNvPr id="3" name="Picture 52" descr="C:\Users\J.Kyriako\Desktop\τσολιάς-removebg-preview.png">
            <a:extLst>
              <a:ext uri="{FF2B5EF4-FFF2-40B4-BE49-F238E27FC236}">
                <a16:creationId xmlns:a16="http://schemas.microsoft.com/office/drawing/2014/main" id="{ACE70AFC-05EE-0CBC-5592-1C17F37F8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15" y="1398494"/>
            <a:ext cx="20859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8557B0E-95CC-8858-7D91-F3A9A23BA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47" y="1834691"/>
            <a:ext cx="9021434" cy="39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03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17AA65-B470-8D6B-ADEF-22B9DD4D8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335" y="434789"/>
            <a:ext cx="5557465" cy="945776"/>
          </a:xfrm>
        </p:spPr>
        <p:txBody>
          <a:bodyPr/>
          <a:lstStyle/>
          <a:p>
            <a:r>
              <a:rPr lang="el-GR" dirty="0"/>
              <a:t>ΠΙΖΑ και ξερό ψωμί.</a:t>
            </a:r>
          </a:p>
        </p:txBody>
      </p:sp>
      <p:graphicFrame>
        <p:nvGraphicFramePr>
          <p:cNvPr id="3" name="Object 1130">
            <a:extLst>
              <a:ext uri="{FF2B5EF4-FFF2-40B4-BE49-F238E27FC236}">
                <a16:creationId xmlns:a16="http://schemas.microsoft.com/office/drawing/2014/main" id="{2379A021-B5D4-1B8D-189C-3117CA4FF8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671627"/>
              </p:ext>
            </p:extLst>
          </p:nvPr>
        </p:nvGraphicFramePr>
        <p:xfrm>
          <a:off x="6755277" y="4234703"/>
          <a:ext cx="3717925" cy="239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568240" imgH="3040594" progId="CorelDRAW.Graphic.13">
                  <p:embed/>
                </p:oleObj>
              </mc:Choice>
              <mc:Fallback>
                <p:oleObj name="CorelDRAW" r:id="rId2" imgW="3568240" imgH="3040594" progId="CorelDRAW.Graphic.13">
                  <p:embed/>
                  <p:pic>
                    <p:nvPicPr>
                      <p:cNvPr id="4098" name="Object 1130">
                        <a:extLst>
                          <a:ext uri="{FF2B5EF4-FFF2-40B4-BE49-F238E27FC236}">
                            <a16:creationId xmlns:a16="http://schemas.microsoft.com/office/drawing/2014/main" id="{BE7FA6EC-B153-17A1-4DCD-C7D024357F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5277" y="4234703"/>
                        <a:ext cx="3717925" cy="2395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133">
            <a:extLst>
              <a:ext uri="{FF2B5EF4-FFF2-40B4-BE49-F238E27FC236}">
                <a16:creationId xmlns:a16="http://schemas.microsoft.com/office/drawing/2014/main" id="{2DD7E33A-D7A5-9082-7D91-FC7F0D4D1A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507772"/>
              </p:ext>
            </p:extLst>
          </p:nvPr>
        </p:nvGraphicFramePr>
        <p:xfrm>
          <a:off x="7317252" y="1871009"/>
          <a:ext cx="1296988" cy="187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6049692" imgH="8741032" progId="CorelDRAW.Graphic.13">
                  <p:embed/>
                </p:oleObj>
              </mc:Choice>
              <mc:Fallback>
                <p:oleObj name="CorelDRAW" r:id="rId4" imgW="6049692" imgH="8741032" progId="CorelDRAW.Graphic.13">
                  <p:embed/>
                  <p:pic>
                    <p:nvPicPr>
                      <p:cNvPr id="4099" name="Object 1133">
                        <a:extLst>
                          <a:ext uri="{FF2B5EF4-FFF2-40B4-BE49-F238E27FC236}">
                            <a16:creationId xmlns:a16="http://schemas.microsoft.com/office/drawing/2014/main" id="{149D3EAD-D92D-E5DB-4981-2AE5255B28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7252" y="1871009"/>
                        <a:ext cx="1296988" cy="187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135">
            <a:extLst>
              <a:ext uri="{FF2B5EF4-FFF2-40B4-BE49-F238E27FC236}">
                <a16:creationId xmlns:a16="http://schemas.microsoft.com/office/drawing/2014/main" id="{4E4F2AEF-4A60-6199-3560-6FC1D84A74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855111"/>
              </p:ext>
            </p:extLst>
          </p:nvPr>
        </p:nvGraphicFramePr>
        <p:xfrm>
          <a:off x="5242390" y="1642409"/>
          <a:ext cx="1266825" cy="210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5442625" imgH="9031472" progId="CorelDRAW.Graphic.13">
                  <p:embed/>
                </p:oleObj>
              </mc:Choice>
              <mc:Fallback>
                <p:oleObj name="CorelDRAW" r:id="rId6" imgW="5442625" imgH="9031472" progId="CorelDRAW.Graphic.13">
                  <p:embed/>
                  <p:pic>
                    <p:nvPicPr>
                      <p:cNvPr id="4100" name="Object 1135">
                        <a:extLst>
                          <a:ext uri="{FF2B5EF4-FFF2-40B4-BE49-F238E27FC236}">
                            <a16:creationId xmlns:a16="http://schemas.microsoft.com/office/drawing/2014/main" id="{A48B2FB1-5BCF-AE98-FEB8-EA83DF6C80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2390" y="1642409"/>
                        <a:ext cx="1266825" cy="210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138">
            <a:extLst>
              <a:ext uri="{FF2B5EF4-FFF2-40B4-BE49-F238E27FC236}">
                <a16:creationId xmlns:a16="http://schemas.microsoft.com/office/drawing/2014/main" id="{B68FAA31-C52B-79F6-A992-B450AEAC35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065882"/>
              </p:ext>
            </p:extLst>
          </p:nvPr>
        </p:nvGraphicFramePr>
        <p:xfrm>
          <a:off x="9315075" y="2010803"/>
          <a:ext cx="1498600" cy="20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6148820" imgH="8336799" progId="CorelDRAW.Graphic.13">
                  <p:embed/>
                </p:oleObj>
              </mc:Choice>
              <mc:Fallback>
                <p:oleObj name="CorelDRAW" r:id="rId8" imgW="6148820" imgH="8336799" progId="CorelDRAW.Graphic.13">
                  <p:embed/>
                  <p:pic>
                    <p:nvPicPr>
                      <p:cNvPr id="4101" name="Object 1138">
                        <a:extLst>
                          <a:ext uri="{FF2B5EF4-FFF2-40B4-BE49-F238E27FC236}">
                            <a16:creationId xmlns:a16="http://schemas.microsoft.com/office/drawing/2014/main" id="{7230C0F9-E1DC-F824-354E-324892525B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15075" y="2010803"/>
                        <a:ext cx="1498600" cy="203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139">
            <a:extLst>
              <a:ext uri="{FF2B5EF4-FFF2-40B4-BE49-F238E27FC236}">
                <a16:creationId xmlns:a16="http://schemas.microsoft.com/office/drawing/2014/main" id="{2AC62399-8006-0C98-E75E-6EF0389867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763780"/>
              </p:ext>
            </p:extLst>
          </p:nvPr>
        </p:nvGraphicFramePr>
        <p:xfrm>
          <a:off x="712273" y="691543"/>
          <a:ext cx="2614613" cy="207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5473014" imgH="4338546" progId="CorelDRAW.Graphic.13">
                  <p:embed/>
                </p:oleObj>
              </mc:Choice>
              <mc:Fallback>
                <p:oleObj name="CorelDRAW" r:id="rId10" imgW="5473014" imgH="4338546" progId="CorelDRAW.Graphic.13">
                  <p:embed/>
                  <p:pic>
                    <p:nvPicPr>
                      <p:cNvPr id="4102" name="Object 1139">
                        <a:extLst>
                          <a:ext uri="{FF2B5EF4-FFF2-40B4-BE49-F238E27FC236}">
                            <a16:creationId xmlns:a16="http://schemas.microsoft.com/office/drawing/2014/main" id="{96B4B889-7A20-C734-F676-01C9DB69BF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273" y="691543"/>
                        <a:ext cx="2614613" cy="2071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131">
            <a:extLst>
              <a:ext uri="{FF2B5EF4-FFF2-40B4-BE49-F238E27FC236}">
                <a16:creationId xmlns:a16="http://schemas.microsoft.com/office/drawing/2014/main" id="{925A97EB-084E-937C-E54B-95ADB96420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486425"/>
              </p:ext>
            </p:extLst>
          </p:nvPr>
        </p:nvGraphicFramePr>
        <p:xfrm>
          <a:off x="868828" y="3407709"/>
          <a:ext cx="2901950" cy="296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6703791" imgH="6854975" progId="CorelDRAW.Graphic.13">
                  <p:embed/>
                </p:oleObj>
              </mc:Choice>
              <mc:Fallback>
                <p:oleObj name="CorelDRAW" r:id="rId12" imgW="6703791" imgH="6854975" progId="CorelDRAW.Graphic.13">
                  <p:embed/>
                  <p:pic>
                    <p:nvPicPr>
                      <p:cNvPr id="4103" name="Object 1131">
                        <a:extLst>
                          <a:ext uri="{FF2B5EF4-FFF2-40B4-BE49-F238E27FC236}">
                            <a16:creationId xmlns:a16="http://schemas.microsoft.com/office/drawing/2014/main" id="{47E9EC77-429F-4051-8ACE-475B877033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828" y="3407709"/>
                        <a:ext cx="2901950" cy="296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7624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157CFA5-0A09-F4B0-8618-E447B38A6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972148" cy="1400530"/>
          </a:xfrm>
        </p:spPr>
        <p:txBody>
          <a:bodyPr/>
          <a:lstStyle/>
          <a:p>
            <a:r>
              <a:rPr lang="el-GR" dirty="0"/>
              <a:t>Μια εξήγηση να φύγει η παρεξήγηση.</a:t>
            </a:r>
          </a:p>
        </p:txBody>
      </p:sp>
      <p:grpSp>
        <p:nvGrpSpPr>
          <p:cNvPr id="3" name="255 - Ομάδα">
            <a:extLst>
              <a:ext uri="{FF2B5EF4-FFF2-40B4-BE49-F238E27FC236}">
                <a16:creationId xmlns:a16="http://schemas.microsoft.com/office/drawing/2014/main" id="{ED429243-00FD-36F9-605F-585ED1351CE7}"/>
              </a:ext>
            </a:extLst>
          </p:cNvPr>
          <p:cNvGrpSpPr>
            <a:grpSpLocks/>
          </p:cNvGrpSpPr>
          <p:nvPr/>
        </p:nvGrpSpPr>
        <p:grpSpPr bwMode="auto">
          <a:xfrm>
            <a:off x="714842" y="2992905"/>
            <a:ext cx="1849437" cy="3636963"/>
            <a:chOff x="1154113" y="2670175"/>
            <a:chExt cx="1849437" cy="3636963"/>
          </a:xfrm>
        </p:grpSpPr>
        <p:sp>
          <p:nvSpPr>
            <p:cNvPr id="4" name="AutoShape 10">
              <a:extLst>
                <a:ext uri="{FF2B5EF4-FFF2-40B4-BE49-F238E27FC236}">
                  <a16:creationId xmlns:a16="http://schemas.microsoft.com/office/drawing/2014/main" id="{A5780F6F-D4B4-3441-1B09-45413B97708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1154113" y="2670175"/>
              <a:ext cx="1849437" cy="363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DC5EDF56-2082-83C8-3848-05FA8D2F15A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61247" y="2680853"/>
              <a:ext cx="1831603" cy="3613471"/>
            </a:xfrm>
            <a:custGeom>
              <a:avLst/>
              <a:gdLst>
                <a:gd name="T0" fmla="*/ 2147483646 w 170"/>
                <a:gd name="T1" fmla="*/ 2147483646 h 373"/>
                <a:gd name="T2" fmla="*/ 2147483646 w 170"/>
                <a:gd name="T3" fmla="*/ 2147483646 h 373"/>
                <a:gd name="T4" fmla="*/ 2147483646 w 170"/>
                <a:gd name="T5" fmla="*/ 2147483646 h 373"/>
                <a:gd name="T6" fmla="*/ 2147483646 w 170"/>
                <a:gd name="T7" fmla="*/ 2147483646 h 373"/>
                <a:gd name="T8" fmla="*/ 2147483646 w 170"/>
                <a:gd name="T9" fmla="*/ 2147483646 h 373"/>
                <a:gd name="T10" fmla="*/ 2147483646 w 170"/>
                <a:gd name="T11" fmla="*/ 2147483646 h 373"/>
                <a:gd name="T12" fmla="*/ 2147483646 w 170"/>
                <a:gd name="T13" fmla="*/ 2147483646 h 373"/>
                <a:gd name="T14" fmla="*/ 2147483646 w 170"/>
                <a:gd name="T15" fmla="*/ 2147483646 h 373"/>
                <a:gd name="T16" fmla="*/ 2147483646 w 170"/>
                <a:gd name="T17" fmla="*/ 2147483646 h 373"/>
                <a:gd name="T18" fmla="*/ 2147483646 w 170"/>
                <a:gd name="T19" fmla="*/ 2147483646 h 373"/>
                <a:gd name="T20" fmla="*/ 2147483646 w 170"/>
                <a:gd name="T21" fmla="*/ 2147483646 h 373"/>
                <a:gd name="T22" fmla="*/ 2147483646 w 170"/>
                <a:gd name="T23" fmla="*/ 2147483646 h 373"/>
                <a:gd name="T24" fmla="*/ 2147483646 w 170"/>
                <a:gd name="T25" fmla="*/ 2147483646 h 373"/>
                <a:gd name="T26" fmla="*/ 2147483646 w 170"/>
                <a:gd name="T27" fmla="*/ 2147483646 h 373"/>
                <a:gd name="T28" fmla="*/ 2147483646 w 170"/>
                <a:gd name="T29" fmla="*/ 2147483646 h 373"/>
                <a:gd name="T30" fmla="*/ 2147483646 w 170"/>
                <a:gd name="T31" fmla="*/ 2147483646 h 373"/>
                <a:gd name="T32" fmla="*/ 2147483646 w 170"/>
                <a:gd name="T33" fmla="*/ 2147483646 h 373"/>
                <a:gd name="T34" fmla="*/ 2147483646 w 170"/>
                <a:gd name="T35" fmla="*/ 2147483646 h 373"/>
                <a:gd name="T36" fmla="*/ 2147483646 w 170"/>
                <a:gd name="T37" fmla="*/ 2147483646 h 373"/>
                <a:gd name="T38" fmla="*/ 2147483646 w 170"/>
                <a:gd name="T39" fmla="*/ 2147483646 h 373"/>
                <a:gd name="T40" fmla="*/ 2147483646 w 170"/>
                <a:gd name="T41" fmla="*/ 2147483646 h 373"/>
                <a:gd name="T42" fmla="*/ 2147483646 w 170"/>
                <a:gd name="T43" fmla="*/ 2147483646 h 373"/>
                <a:gd name="T44" fmla="*/ 2147483646 w 170"/>
                <a:gd name="T45" fmla="*/ 2147483646 h 373"/>
                <a:gd name="T46" fmla="*/ 2147483646 w 170"/>
                <a:gd name="T47" fmla="*/ 2147483646 h 373"/>
                <a:gd name="T48" fmla="*/ 2147483646 w 170"/>
                <a:gd name="T49" fmla="*/ 2147483646 h 373"/>
                <a:gd name="T50" fmla="*/ 2147483646 w 170"/>
                <a:gd name="T51" fmla="*/ 2147483646 h 373"/>
                <a:gd name="T52" fmla="*/ 2147483646 w 170"/>
                <a:gd name="T53" fmla="*/ 2147483646 h 373"/>
                <a:gd name="T54" fmla="*/ 2147483646 w 170"/>
                <a:gd name="T55" fmla="*/ 2147483646 h 373"/>
                <a:gd name="T56" fmla="*/ 2147483646 w 170"/>
                <a:gd name="T57" fmla="*/ 2147483646 h 373"/>
                <a:gd name="T58" fmla="*/ 2147483646 w 170"/>
                <a:gd name="T59" fmla="*/ 2147483646 h 373"/>
                <a:gd name="T60" fmla="*/ 0 w 170"/>
                <a:gd name="T61" fmla="*/ 2147483646 h 373"/>
                <a:gd name="T62" fmla="*/ 2147483646 w 170"/>
                <a:gd name="T63" fmla="*/ 2147483646 h 373"/>
                <a:gd name="T64" fmla="*/ 2147483646 w 170"/>
                <a:gd name="T65" fmla="*/ 2147483646 h 373"/>
                <a:gd name="T66" fmla="*/ 2147483646 w 170"/>
                <a:gd name="T67" fmla="*/ 2147483646 h 373"/>
                <a:gd name="T68" fmla="*/ 2147483646 w 170"/>
                <a:gd name="T69" fmla="*/ 2147483646 h 373"/>
                <a:gd name="T70" fmla="*/ 2147483646 w 170"/>
                <a:gd name="T71" fmla="*/ 2147483646 h 373"/>
                <a:gd name="T72" fmla="*/ 2147483646 w 170"/>
                <a:gd name="T73" fmla="*/ 2147483646 h 373"/>
                <a:gd name="T74" fmla="*/ 2147483646 w 170"/>
                <a:gd name="T75" fmla="*/ 2147483646 h 373"/>
                <a:gd name="T76" fmla="*/ 2147483646 w 170"/>
                <a:gd name="T77" fmla="*/ 2147483646 h 373"/>
                <a:gd name="T78" fmla="*/ 2147483646 w 170"/>
                <a:gd name="T79" fmla="*/ 2147483646 h 373"/>
                <a:gd name="T80" fmla="*/ 2147483646 w 170"/>
                <a:gd name="T81" fmla="*/ 2147483646 h 373"/>
                <a:gd name="T82" fmla="*/ 2147483646 w 170"/>
                <a:gd name="T83" fmla="*/ 2147483646 h 373"/>
                <a:gd name="T84" fmla="*/ 2147483646 w 170"/>
                <a:gd name="T85" fmla="*/ 2147483646 h 373"/>
                <a:gd name="T86" fmla="*/ 2147483646 w 170"/>
                <a:gd name="T87" fmla="*/ 2147483646 h 373"/>
                <a:gd name="T88" fmla="*/ 2147483646 w 170"/>
                <a:gd name="T89" fmla="*/ 2147483646 h 373"/>
                <a:gd name="T90" fmla="*/ 2147483646 w 170"/>
                <a:gd name="T91" fmla="*/ 2147483646 h 373"/>
                <a:gd name="T92" fmla="*/ 2147483646 w 170"/>
                <a:gd name="T93" fmla="*/ 2147483646 h 373"/>
                <a:gd name="T94" fmla="*/ 2147483646 w 170"/>
                <a:gd name="T95" fmla="*/ 2147483646 h 373"/>
                <a:gd name="T96" fmla="*/ 2147483646 w 170"/>
                <a:gd name="T97" fmla="*/ 0 h 373"/>
                <a:gd name="T98" fmla="*/ 2147483646 w 170"/>
                <a:gd name="T99" fmla="*/ 0 h 3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0"/>
                <a:gd name="T151" fmla="*/ 0 h 373"/>
                <a:gd name="T152" fmla="*/ 170 w 170"/>
                <a:gd name="T153" fmla="*/ 373 h 3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0" h="373">
                  <a:moveTo>
                    <a:pt x="99" y="0"/>
                  </a:moveTo>
                  <a:cubicBezTo>
                    <a:pt x="99" y="2"/>
                    <a:pt x="99" y="4"/>
                    <a:pt x="98" y="6"/>
                  </a:cubicBezTo>
                  <a:cubicBezTo>
                    <a:pt x="102" y="6"/>
                    <a:pt x="108" y="7"/>
                    <a:pt x="112" y="5"/>
                  </a:cubicBezTo>
                  <a:cubicBezTo>
                    <a:pt x="117" y="5"/>
                    <a:pt x="121" y="10"/>
                    <a:pt x="124" y="14"/>
                  </a:cubicBezTo>
                  <a:cubicBezTo>
                    <a:pt x="124" y="17"/>
                    <a:pt x="130" y="20"/>
                    <a:pt x="127" y="25"/>
                  </a:cubicBezTo>
                  <a:cubicBezTo>
                    <a:pt x="128" y="26"/>
                    <a:pt x="130" y="26"/>
                    <a:pt x="130" y="27"/>
                  </a:cubicBezTo>
                  <a:cubicBezTo>
                    <a:pt x="130" y="30"/>
                    <a:pt x="129" y="32"/>
                    <a:pt x="130" y="35"/>
                  </a:cubicBezTo>
                  <a:cubicBezTo>
                    <a:pt x="129" y="37"/>
                    <a:pt x="128" y="38"/>
                    <a:pt x="129" y="40"/>
                  </a:cubicBezTo>
                  <a:cubicBezTo>
                    <a:pt x="132" y="46"/>
                    <a:pt x="131" y="52"/>
                    <a:pt x="128" y="58"/>
                  </a:cubicBezTo>
                  <a:cubicBezTo>
                    <a:pt x="129" y="60"/>
                    <a:pt x="126" y="60"/>
                    <a:pt x="124" y="61"/>
                  </a:cubicBezTo>
                  <a:lnTo>
                    <a:pt x="123" y="61"/>
                  </a:lnTo>
                  <a:cubicBezTo>
                    <a:pt x="123" y="65"/>
                    <a:pt x="125" y="69"/>
                    <a:pt x="124" y="74"/>
                  </a:cubicBezTo>
                  <a:cubicBezTo>
                    <a:pt x="122" y="82"/>
                    <a:pt x="134" y="83"/>
                    <a:pt x="134" y="91"/>
                  </a:cubicBezTo>
                  <a:cubicBezTo>
                    <a:pt x="139" y="95"/>
                    <a:pt x="145" y="98"/>
                    <a:pt x="148" y="102"/>
                  </a:cubicBezTo>
                  <a:cubicBezTo>
                    <a:pt x="150" y="102"/>
                    <a:pt x="150" y="104"/>
                    <a:pt x="151" y="105"/>
                  </a:cubicBezTo>
                  <a:cubicBezTo>
                    <a:pt x="162" y="118"/>
                    <a:pt x="158" y="137"/>
                    <a:pt x="163" y="152"/>
                  </a:cubicBezTo>
                  <a:cubicBezTo>
                    <a:pt x="168" y="155"/>
                    <a:pt x="166" y="162"/>
                    <a:pt x="168" y="166"/>
                  </a:cubicBezTo>
                  <a:cubicBezTo>
                    <a:pt x="170" y="171"/>
                    <a:pt x="168" y="174"/>
                    <a:pt x="165" y="178"/>
                  </a:cubicBezTo>
                  <a:cubicBezTo>
                    <a:pt x="161" y="183"/>
                    <a:pt x="155" y="183"/>
                    <a:pt x="149" y="184"/>
                  </a:cubicBezTo>
                  <a:cubicBezTo>
                    <a:pt x="150" y="188"/>
                    <a:pt x="149" y="191"/>
                    <a:pt x="150" y="196"/>
                  </a:cubicBezTo>
                  <a:cubicBezTo>
                    <a:pt x="151" y="208"/>
                    <a:pt x="151" y="223"/>
                    <a:pt x="151" y="235"/>
                  </a:cubicBezTo>
                  <a:cubicBezTo>
                    <a:pt x="151" y="237"/>
                    <a:pt x="150" y="240"/>
                    <a:pt x="147" y="240"/>
                  </a:cubicBezTo>
                  <a:cubicBezTo>
                    <a:pt x="144" y="240"/>
                    <a:pt x="141" y="241"/>
                    <a:pt x="140" y="243"/>
                  </a:cubicBezTo>
                  <a:cubicBezTo>
                    <a:pt x="140" y="244"/>
                    <a:pt x="140" y="245"/>
                    <a:pt x="140" y="245"/>
                  </a:cubicBezTo>
                  <a:cubicBezTo>
                    <a:pt x="139" y="247"/>
                    <a:pt x="140" y="249"/>
                    <a:pt x="140" y="251"/>
                  </a:cubicBezTo>
                  <a:cubicBezTo>
                    <a:pt x="138" y="258"/>
                    <a:pt x="140" y="267"/>
                    <a:pt x="137" y="273"/>
                  </a:cubicBezTo>
                  <a:cubicBezTo>
                    <a:pt x="137" y="285"/>
                    <a:pt x="134" y="297"/>
                    <a:pt x="133" y="310"/>
                  </a:cubicBezTo>
                  <a:cubicBezTo>
                    <a:pt x="131" y="323"/>
                    <a:pt x="129" y="336"/>
                    <a:pt x="129" y="349"/>
                  </a:cubicBezTo>
                  <a:cubicBezTo>
                    <a:pt x="129" y="350"/>
                    <a:pt x="129" y="351"/>
                    <a:pt x="129" y="353"/>
                  </a:cubicBezTo>
                  <a:cubicBezTo>
                    <a:pt x="134" y="357"/>
                    <a:pt x="141" y="361"/>
                    <a:pt x="140" y="368"/>
                  </a:cubicBezTo>
                  <a:lnTo>
                    <a:pt x="138" y="370"/>
                  </a:lnTo>
                  <a:cubicBezTo>
                    <a:pt x="131" y="369"/>
                    <a:pt x="124" y="371"/>
                    <a:pt x="117" y="372"/>
                  </a:cubicBezTo>
                  <a:cubicBezTo>
                    <a:pt x="113" y="373"/>
                    <a:pt x="109" y="373"/>
                    <a:pt x="104" y="373"/>
                  </a:cubicBezTo>
                  <a:cubicBezTo>
                    <a:pt x="102" y="370"/>
                    <a:pt x="104" y="366"/>
                    <a:pt x="104" y="363"/>
                  </a:cubicBezTo>
                  <a:cubicBezTo>
                    <a:pt x="101" y="362"/>
                    <a:pt x="97" y="365"/>
                    <a:pt x="94" y="364"/>
                  </a:cubicBezTo>
                  <a:cubicBezTo>
                    <a:pt x="94" y="363"/>
                    <a:pt x="93" y="363"/>
                    <a:pt x="93" y="363"/>
                  </a:cubicBezTo>
                  <a:cubicBezTo>
                    <a:pt x="81" y="364"/>
                    <a:pt x="66" y="370"/>
                    <a:pt x="54" y="364"/>
                  </a:cubicBezTo>
                  <a:cubicBezTo>
                    <a:pt x="53" y="363"/>
                    <a:pt x="52" y="361"/>
                    <a:pt x="53" y="360"/>
                  </a:cubicBezTo>
                  <a:cubicBezTo>
                    <a:pt x="58" y="355"/>
                    <a:pt x="66" y="355"/>
                    <a:pt x="72" y="351"/>
                  </a:cubicBezTo>
                  <a:cubicBezTo>
                    <a:pt x="73" y="351"/>
                    <a:pt x="74" y="351"/>
                    <a:pt x="75" y="350"/>
                  </a:cubicBezTo>
                  <a:cubicBezTo>
                    <a:pt x="78" y="348"/>
                    <a:pt x="84" y="347"/>
                    <a:pt x="83" y="342"/>
                  </a:cubicBezTo>
                  <a:cubicBezTo>
                    <a:pt x="89" y="326"/>
                    <a:pt x="85" y="312"/>
                    <a:pt x="83" y="295"/>
                  </a:cubicBezTo>
                  <a:cubicBezTo>
                    <a:pt x="81" y="281"/>
                    <a:pt x="79" y="267"/>
                    <a:pt x="74" y="255"/>
                  </a:cubicBezTo>
                  <a:cubicBezTo>
                    <a:pt x="72" y="249"/>
                    <a:pt x="75" y="238"/>
                    <a:pt x="66" y="236"/>
                  </a:cubicBezTo>
                  <a:cubicBezTo>
                    <a:pt x="59" y="228"/>
                    <a:pt x="67" y="219"/>
                    <a:pt x="67" y="210"/>
                  </a:cubicBezTo>
                  <a:cubicBezTo>
                    <a:pt x="68" y="205"/>
                    <a:pt x="70" y="201"/>
                    <a:pt x="70" y="196"/>
                  </a:cubicBezTo>
                  <a:cubicBezTo>
                    <a:pt x="70" y="190"/>
                    <a:pt x="72" y="185"/>
                    <a:pt x="71" y="179"/>
                  </a:cubicBezTo>
                  <a:cubicBezTo>
                    <a:pt x="69" y="178"/>
                    <a:pt x="67" y="181"/>
                    <a:pt x="66" y="179"/>
                  </a:cubicBezTo>
                  <a:cubicBezTo>
                    <a:pt x="62" y="178"/>
                    <a:pt x="56" y="178"/>
                    <a:pt x="53" y="175"/>
                  </a:cubicBezTo>
                  <a:cubicBezTo>
                    <a:pt x="51" y="171"/>
                    <a:pt x="49" y="167"/>
                    <a:pt x="46" y="162"/>
                  </a:cubicBezTo>
                  <a:cubicBezTo>
                    <a:pt x="43" y="166"/>
                    <a:pt x="39" y="168"/>
                    <a:pt x="35" y="167"/>
                  </a:cubicBezTo>
                  <a:cubicBezTo>
                    <a:pt x="28" y="163"/>
                    <a:pt x="22" y="155"/>
                    <a:pt x="18" y="149"/>
                  </a:cubicBezTo>
                  <a:cubicBezTo>
                    <a:pt x="13" y="141"/>
                    <a:pt x="9" y="132"/>
                    <a:pt x="5" y="124"/>
                  </a:cubicBezTo>
                  <a:cubicBezTo>
                    <a:pt x="2" y="119"/>
                    <a:pt x="13" y="118"/>
                    <a:pt x="7" y="113"/>
                  </a:cubicBezTo>
                  <a:cubicBezTo>
                    <a:pt x="7" y="112"/>
                    <a:pt x="9" y="112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9" y="105"/>
                    <a:pt x="3" y="102"/>
                    <a:pt x="3" y="96"/>
                  </a:cubicBezTo>
                  <a:cubicBezTo>
                    <a:pt x="2" y="92"/>
                    <a:pt x="0" y="88"/>
                    <a:pt x="0" y="84"/>
                  </a:cubicBezTo>
                  <a:cubicBezTo>
                    <a:pt x="2" y="83"/>
                    <a:pt x="5" y="83"/>
                    <a:pt x="6" y="81"/>
                  </a:cubicBezTo>
                  <a:cubicBezTo>
                    <a:pt x="7" y="78"/>
                    <a:pt x="11" y="78"/>
                    <a:pt x="12" y="76"/>
                  </a:cubicBezTo>
                  <a:cubicBezTo>
                    <a:pt x="13" y="75"/>
                    <a:pt x="14" y="73"/>
                    <a:pt x="16" y="73"/>
                  </a:cubicBezTo>
                  <a:cubicBezTo>
                    <a:pt x="19" y="71"/>
                    <a:pt x="17" y="68"/>
                    <a:pt x="16" y="66"/>
                  </a:cubicBezTo>
                  <a:cubicBezTo>
                    <a:pt x="16" y="61"/>
                    <a:pt x="17" y="55"/>
                    <a:pt x="16" y="51"/>
                  </a:cubicBezTo>
                  <a:cubicBezTo>
                    <a:pt x="16" y="50"/>
                    <a:pt x="17" y="49"/>
                    <a:pt x="18" y="49"/>
                  </a:cubicBezTo>
                  <a:cubicBezTo>
                    <a:pt x="20" y="50"/>
                    <a:pt x="22" y="51"/>
                    <a:pt x="24" y="53"/>
                  </a:cubicBezTo>
                  <a:cubicBezTo>
                    <a:pt x="26" y="58"/>
                    <a:pt x="26" y="65"/>
                    <a:pt x="26" y="70"/>
                  </a:cubicBezTo>
                  <a:cubicBezTo>
                    <a:pt x="27" y="72"/>
                    <a:pt x="25" y="76"/>
                    <a:pt x="29" y="76"/>
                  </a:cubicBezTo>
                  <a:cubicBezTo>
                    <a:pt x="30" y="76"/>
                    <a:pt x="31" y="78"/>
                    <a:pt x="32" y="78"/>
                  </a:cubicBezTo>
                  <a:lnTo>
                    <a:pt x="32" y="79"/>
                  </a:lnTo>
                  <a:cubicBezTo>
                    <a:pt x="33" y="81"/>
                    <a:pt x="34" y="83"/>
                    <a:pt x="35" y="85"/>
                  </a:cubicBezTo>
                  <a:cubicBezTo>
                    <a:pt x="38" y="88"/>
                    <a:pt x="33" y="88"/>
                    <a:pt x="32" y="90"/>
                  </a:cubicBezTo>
                  <a:cubicBezTo>
                    <a:pt x="29" y="93"/>
                    <a:pt x="27" y="97"/>
                    <a:pt x="29" y="102"/>
                  </a:cubicBezTo>
                  <a:cubicBezTo>
                    <a:pt x="30" y="103"/>
                    <a:pt x="30" y="105"/>
                    <a:pt x="30" y="106"/>
                  </a:cubicBezTo>
                  <a:cubicBezTo>
                    <a:pt x="32" y="112"/>
                    <a:pt x="34" y="118"/>
                    <a:pt x="37" y="124"/>
                  </a:cubicBezTo>
                  <a:cubicBezTo>
                    <a:pt x="41" y="122"/>
                    <a:pt x="47" y="125"/>
                    <a:pt x="49" y="120"/>
                  </a:cubicBezTo>
                  <a:cubicBezTo>
                    <a:pt x="50" y="120"/>
                    <a:pt x="51" y="119"/>
                    <a:pt x="53" y="119"/>
                  </a:cubicBezTo>
                  <a:cubicBezTo>
                    <a:pt x="61" y="114"/>
                    <a:pt x="67" y="103"/>
                    <a:pt x="77" y="100"/>
                  </a:cubicBezTo>
                  <a:cubicBezTo>
                    <a:pt x="78" y="99"/>
                    <a:pt x="80" y="97"/>
                    <a:pt x="82" y="98"/>
                  </a:cubicBezTo>
                  <a:cubicBezTo>
                    <a:pt x="83" y="97"/>
                    <a:pt x="83" y="97"/>
                    <a:pt x="83" y="96"/>
                  </a:cubicBezTo>
                  <a:cubicBezTo>
                    <a:pt x="81" y="93"/>
                    <a:pt x="80" y="89"/>
                    <a:pt x="79" y="85"/>
                  </a:cubicBezTo>
                  <a:cubicBezTo>
                    <a:pt x="75" y="80"/>
                    <a:pt x="72" y="76"/>
                    <a:pt x="73" y="70"/>
                  </a:cubicBezTo>
                  <a:cubicBezTo>
                    <a:pt x="71" y="70"/>
                    <a:pt x="70" y="69"/>
                    <a:pt x="70" y="67"/>
                  </a:cubicBezTo>
                  <a:cubicBezTo>
                    <a:pt x="69" y="65"/>
                    <a:pt x="70" y="63"/>
                    <a:pt x="71" y="61"/>
                  </a:cubicBezTo>
                  <a:cubicBezTo>
                    <a:pt x="73" y="61"/>
                    <a:pt x="72" y="58"/>
                    <a:pt x="72" y="57"/>
                  </a:cubicBezTo>
                  <a:cubicBezTo>
                    <a:pt x="71" y="53"/>
                    <a:pt x="70" y="49"/>
                    <a:pt x="69" y="44"/>
                  </a:cubicBezTo>
                  <a:cubicBezTo>
                    <a:pt x="69" y="44"/>
                    <a:pt x="67" y="44"/>
                    <a:pt x="67" y="43"/>
                  </a:cubicBezTo>
                  <a:cubicBezTo>
                    <a:pt x="69" y="38"/>
                    <a:pt x="72" y="34"/>
                    <a:pt x="70" y="28"/>
                  </a:cubicBezTo>
                  <a:cubicBezTo>
                    <a:pt x="73" y="25"/>
                    <a:pt x="69" y="21"/>
                    <a:pt x="72" y="17"/>
                  </a:cubicBezTo>
                  <a:cubicBezTo>
                    <a:pt x="74" y="16"/>
                    <a:pt x="75" y="15"/>
                    <a:pt x="77" y="14"/>
                  </a:cubicBezTo>
                  <a:cubicBezTo>
                    <a:pt x="78" y="10"/>
                    <a:pt x="78" y="6"/>
                    <a:pt x="82" y="4"/>
                  </a:cubicBezTo>
                  <a:cubicBezTo>
                    <a:pt x="84" y="4"/>
                    <a:pt x="86" y="3"/>
                    <a:pt x="88" y="2"/>
                  </a:cubicBezTo>
                  <a:cubicBezTo>
                    <a:pt x="91" y="2"/>
                    <a:pt x="96" y="5"/>
                    <a:pt x="98" y="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6CC09AB8-F9FC-8CCF-E0B5-5DF97CF06AD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47748" y="2719294"/>
              <a:ext cx="205097" cy="172985"/>
            </a:xfrm>
            <a:custGeom>
              <a:avLst/>
              <a:gdLst>
                <a:gd name="T0" fmla="*/ 2147483646 w 19"/>
                <a:gd name="T1" fmla="*/ 0 h 18"/>
                <a:gd name="T2" fmla="*/ 2147483646 w 19"/>
                <a:gd name="T3" fmla="*/ 2147483646 h 18"/>
                <a:gd name="T4" fmla="*/ 2147483646 w 19"/>
                <a:gd name="T5" fmla="*/ 2147483646 h 18"/>
                <a:gd name="T6" fmla="*/ 2147483646 w 19"/>
                <a:gd name="T7" fmla="*/ 2147483646 h 18"/>
                <a:gd name="T8" fmla="*/ 2147483646 w 19"/>
                <a:gd name="T9" fmla="*/ 2147483646 h 18"/>
                <a:gd name="T10" fmla="*/ 2147483646 w 19"/>
                <a:gd name="T11" fmla="*/ 2147483646 h 18"/>
                <a:gd name="T12" fmla="*/ 2147483646 w 19"/>
                <a:gd name="T13" fmla="*/ 2147483646 h 18"/>
                <a:gd name="T14" fmla="*/ 2147483646 w 19"/>
                <a:gd name="T15" fmla="*/ 2147483646 h 18"/>
                <a:gd name="T16" fmla="*/ 2147483646 w 19"/>
                <a:gd name="T17" fmla="*/ 2147483646 h 18"/>
                <a:gd name="T18" fmla="*/ 2147483646 w 19"/>
                <a:gd name="T19" fmla="*/ 2147483646 h 18"/>
                <a:gd name="T20" fmla="*/ 2147483646 w 19"/>
                <a:gd name="T21" fmla="*/ 0 h 18"/>
                <a:gd name="T22" fmla="*/ 2147483646 w 19"/>
                <a:gd name="T23" fmla="*/ 0 h 18"/>
                <a:gd name="T24" fmla="*/ 2147483646 w 19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18"/>
                <a:gd name="T41" fmla="*/ 19 w 19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18">
                  <a:moveTo>
                    <a:pt x="19" y="0"/>
                  </a:moveTo>
                  <a:cubicBezTo>
                    <a:pt x="17" y="5"/>
                    <a:pt x="11" y="2"/>
                    <a:pt x="8" y="7"/>
                  </a:cubicBezTo>
                  <a:lnTo>
                    <a:pt x="5" y="10"/>
                  </a:lnTo>
                  <a:cubicBezTo>
                    <a:pt x="5" y="7"/>
                    <a:pt x="9" y="3"/>
                    <a:pt x="12" y="1"/>
                  </a:cubicBezTo>
                  <a:cubicBezTo>
                    <a:pt x="7" y="1"/>
                    <a:pt x="5" y="6"/>
                    <a:pt x="3" y="10"/>
                  </a:cubicBezTo>
                  <a:cubicBezTo>
                    <a:pt x="1" y="12"/>
                    <a:pt x="3" y="15"/>
                    <a:pt x="3" y="18"/>
                  </a:cubicBezTo>
                  <a:cubicBezTo>
                    <a:pt x="2" y="16"/>
                    <a:pt x="1" y="13"/>
                    <a:pt x="1" y="10"/>
                  </a:cubicBezTo>
                  <a:cubicBezTo>
                    <a:pt x="0" y="8"/>
                    <a:pt x="2" y="5"/>
                    <a:pt x="3" y="3"/>
                  </a:cubicBezTo>
                  <a:cubicBezTo>
                    <a:pt x="5" y="1"/>
                    <a:pt x="8" y="1"/>
                    <a:pt x="10" y="0"/>
                  </a:cubicBezTo>
                  <a:cubicBezTo>
                    <a:pt x="13" y="0"/>
                    <a:pt x="16" y="1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AFDA009B-DD4D-1D15-C3DD-50F49013FCF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91058" y="2727837"/>
              <a:ext cx="345989" cy="350242"/>
            </a:xfrm>
            <a:custGeom>
              <a:avLst/>
              <a:gdLst>
                <a:gd name="T0" fmla="*/ 2147483646 w 32"/>
                <a:gd name="T1" fmla="*/ 2147483646 h 36"/>
                <a:gd name="T2" fmla="*/ 2147483646 w 32"/>
                <a:gd name="T3" fmla="*/ 2147483646 h 36"/>
                <a:gd name="T4" fmla="*/ 2147483646 w 32"/>
                <a:gd name="T5" fmla="*/ 2147483646 h 36"/>
                <a:gd name="T6" fmla="*/ 2147483646 w 32"/>
                <a:gd name="T7" fmla="*/ 2147483646 h 36"/>
                <a:gd name="T8" fmla="*/ 2147483646 w 32"/>
                <a:gd name="T9" fmla="*/ 2147483646 h 36"/>
                <a:gd name="T10" fmla="*/ 2147483646 w 32"/>
                <a:gd name="T11" fmla="*/ 2147483646 h 36"/>
                <a:gd name="T12" fmla="*/ 2147483646 w 32"/>
                <a:gd name="T13" fmla="*/ 2147483646 h 36"/>
                <a:gd name="T14" fmla="*/ 2147483646 w 32"/>
                <a:gd name="T15" fmla="*/ 2147483646 h 36"/>
                <a:gd name="T16" fmla="*/ 2147483646 w 32"/>
                <a:gd name="T17" fmla="*/ 2147483646 h 36"/>
                <a:gd name="T18" fmla="*/ 2147483646 w 32"/>
                <a:gd name="T19" fmla="*/ 2147483646 h 36"/>
                <a:gd name="T20" fmla="*/ 2147483646 w 32"/>
                <a:gd name="T21" fmla="*/ 2147483646 h 36"/>
                <a:gd name="T22" fmla="*/ 2147483646 w 32"/>
                <a:gd name="T23" fmla="*/ 2147483646 h 36"/>
                <a:gd name="T24" fmla="*/ 2147483646 w 32"/>
                <a:gd name="T25" fmla="*/ 2147483646 h 36"/>
                <a:gd name="T26" fmla="*/ 2147483646 w 32"/>
                <a:gd name="T27" fmla="*/ 2147483646 h 36"/>
                <a:gd name="T28" fmla="*/ 2147483646 w 32"/>
                <a:gd name="T29" fmla="*/ 2147483646 h 36"/>
                <a:gd name="T30" fmla="*/ 2147483646 w 32"/>
                <a:gd name="T31" fmla="*/ 2147483646 h 36"/>
                <a:gd name="T32" fmla="*/ 2147483646 w 32"/>
                <a:gd name="T33" fmla="*/ 2147483646 h 36"/>
                <a:gd name="T34" fmla="*/ 2147483646 w 32"/>
                <a:gd name="T35" fmla="*/ 2147483646 h 36"/>
                <a:gd name="T36" fmla="*/ 2147483646 w 32"/>
                <a:gd name="T37" fmla="*/ 2147483646 h 36"/>
                <a:gd name="T38" fmla="*/ 2147483646 w 32"/>
                <a:gd name="T39" fmla="*/ 2147483646 h 36"/>
                <a:gd name="T40" fmla="*/ 2147483646 w 32"/>
                <a:gd name="T41" fmla="*/ 2147483646 h 36"/>
                <a:gd name="T42" fmla="*/ 0 w 32"/>
                <a:gd name="T43" fmla="*/ 2147483646 h 36"/>
                <a:gd name="T44" fmla="*/ 2147483646 w 32"/>
                <a:gd name="T45" fmla="*/ 2147483646 h 36"/>
                <a:gd name="T46" fmla="*/ 2147483646 w 32"/>
                <a:gd name="T47" fmla="*/ 2147483646 h 36"/>
                <a:gd name="T48" fmla="*/ 2147483646 w 32"/>
                <a:gd name="T49" fmla="*/ 2147483646 h 36"/>
                <a:gd name="T50" fmla="*/ 2147483646 w 32"/>
                <a:gd name="T51" fmla="*/ 2147483646 h 36"/>
                <a:gd name="T52" fmla="*/ 2147483646 w 32"/>
                <a:gd name="T53" fmla="*/ 2147483646 h 36"/>
                <a:gd name="T54" fmla="*/ 2147483646 w 32"/>
                <a:gd name="T55" fmla="*/ 2147483646 h 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2"/>
                <a:gd name="T85" fmla="*/ 0 h 36"/>
                <a:gd name="T86" fmla="*/ 32 w 32"/>
                <a:gd name="T87" fmla="*/ 36 h 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2" h="36">
                  <a:moveTo>
                    <a:pt x="23" y="8"/>
                  </a:moveTo>
                  <a:cubicBezTo>
                    <a:pt x="24" y="13"/>
                    <a:pt x="31" y="15"/>
                    <a:pt x="27" y="20"/>
                  </a:cubicBezTo>
                  <a:cubicBezTo>
                    <a:pt x="28" y="22"/>
                    <a:pt x="32" y="22"/>
                    <a:pt x="30" y="25"/>
                  </a:cubicBezTo>
                  <a:cubicBezTo>
                    <a:pt x="29" y="27"/>
                    <a:pt x="32" y="30"/>
                    <a:pt x="29" y="32"/>
                  </a:cubicBezTo>
                  <a:lnTo>
                    <a:pt x="28" y="32"/>
                  </a:lnTo>
                  <a:cubicBezTo>
                    <a:pt x="27" y="31"/>
                    <a:pt x="24" y="31"/>
                    <a:pt x="23" y="31"/>
                  </a:cubicBezTo>
                  <a:cubicBezTo>
                    <a:pt x="21" y="33"/>
                    <a:pt x="20" y="34"/>
                    <a:pt x="20" y="36"/>
                  </a:cubicBezTo>
                  <a:cubicBezTo>
                    <a:pt x="20" y="35"/>
                    <a:pt x="18" y="34"/>
                    <a:pt x="19" y="33"/>
                  </a:cubicBezTo>
                  <a:cubicBezTo>
                    <a:pt x="17" y="31"/>
                    <a:pt x="16" y="30"/>
                    <a:pt x="13" y="29"/>
                  </a:cubicBezTo>
                  <a:cubicBezTo>
                    <a:pt x="12" y="28"/>
                    <a:pt x="13" y="26"/>
                    <a:pt x="12" y="26"/>
                  </a:cubicBezTo>
                  <a:lnTo>
                    <a:pt x="10" y="26"/>
                  </a:lnTo>
                  <a:cubicBezTo>
                    <a:pt x="9" y="24"/>
                    <a:pt x="12" y="21"/>
                    <a:pt x="9" y="20"/>
                  </a:cubicBezTo>
                  <a:cubicBezTo>
                    <a:pt x="8" y="20"/>
                    <a:pt x="8" y="22"/>
                    <a:pt x="7" y="21"/>
                  </a:cubicBezTo>
                  <a:cubicBezTo>
                    <a:pt x="7" y="20"/>
                    <a:pt x="8" y="18"/>
                    <a:pt x="6" y="17"/>
                  </a:cubicBezTo>
                  <a:cubicBezTo>
                    <a:pt x="5" y="17"/>
                    <a:pt x="4" y="17"/>
                    <a:pt x="4" y="18"/>
                  </a:cubicBezTo>
                  <a:cubicBezTo>
                    <a:pt x="3" y="16"/>
                    <a:pt x="4" y="14"/>
                    <a:pt x="5" y="12"/>
                  </a:cubicBezTo>
                  <a:cubicBezTo>
                    <a:pt x="4" y="12"/>
                    <a:pt x="4" y="11"/>
                    <a:pt x="3" y="11"/>
                  </a:cubicBezTo>
                  <a:cubicBezTo>
                    <a:pt x="2" y="12"/>
                    <a:pt x="2" y="13"/>
                    <a:pt x="0" y="13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3" y="9"/>
                    <a:pt x="4" y="8"/>
                    <a:pt x="5" y="8"/>
                  </a:cubicBezTo>
                  <a:cubicBezTo>
                    <a:pt x="6" y="7"/>
                    <a:pt x="9" y="6"/>
                    <a:pt x="7" y="4"/>
                  </a:cubicBezTo>
                  <a:cubicBezTo>
                    <a:pt x="6" y="5"/>
                    <a:pt x="5" y="4"/>
                    <a:pt x="5" y="3"/>
                  </a:cubicBezTo>
                  <a:cubicBezTo>
                    <a:pt x="11" y="3"/>
                    <a:pt x="20" y="0"/>
                    <a:pt x="2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6587A149-9AE0-BE31-815E-9B58CE7BE12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94244" y="2747057"/>
              <a:ext cx="160510" cy="49119"/>
            </a:xfrm>
            <a:custGeom>
              <a:avLst/>
              <a:gdLst>
                <a:gd name="T0" fmla="*/ 2147483646 w 15"/>
                <a:gd name="T1" fmla="*/ 2147483646 h 5"/>
                <a:gd name="T2" fmla="*/ 2147483646 w 15"/>
                <a:gd name="T3" fmla="*/ 2147483646 h 5"/>
                <a:gd name="T4" fmla="*/ 2147483646 w 15"/>
                <a:gd name="T5" fmla="*/ 2147483646 h 5"/>
                <a:gd name="T6" fmla="*/ 2147483646 w 15"/>
                <a:gd name="T7" fmla="*/ 2147483646 h 5"/>
                <a:gd name="T8" fmla="*/ 0 w 15"/>
                <a:gd name="T9" fmla="*/ 2147483646 h 5"/>
                <a:gd name="T10" fmla="*/ 2147483646 w 15"/>
                <a:gd name="T11" fmla="*/ 2147483646 h 5"/>
                <a:gd name="T12" fmla="*/ 2147483646 w 15"/>
                <a:gd name="T13" fmla="*/ 2147483646 h 5"/>
                <a:gd name="T14" fmla="*/ 2147483646 w 15"/>
                <a:gd name="T15" fmla="*/ 2147483646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5"/>
                <a:gd name="T26" fmla="*/ 15 w 15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5">
                  <a:moveTo>
                    <a:pt x="13" y="1"/>
                  </a:moveTo>
                  <a:cubicBezTo>
                    <a:pt x="13" y="2"/>
                    <a:pt x="15" y="2"/>
                    <a:pt x="15" y="4"/>
                  </a:cubicBezTo>
                  <a:cubicBezTo>
                    <a:pt x="14" y="5"/>
                    <a:pt x="12" y="4"/>
                    <a:pt x="11" y="5"/>
                  </a:cubicBezTo>
                  <a:cubicBezTo>
                    <a:pt x="11" y="3"/>
                    <a:pt x="10" y="3"/>
                    <a:pt x="9" y="3"/>
                  </a:cubicBezTo>
                  <a:cubicBezTo>
                    <a:pt x="6" y="5"/>
                    <a:pt x="3" y="4"/>
                    <a:pt x="0" y="5"/>
                  </a:cubicBezTo>
                  <a:cubicBezTo>
                    <a:pt x="2" y="4"/>
                    <a:pt x="5" y="0"/>
                    <a:pt x="8" y="2"/>
                  </a:cubicBezTo>
                  <a:cubicBezTo>
                    <a:pt x="9" y="0"/>
                    <a:pt x="11" y="0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E183BDCF-EEC7-6600-2E42-93BA2E3B034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80357" y="2796177"/>
              <a:ext cx="668794" cy="832892"/>
            </a:xfrm>
            <a:custGeom>
              <a:avLst/>
              <a:gdLst>
                <a:gd name="T0" fmla="*/ 2147483646 w 62"/>
                <a:gd name="T1" fmla="*/ 2147483646 h 86"/>
                <a:gd name="T2" fmla="*/ 2147483646 w 62"/>
                <a:gd name="T3" fmla="*/ 2147483646 h 86"/>
                <a:gd name="T4" fmla="*/ 2147483646 w 62"/>
                <a:gd name="T5" fmla="*/ 2147483646 h 86"/>
                <a:gd name="T6" fmla="*/ 2147483646 w 62"/>
                <a:gd name="T7" fmla="*/ 2147483646 h 86"/>
                <a:gd name="T8" fmla="*/ 2147483646 w 62"/>
                <a:gd name="T9" fmla="*/ 2147483646 h 86"/>
                <a:gd name="T10" fmla="*/ 2147483646 w 62"/>
                <a:gd name="T11" fmla="*/ 2147483646 h 86"/>
                <a:gd name="T12" fmla="*/ 2147483646 w 62"/>
                <a:gd name="T13" fmla="*/ 2147483646 h 86"/>
                <a:gd name="T14" fmla="*/ 2147483646 w 62"/>
                <a:gd name="T15" fmla="*/ 2147483646 h 86"/>
                <a:gd name="T16" fmla="*/ 2147483646 w 62"/>
                <a:gd name="T17" fmla="*/ 2147483646 h 86"/>
                <a:gd name="T18" fmla="*/ 2147483646 w 62"/>
                <a:gd name="T19" fmla="*/ 2147483646 h 86"/>
                <a:gd name="T20" fmla="*/ 2147483646 w 62"/>
                <a:gd name="T21" fmla="*/ 2147483646 h 86"/>
                <a:gd name="T22" fmla="*/ 2147483646 w 62"/>
                <a:gd name="T23" fmla="*/ 2147483646 h 86"/>
                <a:gd name="T24" fmla="*/ 2147483646 w 62"/>
                <a:gd name="T25" fmla="*/ 2147483646 h 86"/>
                <a:gd name="T26" fmla="*/ 2147483646 w 62"/>
                <a:gd name="T27" fmla="*/ 2147483646 h 86"/>
                <a:gd name="T28" fmla="*/ 2147483646 w 62"/>
                <a:gd name="T29" fmla="*/ 2147483646 h 86"/>
                <a:gd name="T30" fmla="*/ 2147483646 w 62"/>
                <a:gd name="T31" fmla="*/ 2147483646 h 86"/>
                <a:gd name="T32" fmla="*/ 2147483646 w 62"/>
                <a:gd name="T33" fmla="*/ 2147483646 h 86"/>
                <a:gd name="T34" fmla="*/ 2147483646 w 62"/>
                <a:gd name="T35" fmla="*/ 2147483646 h 86"/>
                <a:gd name="T36" fmla="*/ 2147483646 w 62"/>
                <a:gd name="T37" fmla="*/ 2147483646 h 86"/>
                <a:gd name="T38" fmla="*/ 2147483646 w 62"/>
                <a:gd name="T39" fmla="*/ 2147483646 h 86"/>
                <a:gd name="T40" fmla="*/ 2147483646 w 62"/>
                <a:gd name="T41" fmla="*/ 2147483646 h 86"/>
                <a:gd name="T42" fmla="*/ 2147483646 w 62"/>
                <a:gd name="T43" fmla="*/ 2147483646 h 86"/>
                <a:gd name="T44" fmla="*/ 2147483646 w 62"/>
                <a:gd name="T45" fmla="*/ 2147483646 h 86"/>
                <a:gd name="T46" fmla="*/ 2147483646 w 62"/>
                <a:gd name="T47" fmla="*/ 2147483646 h 86"/>
                <a:gd name="T48" fmla="*/ 2147483646 w 62"/>
                <a:gd name="T49" fmla="*/ 2147483646 h 86"/>
                <a:gd name="T50" fmla="*/ 2147483646 w 62"/>
                <a:gd name="T51" fmla="*/ 2147483646 h 86"/>
                <a:gd name="T52" fmla="*/ 2147483646 w 62"/>
                <a:gd name="T53" fmla="*/ 2147483646 h 86"/>
                <a:gd name="T54" fmla="*/ 2147483646 w 62"/>
                <a:gd name="T55" fmla="*/ 2147483646 h 86"/>
                <a:gd name="T56" fmla="*/ 2147483646 w 62"/>
                <a:gd name="T57" fmla="*/ 2147483646 h 86"/>
                <a:gd name="T58" fmla="*/ 2147483646 w 62"/>
                <a:gd name="T59" fmla="*/ 2147483646 h 86"/>
                <a:gd name="T60" fmla="*/ 2147483646 w 62"/>
                <a:gd name="T61" fmla="*/ 2147483646 h 86"/>
                <a:gd name="T62" fmla="*/ 2147483646 w 62"/>
                <a:gd name="T63" fmla="*/ 2147483646 h 86"/>
                <a:gd name="T64" fmla="*/ 2147483646 w 62"/>
                <a:gd name="T65" fmla="*/ 2147483646 h 86"/>
                <a:gd name="T66" fmla="*/ 2147483646 w 62"/>
                <a:gd name="T67" fmla="*/ 2147483646 h 86"/>
                <a:gd name="T68" fmla="*/ 2147483646 w 62"/>
                <a:gd name="T69" fmla="*/ 2147483646 h 86"/>
                <a:gd name="T70" fmla="*/ 2147483646 w 62"/>
                <a:gd name="T71" fmla="*/ 2147483646 h 86"/>
                <a:gd name="T72" fmla="*/ 2147483646 w 62"/>
                <a:gd name="T73" fmla="*/ 2147483646 h 86"/>
                <a:gd name="T74" fmla="*/ 2147483646 w 62"/>
                <a:gd name="T75" fmla="*/ 2147483646 h 86"/>
                <a:gd name="T76" fmla="*/ 2147483646 w 62"/>
                <a:gd name="T77" fmla="*/ 2147483646 h 86"/>
                <a:gd name="T78" fmla="*/ 2147483646 w 62"/>
                <a:gd name="T79" fmla="*/ 2147483646 h 86"/>
                <a:gd name="T80" fmla="*/ 2147483646 w 62"/>
                <a:gd name="T81" fmla="*/ 2147483646 h 86"/>
                <a:gd name="T82" fmla="*/ 2147483646 w 62"/>
                <a:gd name="T83" fmla="*/ 2147483646 h 86"/>
                <a:gd name="T84" fmla="*/ 2147483646 w 62"/>
                <a:gd name="T85" fmla="*/ 2147483646 h 86"/>
                <a:gd name="T86" fmla="*/ 2147483646 w 62"/>
                <a:gd name="T87" fmla="*/ 2147483646 h 86"/>
                <a:gd name="T88" fmla="*/ 2147483646 w 62"/>
                <a:gd name="T89" fmla="*/ 2147483646 h 8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2"/>
                <a:gd name="T136" fmla="*/ 0 h 86"/>
                <a:gd name="T137" fmla="*/ 62 w 62"/>
                <a:gd name="T138" fmla="*/ 86 h 8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2" h="86">
                  <a:moveTo>
                    <a:pt x="28" y="2"/>
                  </a:moveTo>
                  <a:cubicBezTo>
                    <a:pt x="28" y="4"/>
                    <a:pt x="26" y="7"/>
                    <a:pt x="29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30" y="12"/>
                    <a:pt x="32" y="13"/>
                  </a:cubicBezTo>
                  <a:lnTo>
                    <a:pt x="34" y="13"/>
                  </a:lnTo>
                  <a:cubicBezTo>
                    <a:pt x="34" y="14"/>
                    <a:pt x="35" y="15"/>
                    <a:pt x="35" y="16"/>
                  </a:cubicBezTo>
                  <a:lnTo>
                    <a:pt x="37" y="16"/>
                  </a:lnTo>
                  <a:cubicBezTo>
                    <a:pt x="37" y="18"/>
                    <a:pt x="36" y="20"/>
                    <a:pt x="39" y="20"/>
                  </a:cubicBezTo>
                  <a:cubicBezTo>
                    <a:pt x="41" y="20"/>
                    <a:pt x="40" y="22"/>
                    <a:pt x="41" y="23"/>
                  </a:cubicBezTo>
                  <a:cubicBezTo>
                    <a:pt x="43" y="24"/>
                    <a:pt x="45" y="26"/>
                    <a:pt x="46" y="28"/>
                  </a:cubicBezTo>
                  <a:cubicBezTo>
                    <a:pt x="44" y="29"/>
                    <a:pt x="44" y="31"/>
                    <a:pt x="44" y="33"/>
                  </a:cubicBezTo>
                  <a:cubicBezTo>
                    <a:pt x="45" y="34"/>
                    <a:pt x="45" y="34"/>
                    <a:pt x="46" y="33"/>
                  </a:cubicBezTo>
                  <a:cubicBezTo>
                    <a:pt x="47" y="34"/>
                    <a:pt x="49" y="36"/>
                    <a:pt x="50" y="34"/>
                  </a:cubicBezTo>
                  <a:cubicBezTo>
                    <a:pt x="52" y="31"/>
                    <a:pt x="49" y="27"/>
                    <a:pt x="53" y="25"/>
                  </a:cubicBezTo>
                  <a:cubicBezTo>
                    <a:pt x="54" y="26"/>
                    <a:pt x="56" y="26"/>
                    <a:pt x="57" y="27"/>
                  </a:cubicBezTo>
                  <a:cubicBezTo>
                    <a:pt x="62" y="32"/>
                    <a:pt x="59" y="40"/>
                    <a:pt x="57" y="46"/>
                  </a:cubicBezTo>
                  <a:cubicBezTo>
                    <a:pt x="55" y="48"/>
                    <a:pt x="52" y="45"/>
                    <a:pt x="50" y="48"/>
                  </a:cubicBezTo>
                  <a:cubicBezTo>
                    <a:pt x="53" y="53"/>
                    <a:pt x="54" y="60"/>
                    <a:pt x="53" y="67"/>
                  </a:cubicBezTo>
                  <a:cubicBezTo>
                    <a:pt x="52" y="70"/>
                    <a:pt x="49" y="74"/>
                    <a:pt x="46" y="76"/>
                  </a:cubicBezTo>
                  <a:cubicBezTo>
                    <a:pt x="45" y="75"/>
                    <a:pt x="46" y="73"/>
                    <a:pt x="44" y="73"/>
                  </a:cubicBezTo>
                  <a:cubicBezTo>
                    <a:pt x="42" y="75"/>
                    <a:pt x="44" y="76"/>
                    <a:pt x="43" y="78"/>
                  </a:cubicBezTo>
                  <a:cubicBezTo>
                    <a:pt x="43" y="81"/>
                    <a:pt x="40" y="84"/>
                    <a:pt x="38" y="86"/>
                  </a:cubicBezTo>
                  <a:cubicBezTo>
                    <a:pt x="38" y="85"/>
                    <a:pt x="37" y="84"/>
                    <a:pt x="37" y="83"/>
                  </a:cubicBezTo>
                  <a:lnTo>
                    <a:pt x="38" y="83"/>
                  </a:lnTo>
                  <a:cubicBezTo>
                    <a:pt x="38" y="82"/>
                    <a:pt x="38" y="80"/>
                    <a:pt x="36" y="79"/>
                  </a:cubicBezTo>
                  <a:cubicBezTo>
                    <a:pt x="35" y="79"/>
                    <a:pt x="34" y="80"/>
                    <a:pt x="32" y="79"/>
                  </a:cubicBezTo>
                  <a:cubicBezTo>
                    <a:pt x="29" y="83"/>
                    <a:pt x="24" y="80"/>
                    <a:pt x="19" y="79"/>
                  </a:cubicBezTo>
                  <a:cubicBezTo>
                    <a:pt x="19" y="78"/>
                    <a:pt x="19" y="77"/>
                    <a:pt x="20" y="77"/>
                  </a:cubicBezTo>
                  <a:cubicBezTo>
                    <a:pt x="25" y="77"/>
                    <a:pt x="29" y="78"/>
                    <a:pt x="33" y="76"/>
                  </a:cubicBezTo>
                  <a:cubicBezTo>
                    <a:pt x="36" y="75"/>
                    <a:pt x="36" y="72"/>
                    <a:pt x="37" y="70"/>
                  </a:cubicBezTo>
                  <a:cubicBezTo>
                    <a:pt x="36" y="67"/>
                    <a:pt x="35" y="64"/>
                    <a:pt x="32" y="62"/>
                  </a:cubicBezTo>
                  <a:cubicBezTo>
                    <a:pt x="30" y="62"/>
                    <a:pt x="29" y="61"/>
                    <a:pt x="28" y="62"/>
                  </a:cubicBezTo>
                  <a:cubicBezTo>
                    <a:pt x="25" y="64"/>
                    <a:pt x="22" y="71"/>
                    <a:pt x="17" y="68"/>
                  </a:cubicBezTo>
                  <a:cubicBezTo>
                    <a:pt x="17" y="67"/>
                    <a:pt x="16" y="67"/>
                    <a:pt x="16" y="66"/>
                  </a:cubicBezTo>
                  <a:cubicBezTo>
                    <a:pt x="20" y="64"/>
                    <a:pt x="21" y="60"/>
                    <a:pt x="22" y="56"/>
                  </a:cubicBezTo>
                  <a:lnTo>
                    <a:pt x="25" y="54"/>
                  </a:lnTo>
                  <a:cubicBezTo>
                    <a:pt x="28" y="58"/>
                    <a:pt x="34" y="55"/>
                    <a:pt x="35" y="60"/>
                  </a:cubicBezTo>
                  <a:cubicBezTo>
                    <a:pt x="36" y="62"/>
                    <a:pt x="37" y="65"/>
                    <a:pt x="39" y="67"/>
                  </a:cubicBezTo>
                  <a:cubicBezTo>
                    <a:pt x="40" y="65"/>
                    <a:pt x="38" y="63"/>
                    <a:pt x="38" y="62"/>
                  </a:cubicBezTo>
                  <a:cubicBezTo>
                    <a:pt x="37" y="60"/>
                    <a:pt x="36" y="57"/>
                    <a:pt x="35" y="56"/>
                  </a:cubicBezTo>
                  <a:lnTo>
                    <a:pt x="37" y="57"/>
                  </a:lnTo>
                  <a:cubicBezTo>
                    <a:pt x="37" y="56"/>
                    <a:pt x="38" y="56"/>
                    <a:pt x="37" y="55"/>
                  </a:cubicBezTo>
                  <a:cubicBezTo>
                    <a:pt x="35" y="52"/>
                    <a:pt x="31" y="56"/>
                    <a:pt x="29" y="54"/>
                  </a:cubicBezTo>
                  <a:cubicBezTo>
                    <a:pt x="24" y="53"/>
                    <a:pt x="27" y="46"/>
                    <a:pt x="21" y="45"/>
                  </a:cubicBezTo>
                  <a:cubicBezTo>
                    <a:pt x="18" y="45"/>
                    <a:pt x="17" y="45"/>
                    <a:pt x="15" y="48"/>
                  </a:cubicBezTo>
                  <a:cubicBezTo>
                    <a:pt x="15" y="48"/>
                    <a:pt x="15" y="49"/>
                    <a:pt x="15" y="49"/>
                  </a:cubicBezTo>
                  <a:lnTo>
                    <a:pt x="14" y="49"/>
                  </a:lnTo>
                  <a:cubicBezTo>
                    <a:pt x="15" y="44"/>
                    <a:pt x="15" y="38"/>
                    <a:pt x="12" y="34"/>
                  </a:cubicBezTo>
                  <a:cubicBezTo>
                    <a:pt x="10" y="33"/>
                    <a:pt x="8" y="31"/>
                    <a:pt x="6" y="32"/>
                  </a:cubicBezTo>
                  <a:cubicBezTo>
                    <a:pt x="2" y="35"/>
                    <a:pt x="4" y="39"/>
                    <a:pt x="5" y="43"/>
                  </a:cubicBezTo>
                  <a:cubicBezTo>
                    <a:pt x="7" y="44"/>
                    <a:pt x="7" y="46"/>
                    <a:pt x="9" y="47"/>
                  </a:cubicBezTo>
                  <a:cubicBezTo>
                    <a:pt x="10" y="47"/>
                    <a:pt x="12" y="47"/>
                    <a:pt x="13" y="46"/>
                  </a:cubicBezTo>
                  <a:lnTo>
                    <a:pt x="13" y="45"/>
                  </a:lnTo>
                  <a:cubicBezTo>
                    <a:pt x="12" y="46"/>
                    <a:pt x="13" y="49"/>
                    <a:pt x="11" y="49"/>
                  </a:cubicBezTo>
                  <a:cubicBezTo>
                    <a:pt x="10" y="47"/>
                    <a:pt x="8" y="50"/>
                    <a:pt x="6" y="48"/>
                  </a:cubicBezTo>
                  <a:lnTo>
                    <a:pt x="5" y="48"/>
                  </a:lnTo>
                  <a:cubicBezTo>
                    <a:pt x="4" y="41"/>
                    <a:pt x="0" y="35"/>
                    <a:pt x="4" y="29"/>
                  </a:cubicBezTo>
                  <a:cubicBezTo>
                    <a:pt x="4" y="27"/>
                    <a:pt x="4" y="25"/>
                    <a:pt x="6" y="23"/>
                  </a:cubicBezTo>
                  <a:cubicBezTo>
                    <a:pt x="7" y="23"/>
                    <a:pt x="8" y="23"/>
                    <a:pt x="8" y="21"/>
                  </a:cubicBezTo>
                  <a:cubicBezTo>
                    <a:pt x="7" y="20"/>
                    <a:pt x="9" y="20"/>
                    <a:pt x="8" y="19"/>
                  </a:cubicBezTo>
                  <a:cubicBezTo>
                    <a:pt x="7" y="19"/>
                    <a:pt x="7" y="20"/>
                    <a:pt x="6" y="20"/>
                  </a:cubicBezTo>
                  <a:lnTo>
                    <a:pt x="3" y="19"/>
                  </a:lnTo>
                  <a:cubicBezTo>
                    <a:pt x="3" y="15"/>
                    <a:pt x="6" y="11"/>
                    <a:pt x="9" y="7"/>
                  </a:cubicBezTo>
                  <a:cubicBezTo>
                    <a:pt x="10" y="9"/>
                    <a:pt x="10" y="13"/>
                    <a:pt x="13" y="13"/>
                  </a:cubicBezTo>
                  <a:cubicBezTo>
                    <a:pt x="12" y="10"/>
                    <a:pt x="17" y="11"/>
                    <a:pt x="15" y="8"/>
                  </a:cubicBezTo>
                  <a:lnTo>
                    <a:pt x="14" y="8"/>
                  </a:lnTo>
                  <a:cubicBezTo>
                    <a:pt x="13" y="6"/>
                    <a:pt x="15" y="5"/>
                    <a:pt x="16" y="3"/>
                  </a:cubicBezTo>
                  <a:cubicBezTo>
                    <a:pt x="18" y="2"/>
                    <a:pt x="22" y="1"/>
                    <a:pt x="25" y="1"/>
                  </a:cubicBezTo>
                  <a:cubicBezTo>
                    <a:pt x="26" y="0"/>
                    <a:pt x="27" y="1"/>
                    <a:pt x="28" y="2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69723EAC-1E3E-7AF4-0906-D5CE5B05609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63545" y="2834618"/>
              <a:ext cx="53503" cy="68340"/>
            </a:xfrm>
            <a:custGeom>
              <a:avLst/>
              <a:gdLst>
                <a:gd name="T0" fmla="*/ 2147483646 w 5"/>
                <a:gd name="T1" fmla="*/ 0 h 7"/>
                <a:gd name="T2" fmla="*/ 0 w 5"/>
                <a:gd name="T3" fmla="*/ 2147483646 h 7"/>
                <a:gd name="T4" fmla="*/ 2147483646 w 5"/>
                <a:gd name="T5" fmla="*/ 0 h 7"/>
                <a:gd name="T6" fmla="*/ 2147483646 w 5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7"/>
                <a:gd name="T14" fmla="*/ 5 w 5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7">
                  <a:moveTo>
                    <a:pt x="5" y="0"/>
                  </a:moveTo>
                  <a:cubicBezTo>
                    <a:pt x="5" y="3"/>
                    <a:pt x="2" y="5"/>
                    <a:pt x="0" y="7"/>
                  </a:cubicBezTo>
                  <a:cubicBezTo>
                    <a:pt x="0" y="4"/>
                    <a:pt x="3" y="2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98A73442-0BF1-5E1F-6EE2-D1D87A00199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47748" y="2941399"/>
              <a:ext cx="139109" cy="117459"/>
            </a:xfrm>
            <a:custGeom>
              <a:avLst/>
              <a:gdLst>
                <a:gd name="T0" fmla="*/ 2147483646 w 13"/>
                <a:gd name="T1" fmla="*/ 2147483646 h 12"/>
                <a:gd name="T2" fmla="*/ 2147483646 w 13"/>
                <a:gd name="T3" fmla="*/ 2147483646 h 12"/>
                <a:gd name="T4" fmla="*/ 2147483646 w 13"/>
                <a:gd name="T5" fmla="*/ 2147483646 h 12"/>
                <a:gd name="T6" fmla="*/ 2147483646 w 13"/>
                <a:gd name="T7" fmla="*/ 2147483646 h 12"/>
                <a:gd name="T8" fmla="*/ 2147483646 w 13"/>
                <a:gd name="T9" fmla="*/ 2147483646 h 12"/>
                <a:gd name="T10" fmla="*/ 2147483646 w 13"/>
                <a:gd name="T11" fmla="*/ 2147483646 h 12"/>
                <a:gd name="T12" fmla="*/ 2147483646 w 13"/>
                <a:gd name="T13" fmla="*/ 2147483646 h 12"/>
                <a:gd name="T14" fmla="*/ 2147483646 w 13"/>
                <a:gd name="T15" fmla="*/ 2147483646 h 12"/>
                <a:gd name="T16" fmla="*/ 2147483646 w 13"/>
                <a:gd name="T17" fmla="*/ 2147483646 h 12"/>
                <a:gd name="T18" fmla="*/ 2147483646 w 13"/>
                <a:gd name="T19" fmla="*/ 2147483646 h 12"/>
                <a:gd name="T20" fmla="*/ 2147483646 w 13"/>
                <a:gd name="T21" fmla="*/ 2147483646 h 12"/>
                <a:gd name="T22" fmla="*/ 2147483646 w 13"/>
                <a:gd name="T23" fmla="*/ 2147483646 h 12"/>
                <a:gd name="T24" fmla="*/ 2147483646 w 13"/>
                <a:gd name="T25" fmla="*/ 2147483646 h 12"/>
                <a:gd name="T26" fmla="*/ 0 w 13"/>
                <a:gd name="T27" fmla="*/ 2147483646 h 12"/>
                <a:gd name="T28" fmla="*/ 2147483646 w 13"/>
                <a:gd name="T29" fmla="*/ 2147483646 h 12"/>
                <a:gd name="T30" fmla="*/ 2147483646 w 13"/>
                <a:gd name="T31" fmla="*/ 2147483646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12"/>
                <a:gd name="T50" fmla="*/ 13 w 13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12">
                  <a:moveTo>
                    <a:pt x="7" y="3"/>
                  </a:moveTo>
                  <a:cubicBezTo>
                    <a:pt x="8" y="4"/>
                    <a:pt x="8" y="8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ubicBezTo>
                    <a:pt x="12" y="8"/>
                    <a:pt x="11" y="9"/>
                    <a:pt x="12" y="10"/>
                  </a:cubicBezTo>
                  <a:lnTo>
                    <a:pt x="12" y="9"/>
                  </a:lnTo>
                  <a:lnTo>
                    <a:pt x="13" y="11"/>
                  </a:lnTo>
                  <a:cubicBezTo>
                    <a:pt x="12" y="11"/>
                    <a:pt x="10" y="12"/>
                    <a:pt x="10" y="10"/>
                  </a:cubicBezTo>
                  <a:cubicBezTo>
                    <a:pt x="10" y="9"/>
                    <a:pt x="9" y="9"/>
                    <a:pt x="8" y="8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4" y="9"/>
                    <a:pt x="6" y="6"/>
                    <a:pt x="4" y="6"/>
                  </a:cubicBezTo>
                  <a:cubicBezTo>
                    <a:pt x="3" y="8"/>
                    <a:pt x="2" y="8"/>
                    <a:pt x="1" y="8"/>
                  </a:cubicBezTo>
                  <a:cubicBezTo>
                    <a:pt x="0" y="6"/>
                    <a:pt x="0" y="4"/>
                    <a:pt x="0" y="2"/>
                  </a:cubicBezTo>
                  <a:cubicBezTo>
                    <a:pt x="2" y="1"/>
                    <a:pt x="6" y="0"/>
                    <a:pt x="7" y="3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F25012FE-D29B-AE15-278E-B99D4AD1183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11952" y="2960619"/>
              <a:ext cx="64204" cy="57662"/>
            </a:xfrm>
            <a:custGeom>
              <a:avLst/>
              <a:gdLst>
                <a:gd name="T0" fmla="*/ 2147483646 w 6"/>
                <a:gd name="T1" fmla="*/ 2147483646 h 6"/>
                <a:gd name="T2" fmla="*/ 2147483646 w 6"/>
                <a:gd name="T3" fmla="*/ 2147483646 h 6"/>
                <a:gd name="T4" fmla="*/ 2147483646 w 6"/>
                <a:gd name="T5" fmla="*/ 2147483646 h 6"/>
                <a:gd name="T6" fmla="*/ 2147483646 w 6"/>
                <a:gd name="T7" fmla="*/ 2147483646 h 6"/>
                <a:gd name="T8" fmla="*/ 0 w 6"/>
                <a:gd name="T9" fmla="*/ 2147483646 h 6"/>
                <a:gd name="T10" fmla="*/ 0 w 6"/>
                <a:gd name="T11" fmla="*/ 2147483646 h 6"/>
                <a:gd name="T12" fmla="*/ 0 w 6"/>
                <a:gd name="T13" fmla="*/ 2147483646 h 6"/>
                <a:gd name="T14" fmla="*/ 0 w 6"/>
                <a:gd name="T15" fmla="*/ 2147483646 h 6"/>
                <a:gd name="T16" fmla="*/ 2147483646 w 6"/>
                <a:gd name="T17" fmla="*/ 2147483646 h 6"/>
                <a:gd name="T18" fmla="*/ 2147483646 w 6"/>
                <a:gd name="T19" fmla="*/ 2147483646 h 6"/>
                <a:gd name="T20" fmla="*/ 2147483646 w 6"/>
                <a:gd name="T21" fmla="*/ 2147483646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6"/>
                <a:gd name="T35" fmla="*/ 6 w 6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6">
                  <a:moveTo>
                    <a:pt x="6" y="5"/>
                  </a:moveTo>
                  <a:lnTo>
                    <a:pt x="6" y="6"/>
                  </a:lnTo>
                  <a:cubicBezTo>
                    <a:pt x="6" y="4"/>
                    <a:pt x="4" y="2"/>
                    <a:pt x="2" y="3"/>
                  </a:cubicBezTo>
                  <a:cubicBezTo>
                    <a:pt x="2" y="4"/>
                    <a:pt x="1" y="4"/>
                    <a:pt x="0" y="4"/>
                  </a:cubicBezTo>
                  <a:lnTo>
                    <a:pt x="0" y="1"/>
                  </a:lnTo>
                  <a:cubicBezTo>
                    <a:pt x="2" y="1"/>
                    <a:pt x="3" y="0"/>
                    <a:pt x="4" y="1"/>
                  </a:cubicBezTo>
                  <a:cubicBezTo>
                    <a:pt x="5" y="2"/>
                    <a:pt x="5" y="4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43CD5681-2E07-B59C-E5C1-F7022B47EB5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84947" y="2990518"/>
              <a:ext cx="64204" cy="87560"/>
            </a:xfrm>
            <a:custGeom>
              <a:avLst/>
              <a:gdLst>
                <a:gd name="T0" fmla="*/ 2147483646 w 6"/>
                <a:gd name="T1" fmla="*/ 2147483646 h 9"/>
                <a:gd name="T2" fmla="*/ 0 w 6"/>
                <a:gd name="T3" fmla="*/ 2147483646 h 9"/>
                <a:gd name="T4" fmla="*/ 2147483646 w 6"/>
                <a:gd name="T5" fmla="*/ 2147483646 h 9"/>
                <a:gd name="T6" fmla="*/ 2147483646 w 6"/>
                <a:gd name="T7" fmla="*/ 2147483646 h 9"/>
                <a:gd name="T8" fmla="*/ 2147483646 w 6"/>
                <a:gd name="T9" fmla="*/ 2147483646 h 9"/>
                <a:gd name="T10" fmla="*/ 2147483646 w 6"/>
                <a:gd name="T11" fmla="*/ 2147483646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9"/>
                <a:gd name="T20" fmla="*/ 6 w 6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9">
                  <a:moveTo>
                    <a:pt x="3" y="6"/>
                  </a:moveTo>
                  <a:cubicBezTo>
                    <a:pt x="2" y="7"/>
                    <a:pt x="2" y="9"/>
                    <a:pt x="0" y="9"/>
                  </a:cubicBezTo>
                  <a:cubicBezTo>
                    <a:pt x="0" y="8"/>
                    <a:pt x="2" y="6"/>
                    <a:pt x="2" y="4"/>
                  </a:cubicBezTo>
                  <a:cubicBezTo>
                    <a:pt x="3" y="3"/>
                    <a:pt x="3" y="0"/>
                    <a:pt x="6" y="1"/>
                  </a:cubicBezTo>
                  <a:cubicBezTo>
                    <a:pt x="5" y="2"/>
                    <a:pt x="2" y="3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7F29A3C1-AB7C-69FD-5432-E331F36697E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15646" y="3067401"/>
              <a:ext cx="149810" cy="155900"/>
            </a:xfrm>
            <a:custGeom>
              <a:avLst/>
              <a:gdLst>
                <a:gd name="T0" fmla="*/ 2147483646 w 14"/>
                <a:gd name="T1" fmla="*/ 2147483646 h 16"/>
                <a:gd name="T2" fmla="*/ 2147483646 w 14"/>
                <a:gd name="T3" fmla="*/ 2147483646 h 16"/>
                <a:gd name="T4" fmla="*/ 2147483646 w 14"/>
                <a:gd name="T5" fmla="*/ 2147483646 h 16"/>
                <a:gd name="T6" fmla="*/ 0 w 14"/>
                <a:gd name="T7" fmla="*/ 2147483646 h 16"/>
                <a:gd name="T8" fmla="*/ 2147483646 w 14"/>
                <a:gd name="T9" fmla="*/ 0 h 16"/>
                <a:gd name="T10" fmla="*/ 2147483646 w 14"/>
                <a:gd name="T11" fmla="*/ 2147483646 h 16"/>
                <a:gd name="T12" fmla="*/ 2147483646 w 14"/>
                <a:gd name="T13" fmla="*/ 2147483646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16"/>
                <a:gd name="T23" fmla="*/ 14 w 14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16">
                  <a:moveTo>
                    <a:pt x="9" y="2"/>
                  </a:moveTo>
                  <a:cubicBezTo>
                    <a:pt x="12" y="6"/>
                    <a:pt x="14" y="10"/>
                    <a:pt x="11" y="14"/>
                  </a:cubicBezTo>
                  <a:cubicBezTo>
                    <a:pt x="10" y="16"/>
                    <a:pt x="8" y="15"/>
                    <a:pt x="6" y="15"/>
                  </a:cubicBezTo>
                  <a:cubicBezTo>
                    <a:pt x="4" y="13"/>
                    <a:pt x="0" y="12"/>
                    <a:pt x="0" y="9"/>
                  </a:cubicBezTo>
                  <a:cubicBezTo>
                    <a:pt x="0" y="6"/>
                    <a:pt x="0" y="2"/>
                    <a:pt x="3" y="0"/>
                  </a:cubicBezTo>
                  <a:cubicBezTo>
                    <a:pt x="5" y="1"/>
                    <a:pt x="7" y="0"/>
                    <a:pt x="9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A9EC6105-563F-A331-BF87-BE78AF41E4E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47748" y="3058858"/>
              <a:ext cx="96306" cy="123866"/>
            </a:xfrm>
            <a:custGeom>
              <a:avLst/>
              <a:gdLst>
                <a:gd name="T0" fmla="*/ 2147483646 w 9"/>
                <a:gd name="T1" fmla="*/ 2147483646 h 13"/>
                <a:gd name="T2" fmla="*/ 2147483646 w 9"/>
                <a:gd name="T3" fmla="*/ 2147483646 h 13"/>
                <a:gd name="T4" fmla="*/ 2147483646 w 9"/>
                <a:gd name="T5" fmla="*/ 2147483646 h 13"/>
                <a:gd name="T6" fmla="*/ 2147483646 w 9"/>
                <a:gd name="T7" fmla="*/ 2147483646 h 13"/>
                <a:gd name="T8" fmla="*/ 2147483646 w 9"/>
                <a:gd name="T9" fmla="*/ 2147483646 h 13"/>
                <a:gd name="T10" fmla="*/ 2147483646 w 9"/>
                <a:gd name="T11" fmla="*/ 2147483646 h 13"/>
                <a:gd name="T12" fmla="*/ 2147483646 w 9"/>
                <a:gd name="T13" fmla="*/ 2147483646 h 13"/>
                <a:gd name="T14" fmla="*/ 0 w 9"/>
                <a:gd name="T15" fmla="*/ 2147483646 h 13"/>
                <a:gd name="T16" fmla="*/ 2147483646 w 9"/>
                <a:gd name="T17" fmla="*/ 2147483646 h 13"/>
                <a:gd name="T18" fmla="*/ 2147483646 w 9"/>
                <a:gd name="T19" fmla="*/ 2147483646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3"/>
                <a:gd name="T32" fmla="*/ 9 w 9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3">
                  <a:moveTo>
                    <a:pt x="9" y="8"/>
                  </a:moveTo>
                  <a:cubicBezTo>
                    <a:pt x="9" y="10"/>
                    <a:pt x="9" y="12"/>
                    <a:pt x="8" y="13"/>
                  </a:cubicBezTo>
                  <a:cubicBezTo>
                    <a:pt x="8" y="11"/>
                    <a:pt x="7" y="9"/>
                    <a:pt x="4" y="9"/>
                  </a:cubicBezTo>
                  <a:cubicBezTo>
                    <a:pt x="3" y="10"/>
                    <a:pt x="2" y="11"/>
                    <a:pt x="2" y="12"/>
                  </a:cubicBezTo>
                  <a:cubicBezTo>
                    <a:pt x="0" y="11"/>
                    <a:pt x="0" y="8"/>
                    <a:pt x="0" y="5"/>
                  </a:cubicBezTo>
                  <a:cubicBezTo>
                    <a:pt x="2" y="0"/>
                    <a:pt x="8" y="5"/>
                    <a:pt x="9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BC7D121A-D095-A9E5-25BD-A80DA52255A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35644" y="3097299"/>
              <a:ext cx="64204" cy="106781"/>
            </a:xfrm>
            <a:custGeom>
              <a:avLst/>
              <a:gdLst>
                <a:gd name="T0" fmla="*/ 2147483646 w 6"/>
                <a:gd name="T1" fmla="*/ 0 h 11"/>
                <a:gd name="T2" fmla="*/ 2147483646 w 6"/>
                <a:gd name="T3" fmla="*/ 2147483646 h 11"/>
                <a:gd name="T4" fmla="*/ 2147483646 w 6"/>
                <a:gd name="T5" fmla="*/ 2147483646 h 11"/>
                <a:gd name="T6" fmla="*/ 2147483646 w 6"/>
                <a:gd name="T7" fmla="*/ 2147483646 h 11"/>
                <a:gd name="T8" fmla="*/ 2147483646 w 6"/>
                <a:gd name="T9" fmla="*/ 2147483646 h 11"/>
                <a:gd name="T10" fmla="*/ 2147483646 w 6"/>
                <a:gd name="T11" fmla="*/ 2147483646 h 11"/>
                <a:gd name="T12" fmla="*/ 2147483646 w 6"/>
                <a:gd name="T13" fmla="*/ 2147483646 h 11"/>
                <a:gd name="T14" fmla="*/ 2147483646 w 6"/>
                <a:gd name="T15" fmla="*/ 2147483646 h 11"/>
                <a:gd name="T16" fmla="*/ 2147483646 w 6"/>
                <a:gd name="T17" fmla="*/ 2147483646 h 11"/>
                <a:gd name="T18" fmla="*/ 2147483646 w 6"/>
                <a:gd name="T19" fmla="*/ 2147483646 h 11"/>
                <a:gd name="T20" fmla="*/ 2147483646 w 6"/>
                <a:gd name="T21" fmla="*/ 2147483646 h 11"/>
                <a:gd name="T22" fmla="*/ 0 w 6"/>
                <a:gd name="T23" fmla="*/ 2147483646 h 11"/>
                <a:gd name="T24" fmla="*/ 0 w 6"/>
                <a:gd name="T25" fmla="*/ 2147483646 h 11"/>
                <a:gd name="T26" fmla="*/ 2147483646 w 6"/>
                <a:gd name="T27" fmla="*/ 0 h 11"/>
                <a:gd name="T28" fmla="*/ 2147483646 w 6"/>
                <a:gd name="T29" fmla="*/ 0 h 11"/>
                <a:gd name="T30" fmla="*/ 2147483646 w 6"/>
                <a:gd name="T31" fmla="*/ 0 h 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"/>
                <a:gd name="T49" fmla="*/ 0 h 11"/>
                <a:gd name="T50" fmla="*/ 6 w 6"/>
                <a:gd name="T51" fmla="*/ 11 h 1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" h="11">
                  <a:moveTo>
                    <a:pt x="4" y="0"/>
                  </a:moveTo>
                  <a:cubicBezTo>
                    <a:pt x="4" y="0"/>
                    <a:pt x="3" y="1"/>
                    <a:pt x="3" y="1"/>
                  </a:cubicBezTo>
                  <a:cubicBezTo>
                    <a:pt x="4" y="3"/>
                    <a:pt x="5" y="3"/>
                    <a:pt x="6" y="5"/>
                  </a:cubicBezTo>
                  <a:cubicBezTo>
                    <a:pt x="6" y="7"/>
                    <a:pt x="6" y="10"/>
                    <a:pt x="5" y="11"/>
                  </a:cubicBezTo>
                  <a:lnTo>
                    <a:pt x="4" y="10"/>
                  </a:lnTo>
                  <a:cubicBezTo>
                    <a:pt x="4" y="9"/>
                    <a:pt x="6" y="7"/>
                    <a:pt x="5" y="5"/>
                  </a:cubicBezTo>
                  <a:cubicBezTo>
                    <a:pt x="4" y="5"/>
                    <a:pt x="4" y="3"/>
                    <a:pt x="3" y="4"/>
                  </a:cubicBezTo>
                  <a:cubicBezTo>
                    <a:pt x="2" y="6"/>
                    <a:pt x="1" y="7"/>
                    <a:pt x="1" y="9"/>
                  </a:cubicBezTo>
                  <a:lnTo>
                    <a:pt x="0" y="9"/>
                  </a:lnTo>
                  <a:cubicBezTo>
                    <a:pt x="0" y="6"/>
                    <a:pt x="1" y="2"/>
                    <a:pt x="3" y="0"/>
                  </a:cubicBezTo>
                  <a:cubicBezTo>
                    <a:pt x="4" y="0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FAE8BCE-7ACA-9DCE-C3F5-D38963B29FC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08258" y="3125062"/>
              <a:ext cx="87389" cy="106781"/>
            </a:xfrm>
            <a:custGeom>
              <a:avLst/>
              <a:gdLst>
                <a:gd name="T0" fmla="*/ 2147483646 w 8"/>
                <a:gd name="T1" fmla="*/ 2147483646 h 11"/>
                <a:gd name="T2" fmla="*/ 2147483646 w 8"/>
                <a:gd name="T3" fmla="*/ 2147483646 h 11"/>
                <a:gd name="T4" fmla="*/ 2147483646 w 8"/>
                <a:gd name="T5" fmla="*/ 2147483646 h 11"/>
                <a:gd name="T6" fmla="*/ 2147483646 w 8"/>
                <a:gd name="T7" fmla="*/ 2147483646 h 11"/>
                <a:gd name="T8" fmla="*/ 2147483646 w 8"/>
                <a:gd name="T9" fmla="*/ 2147483646 h 11"/>
                <a:gd name="T10" fmla="*/ 2147483646 w 8"/>
                <a:gd name="T11" fmla="*/ 2147483646 h 11"/>
                <a:gd name="T12" fmla="*/ 2147483646 w 8"/>
                <a:gd name="T13" fmla="*/ 2147483646 h 11"/>
                <a:gd name="T14" fmla="*/ 2147483646 w 8"/>
                <a:gd name="T15" fmla="*/ 0 h 11"/>
                <a:gd name="T16" fmla="*/ 2147483646 w 8"/>
                <a:gd name="T17" fmla="*/ 2147483646 h 11"/>
                <a:gd name="T18" fmla="*/ 2147483646 w 8"/>
                <a:gd name="T19" fmla="*/ 2147483646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1"/>
                <a:gd name="T32" fmla="*/ 8 w 8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1">
                  <a:moveTo>
                    <a:pt x="5" y="2"/>
                  </a:moveTo>
                  <a:lnTo>
                    <a:pt x="5" y="2"/>
                  </a:lnTo>
                  <a:cubicBezTo>
                    <a:pt x="5" y="4"/>
                    <a:pt x="8" y="4"/>
                    <a:pt x="8" y="7"/>
                  </a:cubicBezTo>
                  <a:cubicBezTo>
                    <a:pt x="7" y="6"/>
                    <a:pt x="5" y="5"/>
                    <a:pt x="4" y="6"/>
                  </a:cubicBezTo>
                  <a:cubicBezTo>
                    <a:pt x="3" y="7"/>
                    <a:pt x="3" y="9"/>
                    <a:pt x="5" y="10"/>
                  </a:cubicBezTo>
                  <a:cubicBezTo>
                    <a:pt x="3" y="11"/>
                    <a:pt x="2" y="8"/>
                    <a:pt x="1" y="7"/>
                  </a:cubicBezTo>
                  <a:cubicBezTo>
                    <a:pt x="1" y="4"/>
                    <a:pt x="0" y="1"/>
                    <a:pt x="2" y="0"/>
                  </a:cubicBezTo>
                  <a:cubicBezTo>
                    <a:pt x="3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ED0B4C34-13F5-E5F6-55AE-A52021E85F3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69149" y="3163504"/>
              <a:ext cx="32102" cy="40577"/>
            </a:xfrm>
            <a:custGeom>
              <a:avLst/>
              <a:gdLst>
                <a:gd name="T0" fmla="*/ 2147483646 w 3"/>
                <a:gd name="T1" fmla="*/ 2147483646 h 4"/>
                <a:gd name="T2" fmla="*/ 0 w 3"/>
                <a:gd name="T3" fmla="*/ 2147483646 h 4"/>
                <a:gd name="T4" fmla="*/ 0 w 3"/>
                <a:gd name="T5" fmla="*/ 2147483646 h 4"/>
                <a:gd name="T6" fmla="*/ 2147483646 w 3"/>
                <a:gd name="T7" fmla="*/ 0 h 4"/>
                <a:gd name="T8" fmla="*/ 2147483646 w 3"/>
                <a:gd name="T9" fmla="*/ 0 h 4"/>
                <a:gd name="T10" fmla="*/ 2147483646 w 3"/>
                <a:gd name="T11" fmla="*/ 2147483646 h 4"/>
                <a:gd name="T12" fmla="*/ 2147483646 w 3"/>
                <a:gd name="T13" fmla="*/ 2147483646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4"/>
                <a:gd name="T23" fmla="*/ 3 w 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4">
                  <a:moveTo>
                    <a:pt x="2" y="3"/>
                  </a:moveTo>
                  <a:cubicBezTo>
                    <a:pt x="2" y="2"/>
                    <a:pt x="0" y="4"/>
                    <a:pt x="0" y="2"/>
                  </a:cubicBezTo>
                  <a:lnTo>
                    <a:pt x="1" y="0"/>
                  </a:lnTo>
                  <a:cubicBezTo>
                    <a:pt x="3" y="0"/>
                    <a:pt x="1" y="2"/>
                    <a:pt x="2" y="3"/>
                  </a:cubicBezTo>
                  <a:close/>
                </a:path>
              </a:pathLst>
            </a:custGeom>
            <a:solidFill>
              <a:srgbClr val="00A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D9E11017-347D-288C-0C5E-69A87CA549E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23548" y="3174182"/>
              <a:ext cx="74905" cy="252003"/>
            </a:xfrm>
            <a:custGeom>
              <a:avLst/>
              <a:gdLst>
                <a:gd name="T0" fmla="*/ 2147483646 w 7"/>
                <a:gd name="T1" fmla="*/ 2147483646 h 26"/>
                <a:gd name="T2" fmla="*/ 2147483646 w 7"/>
                <a:gd name="T3" fmla="*/ 2147483646 h 26"/>
                <a:gd name="T4" fmla="*/ 2147483646 w 7"/>
                <a:gd name="T5" fmla="*/ 2147483646 h 26"/>
                <a:gd name="T6" fmla="*/ 2147483646 w 7"/>
                <a:gd name="T7" fmla="*/ 2147483646 h 26"/>
                <a:gd name="T8" fmla="*/ 2147483646 w 7"/>
                <a:gd name="T9" fmla="*/ 2147483646 h 26"/>
                <a:gd name="T10" fmla="*/ 2147483646 w 7"/>
                <a:gd name="T11" fmla="*/ 2147483646 h 26"/>
                <a:gd name="T12" fmla="*/ 0 w 7"/>
                <a:gd name="T13" fmla="*/ 0 h 26"/>
                <a:gd name="T14" fmla="*/ 2147483646 w 7"/>
                <a:gd name="T15" fmla="*/ 2147483646 h 26"/>
                <a:gd name="T16" fmla="*/ 2147483646 w 7"/>
                <a:gd name="T17" fmla="*/ 2147483646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6"/>
                <a:gd name="T29" fmla="*/ 7 w 7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6">
                  <a:moveTo>
                    <a:pt x="6" y="10"/>
                  </a:moveTo>
                  <a:cubicBezTo>
                    <a:pt x="5" y="16"/>
                    <a:pt x="7" y="21"/>
                    <a:pt x="7" y="26"/>
                  </a:cubicBezTo>
                  <a:cubicBezTo>
                    <a:pt x="6" y="25"/>
                    <a:pt x="4" y="24"/>
                    <a:pt x="3" y="24"/>
                  </a:cubicBezTo>
                  <a:lnTo>
                    <a:pt x="1" y="22"/>
                  </a:lnTo>
                  <a:cubicBezTo>
                    <a:pt x="0" y="16"/>
                    <a:pt x="0" y="7"/>
                    <a:pt x="0" y="0"/>
                  </a:cubicBezTo>
                  <a:cubicBezTo>
                    <a:pt x="6" y="0"/>
                    <a:pt x="4" y="7"/>
                    <a:pt x="6" y="10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876A46E5-EBA5-887D-0D85-2B396803E3D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08258" y="3193402"/>
              <a:ext cx="33886" cy="29899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2147483646 w 3"/>
                <a:gd name="T5" fmla="*/ 2147483646 h 3"/>
                <a:gd name="T6" fmla="*/ 0 w 3"/>
                <a:gd name="T7" fmla="*/ 0 h 3"/>
                <a:gd name="T8" fmla="*/ 2147483646 w 3"/>
                <a:gd name="T9" fmla="*/ 2147483646 h 3"/>
                <a:gd name="T10" fmla="*/ 2147483646 w 3"/>
                <a:gd name="T11" fmla="*/ 2147483646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3"/>
                <a:gd name="T20" fmla="*/ 3 w 3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3">
                  <a:moveTo>
                    <a:pt x="3" y="3"/>
                  </a:moveTo>
                  <a:lnTo>
                    <a:pt x="2" y="3"/>
                  </a:lnTo>
                  <a:cubicBezTo>
                    <a:pt x="2" y="3"/>
                    <a:pt x="0" y="2"/>
                    <a:pt x="0" y="0"/>
                  </a:cubicBezTo>
                  <a:cubicBezTo>
                    <a:pt x="2" y="0"/>
                    <a:pt x="2" y="2"/>
                    <a:pt x="3" y="3"/>
                  </a:cubicBezTo>
                  <a:close/>
                </a:path>
              </a:pathLst>
            </a:custGeom>
            <a:solidFill>
              <a:srgbClr val="00A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49364ABE-6469-9D2C-9DA7-FF8AF12CF62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90551" y="3251064"/>
              <a:ext cx="96306" cy="87560"/>
            </a:xfrm>
            <a:custGeom>
              <a:avLst/>
              <a:gdLst>
                <a:gd name="T0" fmla="*/ 2147483646 w 9"/>
                <a:gd name="T1" fmla="*/ 2147483646 h 9"/>
                <a:gd name="T2" fmla="*/ 2147483646 w 9"/>
                <a:gd name="T3" fmla="*/ 2147483646 h 9"/>
                <a:gd name="T4" fmla="*/ 2147483646 w 9"/>
                <a:gd name="T5" fmla="*/ 2147483646 h 9"/>
                <a:gd name="T6" fmla="*/ 2147483646 w 9"/>
                <a:gd name="T7" fmla="*/ 2147483646 h 9"/>
                <a:gd name="T8" fmla="*/ 2147483646 w 9"/>
                <a:gd name="T9" fmla="*/ 0 h 9"/>
                <a:gd name="T10" fmla="*/ 2147483646 w 9"/>
                <a:gd name="T11" fmla="*/ 2147483646 h 9"/>
                <a:gd name="T12" fmla="*/ 2147483646 w 9"/>
                <a:gd name="T13" fmla="*/ 2147483646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9" y="3"/>
                  </a:moveTo>
                  <a:cubicBezTo>
                    <a:pt x="9" y="4"/>
                    <a:pt x="9" y="5"/>
                    <a:pt x="8" y="6"/>
                  </a:cubicBezTo>
                  <a:cubicBezTo>
                    <a:pt x="7" y="6"/>
                    <a:pt x="5" y="9"/>
                    <a:pt x="2" y="7"/>
                  </a:cubicBezTo>
                  <a:cubicBezTo>
                    <a:pt x="1" y="7"/>
                    <a:pt x="0" y="5"/>
                    <a:pt x="1" y="4"/>
                  </a:cubicBezTo>
                  <a:cubicBezTo>
                    <a:pt x="2" y="2"/>
                    <a:pt x="3" y="0"/>
                    <a:pt x="4" y="0"/>
                  </a:cubicBezTo>
                  <a:cubicBezTo>
                    <a:pt x="6" y="0"/>
                    <a:pt x="7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EA889C4E-4E9D-3F15-BE9A-A6B2415C14C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42144" y="3261742"/>
              <a:ext cx="85606" cy="87560"/>
            </a:xfrm>
            <a:custGeom>
              <a:avLst/>
              <a:gdLst>
                <a:gd name="T0" fmla="*/ 2147483646 w 8"/>
                <a:gd name="T1" fmla="*/ 2147483646 h 9"/>
                <a:gd name="T2" fmla="*/ 2147483646 w 8"/>
                <a:gd name="T3" fmla="*/ 2147483646 h 9"/>
                <a:gd name="T4" fmla="*/ 2147483646 w 8"/>
                <a:gd name="T5" fmla="*/ 2147483646 h 9"/>
                <a:gd name="T6" fmla="*/ 2147483646 w 8"/>
                <a:gd name="T7" fmla="*/ 2147483646 h 9"/>
                <a:gd name="T8" fmla="*/ 2147483646 w 8"/>
                <a:gd name="T9" fmla="*/ 2147483646 h 9"/>
                <a:gd name="T10" fmla="*/ 2147483646 w 8"/>
                <a:gd name="T11" fmla="*/ 2147483646 h 9"/>
                <a:gd name="T12" fmla="*/ 2147483646 w 8"/>
                <a:gd name="T13" fmla="*/ 2147483646 h 9"/>
                <a:gd name="T14" fmla="*/ 2147483646 w 8"/>
                <a:gd name="T15" fmla="*/ 2147483646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9"/>
                <a:gd name="T26" fmla="*/ 8 w 8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9">
                  <a:moveTo>
                    <a:pt x="8" y="2"/>
                  </a:moveTo>
                  <a:cubicBezTo>
                    <a:pt x="7" y="3"/>
                    <a:pt x="7" y="3"/>
                    <a:pt x="7" y="4"/>
                  </a:cubicBezTo>
                  <a:cubicBezTo>
                    <a:pt x="8" y="4"/>
                    <a:pt x="8" y="5"/>
                    <a:pt x="8" y="6"/>
                  </a:cubicBezTo>
                  <a:cubicBezTo>
                    <a:pt x="6" y="7"/>
                    <a:pt x="3" y="9"/>
                    <a:pt x="1" y="8"/>
                  </a:cubicBezTo>
                  <a:cubicBezTo>
                    <a:pt x="1" y="6"/>
                    <a:pt x="0" y="5"/>
                    <a:pt x="1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3" y="0"/>
                    <a:pt x="5" y="3"/>
                    <a:pt x="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29">
              <a:extLst>
                <a:ext uri="{FF2B5EF4-FFF2-40B4-BE49-F238E27FC236}">
                  <a16:creationId xmlns:a16="http://schemas.microsoft.com/office/drawing/2014/main" id="{6CAEA94C-AD3C-A90D-0C08-B12EB91FBB6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22653" y="3280963"/>
              <a:ext cx="130192" cy="145222"/>
            </a:xfrm>
            <a:custGeom>
              <a:avLst/>
              <a:gdLst>
                <a:gd name="T0" fmla="*/ 2147483646 w 12"/>
                <a:gd name="T1" fmla="*/ 2147483646 h 15"/>
                <a:gd name="T2" fmla="*/ 2147483646 w 12"/>
                <a:gd name="T3" fmla="*/ 2147483646 h 15"/>
                <a:gd name="T4" fmla="*/ 2147483646 w 12"/>
                <a:gd name="T5" fmla="*/ 2147483646 h 15"/>
                <a:gd name="T6" fmla="*/ 2147483646 w 12"/>
                <a:gd name="T7" fmla="*/ 2147483646 h 15"/>
                <a:gd name="T8" fmla="*/ 2147483646 w 12"/>
                <a:gd name="T9" fmla="*/ 2147483646 h 15"/>
                <a:gd name="T10" fmla="*/ 2147483646 w 12"/>
                <a:gd name="T11" fmla="*/ 2147483646 h 15"/>
                <a:gd name="T12" fmla="*/ 2147483646 w 12"/>
                <a:gd name="T13" fmla="*/ 2147483646 h 15"/>
                <a:gd name="T14" fmla="*/ 2147483646 w 12"/>
                <a:gd name="T15" fmla="*/ 2147483646 h 15"/>
                <a:gd name="T16" fmla="*/ 2147483646 w 12"/>
                <a:gd name="T17" fmla="*/ 2147483646 h 15"/>
                <a:gd name="T18" fmla="*/ 2147483646 w 12"/>
                <a:gd name="T19" fmla="*/ 214748364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5"/>
                <a:gd name="T32" fmla="*/ 12 w 1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5">
                  <a:moveTo>
                    <a:pt x="5" y="3"/>
                  </a:moveTo>
                  <a:cubicBezTo>
                    <a:pt x="6" y="5"/>
                    <a:pt x="7" y="5"/>
                    <a:pt x="9" y="6"/>
                  </a:cubicBezTo>
                  <a:lnTo>
                    <a:pt x="12" y="6"/>
                  </a:lnTo>
                  <a:cubicBezTo>
                    <a:pt x="10" y="9"/>
                    <a:pt x="9" y="13"/>
                    <a:pt x="5" y="14"/>
                  </a:cubicBezTo>
                  <a:cubicBezTo>
                    <a:pt x="3" y="14"/>
                    <a:pt x="2" y="15"/>
                    <a:pt x="1" y="13"/>
                  </a:cubicBezTo>
                  <a:cubicBezTo>
                    <a:pt x="0" y="9"/>
                    <a:pt x="4" y="5"/>
                    <a:pt x="4" y="1"/>
                  </a:cubicBezTo>
                  <a:cubicBezTo>
                    <a:pt x="5" y="0"/>
                    <a:pt x="4" y="3"/>
                    <a:pt x="5" y="3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FD18F8D2-0E24-3AAE-3F8E-E9FE939835E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33354" y="3349303"/>
              <a:ext cx="162294" cy="241325"/>
            </a:xfrm>
            <a:custGeom>
              <a:avLst/>
              <a:gdLst>
                <a:gd name="T0" fmla="*/ 2147483646 w 15"/>
                <a:gd name="T1" fmla="*/ 2147483646 h 25"/>
                <a:gd name="T2" fmla="*/ 2147483646 w 15"/>
                <a:gd name="T3" fmla="*/ 2147483646 h 25"/>
                <a:gd name="T4" fmla="*/ 2147483646 w 15"/>
                <a:gd name="T5" fmla="*/ 2147483646 h 25"/>
                <a:gd name="T6" fmla="*/ 2147483646 w 15"/>
                <a:gd name="T7" fmla="*/ 2147483646 h 25"/>
                <a:gd name="T8" fmla="*/ 2147483646 w 15"/>
                <a:gd name="T9" fmla="*/ 2147483646 h 25"/>
                <a:gd name="T10" fmla="*/ 2147483646 w 15"/>
                <a:gd name="T11" fmla="*/ 2147483646 h 25"/>
                <a:gd name="T12" fmla="*/ 2147483646 w 15"/>
                <a:gd name="T13" fmla="*/ 2147483646 h 25"/>
                <a:gd name="T14" fmla="*/ 2147483646 w 15"/>
                <a:gd name="T15" fmla="*/ 2147483646 h 25"/>
                <a:gd name="T16" fmla="*/ 0 w 15"/>
                <a:gd name="T17" fmla="*/ 2147483646 h 25"/>
                <a:gd name="T18" fmla="*/ 0 w 15"/>
                <a:gd name="T19" fmla="*/ 2147483646 h 25"/>
                <a:gd name="T20" fmla="*/ 2147483646 w 15"/>
                <a:gd name="T21" fmla="*/ 0 h 25"/>
                <a:gd name="T22" fmla="*/ 2147483646 w 15"/>
                <a:gd name="T23" fmla="*/ 0 h 25"/>
                <a:gd name="T24" fmla="*/ 2147483646 w 15"/>
                <a:gd name="T25" fmla="*/ 0 h 25"/>
                <a:gd name="T26" fmla="*/ 2147483646 w 15"/>
                <a:gd name="T27" fmla="*/ 0 h 25"/>
                <a:gd name="T28" fmla="*/ 2147483646 w 15"/>
                <a:gd name="T29" fmla="*/ 2147483646 h 25"/>
                <a:gd name="T30" fmla="*/ 2147483646 w 15"/>
                <a:gd name="T31" fmla="*/ 2147483646 h 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"/>
                <a:gd name="T49" fmla="*/ 0 h 25"/>
                <a:gd name="T50" fmla="*/ 15 w 15"/>
                <a:gd name="T51" fmla="*/ 25 h 2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" h="25">
                  <a:moveTo>
                    <a:pt x="3" y="7"/>
                  </a:moveTo>
                  <a:cubicBezTo>
                    <a:pt x="4" y="9"/>
                    <a:pt x="7" y="11"/>
                    <a:pt x="9" y="10"/>
                  </a:cubicBezTo>
                  <a:cubicBezTo>
                    <a:pt x="9" y="11"/>
                    <a:pt x="10" y="12"/>
                    <a:pt x="12" y="14"/>
                  </a:cubicBezTo>
                  <a:cubicBezTo>
                    <a:pt x="14" y="13"/>
                    <a:pt x="14" y="16"/>
                    <a:pt x="15" y="17"/>
                  </a:cubicBezTo>
                  <a:cubicBezTo>
                    <a:pt x="15" y="18"/>
                    <a:pt x="13" y="19"/>
                    <a:pt x="12" y="20"/>
                  </a:cubicBezTo>
                  <a:cubicBezTo>
                    <a:pt x="11" y="22"/>
                    <a:pt x="13" y="24"/>
                    <a:pt x="10" y="25"/>
                  </a:cubicBezTo>
                  <a:cubicBezTo>
                    <a:pt x="7" y="21"/>
                    <a:pt x="9" y="14"/>
                    <a:pt x="3" y="11"/>
                  </a:cubicBezTo>
                  <a:lnTo>
                    <a:pt x="0" y="6"/>
                  </a:lnTo>
                  <a:cubicBezTo>
                    <a:pt x="0" y="4"/>
                    <a:pt x="0" y="0"/>
                    <a:pt x="3" y="0"/>
                  </a:cubicBezTo>
                  <a:lnTo>
                    <a:pt x="4" y="0"/>
                  </a:lnTo>
                  <a:cubicBezTo>
                    <a:pt x="3" y="2"/>
                    <a:pt x="2" y="5"/>
                    <a:pt x="3" y="7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091107B5-F229-D629-EA8A-1CF81482AD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55651" y="3396286"/>
              <a:ext cx="96306" cy="68340"/>
            </a:xfrm>
            <a:custGeom>
              <a:avLst/>
              <a:gdLst>
                <a:gd name="T0" fmla="*/ 2147483646 w 9"/>
                <a:gd name="T1" fmla="*/ 2147483646 h 7"/>
                <a:gd name="T2" fmla="*/ 2147483646 w 9"/>
                <a:gd name="T3" fmla="*/ 2147483646 h 7"/>
                <a:gd name="T4" fmla="*/ 2147483646 w 9"/>
                <a:gd name="T5" fmla="*/ 2147483646 h 7"/>
                <a:gd name="T6" fmla="*/ 0 w 9"/>
                <a:gd name="T7" fmla="*/ 2147483646 h 7"/>
                <a:gd name="T8" fmla="*/ 2147483646 w 9"/>
                <a:gd name="T9" fmla="*/ 2147483646 h 7"/>
                <a:gd name="T10" fmla="*/ 2147483646 w 9"/>
                <a:gd name="T11" fmla="*/ 2147483646 h 7"/>
                <a:gd name="T12" fmla="*/ 2147483646 w 9"/>
                <a:gd name="T13" fmla="*/ 2147483646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7"/>
                <a:gd name="T23" fmla="*/ 9 w 9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7">
                  <a:moveTo>
                    <a:pt x="9" y="3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5" y="5"/>
                    <a:pt x="2" y="4"/>
                    <a:pt x="0" y="3"/>
                  </a:cubicBezTo>
                  <a:cubicBezTo>
                    <a:pt x="1" y="2"/>
                    <a:pt x="3" y="0"/>
                    <a:pt x="4" y="1"/>
                  </a:cubicBezTo>
                  <a:cubicBezTo>
                    <a:pt x="6" y="2"/>
                    <a:pt x="7" y="3"/>
                    <a:pt x="9" y="3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93DC67E4-A790-3B86-2F97-6C6329869C8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04945" y="3415507"/>
              <a:ext cx="117708" cy="79018"/>
            </a:xfrm>
            <a:custGeom>
              <a:avLst/>
              <a:gdLst>
                <a:gd name="T0" fmla="*/ 2147483646 w 11"/>
                <a:gd name="T1" fmla="*/ 0 h 8"/>
                <a:gd name="T2" fmla="*/ 2147483646 w 11"/>
                <a:gd name="T3" fmla="*/ 2147483646 h 8"/>
                <a:gd name="T4" fmla="*/ 0 w 11"/>
                <a:gd name="T5" fmla="*/ 2147483646 h 8"/>
                <a:gd name="T6" fmla="*/ 2147483646 w 11"/>
                <a:gd name="T7" fmla="*/ 2147483646 h 8"/>
                <a:gd name="T8" fmla="*/ 2147483646 w 11"/>
                <a:gd name="T9" fmla="*/ 0 h 8"/>
                <a:gd name="T10" fmla="*/ 2147483646 w 11"/>
                <a:gd name="T11" fmla="*/ 0 h 8"/>
                <a:gd name="T12" fmla="*/ 2147483646 w 11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8"/>
                <a:gd name="T23" fmla="*/ 11 w 11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8">
                  <a:moveTo>
                    <a:pt x="10" y="0"/>
                  </a:moveTo>
                  <a:cubicBezTo>
                    <a:pt x="11" y="4"/>
                    <a:pt x="7" y="6"/>
                    <a:pt x="5" y="8"/>
                  </a:cubicBezTo>
                  <a:cubicBezTo>
                    <a:pt x="3" y="8"/>
                    <a:pt x="2" y="7"/>
                    <a:pt x="0" y="7"/>
                  </a:cubicBezTo>
                  <a:cubicBezTo>
                    <a:pt x="0" y="6"/>
                    <a:pt x="1" y="7"/>
                    <a:pt x="1" y="6"/>
                  </a:cubicBezTo>
                  <a:cubicBezTo>
                    <a:pt x="5" y="6"/>
                    <a:pt x="5" y="1"/>
                    <a:pt x="8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015868F4-B79A-C121-FC36-469D5110953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7943" y="3434727"/>
              <a:ext cx="344206" cy="339564"/>
            </a:xfrm>
            <a:custGeom>
              <a:avLst/>
              <a:gdLst>
                <a:gd name="T0" fmla="*/ 2147483646 w 32"/>
                <a:gd name="T1" fmla="*/ 0 h 35"/>
                <a:gd name="T2" fmla="*/ 2147483646 w 32"/>
                <a:gd name="T3" fmla="*/ 2147483646 h 35"/>
                <a:gd name="T4" fmla="*/ 2147483646 w 32"/>
                <a:gd name="T5" fmla="*/ 2147483646 h 35"/>
                <a:gd name="T6" fmla="*/ 2147483646 w 32"/>
                <a:gd name="T7" fmla="*/ 2147483646 h 35"/>
                <a:gd name="T8" fmla="*/ 2147483646 w 32"/>
                <a:gd name="T9" fmla="*/ 2147483646 h 35"/>
                <a:gd name="T10" fmla="*/ 2147483646 w 32"/>
                <a:gd name="T11" fmla="*/ 2147483646 h 35"/>
                <a:gd name="T12" fmla="*/ 2147483646 w 32"/>
                <a:gd name="T13" fmla="*/ 2147483646 h 35"/>
                <a:gd name="T14" fmla="*/ 2147483646 w 32"/>
                <a:gd name="T15" fmla="*/ 2147483646 h 35"/>
                <a:gd name="T16" fmla="*/ 2147483646 w 32"/>
                <a:gd name="T17" fmla="*/ 2147483646 h 35"/>
                <a:gd name="T18" fmla="*/ 2147483646 w 32"/>
                <a:gd name="T19" fmla="*/ 2147483646 h 35"/>
                <a:gd name="T20" fmla="*/ 2147483646 w 32"/>
                <a:gd name="T21" fmla="*/ 2147483646 h 35"/>
                <a:gd name="T22" fmla="*/ 2147483646 w 32"/>
                <a:gd name="T23" fmla="*/ 2147483646 h 35"/>
                <a:gd name="T24" fmla="*/ 2147483646 w 32"/>
                <a:gd name="T25" fmla="*/ 2147483646 h 35"/>
                <a:gd name="T26" fmla="*/ 2147483646 w 32"/>
                <a:gd name="T27" fmla="*/ 2147483646 h 35"/>
                <a:gd name="T28" fmla="*/ 2147483646 w 32"/>
                <a:gd name="T29" fmla="*/ 2147483646 h 35"/>
                <a:gd name="T30" fmla="*/ 2147483646 w 32"/>
                <a:gd name="T31" fmla="*/ 2147483646 h 35"/>
                <a:gd name="T32" fmla="*/ 2147483646 w 32"/>
                <a:gd name="T33" fmla="*/ 2147483646 h 35"/>
                <a:gd name="T34" fmla="*/ 2147483646 w 32"/>
                <a:gd name="T35" fmla="*/ 2147483646 h 35"/>
                <a:gd name="T36" fmla="*/ 2147483646 w 32"/>
                <a:gd name="T37" fmla="*/ 2147483646 h 35"/>
                <a:gd name="T38" fmla="*/ 2147483646 w 32"/>
                <a:gd name="T39" fmla="*/ 2147483646 h 35"/>
                <a:gd name="T40" fmla="*/ 2147483646 w 32"/>
                <a:gd name="T41" fmla="*/ 2147483646 h 35"/>
                <a:gd name="T42" fmla="*/ 2147483646 w 32"/>
                <a:gd name="T43" fmla="*/ 2147483646 h 35"/>
                <a:gd name="T44" fmla="*/ 2147483646 w 32"/>
                <a:gd name="T45" fmla="*/ 2147483646 h 35"/>
                <a:gd name="T46" fmla="*/ 2147483646 w 32"/>
                <a:gd name="T47" fmla="*/ 2147483646 h 35"/>
                <a:gd name="T48" fmla="*/ 2147483646 w 32"/>
                <a:gd name="T49" fmla="*/ 2147483646 h 35"/>
                <a:gd name="T50" fmla="*/ 2147483646 w 32"/>
                <a:gd name="T51" fmla="*/ 2147483646 h 35"/>
                <a:gd name="T52" fmla="*/ 2147483646 w 32"/>
                <a:gd name="T53" fmla="*/ 0 h 35"/>
                <a:gd name="T54" fmla="*/ 2147483646 w 32"/>
                <a:gd name="T55" fmla="*/ 0 h 3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2"/>
                <a:gd name="T85" fmla="*/ 0 h 35"/>
                <a:gd name="T86" fmla="*/ 32 w 32"/>
                <a:gd name="T87" fmla="*/ 35 h 3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2" h="35">
                  <a:moveTo>
                    <a:pt x="29" y="0"/>
                  </a:moveTo>
                  <a:cubicBezTo>
                    <a:pt x="30" y="3"/>
                    <a:pt x="31" y="6"/>
                    <a:pt x="32" y="8"/>
                  </a:cubicBezTo>
                  <a:cubicBezTo>
                    <a:pt x="21" y="14"/>
                    <a:pt x="32" y="29"/>
                    <a:pt x="19" y="32"/>
                  </a:cubicBezTo>
                  <a:cubicBezTo>
                    <a:pt x="17" y="34"/>
                    <a:pt x="16" y="35"/>
                    <a:pt x="14" y="35"/>
                  </a:cubicBezTo>
                  <a:cubicBezTo>
                    <a:pt x="12" y="27"/>
                    <a:pt x="2" y="22"/>
                    <a:pt x="2" y="12"/>
                  </a:cubicBezTo>
                  <a:cubicBezTo>
                    <a:pt x="2" y="10"/>
                    <a:pt x="0" y="8"/>
                    <a:pt x="2" y="7"/>
                  </a:cubicBezTo>
                  <a:cubicBezTo>
                    <a:pt x="5" y="8"/>
                    <a:pt x="10" y="0"/>
                    <a:pt x="11" y="7"/>
                  </a:cubicBezTo>
                  <a:cubicBezTo>
                    <a:pt x="12" y="9"/>
                    <a:pt x="13" y="11"/>
                    <a:pt x="13" y="13"/>
                  </a:cubicBezTo>
                  <a:cubicBezTo>
                    <a:pt x="12" y="13"/>
                    <a:pt x="12" y="14"/>
                    <a:pt x="12" y="15"/>
                  </a:cubicBezTo>
                  <a:cubicBezTo>
                    <a:pt x="8" y="15"/>
                    <a:pt x="8" y="10"/>
                    <a:pt x="6" y="7"/>
                  </a:cubicBezTo>
                  <a:cubicBezTo>
                    <a:pt x="4" y="8"/>
                    <a:pt x="6" y="10"/>
                    <a:pt x="6" y="12"/>
                  </a:cubicBezTo>
                  <a:cubicBezTo>
                    <a:pt x="7" y="14"/>
                    <a:pt x="8" y="17"/>
                    <a:pt x="10" y="17"/>
                  </a:cubicBezTo>
                  <a:cubicBezTo>
                    <a:pt x="12" y="18"/>
                    <a:pt x="13" y="17"/>
                    <a:pt x="13" y="16"/>
                  </a:cubicBezTo>
                  <a:cubicBezTo>
                    <a:pt x="15" y="18"/>
                    <a:pt x="18" y="18"/>
                    <a:pt x="20" y="20"/>
                  </a:cubicBezTo>
                  <a:cubicBezTo>
                    <a:pt x="20" y="23"/>
                    <a:pt x="19" y="26"/>
                    <a:pt x="19" y="28"/>
                  </a:cubicBezTo>
                  <a:cubicBezTo>
                    <a:pt x="21" y="27"/>
                    <a:pt x="22" y="24"/>
                    <a:pt x="22" y="23"/>
                  </a:cubicBezTo>
                  <a:cubicBezTo>
                    <a:pt x="23" y="18"/>
                    <a:pt x="19" y="16"/>
                    <a:pt x="15" y="15"/>
                  </a:cubicBezTo>
                  <a:lnTo>
                    <a:pt x="15" y="12"/>
                  </a:lnTo>
                  <a:cubicBezTo>
                    <a:pt x="20" y="13"/>
                    <a:pt x="25" y="12"/>
                    <a:pt x="28" y="8"/>
                  </a:cubicBezTo>
                  <a:cubicBezTo>
                    <a:pt x="28" y="7"/>
                    <a:pt x="29" y="6"/>
                    <a:pt x="28" y="5"/>
                  </a:cubicBezTo>
                  <a:cubicBezTo>
                    <a:pt x="27" y="7"/>
                    <a:pt x="26" y="9"/>
                    <a:pt x="24" y="10"/>
                  </a:cubicBezTo>
                  <a:cubicBezTo>
                    <a:pt x="21" y="9"/>
                    <a:pt x="19" y="12"/>
                    <a:pt x="17" y="10"/>
                  </a:cubicBezTo>
                  <a:cubicBezTo>
                    <a:pt x="18" y="8"/>
                    <a:pt x="17" y="6"/>
                    <a:pt x="20" y="4"/>
                  </a:cubicBezTo>
                  <a:cubicBezTo>
                    <a:pt x="22" y="5"/>
                    <a:pt x="21" y="2"/>
                    <a:pt x="24" y="2"/>
                  </a:cubicBezTo>
                  <a:cubicBezTo>
                    <a:pt x="25" y="0"/>
                    <a:pt x="27" y="0"/>
                    <a:pt x="29" y="0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EFD03208-1FE9-3366-AEC7-83FE95285D6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09154" y="3434727"/>
              <a:ext cx="76688" cy="106781"/>
            </a:xfrm>
            <a:custGeom>
              <a:avLst/>
              <a:gdLst>
                <a:gd name="T0" fmla="*/ 2147483646 w 7"/>
                <a:gd name="T1" fmla="*/ 2147483646 h 11"/>
                <a:gd name="T2" fmla="*/ 2147483646 w 7"/>
                <a:gd name="T3" fmla="*/ 2147483646 h 11"/>
                <a:gd name="T4" fmla="*/ 0 w 7"/>
                <a:gd name="T5" fmla="*/ 2147483646 h 11"/>
                <a:gd name="T6" fmla="*/ 0 w 7"/>
                <a:gd name="T7" fmla="*/ 2147483646 h 11"/>
                <a:gd name="T8" fmla="*/ 0 w 7"/>
                <a:gd name="T9" fmla="*/ 2147483646 h 11"/>
                <a:gd name="T10" fmla="*/ 0 w 7"/>
                <a:gd name="T11" fmla="*/ 2147483646 h 11"/>
                <a:gd name="T12" fmla="*/ 2147483646 w 7"/>
                <a:gd name="T13" fmla="*/ 2147483646 h 11"/>
                <a:gd name="T14" fmla="*/ 2147483646 w 7"/>
                <a:gd name="T15" fmla="*/ 2147483646 h 11"/>
                <a:gd name="T16" fmla="*/ 2147483646 w 7"/>
                <a:gd name="T17" fmla="*/ 2147483646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1"/>
                <a:gd name="T29" fmla="*/ 7 w 7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1">
                  <a:moveTo>
                    <a:pt x="7" y="3"/>
                  </a:moveTo>
                  <a:cubicBezTo>
                    <a:pt x="7" y="6"/>
                    <a:pt x="6" y="8"/>
                    <a:pt x="6" y="11"/>
                  </a:cubicBezTo>
                  <a:cubicBezTo>
                    <a:pt x="3" y="9"/>
                    <a:pt x="6" y="1"/>
                    <a:pt x="0" y="2"/>
                  </a:cubicBezTo>
                  <a:cubicBezTo>
                    <a:pt x="1" y="0"/>
                    <a:pt x="2" y="3"/>
                    <a:pt x="3" y="1"/>
                  </a:cubicBezTo>
                  <a:lnTo>
                    <a:pt x="7" y="3"/>
                  </a:ln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35">
              <a:extLst>
                <a:ext uri="{FF2B5EF4-FFF2-40B4-BE49-F238E27FC236}">
                  <a16:creationId xmlns:a16="http://schemas.microsoft.com/office/drawing/2014/main" id="{76CF4BCF-6F94-9945-40CE-1D0157C35DC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71060" y="3456084"/>
              <a:ext cx="65988" cy="76882"/>
            </a:xfrm>
            <a:custGeom>
              <a:avLst/>
              <a:gdLst>
                <a:gd name="T0" fmla="*/ 2147483646 w 6"/>
                <a:gd name="T1" fmla="*/ 2147483646 h 8"/>
                <a:gd name="T2" fmla="*/ 0 w 6"/>
                <a:gd name="T3" fmla="*/ 2147483646 h 8"/>
                <a:gd name="T4" fmla="*/ 2147483646 w 6"/>
                <a:gd name="T5" fmla="*/ 0 h 8"/>
                <a:gd name="T6" fmla="*/ 2147483646 w 6"/>
                <a:gd name="T7" fmla="*/ 2147483646 h 8"/>
                <a:gd name="T8" fmla="*/ 2147483646 w 6"/>
                <a:gd name="T9" fmla="*/ 214748364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"/>
                <a:gd name="T17" fmla="*/ 6 w 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">
                  <a:moveTo>
                    <a:pt x="3" y="6"/>
                  </a:moveTo>
                  <a:cubicBezTo>
                    <a:pt x="2" y="6"/>
                    <a:pt x="1" y="8"/>
                    <a:pt x="0" y="7"/>
                  </a:cubicBezTo>
                  <a:cubicBezTo>
                    <a:pt x="2" y="5"/>
                    <a:pt x="3" y="2"/>
                    <a:pt x="5" y="0"/>
                  </a:cubicBezTo>
                  <a:cubicBezTo>
                    <a:pt x="6" y="2"/>
                    <a:pt x="5" y="5"/>
                    <a:pt x="3" y="6"/>
                  </a:cubicBezTo>
                  <a:close/>
                </a:path>
              </a:pathLst>
            </a:custGeom>
            <a:solidFill>
              <a:srgbClr val="F684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A4188DC6-A235-3C0D-5DC7-C809025123A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12459" y="3464626"/>
              <a:ext cx="399493" cy="427124"/>
            </a:xfrm>
            <a:custGeom>
              <a:avLst/>
              <a:gdLst>
                <a:gd name="T0" fmla="*/ 2147483646 w 37"/>
                <a:gd name="T1" fmla="*/ 2147483646 h 44"/>
                <a:gd name="T2" fmla="*/ 2147483646 w 37"/>
                <a:gd name="T3" fmla="*/ 2147483646 h 44"/>
                <a:gd name="T4" fmla="*/ 2147483646 w 37"/>
                <a:gd name="T5" fmla="*/ 2147483646 h 44"/>
                <a:gd name="T6" fmla="*/ 2147483646 w 37"/>
                <a:gd name="T7" fmla="*/ 2147483646 h 44"/>
                <a:gd name="T8" fmla="*/ 2147483646 w 37"/>
                <a:gd name="T9" fmla="*/ 2147483646 h 44"/>
                <a:gd name="T10" fmla="*/ 2147483646 w 37"/>
                <a:gd name="T11" fmla="*/ 2147483646 h 44"/>
                <a:gd name="T12" fmla="*/ 2147483646 w 37"/>
                <a:gd name="T13" fmla="*/ 2147483646 h 44"/>
                <a:gd name="T14" fmla="*/ 2147483646 w 37"/>
                <a:gd name="T15" fmla="*/ 2147483646 h 44"/>
                <a:gd name="T16" fmla="*/ 2147483646 w 37"/>
                <a:gd name="T17" fmla="*/ 2147483646 h 44"/>
                <a:gd name="T18" fmla="*/ 2147483646 w 37"/>
                <a:gd name="T19" fmla="*/ 2147483646 h 44"/>
                <a:gd name="T20" fmla="*/ 2147483646 w 37"/>
                <a:gd name="T21" fmla="*/ 2147483646 h 44"/>
                <a:gd name="T22" fmla="*/ 2147483646 w 37"/>
                <a:gd name="T23" fmla="*/ 2147483646 h 44"/>
                <a:gd name="T24" fmla="*/ 2147483646 w 37"/>
                <a:gd name="T25" fmla="*/ 2147483646 h 44"/>
                <a:gd name="T26" fmla="*/ 2147483646 w 37"/>
                <a:gd name="T27" fmla="*/ 2147483646 h 44"/>
                <a:gd name="T28" fmla="*/ 0 w 37"/>
                <a:gd name="T29" fmla="*/ 2147483646 h 44"/>
                <a:gd name="T30" fmla="*/ 0 w 37"/>
                <a:gd name="T31" fmla="*/ 2147483646 h 44"/>
                <a:gd name="T32" fmla="*/ 2147483646 w 37"/>
                <a:gd name="T33" fmla="*/ 2147483646 h 44"/>
                <a:gd name="T34" fmla="*/ 2147483646 w 37"/>
                <a:gd name="T35" fmla="*/ 2147483646 h 44"/>
                <a:gd name="T36" fmla="*/ 2147483646 w 37"/>
                <a:gd name="T37" fmla="*/ 2147483646 h 44"/>
                <a:gd name="T38" fmla="*/ 2147483646 w 37"/>
                <a:gd name="T39" fmla="*/ 2147483646 h 44"/>
                <a:gd name="T40" fmla="*/ 2147483646 w 37"/>
                <a:gd name="T41" fmla="*/ 2147483646 h 44"/>
                <a:gd name="T42" fmla="*/ 2147483646 w 37"/>
                <a:gd name="T43" fmla="*/ 2147483646 h 44"/>
                <a:gd name="T44" fmla="*/ 2147483646 w 37"/>
                <a:gd name="T45" fmla="*/ 2147483646 h 44"/>
                <a:gd name="T46" fmla="*/ 2147483646 w 37"/>
                <a:gd name="T47" fmla="*/ 2147483646 h 44"/>
                <a:gd name="T48" fmla="*/ 2147483646 w 37"/>
                <a:gd name="T49" fmla="*/ 2147483646 h 44"/>
                <a:gd name="T50" fmla="*/ 2147483646 w 37"/>
                <a:gd name="T51" fmla="*/ 2147483646 h 44"/>
                <a:gd name="T52" fmla="*/ 2147483646 w 37"/>
                <a:gd name="T53" fmla="*/ 2147483646 h 44"/>
                <a:gd name="T54" fmla="*/ 2147483646 w 37"/>
                <a:gd name="T55" fmla="*/ 0 h 44"/>
                <a:gd name="T56" fmla="*/ 2147483646 w 37"/>
                <a:gd name="T57" fmla="*/ 2147483646 h 44"/>
                <a:gd name="T58" fmla="*/ 2147483646 w 37"/>
                <a:gd name="T59" fmla="*/ 2147483646 h 4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7"/>
                <a:gd name="T91" fmla="*/ 0 h 44"/>
                <a:gd name="T92" fmla="*/ 37 w 37"/>
                <a:gd name="T93" fmla="*/ 44 h 4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7" h="44">
                  <a:moveTo>
                    <a:pt x="34" y="11"/>
                  </a:moveTo>
                  <a:cubicBezTo>
                    <a:pt x="34" y="11"/>
                    <a:pt x="34" y="10"/>
                    <a:pt x="35" y="10"/>
                  </a:cubicBezTo>
                  <a:lnTo>
                    <a:pt x="35" y="9"/>
                  </a:lnTo>
                  <a:cubicBezTo>
                    <a:pt x="37" y="11"/>
                    <a:pt x="34" y="14"/>
                    <a:pt x="35" y="17"/>
                  </a:cubicBezTo>
                  <a:cubicBezTo>
                    <a:pt x="35" y="18"/>
                    <a:pt x="34" y="20"/>
                    <a:pt x="34" y="21"/>
                  </a:cubicBezTo>
                  <a:cubicBezTo>
                    <a:pt x="32" y="24"/>
                    <a:pt x="31" y="28"/>
                    <a:pt x="30" y="31"/>
                  </a:cubicBezTo>
                  <a:cubicBezTo>
                    <a:pt x="28" y="34"/>
                    <a:pt x="27" y="38"/>
                    <a:pt x="26" y="42"/>
                  </a:cubicBezTo>
                  <a:cubicBezTo>
                    <a:pt x="24" y="43"/>
                    <a:pt x="22" y="44"/>
                    <a:pt x="20" y="42"/>
                  </a:cubicBezTo>
                  <a:cubicBezTo>
                    <a:pt x="21" y="41"/>
                    <a:pt x="21" y="41"/>
                    <a:pt x="21" y="40"/>
                  </a:cubicBezTo>
                  <a:cubicBezTo>
                    <a:pt x="17" y="38"/>
                    <a:pt x="12" y="39"/>
                    <a:pt x="7" y="39"/>
                  </a:cubicBezTo>
                  <a:cubicBezTo>
                    <a:pt x="5" y="39"/>
                    <a:pt x="3" y="40"/>
                    <a:pt x="1" y="40"/>
                  </a:cubicBezTo>
                  <a:lnTo>
                    <a:pt x="0" y="38"/>
                  </a:lnTo>
                  <a:cubicBezTo>
                    <a:pt x="5" y="39"/>
                    <a:pt x="5" y="34"/>
                    <a:pt x="9" y="32"/>
                  </a:cubicBezTo>
                  <a:cubicBezTo>
                    <a:pt x="10" y="31"/>
                    <a:pt x="12" y="29"/>
                    <a:pt x="15" y="31"/>
                  </a:cubicBezTo>
                  <a:cubicBezTo>
                    <a:pt x="17" y="33"/>
                    <a:pt x="20" y="38"/>
                    <a:pt x="23" y="35"/>
                  </a:cubicBezTo>
                  <a:cubicBezTo>
                    <a:pt x="26" y="31"/>
                    <a:pt x="27" y="26"/>
                    <a:pt x="27" y="21"/>
                  </a:cubicBezTo>
                  <a:cubicBezTo>
                    <a:pt x="26" y="18"/>
                    <a:pt x="22" y="20"/>
                    <a:pt x="20" y="20"/>
                  </a:cubicBezTo>
                  <a:lnTo>
                    <a:pt x="15" y="22"/>
                  </a:lnTo>
                  <a:cubicBezTo>
                    <a:pt x="15" y="21"/>
                    <a:pt x="15" y="20"/>
                    <a:pt x="16" y="19"/>
                  </a:cubicBezTo>
                  <a:cubicBezTo>
                    <a:pt x="21" y="18"/>
                    <a:pt x="26" y="14"/>
                    <a:pt x="28" y="10"/>
                  </a:cubicBezTo>
                  <a:cubicBezTo>
                    <a:pt x="30" y="9"/>
                    <a:pt x="30" y="7"/>
                    <a:pt x="30" y="5"/>
                  </a:cubicBezTo>
                  <a:cubicBezTo>
                    <a:pt x="30" y="3"/>
                    <a:pt x="32" y="2"/>
                    <a:pt x="33" y="0"/>
                  </a:cubicBezTo>
                  <a:cubicBezTo>
                    <a:pt x="35" y="3"/>
                    <a:pt x="34" y="7"/>
                    <a:pt x="3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37">
              <a:extLst>
                <a:ext uri="{FF2B5EF4-FFF2-40B4-BE49-F238E27FC236}">
                  <a16:creationId xmlns:a16="http://schemas.microsoft.com/office/drawing/2014/main" id="{60BD8BEB-3746-98E1-6C5F-85F78BB3D4B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37555" y="3483847"/>
              <a:ext cx="172995" cy="474108"/>
            </a:xfrm>
            <a:custGeom>
              <a:avLst/>
              <a:gdLst>
                <a:gd name="T0" fmla="*/ 2147483646 w 16"/>
                <a:gd name="T1" fmla="*/ 2147483646 h 49"/>
                <a:gd name="T2" fmla="*/ 2147483646 w 16"/>
                <a:gd name="T3" fmla="*/ 2147483646 h 49"/>
                <a:gd name="T4" fmla="*/ 2147483646 w 16"/>
                <a:gd name="T5" fmla="*/ 2147483646 h 49"/>
                <a:gd name="T6" fmla="*/ 2147483646 w 16"/>
                <a:gd name="T7" fmla="*/ 2147483646 h 49"/>
                <a:gd name="T8" fmla="*/ 2147483646 w 16"/>
                <a:gd name="T9" fmla="*/ 2147483646 h 49"/>
                <a:gd name="T10" fmla="*/ 2147483646 w 16"/>
                <a:gd name="T11" fmla="*/ 2147483646 h 49"/>
                <a:gd name="T12" fmla="*/ 0 w 16"/>
                <a:gd name="T13" fmla="*/ 2147483646 h 49"/>
                <a:gd name="T14" fmla="*/ 2147483646 w 16"/>
                <a:gd name="T15" fmla="*/ 2147483646 h 49"/>
                <a:gd name="T16" fmla="*/ 2147483646 w 16"/>
                <a:gd name="T17" fmla="*/ 2147483646 h 49"/>
                <a:gd name="T18" fmla="*/ 2147483646 w 16"/>
                <a:gd name="T19" fmla="*/ 2147483646 h 49"/>
                <a:gd name="T20" fmla="*/ 2147483646 w 16"/>
                <a:gd name="T21" fmla="*/ 0 h 49"/>
                <a:gd name="T22" fmla="*/ 2147483646 w 16"/>
                <a:gd name="T23" fmla="*/ 0 h 49"/>
                <a:gd name="T24" fmla="*/ 2147483646 w 16"/>
                <a:gd name="T25" fmla="*/ 2147483646 h 49"/>
                <a:gd name="T26" fmla="*/ 2147483646 w 16"/>
                <a:gd name="T27" fmla="*/ 2147483646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49"/>
                <a:gd name="T44" fmla="*/ 16 w 16"/>
                <a:gd name="T45" fmla="*/ 49 h 4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49">
                  <a:moveTo>
                    <a:pt x="15" y="11"/>
                  </a:moveTo>
                  <a:cubicBezTo>
                    <a:pt x="16" y="16"/>
                    <a:pt x="14" y="22"/>
                    <a:pt x="15" y="27"/>
                  </a:cubicBezTo>
                  <a:cubicBezTo>
                    <a:pt x="13" y="31"/>
                    <a:pt x="7" y="29"/>
                    <a:pt x="7" y="33"/>
                  </a:cubicBezTo>
                  <a:cubicBezTo>
                    <a:pt x="9" y="35"/>
                    <a:pt x="12" y="36"/>
                    <a:pt x="14" y="38"/>
                  </a:cubicBezTo>
                  <a:cubicBezTo>
                    <a:pt x="10" y="41"/>
                    <a:pt x="6" y="44"/>
                    <a:pt x="3" y="48"/>
                  </a:cubicBezTo>
                  <a:cubicBezTo>
                    <a:pt x="3" y="48"/>
                    <a:pt x="3" y="49"/>
                    <a:pt x="3" y="49"/>
                  </a:cubicBezTo>
                  <a:cubicBezTo>
                    <a:pt x="2" y="45"/>
                    <a:pt x="2" y="42"/>
                    <a:pt x="0" y="40"/>
                  </a:cubicBezTo>
                  <a:cubicBezTo>
                    <a:pt x="3" y="29"/>
                    <a:pt x="11" y="20"/>
                    <a:pt x="10" y="7"/>
                  </a:cubicBezTo>
                  <a:cubicBezTo>
                    <a:pt x="9" y="5"/>
                    <a:pt x="8" y="3"/>
                    <a:pt x="8" y="2"/>
                  </a:cubicBezTo>
                  <a:lnTo>
                    <a:pt x="7" y="0"/>
                  </a:lnTo>
                  <a:cubicBezTo>
                    <a:pt x="11" y="3"/>
                    <a:pt x="13" y="8"/>
                    <a:pt x="15" y="11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38">
              <a:extLst>
                <a:ext uri="{FF2B5EF4-FFF2-40B4-BE49-F238E27FC236}">
                  <a16:creationId xmlns:a16="http://schemas.microsoft.com/office/drawing/2014/main" id="{BB6BACB9-F851-ADE2-7033-954A93E3076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10549" y="3513745"/>
              <a:ext cx="85606" cy="96103"/>
            </a:xfrm>
            <a:custGeom>
              <a:avLst/>
              <a:gdLst>
                <a:gd name="T0" fmla="*/ 0 w 8"/>
                <a:gd name="T1" fmla="*/ 2147483646 h 10"/>
                <a:gd name="T2" fmla="*/ 2147483646 w 8"/>
                <a:gd name="T3" fmla="*/ 2147483646 h 10"/>
                <a:gd name="T4" fmla="*/ 2147483646 w 8"/>
                <a:gd name="T5" fmla="*/ 2147483646 h 10"/>
                <a:gd name="T6" fmla="*/ 2147483646 w 8"/>
                <a:gd name="T7" fmla="*/ 0 h 10"/>
                <a:gd name="T8" fmla="*/ 2147483646 w 8"/>
                <a:gd name="T9" fmla="*/ 0 h 10"/>
                <a:gd name="T10" fmla="*/ 0 w 8"/>
                <a:gd name="T11" fmla="*/ 2147483646 h 10"/>
                <a:gd name="T12" fmla="*/ 0 w 8"/>
                <a:gd name="T13" fmla="*/ 2147483646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10"/>
                <a:gd name="T23" fmla="*/ 8 w 8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10">
                  <a:moveTo>
                    <a:pt x="0" y="10"/>
                  </a:moveTo>
                  <a:cubicBezTo>
                    <a:pt x="3" y="9"/>
                    <a:pt x="2" y="2"/>
                    <a:pt x="6" y="2"/>
                  </a:cubicBezTo>
                  <a:lnTo>
                    <a:pt x="8" y="0"/>
                  </a:lnTo>
                  <a:cubicBezTo>
                    <a:pt x="7" y="4"/>
                    <a:pt x="4" y="8"/>
                    <a:pt x="0" y="10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39">
              <a:extLst>
                <a:ext uri="{FF2B5EF4-FFF2-40B4-BE49-F238E27FC236}">
                  <a16:creationId xmlns:a16="http://schemas.microsoft.com/office/drawing/2014/main" id="{BC27666F-4A43-2636-F572-42A2613715D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60359" y="3571407"/>
              <a:ext cx="226498" cy="183663"/>
            </a:xfrm>
            <a:custGeom>
              <a:avLst/>
              <a:gdLst>
                <a:gd name="T0" fmla="*/ 2147483646 w 21"/>
                <a:gd name="T1" fmla="*/ 2147483646 h 19"/>
                <a:gd name="T2" fmla="*/ 2147483646 w 21"/>
                <a:gd name="T3" fmla="*/ 2147483646 h 19"/>
                <a:gd name="T4" fmla="*/ 2147483646 w 21"/>
                <a:gd name="T5" fmla="*/ 2147483646 h 19"/>
                <a:gd name="T6" fmla="*/ 2147483646 w 21"/>
                <a:gd name="T7" fmla="*/ 2147483646 h 19"/>
                <a:gd name="T8" fmla="*/ 2147483646 w 21"/>
                <a:gd name="T9" fmla="*/ 2147483646 h 19"/>
                <a:gd name="T10" fmla="*/ 2147483646 w 21"/>
                <a:gd name="T11" fmla="*/ 2147483646 h 19"/>
                <a:gd name="T12" fmla="*/ 2147483646 w 21"/>
                <a:gd name="T13" fmla="*/ 2147483646 h 19"/>
                <a:gd name="T14" fmla="*/ 2147483646 w 21"/>
                <a:gd name="T15" fmla="*/ 2147483646 h 19"/>
                <a:gd name="T16" fmla="*/ 2147483646 w 21"/>
                <a:gd name="T17" fmla="*/ 2147483646 h 19"/>
                <a:gd name="T18" fmla="*/ 2147483646 w 21"/>
                <a:gd name="T19" fmla="*/ 2147483646 h 19"/>
                <a:gd name="T20" fmla="*/ 2147483646 w 21"/>
                <a:gd name="T21" fmla="*/ 2147483646 h 19"/>
                <a:gd name="T22" fmla="*/ 2147483646 w 21"/>
                <a:gd name="T23" fmla="*/ 2147483646 h 19"/>
                <a:gd name="T24" fmla="*/ 2147483646 w 21"/>
                <a:gd name="T25" fmla="*/ 2147483646 h 19"/>
                <a:gd name="T26" fmla="*/ 2147483646 w 21"/>
                <a:gd name="T27" fmla="*/ 2147483646 h 19"/>
                <a:gd name="T28" fmla="*/ 2147483646 w 21"/>
                <a:gd name="T29" fmla="*/ 2147483646 h 19"/>
                <a:gd name="T30" fmla="*/ 2147483646 w 21"/>
                <a:gd name="T31" fmla="*/ 2147483646 h 19"/>
                <a:gd name="T32" fmla="*/ 2147483646 w 21"/>
                <a:gd name="T33" fmla="*/ 2147483646 h 19"/>
                <a:gd name="T34" fmla="*/ 2147483646 w 21"/>
                <a:gd name="T35" fmla="*/ 2147483646 h 19"/>
                <a:gd name="T36" fmla="*/ 0 w 21"/>
                <a:gd name="T37" fmla="*/ 2147483646 h 19"/>
                <a:gd name="T38" fmla="*/ 2147483646 w 21"/>
                <a:gd name="T39" fmla="*/ 2147483646 h 19"/>
                <a:gd name="T40" fmla="*/ 0 w 21"/>
                <a:gd name="T41" fmla="*/ 2147483646 h 19"/>
                <a:gd name="T42" fmla="*/ 2147483646 w 21"/>
                <a:gd name="T43" fmla="*/ 2147483646 h 19"/>
                <a:gd name="T44" fmla="*/ 2147483646 w 21"/>
                <a:gd name="T45" fmla="*/ 2147483646 h 19"/>
                <a:gd name="T46" fmla="*/ 2147483646 w 21"/>
                <a:gd name="T47" fmla="*/ 2147483646 h 19"/>
                <a:gd name="T48" fmla="*/ 2147483646 w 21"/>
                <a:gd name="T49" fmla="*/ 2147483646 h 19"/>
                <a:gd name="T50" fmla="*/ 2147483646 w 21"/>
                <a:gd name="T51" fmla="*/ 2147483646 h 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"/>
                <a:gd name="T79" fmla="*/ 0 h 19"/>
                <a:gd name="T80" fmla="*/ 21 w 21"/>
                <a:gd name="T81" fmla="*/ 19 h 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" h="19">
                  <a:moveTo>
                    <a:pt x="21" y="9"/>
                  </a:moveTo>
                  <a:cubicBezTo>
                    <a:pt x="18" y="9"/>
                    <a:pt x="19" y="13"/>
                    <a:pt x="17" y="15"/>
                  </a:cubicBezTo>
                  <a:cubicBezTo>
                    <a:pt x="17" y="14"/>
                    <a:pt x="17" y="13"/>
                    <a:pt x="16" y="13"/>
                  </a:cubicBezTo>
                  <a:cubicBezTo>
                    <a:pt x="14" y="13"/>
                    <a:pt x="15" y="16"/>
                    <a:pt x="14" y="18"/>
                  </a:cubicBezTo>
                  <a:cubicBezTo>
                    <a:pt x="14" y="16"/>
                    <a:pt x="13" y="16"/>
                    <a:pt x="13" y="15"/>
                  </a:cubicBezTo>
                  <a:cubicBezTo>
                    <a:pt x="11" y="13"/>
                    <a:pt x="11" y="16"/>
                    <a:pt x="10" y="17"/>
                  </a:cubicBezTo>
                  <a:lnTo>
                    <a:pt x="10" y="19"/>
                  </a:lnTo>
                  <a:cubicBezTo>
                    <a:pt x="9" y="17"/>
                    <a:pt x="9" y="16"/>
                    <a:pt x="7" y="15"/>
                  </a:cubicBezTo>
                  <a:lnTo>
                    <a:pt x="6" y="17"/>
                  </a:lnTo>
                  <a:cubicBezTo>
                    <a:pt x="5" y="16"/>
                    <a:pt x="6" y="12"/>
                    <a:pt x="3" y="13"/>
                  </a:cubicBezTo>
                  <a:lnTo>
                    <a:pt x="3" y="14"/>
                  </a:lnTo>
                  <a:cubicBezTo>
                    <a:pt x="2" y="13"/>
                    <a:pt x="4" y="10"/>
                    <a:pt x="1" y="11"/>
                  </a:cubicBezTo>
                  <a:cubicBezTo>
                    <a:pt x="1" y="12"/>
                    <a:pt x="1" y="12"/>
                    <a:pt x="0" y="12"/>
                  </a:cubicBezTo>
                  <a:cubicBezTo>
                    <a:pt x="0" y="10"/>
                    <a:pt x="2" y="7"/>
                    <a:pt x="2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4"/>
                    <a:pt x="1" y="3"/>
                    <a:pt x="3" y="2"/>
                  </a:cubicBezTo>
                  <a:cubicBezTo>
                    <a:pt x="6" y="3"/>
                    <a:pt x="8" y="2"/>
                    <a:pt x="11" y="3"/>
                  </a:cubicBezTo>
                  <a:cubicBezTo>
                    <a:pt x="14" y="4"/>
                    <a:pt x="17" y="0"/>
                    <a:pt x="21" y="1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40">
              <a:extLst>
                <a:ext uri="{FF2B5EF4-FFF2-40B4-BE49-F238E27FC236}">
                  <a16:creationId xmlns:a16="http://schemas.microsoft.com/office/drawing/2014/main" id="{C58F0C53-D98D-37C0-6654-2B6B96418F8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14750" y="3601306"/>
              <a:ext cx="592105" cy="928995"/>
            </a:xfrm>
            <a:custGeom>
              <a:avLst/>
              <a:gdLst>
                <a:gd name="T0" fmla="*/ 2147483646 w 55"/>
                <a:gd name="T1" fmla="*/ 2147483646 h 96"/>
                <a:gd name="T2" fmla="*/ 2147483646 w 55"/>
                <a:gd name="T3" fmla="*/ 2147483646 h 96"/>
                <a:gd name="T4" fmla="*/ 2147483646 w 55"/>
                <a:gd name="T5" fmla="*/ 2147483646 h 96"/>
                <a:gd name="T6" fmla="*/ 2147483646 w 55"/>
                <a:gd name="T7" fmla="*/ 2147483646 h 96"/>
                <a:gd name="T8" fmla="*/ 2147483646 w 55"/>
                <a:gd name="T9" fmla="*/ 2147483646 h 96"/>
                <a:gd name="T10" fmla="*/ 2147483646 w 55"/>
                <a:gd name="T11" fmla="*/ 2147483646 h 96"/>
                <a:gd name="T12" fmla="*/ 2147483646 w 55"/>
                <a:gd name="T13" fmla="*/ 2147483646 h 96"/>
                <a:gd name="T14" fmla="*/ 2147483646 w 55"/>
                <a:gd name="T15" fmla="*/ 2147483646 h 96"/>
                <a:gd name="T16" fmla="*/ 2147483646 w 55"/>
                <a:gd name="T17" fmla="*/ 2147483646 h 96"/>
                <a:gd name="T18" fmla="*/ 2147483646 w 55"/>
                <a:gd name="T19" fmla="*/ 2147483646 h 96"/>
                <a:gd name="T20" fmla="*/ 2147483646 w 55"/>
                <a:gd name="T21" fmla="*/ 2147483646 h 96"/>
                <a:gd name="T22" fmla="*/ 2147483646 w 55"/>
                <a:gd name="T23" fmla="*/ 2147483646 h 96"/>
                <a:gd name="T24" fmla="*/ 0 w 55"/>
                <a:gd name="T25" fmla="*/ 2147483646 h 96"/>
                <a:gd name="T26" fmla="*/ 2147483646 w 55"/>
                <a:gd name="T27" fmla="*/ 2147483646 h 96"/>
                <a:gd name="T28" fmla="*/ 2147483646 w 55"/>
                <a:gd name="T29" fmla="*/ 2147483646 h 96"/>
                <a:gd name="T30" fmla="*/ 2147483646 w 55"/>
                <a:gd name="T31" fmla="*/ 2147483646 h 96"/>
                <a:gd name="T32" fmla="*/ 2147483646 w 55"/>
                <a:gd name="T33" fmla="*/ 2147483646 h 96"/>
                <a:gd name="T34" fmla="*/ 2147483646 w 55"/>
                <a:gd name="T35" fmla="*/ 2147483646 h 96"/>
                <a:gd name="T36" fmla="*/ 2147483646 w 55"/>
                <a:gd name="T37" fmla="*/ 2147483646 h 96"/>
                <a:gd name="T38" fmla="*/ 2147483646 w 55"/>
                <a:gd name="T39" fmla="*/ 2147483646 h 96"/>
                <a:gd name="T40" fmla="*/ 2147483646 w 55"/>
                <a:gd name="T41" fmla="*/ 2147483646 h 96"/>
                <a:gd name="T42" fmla="*/ 2147483646 w 55"/>
                <a:gd name="T43" fmla="*/ 2147483646 h 96"/>
                <a:gd name="T44" fmla="*/ 2147483646 w 55"/>
                <a:gd name="T45" fmla="*/ 2147483646 h 96"/>
                <a:gd name="T46" fmla="*/ 2147483646 w 55"/>
                <a:gd name="T47" fmla="*/ 2147483646 h 96"/>
                <a:gd name="T48" fmla="*/ 2147483646 w 55"/>
                <a:gd name="T49" fmla="*/ 2147483646 h 96"/>
                <a:gd name="T50" fmla="*/ 2147483646 w 55"/>
                <a:gd name="T51" fmla="*/ 2147483646 h 96"/>
                <a:gd name="T52" fmla="*/ 2147483646 w 55"/>
                <a:gd name="T53" fmla="*/ 2147483646 h 96"/>
                <a:gd name="T54" fmla="*/ 2147483646 w 55"/>
                <a:gd name="T55" fmla="*/ 2147483646 h 96"/>
                <a:gd name="T56" fmla="*/ 2147483646 w 55"/>
                <a:gd name="T57" fmla="*/ 2147483646 h 96"/>
                <a:gd name="T58" fmla="*/ 2147483646 w 55"/>
                <a:gd name="T59" fmla="*/ 2147483646 h 96"/>
                <a:gd name="T60" fmla="*/ 2147483646 w 55"/>
                <a:gd name="T61" fmla="*/ 2147483646 h 96"/>
                <a:gd name="T62" fmla="*/ 2147483646 w 55"/>
                <a:gd name="T63" fmla="*/ 2147483646 h 96"/>
                <a:gd name="T64" fmla="*/ 2147483646 w 55"/>
                <a:gd name="T65" fmla="*/ 2147483646 h 96"/>
                <a:gd name="T66" fmla="*/ 2147483646 w 55"/>
                <a:gd name="T67" fmla="*/ 2147483646 h 96"/>
                <a:gd name="T68" fmla="*/ 2147483646 w 55"/>
                <a:gd name="T69" fmla="*/ 2147483646 h 96"/>
                <a:gd name="T70" fmla="*/ 2147483646 w 55"/>
                <a:gd name="T71" fmla="*/ 2147483646 h 96"/>
                <a:gd name="T72" fmla="*/ 2147483646 w 55"/>
                <a:gd name="T73" fmla="*/ 2147483646 h 96"/>
                <a:gd name="T74" fmla="*/ 2147483646 w 55"/>
                <a:gd name="T75" fmla="*/ 2147483646 h 96"/>
                <a:gd name="T76" fmla="*/ 2147483646 w 55"/>
                <a:gd name="T77" fmla="*/ 2147483646 h 96"/>
                <a:gd name="T78" fmla="*/ 2147483646 w 55"/>
                <a:gd name="T79" fmla="*/ 2147483646 h 96"/>
                <a:gd name="T80" fmla="*/ 2147483646 w 55"/>
                <a:gd name="T81" fmla="*/ 2147483646 h 96"/>
                <a:gd name="T82" fmla="*/ 2147483646 w 55"/>
                <a:gd name="T83" fmla="*/ 2147483646 h 96"/>
                <a:gd name="T84" fmla="*/ 2147483646 w 55"/>
                <a:gd name="T85" fmla="*/ 2147483646 h 96"/>
                <a:gd name="T86" fmla="*/ 2147483646 w 55"/>
                <a:gd name="T87" fmla="*/ 2147483646 h 96"/>
                <a:gd name="T88" fmla="*/ 2147483646 w 55"/>
                <a:gd name="T89" fmla="*/ 2147483646 h 96"/>
                <a:gd name="T90" fmla="*/ 2147483646 w 55"/>
                <a:gd name="T91" fmla="*/ 2147483646 h 96"/>
                <a:gd name="T92" fmla="*/ 2147483646 w 55"/>
                <a:gd name="T93" fmla="*/ 0 h 96"/>
                <a:gd name="T94" fmla="*/ 2147483646 w 55"/>
                <a:gd name="T95" fmla="*/ 2147483646 h 96"/>
                <a:gd name="T96" fmla="*/ 2147483646 w 55"/>
                <a:gd name="T97" fmla="*/ 2147483646 h 9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5"/>
                <a:gd name="T148" fmla="*/ 0 h 96"/>
                <a:gd name="T149" fmla="*/ 55 w 55"/>
                <a:gd name="T150" fmla="*/ 96 h 9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5" h="96">
                  <a:moveTo>
                    <a:pt x="44" y="19"/>
                  </a:moveTo>
                  <a:cubicBezTo>
                    <a:pt x="48" y="32"/>
                    <a:pt x="47" y="45"/>
                    <a:pt x="51" y="58"/>
                  </a:cubicBezTo>
                  <a:cubicBezTo>
                    <a:pt x="53" y="60"/>
                    <a:pt x="55" y="62"/>
                    <a:pt x="54" y="65"/>
                  </a:cubicBezTo>
                  <a:cubicBezTo>
                    <a:pt x="53" y="65"/>
                    <a:pt x="52" y="67"/>
                    <a:pt x="51" y="68"/>
                  </a:cubicBezTo>
                  <a:cubicBezTo>
                    <a:pt x="53" y="71"/>
                    <a:pt x="52" y="73"/>
                    <a:pt x="51" y="76"/>
                  </a:cubicBezTo>
                  <a:cubicBezTo>
                    <a:pt x="49" y="77"/>
                    <a:pt x="47" y="78"/>
                    <a:pt x="45" y="78"/>
                  </a:cubicBezTo>
                  <a:cubicBezTo>
                    <a:pt x="44" y="79"/>
                    <a:pt x="43" y="80"/>
                    <a:pt x="43" y="81"/>
                  </a:cubicBezTo>
                  <a:cubicBezTo>
                    <a:pt x="44" y="82"/>
                    <a:pt x="44" y="83"/>
                    <a:pt x="44" y="84"/>
                  </a:cubicBezTo>
                  <a:cubicBezTo>
                    <a:pt x="42" y="89"/>
                    <a:pt x="36" y="87"/>
                    <a:pt x="32" y="88"/>
                  </a:cubicBezTo>
                  <a:cubicBezTo>
                    <a:pt x="25" y="88"/>
                    <a:pt x="20" y="92"/>
                    <a:pt x="14" y="93"/>
                  </a:cubicBezTo>
                  <a:cubicBezTo>
                    <a:pt x="11" y="95"/>
                    <a:pt x="9" y="96"/>
                    <a:pt x="6" y="96"/>
                  </a:cubicBezTo>
                  <a:cubicBezTo>
                    <a:pt x="7" y="91"/>
                    <a:pt x="6" y="86"/>
                    <a:pt x="5" y="82"/>
                  </a:cubicBezTo>
                  <a:cubicBezTo>
                    <a:pt x="4" y="79"/>
                    <a:pt x="2" y="77"/>
                    <a:pt x="0" y="75"/>
                  </a:cubicBezTo>
                  <a:cubicBezTo>
                    <a:pt x="5" y="73"/>
                    <a:pt x="11" y="75"/>
                    <a:pt x="16" y="72"/>
                  </a:cubicBezTo>
                  <a:cubicBezTo>
                    <a:pt x="20" y="70"/>
                    <a:pt x="24" y="70"/>
                    <a:pt x="28" y="67"/>
                  </a:cubicBezTo>
                  <a:cubicBezTo>
                    <a:pt x="30" y="68"/>
                    <a:pt x="29" y="66"/>
                    <a:pt x="30" y="65"/>
                  </a:cubicBezTo>
                  <a:cubicBezTo>
                    <a:pt x="35" y="61"/>
                    <a:pt x="41" y="62"/>
                    <a:pt x="47" y="64"/>
                  </a:cubicBezTo>
                  <a:cubicBezTo>
                    <a:pt x="48" y="65"/>
                    <a:pt x="48" y="65"/>
                    <a:pt x="49" y="67"/>
                  </a:cubicBezTo>
                  <a:cubicBezTo>
                    <a:pt x="51" y="66"/>
                    <a:pt x="49" y="65"/>
                    <a:pt x="49" y="64"/>
                  </a:cubicBezTo>
                  <a:cubicBezTo>
                    <a:pt x="45" y="60"/>
                    <a:pt x="36" y="60"/>
                    <a:pt x="31" y="62"/>
                  </a:cubicBezTo>
                  <a:lnTo>
                    <a:pt x="30" y="63"/>
                  </a:lnTo>
                  <a:cubicBezTo>
                    <a:pt x="31" y="56"/>
                    <a:pt x="35" y="48"/>
                    <a:pt x="35" y="42"/>
                  </a:cubicBezTo>
                  <a:lnTo>
                    <a:pt x="30" y="55"/>
                  </a:lnTo>
                  <a:cubicBezTo>
                    <a:pt x="30" y="54"/>
                    <a:pt x="29" y="53"/>
                    <a:pt x="29" y="51"/>
                  </a:cubicBezTo>
                  <a:cubicBezTo>
                    <a:pt x="27" y="40"/>
                    <a:pt x="29" y="30"/>
                    <a:pt x="33" y="19"/>
                  </a:cubicBezTo>
                  <a:cubicBezTo>
                    <a:pt x="33" y="18"/>
                    <a:pt x="32" y="19"/>
                    <a:pt x="32" y="18"/>
                  </a:cubicBezTo>
                  <a:cubicBezTo>
                    <a:pt x="29" y="26"/>
                    <a:pt x="26" y="33"/>
                    <a:pt x="26" y="42"/>
                  </a:cubicBezTo>
                  <a:cubicBezTo>
                    <a:pt x="27" y="46"/>
                    <a:pt x="26" y="53"/>
                    <a:pt x="30" y="57"/>
                  </a:cubicBezTo>
                  <a:cubicBezTo>
                    <a:pt x="29" y="58"/>
                    <a:pt x="28" y="60"/>
                    <a:pt x="28" y="62"/>
                  </a:cubicBezTo>
                  <a:cubicBezTo>
                    <a:pt x="23" y="56"/>
                    <a:pt x="23" y="48"/>
                    <a:pt x="19" y="43"/>
                  </a:cubicBezTo>
                  <a:cubicBezTo>
                    <a:pt x="18" y="43"/>
                    <a:pt x="18" y="43"/>
                    <a:pt x="17" y="43"/>
                  </a:cubicBezTo>
                  <a:cubicBezTo>
                    <a:pt x="21" y="50"/>
                    <a:pt x="22" y="57"/>
                    <a:pt x="27" y="62"/>
                  </a:cubicBezTo>
                  <a:cubicBezTo>
                    <a:pt x="27" y="64"/>
                    <a:pt x="27" y="66"/>
                    <a:pt x="24" y="67"/>
                  </a:cubicBezTo>
                  <a:cubicBezTo>
                    <a:pt x="23" y="67"/>
                    <a:pt x="23" y="68"/>
                    <a:pt x="21" y="67"/>
                  </a:cubicBezTo>
                  <a:cubicBezTo>
                    <a:pt x="19" y="62"/>
                    <a:pt x="18" y="56"/>
                    <a:pt x="16" y="51"/>
                  </a:cubicBezTo>
                  <a:cubicBezTo>
                    <a:pt x="15" y="46"/>
                    <a:pt x="13" y="42"/>
                    <a:pt x="12" y="38"/>
                  </a:cubicBezTo>
                  <a:cubicBezTo>
                    <a:pt x="13" y="39"/>
                    <a:pt x="14" y="37"/>
                    <a:pt x="15" y="36"/>
                  </a:cubicBezTo>
                  <a:cubicBezTo>
                    <a:pt x="16" y="34"/>
                    <a:pt x="18" y="32"/>
                    <a:pt x="19" y="31"/>
                  </a:cubicBezTo>
                  <a:cubicBezTo>
                    <a:pt x="21" y="30"/>
                    <a:pt x="25" y="27"/>
                    <a:pt x="26" y="25"/>
                  </a:cubicBezTo>
                  <a:cubicBezTo>
                    <a:pt x="24" y="23"/>
                    <a:pt x="20" y="23"/>
                    <a:pt x="19" y="21"/>
                  </a:cubicBezTo>
                  <a:cubicBezTo>
                    <a:pt x="21" y="19"/>
                    <a:pt x="27" y="19"/>
                    <a:pt x="27" y="14"/>
                  </a:cubicBezTo>
                  <a:cubicBezTo>
                    <a:pt x="25" y="9"/>
                    <a:pt x="27" y="4"/>
                    <a:pt x="26" y="0"/>
                  </a:cubicBezTo>
                  <a:cubicBezTo>
                    <a:pt x="33" y="5"/>
                    <a:pt x="41" y="10"/>
                    <a:pt x="44" y="19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41">
              <a:extLst>
                <a:ext uri="{FF2B5EF4-FFF2-40B4-BE49-F238E27FC236}">
                  <a16:creationId xmlns:a16="http://schemas.microsoft.com/office/drawing/2014/main" id="{B82E9AD9-B589-2BDD-6065-199A5A7284A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97558" y="3648290"/>
              <a:ext cx="151593" cy="290444"/>
            </a:xfrm>
            <a:custGeom>
              <a:avLst/>
              <a:gdLst>
                <a:gd name="T0" fmla="*/ 2147483646 w 14"/>
                <a:gd name="T1" fmla="*/ 0 h 30"/>
                <a:gd name="T2" fmla="*/ 2147483646 w 14"/>
                <a:gd name="T3" fmla="*/ 2147483646 h 30"/>
                <a:gd name="T4" fmla="*/ 2147483646 w 14"/>
                <a:gd name="T5" fmla="*/ 2147483646 h 30"/>
                <a:gd name="T6" fmla="*/ 2147483646 w 14"/>
                <a:gd name="T7" fmla="*/ 2147483646 h 30"/>
                <a:gd name="T8" fmla="*/ 2147483646 w 14"/>
                <a:gd name="T9" fmla="*/ 2147483646 h 30"/>
                <a:gd name="T10" fmla="*/ 2147483646 w 14"/>
                <a:gd name="T11" fmla="*/ 2147483646 h 30"/>
                <a:gd name="T12" fmla="*/ 2147483646 w 14"/>
                <a:gd name="T13" fmla="*/ 2147483646 h 30"/>
                <a:gd name="T14" fmla="*/ 2147483646 w 14"/>
                <a:gd name="T15" fmla="*/ 2147483646 h 30"/>
                <a:gd name="T16" fmla="*/ 2147483646 w 14"/>
                <a:gd name="T17" fmla="*/ 0 h 30"/>
                <a:gd name="T18" fmla="*/ 2147483646 w 14"/>
                <a:gd name="T19" fmla="*/ 0 h 30"/>
                <a:gd name="T20" fmla="*/ 2147483646 w 14"/>
                <a:gd name="T21" fmla="*/ 0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30"/>
                <a:gd name="T35" fmla="*/ 14 w 14"/>
                <a:gd name="T36" fmla="*/ 30 h 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30">
                  <a:moveTo>
                    <a:pt x="14" y="0"/>
                  </a:moveTo>
                  <a:cubicBezTo>
                    <a:pt x="14" y="5"/>
                    <a:pt x="14" y="8"/>
                    <a:pt x="9" y="11"/>
                  </a:cubicBezTo>
                  <a:cubicBezTo>
                    <a:pt x="7" y="12"/>
                    <a:pt x="6" y="12"/>
                    <a:pt x="4" y="13"/>
                  </a:cubicBezTo>
                  <a:cubicBezTo>
                    <a:pt x="5" y="16"/>
                    <a:pt x="9" y="15"/>
                    <a:pt x="10" y="17"/>
                  </a:cubicBezTo>
                  <a:cubicBezTo>
                    <a:pt x="8" y="18"/>
                    <a:pt x="6" y="18"/>
                    <a:pt x="5" y="19"/>
                  </a:cubicBezTo>
                  <a:cubicBezTo>
                    <a:pt x="6" y="22"/>
                    <a:pt x="8" y="24"/>
                    <a:pt x="10" y="26"/>
                  </a:cubicBezTo>
                  <a:cubicBezTo>
                    <a:pt x="7" y="28"/>
                    <a:pt x="3" y="28"/>
                    <a:pt x="1" y="30"/>
                  </a:cubicBezTo>
                  <a:cubicBezTo>
                    <a:pt x="0" y="28"/>
                    <a:pt x="2" y="25"/>
                    <a:pt x="2" y="22"/>
                  </a:cubicBezTo>
                  <a:cubicBezTo>
                    <a:pt x="3" y="14"/>
                    <a:pt x="6" y="6"/>
                    <a:pt x="13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42">
              <a:extLst>
                <a:ext uri="{FF2B5EF4-FFF2-40B4-BE49-F238E27FC236}">
                  <a16:creationId xmlns:a16="http://schemas.microsoft.com/office/drawing/2014/main" id="{5D81CC94-67D1-6354-3DF1-9F0CB056F0E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52845" y="3658968"/>
              <a:ext cx="312104" cy="279766"/>
            </a:xfrm>
            <a:custGeom>
              <a:avLst/>
              <a:gdLst>
                <a:gd name="T0" fmla="*/ 2147483646 w 29"/>
                <a:gd name="T1" fmla="*/ 2147483646 h 29"/>
                <a:gd name="T2" fmla="*/ 2147483646 w 29"/>
                <a:gd name="T3" fmla="*/ 2147483646 h 29"/>
                <a:gd name="T4" fmla="*/ 2147483646 w 29"/>
                <a:gd name="T5" fmla="*/ 2147483646 h 29"/>
                <a:gd name="T6" fmla="*/ 2147483646 w 29"/>
                <a:gd name="T7" fmla="*/ 2147483646 h 29"/>
                <a:gd name="T8" fmla="*/ 2147483646 w 29"/>
                <a:gd name="T9" fmla="*/ 2147483646 h 29"/>
                <a:gd name="T10" fmla="*/ 0 w 29"/>
                <a:gd name="T11" fmla="*/ 2147483646 h 29"/>
                <a:gd name="T12" fmla="*/ 2147483646 w 29"/>
                <a:gd name="T13" fmla="*/ 0 h 29"/>
                <a:gd name="T14" fmla="*/ 2147483646 w 29"/>
                <a:gd name="T15" fmla="*/ 2147483646 h 29"/>
                <a:gd name="T16" fmla="*/ 2147483646 w 29"/>
                <a:gd name="T17" fmla="*/ 2147483646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29"/>
                <a:gd name="T29" fmla="*/ 29 w 29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29">
                  <a:moveTo>
                    <a:pt x="22" y="12"/>
                  </a:moveTo>
                  <a:cubicBezTo>
                    <a:pt x="20" y="17"/>
                    <a:pt x="19" y="24"/>
                    <a:pt x="18" y="29"/>
                  </a:cubicBezTo>
                  <a:cubicBezTo>
                    <a:pt x="15" y="25"/>
                    <a:pt x="17" y="19"/>
                    <a:pt x="19" y="15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6" y="18"/>
                    <a:pt x="13" y="24"/>
                    <a:pt x="16" y="28"/>
                  </a:cubicBezTo>
                  <a:cubicBezTo>
                    <a:pt x="12" y="25"/>
                    <a:pt x="6" y="22"/>
                    <a:pt x="0" y="22"/>
                  </a:cubicBezTo>
                  <a:cubicBezTo>
                    <a:pt x="12" y="17"/>
                    <a:pt x="18" y="6"/>
                    <a:pt x="29" y="0"/>
                  </a:cubicBezTo>
                  <a:cubicBezTo>
                    <a:pt x="25" y="3"/>
                    <a:pt x="24" y="8"/>
                    <a:pt x="22" y="12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43">
              <a:extLst>
                <a:ext uri="{FF2B5EF4-FFF2-40B4-BE49-F238E27FC236}">
                  <a16:creationId xmlns:a16="http://schemas.microsoft.com/office/drawing/2014/main" id="{8CDD732E-BBED-07A9-8FB9-A10DE20993B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42651" y="3667510"/>
              <a:ext cx="107007" cy="126002"/>
            </a:xfrm>
            <a:custGeom>
              <a:avLst/>
              <a:gdLst>
                <a:gd name="T0" fmla="*/ 2147483646 w 10"/>
                <a:gd name="T1" fmla="*/ 2147483646 h 13"/>
                <a:gd name="T2" fmla="*/ 2147483646 w 10"/>
                <a:gd name="T3" fmla="*/ 2147483646 h 13"/>
                <a:gd name="T4" fmla="*/ 0 w 10"/>
                <a:gd name="T5" fmla="*/ 2147483646 h 13"/>
                <a:gd name="T6" fmla="*/ 0 w 10"/>
                <a:gd name="T7" fmla="*/ 2147483646 h 13"/>
                <a:gd name="T8" fmla="*/ 0 w 10"/>
                <a:gd name="T9" fmla="*/ 2147483646 h 13"/>
                <a:gd name="T10" fmla="*/ 0 w 10"/>
                <a:gd name="T11" fmla="*/ 2147483646 h 13"/>
                <a:gd name="T12" fmla="*/ 2147483646 w 10"/>
                <a:gd name="T13" fmla="*/ 2147483646 h 13"/>
                <a:gd name="T14" fmla="*/ 2147483646 w 10"/>
                <a:gd name="T15" fmla="*/ 2147483646 h 13"/>
                <a:gd name="T16" fmla="*/ 2147483646 w 10"/>
                <a:gd name="T17" fmla="*/ 2147483646 h 13"/>
                <a:gd name="T18" fmla="*/ 2147483646 w 10"/>
                <a:gd name="T19" fmla="*/ 2147483646 h 13"/>
                <a:gd name="T20" fmla="*/ 2147483646 w 10"/>
                <a:gd name="T21" fmla="*/ 2147483646 h 13"/>
                <a:gd name="T22" fmla="*/ 2147483646 w 10"/>
                <a:gd name="T23" fmla="*/ 2147483646 h 13"/>
                <a:gd name="T24" fmla="*/ 2147483646 w 10"/>
                <a:gd name="T25" fmla="*/ 2147483646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"/>
                <a:gd name="T40" fmla="*/ 0 h 13"/>
                <a:gd name="T41" fmla="*/ 10 w 10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" h="13">
                  <a:moveTo>
                    <a:pt x="10" y="1"/>
                  </a:moveTo>
                  <a:cubicBezTo>
                    <a:pt x="8" y="5"/>
                    <a:pt x="10" y="10"/>
                    <a:pt x="6" y="13"/>
                  </a:cubicBezTo>
                  <a:cubicBezTo>
                    <a:pt x="3" y="11"/>
                    <a:pt x="2" y="9"/>
                    <a:pt x="0" y="7"/>
                  </a:cubicBezTo>
                  <a:lnTo>
                    <a:pt x="0" y="6"/>
                  </a:lnTo>
                  <a:cubicBezTo>
                    <a:pt x="1" y="7"/>
                    <a:pt x="3" y="8"/>
                    <a:pt x="4" y="9"/>
                  </a:cubicBezTo>
                  <a:cubicBezTo>
                    <a:pt x="4" y="8"/>
                    <a:pt x="5" y="8"/>
                    <a:pt x="5" y="7"/>
                  </a:cubicBezTo>
                  <a:cubicBezTo>
                    <a:pt x="4" y="7"/>
                    <a:pt x="3" y="6"/>
                    <a:pt x="2" y="5"/>
                  </a:cubicBezTo>
                  <a:cubicBezTo>
                    <a:pt x="3" y="3"/>
                    <a:pt x="5" y="7"/>
                    <a:pt x="6" y="4"/>
                  </a:cubicBezTo>
                  <a:cubicBezTo>
                    <a:pt x="5" y="4"/>
                    <a:pt x="4" y="2"/>
                    <a:pt x="2" y="3"/>
                  </a:cubicBezTo>
                  <a:cubicBezTo>
                    <a:pt x="4" y="1"/>
                    <a:pt x="7" y="0"/>
                    <a:pt x="10" y="1"/>
                  </a:cubicBezTo>
                  <a:close/>
                </a:path>
              </a:pathLst>
            </a:custGeom>
            <a:solidFill>
              <a:srgbClr val="006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44">
              <a:extLst>
                <a:ext uri="{FF2B5EF4-FFF2-40B4-BE49-F238E27FC236}">
                  <a16:creationId xmlns:a16="http://schemas.microsoft.com/office/drawing/2014/main" id="{F60C7BD2-9A10-E61B-8171-5BAB8318D5D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22653" y="3716629"/>
              <a:ext cx="140893" cy="175121"/>
            </a:xfrm>
            <a:custGeom>
              <a:avLst/>
              <a:gdLst>
                <a:gd name="T0" fmla="*/ 2147483646 w 13"/>
                <a:gd name="T1" fmla="*/ 2147483646 h 18"/>
                <a:gd name="T2" fmla="*/ 2147483646 w 13"/>
                <a:gd name="T3" fmla="*/ 2147483646 h 18"/>
                <a:gd name="T4" fmla="*/ 2147483646 w 13"/>
                <a:gd name="T5" fmla="*/ 2147483646 h 18"/>
                <a:gd name="T6" fmla="*/ 2147483646 w 13"/>
                <a:gd name="T7" fmla="*/ 2147483646 h 18"/>
                <a:gd name="T8" fmla="*/ 0 w 13"/>
                <a:gd name="T9" fmla="*/ 2147483646 h 18"/>
                <a:gd name="T10" fmla="*/ 2147483646 w 13"/>
                <a:gd name="T11" fmla="*/ 2147483646 h 18"/>
                <a:gd name="T12" fmla="*/ 0 w 13"/>
                <a:gd name="T13" fmla="*/ 2147483646 h 18"/>
                <a:gd name="T14" fmla="*/ 2147483646 w 13"/>
                <a:gd name="T15" fmla="*/ 0 h 18"/>
                <a:gd name="T16" fmla="*/ 2147483646 w 13"/>
                <a:gd name="T17" fmla="*/ 2147483646 h 18"/>
                <a:gd name="T18" fmla="*/ 2147483646 w 13"/>
                <a:gd name="T19" fmla="*/ 214748364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8"/>
                <a:gd name="T32" fmla="*/ 13 w 13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8">
                  <a:moveTo>
                    <a:pt x="10" y="3"/>
                  </a:moveTo>
                  <a:cubicBezTo>
                    <a:pt x="11" y="3"/>
                    <a:pt x="11" y="2"/>
                    <a:pt x="11" y="2"/>
                  </a:cubicBezTo>
                  <a:cubicBezTo>
                    <a:pt x="13" y="6"/>
                    <a:pt x="11" y="11"/>
                    <a:pt x="13" y="15"/>
                  </a:cubicBezTo>
                  <a:cubicBezTo>
                    <a:pt x="10" y="15"/>
                    <a:pt x="7" y="17"/>
                    <a:pt x="4" y="18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2" y="11"/>
                    <a:pt x="5" y="13"/>
                    <a:pt x="5" y="10"/>
                  </a:cubicBezTo>
                  <a:cubicBezTo>
                    <a:pt x="3" y="8"/>
                    <a:pt x="2" y="7"/>
                    <a:pt x="0" y="6"/>
                  </a:cubicBezTo>
                  <a:cubicBezTo>
                    <a:pt x="2" y="4"/>
                    <a:pt x="6" y="2"/>
                    <a:pt x="8" y="0"/>
                  </a:cubicBezTo>
                  <a:cubicBezTo>
                    <a:pt x="9" y="1"/>
                    <a:pt x="8" y="4"/>
                    <a:pt x="10" y="3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9" name="Freeform 45">
              <a:extLst>
                <a:ext uri="{FF2B5EF4-FFF2-40B4-BE49-F238E27FC236}">
                  <a16:creationId xmlns:a16="http://schemas.microsoft.com/office/drawing/2014/main" id="{0FF4CCF4-AF41-FABF-F852-A7D88E4FE0B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91446" y="3716629"/>
              <a:ext cx="181912" cy="145222"/>
            </a:xfrm>
            <a:custGeom>
              <a:avLst/>
              <a:gdLst>
                <a:gd name="T0" fmla="*/ 2147483646 w 17"/>
                <a:gd name="T1" fmla="*/ 0 h 15"/>
                <a:gd name="T2" fmla="*/ 2147483646 w 17"/>
                <a:gd name="T3" fmla="*/ 2147483646 h 15"/>
                <a:gd name="T4" fmla="*/ 2147483646 w 17"/>
                <a:gd name="T5" fmla="*/ 2147483646 h 15"/>
                <a:gd name="T6" fmla="*/ 0 w 17"/>
                <a:gd name="T7" fmla="*/ 2147483646 h 15"/>
                <a:gd name="T8" fmla="*/ 2147483646 w 17"/>
                <a:gd name="T9" fmla="*/ 2147483646 h 15"/>
                <a:gd name="T10" fmla="*/ 2147483646 w 17"/>
                <a:gd name="T11" fmla="*/ 0 h 15"/>
                <a:gd name="T12" fmla="*/ 2147483646 w 17"/>
                <a:gd name="T13" fmla="*/ 0 h 15"/>
                <a:gd name="T14" fmla="*/ 2147483646 w 17"/>
                <a:gd name="T15" fmla="*/ 0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5"/>
                <a:gd name="T26" fmla="*/ 17 w 17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5">
                  <a:moveTo>
                    <a:pt x="17" y="0"/>
                  </a:moveTo>
                  <a:cubicBezTo>
                    <a:pt x="16" y="3"/>
                    <a:pt x="15" y="6"/>
                    <a:pt x="13" y="9"/>
                  </a:cubicBezTo>
                  <a:cubicBezTo>
                    <a:pt x="10" y="11"/>
                    <a:pt x="6" y="14"/>
                    <a:pt x="2" y="15"/>
                  </a:cubicBezTo>
                  <a:cubicBezTo>
                    <a:pt x="1" y="13"/>
                    <a:pt x="1" y="11"/>
                    <a:pt x="0" y="10"/>
                  </a:cubicBezTo>
                  <a:cubicBezTo>
                    <a:pt x="2" y="9"/>
                    <a:pt x="4" y="9"/>
                    <a:pt x="6" y="8"/>
                  </a:cubicBezTo>
                  <a:cubicBezTo>
                    <a:pt x="9" y="5"/>
                    <a:pt x="14" y="4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B225A9F9-0828-0E5A-5B04-4FC65EA7190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04945" y="3735850"/>
              <a:ext cx="10701" cy="10678"/>
            </a:xfrm>
            <a:custGeom>
              <a:avLst/>
              <a:gdLst>
                <a:gd name="T0" fmla="*/ 2147483646 w 1"/>
                <a:gd name="T1" fmla="*/ 0 h 1"/>
                <a:gd name="T2" fmla="*/ 0 w 1"/>
                <a:gd name="T3" fmla="*/ 2147483646 h 1"/>
                <a:gd name="T4" fmla="*/ 0 w 1"/>
                <a:gd name="T5" fmla="*/ 0 h 1"/>
                <a:gd name="T6" fmla="*/ 0 w 1"/>
                <a:gd name="T7" fmla="*/ 0 h 1"/>
                <a:gd name="T8" fmla="*/ 2147483646 w 1"/>
                <a:gd name="T9" fmla="*/ 0 h 1"/>
                <a:gd name="T10" fmla="*/ 2147483646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0"/>
                  </a:ln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006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1" name="Freeform 47">
              <a:extLst>
                <a:ext uri="{FF2B5EF4-FFF2-40B4-BE49-F238E27FC236}">
                  <a16:creationId xmlns:a16="http://schemas.microsoft.com/office/drawing/2014/main" id="{89636CDB-7F70-53E0-F576-6ED0B7181BC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26347" y="3746528"/>
              <a:ext cx="85606" cy="76882"/>
            </a:xfrm>
            <a:custGeom>
              <a:avLst/>
              <a:gdLst>
                <a:gd name="T0" fmla="*/ 2147483646 w 8"/>
                <a:gd name="T1" fmla="*/ 2147483646 h 8"/>
                <a:gd name="T2" fmla="*/ 0 w 8"/>
                <a:gd name="T3" fmla="*/ 2147483646 h 8"/>
                <a:gd name="T4" fmla="*/ 2147483646 w 8"/>
                <a:gd name="T5" fmla="*/ 2147483646 h 8"/>
                <a:gd name="T6" fmla="*/ 2147483646 w 8"/>
                <a:gd name="T7" fmla="*/ 2147483646 h 8"/>
                <a:gd name="T8" fmla="*/ 2147483646 w 8"/>
                <a:gd name="T9" fmla="*/ 0 h 8"/>
                <a:gd name="T10" fmla="*/ 2147483646 w 8"/>
                <a:gd name="T11" fmla="*/ 2147483646 h 8"/>
                <a:gd name="T12" fmla="*/ 2147483646 w 8"/>
                <a:gd name="T13" fmla="*/ 2147483646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8"/>
                <a:gd name="T23" fmla="*/ 8 w 8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8">
                  <a:moveTo>
                    <a:pt x="3" y="6"/>
                  </a:moveTo>
                  <a:cubicBezTo>
                    <a:pt x="2" y="7"/>
                    <a:pt x="1" y="8"/>
                    <a:pt x="0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1" y="2"/>
                    <a:pt x="2" y="5"/>
                    <a:pt x="3" y="4"/>
                  </a:cubicBezTo>
                  <a:cubicBezTo>
                    <a:pt x="5" y="3"/>
                    <a:pt x="4" y="1"/>
                    <a:pt x="5" y="0"/>
                  </a:cubicBezTo>
                  <a:cubicBezTo>
                    <a:pt x="8" y="2"/>
                    <a:pt x="4" y="4"/>
                    <a:pt x="3" y="6"/>
                  </a:cubicBezTo>
                  <a:close/>
                </a:path>
              </a:pathLst>
            </a:custGeom>
            <a:solidFill>
              <a:srgbClr val="006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A77704FC-9A68-0356-8A6B-EBC2E27DB7B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9853" y="3746528"/>
              <a:ext cx="378091" cy="454887"/>
            </a:xfrm>
            <a:custGeom>
              <a:avLst/>
              <a:gdLst>
                <a:gd name="T0" fmla="*/ 2147483646 w 35"/>
                <a:gd name="T1" fmla="*/ 2147483646 h 47"/>
                <a:gd name="T2" fmla="*/ 2147483646 w 35"/>
                <a:gd name="T3" fmla="*/ 2147483646 h 47"/>
                <a:gd name="T4" fmla="*/ 2147483646 w 35"/>
                <a:gd name="T5" fmla="*/ 2147483646 h 47"/>
                <a:gd name="T6" fmla="*/ 2147483646 w 35"/>
                <a:gd name="T7" fmla="*/ 2147483646 h 47"/>
                <a:gd name="T8" fmla="*/ 2147483646 w 35"/>
                <a:gd name="T9" fmla="*/ 2147483646 h 47"/>
                <a:gd name="T10" fmla="*/ 2147483646 w 35"/>
                <a:gd name="T11" fmla="*/ 2147483646 h 47"/>
                <a:gd name="T12" fmla="*/ 2147483646 w 35"/>
                <a:gd name="T13" fmla="*/ 2147483646 h 47"/>
                <a:gd name="T14" fmla="*/ 2147483646 w 35"/>
                <a:gd name="T15" fmla="*/ 2147483646 h 47"/>
                <a:gd name="T16" fmla="*/ 2147483646 w 35"/>
                <a:gd name="T17" fmla="*/ 2147483646 h 47"/>
                <a:gd name="T18" fmla="*/ 2147483646 w 35"/>
                <a:gd name="T19" fmla="*/ 2147483646 h 47"/>
                <a:gd name="T20" fmla="*/ 0 w 35"/>
                <a:gd name="T21" fmla="*/ 2147483646 h 47"/>
                <a:gd name="T22" fmla="*/ 2147483646 w 35"/>
                <a:gd name="T23" fmla="*/ 2147483646 h 47"/>
                <a:gd name="T24" fmla="*/ 2147483646 w 35"/>
                <a:gd name="T25" fmla="*/ 0 h 47"/>
                <a:gd name="T26" fmla="*/ 2147483646 w 35"/>
                <a:gd name="T27" fmla="*/ 2147483646 h 47"/>
                <a:gd name="T28" fmla="*/ 2147483646 w 35"/>
                <a:gd name="T29" fmla="*/ 2147483646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"/>
                <a:gd name="T46" fmla="*/ 0 h 47"/>
                <a:gd name="T47" fmla="*/ 35 w 35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" h="47">
                  <a:moveTo>
                    <a:pt x="29" y="15"/>
                  </a:moveTo>
                  <a:cubicBezTo>
                    <a:pt x="27" y="16"/>
                    <a:pt x="25" y="15"/>
                    <a:pt x="24" y="17"/>
                  </a:cubicBezTo>
                  <a:lnTo>
                    <a:pt x="25" y="17"/>
                  </a:lnTo>
                  <a:cubicBezTo>
                    <a:pt x="23" y="18"/>
                    <a:pt x="21" y="15"/>
                    <a:pt x="20" y="17"/>
                  </a:cubicBezTo>
                  <a:cubicBezTo>
                    <a:pt x="19" y="24"/>
                    <a:pt x="26" y="29"/>
                    <a:pt x="29" y="36"/>
                  </a:cubicBezTo>
                  <a:cubicBezTo>
                    <a:pt x="31" y="39"/>
                    <a:pt x="33" y="42"/>
                    <a:pt x="35" y="46"/>
                  </a:cubicBezTo>
                  <a:cubicBezTo>
                    <a:pt x="28" y="47"/>
                    <a:pt x="29" y="35"/>
                    <a:pt x="21" y="41"/>
                  </a:cubicBezTo>
                  <a:cubicBezTo>
                    <a:pt x="20" y="41"/>
                    <a:pt x="18" y="43"/>
                    <a:pt x="16" y="42"/>
                  </a:cubicBezTo>
                  <a:cubicBezTo>
                    <a:pt x="10" y="34"/>
                    <a:pt x="5" y="24"/>
                    <a:pt x="0" y="15"/>
                  </a:cubicBezTo>
                  <a:cubicBezTo>
                    <a:pt x="9" y="17"/>
                    <a:pt x="17" y="10"/>
                    <a:pt x="22" y="3"/>
                  </a:cubicBezTo>
                  <a:cubicBezTo>
                    <a:pt x="21" y="2"/>
                    <a:pt x="22" y="1"/>
                    <a:pt x="23" y="0"/>
                  </a:cubicBezTo>
                  <a:cubicBezTo>
                    <a:pt x="25" y="5"/>
                    <a:pt x="26" y="11"/>
                    <a:pt x="29" y="15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3" name="Freeform 49">
              <a:extLst>
                <a:ext uri="{FF2B5EF4-FFF2-40B4-BE49-F238E27FC236}">
                  <a16:creationId xmlns:a16="http://schemas.microsoft.com/office/drawing/2014/main" id="{50C26410-3DC9-CFB5-754E-7319CC3E7F2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06855" y="3861852"/>
              <a:ext cx="807903" cy="175121"/>
            </a:xfrm>
            <a:custGeom>
              <a:avLst/>
              <a:gdLst>
                <a:gd name="T0" fmla="*/ 2147483646 w 75"/>
                <a:gd name="T1" fmla="*/ 0 h 18"/>
                <a:gd name="T2" fmla="*/ 2147483646 w 75"/>
                <a:gd name="T3" fmla="*/ 2147483646 h 18"/>
                <a:gd name="T4" fmla="*/ 2147483646 w 75"/>
                <a:gd name="T5" fmla="*/ 2147483646 h 18"/>
                <a:gd name="T6" fmla="*/ 2147483646 w 75"/>
                <a:gd name="T7" fmla="*/ 2147483646 h 18"/>
                <a:gd name="T8" fmla="*/ 2147483646 w 75"/>
                <a:gd name="T9" fmla="*/ 2147483646 h 18"/>
                <a:gd name="T10" fmla="*/ 2147483646 w 75"/>
                <a:gd name="T11" fmla="*/ 2147483646 h 18"/>
                <a:gd name="T12" fmla="*/ 2147483646 w 75"/>
                <a:gd name="T13" fmla="*/ 2147483646 h 18"/>
                <a:gd name="T14" fmla="*/ 2147483646 w 75"/>
                <a:gd name="T15" fmla="*/ 2147483646 h 18"/>
                <a:gd name="T16" fmla="*/ 0 w 75"/>
                <a:gd name="T17" fmla="*/ 2147483646 h 18"/>
                <a:gd name="T18" fmla="*/ 0 w 75"/>
                <a:gd name="T19" fmla="*/ 2147483646 h 18"/>
                <a:gd name="T20" fmla="*/ 0 w 75"/>
                <a:gd name="T21" fmla="*/ 2147483646 h 18"/>
                <a:gd name="T22" fmla="*/ 0 w 75"/>
                <a:gd name="T23" fmla="*/ 2147483646 h 18"/>
                <a:gd name="T24" fmla="*/ 2147483646 w 75"/>
                <a:gd name="T25" fmla="*/ 2147483646 h 18"/>
                <a:gd name="T26" fmla="*/ 2147483646 w 75"/>
                <a:gd name="T27" fmla="*/ 2147483646 h 18"/>
                <a:gd name="T28" fmla="*/ 2147483646 w 75"/>
                <a:gd name="T29" fmla="*/ 2147483646 h 18"/>
                <a:gd name="T30" fmla="*/ 2147483646 w 75"/>
                <a:gd name="T31" fmla="*/ 2147483646 h 18"/>
                <a:gd name="T32" fmla="*/ 2147483646 w 75"/>
                <a:gd name="T33" fmla="*/ 2147483646 h 18"/>
                <a:gd name="T34" fmla="*/ 2147483646 w 75"/>
                <a:gd name="T35" fmla="*/ 2147483646 h 18"/>
                <a:gd name="T36" fmla="*/ 2147483646 w 75"/>
                <a:gd name="T37" fmla="*/ 2147483646 h 18"/>
                <a:gd name="T38" fmla="*/ 2147483646 w 75"/>
                <a:gd name="T39" fmla="*/ 0 h 18"/>
                <a:gd name="T40" fmla="*/ 2147483646 w 75"/>
                <a:gd name="T41" fmla="*/ 0 h 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18"/>
                <a:gd name="T65" fmla="*/ 75 w 75"/>
                <a:gd name="T66" fmla="*/ 18 h 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18">
                  <a:moveTo>
                    <a:pt x="73" y="0"/>
                  </a:moveTo>
                  <a:cubicBezTo>
                    <a:pt x="72" y="1"/>
                    <a:pt x="74" y="2"/>
                    <a:pt x="75" y="2"/>
                  </a:cubicBezTo>
                  <a:cubicBezTo>
                    <a:pt x="68" y="3"/>
                    <a:pt x="60" y="8"/>
                    <a:pt x="53" y="9"/>
                  </a:cubicBezTo>
                  <a:cubicBezTo>
                    <a:pt x="48" y="12"/>
                    <a:pt x="43" y="13"/>
                    <a:pt x="38" y="14"/>
                  </a:cubicBezTo>
                  <a:cubicBezTo>
                    <a:pt x="35" y="14"/>
                    <a:pt x="37" y="18"/>
                    <a:pt x="35" y="15"/>
                  </a:cubicBezTo>
                  <a:cubicBezTo>
                    <a:pt x="32" y="16"/>
                    <a:pt x="29" y="15"/>
                    <a:pt x="27" y="17"/>
                  </a:cubicBezTo>
                  <a:cubicBezTo>
                    <a:pt x="26" y="16"/>
                    <a:pt x="28" y="15"/>
                    <a:pt x="26" y="15"/>
                  </a:cubicBezTo>
                  <a:cubicBezTo>
                    <a:pt x="26" y="13"/>
                    <a:pt x="24" y="14"/>
                    <a:pt x="23" y="13"/>
                  </a:cubicBezTo>
                  <a:cubicBezTo>
                    <a:pt x="15" y="10"/>
                    <a:pt x="8" y="8"/>
                    <a:pt x="0" y="6"/>
                  </a:cubicBezTo>
                  <a:cubicBezTo>
                    <a:pt x="1" y="5"/>
                    <a:pt x="4" y="6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10" y="2"/>
                    <a:pt x="16" y="3"/>
                    <a:pt x="22" y="5"/>
                  </a:cubicBezTo>
                  <a:cubicBezTo>
                    <a:pt x="24" y="5"/>
                    <a:pt x="26" y="7"/>
                    <a:pt x="27" y="8"/>
                  </a:cubicBezTo>
                  <a:cubicBezTo>
                    <a:pt x="29" y="9"/>
                    <a:pt x="30" y="10"/>
                    <a:pt x="31" y="12"/>
                  </a:cubicBezTo>
                  <a:cubicBezTo>
                    <a:pt x="34" y="13"/>
                    <a:pt x="36" y="10"/>
                    <a:pt x="38" y="9"/>
                  </a:cubicBezTo>
                  <a:cubicBezTo>
                    <a:pt x="45" y="5"/>
                    <a:pt x="52" y="3"/>
                    <a:pt x="60" y="1"/>
                  </a:cubicBezTo>
                  <a:cubicBezTo>
                    <a:pt x="65" y="1"/>
                    <a:pt x="68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4" name="Freeform 50">
              <a:extLst>
                <a:ext uri="{FF2B5EF4-FFF2-40B4-BE49-F238E27FC236}">
                  <a16:creationId xmlns:a16="http://schemas.microsoft.com/office/drawing/2014/main" id="{80C51D5B-B856-FF81-BCF3-05009B619FB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24056" y="3872530"/>
              <a:ext cx="32102" cy="27763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2147483646 w 3"/>
                <a:gd name="T5" fmla="*/ 0 h 3"/>
                <a:gd name="T6" fmla="*/ 2147483646 w 3"/>
                <a:gd name="T7" fmla="*/ 0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1" y="1"/>
                    <a:pt x="3" y="2"/>
                    <a:pt x="2" y="3"/>
                  </a:cubicBezTo>
                  <a:cubicBezTo>
                    <a:pt x="2" y="2"/>
                    <a:pt x="0" y="1"/>
                    <a:pt x="1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5" name="Freeform 51">
              <a:extLst>
                <a:ext uri="{FF2B5EF4-FFF2-40B4-BE49-F238E27FC236}">
                  <a16:creationId xmlns:a16="http://schemas.microsoft.com/office/drawing/2014/main" id="{E1942417-A1D8-13A0-113B-11E8C3E746A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1759" y="3900293"/>
              <a:ext cx="1078987" cy="495464"/>
            </a:xfrm>
            <a:custGeom>
              <a:avLst/>
              <a:gdLst>
                <a:gd name="T0" fmla="*/ 2147483646 w 100"/>
                <a:gd name="T1" fmla="*/ 0 h 51"/>
                <a:gd name="T2" fmla="*/ 2147483646 w 100"/>
                <a:gd name="T3" fmla="*/ 2147483646 h 51"/>
                <a:gd name="T4" fmla="*/ 2147483646 w 100"/>
                <a:gd name="T5" fmla="*/ 2147483646 h 51"/>
                <a:gd name="T6" fmla="*/ 2147483646 w 100"/>
                <a:gd name="T7" fmla="*/ 2147483646 h 51"/>
                <a:gd name="T8" fmla="*/ 2147483646 w 100"/>
                <a:gd name="T9" fmla="*/ 2147483646 h 51"/>
                <a:gd name="T10" fmla="*/ 2147483646 w 100"/>
                <a:gd name="T11" fmla="*/ 2147483646 h 51"/>
                <a:gd name="T12" fmla="*/ 2147483646 w 100"/>
                <a:gd name="T13" fmla="*/ 2147483646 h 51"/>
                <a:gd name="T14" fmla="*/ 2147483646 w 100"/>
                <a:gd name="T15" fmla="*/ 2147483646 h 51"/>
                <a:gd name="T16" fmla="*/ 2147483646 w 100"/>
                <a:gd name="T17" fmla="*/ 2147483646 h 51"/>
                <a:gd name="T18" fmla="*/ 2147483646 w 100"/>
                <a:gd name="T19" fmla="*/ 2147483646 h 51"/>
                <a:gd name="T20" fmla="*/ 2147483646 w 100"/>
                <a:gd name="T21" fmla="*/ 2147483646 h 51"/>
                <a:gd name="T22" fmla="*/ 2147483646 w 100"/>
                <a:gd name="T23" fmla="*/ 2147483646 h 51"/>
                <a:gd name="T24" fmla="*/ 2147483646 w 100"/>
                <a:gd name="T25" fmla="*/ 2147483646 h 51"/>
                <a:gd name="T26" fmla="*/ 2147483646 w 100"/>
                <a:gd name="T27" fmla="*/ 2147483646 h 51"/>
                <a:gd name="T28" fmla="*/ 2147483646 w 100"/>
                <a:gd name="T29" fmla="*/ 2147483646 h 51"/>
                <a:gd name="T30" fmla="*/ 2147483646 w 100"/>
                <a:gd name="T31" fmla="*/ 2147483646 h 51"/>
                <a:gd name="T32" fmla="*/ 2147483646 w 100"/>
                <a:gd name="T33" fmla="*/ 2147483646 h 51"/>
                <a:gd name="T34" fmla="*/ 2147483646 w 100"/>
                <a:gd name="T35" fmla="*/ 2147483646 h 51"/>
                <a:gd name="T36" fmla="*/ 2147483646 w 100"/>
                <a:gd name="T37" fmla="*/ 2147483646 h 51"/>
                <a:gd name="T38" fmla="*/ 2147483646 w 100"/>
                <a:gd name="T39" fmla="*/ 2147483646 h 51"/>
                <a:gd name="T40" fmla="*/ 2147483646 w 100"/>
                <a:gd name="T41" fmla="*/ 2147483646 h 51"/>
                <a:gd name="T42" fmla="*/ 2147483646 w 100"/>
                <a:gd name="T43" fmla="*/ 2147483646 h 51"/>
                <a:gd name="T44" fmla="*/ 2147483646 w 100"/>
                <a:gd name="T45" fmla="*/ 2147483646 h 51"/>
                <a:gd name="T46" fmla="*/ 2147483646 w 100"/>
                <a:gd name="T47" fmla="*/ 2147483646 h 51"/>
                <a:gd name="T48" fmla="*/ 2147483646 w 100"/>
                <a:gd name="T49" fmla="*/ 2147483646 h 51"/>
                <a:gd name="T50" fmla="*/ 2147483646 w 100"/>
                <a:gd name="T51" fmla="*/ 2147483646 h 51"/>
                <a:gd name="T52" fmla="*/ 2147483646 w 100"/>
                <a:gd name="T53" fmla="*/ 2147483646 h 51"/>
                <a:gd name="T54" fmla="*/ 0 w 100"/>
                <a:gd name="T55" fmla="*/ 2147483646 h 51"/>
                <a:gd name="T56" fmla="*/ 0 w 100"/>
                <a:gd name="T57" fmla="*/ 2147483646 h 51"/>
                <a:gd name="T58" fmla="*/ 2147483646 w 100"/>
                <a:gd name="T59" fmla="*/ 2147483646 h 51"/>
                <a:gd name="T60" fmla="*/ 2147483646 w 100"/>
                <a:gd name="T61" fmla="*/ 2147483646 h 51"/>
                <a:gd name="T62" fmla="*/ 2147483646 w 100"/>
                <a:gd name="T63" fmla="*/ 2147483646 h 51"/>
                <a:gd name="T64" fmla="*/ 2147483646 w 100"/>
                <a:gd name="T65" fmla="*/ 2147483646 h 51"/>
                <a:gd name="T66" fmla="*/ 2147483646 w 100"/>
                <a:gd name="T67" fmla="*/ 2147483646 h 51"/>
                <a:gd name="T68" fmla="*/ 2147483646 w 100"/>
                <a:gd name="T69" fmla="*/ 2147483646 h 51"/>
                <a:gd name="T70" fmla="*/ 2147483646 w 100"/>
                <a:gd name="T71" fmla="*/ 2147483646 h 51"/>
                <a:gd name="T72" fmla="*/ 2147483646 w 100"/>
                <a:gd name="T73" fmla="*/ 0 h 51"/>
                <a:gd name="T74" fmla="*/ 2147483646 w 100"/>
                <a:gd name="T75" fmla="*/ 0 h 51"/>
                <a:gd name="T76" fmla="*/ 2147483646 w 100"/>
                <a:gd name="T77" fmla="*/ 0 h 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0"/>
                <a:gd name="T118" fmla="*/ 0 h 51"/>
                <a:gd name="T119" fmla="*/ 100 w 100"/>
                <a:gd name="T120" fmla="*/ 51 h 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0" h="51">
                  <a:moveTo>
                    <a:pt x="90" y="0"/>
                  </a:moveTo>
                  <a:cubicBezTo>
                    <a:pt x="92" y="13"/>
                    <a:pt x="96" y="25"/>
                    <a:pt x="100" y="37"/>
                  </a:cubicBezTo>
                  <a:cubicBezTo>
                    <a:pt x="93" y="41"/>
                    <a:pt x="86" y="40"/>
                    <a:pt x="79" y="42"/>
                  </a:cubicBezTo>
                  <a:cubicBezTo>
                    <a:pt x="78" y="42"/>
                    <a:pt x="77" y="42"/>
                    <a:pt x="76" y="42"/>
                  </a:cubicBezTo>
                  <a:cubicBezTo>
                    <a:pt x="75" y="38"/>
                    <a:pt x="77" y="33"/>
                    <a:pt x="79" y="30"/>
                  </a:cubicBezTo>
                  <a:cubicBezTo>
                    <a:pt x="79" y="29"/>
                    <a:pt x="78" y="27"/>
                    <a:pt x="77" y="27"/>
                  </a:cubicBezTo>
                  <a:cubicBezTo>
                    <a:pt x="74" y="27"/>
                    <a:pt x="71" y="29"/>
                    <a:pt x="69" y="31"/>
                  </a:cubicBezTo>
                  <a:cubicBezTo>
                    <a:pt x="68" y="34"/>
                    <a:pt x="66" y="36"/>
                    <a:pt x="67" y="39"/>
                  </a:cubicBezTo>
                  <a:cubicBezTo>
                    <a:pt x="65" y="41"/>
                    <a:pt x="63" y="41"/>
                    <a:pt x="61" y="41"/>
                  </a:cubicBezTo>
                  <a:cubicBezTo>
                    <a:pt x="56" y="35"/>
                    <a:pt x="55" y="28"/>
                    <a:pt x="50" y="22"/>
                  </a:cubicBezTo>
                  <a:cubicBezTo>
                    <a:pt x="49" y="19"/>
                    <a:pt x="48" y="16"/>
                    <a:pt x="46" y="14"/>
                  </a:cubicBezTo>
                  <a:cubicBezTo>
                    <a:pt x="45" y="17"/>
                    <a:pt x="48" y="20"/>
                    <a:pt x="49" y="22"/>
                  </a:cubicBezTo>
                  <a:cubicBezTo>
                    <a:pt x="52" y="28"/>
                    <a:pt x="54" y="34"/>
                    <a:pt x="57" y="40"/>
                  </a:cubicBezTo>
                  <a:cubicBezTo>
                    <a:pt x="52" y="40"/>
                    <a:pt x="47" y="34"/>
                    <a:pt x="41" y="34"/>
                  </a:cubicBezTo>
                  <a:cubicBezTo>
                    <a:pt x="40" y="31"/>
                    <a:pt x="37" y="28"/>
                    <a:pt x="35" y="25"/>
                  </a:cubicBezTo>
                  <a:cubicBezTo>
                    <a:pt x="35" y="23"/>
                    <a:pt x="33" y="22"/>
                    <a:pt x="33" y="19"/>
                  </a:cubicBezTo>
                  <a:cubicBezTo>
                    <a:pt x="30" y="18"/>
                    <a:pt x="31" y="15"/>
                    <a:pt x="28" y="14"/>
                  </a:cubicBezTo>
                  <a:cubicBezTo>
                    <a:pt x="27" y="14"/>
                    <a:pt x="28" y="16"/>
                    <a:pt x="28" y="16"/>
                  </a:cubicBezTo>
                  <a:cubicBezTo>
                    <a:pt x="32" y="22"/>
                    <a:pt x="35" y="29"/>
                    <a:pt x="39" y="35"/>
                  </a:cubicBezTo>
                  <a:cubicBezTo>
                    <a:pt x="39" y="39"/>
                    <a:pt x="44" y="41"/>
                    <a:pt x="44" y="45"/>
                  </a:cubicBezTo>
                  <a:cubicBezTo>
                    <a:pt x="42" y="45"/>
                    <a:pt x="40" y="43"/>
                    <a:pt x="37" y="44"/>
                  </a:cubicBezTo>
                  <a:cubicBezTo>
                    <a:pt x="36" y="45"/>
                    <a:pt x="36" y="46"/>
                    <a:pt x="36" y="47"/>
                  </a:cubicBezTo>
                  <a:cubicBezTo>
                    <a:pt x="37" y="49"/>
                    <a:pt x="38" y="49"/>
                    <a:pt x="39" y="51"/>
                  </a:cubicBezTo>
                  <a:cubicBezTo>
                    <a:pt x="34" y="50"/>
                    <a:pt x="30" y="50"/>
                    <a:pt x="25" y="48"/>
                  </a:cubicBezTo>
                  <a:cubicBezTo>
                    <a:pt x="24" y="46"/>
                    <a:pt x="24" y="43"/>
                    <a:pt x="22" y="41"/>
                  </a:cubicBezTo>
                  <a:cubicBezTo>
                    <a:pt x="21" y="39"/>
                    <a:pt x="20" y="37"/>
                    <a:pt x="19" y="36"/>
                  </a:cubicBezTo>
                  <a:cubicBezTo>
                    <a:pt x="18" y="34"/>
                    <a:pt x="16" y="32"/>
                    <a:pt x="16" y="29"/>
                  </a:cubicBezTo>
                  <a:cubicBezTo>
                    <a:pt x="10" y="22"/>
                    <a:pt x="5" y="13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2"/>
                    <a:pt x="3" y="4"/>
                    <a:pt x="3" y="3"/>
                  </a:cubicBezTo>
                  <a:cubicBezTo>
                    <a:pt x="7" y="5"/>
                    <a:pt x="10" y="5"/>
                    <a:pt x="14" y="6"/>
                  </a:cubicBezTo>
                  <a:cubicBezTo>
                    <a:pt x="18" y="8"/>
                    <a:pt x="23" y="9"/>
                    <a:pt x="27" y="10"/>
                  </a:cubicBezTo>
                  <a:cubicBezTo>
                    <a:pt x="28" y="11"/>
                    <a:pt x="31" y="12"/>
                    <a:pt x="30" y="14"/>
                  </a:cubicBezTo>
                  <a:cubicBezTo>
                    <a:pt x="33" y="17"/>
                    <a:pt x="38" y="16"/>
                    <a:pt x="41" y="15"/>
                  </a:cubicBezTo>
                  <a:cubicBezTo>
                    <a:pt x="42" y="14"/>
                    <a:pt x="45" y="14"/>
                    <a:pt x="44" y="12"/>
                  </a:cubicBezTo>
                  <a:cubicBezTo>
                    <a:pt x="53" y="12"/>
                    <a:pt x="60" y="6"/>
                    <a:pt x="68" y="5"/>
                  </a:cubicBezTo>
                  <a:cubicBezTo>
                    <a:pt x="75" y="1"/>
                    <a:pt x="82" y="0"/>
                    <a:pt x="89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rgbClr val="CC4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6" name="Freeform 52">
              <a:extLst>
                <a:ext uri="{FF2B5EF4-FFF2-40B4-BE49-F238E27FC236}">
                  <a16:creationId xmlns:a16="http://schemas.microsoft.com/office/drawing/2014/main" id="{88963E2D-AEB9-15CA-A8EB-42ADC9DC232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90043" y="3949412"/>
              <a:ext cx="258600" cy="68340"/>
            </a:xfrm>
            <a:custGeom>
              <a:avLst/>
              <a:gdLst>
                <a:gd name="T0" fmla="*/ 2147483646 w 24"/>
                <a:gd name="T1" fmla="*/ 2147483646 h 7"/>
                <a:gd name="T2" fmla="*/ 2147483646 w 24"/>
                <a:gd name="T3" fmla="*/ 2147483646 h 7"/>
                <a:gd name="T4" fmla="*/ 0 w 24"/>
                <a:gd name="T5" fmla="*/ 2147483646 h 7"/>
                <a:gd name="T6" fmla="*/ 2147483646 w 24"/>
                <a:gd name="T7" fmla="*/ 2147483646 h 7"/>
                <a:gd name="T8" fmla="*/ 2147483646 w 24"/>
                <a:gd name="T9" fmla="*/ 2147483646 h 7"/>
                <a:gd name="T10" fmla="*/ 2147483646 w 24"/>
                <a:gd name="T11" fmla="*/ 2147483646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7"/>
                <a:gd name="T20" fmla="*/ 24 w 24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7">
                  <a:moveTo>
                    <a:pt x="20" y="6"/>
                  </a:moveTo>
                  <a:cubicBezTo>
                    <a:pt x="21" y="6"/>
                    <a:pt x="22" y="6"/>
                    <a:pt x="24" y="7"/>
                  </a:cubicBezTo>
                  <a:cubicBezTo>
                    <a:pt x="16" y="6"/>
                    <a:pt x="8" y="3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9" y="3"/>
                    <a:pt x="14" y="4"/>
                    <a:pt x="20" y="6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" name="Freeform 53">
              <a:extLst>
                <a:ext uri="{FF2B5EF4-FFF2-40B4-BE49-F238E27FC236}">
                  <a16:creationId xmlns:a16="http://schemas.microsoft.com/office/drawing/2014/main" id="{5722352D-4960-D4F3-57AF-7AC1F803724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07751" y="4133076"/>
              <a:ext cx="215797" cy="164443"/>
            </a:xfrm>
            <a:custGeom>
              <a:avLst/>
              <a:gdLst>
                <a:gd name="T0" fmla="*/ 2147483646 w 20"/>
                <a:gd name="T1" fmla="*/ 2147483646 h 17"/>
                <a:gd name="T2" fmla="*/ 2147483646 w 20"/>
                <a:gd name="T3" fmla="*/ 2147483646 h 17"/>
                <a:gd name="T4" fmla="*/ 2147483646 w 20"/>
                <a:gd name="T5" fmla="*/ 2147483646 h 17"/>
                <a:gd name="T6" fmla="*/ 0 w 20"/>
                <a:gd name="T7" fmla="*/ 2147483646 h 17"/>
                <a:gd name="T8" fmla="*/ 2147483646 w 20"/>
                <a:gd name="T9" fmla="*/ 2147483646 h 17"/>
                <a:gd name="T10" fmla="*/ 2147483646 w 20"/>
                <a:gd name="T11" fmla="*/ 2147483646 h 17"/>
                <a:gd name="T12" fmla="*/ 2147483646 w 20"/>
                <a:gd name="T13" fmla="*/ 214748364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17"/>
                <a:gd name="T23" fmla="*/ 20 w 20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17">
                  <a:moveTo>
                    <a:pt x="15" y="8"/>
                  </a:moveTo>
                  <a:cubicBezTo>
                    <a:pt x="17" y="8"/>
                    <a:pt x="19" y="8"/>
                    <a:pt x="20" y="10"/>
                  </a:cubicBezTo>
                  <a:cubicBezTo>
                    <a:pt x="19" y="13"/>
                    <a:pt x="16" y="13"/>
                    <a:pt x="14" y="14"/>
                  </a:cubicBezTo>
                  <a:cubicBezTo>
                    <a:pt x="8" y="17"/>
                    <a:pt x="4" y="9"/>
                    <a:pt x="0" y="5"/>
                  </a:cubicBezTo>
                  <a:cubicBezTo>
                    <a:pt x="3" y="4"/>
                    <a:pt x="5" y="0"/>
                    <a:pt x="8" y="2"/>
                  </a:cubicBezTo>
                  <a:cubicBezTo>
                    <a:pt x="10" y="5"/>
                    <a:pt x="12" y="8"/>
                    <a:pt x="15" y="8"/>
                  </a:cubicBezTo>
                  <a:close/>
                </a:path>
              </a:pathLst>
            </a:custGeom>
            <a:solidFill>
              <a:srgbClr val="A7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" name="Freeform 54">
              <a:extLst>
                <a:ext uri="{FF2B5EF4-FFF2-40B4-BE49-F238E27FC236}">
                  <a16:creationId xmlns:a16="http://schemas.microsoft.com/office/drawing/2014/main" id="{9B0A53ED-265B-7768-B9A8-E019F86D820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38958" y="4182195"/>
              <a:ext cx="431595" cy="339564"/>
            </a:xfrm>
            <a:custGeom>
              <a:avLst/>
              <a:gdLst>
                <a:gd name="T0" fmla="*/ 2147483646 w 40"/>
                <a:gd name="T1" fmla="*/ 2147483646 h 35"/>
                <a:gd name="T2" fmla="*/ 2147483646 w 40"/>
                <a:gd name="T3" fmla="*/ 2147483646 h 35"/>
                <a:gd name="T4" fmla="*/ 2147483646 w 40"/>
                <a:gd name="T5" fmla="*/ 2147483646 h 35"/>
                <a:gd name="T6" fmla="*/ 2147483646 w 40"/>
                <a:gd name="T7" fmla="*/ 2147483646 h 35"/>
                <a:gd name="T8" fmla="*/ 2147483646 w 40"/>
                <a:gd name="T9" fmla="*/ 2147483646 h 35"/>
                <a:gd name="T10" fmla="*/ 2147483646 w 40"/>
                <a:gd name="T11" fmla="*/ 2147483646 h 35"/>
                <a:gd name="T12" fmla="*/ 2147483646 w 40"/>
                <a:gd name="T13" fmla="*/ 2147483646 h 35"/>
                <a:gd name="T14" fmla="*/ 2147483646 w 40"/>
                <a:gd name="T15" fmla="*/ 2147483646 h 35"/>
                <a:gd name="T16" fmla="*/ 2147483646 w 40"/>
                <a:gd name="T17" fmla="*/ 2147483646 h 35"/>
                <a:gd name="T18" fmla="*/ 2147483646 w 40"/>
                <a:gd name="T19" fmla="*/ 2147483646 h 35"/>
                <a:gd name="T20" fmla="*/ 2147483646 w 40"/>
                <a:gd name="T21" fmla="*/ 2147483646 h 35"/>
                <a:gd name="T22" fmla="*/ 2147483646 w 40"/>
                <a:gd name="T23" fmla="*/ 2147483646 h 35"/>
                <a:gd name="T24" fmla="*/ 2147483646 w 40"/>
                <a:gd name="T25" fmla="*/ 2147483646 h 35"/>
                <a:gd name="T26" fmla="*/ 2147483646 w 40"/>
                <a:gd name="T27" fmla="*/ 2147483646 h 35"/>
                <a:gd name="T28" fmla="*/ 2147483646 w 40"/>
                <a:gd name="T29" fmla="*/ 2147483646 h 35"/>
                <a:gd name="T30" fmla="*/ 2147483646 w 40"/>
                <a:gd name="T31" fmla="*/ 2147483646 h 35"/>
                <a:gd name="T32" fmla="*/ 2147483646 w 40"/>
                <a:gd name="T33" fmla="*/ 2147483646 h 35"/>
                <a:gd name="T34" fmla="*/ 2147483646 w 40"/>
                <a:gd name="T35" fmla="*/ 2147483646 h 35"/>
                <a:gd name="T36" fmla="*/ 2147483646 w 40"/>
                <a:gd name="T37" fmla="*/ 2147483646 h 35"/>
                <a:gd name="T38" fmla="*/ 0 w 40"/>
                <a:gd name="T39" fmla="*/ 2147483646 h 35"/>
                <a:gd name="T40" fmla="*/ 2147483646 w 40"/>
                <a:gd name="T41" fmla="*/ 2147483646 h 35"/>
                <a:gd name="T42" fmla="*/ 2147483646 w 40"/>
                <a:gd name="T43" fmla="*/ 2147483646 h 35"/>
                <a:gd name="T44" fmla="*/ 2147483646 w 40"/>
                <a:gd name="T45" fmla="*/ 2147483646 h 35"/>
                <a:gd name="T46" fmla="*/ 2147483646 w 40"/>
                <a:gd name="T47" fmla="*/ 2147483646 h 35"/>
                <a:gd name="T48" fmla="*/ 2147483646 w 40"/>
                <a:gd name="T49" fmla="*/ 2147483646 h 35"/>
                <a:gd name="T50" fmla="*/ 2147483646 w 40"/>
                <a:gd name="T51" fmla="*/ 2147483646 h 35"/>
                <a:gd name="T52" fmla="*/ 2147483646 w 40"/>
                <a:gd name="T53" fmla="*/ 2147483646 h 35"/>
                <a:gd name="T54" fmla="*/ 2147483646 w 40"/>
                <a:gd name="T55" fmla="*/ 2147483646 h 35"/>
                <a:gd name="T56" fmla="*/ 2147483646 w 40"/>
                <a:gd name="T57" fmla="*/ 2147483646 h 35"/>
                <a:gd name="T58" fmla="*/ 2147483646 w 40"/>
                <a:gd name="T59" fmla="*/ 2147483646 h 35"/>
                <a:gd name="T60" fmla="*/ 2147483646 w 40"/>
                <a:gd name="T61" fmla="*/ 2147483646 h 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0"/>
                <a:gd name="T94" fmla="*/ 0 h 35"/>
                <a:gd name="T95" fmla="*/ 40 w 40"/>
                <a:gd name="T96" fmla="*/ 35 h 3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0" h="35">
                  <a:moveTo>
                    <a:pt x="39" y="1"/>
                  </a:moveTo>
                  <a:cubicBezTo>
                    <a:pt x="33" y="5"/>
                    <a:pt x="38" y="13"/>
                    <a:pt x="34" y="18"/>
                  </a:cubicBezTo>
                  <a:lnTo>
                    <a:pt x="35" y="19"/>
                  </a:lnTo>
                  <a:lnTo>
                    <a:pt x="37" y="18"/>
                  </a:lnTo>
                  <a:cubicBezTo>
                    <a:pt x="40" y="21"/>
                    <a:pt x="40" y="25"/>
                    <a:pt x="40" y="29"/>
                  </a:cubicBezTo>
                  <a:cubicBezTo>
                    <a:pt x="37" y="30"/>
                    <a:pt x="34" y="30"/>
                    <a:pt x="31" y="31"/>
                  </a:cubicBezTo>
                  <a:cubicBezTo>
                    <a:pt x="25" y="33"/>
                    <a:pt x="17" y="35"/>
                    <a:pt x="12" y="29"/>
                  </a:cubicBezTo>
                  <a:cubicBezTo>
                    <a:pt x="11" y="29"/>
                    <a:pt x="9" y="28"/>
                    <a:pt x="9" y="27"/>
                  </a:cubicBezTo>
                  <a:cubicBezTo>
                    <a:pt x="11" y="28"/>
                    <a:pt x="15" y="30"/>
                    <a:pt x="16" y="27"/>
                  </a:cubicBezTo>
                  <a:lnTo>
                    <a:pt x="15" y="27"/>
                  </a:lnTo>
                  <a:cubicBezTo>
                    <a:pt x="12" y="26"/>
                    <a:pt x="8" y="25"/>
                    <a:pt x="5" y="22"/>
                  </a:cubicBezTo>
                  <a:cubicBezTo>
                    <a:pt x="8" y="24"/>
                    <a:pt x="13" y="23"/>
                    <a:pt x="16" y="24"/>
                  </a:cubicBezTo>
                  <a:cubicBezTo>
                    <a:pt x="17" y="24"/>
                    <a:pt x="18" y="24"/>
                    <a:pt x="18" y="23"/>
                  </a:cubicBezTo>
                  <a:cubicBezTo>
                    <a:pt x="13" y="21"/>
                    <a:pt x="9" y="21"/>
                    <a:pt x="5" y="20"/>
                  </a:cubicBezTo>
                  <a:cubicBezTo>
                    <a:pt x="3" y="19"/>
                    <a:pt x="1" y="19"/>
                    <a:pt x="0" y="17"/>
                  </a:cubicBezTo>
                  <a:cubicBezTo>
                    <a:pt x="4" y="17"/>
                    <a:pt x="6" y="18"/>
                    <a:pt x="10" y="19"/>
                  </a:cubicBezTo>
                  <a:cubicBezTo>
                    <a:pt x="13" y="20"/>
                    <a:pt x="16" y="21"/>
                    <a:pt x="18" y="18"/>
                  </a:cubicBezTo>
                  <a:cubicBezTo>
                    <a:pt x="19" y="15"/>
                    <a:pt x="14" y="14"/>
                    <a:pt x="12" y="12"/>
                  </a:cubicBezTo>
                  <a:cubicBezTo>
                    <a:pt x="8" y="12"/>
                    <a:pt x="6" y="10"/>
                    <a:pt x="4" y="8"/>
                  </a:cubicBezTo>
                  <a:lnTo>
                    <a:pt x="4" y="7"/>
                  </a:lnTo>
                  <a:cubicBezTo>
                    <a:pt x="12" y="10"/>
                    <a:pt x="20" y="16"/>
                    <a:pt x="29" y="13"/>
                  </a:cubicBezTo>
                  <a:cubicBezTo>
                    <a:pt x="32" y="12"/>
                    <a:pt x="31" y="10"/>
                    <a:pt x="31" y="8"/>
                  </a:cubicBezTo>
                  <a:cubicBezTo>
                    <a:pt x="33" y="5"/>
                    <a:pt x="34" y="0"/>
                    <a:pt x="39" y="1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" name="Freeform 55">
              <a:extLst>
                <a:ext uri="{FF2B5EF4-FFF2-40B4-BE49-F238E27FC236}">
                  <a16:creationId xmlns:a16="http://schemas.microsoft.com/office/drawing/2014/main" id="{DB29601C-8ECF-269F-AF62-BF5F3161980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26854" y="4190737"/>
              <a:ext cx="32102" cy="40577"/>
            </a:xfrm>
            <a:custGeom>
              <a:avLst/>
              <a:gdLst>
                <a:gd name="T0" fmla="*/ 2147483646 w 3"/>
                <a:gd name="T1" fmla="*/ 2147483646 h 4"/>
                <a:gd name="T2" fmla="*/ 0 w 3"/>
                <a:gd name="T3" fmla="*/ 2147483646 h 4"/>
                <a:gd name="T4" fmla="*/ 2147483646 w 3"/>
                <a:gd name="T5" fmla="*/ 0 h 4"/>
                <a:gd name="T6" fmla="*/ 2147483646 w 3"/>
                <a:gd name="T7" fmla="*/ 2147483646 h 4"/>
                <a:gd name="T8" fmla="*/ 2147483646 w 3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4"/>
                  </a:moveTo>
                  <a:cubicBezTo>
                    <a:pt x="1" y="4"/>
                    <a:pt x="1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2"/>
                    <a:pt x="3" y="3"/>
                    <a:pt x="3" y="4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" name="Freeform 56">
              <a:extLst>
                <a:ext uri="{FF2B5EF4-FFF2-40B4-BE49-F238E27FC236}">
                  <a16:creationId xmlns:a16="http://schemas.microsoft.com/office/drawing/2014/main" id="{8F7383F7-BF1C-D7E7-72D4-308E29236D3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21757" y="4201415"/>
              <a:ext cx="108790" cy="76882"/>
            </a:xfrm>
            <a:custGeom>
              <a:avLst/>
              <a:gdLst>
                <a:gd name="T0" fmla="*/ 2147483646 w 10"/>
                <a:gd name="T1" fmla="*/ 2147483646 h 8"/>
                <a:gd name="T2" fmla="*/ 2147483646 w 10"/>
                <a:gd name="T3" fmla="*/ 2147483646 h 8"/>
                <a:gd name="T4" fmla="*/ 2147483646 w 10"/>
                <a:gd name="T5" fmla="*/ 2147483646 h 8"/>
                <a:gd name="T6" fmla="*/ 2147483646 w 10"/>
                <a:gd name="T7" fmla="*/ 2147483646 h 8"/>
                <a:gd name="T8" fmla="*/ 2147483646 w 10"/>
                <a:gd name="T9" fmla="*/ 2147483646 h 8"/>
                <a:gd name="T10" fmla="*/ 0 w 10"/>
                <a:gd name="T11" fmla="*/ 2147483646 h 8"/>
                <a:gd name="T12" fmla="*/ 2147483646 w 10"/>
                <a:gd name="T13" fmla="*/ 2147483646 h 8"/>
                <a:gd name="T14" fmla="*/ 2147483646 w 10"/>
                <a:gd name="T15" fmla="*/ 2147483646 h 8"/>
                <a:gd name="T16" fmla="*/ 2147483646 w 10"/>
                <a:gd name="T17" fmla="*/ 214748364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8"/>
                <a:gd name="T29" fmla="*/ 10 w 10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8">
                  <a:moveTo>
                    <a:pt x="10" y="8"/>
                  </a:moveTo>
                  <a:cubicBezTo>
                    <a:pt x="8" y="7"/>
                    <a:pt x="7" y="5"/>
                    <a:pt x="5" y="4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2" y="0"/>
                    <a:pt x="4" y="3"/>
                    <a:pt x="6" y="3"/>
                  </a:cubicBezTo>
                  <a:cubicBezTo>
                    <a:pt x="8" y="4"/>
                    <a:pt x="10" y="6"/>
                    <a:pt x="10" y="8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1" name="Freeform 57">
              <a:extLst>
                <a:ext uri="{FF2B5EF4-FFF2-40B4-BE49-F238E27FC236}">
                  <a16:creationId xmlns:a16="http://schemas.microsoft.com/office/drawing/2014/main" id="{41F21BA4-8ABB-A587-56A7-C1FE098DFB0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82648" y="4250535"/>
              <a:ext cx="139109" cy="183663"/>
            </a:xfrm>
            <a:custGeom>
              <a:avLst/>
              <a:gdLst>
                <a:gd name="T0" fmla="*/ 2147483646 w 13"/>
                <a:gd name="T1" fmla="*/ 0 h 19"/>
                <a:gd name="T2" fmla="*/ 2147483646 w 13"/>
                <a:gd name="T3" fmla="*/ 2147483646 h 19"/>
                <a:gd name="T4" fmla="*/ 0 w 13"/>
                <a:gd name="T5" fmla="*/ 2147483646 h 19"/>
                <a:gd name="T6" fmla="*/ 2147483646 w 13"/>
                <a:gd name="T7" fmla="*/ 2147483646 h 19"/>
                <a:gd name="T8" fmla="*/ 2147483646 w 13"/>
                <a:gd name="T9" fmla="*/ 2147483646 h 19"/>
                <a:gd name="T10" fmla="*/ 0 w 13"/>
                <a:gd name="T11" fmla="*/ 2147483646 h 19"/>
                <a:gd name="T12" fmla="*/ 0 w 13"/>
                <a:gd name="T13" fmla="*/ 2147483646 h 19"/>
                <a:gd name="T14" fmla="*/ 2147483646 w 13"/>
                <a:gd name="T15" fmla="*/ 2147483646 h 19"/>
                <a:gd name="T16" fmla="*/ 2147483646 w 13"/>
                <a:gd name="T17" fmla="*/ 2147483646 h 19"/>
                <a:gd name="T18" fmla="*/ 2147483646 w 13"/>
                <a:gd name="T19" fmla="*/ 0 h 19"/>
                <a:gd name="T20" fmla="*/ 2147483646 w 13"/>
                <a:gd name="T21" fmla="*/ 0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19"/>
                <a:gd name="T35" fmla="*/ 13 w 13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19">
                  <a:moveTo>
                    <a:pt x="10" y="0"/>
                  </a:moveTo>
                  <a:cubicBezTo>
                    <a:pt x="11" y="5"/>
                    <a:pt x="13" y="10"/>
                    <a:pt x="9" y="14"/>
                  </a:cubicBezTo>
                  <a:cubicBezTo>
                    <a:pt x="7" y="17"/>
                    <a:pt x="3" y="19"/>
                    <a:pt x="0" y="19"/>
                  </a:cubicBezTo>
                  <a:cubicBezTo>
                    <a:pt x="0" y="18"/>
                    <a:pt x="2" y="17"/>
                    <a:pt x="1" y="15"/>
                  </a:cubicBezTo>
                  <a:lnTo>
                    <a:pt x="0" y="14"/>
                  </a:lnTo>
                  <a:cubicBezTo>
                    <a:pt x="2" y="13"/>
                    <a:pt x="4" y="12"/>
                    <a:pt x="6" y="11"/>
                  </a:cubicBezTo>
                  <a:cubicBezTo>
                    <a:pt x="9" y="9"/>
                    <a:pt x="10" y="5"/>
                    <a:pt x="9" y="2"/>
                  </a:cubicBezTo>
                  <a:cubicBezTo>
                    <a:pt x="8" y="2"/>
                    <a:pt x="9" y="0"/>
                    <a:pt x="10" y="0"/>
                  </a:cubicBezTo>
                  <a:close/>
                </a:path>
              </a:pathLst>
            </a:custGeom>
            <a:solidFill>
              <a:srgbClr val="A7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" name="Freeform 58">
              <a:extLst>
                <a:ext uri="{FF2B5EF4-FFF2-40B4-BE49-F238E27FC236}">
                  <a16:creationId xmlns:a16="http://schemas.microsoft.com/office/drawing/2014/main" id="{5CEF4261-9C27-3214-F692-45AA9AB0AD9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97558" y="4316739"/>
              <a:ext cx="87389" cy="49119"/>
            </a:xfrm>
            <a:custGeom>
              <a:avLst/>
              <a:gdLst>
                <a:gd name="T0" fmla="*/ 2147483646 w 8"/>
                <a:gd name="T1" fmla="*/ 2147483646 h 5"/>
                <a:gd name="T2" fmla="*/ 2147483646 w 8"/>
                <a:gd name="T3" fmla="*/ 2147483646 h 5"/>
                <a:gd name="T4" fmla="*/ 2147483646 w 8"/>
                <a:gd name="T5" fmla="*/ 2147483646 h 5"/>
                <a:gd name="T6" fmla="*/ 0 w 8"/>
                <a:gd name="T7" fmla="*/ 0 h 5"/>
                <a:gd name="T8" fmla="*/ 0 w 8"/>
                <a:gd name="T9" fmla="*/ 0 h 5"/>
                <a:gd name="T10" fmla="*/ 2147483646 w 8"/>
                <a:gd name="T11" fmla="*/ 2147483646 h 5"/>
                <a:gd name="T12" fmla="*/ 2147483646 w 8"/>
                <a:gd name="T13" fmla="*/ 2147483646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5"/>
                <a:gd name="T23" fmla="*/ 8 w 8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5">
                  <a:moveTo>
                    <a:pt x="8" y="3"/>
                  </a:moveTo>
                  <a:cubicBezTo>
                    <a:pt x="6" y="5"/>
                    <a:pt x="4" y="3"/>
                    <a:pt x="1" y="2"/>
                  </a:cubicBezTo>
                  <a:lnTo>
                    <a:pt x="0" y="0"/>
                  </a:lnTo>
                  <a:cubicBezTo>
                    <a:pt x="3" y="0"/>
                    <a:pt x="6" y="2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" name="Freeform 59">
              <a:extLst>
                <a:ext uri="{FF2B5EF4-FFF2-40B4-BE49-F238E27FC236}">
                  <a16:creationId xmlns:a16="http://schemas.microsoft.com/office/drawing/2014/main" id="{73065A98-AA56-4DF5-2549-583B2C3CF3A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64053" y="4327417"/>
              <a:ext cx="96306" cy="175121"/>
            </a:xfrm>
            <a:custGeom>
              <a:avLst/>
              <a:gdLst>
                <a:gd name="T0" fmla="*/ 2147483646 w 9"/>
                <a:gd name="T1" fmla="*/ 2147483646 h 18"/>
                <a:gd name="T2" fmla="*/ 2147483646 w 9"/>
                <a:gd name="T3" fmla="*/ 2147483646 h 18"/>
                <a:gd name="T4" fmla="*/ 2147483646 w 9"/>
                <a:gd name="T5" fmla="*/ 2147483646 h 18"/>
                <a:gd name="T6" fmla="*/ 2147483646 w 9"/>
                <a:gd name="T7" fmla="*/ 2147483646 h 18"/>
                <a:gd name="T8" fmla="*/ 0 w 9"/>
                <a:gd name="T9" fmla="*/ 0 h 18"/>
                <a:gd name="T10" fmla="*/ 2147483646 w 9"/>
                <a:gd name="T11" fmla="*/ 2147483646 h 18"/>
                <a:gd name="T12" fmla="*/ 2147483646 w 9"/>
                <a:gd name="T13" fmla="*/ 2147483646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8"/>
                <a:gd name="T23" fmla="*/ 9 w 9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8">
                  <a:moveTo>
                    <a:pt x="9" y="15"/>
                  </a:moveTo>
                  <a:lnTo>
                    <a:pt x="9" y="18"/>
                  </a:lnTo>
                  <a:cubicBezTo>
                    <a:pt x="8" y="17"/>
                    <a:pt x="6" y="18"/>
                    <a:pt x="5" y="18"/>
                  </a:cubicBezTo>
                  <a:cubicBezTo>
                    <a:pt x="5" y="11"/>
                    <a:pt x="4" y="5"/>
                    <a:pt x="0" y="0"/>
                  </a:cubicBezTo>
                  <a:cubicBezTo>
                    <a:pt x="7" y="2"/>
                    <a:pt x="8" y="10"/>
                    <a:pt x="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4" name="Freeform 60">
              <a:extLst>
                <a:ext uri="{FF2B5EF4-FFF2-40B4-BE49-F238E27FC236}">
                  <a16:creationId xmlns:a16="http://schemas.microsoft.com/office/drawing/2014/main" id="{2A8061BA-2F57-D082-FF6A-4FA1BAD68D3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1759" y="4423520"/>
              <a:ext cx="33886" cy="29899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0 w 3"/>
                <a:gd name="T5" fmla="*/ 2147483646 h 3"/>
                <a:gd name="T6" fmla="*/ 2147483646 w 3"/>
                <a:gd name="T7" fmla="*/ 2147483646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1"/>
                  </a:moveTo>
                  <a:cubicBezTo>
                    <a:pt x="3" y="3"/>
                    <a:pt x="1" y="2"/>
                    <a:pt x="1" y="3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5" name="Freeform 61">
              <a:extLst>
                <a:ext uri="{FF2B5EF4-FFF2-40B4-BE49-F238E27FC236}">
                  <a16:creationId xmlns:a16="http://schemas.microsoft.com/office/drawing/2014/main" id="{53510F7D-070B-61B3-5B2E-2441325508F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69149" y="4442741"/>
              <a:ext cx="322804" cy="572346"/>
            </a:xfrm>
            <a:custGeom>
              <a:avLst/>
              <a:gdLst>
                <a:gd name="T0" fmla="*/ 2147483646 w 30"/>
                <a:gd name="T1" fmla="*/ 2147483646 h 59"/>
                <a:gd name="T2" fmla="*/ 2147483646 w 30"/>
                <a:gd name="T3" fmla="*/ 2147483646 h 59"/>
                <a:gd name="T4" fmla="*/ 2147483646 w 30"/>
                <a:gd name="T5" fmla="*/ 2147483646 h 59"/>
                <a:gd name="T6" fmla="*/ 2147483646 w 30"/>
                <a:gd name="T7" fmla="*/ 2147483646 h 59"/>
                <a:gd name="T8" fmla="*/ 0 w 30"/>
                <a:gd name="T9" fmla="*/ 2147483646 h 59"/>
                <a:gd name="T10" fmla="*/ 2147483646 w 30"/>
                <a:gd name="T11" fmla="*/ 2147483646 h 59"/>
                <a:gd name="T12" fmla="*/ 2147483646 w 30"/>
                <a:gd name="T13" fmla="*/ 2147483646 h 59"/>
                <a:gd name="T14" fmla="*/ 2147483646 w 30"/>
                <a:gd name="T15" fmla="*/ 2147483646 h 59"/>
                <a:gd name="T16" fmla="*/ 2147483646 w 30"/>
                <a:gd name="T17" fmla="*/ 2147483646 h 59"/>
                <a:gd name="T18" fmla="*/ 2147483646 w 30"/>
                <a:gd name="T19" fmla="*/ 2147483646 h 59"/>
                <a:gd name="T20" fmla="*/ 2147483646 w 30"/>
                <a:gd name="T21" fmla="*/ 2147483646 h 59"/>
                <a:gd name="T22" fmla="*/ 2147483646 w 30"/>
                <a:gd name="T23" fmla="*/ 2147483646 h 59"/>
                <a:gd name="T24" fmla="*/ 2147483646 w 30"/>
                <a:gd name="T25" fmla="*/ 2147483646 h 59"/>
                <a:gd name="T26" fmla="*/ 2147483646 w 30"/>
                <a:gd name="T27" fmla="*/ 0 h 59"/>
                <a:gd name="T28" fmla="*/ 2147483646 w 30"/>
                <a:gd name="T29" fmla="*/ 2147483646 h 59"/>
                <a:gd name="T30" fmla="*/ 2147483646 w 30"/>
                <a:gd name="T31" fmla="*/ 2147483646 h 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0"/>
                <a:gd name="T49" fmla="*/ 0 h 59"/>
                <a:gd name="T50" fmla="*/ 30 w 30"/>
                <a:gd name="T51" fmla="*/ 59 h 5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0" h="59">
                  <a:moveTo>
                    <a:pt x="28" y="8"/>
                  </a:moveTo>
                  <a:cubicBezTo>
                    <a:pt x="30" y="24"/>
                    <a:pt x="26" y="40"/>
                    <a:pt x="28" y="56"/>
                  </a:cubicBezTo>
                  <a:cubicBezTo>
                    <a:pt x="24" y="58"/>
                    <a:pt x="18" y="59"/>
                    <a:pt x="14" y="56"/>
                  </a:cubicBezTo>
                  <a:cubicBezTo>
                    <a:pt x="10" y="57"/>
                    <a:pt x="7" y="54"/>
                    <a:pt x="3" y="53"/>
                  </a:cubicBezTo>
                  <a:cubicBezTo>
                    <a:pt x="2" y="51"/>
                    <a:pt x="1" y="50"/>
                    <a:pt x="0" y="48"/>
                  </a:cubicBezTo>
                  <a:cubicBezTo>
                    <a:pt x="0" y="45"/>
                    <a:pt x="0" y="42"/>
                    <a:pt x="2" y="39"/>
                  </a:cubicBezTo>
                  <a:cubicBezTo>
                    <a:pt x="2" y="36"/>
                    <a:pt x="3" y="32"/>
                    <a:pt x="4" y="29"/>
                  </a:cubicBezTo>
                  <a:cubicBezTo>
                    <a:pt x="5" y="29"/>
                    <a:pt x="4" y="26"/>
                    <a:pt x="5" y="25"/>
                  </a:cubicBezTo>
                  <a:cubicBezTo>
                    <a:pt x="7" y="26"/>
                    <a:pt x="11" y="27"/>
                    <a:pt x="14" y="25"/>
                  </a:cubicBezTo>
                  <a:cubicBezTo>
                    <a:pt x="13" y="22"/>
                    <a:pt x="15" y="18"/>
                    <a:pt x="11" y="16"/>
                  </a:cubicBezTo>
                  <a:lnTo>
                    <a:pt x="6" y="16"/>
                  </a:lnTo>
                  <a:cubicBezTo>
                    <a:pt x="7" y="11"/>
                    <a:pt x="7" y="4"/>
                    <a:pt x="8" y="0"/>
                  </a:cubicBezTo>
                  <a:cubicBezTo>
                    <a:pt x="13" y="5"/>
                    <a:pt x="20" y="11"/>
                    <a:pt x="28" y="8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6" name="Freeform 62">
              <a:extLst>
                <a:ext uri="{FF2B5EF4-FFF2-40B4-BE49-F238E27FC236}">
                  <a16:creationId xmlns:a16="http://schemas.microsoft.com/office/drawing/2014/main" id="{B71F22F7-6B37-3AD6-4C17-97F207FABA6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67746" y="4442741"/>
              <a:ext cx="32102" cy="29899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2147483646 w 3"/>
                <a:gd name="T5" fmla="*/ 0 h 3"/>
                <a:gd name="T6" fmla="*/ 2147483646 w 3"/>
                <a:gd name="T7" fmla="*/ 2147483646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1"/>
                  </a:moveTo>
                  <a:cubicBezTo>
                    <a:pt x="2" y="1"/>
                    <a:pt x="2" y="2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7" name="Freeform 63">
              <a:extLst>
                <a:ext uri="{FF2B5EF4-FFF2-40B4-BE49-F238E27FC236}">
                  <a16:creationId xmlns:a16="http://schemas.microsoft.com/office/drawing/2014/main" id="{979BA707-EAB5-BA6B-3B07-B717737FE23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77044" y="4472639"/>
              <a:ext cx="602806" cy="591567"/>
            </a:xfrm>
            <a:custGeom>
              <a:avLst/>
              <a:gdLst>
                <a:gd name="T0" fmla="*/ 2147483646 w 56"/>
                <a:gd name="T1" fmla="*/ 2147483646 h 61"/>
                <a:gd name="T2" fmla="*/ 2147483646 w 56"/>
                <a:gd name="T3" fmla="*/ 2147483646 h 61"/>
                <a:gd name="T4" fmla="*/ 2147483646 w 56"/>
                <a:gd name="T5" fmla="*/ 2147483646 h 61"/>
                <a:gd name="T6" fmla="*/ 2147483646 w 56"/>
                <a:gd name="T7" fmla="*/ 2147483646 h 61"/>
                <a:gd name="T8" fmla="*/ 2147483646 w 56"/>
                <a:gd name="T9" fmla="*/ 2147483646 h 61"/>
                <a:gd name="T10" fmla="*/ 2147483646 w 56"/>
                <a:gd name="T11" fmla="*/ 2147483646 h 61"/>
                <a:gd name="T12" fmla="*/ 2147483646 w 56"/>
                <a:gd name="T13" fmla="*/ 2147483646 h 61"/>
                <a:gd name="T14" fmla="*/ 2147483646 w 56"/>
                <a:gd name="T15" fmla="*/ 2147483646 h 61"/>
                <a:gd name="T16" fmla="*/ 2147483646 w 56"/>
                <a:gd name="T17" fmla="*/ 2147483646 h 61"/>
                <a:gd name="T18" fmla="*/ 2147483646 w 56"/>
                <a:gd name="T19" fmla="*/ 2147483646 h 61"/>
                <a:gd name="T20" fmla="*/ 2147483646 w 56"/>
                <a:gd name="T21" fmla="*/ 2147483646 h 61"/>
                <a:gd name="T22" fmla="*/ 2147483646 w 56"/>
                <a:gd name="T23" fmla="*/ 2147483646 h 61"/>
                <a:gd name="T24" fmla="*/ 2147483646 w 56"/>
                <a:gd name="T25" fmla="*/ 2147483646 h 61"/>
                <a:gd name="T26" fmla="*/ 2147483646 w 56"/>
                <a:gd name="T27" fmla="*/ 2147483646 h 61"/>
                <a:gd name="T28" fmla="*/ 2147483646 w 56"/>
                <a:gd name="T29" fmla="*/ 2147483646 h 61"/>
                <a:gd name="T30" fmla="*/ 2147483646 w 56"/>
                <a:gd name="T31" fmla="*/ 0 h 61"/>
                <a:gd name="T32" fmla="*/ 2147483646 w 56"/>
                <a:gd name="T33" fmla="*/ 0 h 61"/>
                <a:gd name="T34" fmla="*/ 2147483646 w 56"/>
                <a:gd name="T35" fmla="*/ 2147483646 h 6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6"/>
                <a:gd name="T55" fmla="*/ 0 h 61"/>
                <a:gd name="T56" fmla="*/ 56 w 56"/>
                <a:gd name="T57" fmla="*/ 61 h 6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6" h="61">
                  <a:moveTo>
                    <a:pt x="54" y="2"/>
                  </a:moveTo>
                  <a:cubicBezTo>
                    <a:pt x="55" y="17"/>
                    <a:pt x="56" y="36"/>
                    <a:pt x="55" y="49"/>
                  </a:cubicBezTo>
                  <a:cubicBezTo>
                    <a:pt x="55" y="50"/>
                    <a:pt x="53" y="51"/>
                    <a:pt x="54" y="52"/>
                  </a:cubicBezTo>
                  <a:cubicBezTo>
                    <a:pt x="51" y="54"/>
                    <a:pt x="47" y="56"/>
                    <a:pt x="44" y="56"/>
                  </a:cubicBezTo>
                  <a:cubicBezTo>
                    <a:pt x="31" y="61"/>
                    <a:pt x="19" y="60"/>
                    <a:pt x="5" y="57"/>
                  </a:cubicBezTo>
                  <a:cubicBezTo>
                    <a:pt x="4" y="56"/>
                    <a:pt x="2" y="55"/>
                    <a:pt x="1" y="53"/>
                  </a:cubicBezTo>
                  <a:cubicBezTo>
                    <a:pt x="0" y="39"/>
                    <a:pt x="1" y="27"/>
                    <a:pt x="1" y="12"/>
                  </a:cubicBezTo>
                  <a:cubicBezTo>
                    <a:pt x="1" y="10"/>
                    <a:pt x="2" y="6"/>
                    <a:pt x="2" y="4"/>
                  </a:cubicBezTo>
                  <a:cubicBezTo>
                    <a:pt x="5" y="4"/>
                    <a:pt x="8" y="2"/>
                    <a:pt x="11" y="1"/>
                  </a:cubicBezTo>
                  <a:cubicBezTo>
                    <a:pt x="11" y="2"/>
                    <a:pt x="12" y="3"/>
                    <a:pt x="13" y="4"/>
                  </a:cubicBezTo>
                  <a:cubicBezTo>
                    <a:pt x="12" y="5"/>
                    <a:pt x="12" y="5"/>
                    <a:pt x="12" y="6"/>
                  </a:cubicBezTo>
                  <a:cubicBezTo>
                    <a:pt x="14" y="8"/>
                    <a:pt x="17" y="3"/>
                    <a:pt x="17" y="7"/>
                  </a:cubicBezTo>
                  <a:cubicBezTo>
                    <a:pt x="18" y="8"/>
                    <a:pt x="18" y="10"/>
                    <a:pt x="20" y="11"/>
                  </a:cubicBezTo>
                  <a:cubicBezTo>
                    <a:pt x="22" y="11"/>
                    <a:pt x="23" y="8"/>
                    <a:pt x="25" y="8"/>
                  </a:cubicBezTo>
                  <a:cubicBezTo>
                    <a:pt x="30" y="5"/>
                    <a:pt x="36" y="5"/>
                    <a:pt x="41" y="2"/>
                  </a:cubicBezTo>
                  <a:cubicBezTo>
                    <a:pt x="45" y="1"/>
                    <a:pt x="49" y="0"/>
                    <a:pt x="53" y="0"/>
                  </a:cubicBezTo>
                  <a:lnTo>
                    <a:pt x="54" y="2"/>
                  </a:ln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8" name="Freeform 64">
              <a:extLst>
                <a:ext uri="{FF2B5EF4-FFF2-40B4-BE49-F238E27FC236}">
                  <a16:creationId xmlns:a16="http://schemas.microsoft.com/office/drawing/2014/main" id="{191C4D5D-D337-9152-57B2-9F8D7F4270E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94244" y="4560200"/>
              <a:ext cx="64204" cy="68340"/>
            </a:xfrm>
            <a:custGeom>
              <a:avLst/>
              <a:gdLst>
                <a:gd name="T0" fmla="*/ 2147483646 w 6"/>
                <a:gd name="T1" fmla="*/ 2147483646 h 7"/>
                <a:gd name="T2" fmla="*/ 2147483646 w 6"/>
                <a:gd name="T3" fmla="*/ 2147483646 h 7"/>
                <a:gd name="T4" fmla="*/ 2147483646 w 6"/>
                <a:gd name="T5" fmla="*/ 2147483646 h 7"/>
                <a:gd name="T6" fmla="*/ 2147483646 w 6"/>
                <a:gd name="T7" fmla="*/ 2147483646 h 7"/>
                <a:gd name="T8" fmla="*/ 2147483646 w 6"/>
                <a:gd name="T9" fmla="*/ 2147483646 h 7"/>
                <a:gd name="T10" fmla="*/ 2147483646 w 6"/>
                <a:gd name="T11" fmla="*/ 2147483646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5" y="2"/>
                  </a:moveTo>
                  <a:cubicBezTo>
                    <a:pt x="6" y="3"/>
                    <a:pt x="5" y="4"/>
                    <a:pt x="5" y="6"/>
                  </a:cubicBezTo>
                  <a:cubicBezTo>
                    <a:pt x="4" y="6"/>
                    <a:pt x="3" y="7"/>
                    <a:pt x="2" y="6"/>
                  </a:cubicBezTo>
                  <a:cubicBezTo>
                    <a:pt x="0" y="5"/>
                    <a:pt x="0" y="3"/>
                    <a:pt x="1" y="1"/>
                  </a:cubicBezTo>
                  <a:cubicBezTo>
                    <a:pt x="2" y="1"/>
                    <a:pt x="4" y="0"/>
                    <a:pt x="5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9" name="Freeform 65">
              <a:extLst>
                <a:ext uri="{FF2B5EF4-FFF2-40B4-BE49-F238E27FC236}">
                  <a16:creationId xmlns:a16="http://schemas.microsoft.com/office/drawing/2014/main" id="{D3B3A46F-B333-64FC-5194-45748130D66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63545" y="4609319"/>
              <a:ext cx="74905" cy="85425"/>
            </a:xfrm>
            <a:custGeom>
              <a:avLst/>
              <a:gdLst>
                <a:gd name="T0" fmla="*/ 2147483646 w 7"/>
                <a:gd name="T1" fmla="*/ 2147483646 h 9"/>
                <a:gd name="T2" fmla="*/ 2147483646 w 7"/>
                <a:gd name="T3" fmla="*/ 2147483646 h 9"/>
                <a:gd name="T4" fmla="*/ 0 w 7"/>
                <a:gd name="T5" fmla="*/ 2147483646 h 9"/>
                <a:gd name="T6" fmla="*/ 2147483646 w 7"/>
                <a:gd name="T7" fmla="*/ 2147483646 h 9"/>
                <a:gd name="T8" fmla="*/ 2147483646 w 7"/>
                <a:gd name="T9" fmla="*/ 2147483646 h 9"/>
                <a:gd name="T10" fmla="*/ 2147483646 w 7"/>
                <a:gd name="T11" fmla="*/ 2147483646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9"/>
                <a:gd name="T20" fmla="*/ 7 w 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9">
                  <a:moveTo>
                    <a:pt x="6" y="3"/>
                  </a:moveTo>
                  <a:cubicBezTo>
                    <a:pt x="6" y="5"/>
                    <a:pt x="6" y="9"/>
                    <a:pt x="3" y="7"/>
                  </a:cubicBezTo>
                  <a:cubicBezTo>
                    <a:pt x="1" y="7"/>
                    <a:pt x="2" y="5"/>
                    <a:pt x="0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3" y="1"/>
                    <a:pt x="7" y="0"/>
                    <a:pt x="6" y="3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0" name="Freeform 66">
              <a:extLst>
                <a:ext uri="{FF2B5EF4-FFF2-40B4-BE49-F238E27FC236}">
                  <a16:creationId xmlns:a16="http://schemas.microsoft.com/office/drawing/2014/main" id="{48A8C723-3D55-7A5A-C069-03F2CDCED8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19847" y="4705422"/>
              <a:ext cx="280002" cy="106781"/>
            </a:xfrm>
            <a:custGeom>
              <a:avLst/>
              <a:gdLst>
                <a:gd name="T0" fmla="*/ 2147483646 w 26"/>
                <a:gd name="T1" fmla="*/ 2147483646 h 11"/>
                <a:gd name="T2" fmla="*/ 2147483646 w 26"/>
                <a:gd name="T3" fmla="*/ 2147483646 h 11"/>
                <a:gd name="T4" fmla="*/ 2147483646 w 26"/>
                <a:gd name="T5" fmla="*/ 2147483646 h 11"/>
                <a:gd name="T6" fmla="*/ 2147483646 w 26"/>
                <a:gd name="T7" fmla="*/ 2147483646 h 11"/>
                <a:gd name="T8" fmla="*/ 2147483646 w 26"/>
                <a:gd name="T9" fmla="*/ 0 h 11"/>
                <a:gd name="T10" fmla="*/ 2147483646 w 26"/>
                <a:gd name="T11" fmla="*/ 2147483646 h 11"/>
                <a:gd name="T12" fmla="*/ 2147483646 w 26"/>
                <a:gd name="T13" fmla="*/ 2147483646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11"/>
                <a:gd name="T23" fmla="*/ 26 w 26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11">
                  <a:moveTo>
                    <a:pt x="26" y="7"/>
                  </a:moveTo>
                  <a:cubicBezTo>
                    <a:pt x="21" y="10"/>
                    <a:pt x="15" y="10"/>
                    <a:pt x="10" y="11"/>
                  </a:cubicBezTo>
                  <a:cubicBezTo>
                    <a:pt x="7" y="11"/>
                    <a:pt x="5" y="10"/>
                    <a:pt x="2" y="9"/>
                  </a:cubicBezTo>
                  <a:cubicBezTo>
                    <a:pt x="2" y="7"/>
                    <a:pt x="0" y="4"/>
                    <a:pt x="2" y="2"/>
                  </a:cubicBezTo>
                  <a:cubicBezTo>
                    <a:pt x="9" y="2"/>
                    <a:pt x="17" y="1"/>
                    <a:pt x="22" y="0"/>
                  </a:cubicBezTo>
                  <a:cubicBezTo>
                    <a:pt x="25" y="0"/>
                    <a:pt x="24" y="5"/>
                    <a:pt x="26" y="7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1" name="Freeform 67">
              <a:extLst>
                <a:ext uri="{FF2B5EF4-FFF2-40B4-BE49-F238E27FC236}">
                  <a16:creationId xmlns:a16="http://schemas.microsoft.com/office/drawing/2014/main" id="{214DBA37-9714-0E39-6F5E-3914BBBDB0A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41248" y="4713965"/>
              <a:ext cx="237199" cy="106781"/>
            </a:xfrm>
            <a:custGeom>
              <a:avLst/>
              <a:gdLst>
                <a:gd name="T0" fmla="*/ 2147483646 w 22"/>
                <a:gd name="T1" fmla="*/ 2147483646 h 11"/>
                <a:gd name="T2" fmla="*/ 2147483646 w 22"/>
                <a:gd name="T3" fmla="*/ 2147483646 h 11"/>
                <a:gd name="T4" fmla="*/ 2147483646 w 22"/>
                <a:gd name="T5" fmla="*/ 2147483646 h 11"/>
                <a:gd name="T6" fmla="*/ 2147483646 w 22"/>
                <a:gd name="T7" fmla="*/ 2147483646 h 11"/>
                <a:gd name="T8" fmla="*/ 2147483646 w 22"/>
                <a:gd name="T9" fmla="*/ 2147483646 h 11"/>
                <a:gd name="T10" fmla="*/ 2147483646 w 22"/>
                <a:gd name="T11" fmla="*/ 2147483646 h 11"/>
                <a:gd name="T12" fmla="*/ 2147483646 w 22"/>
                <a:gd name="T13" fmla="*/ 2147483646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11"/>
                <a:gd name="T23" fmla="*/ 22 w 22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11">
                  <a:moveTo>
                    <a:pt x="21" y="4"/>
                  </a:moveTo>
                  <a:cubicBezTo>
                    <a:pt x="22" y="5"/>
                    <a:pt x="21" y="7"/>
                    <a:pt x="19" y="7"/>
                  </a:cubicBezTo>
                  <a:cubicBezTo>
                    <a:pt x="13" y="6"/>
                    <a:pt x="8" y="11"/>
                    <a:pt x="2" y="7"/>
                  </a:cubicBezTo>
                  <a:cubicBezTo>
                    <a:pt x="2" y="6"/>
                    <a:pt x="0" y="4"/>
                    <a:pt x="1" y="3"/>
                  </a:cubicBezTo>
                  <a:cubicBezTo>
                    <a:pt x="8" y="3"/>
                    <a:pt x="11" y="1"/>
                    <a:pt x="18" y="2"/>
                  </a:cubicBezTo>
                  <a:cubicBezTo>
                    <a:pt x="20" y="0"/>
                    <a:pt x="21" y="2"/>
                    <a:pt x="21" y="4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2" name="Freeform 68">
              <a:extLst>
                <a:ext uri="{FF2B5EF4-FFF2-40B4-BE49-F238E27FC236}">
                  <a16:creationId xmlns:a16="http://schemas.microsoft.com/office/drawing/2014/main" id="{B1D0B81B-3DCF-AB2A-ED1E-4BD8B87EEFB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04945" y="4859187"/>
              <a:ext cx="53503" cy="40577"/>
            </a:xfrm>
            <a:custGeom>
              <a:avLst/>
              <a:gdLst>
                <a:gd name="T0" fmla="*/ 2147483646 w 5"/>
                <a:gd name="T1" fmla="*/ 2147483646 h 4"/>
                <a:gd name="T2" fmla="*/ 2147483646 w 5"/>
                <a:gd name="T3" fmla="*/ 2147483646 h 4"/>
                <a:gd name="T4" fmla="*/ 0 w 5"/>
                <a:gd name="T5" fmla="*/ 2147483646 h 4"/>
                <a:gd name="T6" fmla="*/ 2147483646 w 5"/>
                <a:gd name="T7" fmla="*/ 0 h 4"/>
                <a:gd name="T8" fmla="*/ 2147483646 w 5"/>
                <a:gd name="T9" fmla="*/ 2147483646 h 4"/>
                <a:gd name="T10" fmla="*/ 2147483646 w 5"/>
                <a:gd name="T11" fmla="*/ 2147483646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5" y="2"/>
                  </a:moveTo>
                  <a:cubicBezTo>
                    <a:pt x="5" y="3"/>
                    <a:pt x="4" y="4"/>
                    <a:pt x="4" y="4"/>
                  </a:cubicBezTo>
                  <a:cubicBezTo>
                    <a:pt x="2" y="4"/>
                    <a:pt x="1" y="4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4" y="0"/>
                    <a:pt x="5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3" name="Freeform 69">
              <a:extLst>
                <a:ext uri="{FF2B5EF4-FFF2-40B4-BE49-F238E27FC236}">
                  <a16:creationId xmlns:a16="http://schemas.microsoft.com/office/drawing/2014/main" id="{19A84ACB-8FA1-9AB7-01B2-0138AADE336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05453" y="5006545"/>
              <a:ext cx="700896" cy="1131879"/>
            </a:xfrm>
            <a:custGeom>
              <a:avLst/>
              <a:gdLst>
                <a:gd name="T0" fmla="*/ 2147483646 w 65"/>
                <a:gd name="T1" fmla="*/ 2147483646 h 117"/>
                <a:gd name="T2" fmla="*/ 2147483646 w 65"/>
                <a:gd name="T3" fmla="*/ 2147483646 h 117"/>
                <a:gd name="T4" fmla="*/ 2147483646 w 65"/>
                <a:gd name="T5" fmla="*/ 0 h 117"/>
                <a:gd name="T6" fmla="*/ 2147483646 w 65"/>
                <a:gd name="T7" fmla="*/ 2147483646 h 117"/>
                <a:gd name="T8" fmla="*/ 2147483646 w 65"/>
                <a:gd name="T9" fmla="*/ 2147483646 h 117"/>
                <a:gd name="T10" fmla="*/ 2147483646 w 65"/>
                <a:gd name="T11" fmla="*/ 2147483646 h 117"/>
                <a:gd name="T12" fmla="*/ 2147483646 w 65"/>
                <a:gd name="T13" fmla="*/ 2147483646 h 117"/>
                <a:gd name="T14" fmla="*/ 2147483646 w 65"/>
                <a:gd name="T15" fmla="*/ 2147483646 h 117"/>
                <a:gd name="T16" fmla="*/ 2147483646 w 65"/>
                <a:gd name="T17" fmla="*/ 2147483646 h 117"/>
                <a:gd name="T18" fmla="*/ 2147483646 w 65"/>
                <a:gd name="T19" fmla="*/ 2147483646 h 117"/>
                <a:gd name="T20" fmla="*/ 2147483646 w 65"/>
                <a:gd name="T21" fmla="*/ 2147483646 h 117"/>
                <a:gd name="T22" fmla="*/ 2147483646 w 65"/>
                <a:gd name="T23" fmla="*/ 2147483646 h 117"/>
                <a:gd name="T24" fmla="*/ 2147483646 w 65"/>
                <a:gd name="T25" fmla="*/ 2147483646 h 117"/>
                <a:gd name="T26" fmla="*/ 2147483646 w 65"/>
                <a:gd name="T27" fmla="*/ 2147483646 h 117"/>
                <a:gd name="T28" fmla="*/ 2147483646 w 65"/>
                <a:gd name="T29" fmla="*/ 2147483646 h 117"/>
                <a:gd name="T30" fmla="*/ 2147483646 w 65"/>
                <a:gd name="T31" fmla="*/ 2147483646 h 117"/>
                <a:gd name="T32" fmla="*/ 2147483646 w 65"/>
                <a:gd name="T33" fmla="*/ 2147483646 h 117"/>
                <a:gd name="T34" fmla="*/ 2147483646 w 65"/>
                <a:gd name="T35" fmla="*/ 2147483646 h 117"/>
                <a:gd name="T36" fmla="*/ 2147483646 w 65"/>
                <a:gd name="T37" fmla="*/ 2147483646 h 117"/>
                <a:gd name="T38" fmla="*/ 2147483646 w 65"/>
                <a:gd name="T39" fmla="*/ 2147483646 h 117"/>
                <a:gd name="T40" fmla="*/ 2147483646 w 65"/>
                <a:gd name="T41" fmla="*/ 2147483646 h 117"/>
                <a:gd name="T42" fmla="*/ 2147483646 w 65"/>
                <a:gd name="T43" fmla="*/ 2147483646 h 117"/>
                <a:gd name="T44" fmla="*/ 2147483646 w 65"/>
                <a:gd name="T45" fmla="*/ 2147483646 h 117"/>
                <a:gd name="T46" fmla="*/ 2147483646 w 65"/>
                <a:gd name="T47" fmla="*/ 2147483646 h 117"/>
                <a:gd name="T48" fmla="*/ 2147483646 w 65"/>
                <a:gd name="T49" fmla="*/ 2147483646 h 117"/>
                <a:gd name="T50" fmla="*/ 2147483646 w 65"/>
                <a:gd name="T51" fmla="*/ 2147483646 h 117"/>
                <a:gd name="T52" fmla="*/ 2147483646 w 65"/>
                <a:gd name="T53" fmla="*/ 2147483646 h 117"/>
                <a:gd name="T54" fmla="*/ 2147483646 w 65"/>
                <a:gd name="T55" fmla="*/ 2147483646 h 117"/>
                <a:gd name="T56" fmla="*/ 2147483646 w 65"/>
                <a:gd name="T57" fmla="*/ 2147483646 h 117"/>
                <a:gd name="T58" fmla="*/ 2147483646 w 65"/>
                <a:gd name="T59" fmla="*/ 2147483646 h 117"/>
                <a:gd name="T60" fmla="*/ 2147483646 w 65"/>
                <a:gd name="T61" fmla="*/ 2147483646 h 117"/>
                <a:gd name="T62" fmla="*/ 2147483646 w 65"/>
                <a:gd name="T63" fmla="*/ 2147483646 h 117"/>
                <a:gd name="T64" fmla="*/ 2147483646 w 65"/>
                <a:gd name="T65" fmla="*/ 2147483646 h 117"/>
                <a:gd name="T66" fmla="*/ 2147483646 w 65"/>
                <a:gd name="T67" fmla="*/ 2147483646 h 117"/>
                <a:gd name="T68" fmla="*/ 2147483646 w 65"/>
                <a:gd name="T69" fmla="*/ 2147483646 h 117"/>
                <a:gd name="T70" fmla="*/ 2147483646 w 65"/>
                <a:gd name="T71" fmla="*/ 2147483646 h 117"/>
                <a:gd name="T72" fmla="*/ 2147483646 w 65"/>
                <a:gd name="T73" fmla="*/ 2147483646 h 117"/>
                <a:gd name="T74" fmla="*/ 2147483646 w 65"/>
                <a:gd name="T75" fmla="*/ 2147483646 h 117"/>
                <a:gd name="T76" fmla="*/ 2147483646 w 65"/>
                <a:gd name="T77" fmla="*/ 2147483646 h 117"/>
                <a:gd name="T78" fmla="*/ 2147483646 w 65"/>
                <a:gd name="T79" fmla="*/ 2147483646 h 117"/>
                <a:gd name="T80" fmla="*/ 2147483646 w 65"/>
                <a:gd name="T81" fmla="*/ 2147483646 h 117"/>
                <a:gd name="T82" fmla="*/ 2147483646 w 65"/>
                <a:gd name="T83" fmla="*/ 2147483646 h 117"/>
                <a:gd name="T84" fmla="*/ 2147483646 w 65"/>
                <a:gd name="T85" fmla="*/ 2147483646 h 117"/>
                <a:gd name="T86" fmla="*/ 2147483646 w 65"/>
                <a:gd name="T87" fmla="*/ 2147483646 h 117"/>
                <a:gd name="T88" fmla="*/ 2147483646 w 65"/>
                <a:gd name="T89" fmla="*/ 2147483646 h 117"/>
                <a:gd name="T90" fmla="*/ 2147483646 w 65"/>
                <a:gd name="T91" fmla="*/ 2147483646 h 117"/>
                <a:gd name="T92" fmla="*/ 2147483646 w 65"/>
                <a:gd name="T93" fmla="*/ 2147483646 h 117"/>
                <a:gd name="T94" fmla="*/ 2147483646 w 65"/>
                <a:gd name="T95" fmla="*/ 2147483646 h 117"/>
                <a:gd name="T96" fmla="*/ 2147483646 w 65"/>
                <a:gd name="T97" fmla="*/ 2147483646 h 117"/>
                <a:gd name="T98" fmla="*/ 0 w 65"/>
                <a:gd name="T99" fmla="*/ 0 h 117"/>
                <a:gd name="T100" fmla="*/ 2147483646 w 65"/>
                <a:gd name="T101" fmla="*/ 2147483646 h 117"/>
                <a:gd name="T102" fmla="*/ 2147483646 w 65"/>
                <a:gd name="T103" fmla="*/ 2147483646 h 1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5"/>
                <a:gd name="T157" fmla="*/ 0 h 117"/>
                <a:gd name="T158" fmla="*/ 65 w 65"/>
                <a:gd name="T159" fmla="*/ 117 h 1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5" h="117">
                  <a:moveTo>
                    <a:pt x="17" y="1"/>
                  </a:moveTo>
                  <a:cubicBezTo>
                    <a:pt x="18" y="1"/>
                    <a:pt x="19" y="1"/>
                    <a:pt x="20" y="1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3"/>
                    <a:pt x="25" y="2"/>
                    <a:pt x="26" y="4"/>
                  </a:cubicBezTo>
                  <a:cubicBezTo>
                    <a:pt x="39" y="7"/>
                    <a:pt x="51" y="9"/>
                    <a:pt x="64" y="4"/>
                  </a:cubicBezTo>
                  <a:cubicBezTo>
                    <a:pt x="65" y="15"/>
                    <a:pt x="64" y="23"/>
                    <a:pt x="62" y="33"/>
                  </a:cubicBezTo>
                  <a:cubicBezTo>
                    <a:pt x="63" y="45"/>
                    <a:pt x="59" y="56"/>
                    <a:pt x="58" y="69"/>
                  </a:cubicBezTo>
                  <a:cubicBezTo>
                    <a:pt x="56" y="75"/>
                    <a:pt x="57" y="82"/>
                    <a:pt x="55" y="88"/>
                  </a:cubicBezTo>
                  <a:lnTo>
                    <a:pt x="54" y="105"/>
                  </a:lnTo>
                  <a:cubicBezTo>
                    <a:pt x="53" y="103"/>
                    <a:pt x="54" y="101"/>
                    <a:pt x="53" y="99"/>
                  </a:cubicBezTo>
                  <a:cubicBezTo>
                    <a:pt x="53" y="99"/>
                    <a:pt x="53" y="98"/>
                    <a:pt x="52" y="98"/>
                  </a:cubicBezTo>
                  <a:cubicBezTo>
                    <a:pt x="51" y="100"/>
                    <a:pt x="52" y="101"/>
                    <a:pt x="52" y="103"/>
                  </a:cubicBezTo>
                  <a:cubicBezTo>
                    <a:pt x="53" y="105"/>
                    <a:pt x="54" y="108"/>
                    <a:pt x="54" y="110"/>
                  </a:cubicBezTo>
                  <a:cubicBezTo>
                    <a:pt x="47" y="110"/>
                    <a:pt x="39" y="112"/>
                    <a:pt x="33" y="117"/>
                  </a:cubicBezTo>
                  <a:cubicBezTo>
                    <a:pt x="33" y="100"/>
                    <a:pt x="34" y="86"/>
                    <a:pt x="31" y="69"/>
                  </a:cubicBezTo>
                  <a:cubicBezTo>
                    <a:pt x="29" y="65"/>
                    <a:pt x="31" y="60"/>
                    <a:pt x="29" y="57"/>
                  </a:cubicBezTo>
                  <a:cubicBezTo>
                    <a:pt x="27" y="44"/>
                    <a:pt x="25" y="31"/>
                    <a:pt x="23" y="17"/>
                  </a:cubicBezTo>
                  <a:cubicBezTo>
                    <a:pt x="21" y="16"/>
                    <a:pt x="24" y="13"/>
                    <a:pt x="21" y="12"/>
                  </a:cubicBezTo>
                  <a:cubicBezTo>
                    <a:pt x="22" y="10"/>
                    <a:pt x="22" y="8"/>
                    <a:pt x="20" y="6"/>
                  </a:cubicBezTo>
                  <a:cubicBezTo>
                    <a:pt x="19" y="6"/>
                    <a:pt x="19" y="7"/>
                    <a:pt x="19" y="8"/>
                  </a:cubicBezTo>
                  <a:cubicBezTo>
                    <a:pt x="20" y="14"/>
                    <a:pt x="21" y="18"/>
                    <a:pt x="22" y="24"/>
                  </a:cubicBezTo>
                  <a:cubicBezTo>
                    <a:pt x="24" y="37"/>
                    <a:pt x="25" y="51"/>
                    <a:pt x="28" y="64"/>
                  </a:cubicBezTo>
                  <a:cubicBezTo>
                    <a:pt x="29" y="71"/>
                    <a:pt x="30" y="77"/>
                    <a:pt x="30" y="85"/>
                  </a:cubicBezTo>
                  <a:lnTo>
                    <a:pt x="30" y="86"/>
                  </a:lnTo>
                  <a:cubicBezTo>
                    <a:pt x="26" y="75"/>
                    <a:pt x="24" y="65"/>
                    <a:pt x="21" y="55"/>
                  </a:cubicBezTo>
                  <a:lnTo>
                    <a:pt x="20" y="56"/>
                  </a:lnTo>
                  <a:cubicBezTo>
                    <a:pt x="23" y="68"/>
                    <a:pt x="26" y="80"/>
                    <a:pt x="30" y="91"/>
                  </a:cubicBezTo>
                  <a:cubicBezTo>
                    <a:pt x="30" y="94"/>
                    <a:pt x="31" y="99"/>
                    <a:pt x="31" y="103"/>
                  </a:cubicBezTo>
                  <a:lnTo>
                    <a:pt x="30" y="103"/>
                  </a:lnTo>
                  <a:cubicBezTo>
                    <a:pt x="27" y="95"/>
                    <a:pt x="25" y="87"/>
                    <a:pt x="22" y="79"/>
                  </a:cubicBezTo>
                  <a:lnTo>
                    <a:pt x="21" y="78"/>
                  </a:lnTo>
                  <a:cubicBezTo>
                    <a:pt x="21" y="84"/>
                    <a:pt x="23" y="89"/>
                    <a:pt x="26" y="95"/>
                  </a:cubicBezTo>
                  <a:cubicBezTo>
                    <a:pt x="26" y="98"/>
                    <a:pt x="29" y="101"/>
                    <a:pt x="29" y="105"/>
                  </a:cubicBezTo>
                  <a:cubicBezTo>
                    <a:pt x="32" y="105"/>
                    <a:pt x="30" y="108"/>
                    <a:pt x="31" y="109"/>
                  </a:cubicBezTo>
                  <a:cubicBezTo>
                    <a:pt x="30" y="110"/>
                    <a:pt x="29" y="108"/>
                    <a:pt x="28" y="108"/>
                  </a:cubicBezTo>
                  <a:cubicBezTo>
                    <a:pt x="22" y="106"/>
                    <a:pt x="17" y="105"/>
                    <a:pt x="11" y="106"/>
                  </a:cubicBezTo>
                  <a:cubicBezTo>
                    <a:pt x="17" y="94"/>
                    <a:pt x="14" y="78"/>
                    <a:pt x="14" y="66"/>
                  </a:cubicBezTo>
                  <a:cubicBezTo>
                    <a:pt x="13" y="59"/>
                    <a:pt x="11" y="51"/>
                    <a:pt x="10" y="43"/>
                  </a:cubicBezTo>
                  <a:cubicBezTo>
                    <a:pt x="7" y="36"/>
                    <a:pt x="8" y="27"/>
                    <a:pt x="5" y="20"/>
                  </a:cubicBezTo>
                  <a:cubicBezTo>
                    <a:pt x="3" y="13"/>
                    <a:pt x="1" y="6"/>
                    <a:pt x="0" y="0"/>
                  </a:cubicBezTo>
                  <a:cubicBezTo>
                    <a:pt x="6" y="0"/>
                    <a:pt x="11" y="5"/>
                    <a:pt x="17" y="1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4" name="Freeform 70">
              <a:extLst>
                <a:ext uri="{FF2B5EF4-FFF2-40B4-BE49-F238E27FC236}">
                  <a16:creationId xmlns:a16="http://schemas.microsoft.com/office/drawing/2014/main" id="{223472B6-2364-A811-EA30-2962F176A5B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46345" y="5354651"/>
              <a:ext cx="32102" cy="580889"/>
            </a:xfrm>
            <a:custGeom>
              <a:avLst/>
              <a:gdLst>
                <a:gd name="T0" fmla="*/ 2147483646 w 3"/>
                <a:gd name="T1" fmla="*/ 2147483646 h 60"/>
                <a:gd name="T2" fmla="*/ 2147483646 w 3"/>
                <a:gd name="T3" fmla="*/ 2147483646 h 60"/>
                <a:gd name="T4" fmla="*/ 2147483646 w 3"/>
                <a:gd name="T5" fmla="*/ 2147483646 h 60"/>
                <a:gd name="T6" fmla="*/ 2147483646 w 3"/>
                <a:gd name="T7" fmla="*/ 2147483646 h 60"/>
                <a:gd name="T8" fmla="*/ 2147483646 w 3"/>
                <a:gd name="T9" fmla="*/ 2147483646 h 60"/>
                <a:gd name="T10" fmla="*/ 2147483646 w 3"/>
                <a:gd name="T11" fmla="*/ 0 h 60"/>
                <a:gd name="T12" fmla="*/ 2147483646 w 3"/>
                <a:gd name="T13" fmla="*/ 0 h 60"/>
                <a:gd name="T14" fmla="*/ 2147483646 w 3"/>
                <a:gd name="T15" fmla="*/ 2147483646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"/>
                <a:gd name="T25" fmla="*/ 0 h 60"/>
                <a:gd name="T26" fmla="*/ 3 w 3"/>
                <a:gd name="T27" fmla="*/ 60 h 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" h="60">
                  <a:moveTo>
                    <a:pt x="2" y="1"/>
                  </a:moveTo>
                  <a:cubicBezTo>
                    <a:pt x="2" y="14"/>
                    <a:pt x="2" y="24"/>
                    <a:pt x="1" y="38"/>
                  </a:cubicBezTo>
                  <a:cubicBezTo>
                    <a:pt x="1" y="41"/>
                    <a:pt x="2" y="44"/>
                    <a:pt x="2" y="48"/>
                  </a:cubicBezTo>
                  <a:cubicBezTo>
                    <a:pt x="2" y="52"/>
                    <a:pt x="3" y="56"/>
                    <a:pt x="2" y="60"/>
                  </a:cubicBezTo>
                  <a:cubicBezTo>
                    <a:pt x="2" y="56"/>
                    <a:pt x="1" y="51"/>
                    <a:pt x="1" y="47"/>
                  </a:cubicBezTo>
                  <a:cubicBezTo>
                    <a:pt x="0" y="32"/>
                    <a:pt x="1" y="15"/>
                    <a:pt x="1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5" name="Freeform 71">
              <a:extLst>
                <a:ext uri="{FF2B5EF4-FFF2-40B4-BE49-F238E27FC236}">
                  <a16:creationId xmlns:a16="http://schemas.microsoft.com/office/drawing/2014/main" id="{F138C1B8-F385-5E29-3C5A-E0EF8309C2E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10549" y="5760419"/>
              <a:ext cx="85606" cy="331021"/>
            </a:xfrm>
            <a:custGeom>
              <a:avLst/>
              <a:gdLst>
                <a:gd name="T0" fmla="*/ 2147483646 w 8"/>
                <a:gd name="T1" fmla="*/ 2147483646 h 34"/>
                <a:gd name="T2" fmla="*/ 0 w 8"/>
                <a:gd name="T3" fmla="*/ 2147483646 h 34"/>
                <a:gd name="T4" fmla="*/ 0 w 8"/>
                <a:gd name="T5" fmla="*/ 2147483646 h 34"/>
                <a:gd name="T6" fmla="*/ 2147483646 w 8"/>
                <a:gd name="T7" fmla="*/ 2147483646 h 34"/>
                <a:gd name="T8" fmla="*/ 2147483646 w 8"/>
                <a:gd name="T9" fmla="*/ 0 h 34"/>
                <a:gd name="T10" fmla="*/ 2147483646 w 8"/>
                <a:gd name="T11" fmla="*/ 2147483646 h 34"/>
                <a:gd name="T12" fmla="*/ 2147483646 w 8"/>
                <a:gd name="T13" fmla="*/ 2147483646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34"/>
                <a:gd name="T23" fmla="*/ 8 w 8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34">
                  <a:moveTo>
                    <a:pt x="1" y="33"/>
                  </a:moveTo>
                  <a:lnTo>
                    <a:pt x="0" y="34"/>
                  </a:lnTo>
                  <a:cubicBezTo>
                    <a:pt x="0" y="32"/>
                    <a:pt x="1" y="30"/>
                    <a:pt x="2" y="28"/>
                  </a:cubicBezTo>
                  <a:cubicBezTo>
                    <a:pt x="5" y="19"/>
                    <a:pt x="7" y="9"/>
                    <a:pt x="7" y="0"/>
                  </a:cubicBezTo>
                  <a:cubicBezTo>
                    <a:pt x="8" y="11"/>
                    <a:pt x="5" y="23"/>
                    <a:pt x="1" y="33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6" name="Freeform 72">
              <a:extLst>
                <a:ext uri="{FF2B5EF4-FFF2-40B4-BE49-F238E27FC236}">
                  <a16:creationId xmlns:a16="http://schemas.microsoft.com/office/drawing/2014/main" id="{8CD72634-A33B-8B76-1F69-EB15D7B02EB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71060" y="6033778"/>
              <a:ext cx="529684" cy="192206"/>
            </a:xfrm>
            <a:custGeom>
              <a:avLst/>
              <a:gdLst>
                <a:gd name="T0" fmla="*/ 2147483646 w 49"/>
                <a:gd name="T1" fmla="*/ 2147483646 h 20"/>
                <a:gd name="T2" fmla="*/ 2147483646 w 49"/>
                <a:gd name="T3" fmla="*/ 2147483646 h 20"/>
                <a:gd name="T4" fmla="*/ 2147483646 w 49"/>
                <a:gd name="T5" fmla="*/ 2147483646 h 20"/>
                <a:gd name="T6" fmla="*/ 2147483646 w 49"/>
                <a:gd name="T7" fmla="*/ 2147483646 h 20"/>
                <a:gd name="T8" fmla="*/ 0 w 49"/>
                <a:gd name="T9" fmla="*/ 2147483646 h 20"/>
                <a:gd name="T10" fmla="*/ 2147483646 w 49"/>
                <a:gd name="T11" fmla="*/ 2147483646 h 20"/>
                <a:gd name="T12" fmla="*/ 2147483646 w 49"/>
                <a:gd name="T13" fmla="*/ 2147483646 h 20"/>
                <a:gd name="T14" fmla="*/ 2147483646 w 49"/>
                <a:gd name="T15" fmla="*/ 2147483646 h 20"/>
                <a:gd name="T16" fmla="*/ 2147483646 w 49"/>
                <a:gd name="T17" fmla="*/ 2147483646 h 20"/>
                <a:gd name="T18" fmla="*/ 2147483646 w 49"/>
                <a:gd name="T19" fmla="*/ 2147483646 h 20"/>
                <a:gd name="T20" fmla="*/ 2147483646 w 49"/>
                <a:gd name="T21" fmla="*/ 2147483646 h 20"/>
                <a:gd name="T22" fmla="*/ 2147483646 w 49"/>
                <a:gd name="T23" fmla="*/ 2147483646 h 20"/>
                <a:gd name="T24" fmla="*/ 2147483646 w 49"/>
                <a:gd name="T25" fmla="*/ 2147483646 h 20"/>
                <a:gd name="T26" fmla="*/ 2147483646 w 49"/>
                <a:gd name="T27" fmla="*/ 2147483646 h 20"/>
                <a:gd name="T28" fmla="*/ 2147483646 w 49"/>
                <a:gd name="T29" fmla="*/ 2147483646 h 20"/>
                <a:gd name="T30" fmla="*/ 2147483646 w 49"/>
                <a:gd name="T31" fmla="*/ 2147483646 h 20"/>
                <a:gd name="T32" fmla="*/ 2147483646 w 49"/>
                <a:gd name="T33" fmla="*/ 2147483646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20"/>
                <a:gd name="T53" fmla="*/ 49 w 49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20">
                  <a:moveTo>
                    <a:pt x="46" y="6"/>
                  </a:moveTo>
                  <a:cubicBezTo>
                    <a:pt x="48" y="5"/>
                    <a:pt x="48" y="6"/>
                    <a:pt x="48" y="7"/>
                  </a:cubicBezTo>
                  <a:cubicBezTo>
                    <a:pt x="48" y="8"/>
                    <a:pt x="49" y="12"/>
                    <a:pt x="46" y="12"/>
                  </a:cubicBezTo>
                  <a:cubicBezTo>
                    <a:pt x="40" y="15"/>
                    <a:pt x="30" y="14"/>
                    <a:pt x="23" y="18"/>
                  </a:cubicBezTo>
                  <a:cubicBezTo>
                    <a:pt x="16" y="19"/>
                    <a:pt x="6" y="20"/>
                    <a:pt x="0" y="15"/>
                  </a:cubicBezTo>
                  <a:cubicBezTo>
                    <a:pt x="4" y="11"/>
                    <a:pt x="10" y="10"/>
                    <a:pt x="15" y="9"/>
                  </a:cubicBezTo>
                  <a:cubicBezTo>
                    <a:pt x="16" y="11"/>
                    <a:pt x="19" y="10"/>
                    <a:pt x="22" y="11"/>
                  </a:cubicBezTo>
                  <a:lnTo>
                    <a:pt x="23" y="12"/>
                  </a:lnTo>
                  <a:cubicBezTo>
                    <a:pt x="23" y="12"/>
                    <a:pt x="24" y="11"/>
                    <a:pt x="23" y="10"/>
                  </a:cubicBezTo>
                  <a:cubicBezTo>
                    <a:pt x="21" y="10"/>
                    <a:pt x="19" y="9"/>
                    <a:pt x="17" y="8"/>
                  </a:cubicBezTo>
                  <a:cubicBezTo>
                    <a:pt x="20" y="6"/>
                    <a:pt x="24" y="11"/>
                    <a:pt x="27" y="9"/>
                  </a:cubicBezTo>
                  <a:cubicBezTo>
                    <a:pt x="26" y="8"/>
                    <a:pt x="25" y="8"/>
                    <a:pt x="24" y="7"/>
                  </a:cubicBezTo>
                  <a:cubicBezTo>
                    <a:pt x="22" y="7"/>
                    <a:pt x="20" y="6"/>
                    <a:pt x="21" y="5"/>
                  </a:cubicBezTo>
                  <a:cubicBezTo>
                    <a:pt x="28" y="0"/>
                    <a:pt x="40" y="1"/>
                    <a:pt x="46" y="6"/>
                  </a:cubicBezTo>
                  <a:close/>
                </a:path>
              </a:pathLst>
            </a:custGeom>
            <a:solidFill>
              <a:srgbClr val="3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7" name="Freeform 73">
              <a:extLst>
                <a:ext uri="{FF2B5EF4-FFF2-40B4-BE49-F238E27FC236}">
                  <a16:creationId xmlns:a16="http://schemas.microsoft.com/office/drawing/2014/main" id="{D054D315-F118-B49E-89A3-B13AFD67023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05453" y="6091440"/>
              <a:ext cx="354906" cy="183663"/>
            </a:xfrm>
            <a:custGeom>
              <a:avLst/>
              <a:gdLst>
                <a:gd name="T0" fmla="*/ 2147483646 w 33"/>
                <a:gd name="T1" fmla="*/ 2147483646 h 19"/>
                <a:gd name="T2" fmla="*/ 2147483646 w 33"/>
                <a:gd name="T3" fmla="*/ 2147483646 h 19"/>
                <a:gd name="T4" fmla="*/ 2147483646 w 33"/>
                <a:gd name="T5" fmla="*/ 2147483646 h 19"/>
                <a:gd name="T6" fmla="*/ 2147483646 w 33"/>
                <a:gd name="T7" fmla="*/ 2147483646 h 19"/>
                <a:gd name="T8" fmla="*/ 2147483646 w 33"/>
                <a:gd name="T9" fmla="*/ 2147483646 h 19"/>
                <a:gd name="T10" fmla="*/ 2147483646 w 33"/>
                <a:gd name="T11" fmla="*/ 2147483646 h 19"/>
                <a:gd name="T12" fmla="*/ 2147483646 w 33"/>
                <a:gd name="T13" fmla="*/ 2147483646 h 19"/>
                <a:gd name="T14" fmla="*/ 2147483646 w 33"/>
                <a:gd name="T15" fmla="*/ 2147483646 h 19"/>
                <a:gd name="T16" fmla="*/ 2147483646 w 33"/>
                <a:gd name="T17" fmla="*/ 2147483646 h 19"/>
                <a:gd name="T18" fmla="*/ 2147483646 w 33"/>
                <a:gd name="T19" fmla="*/ 2147483646 h 19"/>
                <a:gd name="T20" fmla="*/ 2147483646 w 33"/>
                <a:gd name="T21" fmla="*/ 2147483646 h 19"/>
                <a:gd name="T22" fmla="*/ 2147483646 w 33"/>
                <a:gd name="T23" fmla="*/ 2147483646 h 19"/>
                <a:gd name="T24" fmla="*/ 2147483646 w 33"/>
                <a:gd name="T25" fmla="*/ 2147483646 h 19"/>
                <a:gd name="T26" fmla="*/ 2147483646 w 33"/>
                <a:gd name="T27" fmla="*/ 2147483646 h 19"/>
                <a:gd name="T28" fmla="*/ 2147483646 w 33"/>
                <a:gd name="T29" fmla="*/ 2147483646 h 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"/>
                <a:gd name="T46" fmla="*/ 0 h 19"/>
                <a:gd name="T47" fmla="*/ 33 w 33"/>
                <a:gd name="T48" fmla="*/ 19 h 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" h="19">
                  <a:moveTo>
                    <a:pt x="31" y="10"/>
                  </a:moveTo>
                  <a:cubicBezTo>
                    <a:pt x="32" y="11"/>
                    <a:pt x="32" y="13"/>
                    <a:pt x="33" y="15"/>
                  </a:cubicBezTo>
                  <a:lnTo>
                    <a:pt x="32" y="16"/>
                  </a:lnTo>
                  <a:cubicBezTo>
                    <a:pt x="23" y="15"/>
                    <a:pt x="15" y="18"/>
                    <a:pt x="6" y="19"/>
                  </a:cubicBezTo>
                  <a:lnTo>
                    <a:pt x="1" y="18"/>
                  </a:lnTo>
                  <a:cubicBezTo>
                    <a:pt x="0" y="15"/>
                    <a:pt x="1" y="13"/>
                    <a:pt x="2" y="11"/>
                  </a:cubicBezTo>
                  <a:cubicBezTo>
                    <a:pt x="2" y="9"/>
                    <a:pt x="4" y="8"/>
                    <a:pt x="3" y="6"/>
                  </a:cubicBezTo>
                  <a:cubicBezTo>
                    <a:pt x="5" y="5"/>
                    <a:pt x="7" y="3"/>
                    <a:pt x="10" y="2"/>
                  </a:cubicBezTo>
                  <a:cubicBezTo>
                    <a:pt x="13" y="0"/>
                    <a:pt x="18" y="0"/>
                    <a:pt x="21" y="1"/>
                  </a:cubicBezTo>
                  <a:cubicBezTo>
                    <a:pt x="24" y="4"/>
                    <a:pt x="29" y="6"/>
                    <a:pt x="31" y="10"/>
                  </a:cubicBezTo>
                  <a:close/>
                </a:path>
              </a:pathLst>
            </a:custGeom>
            <a:solidFill>
              <a:srgbClr val="3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8" name="Freeform 74">
              <a:extLst>
                <a:ext uri="{FF2B5EF4-FFF2-40B4-BE49-F238E27FC236}">
                  <a16:creationId xmlns:a16="http://schemas.microsoft.com/office/drawing/2014/main" id="{E21AEB81-4672-3196-1A1E-F48879DB46C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1759" y="6119203"/>
              <a:ext cx="215797" cy="59797"/>
            </a:xfrm>
            <a:custGeom>
              <a:avLst/>
              <a:gdLst>
                <a:gd name="T0" fmla="*/ 2147483646 w 20"/>
                <a:gd name="T1" fmla="*/ 2147483646 h 6"/>
                <a:gd name="T2" fmla="*/ 0 w 20"/>
                <a:gd name="T3" fmla="*/ 2147483646 h 6"/>
                <a:gd name="T4" fmla="*/ 2147483646 w 20"/>
                <a:gd name="T5" fmla="*/ 0 h 6"/>
                <a:gd name="T6" fmla="*/ 2147483646 w 20"/>
                <a:gd name="T7" fmla="*/ 2147483646 h 6"/>
                <a:gd name="T8" fmla="*/ 2147483646 w 20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6"/>
                <a:gd name="T17" fmla="*/ 20 w 2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6">
                  <a:moveTo>
                    <a:pt x="20" y="2"/>
                  </a:moveTo>
                  <a:cubicBezTo>
                    <a:pt x="12" y="1"/>
                    <a:pt x="6" y="3"/>
                    <a:pt x="0" y="6"/>
                  </a:cubicBezTo>
                  <a:cubicBezTo>
                    <a:pt x="3" y="3"/>
                    <a:pt x="7" y="2"/>
                    <a:pt x="11" y="0"/>
                  </a:cubicBezTo>
                  <a:cubicBezTo>
                    <a:pt x="13" y="0"/>
                    <a:pt x="17" y="0"/>
                    <a:pt x="20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9" name="Freeform 75">
              <a:extLst>
                <a:ext uri="{FF2B5EF4-FFF2-40B4-BE49-F238E27FC236}">
                  <a16:creationId xmlns:a16="http://schemas.microsoft.com/office/drawing/2014/main" id="{690A679A-5DFD-4B1A-9BB4-27184B26C86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60359" y="6149102"/>
              <a:ext cx="55287" cy="29899"/>
            </a:xfrm>
            <a:custGeom>
              <a:avLst/>
              <a:gdLst>
                <a:gd name="T0" fmla="*/ 2147483646 w 5"/>
                <a:gd name="T1" fmla="*/ 2147483646 h 3"/>
                <a:gd name="T2" fmla="*/ 0 w 5"/>
                <a:gd name="T3" fmla="*/ 2147483646 h 3"/>
                <a:gd name="T4" fmla="*/ 2147483646 w 5"/>
                <a:gd name="T5" fmla="*/ 2147483646 h 3"/>
                <a:gd name="T6" fmla="*/ 2147483646 w 5"/>
                <a:gd name="T7" fmla="*/ 2147483646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3"/>
                <a:gd name="T14" fmla="*/ 5 w 5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3">
                  <a:moveTo>
                    <a:pt x="5" y="3"/>
                  </a:moveTo>
                  <a:cubicBezTo>
                    <a:pt x="3" y="2"/>
                    <a:pt x="2" y="3"/>
                    <a:pt x="0" y="3"/>
                  </a:cubicBezTo>
                  <a:cubicBezTo>
                    <a:pt x="1" y="3"/>
                    <a:pt x="5" y="0"/>
                    <a:pt x="5" y="3"/>
                  </a:cubicBezTo>
                  <a:close/>
                </a:path>
              </a:pathLst>
            </a:custGeom>
            <a:solidFill>
              <a:srgbClr val="3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0" name="Freeform 76">
              <a:extLst>
                <a:ext uri="{FF2B5EF4-FFF2-40B4-BE49-F238E27FC236}">
                  <a16:creationId xmlns:a16="http://schemas.microsoft.com/office/drawing/2014/main" id="{E3D350B8-0B83-E997-20F2-7E3CFEBE92F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91058" y="6149102"/>
              <a:ext cx="183695" cy="57662"/>
            </a:xfrm>
            <a:custGeom>
              <a:avLst/>
              <a:gdLst>
                <a:gd name="T0" fmla="*/ 2147483646 w 17"/>
                <a:gd name="T1" fmla="*/ 2147483646 h 6"/>
                <a:gd name="T2" fmla="*/ 2147483646 w 17"/>
                <a:gd name="T3" fmla="*/ 2147483646 h 6"/>
                <a:gd name="T4" fmla="*/ 2147483646 w 17"/>
                <a:gd name="T5" fmla="*/ 2147483646 h 6"/>
                <a:gd name="T6" fmla="*/ 2147483646 w 17"/>
                <a:gd name="T7" fmla="*/ 2147483646 h 6"/>
                <a:gd name="T8" fmla="*/ 2147483646 w 17"/>
                <a:gd name="T9" fmla="*/ 2147483646 h 6"/>
                <a:gd name="T10" fmla="*/ 2147483646 w 17"/>
                <a:gd name="T11" fmla="*/ 2147483646 h 6"/>
                <a:gd name="T12" fmla="*/ 2147483646 w 17"/>
                <a:gd name="T13" fmla="*/ 2147483646 h 6"/>
                <a:gd name="T14" fmla="*/ 0 w 17"/>
                <a:gd name="T15" fmla="*/ 2147483646 h 6"/>
                <a:gd name="T16" fmla="*/ 2147483646 w 17"/>
                <a:gd name="T17" fmla="*/ 2147483646 h 6"/>
                <a:gd name="T18" fmla="*/ 2147483646 w 17"/>
                <a:gd name="T19" fmla="*/ 2147483646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6"/>
                <a:gd name="T32" fmla="*/ 17 w 17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6">
                  <a:moveTo>
                    <a:pt x="17" y="3"/>
                  </a:moveTo>
                  <a:lnTo>
                    <a:pt x="17" y="3"/>
                  </a:lnTo>
                  <a:cubicBezTo>
                    <a:pt x="17" y="3"/>
                    <a:pt x="17" y="3"/>
                    <a:pt x="16" y="3"/>
                  </a:cubicBezTo>
                  <a:cubicBezTo>
                    <a:pt x="16" y="4"/>
                    <a:pt x="16" y="3"/>
                    <a:pt x="15" y="3"/>
                  </a:cubicBezTo>
                  <a:cubicBezTo>
                    <a:pt x="10" y="3"/>
                    <a:pt x="5" y="4"/>
                    <a:pt x="0" y="6"/>
                  </a:cubicBezTo>
                  <a:cubicBezTo>
                    <a:pt x="4" y="2"/>
                    <a:pt x="11" y="0"/>
                    <a:pt x="17" y="3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1" name="Freeform 77">
              <a:extLst>
                <a:ext uri="{FF2B5EF4-FFF2-40B4-BE49-F238E27FC236}">
                  <a16:creationId xmlns:a16="http://schemas.microsoft.com/office/drawing/2014/main" id="{A4E7961C-2F2A-C226-C496-4F83EA94DC9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15646" y="6179001"/>
              <a:ext cx="42803" cy="8542"/>
            </a:xfrm>
            <a:custGeom>
              <a:avLst/>
              <a:gdLst>
                <a:gd name="T0" fmla="*/ 2147483646 w 4"/>
                <a:gd name="T1" fmla="*/ 0 h 1"/>
                <a:gd name="T2" fmla="*/ 2147483646 w 4"/>
                <a:gd name="T3" fmla="*/ 2147483646 h 1"/>
                <a:gd name="T4" fmla="*/ 2147483646 w 4"/>
                <a:gd name="T5" fmla="*/ 2147483646 h 1"/>
                <a:gd name="T6" fmla="*/ 2147483646 w 4"/>
                <a:gd name="T7" fmla="*/ 2147483646 h 1"/>
                <a:gd name="T8" fmla="*/ 2147483646 w 4"/>
                <a:gd name="T9" fmla="*/ 2147483646 h 1"/>
                <a:gd name="T10" fmla="*/ 2147483646 w 4"/>
                <a:gd name="T11" fmla="*/ 0 h 1"/>
                <a:gd name="T12" fmla="*/ 2147483646 w 4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1"/>
                <a:gd name="T23" fmla="*/ 4 w 4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1">
                  <a:moveTo>
                    <a:pt x="4" y="0"/>
                  </a:moveTo>
                  <a:cubicBezTo>
                    <a:pt x="4" y="1"/>
                    <a:pt x="2" y="1"/>
                    <a:pt x="2" y="1"/>
                  </a:cubicBezTo>
                  <a:lnTo>
                    <a:pt x="1" y="1"/>
                  </a:lnTo>
                  <a:cubicBezTo>
                    <a:pt x="0" y="1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3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73" name="Φυσαλίδα ομιλίας: Ορθογώνιο 72">
            <a:extLst>
              <a:ext uri="{FF2B5EF4-FFF2-40B4-BE49-F238E27FC236}">
                <a16:creationId xmlns:a16="http://schemas.microsoft.com/office/drawing/2014/main" id="{FAAAD6B9-1CBF-E44E-4192-32553F6EA25F}"/>
              </a:ext>
            </a:extLst>
          </p:cNvPr>
          <p:cNvSpPr/>
          <p:nvPr/>
        </p:nvSpPr>
        <p:spPr>
          <a:xfrm>
            <a:off x="2351072" y="1553088"/>
            <a:ext cx="3931458" cy="1080242"/>
          </a:xfrm>
          <a:prstGeom prst="wedgeRectCallout">
            <a:avLst>
              <a:gd name="adj1" fmla="val -55435"/>
              <a:gd name="adj2" fmla="val 1188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>
                    <a:lumMod val="85000"/>
                    <a:lumOff val="15000"/>
                  </a:schemeClr>
                </a:solidFill>
              </a:rPr>
              <a:t>Δεν είπα ποτέ ότι η Παιδεία στην Ελλάδα δεν έχει προβλήματα.</a:t>
            </a:r>
          </a:p>
        </p:txBody>
      </p:sp>
      <p:sp>
        <p:nvSpPr>
          <p:cNvPr id="72" name="Φυσαλίδα ομιλίας: Ορθογώνιο 71">
            <a:extLst>
              <a:ext uri="{FF2B5EF4-FFF2-40B4-BE49-F238E27FC236}">
                <a16:creationId xmlns:a16="http://schemas.microsoft.com/office/drawing/2014/main" id="{88C43AE7-DCCF-DF8B-98FD-89FF99CDF92D}"/>
              </a:ext>
            </a:extLst>
          </p:cNvPr>
          <p:cNvSpPr/>
          <p:nvPr/>
        </p:nvSpPr>
        <p:spPr>
          <a:xfrm>
            <a:off x="2343131" y="1565385"/>
            <a:ext cx="3931458" cy="1080242"/>
          </a:xfrm>
          <a:prstGeom prst="wedgeRectCallout">
            <a:avLst>
              <a:gd name="adj1" fmla="val -55435"/>
              <a:gd name="adj2" fmla="val 1188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>
                    <a:lumMod val="85000"/>
                    <a:lumOff val="15000"/>
                  </a:schemeClr>
                </a:solidFill>
              </a:rPr>
              <a:t>Δεν είπα ότι τα θέματα των Εξετάσεων είναι καλά.</a:t>
            </a:r>
          </a:p>
        </p:txBody>
      </p:sp>
      <p:sp>
        <p:nvSpPr>
          <p:cNvPr id="74" name="Φυσαλίδα ομιλίας: Ορθογώνιο 73">
            <a:extLst>
              <a:ext uri="{FF2B5EF4-FFF2-40B4-BE49-F238E27FC236}">
                <a16:creationId xmlns:a16="http://schemas.microsoft.com/office/drawing/2014/main" id="{7AED2C48-B53E-D055-9D7D-74CFE19D8C50}"/>
              </a:ext>
            </a:extLst>
          </p:cNvPr>
          <p:cNvSpPr/>
          <p:nvPr/>
        </p:nvSpPr>
        <p:spPr>
          <a:xfrm>
            <a:off x="2343131" y="1580689"/>
            <a:ext cx="3931458" cy="1080242"/>
          </a:xfrm>
          <a:prstGeom prst="wedgeRectCallout">
            <a:avLst>
              <a:gd name="adj1" fmla="val -55435"/>
              <a:gd name="adj2" fmla="val 1188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>
                    <a:lumMod val="85000"/>
                    <a:lumOff val="15000"/>
                  </a:schemeClr>
                </a:solidFill>
              </a:rPr>
              <a:t>Τα κακά θέματα οδηγούν σε κακή διδασκαλία.</a:t>
            </a:r>
          </a:p>
        </p:txBody>
      </p:sp>
    </p:spTree>
    <p:extLst>
      <p:ext uri="{BB962C8B-B14F-4D97-AF65-F5344CB8AC3E}">
        <p14:creationId xmlns:p14="http://schemas.microsoft.com/office/powerpoint/2010/main" val="1300554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3" grpId="0" animBg="1"/>
      <p:bldP spid="72" grpId="0" animBg="1"/>
      <p:bldP spid="7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2A6040C-D6E1-93A1-3056-55F9ED5E5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4" y="158703"/>
            <a:ext cx="6211167" cy="602064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98EE130-75DA-33CE-0069-D479CBFE0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56" y="3721550"/>
            <a:ext cx="5077534" cy="2457793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045371F-1945-C7B9-36CA-2EC811016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345" y="674174"/>
            <a:ext cx="3084863" cy="265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45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714F769-1FAE-5312-670C-DFC9CEACA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3" y="242485"/>
            <a:ext cx="5515745" cy="5763429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51CA84DA-DC06-BDCE-030E-7BFF9DF03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80" y="4443595"/>
            <a:ext cx="6511152" cy="1822733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75EC1DFC-D3A9-8B85-4D6C-482A7A40C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648" y="242485"/>
            <a:ext cx="6535062" cy="3553321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D6702062-EE0A-D980-A855-27B85E149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80" y="242485"/>
            <a:ext cx="6487430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8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46D6C76-5109-B265-DD54-846F3E440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88"/>
            <a:ext cx="7134064" cy="6750424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6F0879E-F69C-7E7B-3158-2E7D036BF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982" y="4016188"/>
            <a:ext cx="2530288" cy="2530288"/>
          </a:xfrm>
          <a:prstGeom prst="rect">
            <a:avLst/>
          </a:prstGeom>
        </p:spPr>
      </p:pic>
      <p:sp>
        <p:nvSpPr>
          <p:cNvPr id="8" name="Φυσαλίδα σκέψης: Σύννεφο 7">
            <a:extLst>
              <a:ext uri="{FF2B5EF4-FFF2-40B4-BE49-F238E27FC236}">
                <a16:creationId xmlns:a16="http://schemas.microsoft.com/office/drawing/2014/main" id="{50DBC2D6-D76C-15FB-75A5-9851391D5D1C}"/>
              </a:ext>
            </a:extLst>
          </p:cNvPr>
          <p:cNvSpPr/>
          <p:nvPr/>
        </p:nvSpPr>
        <p:spPr>
          <a:xfrm>
            <a:off x="7343192" y="1650604"/>
            <a:ext cx="4727510" cy="1493812"/>
          </a:xfrm>
          <a:prstGeom prst="cloudCallout">
            <a:avLst>
              <a:gd name="adj1" fmla="val -3454"/>
              <a:gd name="adj2" fmla="val 103464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Δύο κινήσεις ταυτόχρονα!</a:t>
            </a:r>
          </a:p>
        </p:txBody>
      </p:sp>
    </p:spTree>
    <p:extLst>
      <p:ext uri="{BB962C8B-B14F-4D97-AF65-F5344CB8AC3E}">
        <p14:creationId xmlns:p14="http://schemas.microsoft.com/office/powerpoint/2010/main" val="1665673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DEFD5E8-517D-E1C1-5C5A-D5D155467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7" y="166232"/>
            <a:ext cx="8630854" cy="6525536"/>
          </a:xfrm>
          <a:prstGeom prst="rect">
            <a:avLst/>
          </a:prstGeom>
        </p:spPr>
      </p:pic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6E23A14A-ED78-2D3E-0D8D-41DE0CEA6831}"/>
              </a:ext>
            </a:extLst>
          </p:cNvPr>
          <p:cNvCxnSpPr/>
          <p:nvPr/>
        </p:nvCxnSpPr>
        <p:spPr>
          <a:xfrm flipV="1">
            <a:off x="4945224" y="3247053"/>
            <a:ext cx="0" cy="194076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3BA8B05A-CB38-747A-B7F6-668B42CA99D9}"/>
              </a:ext>
            </a:extLst>
          </p:cNvPr>
          <p:cNvCxnSpPr>
            <a:cxnSpLocks/>
          </p:cNvCxnSpPr>
          <p:nvPr/>
        </p:nvCxnSpPr>
        <p:spPr>
          <a:xfrm flipV="1">
            <a:off x="5013648" y="4105469"/>
            <a:ext cx="0" cy="1082351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εία γραμμή σύνδεσης 18">
            <a:extLst>
              <a:ext uri="{FF2B5EF4-FFF2-40B4-BE49-F238E27FC236}">
                <a16:creationId xmlns:a16="http://schemas.microsoft.com/office/drawing/2014/main" id="{50019FEC-E511-BB1C-2BC8-2779B55A9E58}"/>
              </a:ext>
            </a:extLst>
          </p:cNvPr>
          <p:cNvCxnSpPr>
            <a:cxnSpLocks/>
          </p:cNvCxnSpPr>
          <p:nvPr/>
        </p:nvCxnSpPr>
        <p:spPr>
          <a:xfrm flipV="1">
            <a:off x="2174033" y="4105469"/>
            <a:ext cx="3405672" cy="108235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614 - Ομάδα">
            <a:extLst>
              <a:ext uri="{FF2B5EF4-FFF2-40B4-BE49-F238E27FC236}">
                <a16:creationId xmlns:a16="http://schemas.microsoft.com/office/drawing/2014/main" id="{51B69967-74CD-B002-1056-B9AE88EDF19F}"/>
              </a:ext>
            </a:extLst>
          </p:cNvPr>
          <p:cNvGrpSpPr>
            <a:grpSpLocks/>
          </p:cNvGrpSpPr>
          <p:nvPr/>
        </p:nvGrpSpPr>
        <p:grpSpPr bwMode="auto">
          <a:xfrm>
            <a:off x="9638437" y="3518356"/>
            <a:ext cx="1535113" cy="3173412"/>
            <a:chOff x="4552950" y="369888"/>
            <a:chExt cx="1535113" cy="3173412"/>
          </a:xfrm>
        </p:grpSpPr>
        <p:sp>
          <p:nvSpPr>
            <p:cNvPr id="22" name="AutoShape 299">
              <a:extLst>
                <a:ext uri="{FF2B5EF4-FFF2-40B4-BE49-F238E27FC236}">
                  <a16:creationId xmlns:a16="http://schemas.microsoft.com/office/drawing/2014/main" id="{4E12532F-D5B9-07FF-93E3-1B176BCF390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552950" y="369888"/>
              <a:ext cx="1535113" cy="317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301">
              <a:extLst>
                <a:ext uri="{FF2B5EF4-FFF2-40B4-BE49-F238E27FC236}">
                  <a16:creationId xmlns:a16="http://schemas.microsoft.com/office/drawing/2014/main" id="{893977D7-41DC-345D-08C1-C4FB9ED37C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1213" y="527050"/>
              <a:ext cx="1463675" cy="3008312"/>
            </a:xfrm>
            <a:custGeom>
              <a:avLst/>
              <a:gdLst>
                <a:gd name="T0" fmla="*/ 2147483647 w 195"/>
                <a:gd name="T1" fmla="*/ 509059116 h 400"/>
                <a:gd name="T2" fmla="*/ 2147483647 w 195"/>
                <a:gd name="T3" fmla="*/ 2147483647 h 400"/>
                <a:gd name="T4" fmla="*/ 2147483647 w 195"/>
                <a:gd name="T5" fmla="*/ 2147483647 h 400"/>
                <a:gd name="T6" fmla="*/ 2147483647 w 195"/>
                <a:gd name="T7" fmla="*/ 2147483647 h 400"/>
                <a:gd name="T8" fmla="*/ 2147483647 w 195"/>
                <a:gd name="T9" fmla="*/ 2147483647 h 400"/>
                <a:gd name="T10" fmla="*/ 2147483647 w 195"/>
                <a:gd name="T11" fmla="*/ 2147483647 h 400"/>
                <a:gd name="T12" fmla="*/ 2147483647 w 195"/>
                <a:gd name="T13" fmla="*/ 2147483647 h 400"/>
                <a:gd name="T14" fmla="*/ 2147483647 w 195"/>
                <a:gd name="T15" fmla="*/ 2147483647 h 400"/>
                <a:gd name="T16" fmla="*/ 2147483647 w 195"/>
                <a:gd name="T17" fmla="*/ 2147483647 h 400"/>
                <a:gd name="T18" fmla="*/ 2147483647 w 195"/>
                <a:gd name="T19" fmla="*/ 2147483647 h 400"/>
                <a:gd name="T20" fmla="*/ 2147483647 w 195"/>
                <a:gd name="T21" fmla="*/ 2147483647 h 400"/>
                <a:gd name="T22" fmla="*/ 2147483647 w 195"/>
                <a:gd name="T23" fmla="*/ 2147483647 h 400"/>
                <a:gd name="T24" fmla="*/ 2147483647 w 195"/>
                <a:gd name="T25" fmla="*/ 2147483647 h 400"/>
                <a:gd name="T26" fmla="*/ 2147483647 w 195"/>
                <a:gd name="T27" fmla="*/ 2147483647 h 400"/>
                <a:gd name="T28" fmla="*/ 2147483647 w 195"/>
                <a:gd name="T29" fmla="*/ 2147483647 h 400"/>
                <a:gd name="T30" fmla="*/ 2147483647 w 195"/>
                <a:gd name="T31" fmla="*/ 2147483647 h 400"/>
                <a:gd name="T32" fmla="*/ 2147483647 w 195"/>
                <a:gd name="T33" fmla="*/ 2147483647 h 400"/>
                <a:gd name="T34" fmla="*/ 2147483647 w 195"/>
                <a:gd name="T35" fmla="*/ 2147483647 h 400"/>
                <a:gd name="T36" fmla="*/ 2147483647 w 195"/>
                <a:gd name="T37" fmla="*/ 2147483647 h 400"/>
                <a:gd name="T38" fmla="*/ 2147483647 w 195"/>
                <a:gd name="T39" fmla="*/ 2147483647 h 400"/>
                <a:gd name="T40" fmla="*/ 2147483647 w 195"/>
                <a:gd name="T41" fmla="*/ 2147483647 h 400"/>
                <a:gd name="T42" fmla="*/ 2147483647 w 195"/>
                <a:gd name="T43" fmla="*/ 2147483647 h 400"/>
                <a:gd name="T44" fmla="*/ 2147483647 w 195"/>
                <a:gd name="T45" fmla="*/ 2147483647 h 400"/>
                <a:gd name="T46" fmla="*/ 2147483647 w 195"/>
                <a:gd name="T47" fmla="*/ 2147483647 h 400"/>
                <a:gd name="T48" fmla="*/ 2147483647 w 195"/>
                <a:gd name="T49" fmla="*/ 2147483647 h 400"/>
                <a:gd name="T50" fmla="*/ 2147483647 w 195"/>
                <a:gd name="T51" fmla="*/ 2147483647 h 400"/>
                <a:gd name="T52" fmla="*/ 2147483647 w 195"/>
                <a:gd name="T53" fmla="*/ 2147483647 h 400"/>
                <a:gd name="T54" fmla="*/ 2147483647 w 195"/>
                <a:gd name="T55" fmla="*/ 2147483647 h 400"/>
                <a:gd name="T56" fmla="*/ 2147483647 w 195"/>
                <a:gd name="T57" fmla="*/ 2147483647 h 400"/>
                <a:gd name="T58" fmla="*/ 2147483647 w 195"/>
                <a:gd name="T59" fmla="*/ 2147483647 h 400"/>
                <a:gd name="T60" fmla="*/ 2147483647 w 195"/>
                <a:gd name="T61" fmla="*/ 2147483647 h 400"/>
                <a:gd name="T62" fmla="*/ 2147483647 w 195"/>
                <a:gd name="T63" fmla="*/ 2147483647 h 400"/>
                <a:gd name="T64" fmla="*/ 2147483647 w 195"/>
                <a:gd name="T65" fmla="*/ 2147483647 h 400"/>
                <a:gd name="T66" fmla="*/ 2147483647 w 195"/>
                <a:gd name="T67" fmla="*/ 2147483647 h 400"/>
                <a:gd name="T68" fmla="*/ 1070464475 w 195"/>
                <a:gd name="T69" fmla="*/ 2147483647 h 400"/>
                <a:gd name="T70" fmla="*/ 2147483647 w 195"/>
                <a:gd name="T71" fmla="*/ 2147483647 h 400"/>
                <a:gd name="T72" fmla="*/ 2140936456 w 195"/>
                <a:gd name="T73" fmla="*/ 2147483647 h 400"/>
                <a:gd name="T74" fmla="*/ 2147483647 w 195"/>
                <a:gd name="T75" fmla="*/ 2147483647 h 400"/>
                <a:gd name="T76" fmla="*/ 2147483647 w 195"/>
                <a:gd name="T77" fmla="*/ 2147483647 h 400"/>
                <a:gd name="T78" fmla="*/ 2147483647 w 195"/>
                <a:gd name="T79" fmla="*/ 2147483647 h 400"/>
                <a:gd name="T80" fmla="*/ 2147483647 w 195"/>
                <a:gd name="T81" fmla="*/ 2147483647 h 400"/>
                <a:gd name="T82" fmla="*/ 2147483647 w 195"/>
                <a:gd name="T83" fmla="*/ 2147483647 h 400"/>
                <a:gd name="T84" fmla="*/ 2147483647 w 195"/>
                <a:gd name="T85" fmla="*/ 2147483647 h 400"/>
                <a:gd name="T86" fmla="*/ 2147483647 w 195"/>
                <a:gd name="T87" fmla="*/ 2147483647 h 400"/>
                <a:gd name="T88" fmla="*/ 2147483647 w 195"/>
                <a:gd name="T89" fmla="*/ 2147483647 h 400"/>
                <a:gd name="T90" fmla="*/ 2147483647 w 195"/>
                <a:gd name="T91" fmla="*/ 2147483647 h 400"/>
                <a:gd name="T92" fmla="*/ 2147483647 w 195"/>
                <a:gd name="T93" fmla="*/ 2147483647 h 400"/>
                <a:gd name="T94" fmla="*/ 2147483647 w 195"/>
                <a:gd name="T95" fmla="*/ 2147483647 h 400"/>
                <a:gd name="T96" fmla="*/ 2147483647 w 195"/>
                <a:gd name="T97" fmla="*/ 2147483647 h 400"/>
                <a:gd name="T98" fmla="*/ 2147483647 w 195"/>
                <a:gd name="T99" fmla="*/ 509059116 h 400"/>
                <a:gd name="T100" fmla="*/ 2147483647 w 195"/>
                <a:gd name="T101" fmla="*/ 2147483647 h 400"/>
                <a:gd name="T102" fmla="*/ 2147483647 w 195"/>
                <a:gd name="T103" fmla="*/ 2147483647 h 400"/>
                <a:gd name="T104" fmla="*/ 2147483647 w 195"/>
                <a:gd name="T105" fmla="*/ 2147483647 h 400"/>
                <a:gd name="T106" fmla="*/ 2147483647 w 195"/>
                <a:gd name="T107" fmla="*/ 2147483647 h 4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95"/>
                <a:gd name="T163" fmla="*/ 0 h 400"/>
                <a:gd name="T164" fmla="*/ 195 w 195"/>
                <a:gd name="T165" fmla="*/ 400 h 4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95" h="400">
                  <a:moveTo>
                    <a:pt x="84" y="0"/>
                  </a:moveTo>
                  <a:cubicBezTo>
                    <a:pt x="84" y="2"/>
                    <a:pt x="86" y="4"/>
                    <a:pt x="87" y="6"/>
                  </a:cubicBezTo>
                  <a:cubicBezTo>
                    <a:pt x="88" y="10"/>
                    <a:pt x="91" y="6"/>
                    <a:pt x="94" y="6"/>
                  </a:cubicBezTo>
                  <a:cubicBezTo>
                    <a:pt x="100" y="6"/>
                    <a:pt x="106" y="5"/>
                    <a:pt x="112" y="2"/>
                  </a:cubicBezTo>
                  <a:cubicBezTo>
                    <a:pt x="117" y="0"/>
                    <a:pt x="124" y="3"/>
                    <a:pt x="128" y="7"/>
                  </a:cubicBezTo>
                  <a:cubicBezTo>
                    <a:pt x="136" y="14"/>
                    <a:pt x="140" y="24"/>
                    <a:pt x="139" y="35"/>
                  </a:cubicBezTo>
                  <a:cubicBezTo>
                    <a:pt x="139" y="36"/>
                    <a:pt x="140" y="35"/>
                    <a:pt x="141" y="36"/>
                  </a:cubicBezTo>
                  <a:cubicBezTo>
                    <a:pt x="147" y="38"/>
                    <a:pt x="150" y="45"/>
                    <a:pt x="150" y="51"/>
                  </a:cubicBezTo>
                  <a:cubicBezTo>
                    <a:pt x="150" y="55"/>
                    <a:pt x="148" y="59"/>
                    <a:pt x="145" y="61"/>
                  </a:cubicBezTo>
                  <a:cubicBezTo>
                    <a:pt x="144" y="65"/>
                    <a:pt x="142" y="68"/>
                    <a:pt x="139" y="69"/>
                  </a:cubicBezTo>
                  <a:cubicBezTo>
                    <a:pt x="137" y="71"/>
                    <a:pt x="134" y="70"/>
                    <a:pt x="132" y="69"/>
                  </a:cubicBezTo>
                  <a:cubicBezTo>
                    <a:pt x="130" y="79"/>
                    <a:pt x="126" y="89"/>
                    <a:pt x="118" y="95"/>
                  </a:cubicBezTo>
                  <a:cubicBezTo>
                    <a:pt x="119" y="97"/>
                    <a:pt x="120" y="99"/>
                    <a:pt x="121" y="101"/>
                  </a:cubicBezTo>
                  <a:lnTo>
                    <a:pt x="130" y="102"/>
                  </a:lnTo>
                  <a:cubicBezTo>
                    <a:pt x="132" y="102"/>
                    <a:pt x="136" y="100"/>
                    <a:pt x="139" y="102"/>
                  </a:cubicBezTo>
                  <a:cubicBezTo>
                    <a:pt x="145" y="105"/>
                    <a:pt x="149" y="112"/>
                    <a:pt x="154" y="117"/>
                  </a:cubicBezTo>
                  <a:cubicBezTo>
                    <a:pt x="157" y="120"/>
                    <a:pt x="154" y="125"/>
                    <a:pt x="157" y="128"/>
                  </a:cubicBezTo>
                  <a:cubicBezTo>
                    <a:pt x="164" y="136"/>
                    <a:pt x="169" y="145"/>
                    <a:pt x="175" y="154"/>
                  </a:cubicBezTo>
                  <a:cubicBezTo>
                    <a:pt x="175" y="154"/>
                    <a:pt x="175" y="154"/>
                    <a:pt x="175" y="154"/>
                  </a:cubicBezTo>
                  <a:lnTo>
                    <a:pt x="175" y="155"/>
                  </a:lnTo>
                  <a:cubicBezTo>
                    <a:pt x="176" y="155"/>
                    <a:pt x="176" y="156"/>
                    <a:pt x="177" y="156"/>
                  </a:cubicBezTo>
                  <a:cubicBezTo>
                    <a:pt x="178" y="156"/>
                    <a:pt x="177" y="157"/>
                    <a:pt x="178" y="158"/>
                  </a:cubicBezTo>
                  <a:cubicBezTo>
                    <a:pt x="177" y="158"/>
                    <a:pt x="179" y="158"/>
                    <a:pt x="179" y="159"/>
                  </a:cubicBezTo>
                  <a:cubicBezTo>
                    <a:pt x="179" y="159"/>
                    <a:pt x="179" y="159"/>
                    <a:pt x="179" y="159"/>
                  </a:cubicBezTo>
                  <a:cubicBezTo>
                    <a:pt x="184" y="165"/>
                    <a:pt x="189" y="171"/>
                    <a:pt x="192" y="177"/>
                  </a:cubicBezTo>
                  <a:cubicBezTo>
                    <a:pt x="195" y="182"/>
                    <a:pt x="193" y="188"/>
                    <a:pt x="192" y="192"/>
                  </a:cubicBezTo>
                  <a:lnTo>
                    <a:pt x="191" y="192"/>
                  </a:lnTo>
                  <a:cubicBezTo>
                    <a:pt x="189" y="196"/>
                    <a:pt x="186" y="198"/>
                    <a:pt x="183" y="200"/>
                  </a:cubicBezTo>
                  <a:cubicBezTo>
                    <a:pt x="172" y="204"/>
                    <a:pt x="160" y="198"/>
                    <a:pt x="150" y="194"/>
                  </a:cubicBezTo>
                  <a:cubicBezTo>
                    <a:pt x="149" y="195"/>
                    <a:pt x="150" y="194"/>
                    <a:pt x="149" y="194"/>
                  </a:cubicBezTo>
                  <a:cubicBezTo>
                    <a:pt x="144" y="193"/>
                    <a:pt x="138" y="193"/>
                    <a:pt x="133" y="192"/>
                  </a:cubicBezTo>
                  <a:lnTo>
                    <a:pt x="132" y="195"/>
                  </a:lnTo>
                  <a:cubicBezTo>
                    <a:pt x="133" y="196"/>
                    <a:pt x="134" y="198"/>
                    <a:pt x="134" y="199"/>
                  </a:cubicBezTo>
                  <a:cubicBezTo>
                    <a:pt x="140" y="209"/>
                    <a:pt x="145" y="220"/>
                    <a:pt x="145" y="233"/>
                  </a:cubicBezTo>
                  <a:cubicBezTo>
                    <a:pt x="147" y="234"/>
                    <a:pt x="149" y="234"/>
                    <a:pt x="150" y="236"/>
                  </a:cubicBezTo>
                  <a:cubicBezTo>
                    <a:pt x="150" y="244"/>
                    <a:pt x="148" y="251"/>
                    <a:pt x="144" y="258"/>
                  </a:cubicBezTo>
                  <a:cubicBezTo>
                    <a:pt x="144" y="258"/>
                    <a:pt x="144" y="259"/>
                    <a:pt x="144" y="259"/>
                  </a:cubicBezTo>
                  <a:cubicBezTo>
                    <a:pt x="143" y="274"/>
                    <a:pt x="141" y="288"/>
                    <a:pt x="139" y="302"/>
                  </a:cubicBezTo>
                  <a:lnTo>
                    <a:pt x="139" y="303"/>
                  </a:lnTo>
                  <a:cubicBezTo>
                    <a:pt x="138" y="306"/>
                    <a:pt x="138" y="310"/>
                    <a:pt x="136" y="313"/>
                  </a:cubicBezTo>
                  <a:cubicBezTo>
                    <a:pt x="136" y="313"/>
                    <a:pt x="136" y="313"/>
                    <a:pt x="135" y="313"/>
                  </a:cubicBezTo>
                  <a:cubicBezTo>
                    <a:pt x="133" y="314"/>
                    <a:pt x="131" y="314"/>
                    <a:pt x="129" y="315"/>
                  </a:cubicBezTo>
                  <a:cubicBezTo>
                    <a:pt x="128" y="315"/>
                    <a:pt x="126" y="315"/>
                    <a:pt x="125" y="315"/>
                  </a:cubicBezTo>
                  <a:cubicBezTo>
                    <a:pt x="118" y="316"/>
                    <a:pt x="112" y="316"/>
                    <a:pt x="105" y="316"/>
                  </a:cubicBezTo>
                  <a:cubicBezTo>
                    <a:pt x="104" y="332"/>
                    <a:pt x="101" y="347"/>
                    <a:pt x="99" y="362"/>
                  </a:cubicBezTo>
                  <a:cubicBezTo>
                    <a:pt x="98" y="365"/>
                    <a:pt x="97" y="369"/>
                    <a:pt x="98" y="373"/>
                  </a:cubicBezTo>
                  <a:cubicBezTo>
                    <a:pt x="100" y="376"/>
                    <a:pt x="104" y="376"/>
                    <a:pt x="108" y="376"/>
                  </a:cubicBezTo>
                  <a:cubicBezTo>
                    <a:pt x="110" y="378"/>
                    <a:pt x="111" y="375"/>
                    <a:pt x="112" y="374"/>
                  </a:cubicBezTo>
                  <a:cubicBezTo>
                    <a:pt x="114" y="373"/>
                    <a:pt x="116" y="374"/>
                    <a:pt x="117" y="374"/>
                  </a:cubicBezTo>
                  <a:lnTo>
                    <a:pt x="117" y="375"/>
                  </a:lnTo>
                  <a:cubicBezTo>
                    <a:pt x="117" y="375"/>
                    <a:pt x="117" y="375"/>
                    <a:pt x="116" y="375"/>
                  </a:cubicBezTo>
                  <a:lnTo>
                    <a:pt x="117" y="375"/>
                  </a:lnTo>
                  <a:cubicBezTo>
                    <a:pt x="117" y="376"/>
                    <a:pt x="118" y="376"/>
                    <a:pt x="118" y="376"/>
                  </a:cubicBezTo>
                  <a:cubicBezTo>
                    <a:pt x="116" y="376"/>
                    <a:pt x="115" y="375"/>
                    <a:pt x="113" y="375"/>
                  </a:cubicBezTo>
                  <a:cubicBezTo>
                    <a:pt x="113" y="375"/>
                    <a:pt x="112" y="376"/>
                    <a:pt x="112" y="376"/>
                  </a:cubicBezTo>
                  <a:cubicBezTo>
                    <a:pt x="112" y="377"/>
                    <a:pt x="113" y="377"/>
                    <a:pt x="114" y="377"/>
                  </a:cubicBezTo>
                  <a:cubicBezTo>
                    <a:pt x="119" y="380"/>
                    <a:pt x="126" y="379"/>
                    <a:pt x="131" y="382"/>
                  </a:cubicBezTo>
                  <a:cubicBezTo>
                    <a:pt x="133" y="383"/>
                    <a:pt x="136" y="383"/>
                    <a:pt x="137" y="384"/>
                  </a:cubicBezTo>
                  <a:cubicBezTo>
                    <a:pt x="142" y="385"/>
                    <a:pt x="148" y="387"/>
                    <a:pt x="151" y="392"/>
                  </a:cubicBezTo>
                  <a:cubicBezTo>
                    <a:pt x="151" y="393"/>
                    <a:pt x="151" y="395"/>
                    <a:pt x="150" y="396"/>
                  </a:cubicBezTo>
                  <a:cubicBezTo>
                    <a:pt x="146" y="400"/>
                    <a:pt x="139" y="398"/>
                    <a:pt x="134" y="398"/>
                  </a:cubicBezTo>
                  <a:cubicBezTo>
                    <a:pt x="124" y="399"/>
                    <a:pt x="117" y="393"/>
                    <a:pt x="108" y="391"/>
                  </a:cubicBezTo>
                  <a:cubicBezTo>
                    <a:pt x="108" y="393"/>
                    <a:pt x="107" y="394"/>
                    <a:pt x="107" y="395"/>
                  </a:cubicBezTo>
                  <a:cubicBezTo>
                    <a:pt x="105" y="398"/>
                    <a:pt x="102" y="399"/>
                    <a:pt x="98" y="400"/>
                  </a:cubicBezTo>
                  <a:cubicBezTo>
                    <a:pt x="98" y="399"/>
                    <a:pt x="97" y="399"/>
                    <a:pt x="97" y="398"/>
                  </a:cubicBezTo>
                  <a:cubicBezTo>
                    <a:pt x="98" y="397"/>
                    <a:pt x="100" y="397"/>
                    <a:pt x="101" y="397"/>
                  </a:cubicBezTo>
                  <a:cubicBezTo>
                    <a:pt x="104" y="396"/>
                    <a:pt x="106" y="394"/>
                    <a:pt x="106" y="391"/>
                  </a:cubicBezTo>
                  <a:cubicBezTo>
                    <a:pt x="106" y="390"/>
                    <a:pt x="105" y="390"/>
                    <a:pt x="105" y="390"/>
                  </a:cubicBezTo>
                  <a:cubicBezTo>
                    <a:pt x="101" y="390"/>
                    <a:pt x="96" y="390"/>
                    <a:pt x="92" y="389"/>
                  </a:cubicBezTo>
                  <a:cubicBezTo>
                    <a:pt x="90" y="388"/>
                    <a:pt x="89" y="386"/>
                    <a:pt x="88" y="384"/>
                  </a:cubicBezTo>
                  <a:cubicBezTo>
                    <a:pt x="88" y="386"/>
                    <a:pt x="86" y="387"/>
                    <a:pt x="84" y="387"/>
                  </a:cubicBezTo>
                  <a:cubicBezTo>
                    <a:pt x="78" y="387"/>
                    <a:pt x="71" y="386"/>
                    <a:pt x="65" y="384"/>
                  </a:cubicBezTo>
                  <a:cubicBezTo>
                    <a:pt x="64" y="385"/>
                    <a:pt x="64" y="386"/>
                    <a:pt x="64" y="387"/>
                  </a:cubicBezTo>
                  <a:cubicBezTo>
                    <a:pt x="63" y="388"/>
                    <a:pt x="61" y="389"/>
                    <a:pt x="59" y="389"/>
                  </a:cubicBezTo>
                  <a:cubicBezTo>
                    <a:pt x="59" y="388"/>
                    <a:pt x="58" y="388"/>
                    <a:pt x="58" y="387"/>
                  </a:cubicBezTo>
                  <a:cubicBezTo>
                    <a:pt x="59" y="387"/>
                    <a:pt x="59" y="387"/>
                    <a:pt x="60" y="387"/>
                  </a:cubicBezTo>
                  <a:cubicBezTo>
                    <a:pt x="61" y="386"/>
                    <a:pt x="62" y="385"/>
                    <a:pt x="62" y="384"/>
                  </a:cubicBezTo>
                  <a:lnTo>
                    <a:pt x="61" y="384"/>
                  </a:lnTo>
                  <a:cubicBezTo>
                    <a:pt x="51" y="384"/>
                    <a:pt x="40" y="385"/>
                    <a:pt x="31" y="382"/>
                  </a:cubicBezTo>
                  <a:cubicBezTo>
                    <a:pt x="28" y="381"/>
                    <a:pt x="24" y="381"/>
                    <a:pt x="24" y="377"/>
                  </a:cubicBezTo>
                  <a:cubicBezTo>
                    <a:pt x="24" y="376"/>
                    <a:pt x="24" y="376"/>
                    <a:pt x="25" y="375"/>
                  </a:cubicBezTo>
                  <a:cubicBezTo>
                    <a:pt x="28" y="375"/>
                    <a:pt x="31" y="374"/>
                    <a:pt x="34" y="373"/>
                  </a:cubicBezTo>
                  <a:cubicBezTo>
                    <a:pt x="40" y="371"/>
                    <a:pt x="47" y="371"/>
                    <a:pt x="54" y="369"/>
                  </a:cubicBezTo>
                  <a:cubicBezTo>
                    <a:pt x="55" y="368"/>
                    <a:pt x="56" y="366"/>
                    <a:pt x="58" y="365"/>
                  </a:cubicBezTo>
                  <a:cubicBezTo>
                    <a:pt x="59" y="364"/>
                    <a:pt x="60" y="364"/>
                    <a:pt x="61" y="364"/>
                  </a:cubicBezTo>
                  <a:cubicBezTo>
                    <a:pt x="62" y="363"/>
                    <a:pt x="64" y="364"/>
                    <a:pt x="65" y="365"/>
                  </a:cubicBezTo>
                  <a:cubicBezTo>
                    <a:pt x="66" y="366"/>
                    <a:pt x="65" y="366"/>
                    <a:pt x="65" y="367"/>
                  </a:cubicBezTo>
                  <a:cubicBezTo>
                    <a:pt x="65" y="367"/>
                    <a:pt x="65" y="367"/>
                    <a:pt x="66" y="367"/>
                  </a:cubicBezTo>
                  <a:cubicBezTo>
                    <a:pt x="70" y="366"/>
                    <a:pt x="73" y="368"/>
                    <a:pt x="77" y="368"/>
                  </a:cubicBezTo>
                  <a:cubicBezTo>
                    <a:pt x="79" y="368"/>
                    <a:pt x="80" y="367"/>
                    <a:pt x="82" y="368"/>
                  </a:cubicBezTo>
                  <a:cubicBezTo>
                    <a:pt x="82" y="368"/>
                    <a:pt x="82" y="368"/>
                    <a:pt x="82" y="367"/>
                  </a:cubicBezTo>
                  <a:lnTo>
                    <a:pt x="81" y="358"/>
                  </a:lnTo>
                  <a:cubicBezTo>
                    <a:pt x="80" y="343"/>
                    <a:pt x="76" y="329"/>
                    <a:pt x="73" y="314"/>
                  </a:cubicBezTo>
                  <a:cubicBezTo>
                    <a:pt x="69" y="313"/>
                    <a:pt x="65" y="311"/>
                    <a:pt x="62" y="309"/>
                  </a:cubicBezTo>
                  <a:cubicBezTo>
                    <a:pt x="53" y="307"/>
                    <a:pt x="44" y="301"/>
                    <a:pt x="36" y="296"/>
                  </a:cubicBezTo>
                  <a:cubicBezTo>
                    <a:pt x="34" y="294"/>
                    <a:pt x="31" y="292"/>
                    <a:pt x="31" y="289"/>
                  </a:cubicBezTo>
                  <a:cubicBezTo>
                    <a:pt x="34" y="281"/>
                    <a:pt x="36" y="274"/>
                    <a:pt x="38" y="266"/>
                  </a:cubicBezTo>
                  <a:cubicBezTo>
                    <a:pt x="39" y="263"/>
                    <a:pt x="40" y="261"/>
                    <a:pt x="39" y="258"/>
                  </a:cubicBezTo>
                  <a:cubicBezTo>
                    <a:pt x="35" y="249"/>
                    <a:pt x="33" y="239"/>
                    <a:pt x="31" y="229"/>
                  </a:cubicBezTo>
                  <a:cubicBezTo>
                    <a:pt x="32" y="227"/>
                    <a:pt x="30" y="225"/>
                    <a:pt x="32" y="224"/>
                  </a:cubicBezTo>
                  <a:cubicBezTo>
                    <a:pt x="35" y="223"/>
                    <a:pt x="39" y="222"/>
                    <a:pt x="41" y="220"/>
                  </a:cubicBezTo>
                  <a:cubicBezTo>
                    <a:pt x="43" y="219"/>
                    <a:pt x="42" y="216"/>
                    <a:pt x="43" y="214"/>
                  </a:cubicBezTo>
                  <a:cubicBezTo>
                    <a:pt x="43" y="195"/>
                    <a:pt x="43" y="175"/>
                    <a:pt x="52" y="159"/>
                  </a:cubicBezTo>
                  <a:cubicBezTo>
                    <a:pt x="55" y="154"/>
                    <a:pt x="53" y="146"/>
                    <a:pt x="56" y="141"/>
                  </a:cubicBezTo>
                  <a:cubicBezTo>
                    <a:pt x="56" y="140"/>
                    <a:pt x="57" y="138"/>
                    <a:pt x="56" y="137"/>
                  </a:cubicBezTo>
                  <a:cubicBezTo>
                    <a:pt x="49" y="140"/>
                    <a:pt x="43" y="145"/>
                    <a:pt x="36" y="149"/>
                  </a:cubicBezTo>
                  <a:cubicBezTo>
                    <a:pt x="28" y="154"/>
                    <a:pt x="20" y="162"/>
                    <a:pt x="9" y="159"/>
                  </a:cubicBezTo>
                  <a:cubicBezTo>
                    <a:pt x="6" y="157"/>
                    <a:pt x="5" y="154"/>
                    <a:pt x="4" y="151"/>
                  </a:cubicBezTo>
                  <a:cubicBezTo>
                    <a:pt x="0" y="140"/>
                    <a:pt x="1" y="125"/>
                    <a:pt x="4" y="114"/>
                  </a:cubicBezTo>
                  <a:cubicBezTo>
                    <a:pt x="3" y="104"/>
                    <a:pt x="2" y="95"/>
                    <a:pt x="3" y="86"/>
                  </a:cubicBezTo>
                  <a:cubicBezTo>
                    <a:pt x="3" y="85"/>
                    <a:pt x="3" y="85"/>
                    <a:pt x="3" y="85"/>
                  </a:cubicBezTo>
                  <a:cubicBezTo>
                    <a:pt x="6" y="85"/>
                    <a:pt x="7" y="85"/>
                    <a:pt x="10" y="85"/>
                  </a:cubicBezTo>
                  <a:cubicBezTo>
                    <a:pt x="10" y="84"/>
                    <a:pt x="11" y="82"/>
                    <a:pt x="11" y="80"/>
                  </a:cubicBezTo>
                  <a:cubicBezTo>
                    <a:pt x="7" y="79"/>
                    <a:pt x="4" y="74"/>
                    <a:pt x="3" y="70"/>
                  </a:cubicBezTo>
                  <a:cubicBezTo>
                    <a:pt x="3" y="68"/>
                    <a:pt x="1" y="67"/>
                    <a:pt x="1" y="65"/>
                  </a:cubicBezTo>
                  <a:cubicBezTo>
                    <a:pt x="1" y="64"/>
                    <a:pt x="1" y="63"/>
                    <a:pt x="2" y="62"/>
                  </a:cubicBezTo>
                  <a:cubicBezTo>
                    <a:pt x="4" y="61"/>
                    <a:pt x="6" y="62"/>
                    <a:pt x="8" y="63"/>
                  </a:cubicBezTo>
                  <a:cubicBezTo>
                    <a:pt x="8" y="62"/>
                    <a:pt x="9" y="61"/>
                    <a:pt x="9" y="60"/>
                  </a:cubicBezTo>
                  <a:cubicBezTo>
                    <a:pt x="8" y="58"/>
                    <a:pt x="8" y="55"/>
                    <a:pt x="9" y="53"/>
                  </a:cubicBezTo>
                  <a:cubicBezTo>
                    <a:pt x="9" y="51"/>
                    <a:pt x="11" y="51"/>
                    <a:pt x="12" y="50"/>
                  </a:cubicBezTo>
                  <a:cubicBezTo>
                    <a:pt x="13" y="47"/>
                    <a:pt x="12" y="43"/>
                    <a:pt x="13" y="40"/>
                  </a:cubicBezTo>
                  <a:cubicBezTo>
                    <a:pt x="13" y="40"/>
                    <a:pt x="13" y="39"/>
                    <a:pt x="14" y="39"/>
                  </a:cubicBezTo>
                  <a:cubicBezTo>
                    <a:pt x="16" y="38"/>
                    <a:pt x="18" y="39"/>
                    <a:pt x="21" y="39"/>
                  </a:cubicBezTo>
                  <a:cubicBezTo>
                    <a:pt x="21" y="39"/>
                    <a:pt x="21" y="39"/>
                    <a:pt x="22" y="39"/>
                  </a:cubicBezTo>
                  <a:lnTo>
                    <a:pt x="26" y="40"/>
                  </a:lnTo>
                  <a:cubicBezTo>
                    <a:pt x="26" y="45"/>
                    <a:pt x="25" y="49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33" y="59"/>
                  </a:lnTo>
                  <a:cubicBezTo>
                    <a:pt x="34" y="62"/>
                    <a:pt x="33" y="65"/>
                    <a:pt x="34" y="67"/>
                  </a:cubicBezTo>
                  <a:cubicBezTo>
                    <a:pt x="32" y="70"/>
                    <a:pt x="29" y="71"/>
                    <a:pt x="27" y="72"/>
                  </a:cubicBezTo>
                  <a:cubicBezTo>
                    <a:pt x="27" y="78"/>
                    <a:pt x="26" y="83"/>
                    <a:pt x="25" y="88"/>
                  </a:cubicBezTo>
                  <a:lnTo>
                    <a:pt x="28" y="90"/>
                  </a:lnTo>
                  <a:cubicBezTo>
                    <a:pt x="28" y="91"/>
                    <a:pt x="27" y="93"/>
                    <a:pt x="27" y="95"/>
                  </a:cubicBezTo>
                  <a:cubicBezTo>
                    <a:pt x="27" y="103"/>
                    <a:pt x="25" y="112"/>
                    <a:pt x="27" y="121"/>
                  </a:cubicBezTo>
                  <a:cubicBezTo>
                    <a:pt x="27" y="121"/>
                    <a:pt x="28" y="121"/>
                    <a:pt x="28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23"/>
                    <a:pt x="31" y="122"/>
                    <a:pt x="31" y="124"/>
                  </a:cubicBezTo>
                  <a:cubicBezTo>
                    <a:pt x="42" y="117"/>
                    <a:pt x="52" y="108"/>
                    <a:pt x="64" y="103"/>
                  </a:cubicBezTo>
                  <a:cubicBezTo>
                    <a:pt x="63" y="101"/>
                    <a:pt x="62" y="99"/>
                    <a:pt x="60" y="97"/>
                  </a:cubicBezTo>
                  <a:cubicBezTo>
                    <a:pt x="53" y="89"/>
                    <a:pt x="45" y="81"/>
                    <a:pt x="38" y="72"/>
                  </a:cubicBezTo>
                  <a:cubicBezTo>
                    <a:pt x="38" y="71"/>
                    <a:pt x="37" y="71"/>
                    <a:pt x="37" y="69"/>
                  </a:cubicBezTo>
                  <a:cubicBezTo>
                    <a:pt x="37" y="68"/>
                    <a:pt x="38" y="69"/>
                    <a:pt x="38" y="67"/>
                  </a:cubicBezTo>
                  <a:cubicBezTo>
                    <a:pt x="41" y="68"/>
                    <a:pt x="43" y="71"/>
                    <a:pt x="45" y="73"/>
                  </a:cubicBezTo>
                  <a:lnTo>
                    <a:pt x="69" y="100"/>
                  </a:lnTo>
                  <a:cubicBezTo>
                    <a:pt x="72" y="99"/>
                    <a:pt x="75" y="98"/>
                    <a:pt x="78" y="98"/>
                  </a:cubicBezTo>
                  <a:cubicBezTo>
                    <a:pt x="70" y="88"/>
                    <a:pt x="64" y="76"/>
                    <a:pt x="67" y="63"/>
                  </a:cubicBezTo>
                  <a:cubicBezTo>
                    <a:pt x="65" y="62"/>
                    <a:pt x="64" y="60"/>
                    <a:pt x="63" y="59"/>
                  </a:cubicBezTo>
                  <a:cubicBezTo>
                    <a:pt x="61" y="58"/>
                    <a:pt x="60" y="57"/>
                    <a:pt x="59" y="55"/>
                  </a:cubicBezTo>
                  <a:cubicBezTo>
                    <a:pt x="58" y="53"/>
                    <a:pt x="59" y="50"/>
                    <a:pt x="60" y="48"/>
                  </a:cubicBezTo>
                  <a:cubicBezTo>
                    <a:pt x="60" y="47"/>
                    <a:pt x="59" y="46"/>
                    <a:pt x="59" y="45"/>
                  </a:cubicBezTo>
                  <a:cubicBezTo>
                    <a:pt x="60" y="44"/>
                    <a:pt x="60" y="43"/>
                    <a:pt x="61" y="42"/>
                  </a:cubicBezTo>
                  <a:cubicBezTo>
                    <a:pt x="63" y="41"/>
                    <a:pt x="65" y="42"/>
                    <a:pt x="67" y="42"/>
                  </a:cubicBezTo>
                  <a:cubicBezTo>
                    <a:pt x="66" y="39"/>
                    <a:pt x="65" y="36"/>
                    <a:pt x="65" y="32"/>
                  </a:cubicBezTo>
                  <a:cubicBezTo>
                    <a:pt x="64" y="26"/>
                    <a:pt x="69" y="21"/>
                    <a:pt x="73" y="16"/>
                  </a:cubicBezTo>
                  <a:cubicBezTo>
                    <a:pt x="75" y="15"/>
                    <a:pt x="77" y="13"/>
                    <a:pt x="79" y="12"/>
                  </a:cubicBezTo>
                  <a:cubicBezTo>
                    <a:pt x="77" y="12"/>
                    <a:pt x="76" y="10"/>
                    <a:pt x="75" y="9"/>
                  </a:cubicBezTo>
                  <a:cubicBezTo>
                    <a:pt x="75" y="8"/>
                    <a:pt x="76" y="8"/>
                    <a:pt x="76" y="8"/>
                  </a:cubicBezTo>
                  <a:cubicBezTo>
                    <a:pt x="78" y="11"/>
                    <a:pt x="82" y="9"/>
                    <a:pt x="85" y="10"/>
                  </a:cubicBezTo>
                  <a:lnTo>
                    <a:pt x="86" y="9"/>
                  </a:lnTo>
                  <a:lnTo>
                    <a:pt x="83" y="2"/>
                  </a:lnTo>
                  <a:cubicBezTo>
                    <a:pt x="83" y="1"/>
                    <a:pt x="83" y="0"/>
                    <a:pt x="84" y="0"/>
                  </a:cubicBezTo>
                  <a:close/>
                  <a:moveTo>
                    <a:pt x="137" y="161"/>
                  </a:moveTo>
                  <a:cubicBezTo>
                    <a:pt x="143" y="165"/>
                    <a:pt x="150" y="167"/>
                    <a:pt x="157" y="168"/>
                  </a:cubicBezTo>
                  <a:cubicBezTo>
                    <a:pt x="157" y="167"/>
                    <a:pt x="155" y="166"/>
                    <a:pt x="154" y="165"/>
                  </a:cubicBezTo>
                  <a:cubicBezTo>
                    <a:pt x="150" y="159"/>
                    <a:pt x="145" y="153"/>
                    <a:pt x="142" y="146"/>
                  </a:cubicBezTo>
                  <a:lnTo>
                    <a:pt x="138" y="141"/>
                  </a:lnTo>
                  <a:cubicBezTo>
                    <a:pt x="137" y="148"/>
                    <a:pt x="138" y="154"/>
                    <a:pt x="137" y="161"/>
                  </a:cubicBezTo>
                  <a:close/>
                  <a:moveTo>
                    <a:pt x="57" y="369"/>
                  </a:moveTo>
                  <a:lnTo>
                    <a:pt x="59" y="369"/>
                  </a:lnTo>
                  <a:cubicBezTo>
                    <a:pt x="59" y="368"/>
                    <a:pt x="60" y="367"/>
                    <a:pt x="61" y="366"/>
                  </a:cubicBezTo>
                  <a:cubicBezTo>
                    <a:pt x="59" y="366"/>
                    <a:pt x="58" y="367"/>
                    <a:pt x="57" y="369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4" name="Freeform 302">
              <a:extLst>
                <a:ext uri="{FF2B5EF4-FFF2-40B4-BE49-F238E27FC236}">
                  <a16:creationId xmlns:a16="http://schemas.microsoft.com/office/drawing/2014/main" id="{F3639F81-A521-A930-88CD-FA1409E6A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600" y="377825"/>
              <a:ext cx="60325" cy="285750"/>
            </a:xfrm>
            <a:custGeom>
              <a:avLst/>
              <a:gdLst>
                <a:gd name="T0" fmla="*/ 1364664430 w 8"/>
                <a:gd name="T1" fmla="*/ 282734589 h 38"/>
                <a:gd name="T2" fmla="*/ 1364664430 w 8"/>
                <a:gd name="T3" fmla="*/ 508920781 h 38"/>
                <a:gd name="T4" fmla="*/ 1876416242 w 8"/>
                <a:gd name="T5" fmla="*/ 508920781 h 38"/>
                <a:gd name="T6" fmla="*/ 1364664430 w 8"/>
                <a:gd name="T7" fmla="*/ 1074382440 h 38"/>
                <a:gd name="T8" fmla="*/ 1592104653 w 8"/>
                <a:gd name="T9" fmla="*/ 2147483647 h 38"/>
                <a:gd name="T10" fmla="*/ 1592104653 w 8"/>
                <a:gd name="T11" fmla="*/ 2147483647 h 38"/>
                <a:gd name="T12" fmla="*/ 1592104653 w 8"/>
                <a:gd name="T13" fmla="*/ 2147483647 h 38"/>
                <a:gd name="T14" fmla="*/ 1592104653 w 8"/>
                <a:gd name="T15" fmla="*/ 2147483647 h 38"/>
                <a:gd name="T16" fmla="*/ 1080360381 w 8"/>
                <a:gd name="T17" fmla="*/ 2147483647 h 38"/>
                <a:gd name="T18" fmla="*/ 796056097 w 8"/>
                <a:gd name="T19" fmla="*/ 2147483647 h 38"/>
                <a:gd name="T20" fmla="*/ 1364664430 w 8"/>
                <a:gd name="T21" fmla="*/ 2147483647 h 38"/>
                <a:gd name="T22" fmla="*/ 284304167 w 8"/>
                <a:gd name="T23" fmla="*/ 2147483647 h 38"/>
                <a:gd name="T24" fmla="*/ 568608333 w 8"/>
                <a:gd name="T25" fmla="*/ 2147483647 h 38"/>
                <a:gd name="T26" fmla="*/ 568608333 w 8"/>
                <a:gd name="T27" fmla="*/ 2147483647 h 38"/>
                <a:gd name="T28" fmla="*/ 796056097 w 8"/>
                <a:gd name="T29" fmla="*/ 2147483647 h 38"/>
                <a:gd name="T30" fmla="*/ 568608333 w 8"/>
                <a:gd name="T31" fmla="*/ 2147483647 h 38"/>
                <a:gd name="T32" fmla="*/ 796056097 w 8"/>
                <a:gd name="T33" fmla="*/ 2147483647 h 38"/>
                <a:gd name="T34" fmla="*/ 284304167 w 8"/>
                <a:gd name="T35" fmla="*/ 2147483647 h 38"/>
                <a:gd name="T36" fmla="*/ 568608333 w 8"/>
                <a:gd name="T37" fmla="*/ 2147483647 h 38"/>
                <a:gd name="T38" fmla="*/ 1364664430 w 8"/>
                <a:gd name="T39" fmla="*/ 2147483647 h 38"/>
                <a:gd name="T40" fmla="*/ 796056097 w 8"/>
                <a:gd name="T41" fmla="*/ 2147483647 h 38"/>
                <a:gd name="T42" fmla="*/ 568608333 w 8"/>
                <a:gd name="T43" fmla="*/ 2147483647 h 38"/>
                <a:gd name="T44" fmla="*/ 1080360381 w 8"/>
                <a:gd name="T45" fmla="*/ 2147483647 h 38"/>
                <a:gd name="T46" fmla="*/ 1592104653 w 8"/>
                <a:gd name="T47" fmla="*/ 2147483647 h 38"/>
                <a:gd name="T48" fmla="*/ 1592104653 w 8"/>
                <a:gd name="T49" fmla="*/ 2147483647 h 38"/>
                <a:gd name="T50" fmla="*/ 1080360381 w 8"/>
                <a:gd name="T51" fmla="*/ 2147483647 h 38"/>
                <a:gd name="T52" fmla="*/ 1080360381 w 8"/>
                <a:gd name="T53" fmla="*/ 2147483647 h 38"/>
                <a:gd name="T54" fmla="*/ 1876416242 w 8"/>
                <a:gd name="T55" fmla="*/ 2147483647 h 38"/>
                <a:gd name="T56" fmla="*/ 1876416242 w 8"/>
                <a:gd name="T57" fmla="*/ 2147483647 h 38"/>
                <a:gd name="T58" fmla="*/ 1592104653 w 8"/>
                <a:gd name="T59" fmla="*/ 1866029938 h 38"/>
                <a:gd name="T60" fmla="*/ 1876416242 w 8"/>
                <a:gd name="T61" fmla="*/ 1074382440 h 38"/>
                <a:gd name="T62" fmla="*/ 1876416242 w 8"/>
                <a:gd name="T63" fmla="*/ 282734589 h 38"/>
                <a:gd name="T64" fmla="*/ 1364664430 w 8"/>
                <a:gd name="T65" fmla="*/ 282734589 h 38"/>
                <a:gd name="T66" fmla="*/ 1364664430 w 8"/>
                <a:gd name="T67" fmla="*/ 282734589 h 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"/>
                <a:gd name="T103" fmla="*/ 0 h 38"/>
                <a:gd name="T104" fmla="*/ 8 w 8"/>
                <a:gd name="T105" fmla="*/ 38 h 3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" h="38">
                  <a:moveTo>
                    <a:pt x="5" y="1"/>
                  </a:moveTo>
                  <a:cubicBezTo>
                    <a:pt x="5" y="1"/>
                    <a:pt x="5" y="1"/>
                    <a:pt x="5" y="2"/>
                  </a:cubicBezTo>
                  <a:cubicBezTo>
                    <a:pt x="5" y="2"/>
                    <a:pt x="6" y="1"/>
                    <a:pt x="7" y="2"/>
                  </a:cubicBezTo>
                  <a:cubicBezTo>
                    <a:pt x="7" y="3"/>
                    <a:pt x="5" y="3"/>
                    <a:pt x="5" y="4"/>
                  </a:cubicBezTo>
                  <a:cubicBezTo>
                    <a:pt x="6" y="6"/>
                    <a:pt x="3" y="9"/>
                    <a:pt x="6" y="9"/>
                  </a:cubicBezTo>
                  <a:lnTo>
                    <a:pt x="6" y="10"/>
                  </a:lnTo>
                  <a:cubicBezTo>
                    <a:pt x="5" y="10"/>
                    <a:pt x="4" y="9"/>
                    <a:pt x="4" y="10"/>
                  </a:cubicBezTo>
                  <a:cubicBezTo>
                    <a:pt x="3" y="11"/>
                    <a:pt x="3" y="13"/>
                    <a:pt x="3" y="14"/>
                  </a:cubicBezTo>
                  <a:cubicBezTo>
                    <a:pt x="4" y="15"/>
                    <a:pt x="7" y="16"/>
                    <a:pt x="5" y="18"/>
                  </a:cubicBezTo>
                  <a:cubicBezTo>
                    <a:pt x="3" y="20"/>
                    <a:pt x="0" y="22"/>
                    <a:pt x="1" y="26"/>
                  </a:cubicBezTo>
                  <a:cubicBezTo>
                    <a:pt x="1" y="28"/>
                    <a:pt x="1" y="31"/>
                    <a:pt x="2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2"/>
                    <a:pt x="2" y="31"/>
                    <a:pt x="2" y="30"/>
                  </a:cubicBezTo>
                  <a:cubicBezTo>
                    <a:pt x="3" y="31"/>
                    <a:pt x="4" y="33"/>
                    <a:pt x="3" y="34"/>
                  </a:cubicBezTo>
                  <a:cubicBezTo>
                    <a:pt x="3" y="36"/>
                    <a:pt x="2" y="37"/>
                    <a:pt x="1" y="38"/>
                  </a:cubicBezTo>
                  <a:cubicBezTo>
                    <a:pt x="1" y="38"/>
                    <a:pt x="2" y="38"/>
                    <a:pt x="2" y="38"/>
                  </a:cubicBezTo>
                  <a:cubicBezTo>
                    <a:pt x="3" y="36"/>
                    <a:pt x="4" y="34"/>
                    <a:pt x="5" y="32"/>
                  </a:cubicBezTo>
                  <a:cubicBezTo>
                    <a:pt x="4" y="31"/>
                    <a:pt x="3" y="30"/>
                    <a:pt x="3" y="28"/>
                  </a:cubicBezTo>
                  <a:cubicBezTo>
                    <a:pt x="2" y="28"/>
                    <a:pt x="2" y="28"/>
                    <a:pt x="2" y="27"/>
                  </a:cubicBezTo>
                  <a:cubicBezTo>
                    <a:pt x="2" y="25"/>
                    <a:pt x="1" y="22"/>
                    <a:pt x="4" y="21"/>
                  </a:cubicBezTo>
                  <a:cubicBezTo>
                    <a:pt x="5" y="20"/>
                    <a:pt x="6" y="19"/>
                    <a:pt x="6" y="19"/>
                  </a:cubicBezTo>
                  <a:cubicBezTo>
                    <a:pt x="6" y="17"/>
                    <a:pt x="8" y="16"/>
                    <a:pt x="6" y="15"/>
                  </a:cubicBezTo>
                  <a:cubicBezTo>
                    <a:pt x="5" y="14"/>
                    <a:pt x="5" y="14"/>
                    <a:pt x="4" y="13"/>
                  </a:cubicBezTo>
                  <a:cubicBezTo>
                    <a:pt x="4" y="12"/>
                    <a:pt x="4" y="12"/>
                    <a:pt x="4" y="11"/>
                  </a:cubicBezTo>
                  <a:cubicBezTo>
                    <a:pt x="5" y="11"/>
                    <a:pt x="7" y="11"/>
                    <a:pt x="7" y="10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6" y="8"/>
                    <a:pt x="6" y="8"/>
                    <a:pt x="6" y="7"/>
                  </a:cubicBezTo>
                  <a:cubicBezTo>
                    <a:pt x="6" y="6"/>
                    <a:pt x="5" y="4"/>
                    <a:pt x="7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7" y="0"/>
                    <a:pt x="6" y="0"/>
                    <a:pt x="5" y="1"/>
                  </a:cubicBezTo>
                  <a:close/>
                </a:path>
              </a:pathLst>
            </a:custGeom>
            <a:solidFill>
              <a:srgbClr val="3972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5" name="Freeform 303">
              <a:extLst>
                <a:ext uri="{FF2B5EF4-FFF2-40B4-BE49-F238E27FC236}">
                  <a16:creationId xmlns:a16="http://schemas.microsoft.com/office/drawing/2014/main" id="{BEED798E-40EA-898C-EC59-845AF7DCA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113" y="422275"/>
              <a:ext cx="53975" cy="271462"/>
            </a:xfrm>
            <a:custGeom>
              <a:avLst/>
              <a:gdLst>
                <a:gd name="T0" fmla="*/ 1724200544 w 7"/>
                <a:gd name="T1" fmla="*/ 0 h 36"/>
                <a:gd name="T2" fmla="*/ 1724200544 w 7"/>
                <a:gd name="T3" fmla="*/ 1592101805 h 36"/>
                <a:gd name="T4" fmla="*/ 1724200544 w 7"/>
                <a:gd name="T5" fmla="*/ 2147483647 h 36"/>
                <a:gd name="T6" fmla="*/ 1129650660 w 7"/>
                <a:gd name="T7" fmla="*/ 2147483647 h 36"/>
                <a:gd name="T8" fmla="*/ 1129650660 w 7"/>
                <a:gd name="T9" fmla="*/ 2147483647 h 36"/>
                <a:gd name="T10" fmla="*/ 594550125 w 7"/>
                <a:gd name="T11" fmla="*/ 2147483647 h 36"/>
                <a:gd name="T12" fmla="*/ 297278918 w 7"/>
                <a:gd name="T13" fmla="*/ 2147483647 h 36"/>
                <a:gd name="T14" fmla="*/ 1129650660 w 7"/>
                <a:gd name="T15" fmla="*/ 2147483647 h 36"/>
                <a:gd name="T16" fmla="*/ 1129650660 w 7"/>
                <a:gd name="T17" fmla="*/ 2147483647 h 36"/>
                <a:gd name="T18" fmla="*/ 1129650660 w 7"/>
                <a:gd name="T19" fmla="*/ 2147483647 h 36"/>
                <a:gd name="T20" fmla="*/ 1129650660 w 7"/>
                <a:gd name="T21" fmla="*/ 2147483647 h 36"/>
                <a:gd name="T22" fmla="*/ 594550125 w 7"/>
                <a:gd name="T23" fmla="*/ 2147483647 h 36"/>
                <a:gd name="T24" fmla="*/ 594550125 w 7"/>
                <a:gd name="T25" fmla="*/ 2147483647 h 36"/>
                <a:gd name="T26" fmla="*/ 594550125 w 7"/>
                <a:gd name="T27" fmla="*/ 2147483647 h 36"/>
                <a:gd name="T28" fmla="*/ 891828923 w 7"/>
                <a:gd name="T29" fmla="*/ 2147483647 h 36"/>
                <a:gd name="T30" fmla="*/ 594550125 w 7"/>
                <a:gd name="T31" fmla="*/ 2147483647 h 36"/>
                <a:gd name="T32" fmla="*/ 594550125 w 7"/>
                <a:gd name="T33" fmla="*/ 2147483647 h 36"/>
                <a:gd name="T34" fmla="*/ 594550125 w 7"/>
                <a:gd name="T35" fmla="*/ 2147483647 h 36"/>
                <a:gd name="T36" fmla="*/ 594550125 w 7"/>
                <a:gd name="T37" fmla="*/ 2147483647 h 36"/>
                <a:gd name="T38" fmla="*/ 1129650660 w 7"/>
                <a:gd name="T39" fmla="*/ 2147483647 h 36"/>
                <a:gd name="T40" fmla="*/ 1129650660 w 7"/>
                <a:gd name="T41" fmla="*/ 2147483647 h 36"/>
                <a:gd name="T42" fmla="*/ 594550125 w 7"/>
                <a:gd name="T43" fmla="*/ 2147483647 h 36"/>
                <a:gd name="T44" fmla="*/ 1426921747 w 7"/>
                <a:gd name="T45" fmla="*/ 2147483647 h 36"/>
                <a:gd name="T46" fmla="*/ 1129650660 w 7"/>
                <a:gd name="T47" fmla="*/ 2147483647 h 36"/>
                <a:gd name="T48" fmla="*/ 2021472113 w 7"/>
                <a:gd name="T49" fmla="*/ 2147483647 h 36"/>
                <a:gd name="T50" fmla="*/ 2021472113 w 7"/>
                <a:gd name="T51" fmla="*/ 1080358448 h 36"/>
                <a:gd name="T52" fmla="*/ 1724200544 w 7"/>
                <a:gd name="T53" fmla="*/ 0 h 36"/>
                <a:gd name="T54" fmla="*/ 1724200544 w 7"/>
                <a:gd name="T55" fmla="*/ 0 h 36"/>
                <a:gd name="T56" fmla="*/ 1724200544 w 7"/>
                <a:gd name="T57" fmla="*/ 0 h 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"/>
                <a:gd name="T88" fmla="*/ 0 h 36"/>
                <a:gd name="T89" fmla="*/ 7 w 7"/>
                <a:gd name="T90" fmla="*/ 36 h 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" h="36">
                  <a:moveTo>
                    <a:pt x="6" y="0"/>
                  </a:moveTo>
                  <a:cubicBezTo>
                    <a:pt x="5" y="1"/>
                    <a:pt x="7" y="3"/>
                    <a:pt x="6" y="6"/>
                  </a:cubicBezTo>
                  <a:cubicBezTo>
                    <a:pt x="5" y="7"/>
                    <a:pt x="6" y="10"/>
                    <a:pt x="6" y="12"/>
                  </a:cubicBezTo>
                  <a:cubicBezTo>
                    <a:pt x="6" y="12"/>
                    <a:pt x="5" y="11"/>
                    <a:pt x="4" y="12"/>
                  </a:cubicBezTo>
                  <a:cubicBezTo>
                    <a:pt x="1" y="14"/>
                    <a:pt x="6" y="15"/>
                    <a:pt x="4" y="17"/>
                  </a:cubicBezTo>
                  <a:cubicBezTo>
                    <a:pt x="3" y="17"/>
                    <a:pt x="3" y="16"/>
                    <a:pt x="2" y="17"/>
                  </a:cubicBezTo>
                  <a:cubicBezTo>
                    <a:pt x="1" y="17"/>
                    <a:pt x="1" y="19"/>
                    <a:pt x="1" y="20"/>
                  </a:cubicBezTo>
                  <a:cubicBezTo>
                    <a:pt x="2" y="22"/>
                    <a:pt x="5" y="24"/>
                    <a:pt x="4" y="27"/>
                  </a:cubicBezTo>
                  <a:cubicBezTo>
                    <a:pt x="3" y="26"/>
                    <a:pt x="2" y="26"/>
                    <a:pt x="2" y="27"/>
                  </a:cubicBezTo>
                  <a:cubicBezTo>
                    <a:pt x="0" y="30"/>
                    <a:pt x="1" y="33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3" y="36"/>
                    <a:pt x="3" y="36"/>
                  </a:cubicBezTo>
                  <a:cubicBezTo>
                    <a:pt x="1" y="34"/>
                    <a:pt x="2" y="30"/>
                    <a:pt x="2" y="28"/>
                  </a:cubicBezTo>
                  <a:lnTo>
                    <a:pt x="2" y="27"/>
                  </a:lnTo>
                  <a:cubicBezTo>
                    <a:pt x="3" y="28"/>
                    <a:pt x="3" y="29"/>
                    <a:pt x="4" y="29"/>
                  </a:cubicBezTo>
                  <a:cubicBezTo>
                    <a:pt x="5" y="27"/>
                    <a:pt x="5" y="24"/>
                    <a:pt x="4" y="22"/>
                  </a:cubicBezTo>
                  <a:cubicBezTo>
                    <a:pt x="3" y="21"/>
                    <a:pt x="2" y="20"/>
                    <a:pt x="2" y="18"/>
                  </a:cubicBezTo>
                  <a:cubicBezTo>
                    <a:pt x="3" y="17"/>
                    <a:pt x="5" y="19"/>
                    <a:pt x="5" y="17"/>
                  </a:cubicBezTo>
                  <a:cubicBezTo>
                    <a:pt x="6" y="16"/>
                    <a:pt x="4" y="14"/>
                    <a:pt x="4" y="13"/>
                  </a:cubicBezTo>
                  <a:cubicBezTo>
                    <a:pt x="5" y="12"/>
                    <a:pt x="6" y="13"/>
                    <a:pt x="7" y="13"/>
                  </a:cubicBezTo>
                  <a:cubicBezTo>
                    <a:pt x="7" y="10"/>
                    <a:pt x="6" y="7"/>
                    <a:pt x="7" y="4"/>
                  </a:cubicBezTo>
                  <a:cubicBezTo>
                    <a:pt x="6" y="2"/>
                    <a:pt x="6" y="1"/>
                    <a:pt x="6" y="0"/>
                  </a:cubicBezTo>
                  <a:close/>
                </a:path>
              </a:pathLst>
            </a:custGeom>
            <a:solidFill>
              <a:srgbClr val="F46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6" name="Freeform 304">
              <a:extLst>
                <a:ext uri="{FF2B5EF4-FFF2-40B4-BE49-F238E27FC236}">
                  <a16:creationId xmlns:a16="http://schemas.microsoft.com/office/drawing/2014/main" id="{B48C5911-9F07-8414-1784-326BE3F38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500" y="474663"/>
              <a:ext cx="52388" cy="60325"/>
            </a:xfrm>
            <a:custGeom>
              <a:avLst/>
              <a:gdLst>
                <a:gd name="T0" fmla="*/ 1064195042 w 7"/>
                <a:gd name="T1" fmla="*/ 796056097 h 8"/>
                <a:gd name="T2" fmla="*/ 784143604 w 7"/>
                <a:gd name="T3" fmla="*/ 0 h 8"/>
                <a:gd name="T4" fmla="*/ 784143604 w 7"/>
                <a:gd name="T5" fmla="*/ 0 h 8"/>
                <a:gd name="T6" fmla="*/ 784143604 w 7"/>
                <a:gd name="T7" fmla="*/ 796056097 h 8"/>
                <a:gd name="T8" fmla="*/ 784143604 w 7"/>
                <a:gd name="T9" fmla="*/ 796056097 h 8"/>
                <a:gd name="T10" fmla="*/ 504092401 w 7"/>
                <a:gd name="T11" fmla="*/ 796056097 h 8"/>
                <a:gd name="T12" fmla="*/ 784143604 w 7"/>
                <a:gd name="T13" fmla="*/ 1080360381 h 8"/>
                <a:gd name="T14" fmla="*/ 0 w 7"/>
                <a:gd name="T15" fmla="*/ 1592104653 h 8"/>
                <a:gd name="T16" fmla="*/ 0 w 7"/>
                <a:gd name="T17" fmla="*/ 1592104653 h 8"/>
                <a:gd name="T18" fmla="*/ 0 w 7"/>
                <a:gd name="T19" fmla="*/ 1592104653 h 8"/>
                <a:gd name="T20" fmla="*/ 784143604 w 7"/>
                <a:gd name="T21" fmla="*/ 1364664430 h 8"/>
                <a:gd name="T22" fmla="*/ 784143604 w 7"/>
                <a:gd name="T23" fmla="*/ 1364664430 h 8"/>
                <a:gd name="T24" fmla="*/ 784143604 w 7"/>
                <a:gd name="T25" fmla="*/ 1876416242 h 8"/>
                <a:gd name="T26" fmla="*/ 784143604 w 7"/>
                <a:gd name="T27" fmla="*/ 1876416242 h 8"/>
                <a:gd name="T28" fmla="*/ 1064195042 w 7"/>
                <a:gd name="T29" fmla="*/ 1592104653 h 8"/>
                <a:gd name="T30" fmla="*/ 1064195042 w 7"/>
                <a:gd name="T31" fmla="*/ 1592104653 h 8"/>
                <a:gd name="T32" fmla="*/ 1344246245 w 7"/>
                <a:gd name="T33" fmla="*/ 1876416242 h 8"/>
                <a:gd name="T34" fmla="*/ 1344246245 w 7"/>
                <a:gd name="T35" fmla="*/ 1364664430 h 8"/>
                <a:gd name="T36" fmla="*/ 1568287208 w 7"/>
                <a:gd name="T37" fmla="*/ 1364664430 h 8"/>
                <a:gd name="T38" fmla="*/ 1568287208 w 7"/>
                <a:gd name="T39" fmla="*/ 1080360381 h 8"/>
                <a:gd name="T40" fmla="*/ 1568287208 w 7"/>
                <a:gd name="T41" fmla="*/ 1080360381 h 8"/>
                <a:gd name="T42" fmla="*/ 1568287208 w 7"/>
                <a:gd name="T43" fmla="*/ 1080360381 h 8"/>
                <a:gd name="T44" fmla="*/ 1568287208 w 7"/>
                <a:gd name="T45" fmla="*/ 1080360381 h 8"/>
                <a:gd name="T46" fmla="*/ 1848338412 w 7"/>
                <a:gd name="T47" fmla="*/ 796056097 h 8"/>
                <a:gd name="T48" fmla="*/ 1568287208 w 7"/>
                <a:gd name="T49" fmla="*/ 568608333 h 8"/>
                <a:gd name="T50" fmla="*/ 1344246245 w 7"/>
                <a:gd name="T51" fmla="*/ 796056097 h 8"/>
                <a:gd name="T52" fmla="*/ 1568287208 w 7"/>
                <a:gd name="T53" fmla="*/ 0 h 8"/>
                <a:gd name="T54" fmla="*/ 1064195042 w 7"/>
                <a:gd name="T55" fmla="*/ 796056097 h 8"/>
                <a:gd name="T56" fmla="*/ 1064195042 w 7"/>
                <a:gd name="T57" fmla="*/ 796056097 h 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"/>
                <a:gd name="T88" fmla="*/ 0 h 8"/>
                <a:gd name="T89" fmla="*/ 7 w 7"/>
                <a:gd name="T90" fmla="*/ 8 h 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" h="8">
                  <a:moveTo>
                    <a:pt x="4" y="3"/>
                  </a:moveTo>
                  <a:cubicBezTo>
                    <a:pt x="4" y="2"/>
                    <a:pt x="4" y="1"/>
                    <a:pt x="3" y="0"/>
                  </a:cubicBezTo>
                  <a:lnTo>
                    <a:pt x="3" y="3"/>
                  </a:lnTo>
                  <a:cubicBezTo>
                    <a:pt x="3" y="3"/>
                    <a:pt x="2" y="2"/>
                    <a:pt x="2" y="3"/>
                  </a:cubicBezTo>
                  <a:cubicBezTo>
                    <a:pt x="2" y="3"/>
                    <a:pt x="3" y="3"/>
                    <a:pt x="3" y="4"/>
                  </a:cubicBezTo>
                  <a:cubicBezTo>
                    <a:pt x="2" y="5"/>
                    <a:pt x="1" y="5"/>
                    <a:pt x="0" y="6"/>
                  </a:cubicBezTo>
                  <a:lnTo>
                    <a:pt x="3" y="5"/>
                  </a:lnTo>
                  <a:cubicBezTo>
                    <a:pt x="3" y="6"/>
                    <a:pt x="2" y="7"/>
                    <a:pt x="3" y="7"/>
                  </a:cubicBezTo>
                  <a:lnTo>
                    <a:pt x="4" y="6"/>
                  </a:lnTo>
                  <a:cubicBezTo>
                    <a:pt x="4" y="7"/>
                    <a:pt x="4" y="8"/>
                    <a:pt x="5" y="7"/>
                  </a:cubicBezTo>
                  <a:cubicBezTo>
                    <a:pt x="6" y="7"/>
                    <a:pt x="4" y="6"/>
                    <a:pt x="5" y="5"/>
                  </a:cubicBezTo>
                  <a:cubicBezTo>
                    <a:pt x="5" y="5"/>
                    <a:pt x="6" y="6"/>
                    <a:pt x="6" y="5"/>
                  </a:cubicBezTo>
                  <a:cubicBezTo>
                    <a:pt x="7" y="5"/>
                    <a:pt x="6" y="4"/>
                    <a:pt x="6" y="4"/>
                  </a:cubicBezTo>
                  <a:cubicBezTo>
                    <a:pt x="6" y="3"/>
                    <a:pt x="7" y="4"/>
                    <a:pt x="7" y="3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2"/>
                    <a:pt x="6" y="1"/>
                    <a:pt x="6" y="0"/>
                  </a:cubicBezTo>
                  <a:cubicBezTo>
                    <a:pt x="5" y="1"/>
                    <a:pt x="5" y="2"/>
                    <a:pt x="4" y="3"/>
                  </a:cubicBezTo>
                  <a:close/>
                </a:path>
              </a:pathLst>
            </a:custGeom>
            <a:solidFill>
              <a:srgbClr val="B67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7" name="Freeform 305">
              <a:extLst>
                <a:ext uri="{FF2B5EF4-FFF2-40B4-BE49-F238E27FC236}">
                  <a16:creationId xmlns:a16="http://schemas.microsoft.com/office/drawing/2014/main" id="{A808A41E-96C2-9D23-3494-55A2E98C0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504825"/>
              <a:ext cx="412750" cy="338137"/>
            </a:xfrm>
            <a:custGeom>
              <a:avLst/>
              <a:gdLst>
                <a:gd name="T0" fmla="*/ 2147483647 w 55"/>
                <a:gd name="T1" fmla="*/ 282314360 h 45"/>
                <a:gd name="T2" fmla="*/ 2147483647 w 55"/>
                <a:gd name="T3" fmla="*/ 282314360 h 45"/>
                <a:gd name="T4" fmla="*/ 2147483647 w 55"/>
                <a:gd name="T5" fmla="*/ 282314360 h 45"/>
                <a:gd name="T6" fmla="*/ 2147483647 w 55"/>
                <a:gd name="T7" fmla="*/ 2147483647 h 45"/>
                <a:gd name="T8" fmla="*/ 2147483647 w 55"/>
                <a:gd name="T9" fmla="*/ 2147483647 h 45"/>
                <a:gd name="T10" fmla="*/ 2147483647 w 55"/>
                <a:gd name="T11" fmla="*/ 2147483647 h 45"/>
                <a:gd name="T12" fmla="*/ 2147483647 w 55"/>
                <a:gd name="T13" fmla="*/ 2147483647 h 45"/>
                <a:gd name="T14" fmla="*/ 2147483647 w 55"/>
                <a:gd name="T15" fmla="*/ 2147483647 h 45"/>
                <a:gd name="T16" fmla="*/ 2147483647 w 55"/>
                <a:gd name="T17" fmla="*/ 2147483647 h 45"/>
                <a:gd name="T18" fmla="*/ 506864598 w 55"/>
                <a:gd name="T19" fmla="*/ 2147483647 h 45"/>
                <a:gd name="T20" fmla="*/ 281593098 w 55"/>
                <a:gd name="T21" fmla="*/ 2147483647 h 45"/>
                <a:gd name="T22" fmla="*/ 281593098 w 55"/>
                <a:gd name="T23" fmla="*/ 2147483647 h 45"/>
                <a:gd name="T24" fmla="*/ 2147483647 w 55"/>
                <a:gd name="T25" fmla="*/ 2147483647 h 45"/>
                <a:gd name="T26" fmla="*/ 2147483647 w 55"/>
                <a:gd name="T27" fmla="*/ 2147483647 h 45"/>
                <a:gd name="T28" fmla="*/ 2147483647 w 55"/>
                <a:gd name="T29" fmla="*/ 2147483647 h 45"/>
                <a:gd name="T30" fmla="*/ 2147483647 w 55"/>
                <a:gd name="T31" fmla="*/ 2147483647 h 45"/>
                <a:gd name="T32" fmla="*/ 2147483647 w 55"/>
                <a:gd name="T33" fmla="*/ 2147483647 h 45"/>
                <a:gd name="T34" fmla="*/ 2147483647 w 55"/>
                <a:gd name="T35" fmla="*/ 2147483647 h 45"/>
                <a:gd name="T36" fmla="*/ 2147483647 w 55"/>
                <a:gd name="T37" fmla="*/ 2147483647 h 45"/>
                <a:gd name="T38" fmla="*/ 2147483647 w 55"/>
                <a:gd name="T39" fmla="*/ 2147483647 h 45"/>
                <a:gd name="T40" fmla="*/ 2147483647 w 55"/>
                <a:gd name="T41" fmla="*/ 2147483647 h 45"/>
                <a:gd name="T42" fmla="*/ 2147483647 w 55"/>
                <a:gd name="T43" fmla="*/ 2147483647 h 45"/>
                <a:gd name="T44" fmla="*/ 2147483647 w 55"/>
                <a:gd name="T45" fmla="*/ 2147483647 h 45"/>
                <a:gd name="T46" fmla="*/ 2147483647 w 55"/>
                <a:gd name="T47" fmla="*/ 2147483647 h 45"/>
                <a:gd name="T48" fmla="*/ 2147483647 w 55"/>
                <a:gd name="T49" fmla="*/ 2147483647 h 45"/>
                <a:gd name="T50" fmla="*/ 2147483647 w 55"/>
                <a:gd name="T51" fmla="*/ 2147483647 h 45"/>
                <a:gd name="T52" fmla="*/ 2147483647 w 55"/>
                <a:gd name="T53" fmla="*/ 2147483647 h 45"/>
                <a:gd name="T54" fmla="*/ 2147483647 w 55"/>
                <a:gd name="T55" fmla="*/ 2147483647 h 45"/>
                <a:gd name="T56" fmla="*/ 2147483647 w 55"/>
                <a:gd name="T57" fmla="*/ 2147483647 h 45"/>
                <a:gd name="T58" fmla="*/ 2147483647 w 55"/>
                <a:gd name="T59" fmla="*/ 2147483647 h 45"/>
                <a:gd name="T60" fmla="*/ 2147483647 w 55"/>
                <a:gd name="T61" fmla="*/ 2147483647 h 45"/>
                <a:gd name="T62" fmla="*/ 2147483647 w 55"/>
                <a:gd name="T63" fmla="*/ 2147483647 h 45"/>
                <a:gd name="T64" fmla="*/ 2147483647 w 55"/>
                <a:gd name="T65" fmla="*/ 0 h 45"/>
                <a:gd name="T66" fmla="*/ 2147483647 w 55"/>
                <a:gd name="T67" fmla="*/ 0 h 45"/>
                <a:gd name="T68" fmla="*/ 2147483647 w 55"/>
                <a:gd name="T69" fmla="*/ 0 h 45"/>
                <a:gd name="T70" fmla="*/ 2147483647 w 55"/>
                <a:gd name="T71" fmla="*/ 282314360 h 4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5"/>
                <a:gd name="T109" fmla="*/ 0 h 45"/>
                <a:gd name="T110" fmla="*/ 55 w 55"/>
                <a:gd name="T111" fmla="*/ 45 h 4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5" h="45">
                  <a:moveTo>
                    <a:pt x="30" y="1"/>
                  </a:moveTo>
                  <a:lnTo>
                    <a:pt x="30" y="1"/>
                  </a:lnTo>
                  <a:cubicBezTo>
                    <a:pt x="28" y="11"/>
                    <a:pt x="28" y="23"/>
                    <a:pt x="25" y="33"/>
                  </a:cubicBezTo>
                  <a:cubicBezTo>
                    <a:pt x="21" y="31"/>
                    <a:pt x="20" y="27"/>
                    <a:pt x="17" y="25"/>
                  </a:cubicBezTo>
                  <a:lnTo>
                    <a:pt x="16" y="26"/>
                  </a:lnTo>
                  <a:cubicBezTo>
                    <a:pt x="18" y="30"/>
                    <a:pt x="20" y="33"/>
                    <a:pt x="22" y="36"/>
                  </a:cubicBezTo>
                  <a:cubicBezTo>
                    <a:pt x="16" y="37"/>
                    <a:pt x="8" y="37"/>
                    <a:pt x="2" y="38"/>
                  </a:cubicBezTo>
                  <a:cubicBezTo>
                    <a:pt x="1" y="38"/>
                    <a:pt x="1" y="37"/>
                    <a:pt x="1" y="38"/>
                  </a:cubicBezTo>
                  <a:cubicBezTo>
                    <a:pt x="0" y="38"/>
                    <a:pt x="1" y="39"/>
                    <a:pt x="1" y="39"/>
                  </a:cubicBezTo>
                  <a:cubicBezTo>
                    <a:pt x="12" y="41"/>
                    <a:pt x="24" y="40"/>
                    <a:pt x="35" y="42"/>
                  </a:cubicBezTo>
                  <a:cubicBezTo>
                    <a:pt x="40" y="43"/>
                    <a:pt x="45" y="42"/>
                    <a:pt x="50" y="44"/>
                  </a:cubicBezTo>
                  <a:cubicBezTo>
                    <a:pt x="51" y="44"/>
                    <a:pt x="53" y="44"/>
                    <a:pt x="55" y="45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52" y="43"/>
                    <a:pt x="50" y="41"/>
                    <a:pt x="47" y="41"/>
                  </a:cubicBezTo>
                  <a:cubicBezTo>
                    <a:pt x="43" y="40"/>
                    <a:pt x="38" y="39"/>
                    <a:pt x="35" y="38"/>
                  </a:cubicBezTo>
                  <a:cubicBezTo>
                    <a:pt x="36" y="36"/>
                    <a:pt x="39" y="35"/>
                    <a:pt x="39" y="33"/>
                  </a:cubicBezTo>
                  <a:cubicBezTo>
                    <a:pt x="39" y="33"/>
                    <a:pt x="38" y="33"/>
                    <a:pt x="38" y="33"/>
                  </a:cubicBezTo>
                  <a:lnTo>
                    <a:pt x="34" y="34"/>
                  </a:lnTo>
                  <a:cubicBezTo>
                    <a:pt x="37" y="28"/>
                    <a:pt x="40" y="21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0" y="16"/>
                    <a:pt x="39" y="19"/>
                    <a:pt x="37" y="21"/>
                  </a:cubicBezTo>
                  <a:cubicBezTo>
                    <a:pt x="35" y="24"/>
                    <a:pt x="32" y="27"/>
                    <a:pt x="31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1" y="21"/>
                    <a:pt x="30" y="11"/>
                    <a:pt x="31" y="0"/>
                  </a:cubicBezTo>
                  <a:cubicBezTo>
                    <a:pt x="31" y="0"/>
                    <a:pt x="30" y="0"/>
                    <a:pt x="30" y="0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rgbClr val="F68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8" name="Freeform 306">
              <a:extLst>
                <a:ext uri="{FF2B5EF4-FFF2-40B4-BE49-F238E27FC236}">
                  <a16:creationId xmlns:a16="http://schemas.microsoft.com/office/drawing/2014/main" id="{A05CE219-8955-C58C-3BB0-2FA03D7E9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325" y="542925"/>
              <a:ext cx="382588" cy="263525"/>
            </a:xfrm>
            <a:custGeom>
              <a:avLst/>
              <a:gdLst>
                <a:gd name="T0" fmla="*/ 2147483647 w 51"/>
                <a:gd name="T1" fmla="*/ 1360564394 h 35"/>
                <a:gd name="T2" fmla="*/ 2147483647 w 51"/>
                <a:gd name="T3" fmla="*/ 1587323793 h 35"/>
                <a:gd name="T4" fmla="*/ 787861217 w 51"/>
                <a:gd name="T5" fmla="*/ 2147483647 h 35"/>
                <a:gd name="T6" fmla="*/ 0 w 51"/>
                <a:gd name="T7" fmla="*/ 1077109498 h 35"/>
                <a:gd name="T8" fmla="*/ 1857104570 w 51"/>
                <a:gd name="T9" fmla="*/ 2147483647 h 35"/>
                <a:gd name="T10" fmla="*/ 2147483647 w 51"/>
                <a:gd name="T11" fmla="*/ 2147483647 h 35"/>
                <a:gd name="T12" fmla="*/ 2147483647 w 51"/>
                <a:gd name="T13" fmla="*/ 2147483647 h 35"/>
                <a:gd name="T14" fmla="*/ 2147483647 w 51"/>
                <a:gd name="T15" fmla="*/ 2147483647 h 35"/>
                <a:gd name="T16" fmla="*/ 2147483647 w 51"/>
                <a:gd name="T17" fmla="*/ 2147483647 h 35"/>
                <a:gd name="T18" fmla="*/ 2147483647 w 51"/>
                <a:gd name="T19" fmla="*/ 2147483647 h 35"/>
                <a:gd name="T20" fmla="*/ 2147483647 w 51"/>
                <a:gd name="T21" fmla="*/ 2147483647 h 35"/>
                <a:gd name="T22" fmla="*/ 2147483647 w 51"/>
                <a:gd name="T23" fmla="*/ 2147483647 h 35"/>
                <a:gd name="T24" fmla="*/ 2147483647 w 51"/>
                <a:gd name="T25" fmla="*/ 2147483647 h 35"/>
                <a:gd name="T26" fmla="*/ 2147483647 w 51"/>
                <a:gd name="T27" fmla="*/ 2147483647 h 35"/>
                <a:gd name="T28" fmla="*/ 2147483647 w 51"/>
                <a:gd name="T29" fmla="*/ 2147483647 h 35"/>
                <a:gd name="T30" fmla="*/ 2147483647 w 51"/>
                <a:gd name="T31" fmla="*/ 2147483647 h 35"/>
                <a:gd name="T32" fmla="*/ 2147483647 w 51"/>
                <a:gd name="T33" fmla="*/ 2147483647 h 35"/>
                <a:gd name="T34" fmla="*/ 2147483647 w 51"/>
                <a:gd name="T35" fmla="*/ 2147483647 h 35"/>
                <a:gd name="T36" fmla="*/ 2147483647 w 51"/>
                <a:gd name="T37" fmla="*/ 2147483647 h 35"/>
                <a:gd name="T38" fmla="*/ 2147483647 w 51"/>
                <a:gd name="T39" fmla="*/ 2147483647 h 35"/>
                <a:gd name="T40" fmla="*/ 2147483647 w 51"/>
                <a:gd name="T41" fmla="*/ 2147483647 h 35"/>
                <a:gd name="T42" fmla="*/ 2147483647 w 51"/>
                <a:gd name="T43" fmla="*/ 2147483647 h 35"/>
                <a:gd name="T44" fmla="*/ 2147483647 w 51"/>
                <a:gd name="T45" fmla="*/ 2147483647 h 35"/>
                <a:gd name="T46" fmla="*/ 2147483647 w 51"/>
                <a:gd name="T47" fmla="*/ 2147483647 h 35"/>
                <a:gd name="T48" fmla="*/ 2147483647 w 51"/>
                <a:gd name="T49" fmla="*/ 2147483647 h 35"/>
                <a:gd name="T50" fmla="*/ 2147483647 w 51"/>
                <a:gd name="T51" fmla="*/ 2147483647 h 35"/>
                <a:gd name="T52" fmla="*/ 2147483647 w 51"/>
                <a:gd name="T53" fmla="*/ 2147483647 h 35"/>
                <a:gd name="T54" fmla="*/ 2147483647 w 51"/>
                <a:gd name="T55" fmla="*/ 2147483647 h 35"/>
                <a:gd name="T56" fmla="*/ 2147483647 w 51"/>
                <a:gd name="T57" fmla="*/ 2147483647 h 35"/>
                <a:gd name="T58" fmla="*/ 2147483647 w 51"/>
                <a:gd name="T59" fmla="*/ 2147483647 h 35"/>
                <a:gd name="T60" fmla="*/ 2147483647 w 51"/>
                <a:gd name="T61" fmla="*/ 2147483647 h 35"/>
                <a:gd name="T62" fmla="*/ 2147483647 w 51"/>
                <a:gd name="T63" fmla="*/ 2147483647 h 35"/>
                <a:gd name="T64" fmla="*/ 2147483647 w 51"/>
                <a:gd name="T65" fmla="*/ 2147483647 h 35"/>
                <a:gd name="T66" fmla="*/ 2147483647 w 51"/>
                <a:gd name="T67" fmla="*/ 510214530 h 35"/>
                <a:gd name="T68" fmla="*/ 2147483647 w 51"/>
                <a:gd name="T69" fmla="*/ 1360564394 h 35"/>
                <a:gd name="T70" fmla="*/ 2147483647 w 51"/>
                <a:gd name="T71" fmla="*/ 1360564394 h 3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"/>
                <a:gd name="T109" fmla="*/ 0 h 35"/>
                <a:gd name="T110" fmla="*/ 51 w 51"/>
                <a:gd name="T111" fmla="*/ 35 h 3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" h="35">
                  <a:moveTo>
                    <a:pt x="18" y="5"/>
                  </a:moveTo>
                  <a:cubicBezTo>
                    <a:pt x="18" y="6"/>
                    <a:pt x="17" y="6"/>
                    <a:pt x="16" y="6"/>
                  </a:cubicBezTo>
                  <a:cubicBezTo>
                    <a:pt x="12" y="9"/>
                    <a:pt x="8" y="10"/>
                    <a:pt x="3" y="8"/>
                  </a:cubicBezTo>
                  <a:cubicBezTo>
                    <a:pt x="2" y="7"/>
                    <a:pt x="1" y="6"/>
                    <a:pt x="0" y="4"/>
                  </a:cubicBezTo>
                  <a:cubicBezTo>
                    <a:pt x="0" y="8"/>
                    <a:pt x="4" y="11"/>
                    <a:pt x="7" y="12"/>
                  </a:cubicBezTo>
                  <a:cubicBezTo>
                    <a:pt x="10" y="13"/>
                    <a:pt x="14" y="12"/>
                    <a:pt x="16" y="12"/>
                  </a:cubicBezTo>
                  <a:cubicBezTo>
                    <a:pt x="16" y="12"/>
                    <a:pt x="16" y="11"/>
                    <a:pt x="17" y="11"/>
                  </a:cubicBezTo>
                  <a:lnTo>
                    <a:pt x="17" y="12"/>
                  </a:lnTo>
                  <a:cubicBezTo>
                    <a:pt x="18" y="11"/>
                    <a:pt x="19" y="11"/>
                    <a:pt x="20" y="10"/>
                  </a:cubicBezTo>
                  <a:cubicBezTo>
                    <a:pt x="23" y="10"/>
                    <a:pt x="27" y="9"/>
                    <a:pt x="29" y="11"/>
                  </a:cubicBezTo>
                  <a:lnTo>
                    <a:pt x="30" y="11"/>
                  </a:lnTo>
                  <a:cubicBezTo>
                    <a:pt x="30" y="10"/>
                    <a:pt x="31" y="11"/>
                    <a:pt x="31" y="11"/>
                  </a:cubicBezTo>
                  <a:cubicBezTo>
                    <a:pt x="31" y="12"/>
                    <a:pt x="31" y="11"/>
                    <a:pt x="32" y="11"/>
                  </a:cubicBezTo>
                  <a:lnTo>
                    <a:pt x="34" y="12"/>
                  </a:lnTo>
                  <a:cubicBezTo>
                    <a:pt x="34" y="12"/>
                    <a:pt x="34" y="12"/>
                    <a:pt x="34" y="12"/>
                  </a:cubicBezTo>
                  <a:cubicBezTo>
                    <a:pt x="34" y="13"/>
                    <a:pt x="35" y="13"/>
                    <a:pt x="35" y="13"/>
                  </a:cubicBezTo>
                  <a:cubicBezTo>
                    <a:pt x="36" y="13"/>
                    <a:pt x="36" y="14"/>
                    <a:pt x="37" y="15"/>
                  </a:cubicBezTo>
                  <a:lnTo>
                    <a:pt x="37" y="14"/>
                  </a:lnTo>
                  <a:cubicBezTo>
                    <a:pt x="43" y="20"/>
                    <a:pt x="46" y="27"/>
                    <a:pt x="48" y="35"/>
                  </a:cubicBezTo>
                  <a:cubicBezTo>
                    <a:pt x="49" y="35"/>
                    <a:pt x="50" y="34"/>
                    <a:pt x="51" y="34"/>
                  </a:cubicBezTo>
                  <a:cubicBezTo>
                    <a:pt x="51" y="31"/>
                    <a:pt x="51" y="27"/>
                    <a:pt x="50" y="23"/>
                  </a:cubicBezTo>
                  <a:cubicBezTo>
                    <a:pt x="49" y="14"/>
                    <a:pt x="42" y="6"/>
                    <a:pt x="33" y="2"/>
                  </a:cubicBezTo>
                  <a:cubicBezTo>
                    <a:pt x="28" y="0"/>
                    <a:pt x="23" y="4"/>
                    <a:pt x="18" y="5"/>
                  </a:cubicBezTo>
                  <a:close/>
                </a:path>
              </a:pathLst>
            </a:custGeom>
            <a:solidFill>
              <a:srgbClr val="282D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9" name="Freeform 307">
              <a:extLst>
                <a:ext uri="{FF2B5EF4-FFF2-40B4-BE49-F238E27FC236}">
                  <a16:creationId xmlns:a16="http://schemas.microsoft.com/office/drawing/2014/main" id="{17423F24-EEDC-4BED-58AE-EE3AA441B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587375"/>
              <a:ext cx="76200" cy="23812"/>
            </a:xfrm>
            <a:custGeom>
              <a:avLst/>
              <a:gdLst>
                <a:gd name="T0" fmla="*/ 0 w 10"/>
                <a:gd name="T1" fmla="*/ 315008972 h 3"/>
                <a:gd name="T2" fmla="*/ 2147483647 w 10"/>
                <a:gd name="T3" fmla="*/ 0 h 3"/>
                <a:gd name="T4" fmla="*/ 0 w 10"/>
                <a:gd name="T5" fmla="*/ 315008972 h 3"/>
                <a:gd name="T6" fmla="*/ 0 w 10"/>
                <a:gd name="T7" fmla="*/ 315008972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3"/>
                <a:gd name="T14" fmla="*/ 10 w 10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3">
                  <a:moveTo>
                    <a:pt x="0" y="1"/>
                  </a:moveTo>
                  <a:cubicBezTo>
                    <a:pt x="4" y="3"/>
                    <a:pt x="7" y="1"/>
                    <a:pt x="10" y="0"/>
                  </a:cubicBezTo>
                  <a:cubicBezTo>
                    <a:pt x="6" y="0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424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0" name="Freeform 308">
              <a:extLst>
                <a:ext uri="{FF2B5EF4-FFF2-40B4-BE49-F238E27FC236}">
                  <a16:creationId xmlns:a16="http://schemas.microsoft.com/office/drawing/2014/main" id="{8861322F-D10D-6273-CBDD-8E89FDA6A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338" y="587375"/>
              <a:ext cx="82550" cy="106362"/>
            </a:xfrm>
            <a:custGeom>
              <a:avLst/>
              <a:gdLst>
                <a:gd name="T0" fmla="*/ 1351636178 w 11"/>
                <a:gd name="T1" fmla="*/ 1385251188 h 14"/>
                <a:gd name="T2" fmla="*/ 506864563 w 11"/>
                <a:gd name="T3" fmla="*/ 288590535 h 14"/>
                <a:gd name="T4" fmla="*/ 506864563 w 11"/>
                <a:gd name="T5" fmla="*/ 288590535 h 14"/>
                <a:gd name="T6" fmla="*/ 281593079 w 11"/>
                <a:gd name="T7" fmla="*/ 0 h 14"/>
                <a:gd name="T8" fmla="*/ 281593079 w 11"/>
                <a:gd name="T9" fmla="*/ 0 h 14"/>
                <a:gd name="T10" fmla="*/ 1351636178 w 11"/>
                <a:gd name="T11" fmla="*/ 1962439618 h 14"/>
                <a:gd name="T12" fmla="*/ 281593079 w 11"/>
                <a:gd name="T13" fmla="*/ 1673841605 h 14"/>
                <a:gd name="T14" fmla="*/ 281593079 w 11"/>
                <a:gd name="T15" fmla="*/ 1962439618 h 14"/>
                <a:gd name="T16" fmla="*/ 1351636178 w 11"/>
                <a:gd name="T17" fmla="*/ 2147483647 h 14"/>
                <a:gd name="T18" fmla="*/ 0 w 11"/>
                <a:gd name="T19" fmla="*/ 2147483647 h 14"/>
                <a:gd name="T20" fmla="*/ 1351636178 w 11"/>
                <a:gd name="T21" fmla="*/ 2147483647 h 14"/>
                <a:gd name="T22" fmla="*/ 1351636178 w 11"/>
                <a:gd name="T23" fmla="*/ 2147483647 h 14"/>
                <a:gd name="T24" fmla="*/ 1576907545 w 11"/>
                <a:gd name="T25" fmla="*/ 2147483647 h 14"/>
                <a:gd name="T26" fmla="*/ 1576907545 w 11"/>
                <a:gd name="T27" fmla="*/ 2147483647 h 14"/>
                <a:gd name="T28" fmla="*/ 2140093937 w 11"/>
                <a:gd name="T29" fmla="*/ 2147483647 h 14"/>
                <a:gd name="T30" fmla="*/ 2147483647 w 11"/>
                <a:gd name="T31" fmla="*/ 2147483647 h 14"/>
                <a:gd name="T32" fmla="*/ 1858500506 w 11"/>
                <a:gd name="T33" fmla="*/ 2147483647 h 14"/>
                <a:gd name="T34" fmla="*/ 2147483647 w 11"/>
                <a:gd name="T35" fmla="*/ 1962439618 h 14"/>
                <a:gd name="T36" fmla="*/ 1858500506 w 11"/>
                <a:gd name="T37" fmla="*/ 1962439618 h 14"/>
                <a:gd name="T38" fmla="*/ 1858500506 w 11"/>
                <a:gd name="T39" fmla="*/ 1962439618 h 14"/>
                <a:gd name="T40" fmla="*/ 1858500506 w 11"/>
                <a:gd name="T41" fmla="*/ 1962439618 h 14"/>
                <a:gd name="T42" fmla="*/ 1858500506 w 11"/>
                <a:gd name="T43" fmla="*/ 1962439618 h 14"/>
                <a:gd name="T44" fmla="*/ 2147483647 w 11"/>
                <a:gd name="T45" fmla="*/ 808062520 h 14"/>
                <a:gd name="T46" fmla="*/ 2147483647 w 11"/>
                <a:gd name="T47" fmla="*/ 808062520 h 14"/>
                <a:gd name="T48" fmla="*/ 2147483647 w 11"/>
                <a:gd name="T49" fmla="*/ 808062520 h 14"/>
                <a:gd name="T50" fmla="*/ 2147483647 w 11"/>
                <a:gd name="T51" fmla="*/ 808062520 h 14"/>
                <a:gd name="T52" fmla="*/ 1576907545 w 11"/>
                <a:gd name="T53" fmla="*/ 1673841605 h 14"/>
                <a:gd name="T54" fmla="*/ 1576907545 w 11"/>
                <a:gd name="T55" fmla="*/ 0 h 14"/>
                <a:gd name="T56" fmla="*/ 1351636178 w 11"/>
                <a:gd name="T57" fmla="*/ 0 h 14"/>
                <a:gd name="T58" fmla="*/ 1351636178 w 11"/>
                <a:gd name="T59" fmla="*/ 0 h 14"/>
                <a:gd name="T60" fmla="*/ 1351636178 w 11"/>
                <a:gd name="T61" fmla="*/ 1385251188 h 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14"/>
                <a:gd name="T95" fmla="*/ 11 w 11"/>
                <a:gd name="T96" fmla="*/ 14 h 1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14">
                  <a:moveTo>
                    <a:pt x="5" y="5"/>
                  </a:moveTo>
                  <a:lnTo>
                    <a:pt x="2" y="1"/>
                  </a:lnTo>
                  <a:lnTo>
                    <a:pt x="1" y="0"/>
                  </a:lnTo>
                  <a:cubicBezTo>
                    <a:pt x="2" y="2"/>
                    <a:pt x="4" y="4"/>
                    <a:pt x="5" y="7"/>
                  </a:cubicBezTo>
                  <a:cubicBezTo>
                    <a:pt x="4" y="7"/>
                    <a:pt x="2" y="7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3" y="7"/>
                    <a:pt x="5" y="8"/>
                  </a:cubicBezTo>
                  <a:cubicBezTo>
                    <a:pt x="3" y="10"/>
                    <a:pt x="1" y="12"/>
                    <a:pt x="0" y="14"/>
                  </a:cubicBezTo>
                  <a:cubicBezTo>
                    <a:pt x="1" y="12"/>
                    <a:pt x="3" y="11"/>
                    <a:pt x="5" y="9"/>
                  </a:cubicBezTo>
                  <a:cubicBezTo>
                    <a:pt x="5" y="10"/>
                    <a:pt x="5" y="11"/>
                    <a:pt x="5" y="13"/>
                  </a:cubicBezTo>
                  <a:cubicBezTo>
                    <a:pt x="6" y="13"/>
                    <a:pt x="6" y="13"/>
                    <a:pt x="6" y="12"/>
                  </a:cubicBezTo>
                  <a:cubicBezTo>
                    <a:pt x="6" y="11"/>
                    <a:pt x="6" y="9"/>
                    <a:pt x="6" y="8"/>
                  </a:cubicBezTo>
                  <a:cubicBezTo>
                    <a:pt x="7" y="9"/>
                    <a:pt x="8" y="10"/>
                    <a:pt x="8" y="11"/>
                  </a:cubicBezTo>
                  <a:cubicBezTo>
                    <a:pt x="9" y="11"/>
                    <a:pt x="9" y="10"/>
                    <a:pt x="9" y="10"/>
                  </a:cubicBezTo>
                  <a:cubicBezTo>
                    <a:pt x="8" y="9"/>
                    <a:pt x="8" y="9"/>
                    <a:pt x="7" y="8"/>
                  </a:cubicBezTo>
                  <a:cubicBezTo>
                    <a:pt x="8" y="8"/>
                    <a:pt x="10" y="9"/>
                    <a:pt x="11" y="7"/>
                  </a:cubicBezTo>
                  <a:cubicBezTo>
                    <a:pt x="10" y="6"/>
                    <a:pt x="8" y="7"/>
                    <a:pt x="7" y="7"/>
                  </a:cubicBezTo>
                  <a:cubicBezTo>
                    <a:pt x="8" y="5"/>
                    <a:pt x="9" y="5"/>
                    <a:pt x="10" y="3"/>
                  </a:cubicBezTo>
                  <a:lnTo>
                    <a:pt x="9" y="3"/>
                  </a:lnTo>
                  <a:cubicBezTo>
                    <a:pt x="8" y="4"/>
                    <a:pt x="7" y="5"/>
                    <a:pt x="6" y="6"/>
                  </a:cubicBezTo>
                  <a:cubicBezTo>
                    <a:pt x="5" y="4"/>
                    <a:pt x="6" y="2"/>
                    <a:pt x="6" y="0"/>
                  </a:cubicBezTo>
                  <a:cubicBezTo>
                    <a:pt x="5" y="0"/>
                    <a:pt x="6" y="0"/>
                    <a:pt x="5" y="0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EC39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1" name="Freeform 309">
              <a:extLst>
                <a:ext uri="{FF2B5EF4-FFF2-40B4-BE49-F238E27FC236}">
                  <a16:creationId xmlns:a16="http://schemas.microsoft.com/office/drawing/2014/main" id="{7568DAF6-98C9-A3EC-504F-F6CEBCD0C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275" y="595313"/>
              <a:ext cx="307975" cy="225425"/>
            </a:xfrm>
            <a:custGeom>
              <a:avLst/>
              <a:gdLst>
                <a:gd name="T0" fmla="*/ 2147483647 w 41"/>
                <a:gd name="T1" fmla="*/ 2147483647 h 30"/>
                <a:gd name="T2" fmla="*/ 2147483647 w 41"/>
                <a:gd name="T3" fmla="*/ 2147483647 h 30"/>
                <a:gd name="T4" fmla="*/ 2147483647 w 41"/>
                <a:gd name="T5" fmla="*/ 2147483647 h 30"/>
                <a:gd name="T6" fmla="*/ 2147483647 w 41"/>
                <a:gd name="T7" fmla="*/ 2147483647 h 30"/>
                <a:gd name="T8" fmla="*/ 2147483647 w 41"/>
                <a:gd name="T9" fmla="*/ 2147483647 h 30"/>
                <a:gd name="T10" fmla="*/ 2147483647 w 41"/>
                <a:gd name="T11" fmla="*/ 2147483647 h 30"/>
                <a:gd name="T12" fmla="*/ 2147483647 w 41"/>
                <a:gd name="T13" fmla="*/ 2147483647 h 30"/>
                <a:gd name="T14" fmla="*/ 2147483647 w 41"/>
                <a:gd name="T15" fmla="*/ 2147483647 h 30"/>
                <a:gd name="T16" fmla="*/ 2147483647 w 41"/>
                <a:gd name="T17" fmla="*/ 2147483647 h 30"/>
                <a:gd name="T18" fmla="*/ 2147483647 w 41"/>
                <a:gd name="T19" fmla="*/ 2147483647 h 30"/>
                <a:gd name="T20" fmla="*/ 2147483647 w 41"/>
                <a:gd name="T21" fmla="*/ 2147483647 h 30"/>
                <a:gd name="T22" fmla="*/ 0 w 41"/>
                <a:gd name="T23" fmla="*/ 2147483647 h 30"/>
                <a:gd name="T24" fmla="*/ 2147483647 w 41"/>
                <a:gd name="T25" fmla="*/ 2147483647 h 30"/>
                <a:gd name="T26" fmla="*/ 2147483647 w 41"/>
                <a:gd name="T27" fmla="*/ 2147483647 h 30"/>
                <a:gd name="T28" fmla="*/ 2147483647 w 41"/>
                <a:gd name="T29" fmla="*/ 2147483647 h 30"/>
                <a:gd name="T30" fmla="*/ 2147483647 w 41"/>
                <a:gd name="T31" fmla="*/ 2147483647 h 30"/>
                <a:gd name="T32" fmla="*/ 2147483647 w 41"/>
                <a:gd name="T33" fmla="*/ 2147483647 h 30"/>
                <a:gd name="T34" fmla="*/ 2147483647 w 41"/>
                <a:gd name="T35" fmla="*/ 2147483647 h 30"/>
                <a:gd name="T36" fmla="*/ 2147483647 w 41"/>
                <a:gd name="T37" fmla="*/ 2147483647 h 30"/>
                <a:gd name="T38" fmla="*/ 2147483647 w 41"/>
                <a:gd name="T39" fmla="*/ 2147483647 h 30"/>
                <a:gd name="T40" fmla="*/ 2147483647 w 41"/>
                <a:gd name="T41" fmla="*/ 2147483647 h 30"/>
                <a:gd name="T42" fmla="*/ 2147483647 w 41"/>
                <a:gd name="T43" fmla="*/ 2145580515 h 30"/>
                <a:gd name="T44" fmla="*/ 2147483647 w 41"/>
                <a:gd name="T45" fmla="*/ 2147483647 h 30"/>
                <a:gd name="T46" fmla="*/ 2147483647 w 41"/>
                <a:gd name="T47" fmla="*/ 2147483647 h 30"/>
                <a:gd name="T48" fmla="*/ 2147483647 w 41"/>
                <a:gd name="T49" fmla="*/ 2147483647 h 30"/>
                <a:gd name="T50" fmla="*/ 2147483647 w 41"/>
                <a:gd name="T51" fmla="*/ 0 h 30"/>
                <a:gd name="T52" fmla="*/ 2147483647 w 41"/>
                <a:gd name="T53" fmla="*/ 2147483647 h 30"/>
                <a:gd name="T54" fmla="*/ 2147483647 w 41"/>
                <a:gd name="T55" fmla="*/ 2147483647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1"/>
                <a:gd name="T85" fmla="*/ 0 h 30"/>
                <a:gd name="T86" fmla="*/ 41 w 41"/>
                <a:gd name="T87" fmla="*/ 30 h 3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1" h="30">
                  <a:moveTo>
                    <a:pt x="19" y="22"/>
                  </a:moveTo>
                  <a:cubicBezTo>
                    <a:pt x="19" y="23"/>
                    <a:pt x="18" y="23"/>
                    <a:pt x="18" y="23"/>
                  </a:cubicBezTo>
                  <a:cubicBezTo>
                    <a:pt x="17" y="21"/>
                    <a:pt x="14" y="20"/>
                    <a:pt x="13" y="18"/>
                  </a:cubicBezTo>
                  <a:lnTo>
                    <a:pt x="12" y="17"/>
                  </a:lnTo>
                  <a:cubicBezTo>
                    <a:pt x="14" y="20"/>
                    <a:pt x="15" y="23"/>
                    <a:pt x="17" y="25"/>
                  </a:cubicBezTo>
                  <a:cubicBezTo>
                    <a:pt x="18" y="26"/>
                    <a:pt x="17" y="26"/>
                    <a:pt x="17" y="26"/>
                  </a:cubicBezTo>
                  <a:lnTo>
                    <a:pt x="16" y="26"/>
                  </a:lnTo>
                  <a:cubicBezTo>
                    <a:pt x="10" y="26"/>
                    <a:pt x="5" y="25"/>
                    <a:pt x="0" y="26"/>
                  </a:cubicBezTo>
                  <a:cubicBezTo>
                    <a:pt x="8" y="28"/>
                    <a:pt x="15" y="27"/>
                    <a:pt x="22" y="28"/>
                  </a:cubicBezTo>
                  <a:cubicBezTo>
                    <a:pt x="28" y="29"/>
                    <a:pt x="35" y="30"/>
                    <a:pt x="41" y="30"/>
                  </a:cubicBezTo>
                  <a:cubicBezTo>
                    <a:pt x="36" y="29"/>
                    <a:pt x="31" y="29"/>
                    <a:pt x="26" y="27"/>
                  </a:cubicBezTo>
                  <a:cubicBezTo>
                    <a:pt x="26" y="25"/>
                    <a:pt x="28" y="24"/>
                    <a:pt x="29" y="23"/>
                  </a:cubicBezTo>
                  <a:cubicBezTo>
                    <a:pt x="28" y="23"/>
                    <a:pt x="26" y="25"/>
                    <a:pt x="25" y="23"/>
                  </a:cubicBezTo>
                  <a:cubicBezTo>
                    <a:pt x="27" y="18"/>
                    <a:pt x="30" y="13"/>
                    <a:pt x="32" y="8"/>
                  </a:cubicBezTo>
                  <a:cubicBezTo>
                    <a:pt x="29" y="12"/>
                    <a:pt x="26" y="16"/>
                    <a:pt x="24" y="20"/>
                  </a:cubicBezTo>
                  <a:cubicBezTo>
                    <a:pt x="23" y="20"/>
                    <a:pt x="23" y="22"/>
                    <a:pt x="21" y="21"/>
                  </a:cubicBezTo>
                  <a:cubicBezTo>
                    <a:pt x="21" y="20"/>
                    <a:pt x="22" y="19"/>
                    <a:pt x="22" y="18"/>
                  </a:cubicBezTo>
                  <a:cubicBezTo>
                    <a:pt x="22" y="12"/>
                    <a:pt x="22" y="7"/>
                    <a:pt x="22" y="0"/>
                  </a:cubicBezTo>
                  <a:cubicBezTo>
                    <a:pt x="22" y="8"/>
                    <a:pt x="20" y="15"/>
                    <a:pt x="19" y="22"/>
                  </a:cubicBezTo>
                  <a:close/>
                </a:path>
              </a:pathLst>
            </a:custGeom>
            <a:solidFill>
              <a:srgbClr val="F46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2" name="Freeform 310">
              <a:extLst>
                <a:ext uri="{FF2B5EF4-FFF2-40B4-BE49-F238E27FC236}">
                  <a16:creationId xmlns:a16="http://schemas.microsoft.com/office/drawing/2014/main" id="{900BA474-02A9-6840-C8B6-5D610910E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513" y="611188"/>
              <a:ext cx="503238" cy="330200"/>
            </a:xfrm>
            <a:custGeom>
              <a:avLst/>
              <a:gdLst>
                <a:gd name="T0" fmla="*/ 2147483647 w 67"/>
                <a:gd name="T1" fmla="*/ 506864563 h 44"/>
                <a:gd name="T2" fmla="*/ 507737101 w 67"/>
                <a:gd name="T3" fmla="*/ 2147483647 h 44"/>
                <a:gd name="T4" fmla="*/ 1071889410 w 67"/>
                <a:gd name="T5" fmla="*/ 2147483647 h 44"/>
                <a:gd name="T6" fmla="*/ 1579626277 w 67"/>
                <a:gd name="T7" fmla="*/ 2147483647 h 44"/>
                <a:gd name="T8" fmla="*/ 1579626277 w 67"/>
                <a:gd name="T9" fmla="*/ 2147483647 h 44"/>
                <a:gd name="T10" fmla="*/ 1861702314 w 67"/>
                <a:gd name="T11" fmla="*/ 2147483647 h 44"/>
                <a:gd name="T12" fmla="*/ 2147483647 w 67"/>
                <a:gd name="T13" fmla="*/ 2147483647 h 44"/>
                <a:gd name="T14" fmla="*/ 2147483647 w 67"/>
                <a:gd name="T15" fmla="*/ 2147483647 h 44"/>
                <a:gd name="T16" fmla="*/ 2147483647 w 67"/>
                <a:gd name="T17" fmla="*/ 2147483647 h 44"/>
                <a:gd name="T18" fmla="*/ 2147483647 w 67"/>
                <a:gd name="T19" fmla="*/ 2147483647 h 44"/>
                <a:gd name="T20" fmla="*/ 2147483647 w 67"/>
                <a:gd name="T21" fmla="*/ 2147483647 h 44"/>
                <a:gd name="T22" fmla="*/ 2147483647 w 67"/>
                <a:gd name="T23" fmla="*/ 2147483647 h 44"/>
                <a:gd name="T24" fmla="*/ 2147483647 w 67"/>
                <a:gd name="T25" fmla="*/ 2147483647 h 44"/>
                <a:gd name="T26" fmla="*/ 2147483647 w 67"/>
                <a:gd name="T27" fmla="*/ 2147483647 h 44"/>
                <a:gd name="T28" fmla="*/ 2147483647 w 67"/>
                <a:gd name="T29" fmla="*/ 2147483647 h 44"/>
                <a:gd name="T30" fmla="*/ 2147483647 w 67"/>
                <a:gd name="T31" fmla="*/ 2147483647 h 44"/>
                <a:gd name="T32" fmla="*/ 2147483647 w 67"/>
                <a:gd name="T33" fmla="*/ 2147483647 h 44"/>
                <a:gd name="T34" fmla="*/ 2147483647 w 67"/>
                <a:gd name="T35" fmla="*/ 2147483647 h 44"/>
                <a:gd name="T36" fmla="*/ 2147483647 w 67"/>
                <a:gd name="T37" fmla="*/ 2147483647 h 44"/>
                <a:gd name="T38" fmla="*/ 2147483647 w 67"/>
                <a:gd name="T39" fmla="*/ 2147483647 h 44"/>
                <a:gd name="T40" fmla="*/ 2143786331 w 67"/>
                <a:gd name="T41" fmla="*/ 2147483647 h 44"/>
                <a:gd name="T42" fmla="*/ 2147483647 w 67"/>
                <a:gd name="T43" fmla="*/ 2147483647 h 44"/>
                <a:gd name="T44" fmla="*/ 2147483647 w 67"/>
                <a:gd name="T45" fmla="*/ 2147483647 h 44"/>
                <a:gd name="T46" fmla="*/ 2147483647 w 67"/>
                <a:gd name="T47" fmla="*/ 2147483647 h 44"/>
                <a:gd name="T48" fmla="*/ 2147483647 w 67"/>
                <a:gd name="T49" fmla="*/ 2147483647 h 44"/>
                <a:gd name="T50" fmla="*/ 2147483647 w 67"/>
                <a:gd name="T51" fmla="*/ 2147483647 h 44"/>
                <a:gd name="T52" fmla="*/ 2147483647 w 67"/>
                <a:gd name="T53" fmla="*/ 2147483647 h 44"/>
                <a:gd name="T54" fmla="*/ 2147483647 w 67"/>
                <a:gd name="T55" fmla="*/ 2147483647 h 44"/>
                <a:gd name="T56" fmla="*/ 2147483647 w 67"/>
                <a:gd name="T57" fmla="*/ 2147483647 h 44"/>
                <a:gd name="T58" fmla="*/ 2147483647 w 67"/>
                <a:gd name="T59" fmla="*/ 2147483647 h 44"/>
                <a:gd name="T60" fmla="*/ 2147483647 w 67"/>
                <a:gd name="T61" fmla="*/ 2147483647 h 44"/>
                <a:gd name="T62" fmla="*/ 2147483647 w 67"/>
                <a:gd name="T63" fmla="*/ 2147483647 h 44"/>
                <a:gd name="T64" fmla="*/ 2147483647 w 67"/>
                <a:gd name="T65" fmla="*/ 2147483647 h 44"/>
                <a:gd name="T66" fmla="*/ 2147483647 w 67"/>
                <a:gd name="T67" fmla="*/ 2147483647 h 44"/>
                <a:gd name="T68" fmla="*/ 2147483647 w 67"/>
                <a:gd name="T69" fmla="*/ 2147483647 h 44"/>
                <a:gd name="T70" fmla="*/ 2147483647 w 67"/>
                <a:gd name="T71" fmla="*/ 2147483647 h 44"/>
                <a:gd name="T72" fmla="*/ 2147483647 w 67"/>
                <a:gd name="T73" fmla="*/ 2147483647 h 44"/>
                <a:gd name="T74" fmla="*/ 2147483647 w 67"/>
                <a:gd name="T75" fmla="*/ 2147483647 h 44"/>
                <a:gd name="T76" fmla="*/ 2147483647 w 67"/>
                <a:gd name="T77" fmla="*/ 2147483647 h 44"/>
                <a:gd name="T78" fmla="*/ 2147483647 w 67"/>
                <a:gd name="T79" fmla="*/ 2147483647 h 44"/>
                <a:gd name="T80" fmla="*/ 2147483647 w 67"/>
                <a:gd name="T81" fmla="*/ 2147483647 h 44"/>
                <a:gd name="T82" fmla="*/ 2147483647 w 67"/>
                <a:gd name="T83" fmla="*/ 788457525 h 44"/>
                <a:gd name="T84" fmla="*/ 2147483647 w 67"/>
                <a:gd name="T85" fmla="*/ 1351636178 h 44"/>
                <a:gd name="T86" fmla="*/ 2147483647 w 67"/>
                <a:gd name="T87" fmla="*/ 0 h 44"/>
                <a:gd name="T88" fmla="*/ 2147483647 w 67"/>
                <a:gd name="T89" fmla="*/ 506864563 h 44"/>
                <a:gd name="T90" fmla="*/ 2147483647 w 67"/>
                <a:gd name="T91" fmla="*/ 506864563 h 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7"/>
                <a:gd name="T139" fmla="*/ 0 h 44"/>
                <a:gd name="T140" fmla="*/ 67 w 67"/>
                <a:gd name="T141" fmla="*/ 44 h 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7" h="44">
                  <a:moveTo>
                    <a:pt x="17" y="2"/>
                  </a:moveTo>
                  <a:cubicBezTo>
                    <a:pt x="10" y="4"/>
                    <a:pt x="4" y="10"/>
                    <a:pt x="2" y="18"/>
                  </a:cubicBezTo>
                  <a:cubicBezTo>
                    <a:pt x="0" y="24"/>
                    <a:pt x="3" y="28"/>
                    <a:pt x="4" y="34"/>
                  </a:cubicBezTo>
                  <a:cubicBezTo>
                    <a:pt x="5" y="36"/>
                    <a:pt x="6" y="38"/>
                    <a:pt x="6" y="40"/>
                  </a:cubicBezTo>
                  <a:lnTo>
                    <a:pt x="7" y="40"/>
                  </a:lnTo>
                  <a:lnTo>
                    <a:pt x="17" y="40"/>
                  </a:lnTo>
                  <a:lnTo>
                    <a:pt x="18" y="40"/>
                  </a:lnTo>
                  <a:cubicBezTo>
                    <a:pt x="18" y="40"/>
                    <a:pt x="18" y="41"/>
                    <a:pt x="18" y="40"/>
                  </a:cubicBezTo>
                  <a:cubicBezTo>
                    <a:pt x="18" y="39"/>
                    <a:pt x="17" y="38"/>
                    <a:pt x="16" y="37"/>
                  </a:cubicBezTo>
                  <a:cubicBezTo>
                    <a:pt x="15" y="36"/>
                    <a:pt x="14" y="37"/>
                    <a:pt x="14" y="36"/>
                  </a:cubicBezTo>
                  <a:cubicBezTo>
                    <a:pt x="14" y="36"/>
                    <a:pt x="15" y="35"/>
                    <a:pt x="16" y="35"/>
                  </a:cubicBezTo>
                  <a:cubicBezTo>
                    <a:pt x="18" y="36"/>
                    <a:pt x="19" y="38"/>
                    <a:pt x="20" y="40"/>
                  </a:cubicBezTo>
                  <a:cubicBezTo>
                    <a:pt x="20" y="38"/>
                    <a:pt x="19" y="36"/>
                    <a:pt x="18" y="34"/>
                  </a:cubicBezTo>
                  <a:cubicBezTo>
                    <a:pt x="15" y="33"/>
                    <a:pt x="13" y="34"/>
                    <a:pt x="11" y="36"/>
                  </a:cubicBezTo>
                  <a:cubicBezTo>
                    <a:pt x="11" y="36"/>
                    <a:pt x="10" y="37"/>
                    <a:pt x="10" y="37"/>
                  </a:cubicBezTo>
                  <a:cubicBezTo>
                    <a:pt x="9" y="37"/>
                    <a:pt x="9" y="36"/>
                    <a:pt x="8" y="35"/>
                  </a:cubicBezTo>
                  <a:cubicBezTo>
                    <a:pt x="7" y="32"/>
                    <a:pt x="8" y="30"/>
                    <a:pt x="10" y="28"/>
                  </a:cubicBezTo>
                  <a:cubicBezTo>
                    <a:pt x="11" y="27"/>
                    <a:pt x="12" y="27"/>
                    <a:pt x="13" y="27"/>
                  </a:cubicBezTo>
                  <a:cubicBezTo>
                    <a:pt x="17" y="28"/>
                    <a:pt x="18" y="32"/>
                    <a:pt x="20" y="36"/>
                  </a:cubicBezTo>
                  <a:cubicBezTo>
                    <a:pt x="20" y="37"/>
                    <a:pt x="21" y="39"/>
                    <a:pt x="21" y="41"/>
                  </a:cubicBezTo>
                  <a:cubicBezTo>
                    <a:pt x="25" y="39"/>
                    <a:pt x="28" y="40"/>
                    <a:pt x="31" y="41"/>
                  </a:cubicBezTo>
                  <a:cubicBezTo>
                    <a:pt x="32" y="41"/>
                    <a:pt x="32" y="40"/>
                    <a:pt x="32" y="40"/>
                  </a:cubicBezTo>
                  <a:lnTo>
                    <a:pt x="34" y="40"/>
                  </a:lnTo>
                  <a:cubicBezTo>
                    <a:pt x="35" y="38"/>
                    <a:pt x="38" y="36"/>
                    <a:pt x="40" y="35"/>
                  </a:cubicBezTo>
                  <a:cubicBezTo>
                    <a:pt x="43" y="35"/>
                    <a:pt x="45" y="36"/>
                    <a:pt x="46" y="39"/>
                  </a:cubicBezTo>
                  <a:lnTo>
                    <a:pt x="46" y="42"/>
                  </a:lnTo>
                  <a:cubicBezTo>
                    <a:pt x="51" y="42"/>
                    <a:pt x="56" y="42"/>
                    <a:pt x="61" y="43"/>
                  </a:cubicBezTo>
                  <a:cubicBezTo>
                    <a:pt x="63" y="42"/>
                    <a:pt x="66" y="44"/>
                    <a:pt x="67" y="40"/>
                  </a:cubicBezTo>
                  <a:cubicBezTo>
                    <a:pt x="66" y="38"/>
                    <a:pt x="64" y="37"/>
                    <a:pt x="61" y="37"/>
                  </a:cubicBezTo>
                  <a:cubicBezTo>
                    <a:pt x="60" y="35"/>
                    <a:pt x="63" y="33"/>
                    <a:pt x="64" y="31"/>
                  </a:cubicBezTo>
                  <a:cubicBezTo>
                    <a:pt x="66" y="30"/>
                    <a:pt x="65" y="28"/>
                    <a:pt x="67" y="27"/>
                  </a:cubicBezTo>
                  <a:cubicBezTo>
                    <a:pt x="66" y="25"/>
                    <a:pt x="66" y="23"/>
                    <a:pt x="65" y="22"/>
                  </a:cubicBezTo>
                  <a:cubicBezTo>
                    <a:pt x="64" y="13"/>
                    <a:pt x="57" y="5"/>
                    <a:pt x="48" y="3"/>
                  </a:cubicBezTo>
                  <a:cubicBezTo>
                    <a:pt x="41" y="1"/>
                    <a:pt x="37" y="6"/>
                    <a:pt x="30" y="5"/>
                  </a:cubicBezTo>
                  <a:cubicBezTo>
                    <a:pt x="26" y="4"/>
                    <a:pt x="23" y="3"/>
                    <a:pt x="21" y="0"/>
                  </a:cubicBezTo>
                  <a:cubicBezTo>
                    <a:pt x="19" y="0"/>
                    <a:pt x="18" y="1"/>
                    <a:pt x="17" y="2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3" name="Freeform 311">
              <a:extLst>
                <a:ext uri="{FF2B5EF4-FFF2-40B4-BE49-F238E27FC236}">
                  <a16:creationId xmlns:a16="http://schemas.microsoft.com/office/drawing/2014/main" id="{29ECF8FE-E9AC-EAD3-F9E0-4132B9BFD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8863" y="669925"/>
              <a:ext cx="60325" cy="76200"/>
            </a:xfrm>
            <a:custGeom>
              <a:avLst/>
              <a:gdLst>
                <a:gd name="T0" fmla="*/ 1080360381 w 8"/>
                <a:gd name="T1" fmla="*/ 1103223655 h 10"/>
                <a:gd name="T2" fmla="*/ 0 w 8"/>
                <a:gd name="T3" fmla="*/ 812901528 h 10"/>
                <a:gd name="T4" fmla="*/ 0 w 8"/>
                <a:gd name="T5" fmla="*/ 812901528 h 10"/>
                <a:gd name="T6" fmla="*/ 0 w 8"/>
                <a:gd name="T7" fmla="*/ 812901528 h 10"/>
                <a:gd name="T8" fmla="*/ 0 w 8"/>
                <a:gd name="T9" fmla="*/ 812901528 h 10"/>
                <a:gd name="T10" fmla="*/ 796056097 w 8"/>
                <a:gd name="T11" fmla="*/ 1393545545 h 10"/>
                <a:gd name="T12" fmla="*/ 284304167 w 8"/>
                <a:gd name="T13" fmla="*/ 1683867434 h 10"/>
                <a:gd name="T14" fmla="*/ 796056097 w 8"/>
                <a:gd name="T15" fmla="*/ 1974189323 h 10"/>
                <a:gd name="T16" fmla="*/ 568608333 w 8"/>
                <a:gd name="T17" fmla="*/ 2147483647 h 10"/>
                <a:gd name="T18" fmla="*/ 796056097 w 8"/>
                <a:gd name="T19" fmla="*/ 2147483647 h 10"/>
                <a:gd name="T20" fmla="*/ 1080360381 w 8"/>
                <a:gd name="T21" fmla="*/ 2147483647 h 10"/>
                <a:gd name="T22" fmla="*/ 1080360381 w 8"/>
                <a:gd name="T23" fmla="*/ 2147483647 h 10"/>
                <a:gd name="T24" fmla="*/ 1080360381 w 8"/>
                <a:gd name="T25" fmla="*/ 2147483647 h 10"/>
                <a:gd name="T26" fmla="*/ 1080360381 w 8"/>
                <a:gd name="T27" fmla="*/ 2147483647 h 10"/>
                <a:gd name="T28" fmla="*/ 1080360381 w 8"/>
                <a:gd name="T29" fmla="*/ 1683867434 h 10"/>
                <a:gd name="T30" fmla="*/ 1592104653 w 8"/>
                <a:gd name="T31" fmla="*/ 1974189323 h 10"/>
                <a:gd name="T32" fmla="*/ 2147483647 w 8"/>
                <a:gd name="T33" fmla="*/ 1974189323 h 10"/>
                <a:gd name="T34" fmla="*/ 1592104653 w 8"/>
                <a:gd name="T35" fmla="*/ 1393545545 h 10"/>
                <a:gd name="T36" fmla="*/ 2147483647 w 8"/>
                <a:gd name="T37" fmla="*/ 812901528 h 10"/>
                <a:gd name="T38" fmla="*/ 1364664430 w 8"/>
                <a:gd name="T39" fmla="*/ 1103223655 h 10"/>
                <a:gd name="T40" fmla="*/ 1876416242 w 8"/>
                <a:gd name="T41" fmla="*/ 290322008 h 10"/>
                <a:gd name="T42" fmla="*/ 1080360381 w 8"/>
                <a:gd name="T43" fmla="*/ 1103223655 h 10"/>
                <a:gd name="T44" fmla="*/ 1080360381 w 8"/>
                <a:gd name="T45" fmla="*/ 0 h 10"/>
                <a:gd name="T46" fmla="*/ 1080360381 w 8"/>
                <a:gd name="T47" fmla="*/ 1103223655 h 10"/>
                <a:gd name="T48" fmla="*/ 1080360381 w 8"/>
                <a:gd name="T49" fmla="*/ 1103223655 h 1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"/>
                <a:gd name="T76" fmla="*/ 0 h 10"/>
                <a:gd name="T77" fmla="*/ 8 w 8"/>
                <a:gd name="T78" fmla="*/ 10 h 1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" h="10">
                  <a:moveTo>
                    <a:pt x="4" y="4"/>
                  </a:moveTo>
                  <a:cubicBezTo>
                    <a:pt x="3" y="4"/>
                    <a:pt x="1" y="3"/>
                    <a:pt x="0" y="3"/>
                  </a:cubicBezTo>
                  <a:cubicBezTo>
                    <a:pt x="1" y="4"/>
                    <a:pt x="2" y="5"/>
                    <a:pt x="3" y="5"/>
                  </a:cubicBezTo>
                  <a:cubicBezTo>
                    <a:pt x="3" y="6"/>
                    <a:pt x="1" y="6"/>
                    <a:pt x="1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3" y="8"/>
                    <a:pt x="1" y="9"/>
                    <a:pt x="2" y="10"/>
                  </a:cubicBezTo>
                  <a:cubicBezTo>
                    <a:pt x="3" y="10"/>
                    <a:pt x="3" y="9"/>
                    <a:pt x="3" y="8"/>
                  </a:cubicBezTo>
                  <a:cubicBezTo>
                    <a:pt x="3" y="9"/>
                    <a:pt x="4" y="9"/>
                    <a:pt x="4" y="10"/>
                  </a:cubicBezTo>
                  <a:cubicBezTo>
                    <a:pt x="5" y="9"/>
                    <a:pt x="4" y="7"/>
                    <a:pt x="4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6" y="7"/>
                    <a:pt x="7" y="8"/>
                    <a:pt x="8" y="7"/>
                  </a:cubicBezTo>
                  <a:cubicBezTo>
                    <a:pt x="8" y="6"/>
                    <a:pt x="6" y="6"/>
                    <a:pt x="6" y="5"/>
                  </a:cubicBezTo>
                  <a:cubicBezTo>
                    <a:pt x="6" y="5"/>
                    <a:pt x="8" y="4"/>
                    <a:pt x="8" y="3"/>
                  </a:cubicBezTo>
                  <a:cubicBezTo>
                    <a:pt x="7" y="3"/>
                    <a:pt x="6" y="4"/>
                    <a:pt x="5" y="4"/>
                  </a:cubicBezTo>
                  <a:cubicBezTo>
                    <a:pt x="6" y="3"/>
                    <a:pt x="6" y="2"/>
                    <a:pt x="7" y="1"/>
                  </a:cubicBezTo>
                  <a:cubicBezTo>
                    <a:pt x="6" y="1"/>
                    <a:pt x="6" y="3"/>
                    <a:pt x="4" y="4"/>
                  </a:cubicBezTo>
                  <a:cubicBezTo>
                    <a:pt x="4" y="2"/>
                    <a:pt x="4" y="1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lose/>
                </a:path>
              </a:pathLst>
            </a:custGeom>
            <a:solidFill>
              <a:srgbClr val="8A23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4" name="Freeform 312">
              <a:extLst>
                <a:ext uri="{FF2B5EF4-FFF2-40B4-BE49-F238E27FC236}">
                  <a16:creationId xmlns:a16="http://schemas.microsoft.com/office/drawing/2014/main" id="{0DC40166-2195-1645-1849-569CB603A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775" y="730250"/>
              <a:ext cx="82550" cy="106362"/>
            </a:xfrm>
            <a:custGeom>
              <a:avLst/>
              <a:gdLst>
                <a:gd name="T0" fmla="*/ 0 w 11"/>
                <a:gd name="T1" fmla="*/ 0 h 14"/>
                <a:gd name="T2" fmla="*/ 2140093937 w 11"/>
                <a:gd name="T3" fmla="*/ 2147483647 h 14"/>
                <a:gd name="T4" fmla="*/ 2147483647 w 11"/>
                <a:gd name="T5" fmla="*/ 2147483647 h 14"/>
                <a:gd name="T6" fmla="*/ 2147483647 w 11"/>
                <a:gd name="T7" fmla="*/ 2147483647 h 14"/>
                <a:gd name="T8" fmla="*/ 2147483647 w 11"/>
                <a:gd name="T9" fmla="*/ 2147483647 h 14"/>
                <a:gd name="T10" fmla="*/ 2147483647 w 11"/>
                <a:gd name="T11" fmla="*/ 2147483647 h 14"/>
                <a:gd name="T12" fmla="*/ 2147483647 w 11"/>
                <a:gd name="T13" fmla="*/ 2147483647 h 14"/>
                <a:gd name="T14" fmla="*/ 2147483647 w 11"/>
                <a:gd name="T15" fmla="*/ 2147483647 h 14"/>
                <a:gd name="T16" fmla="*/ 2147483647 w 11"/>
                <a:gd name="T17" fmla="*/ 2147483647 h 14"/>
                <a:gd name="T18" fmla="*/ 2147483647 w 11"/>
                <a:gd name="T19" fmla="*/ 2147483647 h 14"/>
                <a:gd name="T20" fmla="*/ 1351636178 w 11"/>
                <a:gd name="T21" fmla="*/ 577188668 h 14"/>
                <a:gd name="T22" fmla="*/ 0 w 11"/>
                <a:gd name="T23" fmla="*/ 0 h 14"/>
                <a:gd name="T24" fmla="*/ 0 w 11"/>
                <a:gd name="T25" fmla="*/ 0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"/>
                <a:gd name="T40" fmla="*/ 0 h 14"/>
                <a:gd name="T41" fmla="*/ 11 w 11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" h="14">
                  <a:moveTo>
                    <a:pt x="0" y="0"/>
                  </a:moveTo>
                  <a:cubicBezTo>
                    <a:pt x="3" y="1"/>
                    <a:pt x="7" y="4"/>
                    <a:pt x="8" y="8"/>
                  </a:cubicBezTo>
                  <a:cubicBezTo>
                    <a:pt x="9" y="10"/>
                    <a:pt x="9" y="12"/>
                    <a:pt x="10" y="14"/>
                  </a:cubicBezTo>
                  <a:lnTo>
                    <a:pt x="11" y="14"/>
                  </a:lnTo>
                  <a:cubicBezTo>
                    <a:pt x="11" y="11"/>
                    <a:pt x="10" y="10"/>
                    <a:pt x="9" y="8"/>
                  </a:cubicBezTo>
                  <a:cubicBezTo>
                    <a:pt x="9" y="6"/>
                    <a:pt x="7" y="4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5" name="Freeform 313">
              <a:extLst>
                <a:ext uri="{FF2B5EF4-FFF2-40B4-BE49-F238E27FC236}">
                  <a16:creationId xmlns:a16="http://schemas.microsoft.com/office/drawing/2014/main" id="{C2D20D86-8EE1-83F9-E9F8-B4F7630CC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0" y="806450"/>
              <a:ext cx="158750" cy="165100"/>
            </a:xfrm>
            <a:custGeom>
              <a:avLst/>
              <a:gdLst>
                <a:gd name="T0" fmla="*/ 1657244037 w 21"/>
                <a:gd name="T1" fmla="*/ 506864563 h 22"/>
                <a:gd name="T2" fmla="*/ 1085782042 w 21"/>
                <a:gd name="T3" fmla="*/ 1351636178 h 22"/>
                <a:gd name="T4" fmla="*/ 0 w 21"/>
                <a:gd name="T5" fmla="*/ 2147483647 h 22"/>
                <a:gd name="T6" fmla="*/ 800047029 w 21"/>
                <a:gd name="T7" fmla="*/ 2147483647 h 22"/>
                <a:gd name="T8" fmla="*/ 1657244037 w 21"/>
                <a:gd name="T9" fmla="*/ 2147483647 h 22"/>
                <a:gd name="T10" fmla="*/ 2147483647 w 21"/>
                <a:gd name="T11" fmla="*/ 2147483647 h 22"/>
                <a:gd name="T12" fmla="*/ 2147483647 w 21"/>
                <a:gd name="T13" fmla="*/ 2147483647 h 22"/>
                <a:gd name="T14" fmla="*/ 2147483647 w 21"/>
                <a:gd name="T15" fmla="*/ 2147483647 h 22"/>
                <a:gd name="T16" fmla="*/ 2147483647 w 21"/>
                <a:gd name="T17" fmla="*/ 788457525 h 22"/>
                <a:gd name="T18" fmla="*/ 2147483647 w 21"/>
                <a:gd name="T19" fmla="*/ 0 h 22"/>
                <a:gd name="T20" fmla="*/ 1657244037 w 21"/>
                <a:gd name="T21" fmla="*/ 506864563 h 22"/>
                <a:gd name="T22" fmla="*/ 1657244037 w 21"/>
                <a:gd name="T23" fmla="*/ 506864563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"/>
                <a:gd name="T37" fmla="*/ 0 h 22"/>
                <a:gd name="T38" fmla="*/ 21 w 21"/>
                <a:gd name="T39" fmla="*/ 22 h 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" h="22">
                  <a:moveTo>
                    <a:pt x="6" y="2"/>
                  </a:moveTo>
                  <a:cubicBezTo>
                    <a:pt x="4" y="2"/>
                    <a:pt x="7" y="6"/>
                    <a:pt x="4" y="5"/>
                  </a:cubicBezTo>
                  <a:cubicBezTo>
                    <a:pt x="2" y="6"/>
                    <a:pt x="1" y="8"/>
                    <a:pt x="0" y="10"/>
                  </a:cubicBezTo>
                  <a:cubicBezTo>
                    <a:pt x="1" y="10"/>
                    <a:pt x="2" y="10"/>
                    <a:pt x="3" y="10"/>
                  </a:cubicBezTo>
                  <a:cubicBezTo>
                    <a:pt x="4" y="11"/>
                    <a:pt x="6" y="12"/>
                    <a:pt x="6" y="14"/>
                  </a:cubicBezTo>
                  <a:cubicBezTo>
                    <a:pt x="9" y="13"/>
                    <a:pt x="12" y="15"/>
                    <a:pt x="14" y="18"/>
                  </a:cubicBezTo>
                  <a:cubicBezTo>
                    <a:pt x="14" y="19"/>
                    <a:pt x="15" y="20"/>
                    <a:pt x="16" y="22"/>
                  </a:cubicBezTo>
                  <a:cubicBezTo>
                    <a:pt x="18" y="22"/>
                    <a:pt x="18" y="19"/>
                    <a:pt x="19" y="17"/>
                  </a:cubicBezTo>
                  <a:cubicBezTo>
                    <a:pt x="21" y="12"/>
                    <a:pt x="19" y="7"/>
                    <a:pt x="16" y="3"/>
                  </a:cubicBezTo>
                  <a:cubicBezTo>
                    <a:pt x="14" y="1"/>
                    <a:pt x="11" y="0"/>
                    <a:pt x="8" y="0"/>
                  </a:cubicBezTo>
                  <a:cubicBezTo>
                    <a:pt x="8" y="1"/>
                    <a:pt x="7" y="1"/>
                    <a:pt x="6" y="2"/>
                  </a:cubicBezTo>
                  <a:close/>
                </a:path>
              </a:pathLst>
            </a:custGeom>
            <a:solidFill>
              <a:srgbClr val="282D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6" name="Freeform 314">
              <a:extLst>
                <a:ext uri="{FF2B5EF4-FFF2-40B4-BE49-F238E27FC236}">
                  <a16:creationId xmlns:a16="http://schemas.microsoft.com/office/drawing/2014/main" id="{EAC926C4-B80E-B4C6-88A4-18C1F724B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4000" y="812800"/>
              <a:ext cx="134938" cy="90487"/>
            </a:xfrm>
            <a:custGeom>
              <a:avLst/>
              <a:gdLst>
                <a:gd name="T0" fmla="*/ 505785127 w 18"/>
                <a:gd name="T1" fmla="*/ 1080347043 h 12"/>
                <a:gd name="T2" fmla="*/ 0 w 18"/>
                <a:gd name="T3" fmla="*/ 2147483647 h 12"/>
                <a:gd name="T4" fmla="*/ 1067771907 w 18"/>
                <a:gd name="T5" fmla="*/ 2147483647 h 12"/>
                <a:gd name="T6" fmla="*/ 1854542575 w 18"/>
                <a:gd name="T7" fmla="*/ 2147483647 h 12"/>
                <a:gd name="T8" fmla="*/ 2147483647 w 18"/>
                <a:gd name="T9" fmla="*/ 1364649566 h 12"/>
                <a:gd name="T10" fmla="*/ 2147483647 w 18"/>
                <a:gd name="T11" fmla="*/ 1080347043 h 12"/>
                <a:gd name="T12" fmla="*/ 2147483647 w 18"/>
                <a:gd name="T13" fmla="*/ 0 h 12"/>
                <a:gd name="T14" fmla="*/ 505785127 w 18"/>
                <a:gd name="T15" fmla="*/ 1080347043 h 12"/>
                <a:gd name="T16" fmla="*/ 505785127 w 18"/>
                <a:gd name="T17" fmla="*/ 1080347043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12"/>
                <a:gd name="T29" fmla="*/ 18 w 1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12">
                  <a:moveTo>
                    <a:pt x="2" y="4"/>
                  </a:moveTo>
                  <a:cubicBezTo>
                    <a:pt x="1" y="6"/>
                    <a:pt x="0" y="8"/>
                    <a:pt x="0" y="10"/>
                  </a:cubicBezTo>
                  <a:cubicBezTo>
                    <a:pt x="1" y="12"/>
                    <a:pt x="3" y="11"/>
                    <a:pt x="4" y="11"/>
                  </a:cubicBezTo>
                  <a:cubicBezTo>
                    <a:pt x="6" y="11"/>
                    <a:pt x="7" y="9"/>
                    <a:pt x="7" y="8"/>
                  </a:cubicBezTo>
                  <a:cubicBezTo>
                    <a:pt x="9" y="5"/>
                    <a:pt x="14" y="5"/>
                    <a:pt x="17" y="5"/>
                  </a:cubicBezTo>
                  <a:cubicBezTo>
                    <a:pt x="18" y="4"/>
                    <a:pt x="17" y="4"/>
                    <a:pt x="16" y="4"/>
                  </a:cubicBezTo>
                  <a:cubicBezTo>
                    <a:pt x="15" y="2"/>
                    <a:pt x="13" y="1"/>
                    <a:pt x="11" y="0"/>
                  </a:cubicBezTo>
                  <a:cubicBezTo>
                    <a:pt x="7" y="0"/>
                    <a:pt x="4" y="1"/>
                    <a:pt x="2" y="4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7" name="Freeform 315">
              <a:extLst>
                <a:ext uri="{FF2B5EF4-FFF2-40B4-BE49-F238E27FC236}">
                  <a16:creationId xmlns:a16="http://schemas.microsoft.com/office/drawing/2014/main" id="{58B546F7-391C-7902-CFBE-259C2CD1D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775" y="820738"/>
              <a:ext cx="58738" cy="52387"/>
            </a:xfrm>
            <a:custGeom>
              <a:avLst/>
              <a:gdLst>
                <a:gd name="T0" fmla="*/ 0 w 8"/>
                <a:gd name="T1" fmla="*/ 1344198134 h 7"/>
                <a:gd name="T2" fmla="*/ 269541326 w 8"/>
                <a:gd name="T3" fmla="*/ 1848265711 h 7"/>
                <a:gd name="T4" fmla="*/ 1994617628 w 8"/>
                <a:gd name="T5" fmla="*/ 1344198134 h 7"/>
                <a:gd name="T6" fmla="*/ 1024265872 w 8"/>
                <a:gd name="T7" fmla="*/ 0 h 7"/>
                <a:gd name="T8" fmla="*/ 0 w 8"/>
                <a:gd name="T9" fmla="*/ 1344198134 h 7"/>
                <a:gd name="T10" fmla="*/ 0 w 8"/>
                <a:gd name="T11" fmla="*/ 1344198134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7"/>
                <a:gd name="T20" fmla="*/ 8 w 8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7">
                  <a:moveTo>
                    <a:pt x="0" y="5"/>
                  </a:moveTo>
                  <a:cubicBezTo>
                    <a:pt x="0" y="5"/>
                    <a:pt x="0" y="6"/>
                    <a:pt x="1" y="7"/>
                  </a:cubicBezTo>
                  <a:cubicBezTo>
                    <a:pt x="2" y="5"/>
                    <a:pt x="6" y="4"/>
                    <a:pt x="8" y="5"/>
                  </a:cubicBezTo>
                  <a:cubicBezTo>
                    <a:pt x="8" y="3"/>
                    <a:pt x="6" y="1"/>
                    <a:pt x="4" y="0"/>
                  </a:cubicBezTo>
                  <a:cubicBezTo>
                    <a:pt x="2" y="0"/>
                    <a:pt x="1" y="3"/>
                    <a:pt x="0" y="5"/>
                  </a:cubicBezTo>
                  <a:close/>
                </a:path>
              </a:pathLst>
            </a:custGeom>
            <a:solidFill>
              <a:srgbClr val="282D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8" name="Freeform 316">
              <a:extLst>
                <a:ext uri="{FF2B5EF4-FFF2-40B4-BE49-F238E27FC236}">
                  <a16:creationId xmlns:a16="http://schemas.microsoft.com/office/drawing/2014/main" id="{FBFF1B23-3147-8584-7EB1-DB6F25C27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250" y="820738"/>
              <a:ext cx="7938" cy="7937"/>
            </a:xfrm>
            <a:custGeom>
              <a:avLst/>
              <a:gdLst>
                <a:gd name="T0" fmla="*/ 315059194 w 1"/>
                <a:gd name="T1" fmla="*/ 314979819 h 1"/>
                <a:gd name="T2" fmla="*/ 0 w 1"/>
                <a:gd name="T3" fmla="*/ 0 h 1"/>
                <a:gd name="T4" fmla="*/ 0 w 1"/>
                <a:gd name="T5" fmla="*/ 0 h 1"/>
                <a:gd name="T6" fmla="*/ 315059194 w 1"/>
                <a:gd name="T7" fmla="*/ 314979819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9" name="Freeform 317">
              <a:extLst>
                <a:ext uri="{FF2B5EF4-FFF2-40B4-BE49-F238E27FC236}">
                  <a16:creationId xmlns:a16="http://schemas.microsoft.com/office/drawing/2014/main" id="{006349B4-473A-9764-B25D-E44E09604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050" y="828675"/>
              <a:ext cx="90488" cy="382587"/>
            </a:xfrm>
            <a:custGeom>
              <a:avLst/>
              <a:gdLst>
                <a:gd name="T0" fmla="*/ 568619106 w 12"/>
                <a:gd name="T1" fmla="*/ 0 h 51"/>
                <a:gd name="T2" fmla="*/ 284305783 w 12"/>
                <a:gd name="T3" fmla="*/ 2147483647 h 51"/>
                <a:gd name="T4" fmla="*/ 1364679728 w 12"/>
                <a:gd name="T5" fmla="*/ 2147483647 h 51"/>
                <a:gd name="T6" fmla="*/ 1876434449 w 12"/>
                <a:gd name="T7" fmla="*/ 2147483647 h 51"/>
                <a:gd name="T8" fmla="*/ 1648985393 w 12"/>
                <a:gd name="T9" fmla="*/ 2147483647 h 51"/>
                <a:gd name="T10" fmla="*/ 1876434449 w 12"/>
                <a:gd name="T11" fmla="*/ 2147483647 h 51"/>
                <a:gd name="T12" fmla="*/ 0 w 12"/>
                <a:gd name="T13" fmla="*/ 2147483647 h 51"/>
                <a:gd name="T14" fmla="*/ 796060622 w 12"/>
                <a:gd name="T15" fmla="*/ 2147483647 h 51"/>
                <a:gd name="T16" fmla="*/ 1876434449 w 12"/>
                <a:gd name="T17" fmla="*/ 2147483647 h 51"/>
                <a:gd name="T18" fmla="*/ 2147483647 w 12"/>
                <a:gd name="T19" fmla="*/ 2147483647 h 51"/>
                <a:gd name="T20" fmla="*/ 2147483647 w 12"/>
                <a:gd name="T21" fmla="*/ 2147483647 h 51"/>
                <a:gd name="T22" fmla="*/ 2147483647 w 12"/>
                <a:gd name="T23" fmla="*/ 2147483647 h 51"/>
                <a:gd name="T24" fmla="*/ 2147483647 w 12"/>
                <a:gd name="T25" fmla="*/ 2147483647 h 51"/>
                <a:gd name="T26" fmla="*/ 2147483647 w 12"/>
                <a:gd name="T27" fmla="*/ 2147483647 h 51"/>
                <a:gd name="T28" fmla="*/ 2147483647 w 12"/>
                <a:gd name="T29" fmla="*/ 506477756 h 51"/>
                <a:gd name="T30" fmla="*/ 568619106 w 12"/>
                <a:gd name="T31" fmla="*/ 0 h 51"/>
                <a:gd name="T32" fmla="*/ 568619106 w 12"/>
                <a:gd name="T33" fmla="*/ 0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51"/>
                <a:gd name="T53" fmla="*/ 12 w 12"/>
                <a:gd name="T54" fmla="*/ 51 h 5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51">
                  <a:moveTo>
                    <a:pt x="2" y="0"/>
                  </a:moveTo>
                  <a:cubicBezTo>
                    <a:pt x="1" y="3"/>
                    <a:pt x="2" y="7"/>
                    <a:pt x="1" y="10"/>
                  </a:cubicBezTo>
                  <a:cubicBezTo>
                    <a:pt x="3" y="9"/>
                    <a:pt x="4" y="9"/>
                    <a:pt x="5" y="10"/>
                  </a:cubicBezTo>
                  <a:cubicBezTo>
                    <a:pt x="7" y="10"/>
                    <a:pt x="7" y="11"/>
                    <a:pt x="7" y="12"/>
                  </a:cubicBezTo>
                  <a:cubicBezTo>
                    <a:pt x="8" y="15"/>
                    <a:pt x="7" y="17"/>
                    <a:pt x="6" y="18"/>
                  </a:cubicBezTo>
                  <a:cubicBezTo>
                    <a:pt x="7" y="20"/>
                    <a:pt x="8" y="22"/>
                    <a:pt x="7" y="23"/>
                  </a:cubicBezTo>
                  <a:cubicBezTo>
                    <a:pt x="6" y="26"/>
                    <a:pt x="3" y="28"/>
                    <a:pt x="0" y="29"/>
                  </a:cubicBezTo>
                  <a:cubicBezTo>
                    <a:pt x="0" y="36"/>
                    <a:pt x="0" y="43"/>
                    <a:pt x="3" y="49"/>
                  </a:cubicBezTo>
                  <a:cubicBezTo>
                    <a:pt x="4" y="50"/>
                    <a:pt x="5" y="51"/>
                    <a:pt x="7" y="51"/>
                  </a:cubicBezTo>
                  <a:cubicBezTo>
                    <a:pt x="8" y="51"/>
                    <a:pt x="10" y="51"/>
                    <a:pt x="10" y="49"/>
                  </a:cubicBezTo>
                  <a:cubicBezTo>
                    <a:pt x="10" y="47"/>
                    <a:pt x="11" y="44"/>
                    <a:pt x="11" y="42"/>
                  </a:cubicBezTo>
                  <a:cubicBezTo>
                    <a:pt x="12" y="35"/>
                    <a:pt x="12" y="29"/>
                    <a:pt x="11" y="23"/>
                  </a:cubicBezTo>
                  <a:cubicBezTo>
                    <a:pt x="9" y="21"/>
                    <a:pt x="8" y="18"/>
                    <a:pt x="9" y="15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11" y="9"/>
                    <a:pt x="12" y="6"/>
                    <a:pt x="12" y="2"/>
                  </a:cubicBezTo>
                  <a:cubicBezTo>
                    <a:pt x="9" y="0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FDB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40" name="Freeform 318">
              <a:extLst>
                <a:ext uri="{FF2B5EF4-FFF2-40B4-BE49-F238E27FC236}">
                  <a16:creationId xmlns:a16="http://schemas.microsoft.com/office/drawing/2014/main" id="{F189D6C3-CFCA-450E-FB6C-1920826C5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875" y="820738"/>
              <a:ext cx="96838" cy="68262"/>
            </a:xfrm>
            <a:custGeom>
              <a:avLst/>
              <a:gdLst>
                <a:gd name="T0" fmla="*/ 277440905 w 13"/>
                <a:gd name="T1" fmla="*/ 1380651932 h 9"/>
                <a:gd name="T2" fmla="*/ 277440905 w 13"/>
                <a:gd name="T3" fmla="*/ 1093018739 h 9"/>
                <a:gd name="T4" fmla="*/ 277440905 w 13"/>
                <a:gd name="T5" fmla="*/ 1093018739 h 9"/>
                <a:gd name="T6" fmla="*/ 0 w 13"/>
                <a:gd name="T7" fmla="*/ 2147483647 h 9"/>
                <a:gd name="T8" fmla="*/ 776841890 w 13"/>
                <a:gd name="T9" fmla="*/ 2147483647 h 9"/>
                <a:gd name="T10" fmla="*/ 2108573272 w 13"/>
                <a:gd name="T11" fmla="*/ 1093018739 h 9"/>
                <a:gd name="T12" fmla="*/ 2147483647 w 13"/>
                <a:gd name="T13" fmla="*/ 805377726 h 9"/>
                <a:gd name="T14" fmla="*/ 2147483647 w 13"/>
                <a:gd name="T15" fmla="*/ 805377726 h 9"/>
                <a:gd name="T16" fmla="*/ 2147483647 w 13"/>
                <a:gd name="T17" fmla="*/ 805377726 h 9"/>
                <a:gd name="T18" fmla="*/ 2147483647 w 13"/>
                <a:gd name="T19" fmla="*/ 805377726 h 9"/>
                <a:gd name="T20" fmla="*/ 2147483647 w 13"/>
                <a:gd name="T21" fmla="*/ 287633311 h 9"/>
                <a:gd name="T22" fmla="*/ 277440905 w 13"/>
                <a:gd name="T23" fmla="*/ 1380651932 h 9"/>
                <a:gd name="T24" fmla="*/ 277440905 w 13"/>
                <a:gd name="T25" fmla="*/ 1380651932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9"/>
                <a:gd name="T41" fmla="*/ 13 w 13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9">
                  <a:moveTo>
                    <a:pt x="1" y="5"/>
                  </a:moveTo>
                  <a:lnTo>
                    <a:pt x="1" y="4"/>
                  </a:lnTo>
                  <a:cubicBezTo>
                    <a:pt x="0" y="6"/>
                    <a:pt x="0" y="7"/>
                    <a:pt x="0" y="9"/>
                  </a:cubicBezTo>
                  <a:cubicBezTo>
                    <a:pt x="1" y="9"/>
                    <a:pt x="2" y="9"/>
                    <a:pt x="3" y="8"/>
                  </a:cubicBezTo>
                  <a:cubicBezTo>
                    <a:pt x="4" y="7"/>
                    <a:pt x="6" y="4"/>
                    <a:pt x="8" y="4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4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13" y="2"/>
                    <a:pt x="11" y="1"/>
                    <a:pt x="10" y="1"/>
                  </a:cubicBezTo>
                  <a:cubicBezTo>
                    <a:pt x="7" y="0"/>
                    <a:pt x="3" y="2"/>
                    <a:pt x="1" y="5"/>
                  </a:cubicBezTo>
                  <a:close/>
                </a:path>
              </a:pathLst>
            </a:custGeom>
            <a:solidFill>
              <a:srgbClr val="282D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41" name="Freeform 319">
              <a:extLst>
                <a:ext uri="{FF2B5EF4-FFF2-40B4-BE49-F238E27FC236}">
                  <a16:creationId xmlns:a16="http://schemas.microsoft.com/office/drawing/2014/main" id="{88A6FBF9-2914-2BBC-89F4-17E71F0F7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925" y="828675"/>
              <a:ext cx="74613" cy="90487"/>
            </a:xfrm>
            <a:custGeom>
              <a:avLst/>
              <a:gdLst>
                <a:gd name="T0" fmla="*/ 278358729 w 10"/>
                <a:gd name="T1" fmla="*/ 568605282 h 12"/>
                <a:gd name="T2" fmla="*/ 501041260 w 10"/>
                <a:gd name="T3" fmla="*/ 2147483647 h 12"/>
                <a:gd name="T4" fmla="*/ 1837143435 w 10"/>
                <a:gd name="T5" fmla="*/ 2147483647 h 12"/>
                <a:gd name="T6" fmla="*/ 2115495053 w 10"/>
                <a:gd name="T7" fmla="*/ 2147483647 h 12"/>
                <a:gd name="T8" fmla="*/ 2115495053 w 10"/>
                <a:gd name="T9" fmla="*/ 1364649566 h 12"/>
                <a:gd name="T10" fmla="*/ 1837143435 w 10"/>
                <a:gd name="T11" fmla="*/ 568605282 h 12"/>
                <a:gd name="T12" fmla="*/ 779392411 w 10"/>
                <a:gd name="T13" fmla="*/ 284302641 h 12"/>
                <a:gd name="T14" fmla="*/ 278358729 w 10"/>
                <a:gd name="T15" fmla="*/ 568605282 h 12"/>
                <a:gd name="T16" fmla="*/ 278358729 w 10"/>
                <a:gd name="T17" fmla="*/ 56860528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1" y="2"/>
                  </a:moveTo>
                  <a:cubicBezTo>
                    <a:pt x="0" y="4"/>
                    <a:pt x="0" y="7"/>
                    <a:pt x="2" y="8"/>
                  </a:cubicBezTo>
                  <a:cubicBezTo>
                    <a:pt x="4" y="8"/>
                    <a:pt x="6" y="10"/>
                    <a:pt x="7" y="12"/>
                  </a:cubicBezTo>
                  <a:cubicBezTo>
                    <a:pt x="7" y="12"/>
                    <a:pt x="8" y="12"/>
                    <a:pt x="8" y="11"/>
                  </a:cubicBezTo>
                  <a:cubicBezTo>
                    <a:pt x="8" y="9"/>
                    <a:pt x="10" y="7"/>
                    <a:pt x="8" y="5"/>
                  </a:cubicBezTo>
                  <a:cubicBezTo>
                    <a:pt x="6" y="5"/>
                    <a:pt x="8" y="3"/>
                    <a:pt x="7" y="2"/>
                  </a:cubicBezTo>
                  <a:cubicBezTo>
                    <a:pt x="6" y="0"/>
                    <a:pt x="4" y="3"/>
                    <a:pt x="3" y="1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F46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42" name="Freeform 320">
              <a:extLst>
                <a:ext uri="{FF2B5EF4-FFF2-40B4-BE49-F238E27FC236}">
                  <a16:creationId xmlns:a16="http://schemas.microsoft.com/office/drawing/2014/main" id="{39CE6C30-8441-6F99-3E73-BF2893EDE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5" y="842963"/>
              <a:ext cx="60325" cy="60325"/>
            </a:xfrm>
            <a:custGeom>
              <a:avLst/>
              <a:gdLst>
                <a:gd name="T0" fmla="*/ 0 w 8"/>
                <a:gd name="T1" fmla="*/ 1080360381 h 8"/>
                <a:gd name="T2" fmla="*/ 568608333 w 8"/>
                <a:gd name="T3" fmla="*/ 1364664430 h 8"/>
                <a:gd name="T4" fmla="*/ 1592104653 w 8"/>
                <a:gd name="T5" fmla="*/ 2147483647 h 8"/>
                <a:gd name="T6" fmla="*/ 1592104653 w 8"/>
                <a:gd name="T7" fmla="*/ 1364664430 h 8"/>
                <a:gd name="T8" fmla="*/ 1364664430 w 8"/>
                <a:gd name="T9" fmla="*/ 1364664430 h 8"/>
                <a:gd name="T10" fmla="*/ 1364664430 w 8"/>
                <a:gd name="T11" fmla="*/ 568608333 h 8"/>
                <a:gd name="T12" fmla="*/ 1080360381 w 8"/>
                <a:gd name="T13" fmla="*/ 284304167 h 8"/>
                <a:gd name="T14" fmla="*/ 568608333 w 8"/>
                <a:gd name="T15" fmla="*/ 284304167 h 8"/>
                <a:gd name="T16" fmla="*/ 568608333 w 8"/>
                <a:gd name="T17" fmla="*/ 0 h 8"/>
                <a:gd name="T18" fmla="*/ 0 w 8"/>
                <a:gd name="T19" fmla="*/ 1080360381 h 8"/>
                <a:gd name="T20" fmla="*/ 0 w 8"/>
                <a:gd name="T21" fmla="*/ 1080360381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0" y="4"/>
                  </a:moveTo>
                  <a:cubicBezTo>
                    <a:pt x="0" y="5"/>
                    <a:pt x="2" y="4"/>
                    <a:pt x="2" y="5"/>
                  </a:cubicBezTo>
                  <a:cubicBezTo>
                    <a:pt x="4" y="6"/>
                    <a:pt x="5" y="7"/>
                    <a:pt x="6" y="8"/>
                  </a:cubicBezTo>
                  <a:cubicBezTo>
                    <a:pt x="6" y="7"/>
                    <a:pt x="8" y="6"/>
                    <a:pt x="6" y="5"/>
                  </a:cubicBezTo>
                  <a:cubicBezTo>
                    <a:pt x="5" y="4"/>
                    <a:pt x="5" y="6"/>
                    <a:pt x="5" y="5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2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0" y="1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EC39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43" name="Freeform 321">
              <a:extLst>
                <a:ext uri="{FF2B5EF4-FFF2-40B4-BE49-F238E27FC236}">
                  <a16:creationId xmlns:a16="http://schemas.microsoft.com/office/drawing/2014/main" id="{6B3698CF-452D-3891-E596-42EC8523E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850900"/>
              <a:ext cx="82550" cy="98425"/>
            </a:xfrm>
            <a:custGeom>
              <a:avLst/>
              <a:gdLst>
                <a:gd name="T0" fmla="*/ 506864563 w 11"/>
                <a:gd name="T1" fmla="*/ 286613634 h 13"/>
                <a:gd name="T2" fmla="*/ 506864563 w 11"/>
                <a:gd name="T3" fmla="*/ 1662345237 h 13"/>
                <a:gd name="T4" fmla="*/ 281593079 w 11"/>
                <a:gd name="T5" fmla="*/ 2147483647 h 13"/>
                <a:gd name="T6" fmla="*/ 788457525 w 11"/>
                <a:gd name="T7" fmla="*/ 2147483647 h 13"/>
                <a:gd name="T8" fmla="*/ 788457525 w 11"/>
                <a:gd name="T9" fmla="*/ 2147483647 h 13"/>
                <a:gd name="T10" fmla="*/ 1070043216 w 11"/>
                <a:gd name="T11" fmla="*/ 2147483647 h 13"/>
                <a:gd name="T12" fmla="*/ 1070043216 w 11"/>
                <a:gd name="T13" fmla="*/ 2147483647 h 13"/>
                <a:gd name="T14" fmla="*/ 1858500506 w 11"/>
                <a:gd name="T15" fmla="*/ 2147483647 h 13"/>
                <a:gd name="T16" fmla="*/ 2147483647 w 11"/>
                <a:gd name="T17" fmla="*/ 2147483647 h 13"/>
                <a:gd name="T18" fmla="*/ 2147483647 w 11"/>
                <a:gd name="T19" fmla="*/ 573227268 h 13"/>
                <a:gd name="T20" fmla="*/ 506864563 w 11"/>
                <a:gd name="T21" fmla="*/ 286613634 h 13"/>
                <a:gd name="T22" fmla="*/ 506864563 w 11"/>
                <a:gd name="T23" fmla="*/ 286613634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"/>
                <a:gd name="T37" fmla="*/ 0 h 13"/>
                <a:gd name="T38" fmla="*/ 11 w 11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" h="13">
                  <a:moveTo>
                    <a:pt x="2" y="1"/>
                  </a:moveTo>
                  <a:cubicBezTo>
                    <a:pt x="0" y="3"/>
                    <a:pt x="5" y="4"/>
                    <a:pt x="2" y="6"/>
                  </a:cubicBezTo>
                  <a:cubicBezTo>
                    <a:pt x="1" y="6"/>
                    <a:pt x="1" y="7"/>
                    <a:pt x="1" y="9"/>
                  </a:cubicBezTo>
                  <a:cubicBezTo>
                    <a:pt x="1" y="11"/>
                    <a:pt x="2" y="12"/>
                    <a:pt x="3" y="13"/>
                  </a:cubicBezTo>
                  <a:lnTo>
                    <a:pt x="4" y="13"/>
                  </a:lnTo>
                  <a:cubicBezTo>
                    <a:pt x="4" y="11"/>
                    <a:pt x="5" y="9"/>
                    <a:pt x="7" y="8"/>
                  </a:cubicBezTo>
                  <a:cubicBezTo>
                    <a:pt x="8" y="8"/>
                    <a:pt x="10" y="8"/>
                    <a:pt x="11" y="8"/>
                  </a:cubicBezTo>
                  <a:cubicBezTo>
                    <a:pt x="11" y="6"/>
                    <a:pt x="10" y="4"/>
                    <a:pt x="9" y="2"/>
                  </a:cubicBezTo>
                  <a:cubicBezTo>
                    <a:pt x="7" y="1"/>
                    <a:pt x="4" y="0"/>
                    <a:pt x="2" y="1"/>
                  </a:cubicBezTo>
                  <a:close/>
                </a:path>
              </a:pathLst>
            </a:custGeom>
            <a:solidFill>
              <a:srgbClr val="282D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44" name="Freeform 322">
              <a:extLst>
                <a:ext uri="{FF2B5EF4-FFF2-40B4-BE49-F238E27FC236}">
                  <a16:creationId xmlns:a16="http://schemas.microsoft.com/office/drawing/2014/main" id="{934ACD24-5951-F2DC-2DDE-F1C81B49C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0038" y="881063"/>
              <a:ext cx="74613" cy="46037"/>
            </a:xfrm>
            <a:custGeom>
              <a:avLst/>
              <a:gdLst>
                <a:gd name="T0" fmla="*/ 501041260 w 10"/>
                <a:gd name="T1" fmla="*/ 883081693 h 6"/>
                <a:gd name="T2" fmla="*/ 0 w 10"/>
                <a:gd name="T3" fmla="*/ 1412936943 h 6"/>
                <a:gd name="T4" fmla="*/ 2147483647 w 10"/>
                <a:gd name="T5" fmla="*/ 1412936943 h 6"/>
                <a:gd name="T6" fmla="*/ 1837143435 w 10"/>
                <a:gd name="T7" fmla="*/ 0 h 6"/>
                <a:gd name="T8" fmla="*/ 501041260 w 10"/>
                <a:gd name="T9" fmla="*/ 883081693 h 6"/>
                <a:gd name="T10" fmla="*/ 501041260 w 10"/>
                <a:gd name="T11" fmla="*/ 883081693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2" y="3"/>
                  </a:moveTo>
                  <a:cubicBezTo>
                    <a:pt x="1" y="3"/>
                    <a:pt x="0" y="4"/>
                    <a:pt x="0" y="5"/>
                  </a:cubicBezTo>
                  <a:cubicBezTo>
                    <a:pt x="4" y="5"/>
                    <a:pt x="7" y="6"/>
                    <a:pt x="10" y="5"/>
                  </a:cubicBezTo>
                  <a:cubicBezTo>
                    <a:pt x="10" y="3"/>
                    <a:pt x="9" y="1"/>
                    <a:pt x="7" y="0"/>
                  </a:cubicBezTo>
                  <a:cubicBezTo>
                    <a:pt x="5" y="0"/>
                    <a:pt x="3" y="1"/>
                    <a:pt x="2" y="3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45" name="Freeform 323">
              <a:extLst>
                <a:ext uri="{FF2B5EF4-FFF2-40B4-BE49-F238E27FC236}">
                  <a16:creationId xmlns:a16="http://schemas.microsoft.com/office/drawing/2014/main" id="{2707247E-ECBC-789A-A951-B5D1D78CC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825" y="896938"/>
              <a:ext cx="68263" cy="74612"/>
            </a:xfrm>
            <a:custGeom>
              <a:avLst/>
              <a:gdLst>
                <a:gd name="T0" fmla="*/ 287645109 w 9"/>
                <a:gd name="T1" fmla="*/ 1057722158 h 10"/>
                <a:gd name="T2" fmla="*/ 287645109 w 9"/>
                <a:gd name="T3" fmla="*/ 2147483647 h 10"/>
                <a:gd name="T4" fmla="*/ 1380694912 w 9"/>
                <a:gd name="T5" fmla="*/ 2147483647 h 10"/>
                <a:gd name="T6" fmla="*/ 2147483647 w 9"/>
                <a:gd name="T7" fmla="*/ 2115444317 h 10"/>
                <a:gd name="T8" fmla="*/ 2147483647 w 9"/>
                <a:gd name="T9" fmla="*/ 779374504 h 10"/>
                <a:gd name="T10" fmla="*/ 287645109 w 9"/>
                <a:gd name="T11" fmla="*/ 1057722158 h 10"/>
                <a:gd name="T12" fmla="*/ 287645109 w 9"/>
                <a:gd name="T13" fmla="*/ 1057722158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0"/>
                <a:gd name="T23" fmla="*/ 9 w 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0">
                  <a:moveTo>
                    <a:pt x="1" y="4"/>
                  </a:moveTo>
                  <a:cubicBezTo>
                    <a:pt x="0" y="6"/>
                    <a:pt x="0" y="8"/>
                    <a:pt x="1" y="10"/>
                  </a:cubicBezTo>
                  <a:cubicBezTo>
                    <a:pt x="2" y="10"/>
                    <a:pt x="4" y="9"/>
                    <a:pt x="5" y="9"/>
                  </a:cubicBezTo>
                  <a:cubicBezTo>
                    <a:pt x="6" y="8"/>
                    <a:pt x="7" y="9"/>
                    <a:pt x="8" y="8"/>
                  </a:cubicBezTo>
                  <a:cubicBezTo>
                    <a:pt x="9" y="7"/>
                    <a:pt x="9" y="5"/>
                    <a:pt x="9" y="3"/>
                  </a:cubicBezTo>
                  <a:cubicBezTo>
                    <a:pt x="6" y="0"/>
                    <a:pt x="4" y="4"/>
                    <a:pt x="1" y="4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46" name="Freeform 324">
              <a:extLst>
                <a:ext uri="{FF2B5EF4-FFF2-40B4-BE49-F238E27FC236}">
                  <a16:creationId xmlns:a16="http://schemas.microsoft.com/office/drawing/2014/main" id="{1E94230C-D947-BB08-242D-66728D538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4450" y="919163"/>
              <a:ext cx="569913" cy="450850"/>
            </a:xfrm>
            <a:custGeom>
              <a:avLst/>
              <a:gdLst>
                <a:gd name="T0" fmla="*/ 2147483647 w 76"/>
                <a:gd name="T1" fmla="*/ 0 h 60"/>
                <a:gd name="T2" fmla="*/ 2147483647 w 76"/>
                <a:gd name="T3" fmla="*/ 282314801 h 60"/>
                <a:gd name="T4" fmla="*/ 2147483647 w 76"/>
                <a:gd name="T5" fmla="*/ 282314801 h 60"/>
                <a:gd name="T6" fmla="*/ 2147483647 w 76"/>
                <a:gd name="T7" fmla="*/ 1355104942 h 60"/>
                <a:gd name="T8" fmla="*/ 2147483647 w 76"/>
                <a:gd name="T9" fmla="*/ 1580958192 h 60"/>
                <a:gd name="T10" fmla="*/ 2147483647 w 76"/>
                <a:gd name="T11" fmla="*/ 1355104942 h 60"/>
                <a:gd name="T12" fmla="*/ 2147483647 w 76"/>
                <a:gd name="T13" fmla="*/ 1355104942 h 60"/>
                <a:gd name="T14" fmla="*/ 2147483647 w 76"/>
                <a:gd name="T15" fmla="*/ 1863272876 h 60"/>
                <a:gd name="T16" fmla="*/ 2147483647 w 76"/>
                <a:gd name="T17" fmla="*/ 2147483647 h 60"/>
                <a:gd name="T18" fmla="*/ 2147483647 w 76"/>
                <a:gd name="T19" fmla="*/ 2147483647 h 60"/>
                <a:gd name="T20" fmla="*/ 2147483647 w 76"/>
                <a:gd name="T21" fmla="*/ 2147483647 h 60"/>
                <a:gd name="T22" fmla="*/ 2147483647 w 76"/>
                <a:gd name="T23" fmla="*/ 2147483647 h 60"/>
                <a:gd name="T24" fmla="*/ 2147483647 w 76"/>
                <a:gd name="T25" fmla="*/ 2147483647 h 60"/>
                <a:gd name="T26" fmla="*/ 2147483647 w 76"/>
                <a:gd name="T27" fmla="*/ 1863272876 h 60"/>
                <a:gd name="T28" fmla="*/ 2147483647 w 76"/>
                <a:gd name="T29" fmla="*/ 1355104942 h 60"/>
                <a:gd name="T30" fmla="*/ 2147483647 w 76"/>
                <a:gd name="T31" fmla="*/ 790475339 h 60"/>
                <a:gd name="T32" fmla="*/ 2147483647 w 76"/>
                <a:gd name="T33" fmla="*/ 508168169 h 60"/>
                <a:gd name="T34" fmla="*/ 2147483647 w 76"/>
                <a:gd name="T35" fmla="*/ 508168169 h 60"/>
                <a:gd name="T36" fmla="*/ 2147483647 w 76"/>
                <a:gd name="T37" fmla="*/ 1580958192 h 60"/>
                <a:gd name="T38" fmla="*/ 2147483647 w 76"/>
                <a:gd name="T39" fmla="*/ 2147483647 h 60"/>
                <a:gd name="T40" fmla="*/ 2147483647 w 76"/>
                <a:gd name="T41" fmla="*/ 2147483647 h 60"/>
                <a:gd name="T42" fmla="*/ 2147483647 w 76"/>
                <a:gd name="T43" fmla="*/ 2147483647 h 60"/>
                <a:gd name="T44" fmla="*/ 2147483647 w 76"/>
                <a:gd name="T45" fmla="*/ 2147483647 h 60"/>
                <a:gd name="T46" fmla="*/ 2147483647 w 76"/>
                <a:gd name="T47" fmla="*/ 2147483647 h 60"/>
                <a:gd name="T48" fmla="*/ 2147483647 w 76"/>
                <a:gd name="T49" fmla="*/ 2147483647 h 60"/>
                <a:gd name="T50" fmla="*/ 2147483647 w 76"/>
                <a:gd name="T51" fmla="*/ 2147483647 h 60"/>
                <a:gd name="T52" fmla="*/ 2147483647 w 76"/>
                <a:gd name="T53" fmla="*/ 2147483647 h 60"/>
                <a:gd name="T54" fmla="*/ 2147483647 w 76"/>
                <a:gd name="T55" fmla="*/ 2147483647 h 60"/>
                <a:gd name="T56" fmla="*/ 2147483647 w 76"/>
                <a:gd name="T57" fmla="*/ 2147483647 h 60"/>
                <a:gd name="T58" fmla="*/ 2147483647 w 76"/>
                <a:gd name="T59" fmla="*/ 2147483647 h 60"/>
                <a:gd name="T60" fmla="*/ 2147483647 w 76"/>
                <a:gd name="T61" fmla="*/ 2147483647 h 60"/>
                <a:gd name="T62" fmla="*/ 2147483647 w 76"/>
                <a:gd name="T63" fmla="*/ 2147483647 h 60"/>
                <a:gd name="T64" fmla="*/ 2147483647 w 76"/>
                <a:gd name="T65" fmla="*/ 2147483647 h 60"/>
                <a:gd name="T66" fmla="*/ 2147483647 w 76"/>
                <a:gd name="T67" fmla="*/ 2147483647 h 60"/>
                <a:gd name="T68" fmla="*/ 2147483647 w 76"/>
                <a:gd name="T69" fmla="*/ 2147483647 h 60"/>
                <a:gd name="T70" fmla="*/ 2147483647 w 76"/>
                <a:gd name="T71" fmla="*/ 2147483647 h 60"/>
                <a:gd name="T72" fmla="*/ 2147483647 w 76"/>
                <a:gd name="T73" fmla="*/ 2147483647 h 60"/>
                <a:gd name="T74" fmla="*/ 2147483647 w 76"/>
                <a:gd name="T75" fmla="*/ 2147483647 h 60"/>
                <a:gd name="T76" fmla="*/ 2147483647 w 76"/>
                <a:gd name="T77" fmla="*/ 2147483647 h 60"/>
                <a:gd name="T78" fmla="*/ 1349591405 w 76"/>
                <a:gd name="T79" fmla="*/ 1355104942 h 60"/>
                <a:gd name="T80" fmla="*/ 787259739 w 76"/>
                <a:gd name="T81" fmla="*/ 2147483647 h 60"/>
                <a:gd name="T82" fmla="*/ 787259739 w 76"/>
                <a:gd name="T83" fmla="*/ 2147483647 h 60"/>
                <a:gd name="T84" fmla="*/ 787259739 w 76"/>
                <a:gd name="T85" fmla="*/ 2147483647 h 60"/>
                <a:gd name="T86" fmla="*/ 787259739 w 76"/>
                <a:gd name="T87" fmla="*/ 2147483647 h 60"/>
                <a:gd name="T88" fmla="*/ 787259739 w 76"/>
                <a:gd name="T89" fmla="*/ 2147483647 h 60"/>
                <a:gd name="T90" fmla="*/ 1855681445 w 76"/>
                <a:gd name="T91" fmla="*/ 2147483647 h 60"/>
                <a:gd name="T92" fmla="*/ 2147483647 w 76"/>
                <a:gd name="T93" fmla="*/ 2147483647 h 60"/>
                <a:gd name="T94" fmla="*/ 2147483647 w 76"/>
                <a:gd name="T95" fmla="*/ 2147483647 h 60"/>
                <a:gd name="T96" fmla="*/ 2147483647 w 76"/>
                <a:gd name="T97" fmla="*/ 2147483647 h 60"/>
                <a:gd name="T98" fmla="*/ 2147483647 w 76"/>
                <a:gd name="T99" fmla="*/ 2147483647 h 60"/>
                <a:gd name="T100" fmla="*/ 2147483647 w 76"/>
                <a:gd name="T101" fmla="*/ 2147483647 h 60"/>
                <a:gd name="T102" fmla="*/ 2147483647 w 76"/>
                <a:gd name="T103" fmla="*/ 2147483647 h 60"/>
                <a:gd name="T104" fmla="*/ 2147483647 w 76"/>
                <a:gd name="T105" fmla="*/ 2147483647 h 60"/>
                <a:gd name="T106" fmla="*/ 2147483647 w 76"/>
                <a:gd name="T107" fmla="*/ 2147483647 h 60"/>
                <a:gd name="T108" fmla="*/ 2147483647 w 76"/>
                <a:gd name="T109" fmla="*/ 2147483647 h 60"/>
                <a:gd name="T110" fmla="*/ 2147483647 w 76"/>
                <a:gd name="T111" fmla="*/ 2145580515 h 60"/>
                <a:gd name="T112" fmla="*/ 2147483647 w 76"/>
                <a:gd name="T113" fmla="*/ 2147483647 h 60"/>
                <a:gd name="T114" fmla="*/ 2147483647 w 76"/>
                <a:gd name="T115" fmla="*/ 2147483647 h 60"/>
                <a:gd name="T116" fmla="*/ 2147483647 w 76"/>
                <a:gd name="T117" fmla="*/ 2147483647 h 60"/>
                <a:gd name="T118" fmla="*/ 2147483647 w 76"/>
                <a:gd name="T119" fmla="*/ 1355104942 h 60"/>
                <a:gd name="T120" fmla="*/ 2147483647 w 76"/>
                <a:gd name="T121" fmla="*/ 0 h 60"/>
                <a:gd name="T122" fmla="*/ 2147483647 w 76"/>
                <a:gd name="T123" fmla="*/ 0 h 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"/>
                <a:gd name="T187" fmla="*/ 0 h 60"/>
                <a:gd name="T188" fmla="*/ 76 w 76"/>
                <a:gd name="T189" fmla="*/ 60 h 6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" h="60">
                  <a:moveTo>
                    <a:pt x="69" y="0"/>
                  </a:moveTo>
                  <a:cubicBezTo>
                    <a:pt x="69" y="0"/>
                    <a:pt x="69" y="1"/>
                    <a:pt x="69" y="1"/>
                  </a:cubicBezTo>
                  <a:cubicBezTo>
                    <a:pt x="68" y="1"/>
                    <a:pt x="68" y="1"/>
                    <a:pt x="67" y="1"/>
                  </a:cubicBezTo>
                  <a:cubicBezTo>
                    <a:pt x="66" y="2"/>
                    <a:pt x="65" y="3"/>
                    <a:pt x="66" y="5"/>
                  </a:cubicBezTo>
                  <a:cubicBezTo>
                    <a:pt x="66" y="6"/>
                    <a:pt x="67" y="6"/>
                    <a:pt x="69" y="6"/>
                  </a:cubicBezTo>
                  <a:cubicBezTo>
                    <a:pt x="69" y="5"/>
                    <a:pt x="70" y="5"/>
                    <a:pt x="71" y="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9" y="11"/>
                    <a:pt x="67" y="10"/>
                    <a:pt x="66" y="10"/>
                  </a:cubicBezTo>
                  <a:cubicBezTo>
                    <a:pt x="67" y="9"/>
                    <a:pt x="68" y="9"/>
                    <a:pt x="68" y="7"/>
                  </a:cubicBezTo>
                  <a:cubicBezTo>
                    <a:pt x="67" y="7"/>
                    <a:pt x="65" y="6"/>
                    <a:pt x="64" y="5"/>
                  </a:cubicBezTo>
                  <a:cubicBezTo>
                    <a:pt x="64" y="4"/>
                    <a:pt x="64" y="4"/>
                    <a:pt x="64" y="3"/>
                  </a:cubicBezTo>
                  <a:cubicBezTo>
                    <a:pt x="58" y="3"/>
                    <a:pt x="51" y="3"/>
                    <a:pt x="45" y="2"/>
                  </a:cubicBezTo>
                  <a:cubicBezTo>
                    <a:pt x="46" y="2"/>
                    <a:pt x="45" y="2"/>
                    <a:pt x="45" y="2"/>
                  </a:cubicBezTo>
                  <a:cubicBezTo>
                    <a:pt x="44" y="3"/>
                    <a:pt x="44" y="5"/>
                    <a:pt x="44" y="6"/>
                  </a:cubicBezTo>
                  <a:cubicBezTo>
                    <a:pt x="44" y="9"/>
                    <a:pt x="41" y="11"/>
                    <a:pt x="39" y="11"/>
                  </a:cubicBezTo>
                  <a:cubicBezTo>
                    <a:pt x="38" y="11"/>
                    <a:pt x="36" y="12"/>
                    <a:pt x="35" y="12"/>
                  </a:cubicBezTo>
                  <a:cubicBezTo>
                    <a:pt x="33" y="17"/>
                    <a:pt x="38" y="20"/>
                    <a:pt x="37" y="24"/>
                  </a:cubicBezTo>
                  <a:cubicBezTo>
                    <a:pt x="37" y="25"/>
                    <a:pt x="37" y="25"/>
                    <a:pt x="36" y="24"/>
                  </a:cubicBezTo>
                  <a:cubicBezTo>
                    <a:pt x="36" y="22"/>
                    <a:pt x="35" y="19"/>
                    <a:pt x="33" y="17"/>
                  </a:cubicBezTo>
                  <a:cubicBezTo>
                    <a:pt x="32" y="18"/>
                    <a:pt x="31" y="20"/>
                    <a:pt x="30" y="20"/>
                  </a:cubicBezTo>
                  <a:cubicBezTo>
                    <a:pt x="30" y="24"/>
                    <a:pt x="27" y="27"/>
                    <a:pt x="24" y="28"/>
                  </a:cubicBezTo>
                  <a:cubicBezTo>
                    <a:pt x="21" y="29"/>
                    <a:pt x="17" y="29"/>
                    <a:pt x="15" y="26"/>
                  </a:cubicBezTo>
                  <a:cubicBezTo>
                    <a:pt x="14" y="28"/>
                    <a:pt x="15" y="29"/>
                    <a:pt x="16" y="30"/>
                  </a:cubicBezTo>
                  <a:cubicBezTo>
                    <a:pt x="18" y="31"/>
                    <a:pt x="20" y="31"/>
                    <a:pt x="22" y="31"/>
                  </a:cubicBezTo>
                  <a:cubicBezTo>
                    <a:pt x="23" y="30"/>
                    <a:pt x="24" y="30"/>
                    <a:pt x="24" y="30"/>
                  </a:cubicBezTo>
                  <a:cubicBezTo>
                    <a:pt x="25" y="30"/>
                    <a:pt x="25" y="29"/>
                    <a:pt x="25" y="29"/>
                  </a:cubicBezTo>
                  <a:cubicBezTo>
                    <a:pt x="26" y="29"/>
                    <a:pt x="26" y="30"/>
                    <a:pt x="25" y="31"/>
                  </a:cubicBezTo>
                  <a:cubicBezTo>
                    <a:pt x="23" y="32"/>
                    <a:pt x="19" y="33"/>
                    <a:pt x="16" y="32"/>
                  </a:cubicBezTo>
                  <a:cubicBezTo>
                    <a:pt x="15" y="31"/>
                    <a:pt x="14" y="30"/>
                    <a:pt x="13" y="29"/>
                  </a:cubicBezTo>
                  <a:cubicBezTo>
                    <a:pt x="12" y="25"/>
                    <a:pt x="16" y="24"/>
                    <a:pt x="17" y="21"/>
                  </a:cubicBezTo>
                  <a:cubicBezTo>
                    <a:pt x="16" y="21"/>
                    <a:pt x="16" y="20"/>
                    <a:pt x="15" y="20"/>
                  </a:cubicBezTo>
                  <a:cubicBezTo>
                    <a:pt x="14" y="18"/>
                    <a:pt x="15" y="15"/>
                    <a:pt x="12" y="15"/>
                  </a:cubicBezTo>
                  <a:cubicBezTo>
                    <a:pt x="11" y="14"/>
                    <a:pt x="10" y="13"/>
                    <a:pt x="10" y="12"/>
                  </a:cubicBezTo>
                  <a:cubicBezTo>
                    <a:pt x="11" y="10"/>
                    <a:pt x="13" y="10"/>
                    <a:pt x="15" y="9"/>
                  </a:cubicBezTo>
                  <a:cubicBezTo>
                    <a:pt x="11" y="9"/>
                    <a:pt x="8" y="8"/>
                    <a:pt x="5" y="5"/>
                  </a:cubicBezTo>
                  <a:cubicBezTo>
                    <a:pt x="4" y="7"/>
                    <a:pt x="4" y="9"/>
                    <a:pt x="3" y="11"/>
                  </a:cubicBezTo>
                  <a:cubicBezTo>
                    <a:pt x="2" y="12"/>
                    <a:pt x="4" y="12"/>
                    <a:pt x="3" y="13"/>
                  </a:cubicBezTo>
                  <a:lnTo>
                    <a:pt x="3" y="12"/>
                  </a:lnTo>
                  <a:cubicBezTo>
                    <a:pt x="0" y="20"/>
                    <a:pt x="3" y="28"/>
                    <a:pt x="7" y="35"/>
                  </a:cubicBezTo>
                  <a:cubicBezTo>
                    <a:pt x="11" y="42"/>
                    <a:pt x="15" y="49"/>
                    <a:pt x="22" y="53"/>
                  </a:cubicBezTo>
                  <a:cubicBezTo>
                    <a:pt x="22" y="55"/>
                    <a:pt x="23" y="57"/>
                    <a:pt x="23" y="58"/>
                  </a:cubicBezTo>
                  <a:cubicBezTo>
                    <a:pt x="27" y="60"/>
                    <a:pt x="32" y="58"/>
                    <a:pt x="36" y="57"/>
                  </a:cubicBezTo>
                  <a:cubicBezTo>
                    <a:pt x="39" y="56"/>
                    <a:pt x="42" y="53"/>
                    <a:pt x="43" y="50"/>
                  </a:cubicBezTo>
                  <a:lnTo>
                    <a:pt x="43" y="46"/>
                  </a:lnTo>
                  <a:cubicBezTo>
                    <a:pt x="49" y="41"/>
                    <a:pt x="57" y="36"/>
                    <a:pt x="59" y="27"/>
                  </a:cubicBezTo>
                  <a:cubicBezTo>
                    <a:pt x="61" y="22"/>
                    <a:pt x="64" y="17"/>
                    <a:pt x="62" y="12"/>
                  </a:cubicBezTo>
                  <a:cubicBezTo>
                    <a:pt x="62" y="10"/>
                    <a:pt x="62" y="9"/>
                    <a:pt x="63" y="8"/>
                  </a:cubicBezTo>
                  <a:cubicBezTo>
                    <a:pt x="64" y="9"/>
                    <a:pt x="63" y="11"/>
                    <a:pt x="64" y="12"/>
                  </a:cubicBezTo>
                  <a:cubicBezTo>
                    <a:pt x="65" y="13"/>
                    <a:pt x="65" y="15"/>
                    <a:pt x="67" y="16"/>
                  </a:cubicBezTo>
                  <a:cubicBezTo>
                    <a:pt x="69" y="17"/>
                    <a:pt x="71" y="16"/>
                    <a:pt x="73" y="14"/>
                  </a:cubicBezTo>
                  <a:cubicBezTo>
                    <a:pt x="75" y="12"/>
                    <a:pt x="76" y="8"/>
                    <a:pt x="74" y="5"/>
                  </a:cubicBezTo>
                  <a:cubicBezTo>
                    <a:pt x="73" y="3"/>
                    <a:pt x="72" y="0"/>
                    <a:pt x="69" y="0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47" name="Freeform 325">
              <a:extLst>
                <a:ext uri="{FF2B5EF4-FFF2-40B4-BE49-F238E27FC236}">
                  <a16:creationId xmlns:a16="http://schemas.microsoft.com/office/drawing/2014/main" id="{DC207F69-06F8-1329-69D5-DCB65D461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613" y="919163"/>
              <a:ext cx="68263" cy="14287"/>
            </a:xfrm>
            <a:custGeom>
              <a:avLst/>
              <a:gdLst>
                <a:gd name="T0" fmla="*/ 0 w 9"/>
                <a:gd name="T1" fmla="*/ 255144379 h 2"/>
                <a:gd name="T2" fmla="*/ 0 w 9"/>
                <a:gd name="T3" fmla="*/ 459262651 h 2"/>
                <a:gd name="T4" fmla="*/ 0 w 9"/>
                <a:gd name="T5" fmla="*/ 459262651 h 2"/>
                <a:gd name="T6" fmla="*/ 2147483647 w 9"/>
                <a:gd name="T7" fmla="*/ 459262651 h 2"/>
                <a:gd name="T8" fmla="*/ 1668339902 w 9"/>
                <a:gd name="T9" fmla="*/ 0 h 2"/>
                <a:gd name="T10" fmla="*/ 0 w 9"/>
                <a:gd name="T11" fmla="*/ 255144379 h 2"/>
                <a:gd name="T12" fmla="*/ 0 w 9"/>
                <a:gd name="T13" fmla="*/ 255144379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2"/>
                <a:gd name="T23" fmla="*/ 9 w 9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2">
                  <a:moveTo>
                    <a:pt x="0" y="1"/>
                  </a:moveTo>
                  <a:lnTo>
                    <a:pt x="0" y="2"/>
                  </a:lnTo>
                  <a:cubicBezTo>
                    <a:pt x="3" y="1"/>
                    <a:pt x="6" y="1"/>
                    <a:pt x="9" y="2"/>
                  </a:cubicBezTo>
                  <a:cubicBezTo>
                    <a:pt x="8" y="1"/>
                    <a:pt x="7" y="1"/>
                    <a:pt x="6" y="0"/>
                  </a:cubicBezTo>
                  <a:cubicBezTo>
                    <a:pt x="4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48" name="Freeform 326">
              <a:extLst>
                <a:ext uri="{FF2B5EF4-FFF2-40B4-BE49-F238E27FC236}">
                  <a16:creationId xmlns:a16="http://schemas.microsoft.com/office/drawing/2014/main" id="{B43ADC0E-2470-B0D3-D1AE-1BA06231E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919163"/>
              <a:ext cx="112713" cy="60325"/>
            </a:xfrm>
            <a:custGeom>
              <a:avLst/>
              <a:gdLst>
                <a:gd name="T0" fmla="*/ 0 w 15"/>
                <a:gd name="T1" fmla="*/ 284304167 h 8"/>
                <a:gd name="T2" fmla="*/ 790486360 w 15"/>
                <a:gd name="T3" fmla="*/ 1592104653 h 8"/>
                <a:gd name="T4" fmla="*/ 1072802531 w 15"/>
                <a:gd name="T5" fmla="*/ 284304167 h 8"/>
                <a:gd name="T6" fmla="*/ 1580972719 w 15"/>
                <a:gd name="T7" fmla="*/ 568608333 h 8"/>
                <a:gd name="T8" fmla="*/ 1863288656 w 15"/>
                <a:gd name="T9" fmla="*/ 1592104653 h 8"/>
                <a:gd name="T10" fmla="*/ 1355118467 w 15"/>
                <a:gd name="T11" fmla="*/ 1876416242 h 8"/>
                <a:gd name="T12" fmla="*/ 2147483647 w 15"/>
                <a:gd name="T13" fmla="*/ 1876416242 h 8"/>
                <a:gd name="T14" fmla="*/ 2147483647 w 15"/>
                <a:gd name="T15" fmla="*/ 796056097 h 8"/>
                <a:gd name="T16" fmla="*/ 2147483647 w 15"/>
                <a:gd name="T17" fmla="*/ 796056097 h 8"/>
                <a:gd name="T18" fmla="*/ 2147483647 w 15"/>
                <a:gd name="T19" fmla="*/ 796056097 h 8"/>
                <a:gd name="T20" fmla="*/ 2147483647 w 15"/>
                <a:gd name="T21" fmla="*/ 796056097 h 8"/>
                <a:gd name="T22" fmla="*/ 2147483647 w 15"/>
                <a:gd name="T23" fmla="*/ 284304167 h 8"/>
                <a:gd name="T24" fmla="*/ 0 w 15"/>
                <a:gd name="T25" fmla="*/ 284304167 h 8"/>
                <a:gd name="T26" fmla="*/ 0 w 15"/>
                <a:gd name="T27" fmla="*/ 284304167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"/>
                <a:gd name="T43" fmla="*/ 0 h 8"/>
                <a:gd name="T44" fmla="*/ 15 w 15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" h="8">
                  <a:moveTo>
                    <a:pt x="0" y="1"/>
                  </a:moveTo>
                  <a:cubicBezTo>
                    <a:pt x="0" y="3"/>
                    <a:pt x="1" y="5"/>
                    <a:pt x="3" y="6"/>
                  </a:cubicBezTo>
                  <a:cubicBezTo>
                    <a:pt x="3" y="5"/>
                    <a:pt x="3" y="3"/>
                    <a:pt x="4" y="1"/>
                  </a:cubicBezTo>
                  <a:cubicBezTo>
                    <a:pt x="4" y="1"/>
                    <a:pt x="6" y="1"/>
                    <a:pt x="6" y="2"/>
                  </a:cubicBezTo>
                  <a:cubicBezTo>
                    <a:pt x="7" y="3"/>
                    <a:pt x="8" y="5"/>
                    <a:pt x="7" y="6"/>
                  </a:cubicBezTo>
                  <a:cubicBezTo>
                    <a:pt x="6" y="7"/>
                    <a:pt x="6" y="7"/>
                    <a:pt x="5" y="7"/>
                  </a:cubicBezTo>
                  <a:cubicBezTo>
                    <a:pt x="6" y="8"/>
                    <a:pt x="9" y="8"/>
                    <a:pt x="11" y="7"/>
                  </a:cubicBezTo>
                  <a:cubicBezTo>
                    <a:pt x="13" y="7"/>
                    <a:pt x="12" y="4"/>
                    <a:pt x="15" y="3"/>
                  </a:cubicBezTo>
                  <a:cubicBezTo>
                    <a:pt x="14" y="2"/>
                    <a:pt x="15" y="2"/>
                    <a:pt x="14" y="1"/>
                  </a:cubicBezTo>
                  <a:cubicBezTo>
                    <a:pt x="10" y="0"/>
                    <a:pt x="5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49" name="Freeform 327">
              <a:extLst>
                <a:ext uri="{FF2B5EF4-FFF2-40B4-BE49-F238E27FC236}">
                  <a16:creationId xmlns:a16="http://schemas.microsoft.com/office/drawing/2014/main" id="{EBB0241A-6AB1-F43D-229B-9EE6ADDBD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575" y="919163"/>
              <a:ext cx="60325" cy="66675"/>
            </a:xfrm>
            <a:custGeom>
              <a:avLst/>
              <a:gdLst>
                <a:gd name="T0" fmla="*/ 284304167 w 8"/>
                <a:gd name="T1" fmla="*/ 274419483 h 9"/>
                <a:gd name="T2" fmla="*/ 0 w 8"/>
                <a:gd name="T3" fmla="*/ 1536732620 h 9"/>
                <a:gd name="T4" fmla="*/ 1080360381 w 8"/>
                <a:gd name="T5" fmla="*/ 2147483647 h 9"/>
                <a:gd name="T6" fmla="*/ 1592104653 w 8"/>
                <a:gd name="T7" fmla="*/ 274419483 h 9"/>
                <a:gd name="T8" fmla="*/ 284304167 w 8"/>
                <a:gd name="T9" fmla="*/ 274419483 h 9"/>
                <a:gd name="T10" fmla="*/ 284304167 w 8"/>
                <a:gd name="T11" fmla="*/ 274419483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9"/>
                <a:gd name="T20" fmla="*/ 8 w 8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9">
                  <a:moveTo>
                    <a:pt x="1" y="1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1" y="7"/>
                    <a:pt x="2" y="8"/>
                    <a:pt x="4" y="9"/>
                  </a:cubicBezTo>
                  <a:cubicBezTo>
                    <a:pt x="5" y="6"/>
                    <a:pt x="8" y="4"/>
                    <a:pt x="6" y="1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50" name="Freeform 328">
              <a:extLst>
                <a:ext uri="{FF2B5EF4-FFF2-40B4-BE49-F238E27FC236}">
                  <a16:creationId xmlns:a16="http://schemas.microsoft.com/office/drawing/2014/main" id="{FD4E31E6-E5C3-11C9-C860-5E85CBF32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6225" y="927100"/>
              <a:ext cx="90488" cy="74612"/>
            </a:xfrm>
            <a:custGeom>
              <a:avLst/>
              <a:gdLst>
                <a:gd name="T0" fmla="*/ 284305783 w 12"/>
                <a:gd name="T1" fmla="*/ 0 h 10"/>
                <a:gd name="T2" fmla="*/ 0 w 12"/>
                <a:gd name="T3" fmla="*/ 779374504 h 10"/>
                <a:gd name="T4" fmla="*/ 0 w 12"/>
                <a:gd name="T5" fmla="*/ 1057722158 h 10"/>
                <a:gd name="T6" fmla="*/ 568619106 w 12"/>
                <a:gd name="T7" fmla="*/ 501027083 h 10"/>
                <a:gd name="T8" fmla="*/ 1080374063 w 12"/>
                <a:gd name="T9" fmla="*/ 779374504 h 10"/>
                <a:gd name="T10" fmla="*/ 1364679728 w 12"/>
                <a:gd name="T11" fmla="*/ 1837096430 h 10"/>
                <a:gd name="T12" fmla="*/ 568619106 w 12"/>
                <a:gd name="T13" fmla="*/ 2115444317 h 10"/>
                <a:gd name="T14" fmla="*/ 568619106 w 12"/>
                <a:gd name="T15" fmla="*/ 2115444317 h 10"/>
                <a:gd name="T16" fmla="*/ 568619106 w 12"/>
                <a:gd name="T17" fmla="*/ 2115444317 h 10"/>
                <a:gd name="T18" fmla="*/ 568619106 w 12"/>
                <a:gd name="T19" fmla="*/ 2115444317 h 10"/>
                <a:gd name="T20" fmla="*/ 568619106 w 12"/>
                <a:gd name="T21" fmla="*/ 2115444317 h 10"/>
                <a:gd name="T22" fmla="*/ 1364679728 w 12"/>
                <a:gd name="T23" fmla="*/ 2147483647 h 10"/>
                <a:gd name="T24" fmla="*/ 2147483647 w 12"/>
                <a:gd name="T25" fmla="*/ 2115444317 h 10"/>
                <a:gd name="T26" fmla="*/ 2147483647 w 12"/>
                <a:gd name="T27" fmla="*/ 501027083 h 10"/>
                <a:gd name="T28" fmla="*/ 2147483647 w 12"/>
                <a:gd name="T29" fmla="*/ 501027083 h 10"/>
                <a:gd name="T30" fmla="*/ 2147483647 w 12"/>
                <a:gd name="T31" fmla="*/ 501027083 h 10"/>
                <a:gd name="T32" fmla="*/ 2147483647 w 12"/>
                <a:gd name="T33" fmla="*/ 278347538 h 10"/>
                <a:gd name="T34" fmla="*/ 2147483647 w 12"/>
                <a:gd name="T35" fmla="*/ 278347538 h 10"/>
                <a:gd name="T36" fmla="*/ 1648985393 w 12"/>
                <a:gd name="T37" fmla="*/ 0 h 10"/>
                <a:gd name="T38" fmla="*/ 1648985393 w 12"/>
                <a:gd name="T39" fmla="*/ 0 h 10"/>
                <a:gd name="T40" fmla="*/ 284305783 w 12"/>
                <a:gd name="T41" fmla="*/ 0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"/>
                <a:gd name="T64" fmla="*/ 0 h 10"/>
                <a:gd name="T65" fmla="*/ 12 w 12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" h="10"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5" y="4"/>
                    <a:pt x="5" y="6"/>
                    <a:pt x="5" y="7"/>
                  </a:cubicBezTo>
                  <a:cubicBezTo>
                    <a:pt x="4" y="8"/>
                    <a:pt x="3" y="8"/>
                    <a:pt x="2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7" y="10"/>
                    <a:pt x="9" y="9"/>
                    <a:pt x="10" y="8"/>
                  </a:cubicBezTo>
                  <a:cubicBezTo>
                    <a:pt x="12" y="6"/>
                    <a:pt x="12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lnTo>
                    <a:pt x="12" y="1"/>
                  </a:lnTo>
                  <a:cubicBezTo>
                    <a:pt x="10" y="1"/>
                    <a:pt x="8" y="1"/>
                    <a:pt x="6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51" name="Freeform 329">
              <a:extLst>
                <a:ext uri="{FF2B5EF4-FFF2-40B4-BE49-F238E27FC236}">
                  <a16:creationId xmlns:a16="http://schemas.microsoft.com/office/drawing/2014/main" id="{B7784CE1-6616-2758-5C4C-7FB387CDD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933450"/>
              <a:ext cx="166688" cy="98425"/>
            </a:xfrm>
            <a:custGeom>
              <a:avLst/>
              <a:gdLst>
                <a:gd name="T0" fmla="*/ 2147483647 w 22"/>
                <a:gd name="T1" fmla="*/ 286613634 h 13"/>
                <a:gd name="T2" fmla="*/ 1894424090 w 22"/>
                <a:gd name="T3" fmla="*/ 1089125777 h 13"/>
                <a:gd name="T4" fmla="*/ 1894424090 w 22"/>
                <a:gd name="T5" fmla="*/ 1662345237 h 13"/>
                <a:gd name="T6" fmla="*/ 2147483647 w 22"/>
                <a:gd name="T7" fmla="*/ 1662345237 h 13"/>
                <a:gd name="T8" fmla="*/ 1377759660 w 22"/>
                <a:gd name="T9" fmla="*/ 2147483647 h 13"/>
                <a:gd name="T10" fmla="*/ 0 w 22"/>
                <a:gd name="T11" fmla="*/ 2147483647 h 13"/>
                <a:gd name="T12" fmla="*/ 287036755 w 22"/>
                <a:gd name="T13" fmla="*/ 2147483647 h 13"/>
                <a:gd name="T14" fmla="*/ 1664796296 w 22"/>
                <a:gd name="T15" fmla="*/ 2147483647 h 13"/>
                <a:gd name="T16" fmla="*/ 2147483647 w 22"/>
                <a:gd name="T17" fmla="*/ 2147483647 h 13"/>
                <a:gd name="T18" fmla="*/ 2147483647 w 22"/>
                <a:gd name="T19" fmla="*/ 2147483647 h 13"/>
                <a:gd name="T20" fmla="*/ 2147483647 w 22"/>
                <a:gd name="T21" fmla="*/ 2147483647 h 13"/>
                <a:gd name="T22" fmla="*/ 2147483647 w 22"/>
                <a:gd name="T23" fmla="*/ 1662345237 h 13"/>
                <a:gd name="T24" fmla="*/ 2147483647 w 22"/>
                <a:gd name="T25" fmla="*/ 2147483647 h 13"/>
                <a:gd name="T26" fmla="*/ 2147483647 w 22"/>
                <a:gd name="T27" fmla="*/ 2147483647 h 13"/>
                <a:gd name="T28" fmla="*/ 2147483647 w 22"/>
                <a:gd name="T29" fmla="*/ 2147483647 h 13"/>
                <a:gd name="T30" fmla="*/ 2147483647 w 22"/>
                <a:gd name="T31" fmla="*/ 2147483647 h 13"/>
                <a:gd name="T32" fmla="*/ 2147483647 w 22"/>
                <a:gd name="T33" fmla="*/ 2147483647 h 13"/>
                <a:gd name="T34" fmla="*/ 2147483647 w 22"/>
                <a:gd name="T35" fmla="*/ 2147483647 h 13"/>
                <a:gd name="T36" fmla="*/ 2147483647 w 22"/>
                <a:gd name="T37" fmla="*/ 2147483647 h 13"/>
                <a:gd name="T38" fmla="*/ 2147483647 w 22"/>
                <a:gd name="T39" fmla="*/ 2147483647 h 13"/>
                <a:gd name="T40" fmla="*/ 2147483647 w 22"/>
                <a:gd name="T41" fmla="*/ 286613634 h 13"/>
                <a:gd name="T42" fmla="*/ 2147483647 w 22"/>
                <a:gd name="T43" fmla="*/ 286613634 h 13"/>
                <a:gd name="T44" fmla="*/ 2147483647 w 22"/>
                <a:gd name="T45" fmla="*/ 286613634 h 13"/>
                <a:gd name="T46" fmla="*/ 2147483647 w 22"/>
                <a:gd name="T47" fmla="*/ 286613634 h 1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2"/>
                <a:gd name="T73" fmla="*/ 0 h 13"/>
                <a:gd name="T74" fmla="*/ 22 w 22"/>
                <a:gd name="T75" fmla="*/ 13 h 1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2" h="13">
                  <a:moveTo>
                    <a:pt x="11" y="1"/>
                  </a:moveTo>
                  <a:cubicBezTo>
                    <a:pt x="9" y="2"/>
                    <a:pt x="7" y="2"/>
                    <a:pt x="7" y="4"/>
                  </a:cubicBezTo>
                  <a:cubicBezTo>
                    <a:pt x="6" y="5"/>
                    <a:pt x="7" y="5"/>
                    <a:pt x="7" y="6"/>
                  </a:cubicBezTo>
                  <a:cubicBezTo>
                    <a:pt x="9" y="5"/>
                    <a:pt x="10" y="5"/>
                    <a:pt x="11" y="6"/>
                  </a:cubicBezTo>
                  <a:cubicBezTo>
                    <a:pt x="10" y="8"/>
                    <a:pt x="7" y="7"/>
                    <a:pt x="5" y="8"/>
                  </a:cubicBezTo>
                  <a:cubicBezTo>
                    <a:pt x="3" y="8"/>
                    <a:pt x="2" y="9"/>
                    <a:pt x="0" y="10"/>
                  </a:cubicBezTo>
                  <a:cubicBezTo>
                    <a:pt x="0" y="11"/>
                    <a:pt x="1" y="12"/>
                    <a:pt x="1" y="12"/>
                  </a:cubicBezTo>
                  <a:cubicBezTo>
                    <a:pt x="3" y="13"/>
                    <a:pt x="5" y="11"/>
                    <a:pt x="6" y="11"/>
                  </a:cubicBezTo>
                  <a:cubicBezTo>
                    <a:pt x="11" y="11"/>
                    <a:pt x="16" y="12"/>
                    <a:pt x="20" y="13"/>
                  </a:cubicBezTo>
                  <a:cubicBezTo>
                    <a:pt x="20" y="12"/>
                    <a:pt x="22" y="11"/>
                    <a:pt x="21" y="10"/>
                  </a:cubicBezTo>
                  <a:cubicBezTo>
                    <a:pt x="19" y="10"/>
                    <a:pt x="17" y="10"/>
                    <a:pt x="16" y="9"/>
                  </a:cubicBezTo>
                  <a:cubicBezTo>
                    <a:pt x="16" y="8"/>
                    <a:pt x="12" y="7"/>
                    <a:pt x="14" y="6"/>
                  </a:cubicBezTo>
                  <a:cubicBezTo>
                    <a:pt x="16" y="6"/>
                    <a:pt x="17" y="6"/>
                    <a:pt x="17" y="8"/>
                  </a:cubicBezTo>
                  <a:cubicBezTo>
                    <a:pt x="17" y="8"/>
                    <a:pt x="17" y="9"/>
                    <a:pt x="18" y="9"/>
                  </a:cubicBezTo>
                  <a:lnTo>
                    <a:pt x="20" y="9"/>
                  </a:lnTo>
                  <a:cubicBezTo>
                    <a:pt x="19" y="6"/>
                    <a:pt x="17" y="4"/>
                    <a:pt x="18" y="1"/>
                  </a:cubicBezTo>
                  <a:cubicBezTo>
                    <a:pt x="15" y="0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52" name="Freeform 330">
              <a:extLst>
                <a:ext uri="{FF2B5EF4-FFF2-40B4-BE49-F238E27FC236}">
                  <a16:creationId xmlns:a16="http://schemas.microsoft.com/office/drawing/2014/main" id="{59DEC345-3211-7149-C47B-BCF212ABF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6313" y="933450"/>
              <a:ext cx="66675" cy="120650"/>
            </a:xfrm>
            <a:custGeom>
              <a:avLst/>
              <a:gdLst>
                <a:gd name="T0" fmla="*/ 274419483 w 9"/>
                <a:gd name="T1" fmla="*/ 568608333 h 16"/>
                <a:gd name="T2" fmla="*/ 493950647 w 9"/>
                <a:gd name="T3" fmla="*/ 1876416242 h 16"/>
                <a:gd name="T4" fmla="*/ 1042782204 w 9"/>
                <a:gd name="T5" fmla="*/ 2147483647 h 16"/>
                <a:gd name="T6" fmla="*/ 768370014 w 9"/>
                <a:gd name="T7" fmla="*/ 2147483647 h 16"/>
                <a:gd name="T8" fmla="*/ 768370014 w 9"/>
                <a:gd name="T9" fmla="*/ 2147483647 h 16"/>
                <a:gd name="T10" fmla="*/ 1042782204 w 9"/>
                <a:gd name="T11" fmla="*/ 2147483647 h 16"/>
                <a:gd name="T12" fmla="*/ 1042782204 w 9"/>
                <a:gd name="T13" fmla="*/ 2147483647 h 16"/>
                <a:gd name="T14" fmla="*/ 2147483647 w 9"/>
                <a:gd name="T15" fmla="*/ 2147483647 h 16"/>
                <a:gd name="T16" fmla="*/ 2147483647 w 9"/>
                <a:gd name="T17" fmla="*/ 1592104653 h 16"/>
                <a:gd name="T18" fmla="*/ 768370014 w 9"/>
                <a:gd name="T19" fmla="*/ 284304167 h 16"/>
                <a:gd name="T20" fmla="*/ 274419483 w 9"/>
                <a:gd name="T21" fmla="*/ 568608333 h 16"/>
                <a:gd name="T22" fmla="*/ 274419483 w 9"/>
                <a:gd name="T23" fmla="*/ 568608333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6"/>
                <a:gd name="T38" fmla="*/ 9 w 9"/>
                <a:gd name="T39" fmla="*/ 16 h 1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6">
                  <a:moveTo>
                    <a:pt x="1" y="2"/>
                  </a:moveTo>
                  <a:cubicBezTo>
                    <a:pt x="0" y="3"/>
                    <a:pt x="1" y="5"/>
                    <a:pt x="2" y="7"/>
                  </a:cubicBezTo>
                  <a:cubicBezTo>
                    <a:pt x="3" y="8"/>
                    <a:pt x="4" y="9"/>
                    <a:pt x="4" y="11"/>
                  </a:cubicBezTo>
                  <a:cubicBezTo>
                    <a:pt x="4" y="11"/>
                    <a:pt x="4" y="11"/>
                    <a:pt x="3" y="11"/>
                  </a:cubicBezTo>
                  <a:lnTo>
                    <a:pt x="4" y="16"/>
                  </a:lnTo>
                  <a:cubicBezTo>
                    <a:pt x="6" y="15"/>
                    <a:pt x="8" y="15"/>
                    <a:pt x="9" y="13"/>
                  </a:cubicBezTo>
                  <a:cubicBezTo>
                    <a:pt x="9" y="11"/>
                    <a:pt x="9" y="8"/>
                    <a:pt x="9" y="6"/>
                  </a:cubicBezTo>
                  <a:cubicBezTo>
                    <a:pt x="7" y="5"/>
                    <a:pt x="5" y="2"/>
                    <a:pt x="3" y="1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53" name="Freeform 331">
              <a:extLst>
                <a:ext uri="{FF2B5EF4-FFF2-40B4-BE49-F238E27FC236}">
                  <a16:creationId xmlns:a16="http://schemas.microsoft.com/office/drawing/2014/main" id="{B20D7356-A51F-B1B5-258C-3CF8984B9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825" y="971550"/>
              <a:ext cx="60325" cy="68262"/>
            </a:xfrm>
            <a:custGeom>
              <a:avLst/>
              <a:gdLst>
                <a:gd name="T0" fmla="*/ 284304167 w 8"/>
                <a:gd name="T1" fmla="*/ 1093018739 h 9"/>
                <a:gd name="T2" fmla="*/ 568608333 w 8"/>
                <a:gd name="T3" fmla="*/ 2147483647 h 9"/>
                <a:gd name="T4" fmla="*/ 1592104653 w 8"/>
                <a:gd name="T5" fmla="*/ 1898396228 h 9"/>
                <a:gd name="T6" fmla="*/ 2147483647 w 8"/>
                <a:gd name="T7" fmla="*/ 575274206 h 9"/>
                <a:gd name="T8" fmla="*/ 1876416242 w 8"/>
                <a:gd name="T9" fmla="*/ 0 h 9"/>
                <a:gd name="T10" fmla="*/ 1876416242 w 8"/>
                <a:gd name="T11" fmla="*/ 0 h 9"/>
                <a:gd name="T12" fmla="*/ 1592104653 w 8"/>
                <a:gd name="T13" fmla="*/ 287633311 h 9"/>
                <a:gd name="T14" fmla="*/ 1592104653 w 8"/>
                <a:gd name="T15" fmla="*/ 287633311 h 9"/>
                <a:gd name="T16" fmla="*/ 1080360381 w 8"/>
                <a:gd name="T17" fmla="*/ 287633311 h 9"/>
                <a:gd name="T18" fmla="*/ 284304167 w 8"/>
                <a:gd name="T19" fmla="*/ 1093018739 h 9"/>
                <a:gd name="T20" fmla="*/ 284304167 w 8"/>
                <a:gd name="T21" fmla="*/ 1093018739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9"/>
                <a:gd name="T35" fmla="*/ 8 w 8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9">
                  <a:moveTo>
                    <a:pt x="1" y="4"/>
                  </a:moveTo>
                  <a:cubicBezTo>
                    <a:pt x="0" y="5"/>
                    <a:pt x="1" y="7"/>
                    <a:pt x="2" y="8"/>
                  </a:cubicBezTo>
                  <a:cubicBezTo>
                    <a:pt x="4" y="9"/>
                    <a:pt x="5" y="8"/>
                    <a:pt x="6" y="7"/>
                  </a:cubicBezTo>
                  <a:cubicBezTo>
                    <a:pt x="8" y="6"/>
                    <a:pt x="8" y="4"/>
                    <a:pt x="8" y="2"/>
                  </a:cubicBezTo>
                  <a:cubicBezTo>
                    <a:pt x="8" y="1"/>
                    <a:pt x="8" y="1"/>
                    <a:pt x="7" y="0"/>
                  </a:cubicBezTo>
                  <a:lnTo>
                    <a:pt x="6" y="1"/>
                  </a:lnTo>
                  <a:cubicBezTo>
                    <a:pt x="6" y="0"/>
                    <a:pt x="5" y="0"/>
                    <a:pt x="4" y="1"/>
                  </a:cubicBezTo>
                  <a:cubicBezTo>
                    <a:pt x="3" y="1"/>
                    <a:pt x="2" y="2"/>
                    <a:pt x="1" y="4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54" name="Freeform 332">
              <a:extLst>
                <a:ext uri="{FF2B5EF4-FFF2-40B4-BE49-F238E27FC236}">
                  <a16:creationId xmlns:a16="http://schemas.microsoft.com/office/drawing/2014/main" id="{127EC5AA-7DFD-07A7-820F-5DA3FB9F4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3513" y="979488"/>
              <a:ext cx="15875" cy="6350"/>
            </a:xfrm>
            <a:custGeom>
              <a:avLst/>
              <a:gdLst>
                <a:gd name="T0" fmla="*/ 0 w 2"/>
                <a:gd name="T1" fmla="*/ 161289973 h 1"/>
                <a:gd name="T2" fmla="*/ 315015536 w 2"/>
                <a:gd name="T3" fmla="*/ 0 h 1"/>
                <a:gd name="T4" fmla="*/ 315015536 w 2"/>
                <a:gd name="T5" fmla="*/ 0 h 1"/>
                <a:gd name="T6" fmla="*/ 0 w 2"/>
                <a:gd name="T7" fmla="*/ 161289973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0" y="1"/>
                  </a:moveTo>
                  <a:cubicBezTo>
                    <a:pt x="0" y="0"/>
                    <a:pt x="2" y="1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DB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55" name="Freeform 333">
              <a:extLst>
                <a:ext uri="{FF2B5EF4-FFF2-40B4-BE49-F238E27FC236}">
                  <a16:creationId xmlns:a16="http://schemas.microsoft.com/office/drawing/2014/main" id="{902F05FB-2332-DEC2-7412-781F2C996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3438" y="1009650"/>
              <a:ext cx="66675" cy="104775"/>
            </a:xfrm>
            <a:custGeom>
              <a:avLst/>
              <a:gdLst>
                <a:gd name="T0" fmla="*/ 0 w 9"/>
                <a:gd name="T1" fmla="*/ 0 h 14"/>
                <a:gd name="T2" fmla="*/ 768370014 w 9"/>
                <a:gd name="T3" fmla="*/ 1568257273 h 14"/>
                <a:gd name="T4" fmla="*/ 2147483647 w 9"/>
                <a:gd name="T5" fmla="*/ 2147483647 h 14"/>
                <a:gd name="T6" fmla="*/ 2147483647 w 9"/>
                <a:gd name="T7" fmla="*/ 2147483647 h 14"/>
                <a:gd name="T8" fmla="*/ 2147483647 w 9"/>
                <a:gd name="T9" fmla="*/ 1344218448 h 14"/>
                <a:gd name="T10" fmla="*/ 2147483647 w 9"/>
                <a:gd name="T11" fmla="*/ 1344218448 h 14"/>
                <a:gd name="T12" fmla="*/ 1811151987 w 9"/>
                <a:gd name="T13" fmla="*/ 1344218448 h 14"/>
                <a:gd name="T14" fmla="*/ 1262320661 w 9"/>
                <a:gd name="T15" fmla="*/ 784128636 h 14"/>
                <a:gd name="T16" fmla="*/ 274419483 w 9"/>
                <a:gd name="T17" fmla="*/ 0 h 14"/>
                <a:gd name="T18" fmla="*/ 0 w 9"/>
                <a:gd name="T19" fmla="*/ 0 h 14"/>
                <a:gd name="T20" fmla="*/ 0 w 9"/>
                <a:gd name="T21" fmla="*/ 0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"/>
                <a:gd name="T34" fmla="*/ 0 h 14"/>
                <a:gd name="T35" fmla="*/ 9 w 9"/>
                <a:gd name="T36" fmla="*/ 14 h 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" h="14">
                  <a:moveTo>
                    <a:pt x="0" y="0"/>
                  </a:moveTo>
                  <a:cubicBezTo>
                    <a:pt x="0" y="3"/>
                    <a:pt x="2" y="4"/>
                    <a:pt x="3" y="6"/>
                  </a:cubicBezTo>
                  <a:cubicBezTo>
                    <a:pt x="3" y="10"/>
                    <a:pt x="6" y="13"/>
                    <a:pt x="9" y="14"/>
                  </a:cubicBezTo>
                  <a:lnTo>
                    <a:pt x="9" y="5"/>
                  </a:lnTo>
                  <a:cubicBezTo>
                    <a:pt x="8" y="5"/>
                    <a:pt x="8" y="4"/>
                    <a:pt x="7" y="5"/>
                  </a:cubicBezTo>
                  <a:cubicBezTo>
                    <a:pt x="6" y="4"/>
                    <a:pt x="6" y="3"/>
                    <a:pt x="5" y="3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56" name="Freeform 334">
              <a:extLst>
                <a:ext uri="{FF2B5EF4-FFF2-40B4-BE49-F238E27FC236}">
                  <a16:creationId xmlns:a16="http://schemas.microsoft.com/office/drawing/2014/main" id="{E9D72F79-8C72-0D2D-2D1D-277D62341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988" y="1009650"/>
              <a:ext cx="74613" cy="187325"/>
            </a:xfrm>
            <a:custGeom>
              <a:avLst/>
              <a:gdLst>
                <a:gd name="T0" fmla="*/ 1336102409 w 10"/>
                <a:gd name="T1" fmla="*/ 1066756074 h 25"/>
                <a:gd name="T2" fmla="*/ 0 w 10"/>
                <a:gd name="T3" fmla="*/ 1572061361 h 25"/>
                <a:gd name="T4" fmla="*/ 1057751257 w 10"/>
                <a:gd name="T5" fmla="*/ 2147483647 h 25"/>
                <a:gd name="T6" fmla="*/ 1558784823 w 10"/>
                <a:gd name="T7" fmla="*/ 2147483647 h 25"/>
                <a:gd name="T8" fmla="*/ 2147483647 w 10"/>
                <a:gd name="T9" fmla="*/ 2147483647 h 25"/>
                <a:gd name="T10" fmla="*/ 2147483647 w 10"/>
                <a:gd name="T11" fmla="*/ 505305521 h 25"/>
                <a:gd name="T12" fmla="*/ 1837143435 w 10"/>
                <a:gd name="T13" fmla="*/ 280725276 h 25"/>
                <a:gd name="T14" fmla="*/ 1336102409 w 10"/>
                <a:gd name="T15" fmla="*/ 1066756074 h 25"/>
                <a:gd name="T16" fmla="*/ 1336102409 w 10"/>
                <a:gd name="T17" fmla="*/ 1066756074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25"/>
                <a:gd name="T29" fmla="*/ 10 w 10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25">
                  <a:moveTo>
                    <a:pt x="5" y="4"/>
                  </a:moveTo>
                  <a:cubicBezTo>
                    <a:pt x="3" y="5"/>
                    <a:pt x="2" y="5"/>
                    <a:pt x="0" y="6"/>
                  </a:cubicBezTo>
                  <a:cubicBezTo>
                    <a:pt x="2" y="12"/>
                    <a:pt x="0" y="19"/>
                    <a:pt x="4" y="24"/>
                  </a:cubicBezTo>
                  <a:cubicBezTo>
                    <a:pt x="5" y="25"/>
                    <a:pt x="6" y="24"/>
                    <a:pt x="6" y="24"/>
                  </a:cubicBezTo>
                  <a:cubicBezTo>
                    <a:pt x="10" y="23"/>
                    <a:pt x="9" y="19"/>
                    <a:pt x="9" y="15"/>
                  </a:cubicBezTo>
                  <a:cubicBezTo>
                    <a:pt x="10" y="11"/>
                    <a:pt x="9" y="7"/>
                    <a:pt x="9" y="2"/>
                  </a:cubicBezTo>
                  <a:cubicBezTo>
                    <a:pt x="8" y="2"/>
                    <a:pt x="8" y="0"/>
                    <a:pt x="7" y="1"/>
                  </a:cubicBezTo>
                  <a:cubicBezTo>
                    <a:pt x="6" y="2"/>
                    <a:pt x="5" y="2"/>
                    <a:pt x="5" y="4"/>
                  </a:cubicBezTo>
                  <a:close/>
                </a:path>
              </a:pathLst>
            </a:custGeom>
            <a:solidFill>
              <a:srgbClr val="F46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57" name="Freeform 335">
              <a:extLst>
                <a:ext uri="{FF2B5EF4-FFF2-40B4-BE49-F238E27FC236}">
                  <a16:creationId xmlns:a16="http://schemas.microsoft.com/office/drawing/2014/main" id="{CD3FCFD6-2228-3AF9-731F-6E28D7E63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3513" y="1023938"/>
              <a:ext cx="112713" cy="44450"/>
            </a:xfrm>
            <a:custGeom>
              <a:avLst/>
              <a:gdLst>
                <a:gd name="T0" fmla="*/ 0 w 15"/>
                <a:gd name="T1" fmla="*/ 274419512 h 6"/>
                <a:gd name="T2" fmla="*/ 282316054 w 15"/>
                <a:gd name="T3" fmla="*/ 1262320795 h 6"/>
                <a:gd name="T4" fmla="*/ 2147483647 w 15"/>
                <a:gd name="T5" fmla="*/ 1262320795 h 6"/>
                <a:gd name="T6" fmla="*/ 2147483647 w 15"/>
                <a:gd name="T7" fmla="*/ 493950699 h 6"/>
                <a:gd name="T8" fmla="*/ 282316054 w 15"/>
                <a:gd name="T9" fmla="*/ 274419512 h 6"/>
                <a:gd name="T10" fmla="*/ 282316054 w 15"/>
                <a:gd name="T11" fmla="*/ 274419512 h 6"/>
                <a:gd name="T12" fmla="*/ 0 w 15"/>
                <a:gd name="T13" fmla="*/ 274419512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6"/>
                <a:gd name="T23" fmla="*/ 15 w 15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6">
                  <a:moveTo>
                    <a:pt x="0" y="1"/>
                  </a:moveTo>
                  <a:cubicBezTo>
                    <a:pt x="0" y="3"/>
                    <a:pt x="0" y="4"/>
                    <a:pt x="1" y="5"/>
                  </a:cubicBezTo>
                  <a:cubicBezTo>
                    <a:pt x="5" y="5"/>
                    <a:pt x="9" y="6"/>
                    <a:pt x="13" y="5"/>
                  </a:cubicBezTo>
                  <a:cubicBezTo>
                    <a:pt x="14" y="4"/>
                    <a:pt x="15" y="3"/>
                    <a:pt x="15" y="2"/>
                  </a:cubicBezTo>
                  <a:cubicBezTo>
                    <a:pt x="11" y="0"/>
                    <a:pt x="6" y="1"/>
                    <a:pt x="1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58" name="Freeform 336">
              <a:extLst>
                <a:ext uri="{FF2B5EF4-FFF2-40B4-BE49-F238E27FC236}">
                  <a16:creationId xmlns:a16="http://schemas.microsoft.com/office/drawing/2014/main" id="{B051BB64-D9F1-2302-113B-F6D2CB814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925" y="1031875"/>
              <a:ext cx="58738" cy="157162"/>
            </a:xfrm>
            <a:custGeom>
              <a:avLst/>
              <a:gdLst>
                <a:gd name="T0" fmla="*/ 269541326 w 8"/>
                <a:gd name="T1" fmla="*/ 1064166435 h 21"/>
                <a:gd name="T2" fmla="*/ 754717089 w 8"/>
                <a:gd name="T3" fmla="*/ 2147483647 h 21"/>
                <a:gd name="T4" fmla="*/ 1509441521 w 8"/>
                <a:gd name="T5" fmla="*/ 2147483647 h 21"/>
                <a:gd name="T6" fmla="*/ 1725075958 w 8"/>
                <a:gd name="T7" fmla="*/ 2147483647 h 21"/>
                <a:gd name="T8" fmla="*/ 1725075958 w 8"/>
                <a:gd name="T9" fmla="*/ 2147483647 h 21"/>
                <a:gd name="T10" fmla="*/ 1725075958 w 8"/>
                <a:gd name="T11" fmla="*/ 0 h 21"/>
                <a:gd name="T12" fmla="*/ 1725075958 w 8"/>
                <a:gd name="T13" fmla="*/ 0 h 21"/>
                <a:gd name="T14" fmla="*/ 1509441521 w 8"/>
                <a:gd name="T15" fmla="*/ 0 h 21"/>
                <a:gd name="T16" fmla="*/ 1509441521 w 8"/>
                <a:gd name="T17" fmla="*/ 0 h 21"/>
                <a:gd name="T18" fmla="*/ 269541326 w 8"/>
                <a:gd name="T19" fmla="*/ 1064166435 h 21"/>
                <a:gd name="T20" fmla="*/ 269541326 w 8"/>
                <a:gd name="T21" fmla="*/ 1064166435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21"/>
                <a:gd name="T35" fmla="*/ 8 w 8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21">
                  <a:moveTo>
                    <a:pt x="1" y="4"/>
                  </a:moveTo>
                  <a:cubicBezTo>
                    <a:pt x="2" y="9"/>
                    <a:pt x="0" y="15"/>
                    <a:pt x="3" y="20"/>
                  </a:cubicBezTo>
                  <a:cubicBezTo>
                    <a:pt x="4" y="20"/>
                    <a:pt x="5" y="21"/>
                    <a:pt x="6" y="20"/>
                  </a:cubicBezTo>
                  <a:cubicBezTo>
                    <a:pt x="7" y="18"/>
                    <a:pt x="7" y="16"/>
                    <a:pt x="7" y="14"/>
                  </a:cubicBezTo>
                  <a:cubicBezTo>
                    <a:pt x="8" y="13"/>
                    <a:pt x="7" y="13"/>
                    <a:pt x="7" y="12"/>
                  </a:cubicBezTo>
                  <a:cubicBezTo>
                    <a:pt x="7" y="8"/>
                    <a:pt x="7" y="4"/>
                    <a:pt x="7" y="0"/>
                  </a:cubicBezTo>
                  <a:lnTo>
                    <a:pt x="6" y="0"/>
                  </a:lnTo>
                  <a:cubicBezTo>
                    <a:pt x="5" y="1"/>
                    <a:pt x="3" y="3"/>
                    <a:pt x="1" y="4"/>
                  </a:cubicBezTo>
                  <a:close/>
                </a:path>
              </a:pathLst>
            </a:custGeom>
            <a:solidFill>
              <a:srgbClr val="EC39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59" name="Freeform 337">
              <a:extLst>
                <a:ext uri="{FF2B5EF4-FFF2-40B4-BE49-F238E27FC236}">
                  <a16:creationId xmlns:a16="http://schemas.microsoft.com/office/drawing/2014/main" id="{4A816CE3-EC44-7F1C-ED22-87D5DBABB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5" y="1046163"/>
              <a:ext cx="444500" cy="496887"/>
            </a:xfrm>
            <a:custGeom>
              <a:avLst/>
              <a:gdLst>
                <a:gd name="T0" fmla="*/ 2147483647 w 59"/>
                <a:gd name="T1" fmla="*/ 2147483647 h 66"/>
                <a:gd name="T2" fmla="*/ 2147483647 w 59"/>
                <a:gd name="T3" fmla="*/ 2147483647 h 66"/>
                <a:gd name="T4" fmla="*/ 2147483647 w 59"/>
                <a:gd name="T5" fmla="*/ 2147483647 h 66"/>
                <a:gd name="T6" fmla="*/ 2147483647 w 59"/>
                <a:gd name="T7" fmla="*/ 2147483647 h 66"/>
                <a:gd name="T8" fmla="*/ 2147483647 w 59"/>
                <a:gd name="T9" fmla="*/ 2147483647 h 66"/>
                <a:gd name="T10" fmla="*/ 2147483647 w 59"/>
                <a:gd name="T11" fmla="*/ 2147483647 h 66"/>
                <a:gd name="T12" fmla="*/ 283794460 w 59"/>
                <a:gd name="T13" fmla="*/ 0 h 66"/>
                <a:gd name="T14" fmla="*/ 0 w 59"/>
                <a:gd name="T15" fmla="*/ 283398734 h 66"/>
                <a:gd name="T16" fmla="*/ 2147483647 w 59"/>
                <a:gd name="T17" fmla="*/ 2147483647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"/>
                <a:gd name="T28" fmla="*/ 0 h 66"/>
                <a:gd name="T29" fmla="*/ 59 w 59"/>
                <a:gd name="T30" fmla="*/ 66 h 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" h="66">
                  <a:moveTo>
                    <a:pt x="34" y="39"/>
                  </a:moveTo>
                  <a:cubicBezTo>
                    <a:pt x="36" y="42"/>
                    <a:pt x="39" y="45"/>
                    <a:pt x="41" y="47"/>
                  </a:cubicBezTo>
                  <a:cubicBezTo>
                    <a:pt x="46" y="53"/>
                    <a:pt x="52" y="60"/>
                    <a:pt x="58" y="66"/>
                  </a:cubicBezTo>
                  <a:cubicBezTo>
                    <a:pt x="58" y="66"/>
                    <a:pt x="58" y="65"/>
                    <a:pt x="59" y="64"/>
                  </a:cubicBezTo>
                  <a:cubicBezTo>
                    <a:pt x="58" y="64"/>
                    <a:pt x="58" y="63"/>
                    <a:pt x="58" y="62"/>
                  </a:cubicBezTo>
                  <a:lnTo>
                    <a:pt x="1" y="0"/>
                  </a:lnTo>
                  <a:lnTo>
                    <a:pt x="0" y="1"/>
                  </a:lnTo>
                  <a:lnTo>
                    <a:pt x="34" y="39"/>
                  </a:lnTo>
                  <a:close/>
                </a:path>
              </a:pathLst>
            </a:custGeom>
            <a:solidFill>
              <a:srgbClr val="F68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60" name="Freeform 338">
              <a:extLst>
                <a:ext uri="{FF2B5EF4-FFF2-40B4-BE49-F238E27FC236}">
                  <a16:creationId xmlns:a16="http://schemas.microsoft.com/office/drawing/2014/main" id="{1975DB2A-615C-4E8F-9B6C-F3E0188A2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450" y="1068388"/>
              <a:ext cx="90488" cy="46037"/>
            </a:xfrm>
            <a:custGeom>
              <a:avLst/>
              <a:gdLst>
                <a:gd name="T0" fmla="*/ 0 w 12"/>
                <a:gd name="T1" fmla="*/ 1707297427 h 6"/>
                <a:gd name="T2" fmla="*/ 284305783 w 12"/>
                <a:gd name="T3" fmla="*/ 1707297427 h 6"/>
                <a:gd name="T4" fmla="*/ 284305783 w 12"/>
                <a:gd name="T5" fmla="*/ 1707297427 h 6"/>
                <a:gd name="T6" fmla="*/ 1080374063 w 12"/>
                <a:gd name="T7" fmla="*/ 883081693 h 6"/>
                <a:gd name="T8" fmla="*/ 2147483647 w 12"/>
                <a:gd name="T9" fmla="*/ 1118576459 h 6"/>
                <a:gd name="T10" fmla="*/ 2147483647 w 12"/>
                <a:gd name="T11" fmla="*/ 883081693 h 6"/>
                <a:gd name="T12" fmla="*/ 2147483647 w 12"/>
                <a:gd name="T13" fmla="*/ 294360604 h 6"/>
                <a:gd name="T14" fmla="*/ 796060622 w 12"/>
                <a:gd name="T15" fmla="*/ 0 h 6"/>
                <a:gd name="T16" fmla="*/ 0 w 12"/>
                <a:gd name="T17" fmla="*/ 1707297427 h 6"/>
                <a:gd name="T18" fmla="*/ 0 w 12"/>
                <a:gd name="T19" fmla="*/ 1707297427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6"/>
                <a:gd name="T32" fmla="*/ 12 w 12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6">
                  <a:moveTo>
                    <a:pt x="0" y="6"/>
                  </a:moveTo>
                  <a:lnTo>
                    <a:pt x="1" y="6"/>
                  </a:lnTo>
                  <a:cubicBezTo>
                    <a:pt x="2" y="5"/>
                    <a:pt x="3" y="4"/>
                    <a:pt x="4" y="3"/>
                  </a:cubicBezTo>
                  <a:cubicBezTo>
                    <a:pt x="6" y="4"/>
                    <a:pt x="9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1" y="1"/>
                    <a:pt x="11" y="1"/>
                  </a:cubicBezTo>
                  <a:cubicBezTo>
                    <a:pt x="8" y="1"/>
                    <a:pt x="6" y="1"/>
                    <a:pt x="3" y="0"/>
                  </a:cubicBezTo>
                  <a:cubicBezTo>
                    <a:pt x="2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D04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61" name="Freeform 339">
              <a:extLst>
                <a:ext uri="{FF2B5EF4-FFF2-40B4-BE49-F238E27FC236}">
                  <a16:creationId xmlns:a16="http://schemas.microsoft.com/office/drawing/2014/main" id="{6BC4A9B7-A8C5-CC2B-566E-7177554D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325" y="1098550"/>
              <a:ext cx="52388" cy="30162"/>
            </a:xfrm>
            <a:custGeom>
              <a:avLst/>
              <a:gdLst>
                <a:gd name="T0" fmla="*/ 0 w 7"/>
                <a:gd name="T1" fmla="*/ 796027820 h 4"/>
                <a:gd name="T2" fmla="*/ 1064195042 w 7"/>
                <a:gd name="T3" fmla="*/ 796027820 h 4"/>
                <a:gd name="T4" fmla="*/ 1848338412 w 7"/>
                <a:gd name="T5" fmla="*/ 284291913 h 4"/>
                <a:gd name="T6" fmla="*/ 784143604 w 7"/>
                <a:gd name="T7" fmla="*/ 284291913 h 4"/>
                <a:gd name="T8" fmla="*/ 0 w 7"/>
                <a:gd name="T9" fmla="*/ 796027820 h 4"/>
                <a:gd name="T10" fmla="*/ 0 w 7"/>
                <a:gd name="T11" fmla="*/ 79602782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4"/>
                <a:gd name="T20" fmla="*/ 7 w 7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4">
                  <a:moveTo>
                    <a:pt x="0" y="3"/>
                  </a:moveTo>
                  <a:cubicBezTo>
                    <a:pt x="1" y="4"/>
                    <a:pt x="3" y="2"/>
                    <a:pt x="4" y="3"/>
                  </a:cubicBezTo>
                  <a:cubicBezTo>
                    <a:pt x="5" y="2"/>
                    <a:pt x="7" y="2"/>
                    <a:pt x="7" y="1"/>
                  </a:cubicBezTo>
                  <a:cubicBezTo>
                    <a:pt x="6" y="0"/>
                    <a:pt x="5" y="1"/>
                    <a:pt x="3" y="1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476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62" name="Freeform 340">
              <a:extLst>
                <a:ext uri="{FF2B5EF4-FFF2-40B4-BE49-F238E27FC236}">
                  <a16:creationId xmlns:a16="http://schemas.microsoft.com/office/drawing/2014/main" id="{D95ADD2B-4CE8-BE95-C72B-9C9DD51E1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1152525"/>
              <a:ext cx="30163" cy="44450"/>
            </a:xfrm>
            <a:custGeom>
              <a:avLst/>
              <a:gdLst>
                <a:gd name="T0" fmla="*/ 0 w 4"/>
                <a:gd name="T1" fmla="*/ 1042782315 h 6"/>
                <a:gd name="T2" fmla="*/ 1080393372 w 4"/>
                <a:gd name="T3" fmla="*/ 1536732783 h 6"/>
                <a:gd name="T4" fmla="*/ 568625300 w 4"/>
                <a:gd name="T5" fmla="*/ 0 h 6"/>
                <a:gd name="T6" fmla="*/ 0 w 4"/>
                <a:gd name="T7" fmla="*/ 1042782315 h 6"/>
                <a:gd name="T8" fmla="*/ 0 w 4"/>
                <a:gd name="T9" fmla="*/ 104278231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0" y="4"/>
                  </a:moveTo>
                  <a:cubicBezTo>
                    <a:pt x="1" y="5"/>
                    <a:pt x="2" y="5"/>
                    <a:pt x="4" y="6"/>
                  </a:cubicBezTo>
                  <a:cubicBezTo>
                    <a:pt x="3" y="4"/>
                    <a:pt x="2" y="2"/>
                    <a:pt x="2" y="0"/>
                  </a:cubicBezTo>
                  <a:cubicBezTo>
                    <a:pt x="1" y="1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63" name="Freeform 341">
              <a:extLst>
                <a:ext uri="{FF2B5EF4-FFF2-40B4-BE49-F238E27FC236}">
                  <a16:creationId xmlns:a16="http://schemas.microsoft.com/office/drawing/2014/main" id="{4727F51F-CC6B-2938-6459-BBA871CAA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3513" y="1166813"/>
              <a:ext cx="90488" cy="142875"/>
            </a:xfrm>
            <a:custGeom>
              <a:avLst/>
              <a:gdLst>
                <a:gd name="T0" fmla="*/ 0 w 12"/>
                <a:gd name="T1" fmla="*/ 1074382440 h 19"/>
                <a:gd name="T2" fmla="*/ 1080374063 w 12"/>
                <a:gd name="T3" fmla="*/ 2147483647 h 19"/>
                <a:gd name="T4" fmla="*/ 2147483647 w 12"/>
                <a:gd name="T5" fmla="*/ 2147483647 h 19"/>
                <a:gd name="T6" fmla="*/ 2147483647 w 12"/>
                <a:gd name="T7" fmla="*/ 2147483647 h 19"/>
                <a:gd name="T8" fmla="*/ 1080374063 w 12"/>
                <a:gd name="T9" fmla="*/ 2147483647 h 19"/>
                <a:gd name="T10" fmla="*/ 284305783 w 12"/>
                <a:gd name="T11" fmla="*/ 1074382440 h 19"/>
                <a:gd name="T12" fmla="*/ 796060622 w 12"/>
                <a:gd name="T13" fmla="*/ 0 h 19"/>
                <a:gd name="T14" fmla="*/ 0 w 12"/>
                <a:gd name="T15" fmla="*/ 1074382440 h 19"/>
                <a:gd name="T16" fmla="*/ 0 w 12"/>
                <a:gd name="T17" fmla="*/ 1074382440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9"/>
                <a:gd name="T29" fmla="*/ 12 w 12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9">
                  <a:moveTo>
                    <a:pt x="0" y="4"/>
                  </a:moveTo>
                  <a:cubicBezTo>
                    <a:pt x="0" y="9"/>
                    <a:pt x="1" y="14"/>
                    <a:pt x="4" y="16"/>
                  </a:cubicBezTo>
                  <a:cubicBezTo>
                    <a:pt x="7" y="17"/>
                    <a:pt x="10" y="19"/>
                    <a:pt x="12" y="17"/>
                  </a:cubicBezTo>
                  <a:cubicBezTo>
                    <a:pt x="12" y="17"/>
                    <a:pt x="12" y="17"/>
                    <a:pt x="12" y="16"/>
                  </a:cubicBezTo>
                  <a:cubicBezTo>
                    <a:pt x="9" y="17"/>
                    <a:pt x="6" y="16"/>
                    <a:pt x="4" y="15"/>
                  </a:cubicBezTo>
                  <a:cubicBezTo>
                    <a:pt x="1" y="12"/>
                    <a:pt x="1" y="8"/>
                    <a:pt x="1" y="4"/>
                  </a:cubicBezTo>
                  <a:cubicBezTo>
                    <a:pt x="1" y="3"/>
                    <a:pt x="4" y="2"/>
                    <a:pt x="3" y="0"/>
                  </a:cubicBezTo>
                  <a:cubicBezTo>
                    <a:pt x="1" y="1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64" name="Freeform 342">
              <a:extLst>
                <a:ext uri="{FF2B5EF4-FFF2-40B4-BE49-F238E27FC236}">
                  <a16:creationId xmlns:a16="http://schemas.microsoft.com/office/drawing/2014/main" id="{F7CBC731-95B0-68A9-9179-DB11A4AA9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7725" y="1182688"/>
              <a:ext cx="0" cy="6350"/>
            </a:xfrm>
            <a:custGeom>
              <a:avLst/>
              <a:gdLst>
                <a:gd name="T0" fmla="*/ 161289973 h 1"/>
                <a:gd name="T1" fmla="*/ 161289973 h 1"/>
                <a:gd name="T2" fmla="*/ 161289973 h 1"/>
                <a:gd name="T3" fmla="*/ 0 h 1"/>
                <a:gd name="T4" fmla="*/ 0 h 1"/>
                <a:gd name="T5" fmla="*/ 161289973 h 1"/>
                <a:gd name="T6" fmla="*/ 161289973 h 1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h 1"/>
                <a:gd name="T15" fmla="*/ 1 h 1"/>
              </a:gdLst>
              <a:ahLst/>
              <a:cxnLst>
                <a:cxn ang="T7">
                  <a:pos x="0" y="T0"/>
                </a:cxn>
                <a:cxn ang="T8">
                  <a:pos x="0" y="T1"/>
                </a:cxn>
                <a:cxn ang="T9">
                  <a:pos x="0" y="T2"/>
                </a:cxn>
                <a:cxn ang="T10">
                  <a:pos x="0" y="T3"/>
                </a:cxn>
                <a:cxn ang="T11">
                  <a:pos x="0" y="T4"/>
                </a:cxn>
                <a:cxn ang="T12">
                  <a:pos x="0" y="T5"/>
                </a:cxn>
                <a:cxn ang="T13">
                  <a:pos x="0" y="T6"/>
                </a:cxn>
              </a:cxnLst>
              <a:rect l="0" t="T14" r="0" b="T15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65" name="Freeform 343">
              <a:extLst>
                <a:ext uri="{FF2B5EF4-FFF2-40B4-BE49-F238E27FC236}">
                  <a16:creationId xmlns:a16="http://schemas.microsoft.com/office/drawing/2014/main" id="{1B6BC201-8674-CB91-1B18-7B47A6545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500" y="1182688"/>
              <a:ext cx="571500" cy="1563687"/>
            </a:xfrm>
            <a:custGeom>
              <a:avLst/>
              <a:gdLst>
                <a:gd name="T0" fmla="*/ 791647733 w 76"/>
                <a:gd name="T1" fmla="*/ 508649424 h 208"/>
                <a:gd name="T2" fmla="*/ 1583302986 w 76"/>
                <a:gd name="T3" fmla="*/ 2147483647 h 208"/>
                <a:gd name="T4" fmla="*/ 2147483647 w 76"/>
                <a:gd name="T5" fmla="*/ 2147483647 h 208"/>
                <a:gd name="T6" fmla="*/ 2147483647 w 76"/>
                <a:gd name="T7" fmla="*/ 2147483647 h 208"/>
                <a:gd name="T8" fmla="*/ 2147483647 w 76"/>
                <a:gd name="T9" fmla="*/ 2147483647 h 208"/>
                <a:gd name="T10" fmla="*/ 2147483647 w 76"/>
                <a:gd name="T11" fmla="*/ 2147483647 h 208"/>
                <a:gd name="T12" fmla="*/ 2147483647 w 76"/>
                <a:gd name="T13" fmla="*/ 2147483647 h 208"/>
                <a:gd name="T14" fmla="*/ 2147483647 w 76"/>
                <a:gd name="T15" fmla="*/ 2147483647 h 208"/>
                <a:gd name="T16" fmla="*/ 2147483647 w 76"/>
                <a:gd name="T17" fmla="*/ 2147483647 h 208"/>
                <a:gd name="T18" fmla="*/ 2147483647 w 76"/>
                <a:gd name="T19" fmla="*/ 2147483647 h 208"/>
                <a:gd name="T20" fmla="*/ 2147483647 w 76"/>
                <a:gd name="T21" fmla="*/ 2147483647 h 208"/>
                <a:gd name="T22" fmla="*/ 2147483647 w 76"/>
                <a:gd name="T23" fmla="*/ 2147483647 h 208"/>
                <a:gd name="T24" fmla="*/ 2147483647 w 76"/>
                <a:gd name="T25" fmla="*/ 2147483647 h 208"/>
                <a:gd name="T26" fmla="*/ 2147483647 w 76"/>
                <a:gd name="T27" fmla="*/ 2147483647 h 208"/>
                <a:gd name="T28" fmla="*/ 2147483647 w 76"/>
                <a:gd name="T29" fmla="*/ 2147483647 h 208"/>
                <a:gd name="T30" fmla="*/ 2147483647 w 76"/>
                <a:gd name="T31" fmla="*/ 2147483647 h 208"/>
                <a:gd name="T32" fmla="*/ 2147483647 w 76"/>
                <a:gd name="T33" fmla="*/ 2147483647 h 208"/>
                <a:gd name="T34" fmla="*/ 2147483647 w 76"/>
                <a:gd name="T35" fmla="*/ 2147483647 h 208"/>
                <a:gd name="T36" fmla="*/ 2147483647 w 76"/>
                <a:gd name="T37" fmla="*/ 2147483647 h 208"/>
                <a:gd name="T38" fmla="*/ 2147483647 w 76"/>
                <a:gd name="T39" fmla="*/ 2147483647 h 208"/>
                <a:gd name="T40" fmla="*/ 2147483647 w 76"/>
                <a:gd name="T41" fmla="*/ 2147483647 h 208"/>
                <a:gd name="T42" fmla="*/ 2147483647 w 76"/>
                <a:gd name="T43" fmla="*/ 2147483647 h 208"/>
                <a:gd name="T44" fmla="*/ 2147483647 w 76"/>
                <a:gd name="T45" fmla="*/ 2147483647 h 208"/>
                <a:gd name="T46" fmla="*/ 2147483647 w 76"/>
                <a:gd name="T47" fmla="*/ 2147483647 h 208"/>
                <a:gd name="T48" fmla="*/ 2147483647 w 76"/>
                <a:gd name="T49" fmla="*/ 2147483647 h 208"/>
                <a:gd name="T50" fmla="*/ 2147483647 w 76"/>
                <a:gd name="T51" fmla="*/ 2147483647 h 208"/>
                <a:gd name="T52" fmla="*/ 2147483647 w 76"/>
                <a:gd name="T53" fmla="*/ 2147483647 h 208"/>
                <a:gd name="T54" fmla="*/ 2147483647 w 76"/>
                <a:gd name="T55" fmla="*/ 2147483647 h 208"/>
                <a:gd name="T56" fmla="*/ 2147483647 w 76"/>
                <a:gd name="T57" fmla="*/ 2147483647 h 208"/>
                <a:gd name="T58" fmla="*/ 2147483647 w 76"/>
                <a:gd name="T59" fmla="*/ 2147483647 h 208"/>
                <a:gd name="T60" fmla="*/ 2147483647 w 76"/>
                <a:gd name="T61" fmla="*/ 2147483647 h 208"/>
                <a:gd name="T62" fmla="*/ 2147483647 w 76"/>
                <a:gd name="T63" fmla="*/ 2147483647 h 208"/>
                <a:gd name="T64" fmla="*/ 2147483647 w 76"/>
                <a:gd name="T65" fmla="*/ 2147483647 h 208"/>
                <a:gd name="T66" fmla="*/ 2147483647 w 76"/>
                <a:gd name="T67" fmla="*/ 2147483647 h 208"/>
                <a:gd name="T68" fmla="*/ 2147483647 w 76"/>
                <a:gd name="T69" fmla="*/ 2147483647 h 208"/>
                <a:gd name="T70" fmla="*/ 2147483647 w 76"/>
                <a:gd name="T71" fmla="*/ 2147483647 h 208"/>
                <a:gd name="T72" fmla="*/ 2147483647 w 76"/>
                <a:gd name="T73" fmla="*/ 2147483647 h 208"/>
                <a:gd name="T74" fmla="*/ 2147483647 w 76"/>
                <a:gd name="T75" fmla="*/ 2147483647 h 208"/>
                <a:gd name="T76" fmla="*/ 2147483647 w 76"/>
                <a:gd name="T77" fmla="*/ 2147483647 h 208"/>
                <a:gd name="T78" fmla="*/ 2147483647 w 76"/>
                <a:gd name="T79" fmla="*/ 2147483647 h 208"/>
                <a:gd name="T80" fmla="*/ 2147483647 w 76"/>
                <a:gd name="T81" fmla="*/ 2147483647 h 208"/>
                <a:gd name="T82" fmla="*/ 2147483647 w 76"/>
                <a:gd name="T83" fmla="*/ 2147483647 h 208"/>
                <a:gd name="T84" fmla="*/ 2147483647 w 76"/>
                <a:gd name="T85" fmla="*/ 2147483647 h 208"/>
                <a:gd name="T86" fmla="*/ 2147483647 w 76"/>
                <a:gd name="T87" fmla="*/ 2147483647 h 208"/>
                <a:gd name="T88" fmla="*/ 2147483647 w 76"/>
                <a:gd name="T89" fmla="*/ 2147483647 h 208"/>
                <a:gd name="T90" fmla="*/ 2147483647 w 76"/>
                <a:gd name="T91" fmla="*/ 2147483647 h 208"/>
                <a:gd name="T92" fmla="*/ 2147483647 w 76"/>
                <a:gd name="T93" fmla="*/ 2147483647 h 208"/>
                <a:gd name="T94" fmla="*/ 2147483647 w 76"/>
                <a:gd name="T95" fmla="*/ 2147483647 h 208"/>
                <a:gd name="T96" fmla="*/ 2147483647 w 76"/>
                <a:gd name="T97" fmla="*/ 2147483647 h 208"/>
                <a:gd name="T98" fmla="*/ 2147483647 w 76"/>
                <a:gd name="T99" fmla="*/ 2147483647 h 208"/>
                <a:gd name="T100" fmla="*/ 2147483647 w 76"/>
                <a:gd name="T101" fmla="*/ 1356385778 h 208"/>
                <a:gd name="T102" fmla="*/ 1583302986 w 76"/>
                <a:gd name="T103" fmla="*/ 282583836 h 208"/>
                <a:gd name="T104" fmla="*/ 1074382440 w 76"/>
                <a:gd name="T105" fmla="*/ 282583836 h 20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"/>
                <a:gd name="T160" fmla="*/ 0 h 208"/>
                <a:gd name="T161" fmla="*/ 76 w 76"/>
                <a:gd name="T162" fmla="*/ 208 h 20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" h="208">
                  <a:moveTo>
                    <a:pt x="4" y="1"/>
                  </a:moveTo>
                  <a:cubicBezTo>
                    <a:pt x="4" y="2"/>
                    <a:pt x="3" y="2"/>
                    <a:pt x="3" y="2"/>
                  </a:cubicBezTo>
                  <a:cubicBezTo>
                    <a:pt x="3" y="10"/>
                    <a:pt x="4" y="19"/>
                    <a:pt x="4" y="27"/>
                  </a:cubicBezTo>
                  <a:cubicBezTo>
                    <a:pt x="1" y="39"/>
                    <a:pt x="0" y="55"/>
                    <a:pt x="6" y="68"/>
                  </a:cubicBezTo>
                  <a:cubicBezTo>
                    <a:pt x="8" y="70"/>
                    <a:pt x="11" y="71"/>
                    <a:pt x="14" y="70"/>
                  </a:cubicBezTo>
                  <a:cubicBezTo>
                    <a:pt x="26" y="67"/>
                    <a:pt x="36" y="59"/>
                    <a:pt x="46" y="52"/>
                  </a:cubicBezTo>
                  <a:cubicBezTo>
                    <a:pt x="48" y="50"/>
                    <a:pt x="50" y="50"/>
                    <a:pt x="52" y="48"/>
                  </a:cubicBezTo>
                  <a:cubicBezTo>
                    <a:pt x="53" y="47"/>
                    <a:pt x="54" y="49"/>
                    <a:pt x="54" y="47"/>
                  </a:cubicBezTo>
                  <a:cubicBezTo>
                    <a:pt x="54" y="45"/>
                    <a:pt x="54" y="44"/>
                    <a:pt x="55" y="42"/>
                  </a:cubicBezTo>
                  <a:cubicBezTo>
                    <a:pt x="56" y="39"/>
                    <a:pt x="60" y="36"/>
                    <a:pt x="59" y="32"/>
                  </a:cubicBezTo>
                  <a:cubicBezTo>
                    <a:pt x="60" y="31"/>
                    <a:pt x="59" y="30"/>
                    <a:pt x="61" y="30"/>
                  </a:cubicBezTo>
                  <a:cubicBezTo>
                    <a:pt x="61" y="31"/>
                    <a:pt x="60" y="33"/>
                    <a:pt x="60" y="34"/>
                  </a:cubicBezTo>
                  <a:cubicBezTo>
                    <a:pt x="62" y="32"/>
                    <a:pt x="64" y="29"/>
                    <a:pt x="64" y="25"/>
                  </a:cubicBezTo>
                  <a:cubicBezTo>
                    <a:pt x="66" y="26"/>
                    <a:pt x="64" y="27"/>
                    <a:pt x="65" y="28"/>
                  </a:cubicBezTo>
                  <a:cubicBezTo>
                    <a:pt x="64" y="32"/>
                    <a:pt x="61" y="35"/>
                    <a:pt x="60" y="38"/>
                  </a:cubicBezTo>
                  <a:cubicBezTo>
                    <a:pt x="59" y="39"/>
                    <a:pt x="58" y="41"/>
                    <a:pt x="58" y="42"/>
                  </a:cubicBezTo>
                  <a:cubicBezTo>
                    <a:pt x="60" y="42"/>
                    <a:pt x="61" y="43"/>
                    <a:pt x="63" y="43"/>
                  </a:cubicBezTo>
                  <a:cubicBezTo>
                    <a:pt x="64" y="41"/>
                    <a:pt x="63" y="38"/>
                    <a:pt x="64" y="37"/>
                  </a:cubicBezTo>
                  <a:cubicBezTo>
                    <a:pt x="65" y="37"/>
                    <a:pt x="67" y="36"/>
                    <a:pt x="67" y="37"/>
                  </a:cubicBezTo>
                  <a:lnTo>
                    <a:pt x="68" y="39"/>
                  </a:lnTo>
                  <a:lnTo>
                    <a:pt x="69" y="34"/>
                  </a:lnTo>
                  <a:cubicBezTo>
                    <a:pt x="70" y="33"/>
                    <a:pt x="71" y="35"/>
                    <a:pt x="73" y="35"/>
                  </a:cubicBezTo>
                  <a:cubicBezTo>
                    <a:pt x="74" y="37"/>
                    <a:pt x="73" y="39"/>
                    <a:pt x="74" y="42"/>
                  </a:cubicBezTo>
                  <a:cubicBezTo>
                    <a:pt x="73" y="43"/>
                    <a:pt x="74" y="45"/>
                    <a:pt x="73" y="46"/>
                  </a:cubicBezTo>
                  <a:cubicBezTo>
                    <a:pt x="73" y="47"/>
                    <a:pt x="74" y="46"/>
                    <a:pt x="75" y="47"/>
                  </a:cubicBezTo>
                  <a:cubicBezTo>
                    <a:pt x="75" y="47"/>
                    <a:pt x="74" y="48"/>
                    <a:pt x="74" y="48"/>
                  </a:cubicBezTo>
                  <a:cubicBezTo>
                    <a:pt x="73" y="48"/>
                    <a:pt x="72" y="47"/>
                    <a:pt x="71" y="47"/>
                  </a:cubicBezTo>
                  <a:cubicBezTo>
                    <a:pt x="71" y="49"/>
                    <a:pt x="71" y="52"/>
                    <a:pt x="70" y="54"/>
                  </a:cubicBezTo>
                  <a:cubicBezTo>
                    <a:pt x="69" y="54"/>
                    <a:pt x="68" y="53"/>
                    <a:pt x="67" y="53"/>
                  </a:cubicBezTo>
                  <a:cubicBezTo>
                    <a:pt x="67" y="51"/>
                    <a:pt x="67" y="49"/>
                    <a:pt x="67" y="48"/>
                  </a:cubicBezTo>
                  <a:cubicBezTo>
                    <a:pt x="67" y="47"/>
                    <a:pt x="68" y="46"/>
                    <a:pt x="67" y="45"/>
                  </a:cubicBezTo>
                  <a:cubicBezTo>
                    <a:pt x="66" y="46"/>
                    <a:pt x="65" y="44"/>
                    <a:pt x="64" y="45"/>
                  </a:cubicBezTo>
                  <a:cubicBezTo>
                    <a:pt x="62" y="44"/>
                    <a:pt x="60" y="44"/>
                    <a:pt x="58" y="43"/>
                  </a:cubicBezTo>
                  <a:cubicBezTo>
                    <a:pt x="57" y="42"/>
                    <a:pt x="57" y="45"/>
                    <a:pt x="57" y="45"/>
                  </a:cubicBezTo>
                  <a:cubicBezTo>
                    <a:pt x="56" y="52"/>
                    <a:pt x="57" y="56"/>
                    <a:pt x="57" y="62"/>
                  </a:cubicBezTo>
                  <a:cubicBezTo>
                    <a:pt x="58" y="63"/>
                    <a:pt x="59" y="65"/>
                    <a:pt x="61" y="64"/>
                  </a:cubicBezTo>
                  <a:cubicBezTo>
                    <a:pt x="61" y="64"/>
                    <a:pt x="62" y="65"/>
                    <a:pt x="61" y="65"/>
                  </a:cubicBezTo>
                  <a:cubicBezTo>
                    <a:pt x="59" y="66"/>
                    <a:pt x="58" y="64"/>
                    <a:pt x="56" y="63"/>
                  </a:cubicBezTo>
                  <a:cubicBezTo>
                    <a:pt x="55" y="61"/>
                    <a:pt x="56" y="59"/>
                    <a:pt x="56" y="57"/>
                  </a:cubicBezTo>
                  <a:cubicBezTo>
                    <a:pt x="54" y="62"/>
                    <a:pt x="54" y="68"/>
                    <a:pt x="51" y="73"/>
                  </a:cubicBezTo>
                  <a:cubicBezTo>
                    <a:pt x="48" y="80"/>
                    <a:pt x="46" y="88"/>
                    <a:pt x="44" y="96"/>
                  </a:cubicBezTo>
                  <a:cubicBezTo>
                    <a:pt x="43" y="107"/>
                    <a:pt x="43" y="120"/>
                    <a:pt x="42" y="133"/>
                  </a:cubicBezTo>
                  <a:cubicBezTo>
                    <a:pt x="42" y="135"/>
                    <a:pt x="39" y="136"/>
                    <a:pt x="38" y="137"/>
                  </a:cubicBezTo>
                  <a:lnTo>
                    <a:pt x="32" y="139"/>
                  </a:lnTo>
                  <a:cubicBezTo>
                    <a:pt x="33" y="149"/>
                    <a:pt x="34" y="159"/>
                    <a:pt x="39" y="169"/>
                  </a:cubicBezTo>
                  <a:cubicBezTo>
                    <a:pt x="40" y="161"/>
                    <a:pt x="38" y="153"/>
                    <a:pt x="39" y="144"/>
                  </a:cubicBezTo>
                  <a:cubicBezTo>
                    <a:pt x="39" y="144"/>
                    <a:pt x="39" y="143"/>
                    <a:pt x="40" y="143"/>
                  </a:cubicBezTo>
                  <a:cubicBezTo>
                    <a:pt x="39" y="148"/>
                    <a:pt x="40" y="153"/>
                    <a:pt x="40" y="157"/>
                  </a:cubicBezTo>
                  <a:cubicBezTo>
                    <a:pt x="40" y="163"/>
                    <a:pt x="40" y="169"/>
                    <a:pt x="40" y="175"/>
                  </a:cubicBezTo>
                  <a:cubicBezTo>
                    <a:pt x="37" y="184"/>
                    <a:pt x="35" y="193"/>
                    <a:pt x="32" y="202"/>
                  </a:cubicBezTo>
                  <a:cubicBezTo>
                    <a:pt x="41" y="202"/>
                    <a:pt x="50" y="205"/>
                    <a:pt x="58" y="208"/>
                  </a:cubicBezTo>
                  <a:lnTo>
                    <a:pt x="59" y="208"/>
                  </a:lnTo>
                  <a:cubicBezTo>
                    <a:pt x="57" y="194"/>
                    <a:pt x="59" y="179"/>
                    <a:pt x="59" y="164"/>
                  </a:cubicBezTo>
                  <a:cubicBezTo>
                    <a:pt x="60" y="162"/>
                    <a:pt x="60" y="159"/>
                    <a:pt x="60" y="156"/>
                  </a:cubicBezTo>
                  <a:cubicBezTo>
                    <a:pt x="58" y="143"/>
                    <a:pt x="54" y="131"/>
                    <a:pt x="55" y="118"/>
                  </a:cubicBezTo>
                  <a:cubicBezTo>
                    <a:pt x="56" y="103"/>
                    <a:pt x="57" y="87"/>
                    <a:pt x="64" y="74"/>
                  </a:cubicBezTo>
                  <a:cubicBezTo>
                    <a:pt x="66" y="70"/>
                    <a:pt x="68" y="66"/>
                    <a:pt x="70" y="62"/>
                  </a:cubicBezTo>
                  <a:cubicBezTo>
                    <a:pt x="70" y="62"/>
                    <a:pt x="71" y="62"/>
                    <a:pt x="71" y="61"/>
                  </a:cubicBezTo>
                  <a:cubicBezTo>
                    <a:pt x="70" y="61"/>
                    <a:pt x="69" y="61"/>
                    <a:pt x="68" y="60"/>
                  </a:cubicBezTo>
                  <a:cubicBezTo>
                    <a:pt x="69" y="59"/>
                    <a:pt x="71" y="60"/>
                    <a:pt x="72" y="60"/>
                  </a:cubicBezTo>
                  <a:cubicBezTo>
                    <a:pt x="74" y="57"/>
                    <a:pt x="76" y="53"/>
                    <a:pt x="76" y="48"/>
                  </a:cubicBezTo>
                  <a:lnTo>
                    <a:pt x="76" y="31"/>
                  </a:lnTo>
                  <a:cubicBezTo>
                    <a:pt x="74" y="28"/>
                    <a:pt x="72" y="26"/>
                    <a:pt x="70" y="24"/>
                  </a:cubicBezTo>
                  <a:cubicBezTo>
                    <a:pt x="68" y="22"/>
                    <a:pt x="66" y="20"/>
                    <a:pt x="64" y="17"/>
                  </a:cubicBezTo>
                  <a:cubicBezTo>
                    <a:pt x="52" y="23"/>
                    <a:pt x="41" y="32"/>
                    <a:pt x="29" y="40"/>
                  </a:cubicBezTo>
                  <a:cubicBezTo>
                    <a:pt x="30" y="42"/>
                    <a:pt x="32" y="44"/>
                    <a:pt x="31" y="47"/>
                  </a:cubicBezTo>
                  <a:cubicBezTo>
                    <a:pt x="31" y="44"/>
                    <a:pt x="30" y="41"/>
                    <a:pt x="27" y="40"/>
                  </a:cubicBezTo>
                  <a:cubicBezTo>
                    <a:pt x="27" y="40"/>
                    <a:pt x="26" y="40"/>
                    <a:pt x="26" y="39"/>
                  </a:cubicBezTo>
                  <a:cubicBezTo>
                    <a:pt x="26" y="38"/>
                    <a:pt x="25" y="37"/>
                    <a:pt x="25" y="36"/>
                  </a:cubicBezTo>
                  <a:lnTo>
                    <a:pt x="24" y="36"/>
                  </a:lnTo>
                  <a:cubicBezTo>
                    <a:pt x="24" y="38"/>
                    <a:pt x="23" y="39"/>
                    <a:pt x="24" y="41"/>
                  </a:cubicBezTo>
                  <a:cubicBezTo>
                    <a:pt x="27" y="42"/>
                    <a:pt x="29" y="45"/>
                    <a:pt x="30" y="48"/>
                  </a:cubicBezTo>
                  <a:cubicBezTo>
                    <a:pt x="30" y="50"/>
                    <a:pt x="30" y="52"/>
                    <a:pt x="29" y="53"/>
                  </a:cubicBezTo>
                  <a:cubicBezTo>
                    <a:pt x="28" y="53"/>
                    <a:pt x="27" y="53"/>
                    <a:pt x="27" y="52"/>
                  </a:cubicBezTo>
                  <a:cubicBezTo>
                    <a:pt x="29" y="52"/>
                    <a:pt x="28" y="50"/>
                    <a:pt x="29" y="49"/>
                  </a:cubicBezTo>
                  <a:cubicBezTo>
                    <a:pt x="29" y="46"/>
                    <a:pt x="26" y="43"/>
                    <a:pt x="23" y="42"/>
                  </a:cubicBezTo>
                  <a:cubicBezTo>
                    <a:pt x="21" y="39"/>
                    <a:pt x="24" y="36"/>
                    <a:pt x="22" y="34"/>
                  </a:cubicBezTo>
                  <a:cubicBezTo>
                    <a:pt x="21" y="25"/>
                    <a:pt x="23" y="15"/>
                    <a:pt x="23" y="5"/>
                  </a:cubicBezTo>
                  <a:cubicBezTo>
                    <a:pt x="21" y="5"/>
                    <a:pt x="18" y="6"/>
                    <a:pt x="16" y="5"/>
                  </a:cubicBezTo>
                  <a:cubicBezTo>
                    <a:pt x="13" y="3"/>
                    <a:pt x="9" y="3"/>
                    <a:pt x="6" y="1"/>
                  </a:cubicBezTo>
                  <a:cubicBezTo>
                    <a:pt x="5" y="1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D0CA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66" name="Rectangle 344">
              <a:extLst>
                <a:ext uri="{FF2B5EF4-FFF2-40B4-BE49-F238E27FC236}">
                  <a16:creationId xmlns:a16="http://schemas.microsoft.com/office/drawing/2014/main" id="{5CE919CD-FE30-D562-9AD5-7CF8696DD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12112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67" name="Freeform 345">
              <a:extLst>
                <a:ext uri="{FF2B5EF4-FFF2-40B4-BE49-F238E27FC236}">
                  <a16:creationId xmlns:a16="http://schemas.microsoft.com/office/drawing/2014/main" id="{E24F9817-AC4B-39AF-38D1-B42099F2E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000" y="1257300"/>
              <a:ext cx="855663" cy="774700"/>
            </a:xfrm>
            <a:custGeom>
              <a:avLst/>
              <a:gdLst>
                <a:gd name="T0" fmla="*/ 2147483647 w 114"/>
                <a:gd name="T1" fmla="*/ 2147483647 h 103"/>
                <a:gd name="T2" fmla="*/ 2147483647 w 114"/>
                <a:gd name="T3" fmla="*/ 2147483647 h 103"/>
                <a:gd name="T4" fmla="*/ 2147483647 w 114"/>
                <a:gd name="T5" fmla="*/ 2147483647 h 103"/>
                <a:gd name="T6" fmla="*/ 2140816650 w 114"/>
                <a:gd name="T7" fmla="*/ 2147483647 h 103"/>
                <a:gd name="T8" fmla="*/ 2147483647 w 114"/>
                <a:gd name="T9" fmla="*/ 2147483647 h 103"/>
                <a:gd name="T10" fmla="*/ 2147483647 w 114"/>
                <a:gd name="T11" fmla="*/ 2147483647 h 103"/>
                <a:gd name="T12" fmla="*/ 2147483647 w 114"/>
                <a:gd name="T13" fmla="*/ 2147483647 h 103"/>
                <a:gd name="T14" fmla="*/ 2147483647 w 114"/>
                <a:gd name="T15" fmla="*/ 2147483647 h 103"/>
                <a:gd name="T16" fmla="*/ 2147483647 w 114"/>
                <a:gd name="T17" fmla="*/ 2147483647 h 103"/>
                <a:gd name="T18" fmla="*/ 2147483647 w 114"/>
                <a:gd name="T19" fmla="*/ 2147483647 h 103"/>
                <a:gd name="T20" fmla="*/ 2147483647 w 114"/>
                <a:gd name="T21" fmla="*/ 2147483647 h 103"/>
                <a:gd name="T22" fmla="*/ 2147483647 w 114"/>
                <a:gd name="T23" fmla="*/ 2147483647 h 103"/>
                <a:gd name="T24" fmla="*/ 2147483647 w 114"/>
                <a:gd name="T25" fmla="*/ 2147483647 h 103"/>
                <a:gd name="T26" fmla="*/ 2147483647 w 114"/>
                <a:gd name="T27" fmla="*/ 2147483647 h 103"/>
                <a:gd name="T28" fmla="*/ 2147483647 w 114"/>
                <a:gd name="T29" fmla="*/ 2147483647 h 103"/>
                <a:gd name="T30" fmla="*/ 2147483647 w 114"/>
                <a:gd name="T31" fmla="*/ 2147483647 h 103"/>
                <a:gd name="T32" fmla="*/ 2147483647 w 114"/>
                <a:gd name="T33" fmla="*/ 2147483647 h 103"/>
                <a:gd name="T34" fmla="*/ 2147483647 w 114"/>
                <a:gd name="T35" fmla="*/ 2147483647 h 103"/>
                <a:gd name="T36" fmla="*/ 2147483647 w 114"/>
                <a:gd name="T37" fmla="*/ 2147483647 h 103"/>
                <a:gd name="T38" fmla="*/ 2147483647 w 114"/>
                <a:gd name="T39" fmla="*/ 2147483647 h 103"/>
                <a:gd name="T40" fmla="*/ 2147483647 w 114"/>
                <a:gd name="T41" fmla="*/ 2147483647 h 103"/>
                <a:gd name="T42" fmla="*/ 2147483647 w 114"/>
                <a:gd name="T43" fmla="*/ 2147483647 h 103"/>
                <a:gd name="T44" fmla="*/ 2147483647 w 114"/>
                <a:gd name="T45" fmla="*/ 2147483647 h 103"/>
                <a:gd name="T46" fmla="*/ 2147483647 w 114"/>
                <a:gd name="T47" fmla="*/ 2147483647 h 103"/>
                <a:gd name="T48" fmla="*/ 2147483647 w 114"/>
                <a:gd name="T49" fmla="*/ 2147483647 h 103"/>
                <a:gd name="T50" fmla="*/ 2147483647 w 114"/>
                <a:gd name="T51" fmla="*/ 2147483647 h 103"/>
                <a:gd name="T52" fmla="*/ 2147483647 w 114"/>
                <a:gd name="T53" fmla="*/ 2147483647 h 103"/>
                <a:gd name="T54" fmla="*/ 2147483647 w 114"/>
                <a:gd name="T55" fmla="*/ 2147483647 h 103"/>
                <a:gd name="T56" fmla="*/ 2147483647 w 114"/>
                <a:gd name="T57" fmla="*/ 2147483647 h 103"/>
                <a:gd name="T58" fmla="*/ 2147483647 w 114"/>
                <a:gd name="T59" fmla="*/ 2147483647 h 103"/>
                <a:gd name="T60" fmla="*/ 2147483647 w 114"/>
                <a:gd name="T61" fmla="*/ 2147483647 h 103"/>
                <a:gd name="T62" fmla="*/ 2147483647 w 114"/>
                <a:gd name="T63" fmla="*/ 2147483647 h 103"/>
                <a:gd name="T64" fmla="*/ 2147483647 w 114"/>
                <a:gd name="T65" fmla="*/ 2147483647 h 103"/>
                <a:gd name="T66" fmla="*/ 2147483647 w 114"/>
                <a:gd name="T67" fmla="*/ 2147483647 h 103"/>
                <a:gd name="T68" fmla="*/ 2147483647 w 114"/>
                <a:gd name="T69" fmla="*/ 2147483647 h 103"/>
                <a:gd name="T70" fmla="*/ 2147483647 w 114"/>
                <a:gd name="T71" fmla="*/ 2147483647 h 103"/>
                <a:gd name="T72" fmla="*/ 2147483647 w 114"/>
                <a:gd name="T73" fmla="*/ 2147483647 h 103"/>
                <a:gd name="T74" fmla="*/ 2147483647 w 114"/>
                <a:gd name="T75" fmla="*/ 2147483647 h 103"/>
                <a:gd name="T76" fmla="*/ 2147483647 w 114"/>
                <a:gd name="T77" fmla="*/ 1866838883 h 103"/>
                <a:gd name="T78" fmla="*/ 2147483647 w 114"/>
                <a:gd name="T79" fmla="*/ 1357703185 h 103"/>
                <a:gd name="T80" fmla="*/ 2147483647 w 114"/>
                <a:gd name="T81" fmla="*/ 0 h 103"/>
                <a:gd name="T82" fmla="*/ 2147483647 w 114"/>
                <a:gd name="T83" fmla="*/ 1866838883 h 10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4"/>
                <a:gd name="T127" fmla="*/ 0 h 103"/>
                <a:gd name="T128" fmla="*/ 114 w 114"/>
                <a:gd name="T129" fmla="*/ 103 h 10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4" h="103">
                  <a:moveTo>
                    <a:pt x="35" y="7"/>
                  </a:moveTo>
                  <a:cubicBezTo>
                    <a:pt x="33" y="9"/>
                    <a:pt x="32" y="11"/>
                    <a:pt x="29" y="13"/>
                  </a:cubicBezTo>
                  <a:cubicBezTo>
                    <a:pt x="26" y="15"/>
                    <a:pt x="23" y="15"/>
                    <a:pt x="20" y="16"/>
                  </a:cubicBezTo>
                  <a:cubicBezTo>
                    <a:pt x="24" y="17"/>
                    <a:pt x="27" y="17"/>
                    <a:pt x="31" y="16"/>
                  </a:cubicBezTo>
                  <a:cubicBezTo>
                    <a:pt x="31" y="16"/>
                    <a:pt x="32" y="17"/>
                    <a:pt x="31" y="17"/>
                  </a:cubicBezTo>
                  <a:cubicBezTo>
                    <a:pt x="28" y="19"/>
                    <a:pt x="25" y="18"/>
                    <a:pt x="22" y="18"/>
                  </a:cubicBezTo>
                  <a:cubicBezTo>
                    <a:pt x="15" y="17"/>
                    <a:pt x="8" y="15"/>
                    <a:pt x="3" y="12"/>
                  </a:cubicBezTo>
                  <a:cubicBezTo>
                    <a:pt x="0" y="16"/>
                    <a:pt x="6" y="18"/>
                    <a:pt x="8" y="21"/>
                  </a:cubicBezTo>
                  <a:cubicBezTo>
                    <a:pt x="12" y="25"/>
                    <a:pt x="17" y="30"/>
                    <a:pt x="20" y="34"/>
                  </a:cubicBezTo>
                  <a:lnTo>
                    <a:pt x="21" y="35"/>
                  </a:lnTo>
                  <a:lnTo>
                    <a:pt x="24" y="38"/>
                  </a:lnTo>
                  <a:cubicBezTo>
                    <a:pt x="24" y="37"/>
                    <a:pt x="25" y="35"/>
                    <a:pt x="26" y="35"/>
                  </a:cubicBezTo>
                  <a:cubicBezTo>
                    <a:pt x="31" y="36"/>
                    <a:pt x="33" y="42"/>
                    <a:pt x="38" y="42"/>
                  </a:cubicBezTo>
                  <a:cubicBezTo>
                    <a:pt x="40" y="43"/>
                    <a:pt x="44" y="43"/>
                    <a:pt x="45" y="45"/>
                  </a:cubicBezTo>
                  <a:lnTo>
                    <a:pt x="46" y="48"/>
                  </a:lnTo>
                  <a:cubicBezTo>
                    <a:pt x="47" y="48"/>
                    <a:pt x="46" y="49"/>
                    <a:pt x="46" y="50"/>
                  </a:cubicBezTo>
                  <a:cubicBezTo>
                    <a:pt x="47" y="52"/>
                    <a:pt x="47" y="54"/>
                    <a:pt x="47" y="56"/>
                  </a:cubicBezTo>
                  <a:lnTo>
                    <a:pt x="52" y="61"/>
                  </a:lnTo>
                  <a:cubicBezTo>
                    <a:pt x="52" y="60"/>
                    <a:pt x="52" y="60"/>
                    <a:pt x="52" y="60"/>
                  </a:cubicBezTo>
                  <a:cubicBezTo>
                    <a:pt x="54" y="61"/>
                    <a:pt x="55" y="63"/>
                    <a:pt x="56" y="64"/>
                  </a:cubicBezTo>
                  <a:cubicBezTo>
                    <a:pt x="58" y="56"/>
                    <a:pt x="56" y="49"/>
                    <a:pt x="57" y="41"/>
                  </a:cubicBezTo>
                  <a:cubicBezTo>
                    <a:pt x="53" y="38"/>
                    <a:pt x="51" y="34"/>
                    <a:pt x="51" y="29"/>
                  </a:cubicBezTo>
                  <a:cubicBezTo>
                    <a:pt x="52" y="33"/>
                    <a:pt x="54" y="37"/>
                    <a:pt x="58" y="40"/>
                  </a:cubicBezTo>
                  <a:cubicBezTo>
                    <a:pt x="56" y="35"/>
                    <a:pt x="53" y="30"/>
                    <a:pt x="55" y="25"/>
                  </a:cubicBezTo>
                  <a:cubicBezTo>
                    <a:pt x="55" y="24"/>
                    <a:pt x="55" y="23"/>
                    <a:pt x="56" y="24"/>
                  </a:cubicBezTo>
                  <a:cubicBezTo>
                    <a:pt x="54" y="31"/>
                    <a:pt x="58" y="37"/>
                    <a:pt x="62" y="42"/>
                  </a:cubicBezTo>
                  <a:lnTo>
                    <a:pt x="62" y="43"/>
                  </a:lnTo>
                  <a:lnTo>
                    <a:pt x="66" y="48"/>
                  </a:lnTo>
                  <a:cubicBezTo>
                    <a:pt x="69" y="55"/>
                    <a:pt x="75" y="63"/>
                    <a:pt x="80" y="69"/>
                  </a:cubicBezTo>
                  <a:cubicBezTo>
                    <a:pt x="80" y="70"/>
                    <a:pt x="81" y="69"/>
                    <a:pt x="81" y="69"/>
                  </a:cubicBezTo>
                  <a:cubicBezTo>
                    <a:pt x="80" y="70"/>
                    <a:pt x="81" y="70"/>
                    <a:pt x="81" y="70"/>
                  </a:cubicBezTo>
                  <a:cubicBezTo>
                    <a:pt x="89" y="68"/>
                    <a:pt x="97" y="72"/>
                    <a:pt x="103" y="76"/>
                  </a:cubicBezTo>
                  <a:cubicBezTo>
                    <a:pt x="103" y="77"/>
                    <a:pt x="105" y="77"/>
                    <a:pt x="104" y="78"/>
                  </a:cubicBezTo>
                  <a:cubicBezTo>
                    <a:pt x="103" y="77"/>
                    <a:pt x="102" y="76"/>
                    <a:pt x="100" y="75"/>
                  </a:cubicBezTo>
                  <a:cubicBezTo>
                    <a:pt x="101" y="76"/>
                    <a:pt x="102" y="76"/>
                    <a:pt x="102" y="77"/>
                  </a:cubicBezTo>
                  <a:cubicBezTo>
                    <a:pt x="99" y="74"/>
                    <a:pt x="95" y="73"/>
                    <a:pt x="91" y="71"/>
                  </a:cubicBezTo>
                  <a:cubicBezTo>
                    <a:pt x="88" y="71"/>
                    <a:pt x="84" y="70"/>
                    <a:pt x="81" y="72"/>
                  </a:cubicBezTo>
                  <a:cubicBezTo>
                    <a:pt x="82" y="73"/>
                    <a:pt x="83" y="73"/>
                    <a:pt x="83" y="72"/>
                  </a:cubicBezTo>
                  <a:cubicBezTo>
                    <a:pt x="84" y="73"/>
                    <a:pt x="86" y="73"/>
                    <a:pt x="87" y="74"/>
                  </a:cubicBezTo>
                  <a:cubicBezTo>
                    <a:pt x="90" y="74"/>
                    <a:pt x="93" y="77"/>
                    <a:pt x="94" y="80"/>
                  </a:cubicBezTo>
                  <a:cubicBezTo>
                    <a:pt x="94" y="80"/>
                    <a:pt x="94" y="80"/>
                    <a:pt x="94" y="80"/>
                  </a:cubicBezTo>
                  <a:cubicBezTo>
                    <a:pt x="91" y="77"/>
                    <a:pt x="89" y="74"/>
                    <a:pt x="85" y="74"/>
                  </a:cubicBezTo>
                  <a:lnTo>
                    <a:pt x="85" y="75"/>
                  </a:lnTo>
                  <a:cubicBezTo>
                    <a:pt x="85" y="74"/>
                    <a:pt x="83" y="74"/>
                    <a:pt x="82" y="74"/>
                  </a:cubicBezTo>
                  <a:cubicBezTo>
                    <a:pt x="78" y="74"/>
                    <a:pt x="73" y="72"/>
                    <a:pt x="69" y="71"/>
                  </a:cubicBezTo>
                  <a:cubicBezTo>
                    <a:pt x="66" y="70"/>
                    <a:pt x="63" y="69"/>
                    <a:pt x="60" y="67"/>
                  </a:cubicBezTo>
                  <a:cubicBezTo>
                    <a:pt x="58" y="68"/>
                    <a:pt x="58" y="66"/>
                    <a:pt x="56" y="65"/>
                  </a:cubicBezTo>
                  <a:lnTo>
                    <a:pt x="53" y="63"/>
                  </a:lnTo>
                  <a:cubicBezTo>
                    <a:pt x="56" y="72"/>
                    <a:pt x="55" y="83"/>
                    <a:pt x="53" y="93"/>
                  </a:cubicBezTo>
                  <a:cubicBezTo>
                    <a:pt x="59" y="93"/>
                    <a:pt x="66" y="94"/>
                    <a:pt x="72" y="94"/>
                  </a:cubicBezTo>
                  <a:cubicBezTo>
                    <a:pt x="77" y="97"/>
                    <a:pt x="83" y="99"/>
                    <a:pt x="89" y="101"/>
                  </a:cubicBezTo>
                  <a:cubicBezTo>
                    <a:pt x="96" y="102"/>
                    <a:pt x="103" y="103"/>
                    <a:pt x="108" y="98"/>
                  </a:cubicBezTo>
                  <a:cubicBezTo>
                    <a:pt x="113" y="94"/>
                    <a:pt x="114" y="86"/>
                    <a:pt x="112" y="80"/>
                  </a:cubicBezTo>
                  <a:cubicBezTo>
                    <a:pt x="107" y="70"/>
                    <a:pt x="95" y="63"/>
                    <a:pt x="91" y="52"/>
                  </a:cubicBezTo>
                  <a:cubicBezTo>
                    <a:pt x="86" y="45"/>
                    <a:pt x="82" y="38"/>
                    <a:pt x="76" y="31"/>
                  </a:cubicBezTo>
                  <a:cubicBezTo>
                    <a:pt x="74" y="29"/>
                    <a:pt x="77" y="25"/>
                    <a:pt x="74" y="22"/>
                  </a:cubicBezTo>
                  <a:cubicBezTo>
                    <a:pt x="71" y="18"/>
                    <a:pt x="68" y="14"/>
                    <a:pt x="64" y="10"/>
                  </a:cubicBezTo>
                  <a:cubicBezTo>
                    <a:pt x="62" y="8"/>
                    <a:pt x="59" y="5"/>
                    <a:pt x="55" y="6"/>
                  </a:cubicBezTo>
                  <a:cubicBezTo>
                    <a:pt x="53" y="7"/>
                    <a:pt x="51" y="8"/>
                    <a:pt x="50" y="10"/>
                  </a:cubicBezTo>
                  <a:cubicBezTo>
                    <a:pt x="47" y="14"/>
                    <a:pt x="47" y="20"/>
                    <a:pt x="41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4" y="19"/>
                    <a:pt x="46" y="15"/>
                    <a:pt x="47" y="11"/>
                  </a:cubicBezTo>
                  <a:cubicBezTo>
                    <a:pt x="48" y="10"/>
                    <a:pt x="49" y="9"/>
                    <a:pt x="50" y="7"/>
                  </a:cubicBezTo>
                  <a:cubicBezTo>
                    <a:pt x="47" y="7"/>
                    <a:pt x="44" y="7"/>
                    <a:pt x="41" y="5"/>
                  </a:cubicBezTo>
                  <a:lnTo>
                    <a:pt x="38" y="0"/>
                  </a:lnTo>
                  <a:cubicBezTo>
                    <a:pt x="34" y="1"/>
                    <a:pt x="36" y="5"/>
                    <a:pt x="35" y="7"/>
                  </a:cubicBezTo>
                  <a:close/>
                </a:path>
              </a:pathLst>
            </a:custGeom>
            <a:solidFill>
              <a:srgbClr val="D0CA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68" name="Freeform 346">
              <a:extLst>
                <a:ext uri="{FF2B5EF4-FFF2-40B4-BE49-F238E27FC236}">
                  <a16:creationId xmlns:a16="http://schemas.microsoft.com/office/drawing/2014/main" id="{6445F364-D678-DEF1-8220-182B06AC9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613" y="1271588"/>
              <a:ext cx="119063" cy="82550"/>
            </a:xfrm>
            <a:custGeom>
              <a:avLst/>
              <a:gdLst>
                <a:gd name="T0" fmla="*/ 0 w 16"/>
                <a:gd name="T1" fmla="*/ 506864563 h 11"/>
                <a:gd name="T2" fmla="*/ 2104252416 w 16"/>
                <a:gd name="T3" fmla="*/ 2147483647 h 11"/>
                <a:gd name="T4" fmla="*/ 2147483647 w 16"/>
                <a:gd name="T5" fmla="*/ 2140093937 h 11"/>
                <a:gd name="T6" fmla="*/ 2147483647 w 16"/>
                <a:gd name="T7" fmla="*/ 2140093937 h 11"/>
                <a:gd name="T8" fmla="*/ 2147483647 w 16"/>
                <a:gd name="T9" fmla="*/ 2147483647 h 11"/>
                <a:gd name="T10" fmla="*/ 2147483647 w 16"/>
                <a:gd name="T11" fmla="*/ 2147483647 h 11"/>
                <a:gd name="T12" fmla="*/ 2147483647 w 16"/>
                <a:gd name="T13" fmla="*/ 1858500506 h 11"/>
                <a:gd name="T14" fmla="*/ 2104252416 w 16"/>
                <a:gd name="T15" fmla="*/ 281593079 h 11"/>
                <a:gd name="T16" fmla="*/ 775248822 w 16"/>
                <a:gd name="T17" fmla="*/ 281593079 h 11"/>
                <a:gd name="T18" fmla="*/ 0 w 16"/>
                <a:gd name="T19" fmla="*/ 506864563 h 11"/>
                <a:gd name="T20" fmla="*/ 0 w 16"/>
                <a:gd name="T21" fmla="*/ 506864563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11"/>
                <a:gd name="T35" fmla="*/ 16 w 16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11">
                  <a:moveTo>
                    <a:pt x="0" y="2"/>
                  </a:moveTo>
                  <a:cubicBezTo>
                    <a:pt x="2" y="6"/>
                    <a:pt x="6" y="8"/>
                    <a:pt x="8" y="11"/>
                  </a:cubicBezTo>
                  <a:cubicBezTo>
                    <a:pt x="8" y="10"/>
                    <a:pt x="8" y="8"/>
                    <a:pt x="9" y="8"/>
                  </a:cubicBezTo>
                  <a:lnTo>
                    <a:pt x="16" y="11"/>
                  </a:lnTo>
                  <a:cubicBezTo>
                    <a:pt x="16" y="9"/>
                    <a:pt x="16" y="9"/>
                    <a:pt x="16" y="7"/>
                  </a:cubicBezTo>
                  <a:cubicBezTo>
                    <a:pt x="13" y="6"/>
                    <a:pt x="10" y="4"/>
                    <a:pt x="8" y="1"/>
                  </a:cubicBezTo>
                  <a:cubicBezTo>
                    <a:pt x="7" y="1"/>
                    <a:pt x="5" y="0"/>
                    <a:pt x="3" y="1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D0CA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69" name="Freeform 347">
              <a:extLst>
                <a:ext uri="{FF2B5EF4-FFF2-40B4-BE49-F238E27FC236}">
                  <a16:creationId xmlns:a16="http://schemas.microsoft.com/office/drawing/2014/main" id="{1182EEA6-68A9-3193-71BB-5D7667B50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188" y="1422400"/>
              <a:ext cx="676275" cy="1444625"/>
            </a:xfrm>
            <a:custGeom>
              <a:avLst/>
              <a:gdLst>
                <a:gd name="T0" fmla="*/ 2147483647 w 90"/>
                <a:gd name="T1" fmla="*/ 2147483647 h 192"/>
                <a:gd name="T2" fmla="*/ 2147483647 w 90"/>
                <a:gd name="T3" fmla="*/ 2147483647 h 192"/>
                <a:gd name="T4" fmla="*/ 2147483647 w 90"/>
                <a:gd name="T5" fmla="*/ 2147483647 h 192"/>
                <a:gd name="T6" fmla="*/ 2147483647 w 90"/>
                <a:gd name="T7" fmla="*/ 2147483647 h 192"/>
                <a:gd name="T8" fmla="*/ 2147483647 w 90"/>
                <a:gd name="T9" fmla="*/ 2147483647 h 192"/>
                <a:gd name="T10" fmla="*/ 2147483647 w 90"/>
                <a:gd name="T11" fmla="*/ 2147483647 h 192"/>
                <a:gd name="T12" fmla="*/ 2145580333 w 90"/>
                <a:gd name="T13" fmla="*/ 2147483647 h 192"/>
                <a:gd name="T14" fmla="*/ 2145580333 w 90"/>
                <a:gd name="T15" fmla="*/ 2147483647 h 192"/>
                <a:gd name="T16" fmla="*/ 1072790167 w 90"/>
                <a:gd name="T17" fmla="*/ 2147483647 h 192"/>
                <a:gd name="T18" fmla="*/ 1072790167 w 90"/>
                <a:gd name="T19" fmla="*/ 2147483647 h 192"/>
                <a:gd name="T20" fmla="*/ 2147483647 w 90"/>
                <a:gd name="T21" fmla="*/ 2147483647 h 192"/>
                <a:gd name="T22" fmla="*/ 2147483647 w 90"/>
                <a:gd name="T23" fmla="*/ 2147483647 h 192"/>
                <a:gd name="T24" fmla="*/ 2147483647 w 90"/>
                <a:gd name="T25" fmla="*/ 2147483647 h 192"/>
                <a:gd name="T26" fmla="*/ 2147483647 w 90"/>
                <a:gd name="T27" fmla="*/ 2147483647 h 192"/>
                <a:gd name="T28" fmla="*/ 2147483647 w 90"/>
                <a:gd name="T29" fmla="*/ 2147483647 h 192"/>
                <a:gd name="T30" fmla="*/ 2147483647 w 90"/>
                <a:gd name="T31" fmla="*/ 2147483647 h 192"/>
                <a:gd name="T32" fmla="*/ 2147483647 w 90"/>
                <a:gd name="T33" fmla="*/ 2147483647 h 192"/>
                <a:gd name="T34" fmla="*/ 2147483647 w 90"/>
                <a:gd name="T35" fmla="*/ 2147483647 h 192"/>
                <a:gd name="T36" fmla="*/ 2147483647 w 90"/>
                <a:gd name="T37" fmla="*/ 2147483647 h 192"/>
                <a:gd name="T38" fmla="*/ 2147483647 w 90"/>
                <a:gd name="T39" fmla="*/ 2147483647 h 192"/>
                <a:gd name="T40" fmla="*/ 2147483647 w 90"/>
                <a:gd name="T41" fmla="*/ 2147483647 h 192"/>
                <a:gd name="T42" fmla="*/ 2147483647 w 90"/>
                <a:gd name="T43" fmla="*/ 2147483647 h 192"/>
                <a:gd name="T44" fmla="*/ 2147483647 w 90"/>
                <a:gd name="T45" fmla="*/ 2147483647 h 192"/>
                <a:gd name="T46" fmla="*/ 2147483647 w 90"/>
                <a:gd name="T47" fmla="*/ 2147483647 h 192"/>
                <a:gd name="T48" fmla="*/ 2147483647 w 90"/>
                <a:gd name="T49" fmla="*/ 2147483647 h 192"/>
                <a:gd name="T50" fmla="*/ 2147483647 w 90"/>
                <a:gd name="T51" fmla="*/ 2147483647 h 192"/>
                <a:gd name="T52" fmla="*/ 2147483647 w 90"/>
                <a:gd name="T53" fmla="*/ 2147483647 h 192"/>
                <a:gd name="T54" fmla="*/ 2147483647 w 90"/>
                <a:gd name="T55" fmla="*/ 2147483647 h 192"/>
                <a:gd name="T56" fmla="*/ 2147483647 w 90"/>
                <a:gd name="T57" fmla="*/ 2147483647 h 192"/>
                <a:gd name="T58" fmla="*/ 2147483647 w 90"/>
                <a:gd name="T59" fmla="*/ 2147483647 h 192"/>
                <a:gd name="T60" fmla="*/ 2147483647 w 90"/>
                <a:gd name="T61" fmla="*/ 2147483647 h 192"/>
                <a:gd name="T62" fmla="*/ 2147483647 w 90"/>
                <a:gd name="T63" fmla="*/ 2147483647 h 192"/>
                <a:gd name="T64" fmla="*/ 2147483647 w 90"/>
                <a:gd name="T65" fmla="*/ 2147483647 h 192"/>
                <a:gd name="T66" fmla="*/ 2147483647 w 90"/>
                <a:gd name="T67" fmla="*/ 2147483647 h 192"/>
                <a:gd name="T68" fmla="*/ 2147483647 w 90"/>
                <a:gd name="T69" fmla="*/ 2147483647 h 192"/>
                <a:gd name="T70" fmla="*/ 2147483647 w 90"/>
                <a:gd name="T71" fmla="*/ 2147483647 h 192"/>
                <a:gd name="T72" fmla="*/ 2147483647 w 90"/>
                <a:gd name="T73" fmla="*/ 2147483647 h 192"/>
                <a:gd name="T74" fmla="*/ 2147483647 w 90"/>
                <a:gd name="T75" fmla="*/ 2147483647 h 192"/>
                <a:gd name="T76" fmla="*/ 2147483647 w 90"/>
                <a:gd name="T77" fmla="*/ 2147483647 h 19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0"/>
                <a:gd name="T118" fmla="*/ 0 h 192"/>
                <a:gd name="T119" fmla="*/ 90 w 90"/>
                <a:gd name="T120" fmla="*/ 192 h 19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0" h="192">
                  <a:moveTo>
                    <a:pt x="21" y="20"/>
                  </a:moveTo>
                  <a:cubicBezTo>
                    <a:pt x="20" y="23"/>
                    <a:pt x="19" y="26"/>
                    <a:pt x="17" y="29"/>
                  </a:cubicBezTo>
                  <a:lnTo>
                    <a:pt x="17" y="30"/>
                  </a:lnTo>
                  <a:cubicBezTo>
                    <a:pt x="20" y="32"/>
                    <a:pt x="23" y="34"/>
                    <a:pt x="25" y="37"/>
                  </a:cubicBezTo>
                  <a:cubicBezTo>
                    <a:pt x="28" y="39"/>
                    <a:pt x="30" y="42"/>
                    <a:pt x="33" y="43"/>
                  </a:cubicBezTo>
                  <a:cubicBezTo>
                    <a:pt x="34" y="44"/>
                    <a:pt x="35" y="45"/>
                    <a:pt x="36" y="46"/>
                  </a:cubicBezTo>
                  <a:cubicBezTo>
                    <a:pt x="29" y="43"/>
                    <a:pt x="24" y="35"/>
                    <a:pt x="17" y="31"/>
                  </a:cubicBezTo>
                  <a:cubicBezTo>
                    <a:pt x="13" y="30"/>
                    <a:pt x="14" y="34"/>
                    <a:pt x="13" y="35"/>
                  </a:cubicBezTo>
                  <a:cubicBezTo>
                    <a:pt x="1" y="52"/>
                    <a:pt x="1" y="73"/>
                    <a:pt x="0" y="93"/>
                  </a:cubicBezTo>
                  <a:cubicBezTo>
                    <a:pt x="1" y="108"/>
                    <a:pt x="8" y="122"/>
                    <a:pt x="9" y="137"/>
                  </a:cubicBezTo>
                  <a:lnTo>
                    <a:pt x="8" y="138"/>
                  </a:lnTo>
                  <a:lnTo>
                    <a:pt x="8" y="137"/>
                  </a:lnTo>
                  <a:cubicBezTo>
                    <a:pt x="8" y="135"/>
                    <a:pt x="7" y="131"/>
                    <a:pt x="7" y="129"/>
                  </a:cubicBezTo>
                  <a:cubicBezTo>
                    <a:pt x="6" y="140"/>
                    <a:pt x="4" y="151"/>
                    <a:pt x="4" y="162"/>
                  </a:cubicBezTo>
                  <a:cubicBezTo>
                    <a:pt x="4" y="168"/>
                    <a:pt x="4" y="174"/>
                    <a:pt x="4" y="179"/>
                  </a:cubicBezTo>
                  <a:cubicBezTo>
                    <a:pt x="4" y="181"/>
                    <a:pt x="4" y="184"/>
                    <a:pt x="4" y="186"/>
                  </a:cubicBezTo>
                  <a:cubicBezTo>
                    <a:pt x="7" y="189"/>
                    <a:pt x="16" y="188"/>
                    <a:pt x="17" y="189"/>
                  </a:cubicBezTo>
                  <a:cubicBezTo>
                    <a:pt x="32" y="189"/>
                    <a:pt x="45" y="187"/>
                    <a:pt x="59" y="189"/>
                  </a:cubicBezTo>
                  <a:cubicBezTo>
                    <a:pt x="64" y="189"/>
                    <a:pt x="70" y="191"/>
                    <a:pt x="76" y="192"/>
                  </a:cubicBezTo>
                  <a:lnTo>
                    <a:pt x="77" y="192"/>
                  </a:lnTo>
                  <a:cubicBezTo>
                    <a:pt x="80" y="176"/>
                    <a:pt x="82" y="159"/>
                    <a:pt x="84" y="142"/>
                  </a:cubicBezTo>
                  <a:lnTo>
                    <a:pt x="83" y="139"/>
                  </a:lnTo>
                  <a:cubicBezTo>
                    <a:pt x="86" y="136"/>
                    <a:pt x="87" y="132"/>
                    <a:pt x="88" y="128"/>
                  </a:cubicBezTo>
                  <a:cubicBezTo>
                    <a:pt x="89" y="125"/>
                    <a:pt x="89" y="121"/>
                    <a:pt x="90" y="117"/>
                  </a:cubicBezTo>
                  <a:cubicBezTo>
                    <a:pt x="88" y="116"/>
                    <a:pt x="86" y="116"/>
                    <a:pt x="84" y="115"/>
                  </a:cubicBezTo>
                  <a:cubicBezTo>
                    <a:pt x="75" y="112"/>
                    <a:pt x="65" y="110"/>
                    <a:pt x="56" y="106"/>
                  </a:cubicBezTo>
                  <a:lnTo>
                    <a:pt x="52" y="106"/>
                  </a:lnTo>
                  <a:cubicBezTo>
                    <a:pt x="52" y="106"/>
                    <a:pt x="51" y="106"/>
                    <a:pt x="51" y="106"/>
                  </a:cubicBezTo>
                  <a:cubicBezTo>
                    <a:pt x="51" y="106"/>
                    <a:pt x="49" y="105"/>
                    <a:pt x="48" y="105"/>
                  </a:cubicBezTo>
                  <a:cubicBezTo>
                    <a:pt x="48" y="110"/>
                    <a:pt x="50" y="114"/>
                    <a:pt x="51" y="118"/>
                  </a:cubicBezTo>
                  <a:cubicBezTo>
                    <a:pt x="48" y="114"/>
                    <a:pt x="47" y="109"/>
                    <a:pt x="47" y="104"/>
                  </a:cubicBezTo>
                  <a:cubicBezTo>
                    <a:pt x="48" y="104"/>
                    <a:pt x="49" y="104"/>
                    <a:pt x="50" y="104"/>
                  </a:cubicBezTo>
                  <a:cubicBezTo>
                    <a:pt x="54" y="105"/>
                    <a:pt x="58" y="106"/>
                    <a:pt x="62" y="107"/>
                  </a:cubicBezTo>
                  <a:cubicBezTo>
                    <a:pt x="69" y="109"/>
                    <a:pt x="77" y="110"/>
                    <a:pt x="84" y="113"/>
                  </a:cubicBezTo>
                  <a:cubicBezTo>
                    <a:pt x="84" y="100"/>
                    <a:pt x="79" y="90"/>
                    <a:pt x="73" y="80"/>
                  </a:cubicBezTo>
                  <a:cubicBezTo>
                    <a:pt x="73" y="80"/>
                    <a:pt x="73" y="79"/>
                    <a:pt x="73" y="78"/>
                  </a:cubicBezTo>
                  <a:cubicBezTo>
                    <a:pt x="72" y="77"/>
                    <a:pt x="71" y="78"/>
                    <a:pt x="69" y="78"/>
                  </a:cubicBezTo>
                  <a:cubicBezTo>
                    <a:pt x="65" y="77"/>
                    <a:pt x="62" y="75"/>
                    <a:pt x="59" y="74"/>
                  </a:cubicBezTo>
                  <a:cubicBezTo>
                    <a:pt x="59" y="72"/>
                    <a:pt x="56" y="71"/>
                    <a:pt x="55" y="69"/>
                  </a:cubicBezTo>
                  <a:cubicBezTo>
                    <a:pt x="55" y="69"/>
                    <a:pt x="56" y="69"/>
                    <a:pt x="56" y="69"/>
                  </a:cubicBezTo>
                  <a:cubicBezTo>
                    <a:pt x="59" y="74"/>
                    <a:pt x="65" y="75"/>
                    <a:pt x="70" y="76"/>
                  </a:cubicBezTo>
                  <a:lnTo>
                    <a:pt x="72" y="76"/>
                  </a:lnTo>
                  <a:cubicBezTo>
                    <a:pt x="72" y="75"/>
                    <a:pt x="72" y="73"/>
                    <a:pt x="71" y="73"/>
                  </a:cubicBezTo>
                  <a:cubicBezTo>
                    <a:pt x="72" y="72"/>
                    <a:pt x="70" y="72"/>
                    <a:pt x="70" y="71"/>
                  </a:cubicBezTo>
                  <a:cubicBezTo>
                    <a:pt x="69" y="67"/>
                    <a:pt x="68" y="62"/>
                    <a:pt x="68" y="57"/>
                  </a:cubicBezTo>
                  <a:cubicBezTo>
                    <a:pt x="68" y="57"/>
                    <a:pt x="68" y="56"/>
                    <a:pt x="68" y="55"/>
                  </a:cubicBezTo>
                  <a:lnTo>
                    <a:pt x="55" y="48"/>
                  </a:lnTo>
                  <a:cubicBezTo>
                    <a:pt x="52" y="48"/>
                    <a:pt x="47" y="49"/>
                    <a:pt x="45" y="47"/>
                  </a:cubicBezTo>
                  <a:cubicBezTo>
                    <a:pt x="42" y="45"/>
                    <a:pt x="41" y="42"/>
                    <a:pt x="38" y="42"/>
                  </a:cubicBezTo>
                  <a:cubicBezTo>
                    <a:pt x="35" y="39"/>
                    <a:pt x="34" y="36"/>
                    <a:pt x="35" y="32"/>
                  </a:cubicBezTo>
                  <a:cubicBezTo>
                    <a:pt x="31" y="29"/>
                    <a:pt x="34" y="24"/>
                    <a:pt x="32" y="20"/>
                  </a:cubicBezTo>
                  <a:cubicBezTo>
                    <a:pt x="32" y="19"/>
                    <a:pt x="31" y="18"/>
                    <a:pt x="32" y="17"/>
                  </a:cubicBezTo>
                  <a:cubicBezTo>
                    <a:pt x="32" y="16"/>
                    <a:pt x="33" y="15"/>
                    <a:pt x="34" y="15"/>
                  </a:cubicBezTo>
                  <a:cubicBezTo>
                    <a:pt x="30" y="10"/>
                    <a:pt x="26" y="5"/>
                    <a:pt x="21" y="0"/>
                  </a:cubicBezTo>
                  <a:cubicBezTo>
                    <a:pt x="21" y="7"/>
                    <a:pt x="22" y="14"/>
                    <a:pt x="21" y="20"/>
                  </a:cubicBezTo>
                  <a:close/>
                </a:path>
              </a:pathLst>
            </a:custGeom>
            <a:solidFill>
              <a:srgbClr val="D0CA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70" name="Freeform 348">
              <a:extLst>
                <a:ext uri="{FF2B5EF4-FFF2-40B4-BE49-F238E27FC236}">
                  <a16:creationId xmlns:a16="http://schemas.microsoft.com/office/drawing/2014/main" id="{DDF57538-4C5A-EC32-AF48-C181D730D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613" y="1444625"/>
              <a:ext cx="22225" cy="76200"/>
            </a:xfrm>
            <a:custGeom>
              <a:avLst/>
              <a:gdLst>
                <a:gd name="T0" fmla="*/ 0 w 3"/>
                <a:gd name="T1" fmla="*/ 1393545545 h 10"/>
                <a:gd name="T2" fmla="*/ 493950699 w 3"/>
                <a:gd name="T3" fmla="*/ 1683867434 h 10"/>
                <a:gd name="T4" fmla="*/ 493950699 w 3"/>
                <a:gd name="T5" fmla="*/ 2147483647 h 10"/>
                <a:gd name="T6" fmla="*/ 768370096 w 3"/>
                <a:gd name="T7" fmla="*/ 2147483647 h 10"/>
                <a:gd name="T8" fmla="*/ 768370096 w 3"/>
                <a:gd name="T9" fmla="*/ 2147483647 h 10"/>
                <a:gd name="T10" fmla="*/ 768370096 w 3"/>
                <a:gd name="T11" fmla="*/ 290322008 h 10"/>
                <a:gd name="T12" fmla="*/ 768370096 w 3"/>
                <a:gd name="T13" fmla="*/ 290322008 h 10"/>
                <a:gd name="T14" fmla="*/ 274419512 w 3"/>
                <a:gd name="T15" fmla="*/ 0 h 10"/>
                <a:gd name="T16" fmla="*/ 274419512 w 3"/>
                <a:gd name="T17" fmla="*/ 0 h 10"/>
                <a:gd name="T18" fmla="*/ 0 w 3"/>
                <a:gd name="T19" fmla="*/ 1393545545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"/>
                <a:gd name="T31" fmla="*/ 0 h 10"/>
                <a:gd name="T32" fmla="*/ 3 w 3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" h="10">
                  <a:moveTo>
                    <a:pt x="0" y="5"/>
                  </a:moveTo>
                  <a:cubicBezTo>
                    <a:pt x="1" y="4"/>
                    <a:pt x="2" y="5"/>
                    <a:pt x="2" y="6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10"/>
                    <a:pt x="3" y="9"/>
                    <a:pt x="3" y="8"/>
                  </a:cubicBezTo>
                  <a:lnTo>
                    <a:pt x="3" y="1"/>
                  </a:lnTo>
                  <a:cubicBezTo>
                    <a:pt x="2" y="1"/>
                    <a:pt x="2" y="0"/>
                    <a:pt x="1" y="0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3076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71" name="Freeform 349">
              <a:extLst>
                <a:ext uri="{FF2B5EF4-FFF2-40B4-BE49-F238E27FC236}">
                  <a16:creationId xmlns:a16="http://schemas.microsoft.com/office/drawing/2014/main" id="{9551C78F-A39C-17C4-7FF8-0E1DE3FE3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575" y="1468438"/>
              <a:ext cx="30163" cy="44450"/>
            </a:xfrm>
            <a:custGeom>
              <a:avLst/>
              <a:gdLst>
                <a:gd name="T0" fmla="*/ 568625300 w 4"/>
                <a:gd name="T1" fmla="*/ 0 h 6"/>
                <a:gd name="T2" fmla="*/ 796076834 w 4"/>
                <a:gd name="T3" fmla="*/ 1536732783 h 6"/>
                <a:gd name="T4" fmla="*/ 796076834 w 4"/>
                <a:gd name="T5" fmla="*/ 1536732783 h 6"/>
                <a:gd name="T6" fmla="*/ 796076834 w 4"/>
                <a:gd name="T7" fmla="*/ 1536732783 h 6"/>
                <a:gd name="T8" fmla="*/ 796076834 w 4"/>
                <a:gd name="T9" fmla="*/ 1536732783 h 6"/>
                <a:gd name="T10" fmla="*/ 796076834 w 4"/>
                <a:gd name="T11" fmla="*/ 0 h 6"/>
                <a:gd name="T12" fmla="*/ 796076834 w 4"/>
                <a:gd name="T13" fmla="*/ 0 h 6"/>
                <a:gd name="T14" fmla="*/ 568625300 w 4"/>
                <a:gd name="T15" fmla="*/ 0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6"/>
                <a:gd name="T26" fmla="*/ 4 w 4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6">
                  <a:moveTo>
                    <a:pt x="2" y="0"/>
                  </a:moveTo>
                  <a:cubicBezTo>
                    <a:pt x="2" y="2"/>
                    <a:pt x="0" y="5"/>
                    <a:pt x="3" y="6"/>
                  </a:cubicBezTo>
                  <a:cubicBezTo>
                    <a:pt x="3" y="4"/>
                    <a:pt x="4" y="2"/>
                    <a:pt x="3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04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72" name="Freeform 350">
              <a:extLst>
                <a:ext uri="{FF2B5EF4-FFF2-40B4-BE49-F238E27FC236}">
                  <a16:creationId xmlns:a16="http://schemas.microsoft.com/office/drawing/2014/main" id="{76C8870E-D76A-8E88-9617-CE53D5A10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6675" y="1490663"/>
              <a:ext cx="22225" cy="90487"/>
            </a:xfrm>
            <a:custGeom>
              <a:avLst/>
              <a:gdLst>
                <a:gd name="T0" fmla="*/ 0 w 3"/>
                <a:gd name="T1" fmla="*/ 2147483647 h 12"/>
                <a:gd name="T2" fmla="*/ 493950699 w 3"/>
                <a:gd name="T3" fmla="*/ 2147483647 h 12"/>
                <a:gd name="T4" fmla="*/ 493950699 w 3"/>
                <a:gd name="T5" fmla="*/ 2147483647 h 12"/>
                <a:gd name="T6" fmla="*/ 493950699 w 3"/>
                <a:gd name="T7" fmla="*/ 1080347043 h 12"/>
                <a:gd name="T8" fmla="*/ 493950699 w 3"/>
                <a:gd name="T9" fmla="*/ 1080347043 h 12"/>
                <a:gd name="T10" fmla="*/ 493950699 w 3"/>
                <a:gd name="T11" fmla="*/ 1080347043 h 12"/>
                <a:gd name="T12" fmla="*/ 493950699 w 3"/>
                <a:gd name="T13" fmla="*/ 0 h 12"/>
                <a:gd name="T14" fmla="*/ 0 w 3"/>
                <a:gd name="T15" fmla="*/ 2147483647 h 12"/>
                <a:gd name="T16" fmla="*/ 0 w 3"/>
                <a:gd name="T17" fmla="*/ 2147483647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2"/>
                <a:gd name="T29" fmla="*/ 3 w 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2">
                  <a:moveTo>
                    <a:pt x="0" y="11"/>
                  </a:moveTo>
                  <a:cubicBezTo>
                    <a:pt x="1" y="11"/>
                    <a:pt x="1" y="12"/>
                    <a:pt x="2" y="11"/>
                  </a:cubicBezTo>
                  <a:lnTo>
                    <a:pt x="2" y="4"/>
                  </a:lnTo>
                  <a:cubicBezTo>
                    <a:pt x="2" y="3"/>
                    <a:pt x="3" y="1"/>
                    <a:pt x="2" y="0"/>
                  </a:cubicBezTo>
                  <a:cubicBezTo>
                    <a:pt x="0" y="3"/>
                    <a:pt x="1" y="7"/>
                    <a:pt x="0" y="11"/>
                  </a:cubicBezTo>
                  <a:close/>
                </a:path>
              </a:pathLst>
            </a:custGeom>
            <a:solidFill>
              <a:srgbClr val="FDF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73" name="Freeform 351">
              <a:extLst>
                <a:ext uri="{FF2B5EF4-FFF2-40B4-BE49-F238E27FC236}">
                  <a16:creationId xmlns:a16="http://schemas.microsoft.com/office/drawing/2014/main" id="{D2F1E88B-1D99-41C8-1687-037ADD591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288" y="1497013"/>
              <a:ext cx="52388" cy="76200"/>
            </a:xfrm>
            <a:custGeom>
              <a:avLst/>
              <a:gdLst>
                <a:gd name="T0" fmla="*/ 280051321 w 7"/>
                <a:gd name="T1" fmla="*/ 580644017 h 10"/>
                <a:gd name="T2" fmla="*/ 1064195042 w 7"/>
                <a:gd name="T3" fmla="*/ 2147483647 h 10"/>
                <a:gd name="T4" fmla="*/ 1568287208 w 7"/>
                <a:gd name="T5" fmla="*/ 2147483647 h 10"/>
                <a:gd name="T6" fmla="*/ 1344246245 w 7"/>
                <a:gd name="T7" fmla="*/ 290322008 h 10"/>
                <a:gd name="T8" fmla="*/ 280051321 w 7"/>
                <a:gd name="T9" fmla="*/ 580644017 h 10"/>
                <a:gd name="T10" fmla="*/ 280051321 w 7"/>
                <a:gd name="T11" fmla="*/ 580644017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0"/>
                <a:gd name="T20" fmla="*/ 7 w 7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0">
                  <a:moveTo>
                    <a:pt x="1" y="2"/>
                  </a:moveTo>
                  <a:cubicBezTo>
                    <a:pt x="0" y="5"/>
                    <a:pt x="1" y="8"/>
                    <a:pt x="4" y="10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7" y="6"/>
                    <a:pt x="7" y="3"/>
                    <a:pt x="5" y="1"/>
                  </a:cubicBezTo>
                  <a:cubicBezTo>
                    <a:pt x="4" y="0"/>
                    <a:pt x="1" y="0"/>
                    <a:pt x="1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74" name="Freeform 352">
              <a:extLst>
                <a:ext uri="{FF2B5EF4-FFF2-40B4-BE49-F238E27FC236}">
                  <a16:creationId xmlns:a16="http://schemas.microsoft.com/office/drawing/2014/main" id="{3E90A6BA-FDDE-972C-EE20-B2CC665DC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7163" y="1504950"/>
              <a:ext cx="30163" cy="46037"/>
            </a:xfrm>
            <a:custGeom>
              <a:avLst/>
              <a:gdLst>
                <a:gd name="T0" fmla="*/ 0 w 4"/>
                <a:gd name="T1" fmla="*/ 588721209 h 6"/>
                <a:gd name="T2" fmla="*/ 568625300 w 4"/>
                <a:gd name="T3" fmla="*/ 1707297427 h 6"/>
                <a:gd name="T4" fmla="*/ 796076834 w 4"/>
                <a:gd name="T5" fmla="*/ 1412936943 h 6"/>
                <a:gd name="T6" fmla="*/ 568625300 w 4"/>
                <a:gd name="T7" fmla="*/ 294360604 h 6"/>
                <a:gd name="T8" fmla="*/ 0 w 4"/>
                <a:gd name="T9" fmla="*/ 588721209 h 6"/>
                <a:gd name="T10" fmla="*/ 0 w 4"/>
                <a:gd name="T11" fmla="*/ 588721209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6"/>
                <a:gd name="T20" fmla="*/ 4 w 4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6">
                  <a:moveTo>
                    <a:pt x="0" y="2"/>
                  </a:moveTo>
                  <a:cubicBezTo>
                    <a:pt x="0" y="3"/>
                    <a:pt x="0" y="6"/>
                    <a:pt x="2" y="6"/>
                  </a:cubicBezTo>
                  <a:cubicBezTo>
                    <a:pt x="2" y="6"/>
                    <a:pt x="3" y="5"/>
                    <a:pt x="3" y="5"/>
                  </a:cubicBezTo>
                  <a:cubicBezTo>
                    <a:pt x="4" y="3"/>
                    <a:pt x="3" y="2"/>
                    <a:pt x="2" y="1"/>
                  </a:cubicBezTo>
                  <a:cubicBezTo>
                    <a:pt x="1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B17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75" name="Freeform 353">
              <a:extLst>
                <a:ext uri="{FF2B5EF4-FFF2-40B4-BE49-F238E27FC236}">
                  <a16:creationId xmlns:a16="http://schemas.microsoft.com/office/drawing/2014/main" id="{F69EED9A-DAA5-0C24-6EFE-C88BD75EA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875" y="1535113"/>
              <a:ext cx="74613" cy="90487"/>
            </a:xfrm>
            <a:custGeom>
              <a:avLst/>
              <a:gdLst>
                <a:gd name="T0" fmla="*/ 0 w 10"/>
                <a:gd name="T1" fmla="*/ 568605282 h 12"/>
                <a:gd name="T2" fmla="*/ 1336102409 w 10"/>
                <a:gd name="T3" fmla="*/ 2147483647 h 12"/>
                <a:gd name="T4" fmla="*/ 2147483647 w 10"/>
                <a:gd name="T5" fmla="*/ 2147483647 h 12"/>
                <a:gd name="T6" fmla="*/ 501041260 w 10"/>
                <a:gd name="T7" fmla="*/ 0 h 12"/>
                <a:gd name="T8" fmla="*/ 0 w 10"/>
                <a:gd name="T9" fmla="*/ 568605282 h 12"/>
                <a:gd name="T10" fmla="*/ 0 w 10"/>
                <a:gd name="T11" fmla="*/ 56860528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2"/>
                <a:gd name="T20" fmla="*/ 10 w 10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2">
                  <a:moveTo>
                    <a:pt x="0" y="2"/>
                  </a:moveTo>
                  <a:cubicBezTo>
                    <a:pt x="2" y="5"/>
                    <a:pt x="5" y="7"/>
                    <a:pt x="5" y="11"/>
                  </a:cubicBezTo>
                  <a:cubicBezTo>
                    <a:pt x="7" y="12"/>
                    <a:pt x="8" y="11"/>
                    <a:pt x="10" y="11"/>
                  </a:cubicBezTo>
                  <a:cubicBezTo>
                    <a:pt x="6" y="8"/>
                    <a:pt x="5" y="3"/>
                    <a:pt x="2" y="0"/>
                  </a:cubicBezTo>
                  <a:cubicBezTo>
                    <a:pt x="1" y="1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3B8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76" name="Freeform 354">
              <a:extLst>
                <a:ext uri="{FF2B5EF4-FFF2-40B4-BE49-F238E27FC236}">
                  <a16:creationId xmlns:a16="http://schemas.microsoft.com/office/drawing/2014/main" id="{CC72070F-19C9-6EF6-5503-5258DDA02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0" y="1535113"/>
              <a:ext cx="309563" cy="301625"/>
            </a:xfrm>
            <a:custGeom>
              <a:avLst/>
              <a:gdLst>
                <a:gd name="T0" fmla="*/ 2147483647 w 41"/>
                <a:gd name="T1" fmla="*/ 1592104805 h 40"/>
                <a:gd name="T2" fmla="*/ 2147483647 w 41"/>
                <a:gd name="T3" fmla="*/ 2147483647 h 40"/>
                <a:gd name="T4" fmla="*/ 2147483647 w 41"/>
                <a:gd name="T5" fmla="*/ 2147483647 h 40"/>
                <a:gd name="T6" fmla="*/ 2147483647 w 41"/>
                <a:gd name="T7" fmla="*/ 2147483647 h 40"/>
                <a:gd name="T8" fmla="*/ 2147483647 w 41"/>
                <a:gd name="T9" fmla="*/ 2147483647 h 40"/>
                <a:gd name="T10" fmla="*/ 2147483647 w 41"/>
                <a:gd name="T11" fmla="*/ 2147483647 h 40"/>
                <a:gd name="T12" fmla="*/ 2147483647 w 41"/>
                <a:gd name="T13" fmla="*/ 2147483647 h 40"/>
                <a:gd name="T14" fmla="*/ 2147483647 w 41"/>
                <a:gd name="T15" fmla="*/ 2147483647 h 40"/>
                <a:gd name="T16" fmla="*/ 1083138355 w 41"/>
                <a:gd name="T17" fmla="*/ 796056173 h 40"/>
                <a:gd name="T18" fmla="*/ 798098655 w 41"/>
                <a:gd name="T19" fmla="*/ 568608387 h 40"/>
                <a:gd name="T20" fmla="*/ 798098655 w 41"/>
                <a:gd name="T21" fmla="*/ 1876416421 h 40"/>
                <a:gd name="T22" fmla="*/ 1368177819 w 41"/>
                <a:gd name="T23" fmla="*/ 2147483647 h 40"/>
                <a:gd name="T24" fmla="*/ 1368177819 w 41"/>
                <a:gd name="T25" fmla="*/ 2147483647 h 40"/>
                <a:gd name="T26" fmla="*/ 1368177819 w 41"/>
                <a:gd name="T27" fmla="*/ 2147483647 h 40"/>
                <a:gd name="T28" fmla="*/ 1368177819 w 41"/>
                <a:gd name="T29" fmla="*/ 2147483647 h 40"/>
                <a:gd name="T30" fmla="*/ 2147483647 w 41"/>
                <a:gd name="T31" fmla="*/ 2147483647 h 40"/>
                <a:gd name="T32" fmla="*/ 2147483647 w 41"/>
                <a:gd name="T33" fmla="*/ 2147483647 h 40"/>
                <a:gd name="T34" fmla="*/ 2147483647 w 41"/>
                <a:gd name="T35" fmla="*/ 2147483647 h 40"/>
                <a:gd name="T36" fmla="*/ 2147483647 w 41"/>
                <a:gd name="T37" fmla="*/ 2147483647 h 40"/>
                <a:gd name="T38" fmla="*/ 2147483647 w 41"/>
                <a:gd name="T39" fmla="*/ 2147483647 h 40"/>
                <a:gd name="T40" fmla="*/ 1368177819 w 41"/>
                <a:gd name="T41" fmla="*/ 2147483647 h 40"/>
                <a:gd name="T42" fmla="*/ 1881236774 w 41"/>
                <a:gd name="T43" fmla="*/ 2147483647 h 40"/>
                <a:gd name="T44" fmla="*/ 2147483647 w 41"/>
                <a:gd name="T45" fmla="*/ 2147483647 h 40"/>
                <a:gd name="T46" fmla="*/ 2147483647 w 41"/>
                <a:gd name="T47" fmla="*/ 2147483647 h 40"/>
                <a:gd name="T48" fmla="*/ 2147483647 w 41"/>
                <a:gd name="T49" fmla="*/ 2147483647 h 40"/>
                <a:gd name="T50" fmla="*/ 2147483647 w 41"/>
                <a:gd name="T51" fmla="*/ 2147483647 h 40"/>
                <a:gd name="T52" fmla="*/ 2147483647 w 41"/>
                <a:gd name="T53" fmla="*/ 2147483647 h 40"/>
                <a:gd name="T54" fmla="*/ 2147483647 w 41"/>
                <a:gd name="T55" fmla="*/ 2147483647 h 40"/>
                <a:gd name="T56" fmla="*/ 2147483647 w 41"/>
                <a:gd name="T57" fmla="*/ 2147483647 h 40"/>
                <a:gd name="T58" fmla="*/ 2147483647 w 41"/>
                <a:gd name="T59" fmla="*/ 2147483647 h 40"/>
                <a:gd name="T60" fmla="*/ 2147483647 w 41"/>
                <a:gd name="T61" fmla="*/ 2147483647 h 40"/>
                <a:gd name="T62" fmla="*/ 2147483647 w 41"/>
                <a:gd name="T63" fmla="*/ 2147483647 h 40"/>
                <a:gd name="T64" fmla="*/ 2147483647 w 41"/>
                <a:gd name="T65" fmla="*/ 2147483647 h 40"/>
                <a:gd name="T66" fmla="*/ 2147483647 w 41"/>
                <a:gd name="T67" fmla="*/ 2147483647 h 40"/>
                <a:gd name="T68" fmla="*/ 2147483647 w 41"/>
                <a:gd name="T69" fmla="*/ 2147483647 h 40"/>
                <a:gd name="T70" fmla="*/ 2147483647 w 41"/>
                <a:gd name="T71" fmla="*/ 2147483647 h 40"/>
                <a:gd name="T72" fmla="*/ 2147483647 w 41"/>
                <a:gd name="T73" fmla="*/ 2147483647 h 40"/>
                <a:gd name="T74" fmla="*/ 2147483647 w 41"/>
                <a:gd name="T75" fmla="*/ 2147483647 h 40"/>
                <a:gd name="T76" fmla="*/ 2147483647 w 41"/>
                <a:gd name="T77" fmla="*/ 2147483647 h 40"/>
                <a:gd name="T78" fmla="*/ 2147483647 w 41"/>
                <a:gd name="T79" fmla="*/ 1876416421 h 40"/>
                <a:gd name="T80" fmla="*/ 2147483647 w 41"/>
                <a:gd name="T81" fmla="*/ 0 h 40"/>
                <a:gd name="T82" fmla="*/ 2147483647 w 41"/>
                <a:gd name="T83" fmla="*/ 1592104805 h 40"/>
                <a:gd name="T84" fmla="*/ 2147483647 w 41"/>
                <a:gd name="T85" fmla="*/ 1592104805 h 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"/>
                <a:gd name="T130" fmla="*/ 0 h 40"/>
                <a:gd name="T131" fmla="*/ 41 w 41"/>
                <a:gd name="T132" fmla="*/ 40 h 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" h="40">
                  <a:moveTo>
                    <a:pt x="15" y="6"/>
                  </a:moveTo>
                  <a:cubicBezTo>
                    <a:pt x="18" y="8"/>
                    <a:pt x="19" y="11"/>
                    <a:pt x="22" y="13"/>
                  </a:cubicBezTo>
                  <a:cubicBezTo>
                    <a:pt x="22" y="13"/>
                    <a:pt x="22" y="14"/>
                    <a:pt x="23" y="14"/>
                  </a:cubicBezTo>
                  <a:cubicBezTo>
                    <a:pt x="23" y="14"/>
                    <a:pt x="23" y="14"/>
                    <a:pt x="23" y="15"/>
                  </a:cubicBezTo>
                  <a:cubicBezTo>
                    <a:pt x="22" y="14"/>
                    <a:pt x="21" y="14"/>
                    <a:pt x="20" y="14"/>
                  </a:cubicBezTo>
                  <a:cubicBezTo>
                    <a:pt x="19" y="14"/>
                    <a:pt x="18" y="14"/>
                    <a:pt x="18" y="13"/>
                  </a:cubicBezTo>
                  <a:cubicBezTo>
                    <a:pt x="15" y="13"/>
                    <a:pt x="13" y="13"/>
                    <a:pt x="11" y="13"/>
                  </a:cubicBezTo>
                  <a:cubicBezTo>
                    <a:pt x="10" y="12"/>
                    <a:pt x="11" y="10"/>
                    <a:pt x="10" y="9"/>
                  </a:cubicBezTo>
                  <a:cubicBezTo>
                    <a:pt x="9" y="6"/>
                    <a:pt x="7" y="4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0" y="3"/>
                    <a:pt x="4" y="5"/>
                    <a:pt x="3" y="7"/>
                  </a:cubicBezTo>
                  <a:cubicBezTo>
                    <a:pt x="3" y="10"/>
                    <a:pt x="2" y="14"/>
                    <a:pt x="5" y="16"/>
                  </a:cubicBezTo>
                  <a:lnTo>
                    <a:pt x="5" y="17"/>
                  </a:lnTo>
                  <a:cubicBezTo>
                    <a:pt x="7" y="18"/>
                    <a:pt x="10" y="19"/>
                    <a:pt x="11" y="21"/>
                  </a:cubicBezTo>
                  <a:cubicBezTo>
                    <a:pt x="11" y="22"/>
                    <a:pt x="11" y="22"/>
                    <a:pt x="11" y="22"/>
                  </a:cubicBezTo>
                  <a:lnTo>
                    <a:pt x="10" y="22"/>
                  </a:lnTo>
                  <a:cubicBezTo>
                    <a:pt x="9" y="21"/>
                    <a:pt x="7" y="19"/>
                    <a:pt x="5" y="18"/>
                  </a:cubicBezTo>
                  <a:cubicBezTo>
                    <a:pt x="4" y="20"/>
                    <a:pt x="6" y="23"/>
                    <a:pt x="7" y="25"/>
                  </a:cubicBezTo>
                  <a:cubicBezTo>
                    <a:pt x="11" y="25"/>
                    <a:pt x="13" y="30"/>
                    <a:pt x="16" y="31"/>
                  </a:cubicBezTo>
                  <a:cubicBezTo>
                    <a:pt x="19" y="33"/>
                    <a:pt x="24" y="30"/>
                    <a:pt x="27" y="33"/>
                  </a:cubicBezTo>
                  <a:cubicBezTo>
                    <a:pt x="30" y="35"/>
                    <a:pt x="35" y="37"/>
                    <a:pt x="38" y="40"/>
                  </a:cubicBezTo>
                  <a:cubicBezTo>
                    <a:pt x="39" y="39"/>
                    <a:pt x="39" y="40"/>
                    <a:pt x="39" y="40"/>
                  </a:cubicBezTo>
                  <a:cubicBezTo>
                    <a:pt x="41" y="37"/>
                    <a:pt x="40" y="33"/>
                    <a:pt x="39" y="29"/>
                  </a:cubicBezTo>
                  <a:cubicBezTo>
                    <a:pt x="38" y="27"/>
                    <a:pt x="39" y="25"/>
                    <a:pt x="37" y="24"/>
                  </a:cubicBezTo>
                  <a:cubicBezTo>
                    <a:pt x="36" y="23"/>
                    <a:pt x="35" y="22"/>
                    <a:pt x="34" y="22"/>
                  </a:cubicBezTo>
                  <a:lnTo>
                    <a:pt x="35" y="21"/>
                  </a:lnTo>
                  <a:cubicBezTo>
                    <a:pt x="32" y="21"/>
                    <a:pt x="33" y="18"/>
                    <a:pt x="32" y="16"/>
                  </a:cubicBezTo>
                  <a:lnTo>
                    <a:pt x="31" y="9"/>
                  </a:lnTo>
                  <a:cubicBezTo>
                    <a:pt x="29" y="7"/>
                    <a:pt x="26" y="8"/>
                    <a:pt x="23" y="7"/>
                  </a:cubicBezTo>
                  <a:cubicBezTo>
                    <a:pt x="20" y="6"/>
                    <a:pt x="18" y="2"/>
                    <a:pt x="15" y="0"/>
                  </a:cubicBezTo>
                  <a:cubicBezTo>
                    <a:pt x="14" y="2"/>
                    <a:pt x="14" y="4"/>
                    <a:pt x="15" y="6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77" name="Freeform 355">
              <a:extLst>
                <a:ext uri="{FF2B5EF4-FFF2-40B4-BE49-F238E27FC236}">
                  <a16:creationId xmlns:a16="http://schemas.microsoft.com/office/drawing/2014/main" id="{6FE01F23-2FB6-8A80-E628-81A736C03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613" y="1716088"/>
              <a:ext cx="58738" cy="74612"/>
            </a:xfrm>
            <a:custGeom>
              <a:avLst/>
              <a:gdLst>
                <a:gd name="T0" fmla="*/ 269541326 w 8"/>
                <a:gd name="T1" fmla="*/ 278347538 h 10"/>
                <a:gd name="T2" fmla="*/ 0 w 8"/>
                <a:gd name="T3" fmla="*/ 1336069579 h 10"/>
                <a:gd name="T4" fmla="*/ 1024265872 w 8"/>
                <a:gd name="T5" fmla="*/ 2147483647 h 10"/>
                <a:gd name="T6" fmla="*/ 1725075958 w 8"/>
                <a:gd name="T7" fmla="*/ 2147483647 h 10"/>
                <a:gd name="T8" fmla="*/ 1994617628 w 8"/>
                <a:gd name="T9" fmla="*/ 1057722158 h 10"/>
                <a:gd name="T10" fmla="*/ 1239900310 w 8"/>
                <a:gd name="T11" fmla="*/ 0 h 10"/>
                <a:gd name="T12" fmla="*/ 269541326 w 8"/>
                <a:gd name="T13" fmla="*/ 278347538 h 10"/>
                <a:gd name="T14" fmla="*/ 269541326 w 8"/>
                <a:gd name="T15" fmla="*/ 278347538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10"/>
                <a:gd name="T26" fmla="*/ 8 w 8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10">
                  <a:moveTo>
                    <a:pt x="1" y="1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1" y="7"/>
                    <a:pt x="2" y="8"/>
                    <a:pt x="4" y="9"/>
                  </a:cubicBezTo>
                  <a:cubicBezTo>
                    <a:pt x="5" y="10"/>
                    <a:pt x="6" y="9"/>
                    <a:pt x="7" y="9"/>
                  </a:cubicBezTo>
                  <a:cubicBezTo>
                    <a:pt x="8" y="7"/>
                    <a:pt x="8" y="6"/>
                    <a:pt x="8" y="4"/>
                  </a:cubicBezTo>
                  <a:cubicBezTo>
                    <a:pt x="7" y="2"/>
                    <a:pt x="7" y="0"/>
                    <a:pt x="5" y="0"/>
                  </a:cubicBezTo>
                  <a:cubicBezTo>
                    <a:pt x="3" y="0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78" name="Freeform 356">
              <a:extLst>
                <a:ext uri="{FF2B5EF4-FFF2-40B4-BE49-F238E27FC236}">
                  <a16:creationId xmlns:a16="http://schemas.microsoft.com/office/drawing/2014/main" id="{3B8C2972-8F97-D750-3ED1-8079DA60C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716088"/>
              <a:ext cx="46038" cy="60325"/>
            </a:xfrm>
            <a:custGeom>
              <a:avLst/>
              <a:gdLst>
                <a:gd name="T0" fmla="*/ 294374671 w 6"/>
                <a:gd name="T1" fmla="*/ 568608333 h 8"/>
                <a:gd name="T2" fmla="*/ 0 w 6"/>
                <a:gd name="T3" fmla="*/ 1364664430 h 8"/>
                <a:gd name="T4" fmla="*/ 883123894 w 6"/>
                <a:gd name="T5" fmla="*/ 2147483647 h 8"/>
                <a:gd name="T6" fmla="*/ 1707372878 w 6"/>
                <a:gd name="T7" fmla="*/ 1592104653 h 8"/>
                <a:gd name="T8" fmla="*/ 1412998326 w 6"/>
                <a:gd name="T9" fmla="*/ 568608333 h 8"/>
                <a:gd name="T10" fmla="*/ 294374671 w 6"/>
                <a:gd name="T11" fmla="*/ 568608333 h 8"/>
                <a:gd name="T12" fmla="*/ 294374671 w 6"/>
                <a:gd name="T13" fmla="*/ 568608333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8"/>
                <a:gd name="T23" fmla="*/ 6 w 6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8">
                  <a:moveTo>
                    <a:pt x="1" y="2"/>
                  </a:move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4" y="8"/>
                    <a:pt x="5" y="7"/>
                    <a:pt x="6" y="6"/>
                  </a:cubicBezTo>
                  <a:cubicBezTo>
                    <a:pt x="6" y="5"/>
                    <a:pt x="6" y="3"/>
                    <a:pt x="5" y="2"/>
                  </a:cubicBezTo>
                  <a:cubicBezTo>
                    <a:pt x="4" y="0"/>
                    <a:pt x="2" y="1"/>
                    <a:pt x="1" y="2"/>
                  </a:cubicBezTo>
                  <a:close/>
                </a:path>
              </a:pathLst>
            </a:custGeom>
            <a:solidFill>
              <a:srgbClr val="B17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79" name="Freeform 357">
              <a:extLst>
                <a:ext uri="{FF2B5EF4-FFF2-40B4-BE49-F238E27FC236}">
                  <a16:creationId xmlns:a16="http://schemas.microsoft.com/office/drawing/2014/main" id="{B2AC3EC8-2AC8-4ED0-0B46-9506D1360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0" y="1843088"/>
              <a:ext cx="23813" cy="90487"/>
            </a:xfrm>
            <a:custGeom>
              <a:avLst/>
              <a:gdLst>
                <a:gd name="T0" fmla="*/ 315030139 w 3"/>
                <a:gd name="T1" fmla="*/ 1648952089 h 12"/>
                <a:gd name="T2" fmla="*/ 630068215 w 3"/>
                <a:gd name="T3" fmla="*/ 2147483647 h 12"/>
                <a:gd name="T4" fmla="*/ 945098229 w 3"/>
                <a:gd name="T5" fmla="*/ 0 h 12"/>
                <a:gd name="T6" fmla="*/ 315030139 w 3"/>
                <a:gd name="T7" fmla="*/ 1648952089 h 12"/>
                <a:gd name="T8" fmla="*/ 315030139 w 3"/>
                <a:gd name="T9" fmla="*/ 1648952089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2"/>
                <a:gd name="T17" fmla="*/ 3 w 3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2">
                  <a:moveTo>
                    <a:pt x="1" y="6"/>
                  </a:moveTo>
                  <a:cubicBezTo>
                    <a:pt x="1" y="9"/>
                    <a:pt x="1" y="10"/>
                    <a:pt x="2" y="12"/>
                  </a:cubicBezTo>
                  <a:cubicBezTo>
                    <a:pt x="3" y="8"/>
                    <a:pt x="3" y="4"/>
                    <a:pt x="3" y="0"/>
                  </a:cubicBezTo>
                  <a:cubicBezTo>
                    <a:pt x="0" y="1"/>
                    <a:pt x="1" y="4"/>
                    <a:pt x="1" y="6"/>
                  </a:cubicBezTo>
                  <a:close/>
                </a:path>
              </a:pathLst>
            </a:custGeom>
            <a:solidFill>
              <a:srgbClr val="928B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0" name="Freeform 358">
              <a:extLst>
                <a:ext uri="{FF2B5EF4-FFF2-40B4-BE49-F238E27FC236}">
                  <a16:creationId xmlns:a16="http://schemas.microsoft.com/office/drawing/2014/main" id="{A095D084-5B32-BE4A-87CA-305A03DD5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1881188"/>
              <a:ext cx="112713" cy="301625"/>
            </a:xfrm>
            <a:custGeom>
              <a:avLst/>
              <a:gdLst>
                <a:gd name="T0" fmla="*/ 1072802531 w 15"/>
                <a:gd name="T1" fmla="*/ 2147483647 h 40"/>
                <a:gd name="T2" fmla="*/ 282316054 w 15"/>
                <a:gd name="T3" fmla="*/ 2147483647 h 40"/>
                <a:gd name="T4" fmla="*/ 790486360 w 15"/>
                <a:gd name="T5" fmla="*/ 2147483647 h 40"/>
                <a:gd name="T6" fmla="*/ 1072802531 w 15"/>
                <a:gd name="T7" fmla="*/ 2147483647 h 40"/>
                <a:gd name="T8" fmla="*/ 1072802531 w 15"/>
                <a:gd name="T9" fmla="*/ 2147483647 h 40"/>
                <a:gd name="T10" fmla="*/ 1355118467 w 15"/>
                <a:gd name="T11" fmla="*/ 2147483647 h 40"/>
                <a:gd name="T12" fmla="*/ 1355118467 w 15"/>
                <a:gd name="T13" fmla="*/ 2147483647 h 40"/>
                <a:gd name="T14" fmla="*/ 1580972719 w 15"/>
                <a:gd name="T15" fmla="*/ 2147483647 h 40"/>
                <a:gd name="T16" fmla="*/ 1580972719 w 15"/>
                <a:gd name="T17" fmla="*/ 2147483647 h 40"/>
                <a:gd name="T18" fmla="*/ 1580972719 w 15"/>
                <a:gd name="T19" fmla="*/ 2147483647 h 40"/>
                <a:gd name="T20" fmla="*/ 1580972719 w 15"/>
                <a:gd name="T21" fmla="*/ 2147483647 h 40"/>
                <a:gd name="T22" fmla="*/ 1355118467 w 15"/>
                <a:gd name="T23" fmla="*/ 2147483647 h 40"/>
                <a:gd name="T24" fmla="*/ 2145605062 w 15"/>
                <a:gd name="T25" fmla="*/ 2147483647 h 40"/>
                <a:gd name="T26" fmla="*/ 2147483647 w 15"/>
                <a:gd name="T27" fmla="*/ 2147483647 h 40"/>
                <a:gd name="T28" fmla="*/ 2147483647 w 15"/>
                <a:gd name="T29" fmla="*/ 2147483647 h 40"/>
                <a:gd name="T30" fmla="*/ 2147483647 w 15"/>
                <a:gd name="T31" fmla="*/ 2147483647 h 40"/>
                <a:gd name="T32" fmla="*/ 2147483647 w 15"/>
                <a:gd name="T33" fmla="*/ 2147483647 h 40"/>
                <a:gd name="T34" fmla="*/ 2147483647 w 15"/>
                <a:gd name="T35" fmla="*/ 2147483647 h 40"/>
                <a:gd name="T36" fmla="*/ 2145605062 w 15"/>
                <a:gd name="T37" fmla="*/ 2147483647 h 40"/>
                <a:gd name="T38" fmla="*/ 1355118467 w 15"/>
                <a:gd name="T39" fmla="*/ 2147483647 h 40"/>
                <a:gd name="T40" fmla="*/ 1580972719 w 15"/>
                <a:gd name="T41" fmla="*/ 0 h 40"/>
                <a:gd name="T42" fmla="*/ 1072802531 w 15"/>
                <a:gd name="T43" fmla="*/ 2147483647 h 40"/>
                <a:gd name="T44" fmla="*/ 1072802531 w 15"/>
                <a:gd name="T45" fmla="*/ 2147483647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"/>
                <a:gd name="T70" fmla="*/ 0 h 40"/>
                <a:gd name="T71" fmla="*/ 15 w 15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" h="40">
                  <a:moveTo>
                    <a:pt x="4" y="18"/>
                  </a:moveTo>
                  <a:cubicBezTo>
                    <a:pt x="3" y="18"/>
                    <a:pt x="2" y="20"/>
                    <a:pt x="1" y="21"/>
                  </a:cubicBezTo>
                  <a:cubicBezTo>
                    <a:pt x="1" y="24"/>
                    <a:pt x="0" y="27"/>
                    <a:pt x="3" y="28"/>
                  </a:cubicBezTo>
                  <a:cubicBezTo>
                    <a:pt x="4" y="29"/>
                    <a:pt x="4" y="30"/>
                    <a:pt x="4" y="32"/>
                  </a:cubicBezTo>
                  <a:lnTo>
                    <a:pt x="5" y="40"/>
                  </a:lnTo>
                  <a:cubicBezTo>
                    <a:pt x="5" y="40"/>
                    <a:pt x="6" y="40"/>
                    <a:pt x="6" y="40"/>
                  </a:cubicBezTo>
                  <a:lnTo>
                    <a:pt x="6" y="39"/>
                  </a:lnTo>
                  <a:cubicBezTo>
                    <a:pt x="6" y="36"/>
                    <a:pt x="6" y="32"/>
                    <a:pt x="5" y="29"/>
                  </a:cubicBezTo>
                  <a:cubicBezTo>
                    <a:pt x="7" y="28"/>
                    <a:pt x="8" y="27"/>
                    <a:pt x="8" y="25"/>
                  </a:cubicBezTo>
                  <a:cubicBezTo>
                    <a:pt x="11" y="25"/>
                    <a:pt x="12" y="26"/>
                    <a:pt x="15" y="25"/>
                  </a:cubicBezTo>
                  <a:cubicBezTo>
                    <a:pt x="15" y="25"/>
                    <a:pt x="15" y="25"/>
                    <a:pt x="15" y="24"/>
                  </a:cubicBezTo>
                  <a:cubicBezTo>
                    <a:pt x="12" y="25"/>
                    <a:pt x="10" y="24"/>
                    <a:pt x="8" y="23"/>
                  </a:cubicBezTo>
                  <a:cubicBezTo>
                    <a:pt x="8" y="21"/>
                    <a:pt x="7" y="19"/>
                    <a:pt x="5" y="18"/>
                  </a:cubicBezTo>
                  <a:cubicBezTo>
                    <a:pt x="6" y="12"/>
                    <a:pt x="8" y="6"/>
                    <a:pt x="6" y="0"/>
                  </a:cubicBezTo>
                  <a:cubicBezTo>
                    <a:pt x="7" y="6"/>
                    <a:pt x="6" y="12"/>
                    <a:pt x="4" y="18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1" name="Freeform 359">
              <a:extLst>
                <a:ext uri="{FF2B5EF4-FFF2-40B4-BE49-F238E27FC236}">
                  <a16:creationId xmlns:a16="http://schemas.microsoft.com/office/drawing/2014/main" id="{D45395AD-B64B-38FB-0E39-F47FD5DC1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0" y="1897063"/>
              <a:ext cx="60325" cy="52387"/>
            </a:xfrm>
            <a:custGeom>
              <a:avLst/>
              <a:gdLst>
                <a:gd name="T0" fmla="*/ 568608333 w 8"/>
                <a:gd name="T1" fmla="*/ 0 h 7"/>
                <a:gd name="T2" fmla="*/ 568608333 w 8"/>
                <a:gd name="T3" fmla="*/ 1064152276 h 7"/>
                <a:gd name="T4" fmla="*/ 1364664430 w 8"/>
                <a:gd name="T5" fmla="*/ 1848265711 h 7"/>
                <a:gd name="T6" fmla="*/ 1876416242 w 8"/>
                <a:gd name="T7" fmla="*/ 1568227337 h 7"/>
                <a:gd name="T8" fmla="*/ 1876416242 w 8"/>
                <a:gd name="T9" fmla="*/ 504075294 h 7"/>
                <a:gd name="T10" fmla="*/ 1080360381 w 8"/>
                <a:gd name="T11" fmla="*/ 0 h 7"/>
                <a:gd name="T12" fmla="*/ 568608333 w 8"/>
                <a:gd name="T13" fmla="*/ 0 h 7"/>
                <a:gd name="T14" fmla="*/ 568608333 w 8"/>
                <a:gd name="T15" fmla="*/ 0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7"/>
                <a:gd name="T26" fmla="*/ 8 w 8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7">
                  <a:moveTo>
                    <a:pt x="2" y="0"/>
                  </a:moveTo>
                  <a:cubicBezTo>
                    <a:pt x="0" y="2"/>
                    <a:pt x="3" y="3"/>
                    <a:pt x="2" y="4"/>
                  </a:cubicBezTo>
                  <a:cubicBezTo>
                    <a:pt x="2" y="6"/>
                    <a:pt x="3" y="7"/>
                    <a:pt x="5" y="7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8" y="5"/>
                    <a:pt x="8" y="3"/>
                    <a:pt x="7" y="2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2" name="Freeform 360">
              <a:extLst>
                <a:ext uri="{FF2B5EF4-FFF2-40B4-BE49-F238E27FC236}">
                  <a16:creationId xmlns:a16="http://schemas.microsoft.com/office/drawing/2014/main" id="{C03BC2CA-186C-9BDD-CD70-BACDDF774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975" y="1903413"/>
              <a:ext cx="30163" cy="38100"/>
            </a:xfrm>
            <a:custGeom>
              <a:avLst/>
              <a:gdLst>
                <a:gd name="T0" fmla="*/ 0 w 4"/>
                <a:gd name="T1" fmla="*/ 580644017 h 5"/>
                <a:gd name="T2" fmla="*/ 284316420 w 4"/>
                <a:gd name="T3" fmla="*/ 1393545545 h 5"/>
                <a:gd name="T4" fmla="*/ 796076834 w 4"/>
                <a:gd name="T5" fmla="*/ 812901528 h 5"/>
                <a:gd name="T6" fmla="*/ 796076834 w 4"/>
                <a:gd name="T7" fmla="*/ 290322008 h 5"/>
                <a:gd name="T8" fmla="*/ 0 w 4"/>
                <a:gd name="T9" fmla="*/ 0 h 5"/>
                <a:gd name="T10" fmla="*/ 0 w 4"/>
                <a:gd name="T11" fmla="*/ 0 h 5"/>
                <a:gd name="T12" fmla="*/ 0 w 4"/>
                <a:gd name="T13" fmla="*/ 580644017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5"/>
                <a:gd name="T23" fmla="*/ 4 w 4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5">
                  <a:moveTo>
                    <a:pt x="0" y="2"/>
                  </a:moveTo>
                  <a:cubicBezTo>
                    <a:pt x="0" y="3"/>
                    <a:pt x="0" y="4"/>
                    <a:pt x="1" y="5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4" y="3"/>
                    <a:pt x="3" y="2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B17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3" name="Freeform 361">
              <a:extLst>
                <a:ext uri="{FF2B5EF4-FFF2-40B4-BE49-F238E27FC236}">
                  <a16:creationId xmlns:a16="http://schemas.microsoft.com/office/drawing/2014/main" id="{4AA037DB-594B-7ADE-8E6B-2A8B7CB0C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6350" y="2032000"/>
              <a:ext cx="44450" cy="52387"/>
            </a:xfrm>
            <a:custGeom>
              <a:avLst/>
              <a:gdLst>
                <a:gd name="T0" fmla="*/ 493950699 w 6"/>
                <a:gd name="T1" fmla="*/ 280038491 h 7"/>
                <a:gd name="T2" fmla="*/ 493950699 w 6"/>
                <a:gd name="T3" fmla="*/ 1848265711 h 7"/>
                <a:gd name="T4" fmla="*/ 1042782315 w 6"/>
                <a:gd name="T5" fmla="*/ 1848265711 h 7"/>
                <a:gd name="T6" fmla="*/ 1262320795 w 6"/>
                <a:gd name="T7" fmla="*/ 1568227337 h 7"/>
                <a:gd name="T8" fmla="*/ 1042782315 w 6"/>
                <a:gd name="T9" fmla="*/ 0 h 7"/>
                <a:gd name="T10" fmla="*/ 493950699 w 6"/>
                <a:gd name="T11" fmla="*/ 280038491 h 7"/>
                <a:gd name="T12" fmla="*/ 493950699 w 6"/>
                <a:gd name="T13" fmla="*/ 280038491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7"/>
                <a:gd name="T23" fmla="*/ 6 w 6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7">
                  <a:moveTo>
                    <a:pt x="2" y="1"/>
                  </a:moveTo>
                  <a:cubicBezTo>
                    <a:pt x="0" y="3"/>
                    <a:pt x="1" y="5"/>
                    <a:pt x="2" y="7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6" y="4"/>
                    <a:pt x="5" y="1"/>
                    <a:pt x="4" y="0"/>
                  </a:cubicBezTo>
                  <a:cubicBezTo>
                    <a:pt x="3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B17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4" name="Freeform 362">
              <a:extLst>
                <a:ext uri="{FF2B5EF4-FFF2-40B4-BE49-F238E27FC236}">
                  <a16:creationId xmlns:a16="http://schemas.microsoft.com/office/drawing/2014/main" id="{F451812F-35D3-1944-A490-B4333A91D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5213" y="2708275"/>
              <a:ext cx="203200" cy="128587"/>
            </a:xfrm>
            <a:custGeom>
              <a:avLst/>
              <a:gdLst>
                <a:gd name="T0" fmla="*/ 0 w 27"/>
                <a:gd name="T1" fmla="*/ 0 h 17"/>
                <a:gd name="T2" fmla="*/ 2147483647 w 27"/>
                <a:gd name="T3" fmla="*/ 2147483647 h 17"/>
                <a:gd name="T4" fmla="*/ 2147483647 w 27"/>
                <a:gd name="T5" fmla="*/ 2147483647 h 17"/>
                <a:gd name="T6" fmla="*/ 2147483647 w 27"/>
                <a:gd name="T7" fmla="*/ 2147483647 h 17"/>
                <a:gd name="T8" fmla="*/ 2147483647 w 27"/>
                <a:gd name="T9" fmla="*/ 2147483647 h 17"/>
                <a:gd name="T10" fmla="*/ 2147483647 w 27"/>
                <a:gd name="T11" fmla="*/ 2147483647 h 17"/>
                <a:gd name="T12" fmla="*/ 2147483647 w 27"/>
                <a:gd name="T13" fmla="*/ 2147483647 h 17"/>
                <a:gd name="T14" fmla="*/ 2147483647 w 27"/>
                <a:gd name="T15" fmla="*/ 2147483647 h 17"/>
                <a:gd name="T16" fmla="*/ 2147483647 w 27"/>
                <a:gd name="T17" fmla="*/ 2147483647 h 17"/>
                <a:gd name="T18" fmla="*/ 2147483647 w 27"/>
                <a:gd name="T19" fmla="*/ 2147483647 h 17"/>
                <a:gd name="T20" fmla="*/ 2147483647 w 27"/>
                <a:gd name="T21" fmla="*/ 2147483647 h 17"/>
                <a:gd name="T22" fmla="*/ 2147483647 w 27"/>
                <a:gd name="T23" fmla="*/ 1888034982 h 17"/>
                <a:gd name="T24" fmla="*/ 2147483647 w 27"/>
                <a:gd name="T25" fmla="*/ 800983428 h 17"/>
                <a:gd name="T26" fmla="*/ 509753632 w 27"/>
                <a:gd name="T27" fmla="*/ 0 h 17"/>
                <a:gd name="T28" fmla="*/ 509753632 w 27"/>
                <a:gd name="T29" fmla="*/ 0 h 17"/>
                <a:gd name="T30" fmla="*/ 0 w 27"/>
                <a:gd name="T31" fmla="*/ 0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17"/>
                <a:gd name="T50" fmla="*/ 27 w 27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17">
                  <a:moveTo>
                    <a:pt x="0" y="0"/>
                  </a:moveTo>
                  <a:cubicBezTo>
                    <a:pt x="4" y="6"/>
                    <a:pt x="10" y="8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lnTo>
                    <a:pt x="16" y="11"/>
                  </a:lnTo>
                  <a:lnTo>
                    <a:pt x="16" y="12"/>
                  </a:lnTo>
                  <a:cubicBezTo>
                    <a:pt x="19" y="14"/>
                    <a:pt x="23" y="15"/>
                    <a:pt x="27" y="17"/>
                  </a:cubicBezTo>
                  <a:cubicBezTo>
                    <a:pt x="27" y="13"/>
                    <a:pt x="26" y="10"/>
                    <a:pt x="27" y="7"/>
                  </a:cubicBezTo>
                  <a:cubicBezTo>
                    <a:pt x="23" y="5"/>
                    <a:pt x="19" y="5"/>
                    <a:pt x="15" y="3"/>
                  </a:cubicBezTo>
                  <a:cubicBezTo>
                    <a:pt x="11" y="2"/>
                    <a:pt x="6" y="1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28B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5" name="Freeform 363">
              <a:extLst>
                <a:ext uri="{FF2B5EF4-FFF2-40B4-BE49-F238E27FC236}">
                  <a16:creationId xmlns:a16="http://schemas.microsoft.com/office/drawing/2014/main" id="{13577EA7-4AF7-8AB9-8110-4DE07939F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6475" y="2851150"/>
              <a:ext cx="923925" cy="669925"/>
            </a:xfrm>
            <a:custGeom>
              <a:avLst/>
              <a:gdLst>
                <a:gd name="T0" fmla="*/ 2147483647 w 123"/>
                <a:gd name="T1" fmla="*/ 283295496 h 89"/>
                <a:gd name="T2" fmla="*/ 2147483647 w 123"/>
                <a:gd name="T3" fmla="*/ 2147483647 h 89"/>
                <a:gd name="T4" fmla="*/ 2147483647 w 123"/>
                <a:gd name="T5" fmla="*/ 2147483647 h 89"/>
                <a:gd name="T6" fmla="*/ 2147483647 w 123"/>
                <a:gd name="T7" fmla="*/ 2147483647 h 89"/>
                <a:gd name="T8" fmla="*/ 2147483647 w 123"/>
                <a:gd name="T9" fmla="*/ 2147483647 h 89"/>
                <a:gd name="T10" fmla="*/ 2147483647 w 123"/>
                <a:gd name="T11" fmla="*/ 2147483647 h 89"/>
                <a:gd name="T12" fmla="*/ 2147483647 w 123"/>
                <a:gd name="T13" fmla="*/ 2147483647 h 89"/>
                <a:gd name="T14" fmla="*/ 2147483647 w 123"/>
                <a:gd name="T15" fmla="*/ 2147483647 h 89"/>
                <a:gd name="T16" fmla="*/ 2147483647 w 123"/>
                <a:gd name="T17" fmla="*/ 2147483647 h 89"/>
                <a:gd name="T18" fmla="*/ 2147483647 w 123"/>
                <a:gd name="T19" fmla="*/ 2147483647 h 89"/>
                <a:gd name="T20" fmla="*/ 789933379 w 123"/>
                <a:gd name="T21" fmla="*/ 2147483647 h 89"/>
                <a:gd name="T22" fmla="*/ 0 w 123"/>
                <a:gd name="T23" fmla="*/ 2147483647 h 89"/>
                <a:gd name="T24" fmla="*/ 2147483647 w 123"/>
                <a:gd name="T25" fmla="*/ 2147483647 h 89"/>
                <a:gd name="T26" fmla="*/ 2147483647 w 123"/>
                <a:gd name="T27" fmla="*/ 2147483647 h 89"/>
                <a:gd name="T28" fmla="*/ 2147483647 w 123"/>
                <a:gd name="T29" fmla="*/ 2147483647 h 89"/>
                <a:gd name="T30" fmla="*/ 2147483647 w 123"/>
                <a:gd name="T31" fmla="*/ 2147483647 h 89"/>
                <a:gd name="T32" fmla="*/ 2147483647 w 123"/>
                <a:gd name="T33" fmla="*/ 2147483647 h 89"/>
                <a:gd name="T34" fmla="*/ 2147483647 w 123"/>
                <a:gd name="T35" fmla="*/ 2147483647 h 89"/>
                <a:gd name="T36" fmla="*/ 2147483647 w 123"/>
                <a:gd name="T37" fmla="*/ 2147483647 h 89"/>
                <a:gd name="T38" fmla="*/ 2147483647 w 123"/>
                <a:gd name="T39" fmla="*/ 2147483647 h 89"/>
                <a:gd name="T40" fmla="*/ 2147483647 w 123"/>
                <a:gd name="T41" fmla="*/ 2147483647 h 89"/>
                <a:gd name="T42" fmla="*/ 2147483647 w 123"/>
                <a:gd name="T43" fmla="*/ 2147483647 h 89"/>
                <a:gd name="T44" fmla="*/ 2147483647 w 123"/>
                <a:gd name="T45" fmla="*/ 2147483647 h 89"/>
                <a:gd name="T46" fmla="*/ 2147483647 w 123"/>
                <a:gd name="T47" fmla="*/ 2147483647 h 89"/>
                <a:gd name="T48" fmla="*/ 2147483647 w 123"/>
                <a:gd name="T49" fmla="*/ 2147483647 h 89"/>
                <a:gd name="T50" fmla="*/ 2147483647 w 123"/>
                <a:gd name="T51" fmla="*/ 2147483647 h 89"/>
                <a:gd name="T52" fmla="*/ 2147483647 w 123"/>
                <a:gd name="T53" fmla="*/ 2147483647 h 89"/>
                <a:gd name="T54" fmla="*/ 2147483647 w 123"/>
                <a:gd name="T55" fmla="*/ 2147483647 h 89"/>
                <a:gd name="T56" fmla="*/ 2147483647 w 123"/>
                <a:gd name="T57" fmla="*/ 2147483647 h 89"/>
                <a:gd name="T58" fmla="*/ 2147483647 w 123"/>
                <a:gd name="T59" fmla="*/ 2147483647 h 89"/>
                <a:gd name="T60" fmla="*/ 2147483647 w 123"/>
                <a:gd name="T61" fmla="*/ 2147483647 h 89"/>
                <a:gd name="T62" fmla="*/ 2147483647 w 123"/>
                <a:gd name="T63" fmla="*/ 2147483647 h 89"/>
                <a:gd name="T64" fmla="*/ 2147483647 w 123"/>
                <a:gd name="T65" fmla="*/ 2147483647 h 89"/>
                <a:gd name="T66" fmla="*/ 2147483647 w 123"/>
                <a:gd name="T67" fmla="*/ 2147483647 h 89"/>
                <a:gd name="T68" fmla="*/ 2147483647 w 123"/>
                <a:gd name="T69" fmla="*/ 2147483647 h 89"/>
                <a:gd name="T70" fmla="*/ 2147483647 w 123"/>
                <a:gd name="T71" fmla="*/ 2147483647 h 89"/>
                <a:gd name="T72" fmla="*/ 2147483647 w 123"/>
                <a:gd name="T73" fmla="*/ 2147483647 h 89"/>
                <a:gd name="T74" fmla="*/ 2147483647 w 123"/>
                <a:gd name="T75" fmla="*/ 2147483647 h 89"/>
                <a:gd name="T76" fmla="*/ 2147483647 w 123"/>
                <a:gd name="T77" fmla="*/ 2147483647 h 89"/>
                <a:gd name="T78" fmla="*/ 2147483647 w 123"/>
                <a:gd name="T79" fmla="*/ 2147483647 h 89"/>
                <a:gd name="T80" fmla="*/ 2147483647 w 123"/>
                <a:gd name="T81" fmla="*/ 1869760504 h 89"/>
                <a:gd name="T82" fmla="*/ 2147483647 w 123"/>
                <a:gd name="T83" fmla="*/ 509933421 h 89"/>
                <a:gd name="T84" fmla="*/ 2147483647 w 123"/>
                <a:gd name="T85" fmla="*/ 509933421 h 89"/>
                <a:gd name="T86" fmla="*/ 2147483647 w 123"/>
                <a:gd name="T87" fmla="*/ 0 h 89"/>
                <a:gd name="T88" fmla="*/ 2147483647 w 123"/>
                <a:gd name="T89" fmla="*/ 0 h 89"/>
                <a:gd name="T90" fmla="*/ 2147483647 w 123"/>
                <a:gd name="T91" fmla="*/ 283295496 h 89"/>
                <a:gd name="T92" fmla="*/ 2147483647 w 123"/>
                <a:gd name="T93" fmla="*/ 283295496 h 8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3"/>
                <a:gd name="T142" fmla="*/ 0 h 89"/>
                <a:gd name="T143" fmla="*/ 123 w 123"/>
                <a:gd name="T144" fmla="*/ 89 h 8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3" h="89">
                  <a:moveTo>
                    <a:pt x="49" y="1"/>
                  </a:moveTo>
                  <a:cubicBezTo>
                    <a:pt x="51" y="18"/>
                    <a:pt x="56" y="33"/>
                    <a:pt x="57" y="51"/>
                  </a:cubicBezTo>
                  <a:cubicBezTo>
                    <a:pt x="57" y="54"/>
                    <a:pt x="60" y="59"/>
                    <a:pt x="56" y="62"/>
                  </a:cubicBezTo>
                  <a:cubicBezTo>
                    <a:pt x="56" y="62"/>
                    <a:pt x="55" y="61"/>
                    <a:pt x="54" y="61"/>
                  </a:cubicBezTo>
                  <a:lnTo>
                    <a:pt x="52" y="61"/>
                  </a:lnTo>
                  <a:cubicBezTo>
                    <a:pt x="51" y="62"/>
                    <a:pt x="51" y="61"/>
                    <a:pt x="51" y="61"/>
                  </a:cubicBezTo>
                  <a:cubicBezTo>
                    <a:pt x="47" y="62"/>
                    <a:pt x="45" y="59"/>
                    <a:pt x="41" y="60"/>
                  </a:cubicBezTo>
                  <a:cubicBezTo>
                    <a:pt x="38" y="60"/>
                    <a:pt x="36" y="60"/>
                    <a:pt x="34" y="62"/>
                  </a:cubicBezTo>
                  <a:cubicBezTo>
                    <a:pt x="23" y="63"/>
                    <a:pt x="13" y="65"/>
                    <a:pt x="3" y="67"/>
                  </a:cubicBezTo>
                  <a:cubicBezTo>
                    <a:pt x="2" y="68"/>
                    <a:pt x="1" y="68"/>
                    <a:pt x="0" y="68"/>
                  </a:cubicBezTo>
                  <a:cubicBezTo>
                    <a:pt x="10" y="75"/>
                    <a:pt x="24" y="72"/>
                    <a:pt x="35" y="73"/>
                  </a:cubicBezTo>
                  <a:cubicBezTo>
                    <a:pt x="37" y="75"/>
                    <a:pt x="38" y="71"/>
                    <a:pt x="40" y="73"/>
                  </a:cubicBezTo>
                  <a:cubicBezTo>
                    <a:pt x="46" y="75"/>
                    <a:pt x="52" y="77"/>
                    <a:pt x="58" y="76"/>
                  </a:cubicBezTo>
                  <a:cubicBezTo>
                    <a:pt x="60" y="76"/>
                    <a:pt x="60" y="74"/>
                    <a:pt x="61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73"/>
                    <a:pt x="62" y="73"/>
                    <a:pt x="62" y="72"/>
                  </a:cubicBezTo>
                  <a:cubicBezTo>
                    <a:pt x="64" y="73"/>
                    <a:pt x="64" y="75"/>
                    <a:pt x="65" y="76"/>
                  </a:cubicBezTo>
                  <a:cubicBezTo>
                    <a:pt x="67" y="79"/>
                    <a:pt x="70" y="78"/>
                    <a:pt x="73" y="79"/>
                  </a:cubicBezTo>
                  <a:cubicBezTo>
                    <a:pt x="76" y="79"/>
                    <a:pt x="79" y="78"/>
                    <a:pt x="81" y="80"/>
                  </a:cubicBezTo>
                  <a:cubicBezTo>
                    <a:pt x="81" y="79"/>
                    <a:pt x="82" y="80"/>
                    <a:pt x="82" y="79"/>
                  </a:cubicBezTo>
                  <a:cubicBezTo>
                    <a:pt x="82" y="80"/>
                    <a:pt x="83" y="79"/>
                    <a:pt x="83" y="80"/>
                  </a:cubicBezTo>
                  <a:cubicBezTo>
                    <a:pt x="83" y="80"/>
                    <a:pt x="84" y="80"/>
                    <a:pt x="84" y="80"/>
                  </a:cubicBezTo>
                  <a:cubicBezTo>
                    <a:pt x="85" y="80"/>
                    <a:pt x="85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91" y="83"/>
                    <a:pt x="96" y="85"/>
                    <a:pt x="102" y="87"/>
                  </a:cubicBezTo>
                  <a:cubicBezTo>
                    <a:pt x="109" y="87"/>
                    <a:pt x="116" y="89"/>
                    <a:pt x="122" y="86"/>
                  </a:cubicBezTo>
                  <a:cubicBezTo>
                    <a:pt x="123" y="85"/>
                    <a:pt x="123" y="84"/>
                    <a:pt x="123" y="83"/>
                  </a:cubicBezTo>
                  <a:cubicBezTo>
                    <a:pt x="118" y="78"/>
                    <a:pt x="110" y="78"/>
                    <a:pt x="105" y="74"/>
                  </a:cubicBezTo>
                  <a:cubicBezTo>
                    <a:pt x="99" y="72"/>
                    <a:pt x="93" y="73"/>
                    <a:pt x="87" y="70"/>
                  </a:cubicBezTo>
                  <a:cubicBezTo>
                    <a:pt x="83" y="69"/>
                    <a:pt x="79" y="70"/>
                    <a:pt x="75" y="68"/>
                  </a:cubicBezTo>
                  <a:cubicBezTo>
                    <a:pt x="73" y="67"/>
                    <a:pt x="70" y="66"/>
                    <a:pt x="69" y="64"/>
                  </a:cubicBezTo>
                  <a:cubicBezTo>
                    <a:pt x="69" y="57"/>
                    <a:pt x="70" y="52"/>
                    <a:pt x="71" y="46"/>
                  </a:cubicBezTo>
                  <a:cubicBezTo>
                    <a:pt x="74" y="33"/>
                    <a:pt x="75" y="20"/>
                    <a:pt x="77" y="7"/>
                  </a:cubicBezTo>
                  <a:cubicBezTo>
                    <a:pt x="76" y="6"/>
                    <a:pt x="77" y="4"/>
                    <a:pt x="77" y="2"/>
                  </a:cubicBezTo>
                  <a:lnTo>
                    <a:pt x="77" y="0"/>
                  </a:lnTo>
                  <a:cubicBezTo>
                    <a:pt x="69" y="0"/>
                    <a:pt x="58" y="1"/>
                    <a:pt x="49" y="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6" name="Freeform 364">
              <a:extLst>
                <a:ext uri="{FF2B5EF4-FFF2-40B4-BE49-F238E27FC236}">
                  <a16:creationId xmlns:a16="http://schemas.microsoft.com/office/drawing/2014/main" id="{78A152DF-6181-BA9A-E926-99A303468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613" y="2851150"/>
              <a:ext cx="188913" cy="38100"/>
            </a:xfrm>
            <a:custGeom>
              <a:avLst/>
              <a:gdLst>
                <a:gd name="T0" fmla="*/ 0 w 25"/>
                <a:gd name="T1" fmla="*/ 1103223655 h 5"/>
                <a:gd name="T2" fmla="*/ 2147483647 w 25"/>
                <a:gd name="T3" fmla="*/ 812901528 h 5"/>
                <a:gd name="T4" fmla="*/ 285508026 w 25"/>
                <a:gd name="T5" fmla="*/ 0 h 5"/>
                <a:gd name="T6" fmla="*/ 285508026 w 25"/>
                <a:gd name="T7" fmla="*/ 0 h 5"/>
                <a:gd name="T8" fmla="*/ 0 w 25"/>
                <a:gd name="T9" fmla="*/ 110322365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"/>
                <a:gd name="T17" fmla="*/ 25 w 2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">
                  <a:moveTo>
                    <a:pt x="0" y="4"/>
                  </a:moveTo>
                  <a:cubicBezTo>
                    <a:pt x="9" y="5"/>
                    <a:pt x="17" y="4"/>
                    <a:pt x="25" y="3"/>
                  </a:cubicBezTo>
                  <a:cubicBezTo>
                    <a:pt x="17" y="1"/>
                    <a:pt x="9" y="0"/>
                    <a:pt x="1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928B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7" name="Freeform 365">
              <a:extLst>
                <a:ext uri="{FF2B5EF4-FFF2-40B4-BE49-F238E27FC236}">
                  <a16:creationId xmlns:a16="http://schemas.microsoft.com/office/drawing/2014/main" id="{CD63417F-557B-DFE7-7A42-16AA3EC46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513" y="2851150"/>
              <a:ext cx="52388" cy="22225"/>
            </a:xfrm>
            <a:custGeom>
              <a:avLst/>
              <a:gdLst>
                <a:gd name="T0" fmla="*/ 0 w 7"/>
                <a:gd name="T1" fmla="*/ 0 h 3"/>
                <a:gd name="T2" fmla="*/ 1848338412 w 7"/>
                <a:gd name="T3" fmla="*/ 768370096 h 3"/>
                <a:gd name="T4" fmla="*/ 1568287208 w 7"/>
                <a:gd name="T5" fmla="*/ 274419512 h 3"/>
                <a:gd name="T6" fmla="*/ 0 w 7"/>
                <a:gd name="T7" fmla="*/ 0 h 3"/>
                <a:gd name="T8" fmla="*/ 0 w 7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3"/>
                <a:gd name="T17" fmla="*/ 7 w 7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3">
                  <a:moveTo>
                    <a:pt x="0" y="0"/>
                  </a:moveTo>
                  <a:cubicBezTo>
                    <a:pt x="2" y="2"/>
                    <a:pt x="5" y="2"/>
                    <a:pt x="7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4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928B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8" name="Freeform 366">
              <a:extLst>
                <a:ext uri="{FF2B5EF4-FFF2-40B4-BE49-F238E27FC236}">
                  <a16:creationId xmlns:a16="http://schemas.microsoft.com/office/drawing/2014/main" id="{6AC660BE-556D-1605-5788-04E4CBD73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3279775"/>
              <a:ext cx="7938" cy="0"/>
            </a:xfrm>
            <a:custGeom>
              <a:avLst/>
              <a:gdLst>
                <a:gd name="T0" fmla="*/ 315059194 w 1"/>
                <a:gd name="T1" fmla="*/ 0 w 1"/>
                <a:gd name="T2" fmla="*/ 315059194 w 1"/>
                <a:gd name="T3" fmla="*/ 0 60000 65536"/>
                <a:gd name="T4" fmla="*/ 0 60000 65536"/>
                <a:gd name="T5" fmla="*/ 0 60000 65536"/>
                <a:gd name="T6" fmla="*/ 0 w 1"/>
                <a:gd name="T7" fmla="*/ 1 w 1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T6" t="0" r="T7" b="0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9" name="Freeform 367">
              <a:extLst>
                <a:ext uri="{FF2B5EF4-FFF2-40B4-BE49-F238E27FC236}">
                  <a16:creationId xmlns:a16="http://schemas.microsoft.com/office/drawing/2014/main" id="{CCE83B68-F985-5471-FE5F-9EFE4B7CE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088" y="828675"/>
              <a:ext cx="28575" cy="376237"/>
            </a:xfrm>
            <a:custGeom>
              <a:avLst/>
              <a:gdLst>
                <a:gd name="T0" fmla="*/ 918593166 w 4"/>
                <a:gd name="T1" fmla="*/ 283110849 h 50"/>
                <a:gd name="T2" fmla="*/ 918593166 w 4"/>
                <a:gd name="T3" fmla="*/ 2147483647 h 50"/>
                <a:gd name="T4" fmla="*/ 663432826 w 4"/>
                <a:gd name="T5" fmla="*/ 2147483647 h 50"/>
                <a:gd name="T6" fmla="*/ 459300155 w 4"/>
                <a:gd name="T7" fmla="*/ 2147483647 h 50"/>
                <a:gd name="T8" fmla="*/ 918593166 w 4"/>
                <a:gd name="T9" fmla="*/ 2147483647 h 50"/>
                <a:gd name="T10" fmla="*/ 459300155 w 4"/>
                <a:gd name="T11" fmla="*/ 2147483647 h 50"/>
                <a:gd name="T12" fmla="*/ 459300155 w 4"/>
                <a:gd name="T13" fmla="*/ 2147483647 h 50"/>
                <a:gd name="T14" fmla="*/ 0 w 4"/>
                <a:gd name="T15" fmla="*/ 2147483647 h 50"/>
                <a:gd name="T16" fmla="*/ 459300155 w 4"/>
                <a:gd name="T17" fmla="*/ 2147483647 h 50"/>
                <a:gd name="T18" fmla="*/ 459300155 w 4"/>
                <a:gd name="T19" fmla="*/ 2147483647 h 50"/>
                <a:gd name="T20" fmla="*/ 459300155 w 4"/>
                <a:gd name="T21" fmla="*/ 0 h 50"/>
                <a:gd name="T22" fmla="*/ 918593166 w 4"/>
                <a:gd name="T23" fmla="*/ 283110849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"/>
                <a:gd name="T37" fmla="*/ 0 h 50"/>
                <a:gd name="T38" fmla="*/ 4 w 4"/>
                <a:gd name="T39" fmla="*/ 50 h 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" h="50">
                  <a:moveTo>
                    <a:pt x="4" y="1"/>
                  </a:moveTo>
                  <a:lnTo>
                    <a:pt x="4" y="14"/>
                  </a:lnTo>
                  <a:lnTo>
                    <a:pt x="3" y="15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2" y="49"/>
                  </a:lnTo>
                  <a:lnTo>
                    <a:pt x="2" y="50"/>
                  </a:lnTo>
                  <a:lnTo>
                    <a:pt x="0" y="49"/>
                  </a:lnTo>
                  <a:lnTo>
                    <a:pt x="2" y="40"/>
                  </a:lnTo>
                  <a:lnTo>
                    <a:pt x="2" y="20"/>
                  </a:lnTo>
                  <a:lnTo>
                    <a:pt x="2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FE4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90" name="Freeform 368">
              <a:extLst>
                <a:ext uri="{FF2B5EF4-FFF2-40B4-BE49-F238E27FC236}">
                  <a16:creationId xmlns:a16="http://schemas.microsoft.com/office/drawing/2014/main" id="{7B581683-F9CB-E57B-776D-B0A3F3C7A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6150" y="754063"/>
              <a:ext cx="22225" cy="52387"/>
            </a:xfrm>
            <a:custGeom>
              <a:avLst/>
              <a:gdLst>
                <a:gd name="T0" fmla="*/ 493950699 w 3"/>
                <a:gd name="T1" fmla="*/ 280038491 h 7"/>
                <a:gd name="T2" fmla="*/ 768370096 w 3"/>
                <a:gd name="T3" fmla="*/ 784113669 h 7"/>
                <a:gd name="T4" fmla="*/ 493950699 w 3"/>
                <a:gd name="T5" fmla="*/ 1848265711 h 7"/>
                <a:gd name="T6" fmla="*/ 493950699 w 3"/>
                <a:gd name="T7" fmla="*/ 1848265711 h 7"/>
                <a:gd name="T8" fmla="*/ 0 w 3"/>
                <a:gd name="T9" fmla="*/ 1848265711 h 7"/>
                <a:gd name="T10" fmla="*/ 0 w 3"/>
                <a:gd name="T11" fmla="*/ 1848265711 h 7"/>
                <a:gd name="T12" fmla="*/ 274419512 w 3"/>
                <a:gd name="T13" fmla="*/ 784113669 h 7"/>
                <a:gd name="T14" fmla="*/ 493950699 w 3"/>
                <a:gd name="T15" fmla="*/ 280038491 h 7"/>
                <a:gd name="T16" fmla="*/ 493950699 w 3"/>
                <a:gd name="T17" fmla="*/ 280038491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7"/>
                <a:gd name="T29" fmla="*/ 3 w 3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7">
                  <a:moveTo>
                    <a:pt x="2" y="1"/>
                  </a:moveTo>
                  <a:cubicBezTo>
                    <a:pt x="2" y="1"/>
                    <a:pt x="3" y="0"/>
                    <a:pt x="3" y="3"/>
                  </a:cubicBezTo>
                  <a:cubicBezTo>
                    <a:pt x="3" y="6"/>
                    <a:pt x="2" y="7"/>
                    <a:pt x="2" y="7"/>
                  </a:cubicBezTo>
                  <a:lnTo>
                    <a:pt x="0" y="7"/>
                  </a:lnTo>
                  <a:cubicBezTo>
                    <a:pt x="0" y="7"/>
                    <a:pt x="1" y="4"/>
                    <a:pt x="1" y="3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DD1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</p:grpSp>
      <p:sp>
        <p:nvSpPr>
          <p:cNvPr id="91" name="Φυσαλίδα ομιλίας: Έλλειψη 90">
            <a:extLst>
              <a:ext uri="{FF2B5EF4-FFF2-40B4-BE49-F238E27FC236}">
                <a16:creationId xmlns:a16="http://schemas.microsoft.com/office/drawing/2014/main" id="{5AD0B312-4183-4EEC-60A0-5560AF792F07}"/>
              </a:ext>
            </a:extLst>
          </p:cNvPr>
          <p:cNvSpPr/>
          <p:nvPr/>
        </p:nvSpPr>
        <p:spPr>
          <a:xfrm>
            <a:off x="9059933" y="2134056"/>
            <a:ext cx="1998383" cy="1201120"/>
          </a:xfrm>
          <a:prstGeom prst="wedgeEllipseCallout">
            <a:avLst>
              <a:gd name="adj1" fmla="val 14185"/>
              <a:gd name="adj2" fmla="val 7717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Τσαχπινιά!!</a:t>
            </a:r>
          </a:p>
        </p:txBody>
      </p:sp>
    </p:spTree>
    <p:extLst>
      <p:ext uri="{BB962C8B-B14F-4D97-AF65-F5344CB8AC3E}">
        <p14:creationId xmlns:p14="http://schemas.microsoft.com/office/powerpoint/2010/main" val="2724541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2.08333E-6 -0.130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3">
            <a:extLst>
              <a:ext uri="{FF2B5EF4-FFF2-40B4-BE49-F238E27FC236}">
                <a16:creationId xmlns:a16="http://schemas.microsoft.com/office/drawing/2014/main" id="{CD15F51F-B6E0-A075-ADAF-23477B271747}"/>
              </a:ext>
            </a:extLst>
          </p:cNvPr>
          <p:cNvGrpSpPr>
            <a:grpSpLocks/>
          </p:cNvGrpSpPr>
          <p:nvPr/>
        </p:nvGrpSpPr>
        <p:grpSpPr bwMode="auto">
          <a:xfrm>
            <a:off x="7421656" y="2233240"/>
            <a:ext cx="1450975" cy="3457575"/>
            <a:chOff x="372" y="1147"/>
            <a:chExt cx="914" cy="2178"/>
          </a:xfrm>
        </p:grpSpPr>
        <p:sp>
          <p:nvSpPr>
            <p:cNvPr id="3" name="AutoShape 89">
              <a:extLst>
                <a:ext uri="{FF2B5EF4-FFF2-40B4-BE49-F238E27FC236}">
                  <a16:creationId xmlns:a16="http://schemas.microsoft.com/office/drawing/2014/main" id="{A61D31A0-ED92-905D-4F53-0C473364C24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72" y="1147"/>
              <a:ext cx="914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" name="Freeform 91">
              <a:extLst>
                <a:ext uri="{FF2B5EF4-FFF2-40B4-BE49-F238E27FC236}">
                  <a16:creationId xmlns:a16="http://schemas.microsoft.com/office/drawing/2014/main" id="{DC367CE2-6922-7AB3-D189-D6D69BC18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" y="1156"/>
              <a:ext cx="670" cy="827"/>
            </a:xfrm>
            <a:custGeom>
              <a:avLst/>
              <a:gdLst>
                <a:gd name="T0" fmla="*/ 2147483646 w 77"/>
                <a:gd name="T1" fmla="*/ 2147483646 h 95"/>
                <a:gd name="T2" fmla="*/ 2147483646 w 77"/>
                <a:gd name="T3" fmla="*/ 2147483646 h 95"/>
                <a:gd name="T4" fmla="*/ 2147483646 w 77"/>
                <a:gd name="T5" fmla="*/ 2147483646 h 95"/>
                <a:gd name="T6" fmla="*/ 2147483646 w 77"/>
                <a:gd name="T7" fmla="*/ 2147483646 h 95"/>
                <a:gd name="T8" fmla="*/ 2147483646 w 77"/>
                <a:gd name="T9" fmla="*/ 2147483646 h 95"/>
                <a:gd name="T10" fmla="*/ 2147483646 w 77"/>
                <a:gd name="T11" fmla="*/ 2147483646 h 95"/>
                <a:gd name="T12" fmla="*/ 2147483646 w 77"/>
                <a:gd name="T13" fmla="*/ 2147483646 h 95"/>
                <a:gd name="T14" fmla="*/ 2147483646 w 77"/>
                <a:gd name="T15" fmla="*/ 2147483646 h 95"/>
                <a:gd name="T16" fmla="*/ 2147483646 w 77"/>
                <a:gd name="T17" fmla="*/ 2147483646 h 95"/>
                <a:gd name="T18" fmla="*/ 2147483646 w 77"/>
                <a:gd name="T19" fmla="*/ 2147483646 h 95"/>
                <a:gd name="T20" fmla="*/ 2147483646 w 77"/>
                <a:gd name="T21" fmla="*/ 2147483646 h 95"/>
                <a:gd name="T22" fmla="*/ 0 w 77"/>
                <a:gd name="T23" fmla="*/ 2147483646 h 95"/>
                <a:gd name="T24" fmla="*/ 0 w 77"/>
                <a:gd name="T25" fmla="*/ 2147483646 h 95"/>
                <a:gd name="T26" fmla="*/ 2147483646 w 77"/>
                <a:gd name="T27" fmla="*/ 2147483646 h 95"/>
                <a:gd name="T28" fmla="*/ 2147483646 w 77"/>
                <a:gd name="T29" fmla="*/ 2147483646 h 95"/>
                <a:gd name="T30" fmla="*/ 2147483646 w 77"/>
                <a:gd name="T31" fmla="*/ 2147483646 h 95"/>
                <a:gd name="T32" fmla="*/ 2147483646 w 77"/>
                <a:gd name="T33" fmla="*/ 2147483646 h 95"/>
                <a:gd name="T34" fmla="*/ 2147483646 w 77"/>
                <a:gd name="T35" fmla="*/ 2147483646 h 95"/>
                <a:gd name="T36" fmla="*/ 2147483646 w 77"/>
                <a:gd name="T37" fmla="*/ 2147483646 h 95"/>
                <a:gd name="T38" fmla="*/ 2147483646 w 77"/>
                <a:gd name="T39" fmla="*/ 2147483646 h 95"/>
                <a:gd name="T40" fmla="*/ 2147483646 w 77"/>
                <a:gd name="T41" fmla="*/ 2147483646 h 95"/>
                <a:gd name="T42" fmla="*/ 2147483646 w 77"/>
                <a:gd name="T43" fmla="*/ 2147483646 h 95"/>
                <a:gd name="T44" fmla="*/ 2147483646 w 77"/>
                <a:gd name="T45" fmla="*/ 2147483646 h 95"/>
                <a:gd name="T46" fmla="*/ 2147483646 w 77"/>
                <a:gd name="T47" fmla="*/ 2147483646 h 95"/>
                <a:gd name="T48" fmla="*/ 2147483646 w 77"/>
                <a:gd name="T49" fmla="*/ 2147483646 h 95"/>
                <a:gd name="T50" fmla="*/ 2147483646 w 77"/>
                <a:gd name="T51" fmla="*/ 2147483646 h 95"/>
                <a:gd name="T52" fmla="*/ 2147483646 w 77"/>
                <a:gd name="T53" fmla="*/ 2147483646 h 95"/>
                <a:gd name="T54" fmla="*/ 2147483646 w 77"/>
                <a:gd name="T55" fmla="*/ 2147483646 h 95"/>
                <a:gd name="T56" fmla="*/ 2147483646 w 77"/>
                <a:gd name="T57" fmla="*/ 2147483646 h 95"/>
                <a:gd name="T58" fmla="*/ 2147483646 w 77"/>
                <a:gd name="T59" fmla="*/ 2147483646 h 95"/>
                <a:gd name="T60" fmla="*/ 2147483646 w 77"/>
                <a:gd name="T61" fmla="*/ 2147483646 h 95"/>
                <a:gd name="T62" fmla="*/ 2147483646 w 77"/>
                <a:gd name="T63" fmla="*/ 2147483646 h 95"/>
                <a:gd name="T64" fmla="*/ 2147483646 w 77"/>
                <a:gd name="T65" fmla="*/ 2147483646 h 95"/>
                <a:gd name="T66" fmla="*/ 2147483646 w 77"/>
                <a:gd name="T67" fmla="*/ 2147483646 h 95"/>
                <a:gd name="T68" fmla="*/ 2147483646 w 77"/>
                <a:gd name="T69" fmla="*/ 2147483646 h 95"/>
                <a:gd name="T70" fmla="*/ 2147483646 w 77"/>
                <a:gd name="T71" fmla="*/ 2147483646 h 95"/>
                <a:gd name="T72" fmla="*/ 2147483646 w 77"/>
                <a:gd name="T73" fmla="*/ 2147483646 h 95"/>
                <a:gd name="T74" fmla="*/ 2147483646 w 77"/>
                <a:gd name="T75" fmla="*/ 2147483646 h 95"/>
                <a:gd name="T76" fmla="*/ 2147483646 w 77"/>
                <a:gd name="T77" fmla="*/ 2147483646 h 95"/>
                <a:gd name="T78" fmla="*/ 2147483646 w 77"/>
                <a:gd name="T79" fmla="*/ 2147483646 h 95"/>
                <a:gd name="T80" fmla="*/ 2147483646 w 77"/>
                <a:gd name="T81" fmla="*/ 2147483646 h 95"/>
                <a:gd name="T82" fmla="*/ 2147483646 w 77"/>
                <a:gd name="T83" fmla="*/ 2147483646 h 95"/>
                <a:gd name="T84" fmla="*/ 2147483646 w 77"/>
                <a:gd name="T85" fmla="*/ 2147483646 h 95"/>
                <a:gd name="T86" fmla="*/ 2147483646 w 77"/>
                <a:gd name="T87" fmla="*/ 2147483646 h 9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7"/>
                <a:gd name="T133" fmla="*/ 0 h 95"/>
                <a:gd name="T134" fmla="*/ 77 w 77"/>
                <a:gd name="T135" fmla="*/ 95 h 9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7" h="95">
                  <a:moveTo>
                    <a:pt x="42" y="95"/>
                  </a:moveTo>
                  <a:cubicBezTo>
                    <a:pt x="39" y="95"/>
                    <a:pt x="36" y="93"/>
                    <a:pt x="33" y="91"/>
                  </a:cubicBezTo>
                  <a:lnTo>
                    <a:pt x="28" y="87"/>
                  </a:lnTo>
                  <a:lnTo>
                    <a:pt x="25" y="83"/>
                  </a:lnTo>
                  <a:lnTo>
                    <a:pt x="24" y="82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0" y="79"/>
                  </a:lnTo>
                  <a:cubicBezTo>
                    <a:pt x="17" y="79"/>
                    <a:pt x="15" y="78"/>
                    <a:pt x="12" y="77"/>
                  </a:cubicBezTo>
                  <a:cubicBezTo>
                    <a:pt x="9" y="74"/>
                    <a:pt x="9" y="72"/>
                    <a:pt x="9" y="69"/>
                  </a:cubicBezTo>
                  <a:lnTo>
                    <a:pt x="12" y="64"/>
                  </a:lnTo>
                  <a:lnTo>
                    <a:pt x="13" y="64"/>
                  </a:lnTo>
                  <a:lnTo>
                    <a:pt x="18" y="62"/>
                  </a:lnTo>
                  <a:lnTo>
                    <a:pt x="17" y="57"/>
                  </a:lnTo>
                  <a:cubicBezTo>
                    <a:pt x="14" y="58"/>
                    <a:pt x="10" y="57"/>
                    <a:pt x="7" y="55"/>
                  </a:cubicBezTo>
                  <a:cubicBezTo>
                    <a:pt x="5" y="54"/>
                    <a:pt x="4" y="52"/>
                    <a:pt x="3" y="51"/>
                  </a:cubicBezTo>
                  <a:lnTo>
                    <a:pt x="2" y="50"/>
                  </a:lnTo>
                  <a:lnTo>
                    <a:pt x="0" y="46"/>
                  </a:lnTo>
                  <a:lnTo>
                    <a:pt x="0" y="43"/>
                  </a:lnTo>
                  <a:cubicBezTo>
                    <a:pt x="0" y="41"/>
                    <a:pt x="0" y="39"/>
                    <a:pt x="3" y="36"/>
                  </a:cubicBezTo>
                  <a:lnTo>
                    <a:pt x="4" y="36"/>
                  </a:lnTo>
                  <a:lnTo>
                    <a:pt x="8" y="34"/>
                  </a:lnTo>
                  <a:cubicBezTo>
                    <a:pt x="10" y="33"/>
                    <a:pt x="12" y="34"/>
                    <a:pt x="14" y="35"/>
                  </a:cubicBezTo>
                  <a:lnTo>
                    <a:pt x="15" y="35"/>
                  </a:lnTo>
                  <a:lnTo>
                    <a:pt x="18" y="34"/>
                  </a:lnTo>
                  <a:lnTo>
                    <a:pt x="22" y="31"/>
                  </a:lnTo>
                  <a:cubicBezTo>
                    <a:pt x="23" y="28"/>
                    <a:pt x="24" y="24"/>
                    <a:pt x="27" y="21"/>
                  </a:cubicBezTo>
                  <a:lnTo>
                    <a:pt x="29" y="15"/>
                  </a:lnTo>
                  <a:lnTo>
                    <a:pt x="30" y="13"/>
                  </a:lnTo>
                  <a:cubicBezTo>
                    <a:pt x="30" y="9"/>
                    <a:pt x="34" y="4"/>
                    <a:pt x="39" y="2"/>
                  </a:cubicBezTo>
                  <a:cubicBezTo>
                    <a:pt x="44" y="0"/>
                    <a:pt x="48" y="0"/>
                    <a:pt x="53" y="2"/>
                  </a:cubicBezTo>
                  <a:lnTo>
                    <a:pt x="56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62" y="8"/>
                  </a:lnTo>
                  <a:cubicBezTo>
                    <a:pt x="66" y="8"/>
                    <a:pt x="69" y="9"/>
                    <a:pt x="72" y="11"/>
                  </a:cubicBezTo>
                  <a:lnTo>
                    <a:pt x="75" y="15"/>
                  </a:lnTo>
                  <a:lnTo>
                    <a:pt x="75" y="16"/>
                  </a:lnTo>
                  <a:cubicBezTo>
                    <a:pt x="77" y="19"/>
                    <a:pt x="76" y="23"/>
                    <a:pt x="75" y="26"/>
                  </a:cubicBezTo>
                  <a:lnTo>
                    <a:pt x="73" y="30"/>
                  </a:lnTo>
                  <a:cubicBezTo>
                    <a:pt x="71" y="35"/>
                    <a:pt x="69" y="41"/>
                    <a:pt x="70" y="47"/>
                  </a:cubicBezTo>
                  <a:lnTo>
                    <a:pt x="71" y="49"/>
                  </a:lnTo>
                  <a:lnTo>
                    <a:pt x="71" y="50"/>
                  </a:lnTo>
                  <a:lnTo>
                    <a:pt x="74" y="56"/>
                  </a:lnTo>
                  <a:lnTo>
                    <a:pt x="74" y="57"/>
                  </a:lnTo>
                  <a:lnTo>
                    <a:pt x="72" y="56"/>
                  </a:lnTo>
                  <a:cubicBezTo>
                    <a:pt x="72" y="59"/>
                    <a:pt x="72" y="61"/>
                    <a:pt x="71" y="64"/>
                  </a:cubicBezTo>
                  <a:lnTo>
                    <a:pt x="70" y="65"/>
                  </a:lnTo>
                  <a:lnTo>
                    <a:pt x="69" y="64"/>
                  </a:lnTo>
                  <a:lnTo>
                    <a:pt x="68" y="62"/>
                  </a:lnTo>
                  <a:lnTo>
                    <a:pt x="67" y="62"/>
                  </a:lnTo>
                  <a:lnTo>
                    <a:pt x="67" y="69"/>
                  </a:lnTo>
                  <a:lnTo>
                    <a:pt x="67" y="71"/>
                  </a:lnTo>
                  <a:lnTo>
                    <a:pt x="66" y="72"/>
                  </a:lnTo>
                  <a:lnTo>
                    <a:pt x="65" y="73"/>
                  </a:lnTo>
                  <a:lnTo>
                    <a:pt x="64" y="79"/>
                  </a:lnTo>
                  <a:lnTo>
                    <a:pt x="57" y="89"/>
                  </a:lnTo>
                  <a:lnTo>
                    <a:pt x="55" y="91"/>
                  </a:lnTo>
                  <a:cubicBezTo>
                    <a:pt x="53" y="92"/>
                    <a:pt x="49" y="95"/>
                    <a:pt x="46" y="95"/>
                  </a:cubicBezTo>
                  <a:lnTo>
                    <a:pt x="45" y="95"/>
                  </a:lnTo>
                  <a:lnTo>
                    <a:pt x="42" y="95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" name="Freeform 92">
              <a:extLst>
                <a:ext uri="{FF2B5EF4-FFF2-40B4-BE49-F238E27FC236}">
                  <a16:creationId xmlns:a16="http://schemas.microsoft.com/office/drawing/2014/main" id="{87774955-4401-C45F-00E8-E390F7F86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" y="1173"/>
              <a:ext cx="557" cy="792"/>
            </a:xfrm>
            <a:custGeom>
              <a:avLst/>
              <a:gdLst>
                <a:gd name="T0" fmla="*/ 2147483646 w 64"/>
                <a:gd name="T1" fmla="*/ 2147483646 h 91"/>
                <a:gd name="T2" fmla="*/ 2147483646 w 64"/>
                <a:gd name="T3" fmla="*/ 2147483646 h 91"/>
                <a:gd name="T4" fmla="*/ 2147483646 w 64"/>
                <a:gd name="T5" fmla="*/ 2147483646 h 91"/>
                <a:gd name="T6" fmla="*/ 2147483646 w 64"/>
                <a:gd name="T7" fmla="*/ 2147483646 h 91"/>
                <a:gd name="T8" fmla="*/ 2147483646 w 64"/>
                <a:gd name="T9" fmla="*/ 2147483646 h 91"/>
                <a:gd name="T10" fmla="*/ 2147483646 w 64"/>
                <a:gd name="T11" fmla="*/ 2147483646 h 91"/>
                <a:gd name="T12" fmla="*/ 2147483646 w 64"/>
                <a:gd name="T13" fmla="*/ 2147483646 h 91"/>
                <a:gd name="T14" fmla="*/ 2147483646 w 64"/>
                <a:gd name="T15" fmla="*/ 2147483646 h 91"/>
                <a:gd name="T16" fmla="*/ 2147483646 w 64"/>
                <a:gd name="T17" fmla="*/ 2147483646 h 91"/>
                <a:gd name="T18" fmla="*/ 2147483646 w 64"/>
                <a:gd name="T19" fmla="*/ 2147483646 h 91"/>
                <a:gd name="T20" fmla="*/ 2147483646 w 64"/>
                <a:gd name="T21" fmla="*/ 2147483646 h 91"/>
                <a:gd name="T22" fmla="*/ 2147483646 w 64"/>
                <a:gd name="T23" fmla="*/ 2147483646 h 91"/>
                <a:gd name="T24" fmla="*/ 2147483646 w 64"/>
                <a:gd name="T25" fmla="*/ 2147483646 h 91"/>
                <a:gd name="T26" fmla="*/ 2147483646 w 64"/>
                <a:gd name="T27" fmla="*/ 2147483646 h 91"/>
                <a:gd name="T28" fmla="*/ 2147483646 w 64"/>
                <a:gd name="T29" fmla="*/ 2147483646 h 91"/>
                <a:gd name="T30" fmla="*/ 2147483646 w 64"/>
                <a:gd name="T31" fmla="*/ 2147483646 h 91"/>
                <a:gd name="T32" fmla="*/ 2147483646 w 64"/>
                <a:gd name="T33" fmla="*/ 2147483646 h 91"/>
                <a:gd name="T34" fmla="*/ 2147483646 w 64"/>
                <a:gd name="T35" fmla="*/ 2147483646 h 91"/>
                <a:gd name="T36" fmla="*/ 2147483646 w 64"/>
                <a:gd name="T37" fmla="*/ 2147483646 h 91"/>
                <a:gd name="T38" fmla="*/ 2147483646 w 64"/>
                <a:gd name="T39" fmla="*/ 2147483646 h 91"/>
                <a:gd name="T40" fmla="*/ 2147483646 w 64"/>
                <a:gd name="T41" fmla="*/ 2147483646 h 91"/>
                <a:gd name="T42" fmla="*/ 2147483646 w 64"/>
                <a:gd name="T43" fmla="*/ 2147483646 h 91"/>
                <a:gd name="T44" fmla="*/ 2147483646 w 64"/>
                <a:gd name="T45" fmla="*/ 2147483646 h 91"/>
                <a:gd name="T46" fmla="*/ 2147483646 w 64"/>
                <a:gd name="T47" fmla="*/ 2147483646 h 91"/>
                <a:gd name="T48" fmla="*/ 2147483646 w 64"/>
                <a:gd name="T49" fmla="*/ 2147483646 h 91"/>
                <a:gd name="T50" fmla="*/ 2147483646 w 64"/>
                <a:gd name="T51" fmla="*/ 2147483646 h 91"/>
                <a:gd name="T52" fmla="*/ 2147483646 w 64"/>
                <a:gd name="T53" fmla="*/ 2147483646 h 91"/>
                <a:gd name="T54" fmla="*/ 2147483646 w 64"/>
                <a:gd name="T55" fmla="*/ 2147483646 h 91"/>
                <a:gd name="T56" fmla="*/ 2147483646 w 64"/>
                <a:gd name="T57" fmla="*/ 2147483646 h 91"/>
                <a:gd name="T58" fmla="*/ 2147483646 w 64"/>
                <a:gd name="T59" fmla="*/ 2147483646 h 91"/>
                <a:gd name="T60" fmla="*/ 2147483646 w 64"/>
                <a:gd name="T61" fmla="*/ 2147483646 h 91"/>
                <a:gd name="T62" fmla="*/ 2147483646 w 64"/>
                <a:gd name="T63" fmla="*/ 2147483646 h 91"/>
                <a:gd name="T64" fmla="*/ 2147483646 w 64"/>
                <a:gd name="T65" fmla="*/ 2147483646 h 91"/>
                <a:gd name="T66" fmla="*/ 2147483646 w 64"/>
                <a:gd name="T67" fmla="*/ 2147483646 h 91"/>
                <a:gd name="T68" fmla="*/ 2147483646 w 64"/>
                <a:gd name="T69" fmla="*/ 0 h 91"/>
                <a:gd name="T70" fmla="*/ 2147483646 w 64"/>
                <a:gd name="T71" fmla="*/ 0 h 91"/>
                <a:gd name="T72" fmla="*/ 2147483646 w 64"/>
                <a:gd name="T73" fmla="*/ 2147483646 h 91"/>
                <a:gd name="T74" fmla="*/ 2147483646 w 64"/>
                <a:gd name="T75" fmla="*/ 2147483646 h 91"/>
                <a:gd name="T76" fmla="*/ 2147483646 w 64"/>
                <a:gd name="T77" fmla="*/ 2147483646 h 91"/>
                <a:gd name="T78" fmla="*/ 2147483646 w 64"/>
                <a:gd name="T79" fmla="*/ 2147483646 h 91"/>
                <a:gd name="T80" fmla="*/ 2147483646 w 64"/>
                <a:gd name="T81" fmla="*/ 2147483646 h 91"/>
                <a:gd name="T82" fmla="*/ 2147483646 w 64"/>
                <a:gd name="T83" fmla="*/ 2147483646 h 91"/>
                <a:gd name="T84" fmla="*/ 2147483646 w 64"/>
                <a:gd name="T85" fmla="*/ 2147483646 h 91"/>
                <a:gd name="T86" fmla="*/ 2147483646 w 64"/>
                <a:gd name="T87" fmla="*/ 2147483646 h 91"/>
                <a:gd name="T88" fmla="*/ 2147483646 w 64"/>
                <a:gd name="T89" fmla="*/ 2147483646 h 91"/>
                <a:gd name="T90" fmla="*/ 2147483646 w 64"/>
                <a:gd name="T91" fmla="*/ 2147483646 h 91"/>
                <a:gd name="T92" fmla="*/ 2147483646 w 64"/>
                <a:gd name="T93" fmla="*/ 2147483646 h 91"/>
                <a:gd name="T94" fmla="*/ 2147483646 w 64"/>
                <a:gd name="T95" fmla="*/ 2147483646 h 91"/>
                <a:gd name="T96" fmla="*/ 2147483646 w 64"/>
                <a:gd name="T97" fmla="*/ 2147483646 h 91"/>
                <a:gd name="T98" fmla="*/ 2147483646 w 64"/>
                <a:gd name="T99" fmla="*/ 2147483646 h 91"/>
                <a:gd name="T100" fmla="*/ 2147483646 w 64"/>
                <a:gd name="T101" fmla="*/ 2147483646 h 91"/>
                <a:gd name="T102" fmla="*/ 2147483646 w 64"/>
                <a:gd name="T103" fmla="*/ 2147483646 h 91"/>
                <a:gd name="T104" fmla="*/ 2147483646 w 64"/>
                <a:gd name="T105" fmla="*/ 2147483646 h 91"/>
                <a:gd name="T106" fmla="*/ 2147483646 w 64"/>
                <a:gd name="T107" fmla="*/ 2147483646 h 91"/>
                <a:gd name="T108" fmla="*/ 2147483646 w 64"/>
                <a:gd name="T109" fmla="*/ 2147483646 h 91"/>
                <a:gd name="T110" fmla="*/ 2147483646 w 64"/>
                <a:gd name="T111" fmla="*/ 2147483646 h 9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4"/>
                <a:gd name="T169" fmla="*/ 0 h 91"/>
                <a:gd name="T170" fmla="*/ 64 w 64"/>
                <a:gd name="T171" fmla="*/ 91 h 9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4" h="91">
                  <a:moveTo>
                    <a:pt x="40" y="91"/>
                  </a:moveTo>
                  <a:cubicBezTo>
                    <a:pt x="36" y="91"/>
                    <a:pt x="30" y="87"/>
                    <a:pt x="27" y="83"/>
                  </a:cubicBezTo>
                  <a:lnTo>
                    <a:pt x="26" y="82"/>
                  </a:lnTo>
                  <a:lnTo>
                    <a:pt x="26" y="80"/>
                  </a:lnTo>
                  <a:lnTo>
                    <a:pt x="28" y="81"/>
                  </a:lnTo>
                  <a:lnTo>
                    <a:pt x="30" y="80"/>
                  </a:lnTo>
                  <a:lnTo>
                    <a:pt x="30" y="79"/>
                  </a:lnTo>
                  <a:lnTo>
                    <a:pt x="29" y="80"/>
                  </a:lnTo>
                  <a:cubicBezTo>
                    <a:pt x="27" y="79"/>
                    <a:pt x="23" y="79"/>
                    <a:pt x="21" y="77"/>
                  </a:cubicBezTo>
                  <a:lnTo>
                    <a:pt x="20" y="77"/>
                  </a:lnTo>
                  <a:lnTo>
                    <a:pt x="26" y="76"/>
                  </a:lnTo>
                  <a:lnTo>
                    <a:pt x="27" y="76"/>
                  </a:lnTo>
                  <a:lnTo>
                    <a:pt x="27" y="75"/>
                  </a:lnTo>
                  <a:cubicBezTo>
                    <a:pt x="22" y="75"/>
                    <a:pt x="16" y="77"/>
                    <a:pt x="11" y="72"/>
                  </a:cubicBezTo>
                  <a:lnTo>
                    <a:pt x="10" y="71"/>
                  </a:lnTo>
                  <a:lnTo>
                    <a:pt x="10" y="65"/>
                  </a:lnTo>
                  <a:lnTo>
                    <a:pt x="12" y="64"/>
                  </a:lnTo>
                  <a:lnTo>
                    <a:pt x="15" y="62"/>
                  </a:lnTo>
                  <a:lnTo>
                    <a:pt x="17" y="62"/>
                  </a:lnTo>
                  <a:lnTo>
                    <a:pt x="17" y="63"/>
                  </a:lnTo>
                  <a:lnTo>
                    <a:pt x="18" y="63"/>
                  </a:lnTo>
                  <a:lnTo>
                    <a:pt x="15" y="64"/>
                  </a:lnTo>
                  <a:lnTo>
                    <a:pt x="14" y="64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16" y="65"/>
                  </a:lnTo>
                  <a:cubicBezTo>
                    <a:pt x="19" y="64"/>
                    <a:pt x="21" y="65"/>
                    <a:pt x="23" y="65"/>
                  </a:cubicBezTo>
                  <a:lnTo>
                    <a:pt x="24" y="66"/>
                  </a:lnTo>
                  <a:lnTo>
                    <a:pt x="24" y="65"/>
                  </a:lnTo>
                  <a:cubicBezTo>
                    <a:pt x="22" y="64"/>
                    <a:pt x="21" y="63"/>
                    <a:pt x="19" y="63"/>
                  </a:cubicBezTo>
                  <a:lnTo>
                    <a:pt x="18" y="54"/>
                  </a:lnTo>
                  <a:cubicBezTo>
                    <a:pt x="18" y="54"/>
                    <a:pt x="19" y="54"/>
                    <a:pt x="20" y="52"/>
                  </a:cubicBezTo>
                  <a:lnTo>
                    <a:pt x="21" y="52"/>
                  </a:lnTo>
                  <a:cubicBezTo>
                    <a:pt x="19" y="53"/>
                    <a:pt x="16" y="54"/>
                    <a:pt x="13" y="54"/>
                  </a:cubicBezTo>
                  <a:cubicBezTo>
                    <a:pt x="10" y="54"/>
                    <a:pt x="8" y="53"/>
                    <a:pt x="5" y="51"/>
                  </a:cubicBezTo>
                  <a:lnTo>
                    <a:pt x="3" y="49"/>
                  </a:lnTo>
                  <a:lnTo>
                    <a:pt x="1" y="46"/>
                  </a:lnTo>
                  <a:cubicBezTo>
                    <a:pt x="0" y="42"/>
                    <a:pt x="0" y="39"/>
                    <a:pt x="2" y="36"/>
                  </a:cubicBezTo>
                  <a:lnTo>
                    <a:pt x="4" y="35"/>
                  </a:lnTo>
                  <a:lnTo>
                    <a:pt x="7" y="33"/>
                  </a:lnTo>
                  <a:cubicBezTo>
                    <a:pt x="8" y="33"/>
                    <a:pt x="10" y="33"/>
                    <a:pt x="11" y="34"/>
                  </a:cubicBezTo>
                  <a:lnTo>
                    <a:pt x="13" y="35"/>
                  </a:lnTo>
                  <a:lnTo>
                    <a:pt x="14" y="36"/>
                  </a:lnTo>
                  <a:lnTo>
                    <a:pt x="14" y="38"/>
                  </a:lnTo>
                  <a:lnTo>
                    <a:pt x="15" y="39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4" y="35"/>
                  </a:lnTo>
                  <a:lnTo>
                    <a:pt x="15" y="34"/>
                  </a:lnTo>
                  <a:lnTo>
                    <a:pt x="21" y="31"/>
                  </a:lnTo>
                  <a:lnTo>
                    <a:pt x="21" y="35"/>
                  </a:lnTo>
                  <a:cubicBezTo>
                    <a:pt x="21" y="40"/>
                    <a:pt x="20" y="45"/>
                    <a:pt x="26" y="49"/>
                  </a:cubicBezTo>
                  <a:lnTo>
                    <a:pt x="30" y="49"/>
                  </a:lnTo>
                  <a:lnTo>
                    <a:pt x="33" y="48"/>
                  </a:lnTo>
                  <a:lnTo>
                    <a:pt x="35" y="47"/>
                  </a:lnTo>
                  <a:lnTo>
                    <a:pt x="38" y="47"/>
                  </a:lnTo>
                  <a:lnTo>
                    <a:pt x="38" y="46"/>
                  </a:lnTo>
                  <a:lnTo>
                    <a:pt x="37" y="46"/>
                  </a:lnTo>
                  <a:lnTo>
                    <a:pt x="37" y="44"/>
                  </a:lnTo>
                  <a:lnTo>
                    <a:pt x="38" y="44"/>
                  </a:lnTo>
                  <a:cubicBezTo>
                    <a:pt x="38" y="36"/>
                    <a:pt x="38" y="27"/>
                    <a:pt x="34" y="19"/>
                  </a:cubicBezTo>
                  <a:lnTo>
                    <a:pt x="34" y="18"/>
                  </a:lnTo>
                  <a:lnTo>
                    <a:pt x="31" y="17"/>
                  </a:lnTo>
                  <a:lnTo>
                    <a:pt x="29" y="17"/>
                  </a:lnTo>
                  <a:lnTo>
                    <a:pt x="28" y="18"/>
                  </a:lnTo>
                  <a:lnTo>
                    <a:pt x="29" y="13"/>
                  </a:lnTo>
                  <a:lnTo>
                    <a:pt x="31" y="12"/>
                  </a:lnTo>
                  <a:lnTo>
                    <a:pt x="34" y="12"/>
                  </a:lnTo>
                  <a:lnTo>
                    <a:pt x="36" y="13"/>
                  </a:lnTo>
                  <a:lnTo>
                    <a:pt x="37" y="14"/>
                  </a:lnTo>
                  <a:lnTo>
                    <a:pt x="34" y="11"/>
                  </a:lnTo>
                  <a:lnTo>
                    <a:pt x="33" y="11"/>
                  </a:lnTo>
                  <a:lnTo>
                    <a:pt x="31" y="11"/>
                  </a:lnTo>
                  <a:lnTo>
                    <a:pt x="31" y="10"/>
                  </a:lnTo>
                  <a:cubicBezTo>
                    <a:pt x="32" y="7"/>
                    <a:pt x="35" y="4"/>
                    <a:pt x="38" y="2"/>
                  </a:cubicBezTo>
                  <a:cubicBezTo>
                    <a:pt x="40" y="1"/>
                    <a:pt x="42" y="0"/>
                    <a:pt x="43" y="0"/>
                  </a:cubicBezTo>
                  <a:lnTo>
                    <a:pt x="49" y="0"/>
                  </a:lnTo>
                  <a:cubicBezTo>
                    <a:pt x="53" y="2"/>
                    <a:pt x="55" y="5"/>
                    <a:pt x="56" y="8"/>
                  </a:cubicBezTo>
                  <a:lnTo>
                    <a:pt x="56" y="9"/>
                  </a:lnTo>
                  <a:lnTo>
                    <a:pt x="56" y="10"/>
                  </a:lnTo>
                  <a:lnTo>
                    <a:pt x="48" y="11"/>
                  </a:lnTo>
                  <a:lnTo>
                    <a:pt x="47" y="11"/>
                  </a:lnTo>
                  <a:lnTo>
                    <a:pt x="46" y="12"/>
                  </a:lnTo>
                  <a:lnTo>
                    <a:pt x="44" y="13"/>
                  </a:lnTo>
                  <a:lnTo>
                    <a:pt x="42" y="14"/>
                  </a:lnTo>
                  <a:cubicBezTo>
                    <a:pt x="38" y="19"/>
                    <a:pt x="39" y="24"/>
                    <a:pt x="41" y="30"/>
                  </a:cubicBezTo>
                  <a:lnTo>
                    <a:pt x="42" y="32"/>
                  </a:lnTo>
                  <a:lnTo>
                    <a:pt x="43" y="32"/>
                  </a:lnTo>
                  <a:lnTo>
                    <a:pt x="44" y="31"/>
                  </a:lnTo>
                  <a:lnTo>
                    <a:pt x="49" y="27"/>
                  </a:lnTo>
                  <a:lnTo>
                    <a:pt x="51" y="26"/>
                  </a:lnTo>
                  <a:cubicBezTo>
                    <a:pt x="54" y="26"/>
                    <a:pt x="56" y="27"/>
                    <a:pt x="59" y="29"/>
                  </a:cubicBezTo>
                  <a:cubicBezTo>
                    <a:pt x="61" y="31"/>
                    <a:pt x="61" y="32"/>
                    <a:pt x="62" y="34"/>
                  </a:cubicBezTo>
                  <a:cubicBezTo>
                    <a:pt x="64" y="39"/>
                    <a:pt x="64" y="44"/>
                    <a:pt x="59" y="49"/>
                  </a:cubicBezTo>
                  <a:lnTo>
                    <a:pt x="58" y="50"/>
                  </a:lnTo>
                  <a:cubicBezTo>
                    <a:pt x="55" y="51"/>
                    <a:pt x="53" y="51"/>
                    <a:pt x="51" y="51"/>
                  </a:cubicBezTo>
                  <a:lnTo>
                    <a:pt x="46" y="49"/>
                  </a:lnTo>
                  <a:lnTo>
                    <a:pt x="45" y="49"/>
                  </a:lnTo>
                  <a:lnTo>
                    <a:pt x="48" y="52"/>
                  </a:lnTo>
                  <a:lnTo>
                    <a:pt x="48" y="53"/>
                  </a:lnTo>
                  <a:lnTo>
                    <a:pt x="45" y="57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50" y="59"/>
                  </a:lnTo>
                  <a:lnTo>
                    <a:pt x="49" y="64"/>
                  </a:lnTo>
                  <a:lnTo>
                    <a:pt x="50" y="64"/>
                  </a:lnTo>
                  <a:lnTo>
                    <a:pt x="52" y="64"/>
                  </a:lnTo>
                  <a:lnTo>
                    <a:pt x="54" y="63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7" y="68"/>
                  </a:lnTo>
                  <a:lnTo>
                    <a:pt x="59" y="66"/>
                  </a:lnTo>
                  <a:cubicBezTo>
                    <a:pt x="59" y="65"/>
                    <a:pt x="60" y="65"/>
                    <a:pt x="60" y="65"/>
                  </a:cubicBezTo>
                  <a:lnTo>
                    <a:pt x="63" y="69"/>
                  </a:lnTo>
                  <a:lnTo>
                    <a:pt x="61" y="76"/>
                  </a:lnTo>
                  <a:cubicBezTo>
                    <a:pt x="59" y="81"/>
                    <a:pt x="57" y="85"/>
                    <a:pt x="51" y="89"/>
                  </a:cubicBezTo>
                  <a:lnTo>
                    <a:pt x="49" y="90"/>
                  </a:lnTo>
                  <a:cubicBezTo>
                    <a:pt x="47" y="91"/>
                    <a:pt x="44" y="91"/>
                    <a:pt x="41" y="91"/>
                  </a:cubicBezTo>
                  <a:lnTo>
                    <a:pt x="40" y="91"/>
                  </a:lnTo>
                  <a:close/>
                </a:path>
              </a:pathLst>
            </a:custGeom>
            <a:solidFill>
              <a:srgbClr val="FC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" name="Freeform 93">
              <a:extLst>
                <a:ext uri="{FF2B5EF4-FFF2-40B4-BE49-F238E27FC236}">
                  <a16:creationId xmlns:a16="http://schemas.microsoft.com/office/drawing/2014/main" id="{7A0A6E50-6DC0-F0D8-C905-1EB734722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" y="1234"/>
              <a:ext cx="296" cy="540"/>
            </a:xfrm>
            <a:custGeom>
              <a:avLst/>
              <a:gdLst>
                <a:gd name="T0" fmla="*/ 2147483646 w 34"/>
                <a:gd name="T1" fmla="*/ 2147483646 h 62"/>
                <a:gd name="T2" fmla="*/ 2147483646 w 34"/>
                <a:gd name="T3" fmla="*/ 2147483646 h 62"/>
                <a:gd name="T4" fmla="*/ 2147483646 w 34"/>
                <a:gd name="T5" fmla="*/ 2147483646 h 62"/>
                <a:gd name="T6" fmla="*/ 2147483646 w 34"/>
                <a:gd name="T7" fmla="*/ 2147483646 h 62"/>
                <a:gd name="T8" fmla="*/ 2147483646 w 34"/>
                <a:gd name="T9" fmla="*/ 2147483646 h 62"/>
                <a:gd name="T10" fmla="*/ 2147483646 w 34"/>
                <a:gd name="T11" fmla="*/ 2147483646 h 62"/>
                <a:gd name="T12" fmla="*/ 2147483646 w 34"/>
                <a:gd name="T13" fmla="*/ 2147483646 h 62"/>
                <a:gd name="T14" fmla="*/ 2147483646 w 34"/>
                <a:gd name="T15" fmla="*/ 2147483646 h 62"/>
                <a:gd name="T16" fmla="*/ 2147483646 w 34"/>
                <a:gd name="T17" fmla="*/ 2147483646 h 62"/>
                <a:gd name="T18" fmla="*/ 2147483646 w 34"/>
                <a:gd name="T19" fmla="*/ 2147483646 h 62"/>
                <a:gd name="T20" fmla="*/ 2147483646 w 34"/>
                <a:gd name="T21" fmla="*/ 2147483646 h 62"/>
                <a:gd name="T22" fmla="*/ 2147483646 w 34"/>
                <a:gd name="T23" fmla="*/ 2147483646 h 62"/>
                <a:gd name="T24" fmla="*/ 2147483646 w 34"/>
                <a:gd name="T25" fmla="*/ 2147483646 h 62"/>
                <a:gd name="T26" fmla="*/ 2147483646 w 34"/>
                <a:gd name="T27" fmla="*/ 2147483646 h 62"/>
                <a:gd name="T28" fmla="*/ 2147483646 w 34"/>
                <a:gd name="T29" fmla="*/ 2147483646 h 62"/>
                <a:gd name="T30" fmla="*/ 2147483646 w 34"/>
                <a:gd name="T31" fmla="*/ 2147483646 h 62"/>
                <a:gd name="T32" fmla="*/ 2147483646 w 34"/>
                <a:gd name="T33" fmla="*/ 2147483646 h 62"/>
                <a:gd name="T34" fmla="*/ 2147483646 w 34"/>
                <a:gd name="T35" fmla="*/ 2147483646 h 62"/>
                <a:gd name="T36" fmla="*/ 2147483646 w 34"/>
                <a:gd name="T37" fmla="*/ 2147483646 h 62"/>
                <a:gd name="T38" fmla="*/ 2147483646 w 34"/>
                <a:gd name="T39" fmla="*/ 2147483646 h 62"/>
                <a:gd name="T40" fmla="*/ 2147483646 w 34"/>
                <a:gd name="T41" fmla="*/ 2147483646 h 62"/>
                <a:gd name="T42" fmla="*/ 2147483646 w 34"/>
                <a:gd name="T43" fmla="*/ 2147483646 h 62"/>
                <a:gd name="T44" fmla="*/ 2147483646 w 34"/>
                <a:gd name="T45" fmla="*/ 2147483646 h 62"/>
                <a:gd name="T46" fmla="*/ 2147483646 w 34"/>
                <a:gd name="T47" fmla="*/ 2147483646 h 62"/>
                <a:gd name="T48" fmla="*/ 2147483646 w 34"/>
                <a:gd name="T49" fmla="*/ 2147483646 h 62"/>
                <a:gd name="T50" fmla="*/ 2147483646 w 34"/>
                <a:gd name="T51" fmla="*/ 2147483646 h 62"/>
                <a:gd name="T52" fmla="*/ 2147483646 w 34"/>
                <a:gd name="T53" fmla="*/ 2147483646 h 62"/>
                <a:gd name="T54" fmla="*/ 2147483646 w 34"/>
                <a:gd name="T55" fmla="*/ 2147483646 h 62"/>
                <a:gd name="T56" fmla="*/ 2147483646 w 34"/>
                <a:gd name="T57" fmla="*/ 2147483646 h 62"/>
                <a:gd name="T58" fmla="*/ 2147483646 w 34"/>
                <a:gd name="T59" fmla="*/ 2147483646 h 62"/>
                <a:gd name="T60" fmla="*/ 2147483646 w 34"/>
                <a:gd name="T61" fmla="*/ 2147483646 h 62"/>
                <a:gd name="T62" fmla="*/ 2147483646 w 34"/>
                <a:gd name="T63" fmla="*/ 2147483646 h 62"/>
                <a:gd name="T64" fmla="*/ 2147483646 w 34"/>
                <a:gd name="T65" fmla="*/ 2147483646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"/>
                <a:gd name="T100" fmla="*/ 0 h 62"/>
                <a:gd name="T101" fmla="*/ 34 w 34"/>
                <a:gd name="T102" fmla="*/ 62 h 6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" h="62">
                  <a:moveTo>
                    <a:pt x="24" y="62"/>
                  </a:moveTo>
                  <a:lnTo>
                    <a:pt x="23" y="61"/>
                  </a:lnTo>
                  <a:lnTo>
                    <a:pt x="21" y="57"/>
                  </a:lnTo>
                  <a:lnTo>
                    <a:pt x="21" y="56"/>
                  </a:lnTo>
                  <a:lnTo>
                    <a:pt x="20" y="56"/>
                  </a:lnTo>
                  <a:lnTo>
                    <a:pt x="15" y="61"/>
                  </a:lnTo>
                  <a:lnTo>
                    <a:pt x="14" y="61"/>
                  </a:lnTo>
                  <a:lnTo>
                    <a:pt x="15" y="55"/>
                  </a:lnTo>
                  <a:lnTo>
                    <a:pt x="14" y="55"/>
                  </a:lnTo>
                  <a:lnTo>
                    <a:pt x="12" y="56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50"/>
                  </a:lnTo>
                  <a:lnTo>
                    <a:pt x="8" y="51"/>
                  </a:lnTo>
                  <a:lnTo>
                    <a:pt x="7" y="51"/>
                  </a:lnTo>
                  <a:lnTo>
                    <a:pt x="6" y="51"/>
                  </a:lnTo>
                  <a:lnTo>
                    <a:pt x="9" y="45"/>
                  </a:lnTo>
                  <a:lnTo>
                    <a:pt x="13" y="46"/>
                  </a:lnTo>
                  <a:lnTo>
                    <a:pt x="14" y="45"/>
                  </a:lnTo>
                  <a:lnTo>
                    <a:pt x="17" y="45"/>
                  </a:lnTo>
                  <a:lnTo>
                    <a:pt x="19" y="44"/>
                  </a:lnTo>
                  <a:cubicBezTo>
                    <a:pt x="20" y="43"/>
                    <a:pt x="22" y="41"/>
                    <a:pt x="23" y="40"/>
                  </a:cubicBezTo>
                  <a:cubicBezTo>
                    <a:pt x="26" y="34"/>
                    <a:pt x="25" y="29"/>
                    <a:pt x="21" y="23"/>
                  </a:cubicBezTo>
                  <a:cubicBezTo>
                    <a:pt x="19" y="19"/>
                    <a:pt x="15" y="18"/>
                    <a:pt x="11" y="18"/>
                  </a:cubicBezTo>
                  <a:lnTo>
                    <a:pt x="9" y="18"/>
                  </a:lnTo>
                  <a:cubicBezTo>
                    <a:pt x="7" y="19"/>
                    <a:pt x="5" y="21"/>
                    <a:pt x="3" y="23"/>
                  </a:cubicBezTo>
                  <a:lnTo>
                    <a:pt x="2" y="21"/>
                  </a:lnTo>
                  <a:cubicBezTo>
                    <a:pt x="1" y="17"/>
                    <a:pt x="0" y="13"/>
                    <a:pt x="3" y="8"/>
                  </a:cubicBezTo>
                  <a:lnTo>
                    <a:pt x="5" y="7"/>
                  </a:lnTo>
                  <a:lnTo>
                    <a:pt x="8" y="5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8" y="1"/>
                  </a:lnTo>
                  <a:cubicBezTo>
                    <a:pt x="20" y="0"/>
                    <a:pt x="23" y="1"/>
                    <a:pt x="26" y="1"/>
                  </a:cubicBezTo>
                  <a:cubicBezTo>
                    <a:pt x="29" y="2"/>
                    <a:pt x="32" y="5"/>
                    <a:pt x="33" y="7"/>
                  </a:cubicBezTo>
                  <a:lnTo>
                    <a:pt x="33" y="12"/>
                  </a:lnTo>
                  <a:cubicBezTo>
                    <a:pt x="34" y="18"/>
                    <a:pt x="29" y="24"/>
                    <a:pt x="27" y="30"/>
                  </a:cubicBezTo>
                  <a:cubicBezTo>
                    <a:pt x="27" y="34"/>
                    <a:pt x="27" y="37"/>
                    <a:pt x="28" y="41"/>
                  </a:cubicBezTo>
                  <a:lnTo>
                    <a:pt x="29" y="43"/>
                  </a:lnTo>
                  <a:lnTo>
                    <a:pt x="30" y="45"/>
                  </a:lnTo>
                  <a:lnTo>
                    <a:pt x="29" y="45"/>
                  </a:lnTo>
                  <a:lnTo>
                    <a:pt x="28" y="45"/>
                  </a:lnTo>
                  <a:lnTo>
                    <a:pt x="30" y="49"/>
                  </a:lnTo>
                  <a:lnTo>
                    <a:pt x="30" y="50"/>
                  </a:lnTo>
                  <a:lnTo>
                    <a:pt x="29" y="53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4" y="51"/>
                  </a:lnTo>
                  <a:lnTo>
                    <a:pt x="25" y="61"/>
                  </a:lnTo>
                  <a:lnTo>
                    <a:pt x="24" y="62"/>
                  </a:lnTo>
                  <a:close/>
                </a:path>
              </a:pathLst>
            </a:custGeom>
            <a:solidFill>
              <a:srgbClr val="C1A2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" name="Freeform 94">
              <a:extLst>
                <a:ext uri="{FF2B5EF4-FFF2-40B4-BE49-F238E27FC236}">
                  <a16:creationId xmlns:a16="http://schemas.microsoft.com/office/drawing/2014/main" id="{BA686276-84D6-9910-3B3F-0DFAC7002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" y="1452"/>
              <a:ext cx="122" cy="139"/>
            </a:xfrm>
            <a:custGeom>
              <a:avLst/>
              <a:gdLst>
                <a:gd name="T0" fmla="*/ 2147483646 w 14"/>
                <a:gd name="T1" fmla="*/ 2147483646 h 16"/>
                <a:gd name="T2" fmla="*/ 2147483646 w 14"/>
                <a:gd name="T3" fmla="*/ 2147483646 h 16"/>
                <a:gd name="T4" fmla="*/ 2147483646 w 14"/>
                <a:gd name="T5" fmla="*/ 2147483646 h 16"/>
                <a:gd name="T6" fmla="*/ 2147483646 w 14"/>
                <a:gd name="T7" fmla="*/ 2147483646 h 16"/>
                <a:gd name="T8" fmla="*/ 2147483646 w 14"/>
                <a:gd name="T9" fmla="*/ 2147483646 h 16"/>
                <a:gd name="T10" fmla="*/ 0 w 14"/>
                <a:gd name="T11" fmla="*/ 2147483646 h 16"/>
                <a:gd name="T12" fmla="*/ 0 w 14"/>
                <a:gd name="T13" fmla="*/ 2147483646 h 16"/>
                <a:gd name="T14" fmla="*/ 0 w 14"/>
                <a:gd name="T15" fmla="*/ 0 h 16"/>
                <a:gd name="T16" fmla="*/ 2147483646 w 14"/>
                <a:gd name="T17" fmla="*/ 0 h 16"/>
                <a:gd name="T18" fmla="*/ 2147483646 w 14"/>
                <a:gd name="T19" fmla="*/ 2147483646 h 16"/>
                <a:gd name="T20" fmla="*/ 2147483646 w 14"/>
                <a:gd name="T21" fmla="*/ 2147483646 h 16"/>
                <a:gd name="T22" fmla="*/ 2147483646 w 14"/>
                <a:gd name="T23" fmla="*/ 2147483646 h 16"/>
                <a:gd name="T24" fmla="*/ 2147483646 w 14"/>
                <a:gd name="T25" fmla="*/ 2147483646 h 16"/>
                <a:gd name="T26" fmla="*/ 2147483646 w 14"/>
                <a:gd name="T27" fmla="*/ 2147483646 h 16"/>
                <a:gd name="T28" fmla="*/ 2147483646 w 14"/>
                <a:gd name="T29" fmla="*/ 2147483646 h 16"/>
                <a:gd name="T30" fmla="*/ 2147483646 w 14"/>
                <a:gd name="T31" fmla="*/ 2147483646 h 16"/>
                <a:gd name="T32" fmla="*/ 2147483646 w 14"/>
                <a:gd name="T33" fmla="*/ 2147483646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6"/>
                <a:gd name="T53" fmla="*/ 14 w 14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6">
                  <a:moveTo>
                    <a:pt x="5" y="16"/>
                  </a:moveTo>
                  <a:lnTo>
                    <a:pt x="3" y="14"/>
                  </a:lnTo>
                  <a:lnTo>
                    <a:pt x="2" y="14"/>
                  </a:lnTo>
                  <a:lnTo>
                    <a:pt x="2" y="13"/>
                  </a:lnTo>
                  <a:cubicBezTo>
                    <a:pt x="0" y="10"/>
                    <a:pt x="0" y="7"/>
                    <a:pt x="0" y="5"/>
                  </a:cubicBezTo>
                  <a:lnTo>
                    <a:pt x="0" y="0"/>
                  </a:lnTo>
                  <a:lnTo>
                    <a:pt x="3" y="0"/>
                  </a:lnTo>
                  <a:lnTo>
                    <a:pt x="10" y="3"/>
                  </a:lnTo>
                  <a:lnTo>
                    <a:pt x="13" y="6"/>
                  </a:lnTo>
                  <a:cubicBezTo>
                    <a:pt x="14" y="9"/>
                    <a:pt x="14" y="11"/>
                    <a:pt x="13" y="14"/>
                  </a:cubicBezTo>
                  <a:lnTo>
                    <a:pt x="11" y="14"/>
                  </a:lnTo>
                  <a:lnTo>
                    <a:pt x="8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" name="Freeform 95">
              <a:extLst>
                <a:ext uri="{FF2B5EF4-FFF2-40B4-BE49-F238E27FC236}">
                  <a16:creationId xmlns:a16="http://schemas.microsoft.com/office/drawing/2014/main" id="{163EB47F-5ABE-4FF7-28D6-7D98F46F5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" y="1460"/>
              <a:ext cx="105" cy="87"/>
            </a:xfrm>
            <a:custGeom>
              <a:avLst/>
              <a:gdLst>
                <a:gd name="T0" fmla="*/ 2147483646 w 12"/>
                <a:gd name="T1" fmla="*/ 2147483646 h 10"/>
                <a:gd name="T2" fmla="*/ 2147483646 w 12"/>
                <a:gd name="T3" fmla="*/ 2147483646 h 10"/>
                <a:gd name="T4" fmla="*/ 2147483646 w 12"/>
                <a:gd name="T5" fmla="*/ 2147483646 h 10"/>
                <a:gd name="T6" fmla="*/ 2147483646 w 12"/>
                <a:gd name="T7" fmla="*/ 2147483646 h 10"/>
                <a:gd name="T8" fmla="*/ 2147483646 w 12"/>
                <a:gd name="T9" fmla="*/ 2147483646 h 10"/>
                <a:gd name="T10" fmla="*/ 2147483646 w 12"/>
                <a:gd name="T11" fmla="*/ 2147483646 h 10"/>
                <a:gd name="T12" fmla="*/ 2147483646 w 12"/>
                <a:gd name="T13" fmla="*/ 2147483646 h 10"/>
                <a:gd name="T14" fmla="*/ 0 w 12"/>
                <a:gd name="T15" fmla="*/ 2147483646 h 10"/>
                <a:gd name="T16" fmla="*/ 0 w 12"/>
                <a:gd name="T17" fmla="*/ 2147483646 h 10"/>
                <a:gd name="T18" fmla="*/ 0 w 12"/>
                <a:gd name="T19" fmla="*/ 2147483646 h 10"/>
                <a:gd name="T20" fmla="*/ 2147483646 w 12"/>
                <a:gd name="T21" fmla="*/ 2147483646 h 10"/>
                <a:gd name="T22" fmla="*/ 2147483646 w 12"/>
                <a:gd name="T23" fmla="*/ 2147483646 h 10"/>
                <a:gd name="T24" fmla="*/ 2147483646 w 12"/>
                <a:gd name="T25" fmla="*/ 0 h 10"/>
                <a:gd name="T26" fmla="*/ 2147483646 w 12"/>
                <a:gd name="T27" fmla="*/ 0 h 10"/>
                <a:gd name="T28" fmla="*/ 2147483646 w 12"/>
                <a:gd name="T29" fmla="*/ 2147483646 h 10"/>
                <a:gd name="T30" fmla="*/ 2147483646 w 12"/>
                <a:gd name="T31" fmla="*/ 2147483646 h 10"/>
                <a:gd name="T32" fmla="*/ 2147483646 w 12"/>
                <a:gd name="T33" fmla="*/ 2147483646 h 10"/>
                <a:gd name="T34" fmla="*/ 2147483646 w 12"/>
                <a:gd name="T35" fmla="*/ 2147483646 h 10"/>
                <a:gd name="T36" fmla="*/ 2147483646 w 12"/>
                <a:gd name="T37" fmla="*/ 2147483646 h 10"/>
                <a:gd name="T38" fmla="*/ 2147483646 w 12"/>
                <a:gd name="T39" fmla="*/ 2147483646 h 10"/>
                <a:gd name="T40" fmla="*/ 2147483646 w 12"/>
                <a:gd name="T41" fmla="*/ 2147483646 h 10"/>
                <a:gd name="T42" fmla="*/ 2147483646 w 12"/>
                <a:gd name="T43" fmla="*/ 2147483646 h 10"/>
                <a:gd name="T44" fmla="*/ 2147483646 w 12"/>
                <a:gd name="T45" fmla="*/ 2147483646 h 1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"/>
                <a:gd name="T70" fmla="*/ 0 h 10"/>
                <a:gd name="T71" fmla="*/ 12 w 12"/>
                <a:gd name="T72" fmla="*/ 10 h 1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" h="10">
                  <a:moveTo>
                    <a:pt x="10" y="10"/>
                  </a:moveTo>
                  <a:lnTo>
                    <a:pt x="9" y="9"/>
                  </a:lnTo>
                  <a:lnTo>
                    <a:pt x="7" y="9"/>
                  </a:lnTo>
                  <a:lnTo>
                    <a:pt x="6" y="9"/>
                  </a:lnTo>
                  <a:lnTo>
                    <a:pt x="3" y="9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8"/>
                  </a:lnTo>
                  <a:cubicBezTo>
                    <a:pt x="1" y="6"/>
                    <a:pt x="2" y="4"/>
                    <a:pt x="5" y="1"/>
                  </a:cubicBezTo>
                  <a:lnTo>
                    <a:pt x="8" y="0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7" y="2"/>
                  </a:lnTo>
                  <a:lnTo>
                    <a:pt x="8" y="6"/>
                  </a:lnTo>
                  <a:lnTo>
                    <a:pt x="9" y="7"/>
                  </a:lnTo>
                  <a:lnTo>
                    <a:pt x="8" y="8"/>
                  </a:lnTo>
                  <a:lnTo>
                    <a:pt x="11" y="9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Freeform 96">
              <a:extLst>
                <a:ext uri="{FF2B5EF4-FFF2-40B4-BE49-F238E27FC236}">
                  <a16:creationId xmlns:a16="http://schemas.microsoft.com/office/drawing/2014/main" id="{52FAC0E9-3D87-44AC-E6D7-21A5474F9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" y="1487"/>
              <a:ext cx="35" cy="34"/>
            </a:xfrm>
            <a:custGeom>
              <a:avLst/>
              <a:gdLst>
                <a:gd name="T0" fmla="*/ 2147483646 w 4"/>
                <a:gd name="T1" fmla="*/ 2147483646 h 4"/>
                <a:gd name="T2" fmla="*/ 0 w 4"/>
                <a:gd name="T3" fmla="*/ 2147483646 h 4"/>
                <a:gd name="T4" fmla="*/ 2147483646 w 4"/>
                <a:gd name="T5" fmla="*/ 0 h 4"/>
                <a:gd name="T6" fmla="*/ 2147483646 w 4"/>
                <a:gd name="T7" fmla="*/ 2147483646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F99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Freeform 97">
              <a:extLst>
                <a:ext uri="{FF2B5EF4-FFF2-40B4-BE49-F238E27FC236}">
                  <a16:creationId xmlns:a16="http://schemas.microsoft.com/office/drawing/2014/main" id="{42B74A94-D607-F02A-3D73-A2405ADC6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" y="1487"/>
              <a:ext cx="9" cy="0"/>
            </a:xfrm>
            <a:custGeom>
              <a:avLst/>
              <a:gdLst>
                <a:gd name="T0" fmla="*/ 2147483646 w 1"/>
                <a:gd name="T1" fmla="*/ 0 w 1"/>
                <a:gd name="T2" fmla="*/ 0 w 1"/>
                <a:gd name="T3" fmla="*/ 2147483646 w 1"/>
                <a:gd name="T4" fmla="*/ 2147483646 w 1"/>
                <a:gd name="T5" fmla="*/ 2147483646 w 1"/>
                <a:gd name="T6" fmla="*/ 2147483646 w 1"/>
                <a:gd name="T7" fmla="*/ 2147483646 w 1"/>
                <a:gd name="T8" fmla="*/ 2147483646 w 1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1 w 1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1">
                  <a:moveTo>
                    <a:pt x="1" y="0"/>
                  </a:moveTo>
                  <a:lnTo>
                    <a:pt x="0" y="0"/>
                  </a:ln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99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" name="Freeform 98">
              <a:extLst>
                <a:ext uri="{FF2B5EF4-FFF2-40B4-BE49-F238E27FC236}">
                  <a16:creationId xmlns:a16="http://schemas.microsoft.com/office/drawing/2014/main" id="{A6E5CE26-82BF-4E85-F865-444A7D08D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" y="1478"/>
              <a:ext cx="9" cy="9"/>
            </a:xfrm>
            <a:custGeom>
              <a:avLst/>
              <a:gdLst>
                <a:gd name="T0" fmla="*/ 0 w 1"/>
                <a:gd name="T1" fmla="*/ 2147483646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0 h 1"/>
                <a:gd name="T8" fmla="*/ 2147483646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2147483646 h 1"/>
                <a:gd name="T16" fmla="*/ 0 w 1"/>
                <a:gd name="T17" fmla="*/ 2147483646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1"/>
                <a:gd name="T29" fmla="*/ 1 w 1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1">
                  <a:moveTo>
                    <a:pt x="0" y="1"/>
                  </a:moveTo>
                  <a:lnTo>
                    <a:pt x="1" y="1"/>
                  </a:lnTo>
                  <a:cubicBezTo>
                    <a:pt x="1" y="1"/>
                    <a:pt x="1" y="0"/>
                    <a:pt x="1" y="0"/>
                  </a:cubicBezTo>
                  <a:lnTo>
                    <a:pt x="0" y="0"/>
                  </a:ln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99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" name="Freeform 99">
              <a:extLst>
                <a:ext uri="{FF2B5EF4-FFF2-40B4-BE49-F238E27FC236}">
                  <a16:creationId xmlns:a16="http://schemas.microsoft.com/office/drawing/2014/main" id="{F14D865E-DA40-5841-832C-059923C19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" y="1478"/>
              <a:ext cx="17" cy="0"/>
            </a:xfrm>
            <a:custGeom>
              <a:avLst/>
              <a:gdLst>
                <a:gd name="T0" fmla="*/ 2147483646 w 2"/>
                <a:gd name="T1" fmla="*/ 2147483646 w 2"/>
                <a:gd name="T2" fmla="*/ 2147483646 w 2"/>
                <a:gd name="T3" fmla="*/ 2147483646 w 2"/>
                <a:gd name="T4" fmla="*/ 2147483646 w 2"/>
                <a:gd name="T5" fmla="*/ 0 w 2"/>
                <a:gd name="T6" fmla="*/ 0 w 2"/>
                <a:gd name="T7" fmla="*/ 2147483646 w 2"/>
                <a:gd name="T8" fmla="*/ 2147483646 w 2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2 w 2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2">
                  <a:moveTo>
                    <a:pt x="1" y="0"/>
                  </a:moveTo>
                  <a:lnTo>
                    <a:pt x="2" y="0"/>
                  </a:lnTo>
                  <a:cubicBezTo>
                    <a:pt x="2" y="0"/>
                    <a:pt x="2" y="0"/>
                    <a:pt x="2" y="0"/>
                  </a:cubicBezTo>
                  <a:lnTo>
                    <a:pt x="0" y="0"/>
                  </a:ln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9A1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100">
              <a:extLst>
                <a:ext uri="{FF2B5EF4-FFF2-40B4-BE49-F238E27FC236}">
                  <a16:creationId xmlns:a16="http://schemas.microsoft.com/office/drawing/2014/main" id="{6ADF64B2-9249-2BDF-B3F9-0351707BF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" y="1478"/>
              <a:ext cx="17" cy="0"/>
            </a:xfrm>
            <a:custGeom>
              <a:avLst/>
              <a:gdLst>
                <a:gd name="T0" fmla="*/ 0 w 2"/>
                <a:gd name="T1" fmla="*/ 2147483646 w 2"/>
                <a:gd name="T2" fmla="*/ 2147483646 w 2"/>
                <a:gd name="T3" fmla="*/ 2147483646 w 2"/>
                <a:gd name="T4" fmla="*/ 2147483646 w 2"/>
                <a:gd name="T5" fmla="*/ 0 w 2"/>
                <a:gd name="T6" fmla="*/ 0 w 2"/>
                <a:gd name="T7" fmla="*/ 0 w 2"/>
                <a:gd name="T8" fmla="*/ 0 w 2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2 w 2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2">
                  <a:moveTo>
                    <a:pt x="0" y="0"/>
                  </a:moveTo>
                  <a:lnTo>
                    <a:pt x="2" y="0"/>
                  </a:lnTo>
                  <a:cubicBezTo>
                    <a:pt x="2" y="0"/>
                    <a:pt x="2" y="0"/>
                    <a:pt x="2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A1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101">
              <a:extLst>
                <a:ext uri="{FF2B5EF4-FFF2-40B4-BE49-F238E27FC236}">
                  <a16:creationId xmlns:a16="http://schemas.microsoft.com/office/drawing/2014/main" id="{77EC041D-4C03-620C-A213-498591208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" y="1469"/>
              <a:ext cx="26" cy="9"/>
            </a:xfrm>
            <a:custGeom>
              <a:avLst/>
              <a:gdLst>
                <a:gd name="T0" fmla="*/ 2147483646 w 3"/>
                <a:gd name="T1" fmla="*/ 2147483646 h 1"/>
                <a:gd name="T2" fmla="*/ 2147483646 w 3"/>
                <a:gd name="T3" fmla="*/ 2147483646 h 1"/>
                <a:gd name="T4" fmla="*/ 2147483646 w 3"/>
                <a:gd name="T5" fmla="*/ 2147483646 h 1"/>
                <a:gd name="T6" fmla="*/ 2147483646 w 3"/>
                <a:gd name="T7" fmla="*/ 0 h 1"/>
                <a:gd name="T8" fmla="*/ 2147483646 w 3"/>
                <a:gd name="T9" fmla="*/ 0 h 1"/>
                <a:gd name="T10" fmla="*/ 0 w 3"/>
                <a:gd name="T11" fmla="*/ 0 h 1"/>
                <a:gd name="T12" fmla="*/ 0 w 3"/>
                <a:gd name="T13" fmla="*/ 0 h 1"/>
                <a:gd name="T14" fmla="*/ 2147483646 w 3"/>
                <a:gd name="T15" fmla="*/ 2147483646 h 1"/>
                <a:gd name="T16" fmla="*/ 2147483646 w 3"/>
                <a:gd name="T17" fmla="*/ 2147483646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"/>
                <a:gd name="T29" fmla="*/ 3 w 3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">
                  <a:moveTo>
                    <a:pt x="1" y="1"/>
                  </a:moveTo>
                  <a:lnTo>
                    <a:pt x="3" y="1"/>
                  </a:lnTo>
                  <a:cubicBezTo>
                    <a:pt x="3" y="1"/>
                    <a:pt x="3" y="0"/>
                    <a:pt x="3" y="0"/>
                  </a:cubicBezTo>
                  <a:lnTo>
                    <a:pt x="0" y="0"/>
                  </a:ln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9A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102">
              <a:extLst>
                <a:ext uri="{FF2B5EF4-FFF2-40B4-BE49-F238E27FC236}">
                  <a16:creationId xmlns:a16="http://schemas.microsoft.com/office/drawing/2014/main" id="{55D8B346-61C3-33C6-FBFF-4F3E7DCB5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" y="1469"/>
              <a:ext cx="26" cy="0"/>
            </a:xfrm>
            <a:custGeom>
              <a:avLst/>
              <a:gdLst>
                <a:gd name="T0" fmla="*/ 0 w 3"/>
                <a:gd name="T1" fmla="*/ 2147483646 w 3"/>
                <a:gd name="T2" fmla="*/ 2147483646 w 3"/>
                <a:gd name="T3" fmla="*/ 2147483646 w 3"/>
                <a:gd name="T4" fmla="*/ 2147483646 w 3"/>
                <a:gd name="T5" fmla="*/ 0 w 3"/>
                <a:gd name="T6" fmla="*/ 0 w 3"/>
                <a:gd name="T7" fmla="*/ 0 w 3"/>
                <a:gd name="T8" fmla="*/ 0 w 3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3 w 3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3">
                  <a:moveTo>
                    <a:pt x="0" y="0"/>
                  </a:moveTo>
                  <a:lnTo>
                    <a:pt x="3" y="0"/>
                  </a:lnTo>
                  <a:cubicBezTo>
                    <a:pt x="3" y="0"/>
                    <a:pt x="3" y="0"/>
                    <a:pt x="3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A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103">
              <a:extLst>
                <a:ext uri="{FF2B5EF4-FFF2-40B4-BE49-F238E27FC236}">
                  <a16:creationId xmlns:a16="http://schemas.microsoft.com/office/drawing/2014/main" id="{3042C3CC-D10B-7114-C2AE-E691E2AEC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" y="1469"/>
              <a:ext cx="35" cy="0"/>
            </a:xfrm>
            <a:custGeom>
              <a:avLst/>
              <a:gdLst>
                <a:gd name="T0" fmla="*/ 2147483646 w 4"/>
                <a:gd name="T1" fmla="*/ 2147483646 w 4"/>
                <a:gd name="T2" fmla="*/ 2147483646 w 4"/>
                <a:gd name="T3" fmla="*/ 2147483646 w 4"/>
                <a:gd name="T4" fmla="*/ 2147483646 w 4"/>
                <a:gd name="T5" fmla="*/ 0 w 4"/>
                <a:gd name="T6" fmla="*/ 0 w 4"/>
                <a:gd name="T7" fmla="*/ 2147483646 w 4"/>
                <a:gd name="T8" fmla="*/ 2147483646 w 4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4 w 4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4">
                  <a:moveTo>
                    <a:pt x="1" y="0"/>
                  </a:moveTo>
                  <a:lnTo>
                    <a:pt x="4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9A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104">
              <a:extLst>
                <a:ext uri="{FF2B5EF4-FFF2-40B4-BE49-F238E27FC236}">
                  <a16:creationId xmlns:a16="http://schemas.microsoft.com/office/drawing/2014/main" id="{04DF9183-5A69-1B9B-7A0A-CEBCD1B77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" y="1460"/>
              <a:ext cx="35" cy="9"/>
            </a:xfrm>
            <a:custGeom>
              <a:avLst/>
              <a:gdLst>
                <a:gd name="T0" fmla="*/ 0 w 4"/>
                <a:gd name="T1" fmla="*/ 2147483646 h 1"/>
                <a:gd name="T2" fmla="*/ 2147483646 w 4"/>
                <a:gd name="T3" fmla="*/ 2147483646 h 1"/>
                <a:gd name="T4" fmla="*/ 2147483646 w 4"/>
                <a:gd name="T5" fmla="*/ 2147483646 h 1"/>
                <a:gd name="T6" fmla="*/ 2147483646 w 4"/>
                <a:gd name="T7" fmla="*/ 0 h 1"/>
                <a:gd name="T8" fmla="*/ 2147483646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0 w 4"/>
                <a:gd name="T15" fmla="*/ 2147483646 h 1"/>
                <a:gd name="T16" fmla="*/ 0 w 4"/>
                <a:gd name="T17" fmla="*/ 2147483646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"/>
                <a:gd name="T29" fmla="*/ 4 w 4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">
                  <a:moveTo>
                    <a:pt x="0" y="1"/>
                  </a:moveTo>
                  <a:lnTo>
                    <a:pt x="4" y="1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9A4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105">
              <a:extLst>
                <a:ext uri="{FF2B5EF4-FFF2-40B4-BE49-F238E27FC236}">
                  <a16:creationId xmlns:a16="http://schemas.microsoft.com/office/drawing/2014/main" id="{09C083A0-4EAF-489F-FD58-5592FE705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" y="1460"/>
              <a:ext cx="44" cy="0"/>
            </a:xfrm>
            <a:custGeom>
              <a:avLst/>
              <a:gdLst>
                <a:gd name="T0" fmla="*/ 2147483646 w 5"/>
                <a:gd name="T1" fmla="*/ 2147483646 w 5"/>
                <a:gd name="T2" fmla="*/ 2147483646 w 5"/>
                <a:gd name="T3" fmla="*/ 2147483646 w 5"/>
                <a:gd name="T4" fmla="*/ 2147483646 w 5"/>
                <a:gd name="T5" fmla="*/ 0 w 5"/>
                <a:gd name="T6" fmla="*/ 0 w 5"/>
                <a:gd name="T7" fmla="*/ 2147483646 w 5"/>
                <a:gd name="T8" fmla="*/ 2147483646 w 5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5 w 5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5">
                  <a:moveTo>
                    <a:pt x="1" y="0"/>
                  </a:moveTo>
                  <a:lnTo>
                    <a:pt x="5" y="0"/>
                  </a:lnTo>
                  <a:cubicBezTo>
                    <a:pt x="5" y="0"/>
                    <a:pt x="5" y="0"/>
                    <a:pt x="5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9A4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106">
              <a:extLst>
                <a:ext uri="{FF2B5EF4-FFF2-40B4-BE49-F238E27FC236}">
                  <a16:creationId xmlns:a16="http://schemas.microsoft.com/office/drawing/2014/main" id="{B1443CB4-287E-2E32-2097-8F83BA541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" y="1460"/>
              <a:ext cx="52" cy="0"/>
            </a:xfrm>
            <a:custGeom>
              <a:avLst/>
              <a:gdLst>
                <a:gd name="T0" fmla="*/ 2147483646 w 6"/>
                <a:gd name="T1" fmla="*/ 2147483646 w 6"/>
                <a:gd name="T2" fmla="*/ 2147483646 w 6"/>
                <a:gd name="T3" fmla="*/ 2147483646 w 6"/>
                <a:gd name="T4" fmla="*/ 2147483646 w 6"/>
                <a:gd name="T5" fmla="*/ 0 w 6"/>
                <a:gd name="T6" fmla="*/ 0 w 6"/>
                <a:gd name="T7" fmla="*/ 2147483646 w 6"/>
                <a:gd name="T8" fmla="*/ 2147483646 w 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6 w 6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6">
                  <a:moveTo>
                    <a:pt x="1" y="0"/>
                  </a:moveTo>
                  <a:lnTo>
                    <a:pt x="6" y="0"/>
                  </a:lnTo>
                  <a:cubicBezTo>
                    <a:pt x="6" y="0"/>
                    <a:pt x="6" y="0"/>
                    <a:pt x="6" y="0"/>
                  </a:cubicBezTo>
                  <a:lnTo>
                    <a:pt x="0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AA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107">
              <a:extLst>
                <a:ext uri="{FF2B5EF4-FFF2-40B4-BE49-F238E27FC236}">
                  <a16:creationId xmlns:a16="http://schemas.microsoft.com/office/drawing/2014/main" id="{6DCC1152-E0F9-C930-08B6-127911A0B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" y="1452"/>
              <a:ext cx="52" cy="8"/>
            </a:xfrm>
            <a:custGeom>
              <a:avLst/>
              <a:gdLst>
                <a:gd name="T0" fmla="*/ 0 w 6"/>
                <a:gd name="T1" fmla="*/ 2147483646 h 1"/>
                <a:gd name="T2" fmla="*/ 2147483646 w 6"/>
                <a:gd name="T3" fmla="*/ 2147483646 h 1"/>
                <a:gd name="T4" fmla="*/ 2147483646 w 6"/>
                <a:gd name="T5" fmla="*/ 2147483646 h 1"/>
                <a:gd name="T6" fmla="*/ 2147483646 w 6"/>
                <a:gd name="T7" fmla="*/ 0 h 1"/>
                <a:gd name="T8" fmla="*/ 2147483646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2147483646 h 1"/>
                <a:gd name="T16" fmla="*/ 0 w 6"/>
                <a:gd name="T17" fmla="*/ 2147483646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"/>
                <a:gd name="T29" fmla="*/ 6 w 6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">
                  <a:moveTo>
                    <a:pt x="0" y="1"/>
                  </a:moveTo>
                  <a:lnTo>
                    <a:pt x="6" y="1"/>
                  </a:lnTo>
                  <a:cubicBezTo>
                    <a:pt x="6" y="0"/>
                    <a:pt x="6" y="0"/>
                    <a:pt x="6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AA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108">
              <a:extLst>
                <a:ext uri="{FF2B5EF4-FFF2-40B4-BE49-F238E27FC236}">
                  <a16:creationId xmlns:a16="http://schemas.microsoft.com/office/drawing/2014/main" id="{B85576FA-503A-AEBC-1273-1B6B13BC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" y="1452"/>
              <a:ext cx="61" cy="0"/>
            </a:xfrm>
            <a:custGeom>
              <a:avLst/>
              <a:gdLst>
                <a:gd name="T0" fmla="*/ 2147483646 w 7"/>
                <a:gd name="T1" fmla="*/ 2147483646 w 7"/>
                <a:gd name="T2" fmla="*/ 2147483646 w 7"/>
                <a:gd name="T3" fmla="*/ 2147483646 w 7"/>
                <a:gd name="T4" fmla="*/ 2147483646 w 7"/>
                <a:gd name="T5" fmla="*/ 0 w 7"/>
                <a:gd name="T6" fmla="*/ 0 w 7"/>
                <a:gd name="T7" fmla="*/ 2147483646 w 7"/>
                <a:gd name="T8" fmla="*/ 2147483646 w 7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7 w 7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7">
                  <a:moveTo>
                    <a:pt x="1" y="0"/>
                  </a:moveTo>
                  <a:lnTo>
                    <a:pt x="7" y="0"/>
                  </a:lnTo>
                  <a:cubicBezTo>
                    <a:pt x="7" y="0"/>
                    <a:pt x="7" y="0"/>
                    <a:pt x="7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AA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109">
              <a:extLst>
                <a:ext uri="{FF2B5EF4-FFF2-40B4-BE49-F238E27FC236}">
                  <a16:creationId xmlns:a16="http://schemas.microsoft.com/office/drawing/2014/main" id="{115BE512-04B8-308C-F194-24B27EDD5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" y="1443"/>
              <a:ext cx="70" cy="9"/>
            </a:xfrm>
            <a:custGeom>
              <a:avLst/>
              <a:gdLst>
                <a:gd name="T0" fmla="*/ 2147483646 w 8"/>
                <a:gd name="T1" fmla="*/ 2147483646 h 1"/>
                <a:gd name="T2" fmla="*/ 2147483646 w 8"/>
                <a:gd name="T3" fmla="*/ 2147483646 h 1"/>
                <a:gd name="T4" fmla="*/ 2147483646 w 8"/>
                <a:gd name="T5" fmla="*/ 2147483646 h 1"/>
                <a:gd name="T6" fmla="*/ 2147483646 w 8"/>
                <a:gd name="T7" fmla="*/ 0 h 1"/>
                <a:gd name="T8" fmla="*/ 2147483646 w 8"/>
                <a:gd name="T9" fmla="*/ 0 h 1"/>
                <a:gd name="T10" fmla="*/ 0 w 8"/>
                <a:gd name="T11" fmla="*/ 0 h 1"/>
                <a:gd name="T12" fmla="*/ 0 w 8"/>
                <a:gd name="T13" fmla="*/ 0 h 1"/>
                <a:gd name="T14" fmla="*/ 2147483646 w 8"/>
                <a:gd name="T15" fmla="*/ 2147483646 h 1"/>
                <a:gd name="T16" fmla="*/ 2147483646 w 8"/>
                <a:gd name="T17" fmla="*/ 2147483646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"/>
                <a:gd name="T29" fmla="*/ 8 w 8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">
                  <a:moveTo>
                    <a:pt x="1" y="1"/>
                  </a:moveTo>
                  <a:lnTo>
                    <a:pt x="8" y="1"/>
                  </a:lnTo>
                  <a:cubicBezTo>
                    <a:pt x="8" y="1"/>
                    <a:pt x="8" y="1"/>
                    <a:pt x="8" y="0"/>
                  </a:cubicBezTo>
                  <a:lnTo>
                    <a:pt x="0" y="0"/>
                  </a:ln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AA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110">
              <a:extLst>
                <a:ext uri="{FF2B5EF4-FFF2-40B4-BE49-F238E27FC236}">
                  <a16:creationId xmlns:a16="http://schemas.microsoft.com/office/drawing/2014/main" id="{58AF96B9-C094-A777-1C7F-DD41B3BEC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" y="1443"/>
              <a:ext cx="78" cy="0"/>
            </a:xfrm>
            <a:custGeom>
              <a:avLst/>
              <a:gdLst>
                <a:gd name="T0" fmla="*/ 2147483646 w 9"/>
                <a:gd name="T1" fmla="*/ 2147483646 w 9"/>
                <a:gd name="T2" fmla="*/ 2147483646 w 9"/>
                <a:gd name="T3" fmla="*/ 2147483646 w 9"/>
                <a:gd name="T4" fmla="*/ 2147483646 w 9"/>
                <a:gd name="T5" fmla="*/ 0 w 9"/>
                <a:gd name="T6" fmla="*/ 0 w 9"/>
                <a:gd name="T7" fmla="*/ 2147483646 w 9"/>
                <a:gd name="T8" fmla="*/ 2147483646 w 9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9 w 9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9">
                  <a:moveTo>
                    <a:pt x="1" y="0"/>
                  </a:moveTo>
                  <a:lnTo>
                    <a:pt x="9" y="0"/>
                  </a:lnTo>
                  <a:cubicBezTo>
                    <a:pt x="9" y="0"/>
                    <a:pt x="9" y="0"/>
                    <a:pt x="9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AA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111">
              <a:extLst>
                <a:ext uri="{FF2B5EF4-FFF2-40B4-BE49-F238E27FC236}">
                  <a16:creationId xmlns:a16="http://schemas.microsoft.com/office/drawing/2014/main" id="{4B436549-02A4-7E75-6196-25D4304E3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1443"/>
              <a:ext cx="96" cy="0"/>
            </a:xfrm>
            <a:custGeom>
              <a:avLst/>
              <a:gdLst>
                <a:gd name="T0" fmla="*/ 2147483646 w 11"/>
                <a:gd name="T1" fmla="*/ 2147483646 w 11"/>
                <a:gd name="T2" fmla="*/ 2147483646 w 11"/>
                <a:gd name="T3" fmla="*/ 2147483646 w 11"/>
                <a:gd name="T4" fmla="*/ 2147483646 w 11"/>
                <a:gd name="T5" fmla="*/ 0 w 11"/>
                <a:gd name="T6" fmla="*/ 0 w 11"/>
                <a:gd name="T7" fmla="*/ 2147483646 w 11"/>
                <a:gd name="T8" fmla="*/ 2147483646 w 11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11 w 11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11">
                  <a:moveTo>
                    <a:pt x="2" y="0"/>
                  </a:moveTo>
                  <a:lnTo>
                    <a:pt x="11" y="0"/>
                  </a:lnTo>
                  <a:cubicBezTo>
                    <a:pt x="11" y="0"/>
                    <a:pt x="11" y="0"/>
                    <a:pt x="11" y="0"/>
                  </a:cubicBez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AA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112">
              <a:extLst>
                <a:ext uri="{FF2B5EF4-FFF2-40B4-BE49-F238E27FC236}">
                  <a16:creationId xmlns:a16="http://schemas.microsoft.com/office/drawing/2014/main" id="{89CA6457-01A8-7601-018E-17470DE7D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" y="1434"/>
              <a:ext cx="113" cy="9"/>
            </a:xfrm>
            <a:custGeom>
              <a:avLst/>
              <a:gdLst>
                <a:gd name="T0" fmla="*/ 2147483646 w 13"/>
                <a:gd name="T1" fmla="*/ 2147483646 h 1"/>
                <a:gd name="T2" fmla="*/ 2147483646 w 13"/>
                <a:gd name="T3" fmla="*/ 2147483646 h 1"/>
                <a:gd name="T4" fmla="*/ 2147483646 w 13"/>
                <a:gd name="T5" fmla="*/ 2147483646 h 1"/>
                <a:gd name="T6" fmla="*/ 2147483646 w 13"/>
                <a:gd name="T7" fmla="*/ 0 h 1"/>
                <a:gd name="T8" fmla="*/ 2147483646 w 13"/>
                <a:gd name="T9" fmla="*/ 0 h 1"/>
                <a:gd name="T10" fmla="*/ 0 w 13"/>
                <a:gd name="T11" fmla="*/ 0 h 1"/>
                <a:gd name="T12" fmla="*/ 2147483646 w 13"/>
                <a:gd name="T13" fmla="*/ 2147483646 h 1"/>
                <a:gd name="T14" fmla="*/ 2147483646 w 13"/>
                <a:gd name="T15" fmla="*/ 2147483646 h 1"/>
                <a:gd name="T16" fmla="*/ 2147483646 w 13"/>
                <a:gd name="T17" fmla="*/ 2147483646 h 1"/>
                <a:gd name="T18" fmla="*/ 2147483646 w 13"/>
                <a:gd name="T19" fmla="*/ 2147483646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"/>
                <a:gd name="T32" fmla="*/ 13 w 13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">
                  <a:moveTo>
                    <a:pt x="2" y="1"/>
                  </a:moveTo>
                  <a:lnTo>
                    <a:pt x="13" y="1"/>
                  </a:lnTo>
                  <a:cubicBezTo>
                    <a:pt x="13" y="1"/>
                    <a:pt x="13" y="1"/>
                    <a:pt x="13" y="0"/>
                  </a:cubicBezTo>
                  <a:lnTo>
                    <a:pt x="0" y="0"/>
                  </a:lnTo>
                  <a:lnTo>
                    <a:pt x="1" y="1"/>
                  </a:ln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AA9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113">
              <a:extLst>
                <a:ext uri="{FF2B5EF4-FFF2-40B4-BE49-F238E27FC236}">
                  <a16:creationId xmlns:a16="http://schemas.microsoft.com/office/drawing/2014/main" id="{E0ACF3FB-E4AF-7C77-F4CB-0A887B7FF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" y="1434"/>
              <a:ext cx="113" cy="0"/>
            </a:xfrm>
            <a:custGeom>
              <a:avLst/>
              <a:gdLst>
                <a:gd name="T0" fmla="*/ 0 w 13"/>
                <a:gd name="T1" fmla="*/ 2147483646 w 13"/>
                <a:gd name="T2" fmla="*/ 2147483646 w 13"/>
                <a:gd name="T3" fmla="*/ 2147483646 w 13"/>
                <a:gd name="T4" fmla="*/ 2147483646 w 13"/>
                <a:gd name="T5" fmla="*/ 0 w 13"/>
                <a:gd name="T6" fmla="*/ 0 w 13"/>
                <a:gd name="T7" fmla="*/ 0 w 13"/>
                <a:gd name="T8" fmla="*/ 0 w 13"/>
                <a:gd name="T9" fmla="*/ 0 w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w 13"/>
                <a:gd name="T21" fmla="*/ 13 w 13"/>
              </a:gdLst>
              <a:ahLst/>
              <a:cxnLst>
                <a:cxn ang="T10">
                  <a:pos x="T0" y="0"/>
                </a:cxn>
                <a:cxn ang="T11">
                  <a:pos x="T1" y="0"/>
                </a:cxn>
                <a:cxn ang="T12">
                  <a:pos x="T2" y="0"/>
                </a:cxn>
                <a:cxn ang="T13">
                  <a:pos x="T3" y="0"/>
                </a:cxn>
                <a:cxn ang="T14">
                  <a:pos x="T4" y="0"/>
                </a:cxn>
                <a:cxn ang="T15">
                  <a:pos x="T5" y="0"/>
                </a:cxn>
                <a:cxn ang="T16">
                  <a:pos x="T6" y="0"/>
                </a:cxn>
                <a:cxn ang="T17">
                  <a:pos x="T7" y="0"/>
                </a:cxn>
                <a:cxn ang="T18">
                  <a:pos x="T8" y="0"/>
                </a:cxn>
                <a:cxn ang="T19">
                  <a:pos x="T9" y="0"/>
                </a:cxn>
              </a:cxnLst>
              <a:rect l="T20" t="0" r="T21" b="0"/>
              <a:pathLst>
                <a:path w="13">
                  <a:moveTo>
                    <a:pt x="0" y="0"/>
                  </a:moveTo>
                  <a:lnTo>
                    <a:pt x="13" y="0"/>
                  </a:lnTo>
                  <a:cubicBezTo>
                    <a:pt x="13" y="0"/>
                    <a:pt x="13" y="0"/>
                    <a:pt x="13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AA9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114">
              <a:extLst>
                <a:ext uri="{FF2B5EF4-FFF2-40B4-BE49-F238E27FC236}">
                  <a16:creationId xmlns:a16="http://schemas.microsoft.com/office/drawing/2014/main" id="{DB96E54A-2711-9371-99FD-E73D5F86B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" y="1434"/>
              <a:ext cx="113" cy="0"/>
            </a:xfrm>
            <a:custGeom>
              <a:avLst/>
              <a:gdLst>
                <a:gd name="T0" fmla="*/ 0 w 13"/>
                <a:gd name="T1" fmla="*/ 2147483646 w 13"/>
                <a:gd name="T2" fmla="*/ 2147483646 w 13"/>
                <a:gd name="T3" fmla="*/ 2147483646 w 13"/>
                <a:gd name="T4" fmla="*/ 2147483646 w 13"/>
                <a:gd name="T5" fmla="*/ 0 w 13"/>
                <a:gd name="T6" fmla="*/ 0 w 13"/>
                <a:gd name="T7" fmla="*/ 0 w 13"/>
                <a:gd name="T8" fmla="*/ 0 w 13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13 w 13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13">
                  <a:moveTo>
                    <a:pt x="0" y="0"/>
                  </a:moveTo>
                  <a:lnTo>
                    <a:pt x="13" y="0"/>
                  </a:lnTo>
                  <a:cubicBezTo>
                    <a:pt x="13" y="0"/>
                    <a:pt x="13" y="0"/>
                    <a:pt x="13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AA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115">
              <a:extLst>
                <a:ext uri="{FF2B5EF4-FFF2-40B4-BE49-F238E27FC236}">
                  <a16:creationId xmlns:a16="http://schemas.microsoft.com/office/drawing/2014/main" id="{FDD5BE5B-949A-03C5-2991-007EAF36C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" y="1426"/>
              <a:ext cx="113" cy="8"/>
            </a:xfrm>
            <a:custGeom>
              <a:avLst/>
              <a:gdLst>
                <a:gd name="T0" fmla="*/ 0 w 13"/>
                <a:gd name="T1" fmla="*/ 2147483646 h 1"/>
                <a:gd name="T2" fmla="*/ 2147483646 w 13"/>
                <a:gd name="T3" fmla="*/ 2147483646 h 1"/>
                <a:gd name="T4" fmla="*/ 2147483646 w 13"/>
                <a:gd name="T5" fmla="*/ 2147483646 h 1"/>
                <a:gd name="T6" fmla="*/ 2147483646 w 13"/>
                <a:gd name="T7" fmla="*/ 0 h 1"/>
                <a:gd name="T8" fmla="*/ 2147483646 w 13"/>
                <a:gd name="T9" fmla="*/ 0 h 1"/>
                <a:gd name="T10" fmla="*/ 0 w 13"/>
                <a:gd name="T11" fmla="*/ 0 h 1"/>
                <a:gd name="T12" fmla="*/ 0 w 13"/>
                <a:gd name="T13" fmla="*/ 0 h 1"/>
                <a:gd name="T14" fmla="*/ 0 w 13"/>
                <a:gd name="T15" fmla="*/ 2147483646 h 1"/>
                <a:gd name="T16" fmla="*/ 0 w 13"/>
                <a:gd name="T17" fmla="*/ 2147483646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"/>
                <a:gd name="T29" fmla="*/ 13 w 13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">
                  <a:moveTo>
                    <a:pt x="0" y="1"/>
                  </a:moveTo>
                  <a:lnTo>
                    <a:pt x="13" y="1"/>
                  </a:lnTo>
                  <a:cubicBezTo>
                    <a:pt x="13" y="1"/>
                    <a:pt x="13" y="0"/>
                    <a:pt x="13" y="0"/>
                  </a:cubicBezTo>
                  <a:lnTo>
                    <a:pt x="0" y="0"/>
                  </a:ln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AA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116">
              <a:extLst>
                <a:ext uri="{FF2B5EF4-FFF2-40B4-BE49-F238E27FC236}">
                  <a16:creationId xmlns:a16="http://schemas.microsoft.com/office/drawing/2014/main" id="{E70DFE0C-951D-9C3B-8A84-D31363F3C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" y="1426"/>
              <a:ext cx="113" cy="0"/>
            </a:xfrm>
            <a:custGeom>
              <a:avLst/>
              <a:gdLst>
                <a:gd name="T0" fmla="*/ 0 w 13"/>
                <a:gd name="T1" fmla="*/ 2147483646 w 13"/>
                <a:gd name="T2" fmla="*/ 2147483646 w 13"/>
                <a:gd name="T3" fmla="*/ 2147483646 w 13"/>
                <a:gd name="T4" fmla="*/ 2147483646 w 13"/>
                <a:gd name="T5" fmla="*/ 0 w 13"/>
                <a:gd name="T6" fmla="*/ 0 w 13"/>
                <a:gd name="T7" fmla="*/ 0 w 13"/>
                <a:gd name="T8" fmla="*/ 0 w 13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13 w 13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13">
                  <a:moveTo>
                    <a:pt x="0" y="0"/>
                  </a:moveTo>
                  <a:lnTo>
                    <a:pt x="13" y="0"/>
                  </a:lnTo>
                  <a:cubicBezTo>
                    <a:pt x="13" y="0"/>
                    <a:pt x="13" y="0"/>
                    <a:pt x="12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AA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117">
              <a:extLst>
                <a:ext uri="{FF2B5EF4-FFF2-40B4-BE49-F238E27FC236}">
                  <a16:creationId xmlns:a16="http://schemas.microsoft.com/office/drawing/2014/main" id="{0897E194-2A7D-0CF0-B866-9FB87A744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" y="1426"/>
              <a:ext cx="104" cy="0"/>
            </a:xfrm>
            <a:custGeom>
              <a:avLst/>
              <a:gdLst>
                <a:gd name="T0" fmla="*/ 0 w 12"/>
                <a:gd name="T1" fmla="*/ 2147483646 w 12"/>
                <a:gd name="T2" fmla="*/ 2147483646 w 12"/>
                <a:gd name="T3" fmla="*/ 2147483646 w 12"/>
                <a:gd name="T4" fmla="*/ 2147483646 w 12"/>
                <a:gd name="T5" fmla="*/ 0 w 12"/>
                <a:gd name="T6" fmla="*/ 0 w 12"/>
                <a:gd name="T7" fmla="*/ 0 w 12"/>
                <a:gd name="T8" fmla="*/ 0 w 12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12 w 12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12">
                  <a:moveTo>
                    <a:pt x="0" y="0"/>
                  </a:moveTo>
                  <a:lnTo>
                    <a:pt x="12" y="0"/>
                  </a:lnTo>
                  <a:cubicBezTo>
                    <a:pt x="12" y="0"/>
                    <a:pt x="12" y="0"/>
                    <a:pt x="12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AAD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118">
              <a:extLst>
                <a:ext uri="{FF2B5EF4-FFF2-40B4-BE49-F238E27FC236}">
                  <a16:creationId xmlns:a16="http://schemas.microsoft.com/office/drawing/2014/main" id="{3E4F83E3-49A0-2EED-4BD5-31574DE5F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" y="1417"/>
              <a:ext cx="104" cy="9"/>
            </a:xfrm>
            <a:custGeom>
              <a:avLst/>
              <a:gdLst>
                <a:gd name="T0" fmla="*/ 0 w 12"/>
                <a:gd name="T1" fmla="*/ 2147483646 h 1"/>
                <a:gd name="T2" fmla="*/ 2147483646 w 12"/>
                <a:gd name="T3" fmla="*/ 2147483646 h 1"/>
                <a:gd name="T4" fmla="*/ 2147483646 w 12"/>
                <a:gd name="T5" fmla="*/ 2147483646 h 1"/>
                <a:gd name="T6" fmla="*/ 2147483646 w 12"/>
                <a:gd name="T7" fmla="*/ 0 h 1"/>
                <a:gd name="T8" fmla="*/ 2147483646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2147483646 h 1"/>
                <a:gd name="T16" fmla="*/ 0 w 12"/>
                <a:gd name="T17" fmla="*/ 2147483646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"/>
                <a:gd name="T29" fmla="*/ 12 w 1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">
                  <a:moveTo>
                    <a:pt x="0" y="1"/>
                  </a:moveTo>
                  <a:lnTo>
                    <a:pt x="12" y="1"/>
                  </a:lnTo>
                  <a:cubicBezTo>
                    <a:pt x="12" y="0"/>
                    <a:pt x="12" y="0"/>
                    <a:pt x="12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AAD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119">
              <a:extLst>
                <a:ext uri="{FF2B5EF4-FFF2-40B4-BE49-F238E27FC236}">
                  <a16:creationId xmlns:a16="http://schemas.microsoft.com/office/drawing/2014/main" id="{8C0CA470-A7C7-0560-CA46-407A1B1DA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" y="1417"/>
              <a:ext cx="104" cy="0"/>
            </a:xfrm>
            <a:custGeom>
              <a:avLst/>
              <a:gdLst>
                <a:gd name="T0" fmla="*/ 0 w 12"/>
                <a:gd name="T1" fmla="*/ 2147483646 w 12"/>
                <a:gd name="T2" fmla="*/ 2147483646 w 12"/>
                <a:gd name="T3" fmla="*/ 2147483646 w 12"/>
                <a:gd name="T4" fmla="*/ 2147483646 w 12"/>
                <a:gd name="T5" fmla="*/ 0 w 12"/>
                <a:gd name="T6" fmla="*/ 0 w 12"/>
                <a:gd name="T7" fmla="*/ 0 w 12"/>
                <a:gd name="T8" fmla="*/ 0 w 12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12 w 12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12">
                  <a:moveTo>
                    <a:pt x="0" y="0"/>
                  </a:moveTo>
                  <a:lnTo>
                    <a:pt x="12" y="0"/>
                  </a:lnTo>
                  <a:cubicBezTo>
                    <a:pt x="12" y="0"/>
                    <a:pt x="12" y="0"/>
                    <a:pt x="12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AB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120">
              <a:extLst>
                <a:ext uri="{FF2B5EF4-FFF2-40B4-BE49-F238E27FC236}">
                  <a16:creationId xmlns:a16="http://schemas.microsoft.com/office/drawing/2014/main" id="{B95A906B-1251-EC64-32A0-909367C8C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" y="1417"/>
              <a:ext cx="104" cy="0"/>
            </a:xfrm>
            <a:custGeom>
              <a:avLst/>
              <a:gdLst>
                <a:gd name="T0" fmla="*/ 0 w 12"/>
                <a:gd name="T1" fmla="*/ 2147483646 w 12"/>
                <a:gd name="T2" fmla="*/ 2147483646 w 12"/>
                <a:gd name="T3" fmla="*/ 2147483646 w 12"/>
                <a:gd name="T4" fmla="*/ 2147483646 w 12"/>
                <a:gd name="T5" fmla="*/ 0 w 12"/>
                <a:gd name="T6" fmla="*/ 0 w 12"/>
                <a:gd name="T7" fmla="*/ 0 w 12"/>
                <a:gd name="T8" fmla="*/ 0 w 12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12 w 12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12">
                  <a:moveTo>
                    <a:pt x="0" y="0"/>
                  </a:moveTo>
                  <a:lnTo>
                    <a:pt x="12" y="0"/>
                  </a:lnTo>
                  <a:cubicBezTo>
                    <a:pt x="12" y="0"/>
                    <a:pt x="12" y="0"/>
                    <a:pt x="12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AB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121">
              <a:extLst>
                <a:ext uri="{FF2B5EF4-FFF2-40B4-BE49-F238E27FC236}">
                  <a16:creationId xmlns:a16="http://schemas.microsoft.com/office/drawing/2014/main" id="{C15904D5-893B-4FFB-8425-C37AA4674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" y="1408"/>
              <a:ext cx="104" cy="9"/>
            </a:xfrm>
            <a:custGeom>
              <a:avLst/>
              <a:gdLst>
                <a:gd name="T0" fmla="*/ 0 w 12"/>
                <a:gd name="T1" fmla="*/ 2147483646 h 1"/>
                <a:gd name="T2" fmla="*/ 2147483646 w 12"/>
                <a:gd name="T3" fmla="*/ 2147483646 h 1"/>
                <a:gd name="T4" fmla="*/ 2147483646 w 12"/>
                <a:gd name="T5" fmla="*/ 2147483646 h 1"/>
                <a:gd name="T6" fmla="*/ 2147483646 w 12"/>
                <a:gd name="T7" fmla="*/ 0 h 1"/>
                <a:gd name="T8" fmla="*/ 2147483646 w 12"/>
                <a:gd name="T9" fmla="*/ 0 h 1"/>
                <a:gd name="T10" fmla="*/ 0 w 12"/>
                <a:gd name="T11" fmla="*/ 0 h 1"/>
                <a:gd name="T12" fmla="*/ 0 w 12"/>
                <a:gd name="T13" fmla="*/ 0 h 1"/>
                <a:gd name="T14" fmla="*/ 0 w 12"/>
                <a:gd name="T15" fmla="*/ 2147483646 h 1"/>
                <a:gd name="T16" fmla="*/ 0 w 12"/>
                <a:gd name="T17" fmla="*/ 2147483646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"/>
                <a:gd name="T29" fmla="*/ 12 w 12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0"/>
                    <a:pt x="12" y="0"/>
                  </a:cubicBezTo>
                  <a:lnTo>
                    <a:pt x="0" y="0"/>
                  </a:ln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AB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122">
              <a:extLst>
                <a:ext uri="{FF2B5EF4-FFF2-40B4-BE49-F238E27FC236}">
                  <a16:creationId xmlns:a16="http://schemas.microsoft.com/office/drawing/2014/main" id="{4E185E22-7E93-B8B5-70A3-831D3C0E9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" y="1408"/>
              <a:ext cx="104" cy="0"/>
            </a:xfrm>
            <a:custGeom>
              <a:avLst/>
              <a:gdLst>
                <a:gd name="T0" fmla="*/ 0 w 12"/>
                <a:gd name="T1" fmla="*/ 2147483646 w 12"/>
                <a:gd name="T2" fmla="*/ 2147483646 w 12"/>
                <a:gd name="T3" fmla="*/ 2147483646 w 12"/>
                <a:gd name="T4" fmla="*/ 2147483646 w 12"/>
                <a:gd name="T5" fmla="*/ 2147483646 w 12"/>
                <a:gd name="T6" fmla="*/ 2147483646 w 12"/>
                <a:gd name="T7" fmla="*/ 0 w 12"/>
                <a:gd name="T8" fmla="*/ 0 w 12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12 w 12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12">
                  <a:moveTo>
                    <a:pt x="0" y="0"/>
                  </a:moveTo>
                  <a:lnTo>
                    <a:pt x="12" y="0"/>
                  </a:lnTo>
                  <a:cubicBezTo>
                    <a:pt x="12" y="0"/>
                    <a:pt x="12" y="0"/>
                    <a:pt x="12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BB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123">
              <a:extLst>
                <a:ext uri="{FF2B5EF4-FFF2-40B4-BE49-F238E27FC236}">
                  <a16:creationId xmlns:a16="http://schemas.microsoft.com/office/drawing/2014/main" id="{773C5601-2383-A010-EEC2-872445FDC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" y="1408"/>
              <a:ext cx="95" cy="0"/>
            </a:xfrm>
            <a:custGeom>
              <a:avLst/>
              <a:gdLst>
                <a:gd name="T0" fmla="*/ 0 w 11"/>
                <a:gd name="T1" fmla="*/ 2147483646 w 11"/>
                <a:gd name="T2" fmla="*/ 2147483646 w 11"/>
                <a:gd name="T3" fmla="*/ 2147483646 w 11"/>
                <a:gd name="T4" fmla="*/ 2147483646 w 11"/>
                <a:gd name="T5" fmla="*/ 0 w 11"/>
                <a:gd name="T6" fmla="*/ 0 w 11"/>
                <a:gd name="T7" fmla="*/ 0 w 11"/>
                <a:gd name="T8" fmla="*/ 0 w 11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11 w 11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11">
                  <a:moveTo>
                    <a:pt x="0" y="0"/>
                  </a:moveTo>
                  <a:lnTo>
                    <a:pt x="11" y="0"/>
                  </a:lnTo>
                  <a:cubicBezTo>
                    <a:pt x="11" y="0"/>
                    <a:pt x="11" y="0"/>
                    <a:pt x="11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3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124">
              <a:extLst>
                <a:ext uri="{FF2B5EF4-FFF2-40B4-BE49-F238E27FC236}">
                  <a16:creationId xmlns:a16="http://schemas.microsoft.com/office/drawing/2014/main" id="{38270F5C-5DE5-A572-A204-B7F76A0EE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" y="1399"/>
              <a:ext cx="95" cy="9"/>
            </a:xfrm>
            <a:custGeom>
              <a:avLst/>
              <a:gdLst>
                <a:gd name="T0" fmla="*/ 0 w 11"/>
                <a:gd name="T1" fmla="*/ 2147483646 h 1"/>
                <a:gd name="T2" fmla="*/ 2147483646 w 11"/>
                <a:gd name="T3" fmla="*/ 2147483646 h 1"/>
                <a:gd name="T4" fmla="*/ 2147483646 w 11"/>
                <a:gd name="T5" fmla="*/ 2147483646 h 1"/>
                <a:gd name="T6" fmla="*/ 2147483646 w 11"/>
                <a:gd name="T7" fmla="*/ 0 h 1"/>
                <a:gd name="T8" fmla="*/ 2147483646 w 11"/>
                <a:gd name="T9" fmla="*/ 0 h 1"/>
                <a:gd name="T10" fmla="*/ 0 w 11"/>
                <a:gd name="T11" fmla="*/ 0 h 1"/>
                <a:gd name="T12" fmla="*/ 0 w 11"/>
                <a:gd name="T13" fmla="*/ 0 h 1"/>
                <a:gd name="T14" fmla="*/ 0 w 11"/>
                <a:gd name="T15" fmla="*/ 2147483646 h 1"/>
                <a:gd name="T16" fmla="*/ 0 w 11"/>
                <a:gd name="T17" fmla="*/ 2147483646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"/>
                <a:gd name="T29" fmla="*/ 11 w 11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">
                  <a:moveTo>
                    <a:pt x="0" y="1"/>
                  </a:moveTo>
                  <a:lnTo>
                    <a:pt x="11" y="1"/>
                  </a:lnTo>
                  <a:cubicBezTo>
                    <a:pt x="11" y="0"/>
                    <a:pt x="11" y="0"/>
                    <a:pt x="11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BB3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125">
              <a:extLst>
                <a:ext uri="{FF2B5EF4-FFF2-40B4-BE49-F238E27FC236}">
                  <a16:creationId xmlns:a16="http://schemas.microsoft.com/office/drawing/2014/main" id="{D79BBF3F-20DF-153C-7255-85A6C86A3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" y="1399"/>
              <a:ext cx="95" cy="0"/>
            </a:xfrm>
            <a:custGeom>
              <a:avLst/>
              <a:gdLst>
                <a:gd name="T0" fmla="*/ 0 w 11"/>
                <a:gd name="T1" fmla="*/ 2147483646 w 11"/>
                <a:gd name="T2" fmla="*/ 2147483646 w 11"/>
                <a:gd name="T3" fmla="*/ 2147483646 w 11"/>
                <a:gd name="T4" fmla="*/ 2147483646 w 11"/>
                <a:gd name="T5" fmla="*/ 0 w 11"/>
                <a:gd name="T6" fmla="*/ 0 w 11"/>
                <a:gd name="T7" fmla="*/ 0 w 11"/>
                <a:gd name="T8" fmla="*/ 0 w 11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11 w 11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11">
                  <a:moveTo>
                    <a:pt x="0" y="0"/>
                  </a:moveTo>
                  <a:lnTo>
                    <a:pt x="11" y="0"/>
                  </a:lnTo>
                  <a:cubicBezTo>
                    <a:pt x="11" y="0"/>
                    <a:pt x="11" y="0"/>
                    <a:pt x="11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3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9" name="Freeform 126">
              <a:extLst>
                <a:ext uri="{FF2B5EF4-FFF2-40B4-BE49-F238E27FC236}">
                  <a16:creationId xmlns:a16="http://schemas.microsoft.com/office/drawing/2014/main" id="{B59589FD-7DC9-C83B-BF27-2FD50CD49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" y="1399"/>
              <a:ext cx="95" cy="0"/>
            </a:xfrm>
            <a:custGeom>
              <a:avLst/>
              <a:gdLst>
                <a:gd name="T0" fmla="*/ 0 w 11"/>
                <a:gd name="T1" fmla="*/ 2147483646 w 11"/>
                <a:gd name="T2" fmla="*/ 2147483646 w 11"/>
                <a:gd name="T3" fmla="*/ 2147483646 w 11"/>
                <a:gd name="T4" fmla="*/ 2147483646 w 11"/>
                <a:gd name="T5" fmla="*/ 0 w 11"/>
                <a:gd name="T6" fmla="*/ 0 w 11"/>
                <a:gd name="T7" fmla="*/ 0 w 11"/>
                <a:gd name="T8" fmla="*/ 0 w 11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11 w 11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11">
                  <a:moveTo>
                    <a:pt x="0" y="0"/>
                  </a:moveTo>
                  <a:lnTo>
                    <a:pt x="11" y="0"/>
                  </a:lnTo>
                  <a:cubicBezTo>
                    <a:pt x="11" y="0"/>
                    <a:pt x="11" y="0"/>
                    <a:pt x="11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0" name="Freeform 127">
              <a:extLst>
                <a:ext uri="{FF2B5EF4-FFF2-40B4-BE49-F238E27FC236}">
                  <a16:creationId xmlns:a16="http://schemas.microsoft.com/office/drawing/2014/main" id="{04C9FA3E-04B4-C170-274F-4F453509F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" y="1391"/>
              <a:ext cx="95" cy="8"/>
            </a:xfrm>
            <a:custGeom>
              <a:avLst/>
              <a:gdLst>
                <a:gd name="T0" fmla="*/ 0 w 11"/>
                <a:gd name="T1" fmla="*/ 2147483646 h 1"/>
                <a:gd name="T2" fmla="*/ 2147483646 w 11"/>
                <a:gd name="T3" fmla="*/ 2147483646 h 1"/>
                <a:gd name="T4" fmla="*/ 2147483646 w 11"/>
                <a:gd name="T5" fmla="*/ 2147483646 h 1"/>
                <a:gd name="T6" fmla="*/ 2147483646 w 11"/>
                <a:gd name="T7" fmla="*/ 0 h 1"/>
                <a:gd name="T8" fmla="*/ 2147483646 w 11"/>
                <a:gd name="T9" fmla="*/ 0 h 1"/>
                <a:gd name="T10" fmla="*/ 0 w 11"/>
                <a:gd name="T11" fmla="*/ 0 h 1"/>
                <a:gd name="T12" fmla="*/ 0 w 11"/>
                <a:gd name="T13" fmla="*/ 0 h 1"/>
                <a:gd name="T14" fmla="*/ 0 w 11"/>
                <a:gd name="T15" fmla="*/ 2147483646 h 1"/>
                <a:gd name="T16" fmla="*/ 0 w 11"/>
                <a:gd name="T17" fmla="*/ 2147483646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"/>
                <a:gd name="T29" fmla="*/ 11 w 11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">
                  <a:moveTo>
                    <a:pt x="0" y="1"/>
                  </a:moveTo>
                  <a:lnTo>
                    <a:pt x="11" y="1"/>
                  </a:lnTo>
                  <a:cubicBezTo>
                    <a:pt x="11" y="0"/>
                    <a:pt x="11" y="0"/>
                    <a:pt x="11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BB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1" name="Freeform 128">
              <a:extLst>
                <a:ext uri="{FF2B5EF4-FFF2-40B4-BE49-F238E27FC236}">
                  <a16:creationId xmlns:a16="http://schemas.microsoft.com/office/drawing/2014/main" id="{FC8E0213-BA8D-8D19-F01B-02B98213F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" y="1391"/>
              <a:ext cx="95" cy="0"/>
            </a:xfrm>
            <a:custGeom>
              <a:avLst/>
              <a:gdLst>
                <a:gd name="T0" fmla="*/ 0 w 11"/>
                <a:gd name="T1" fmla="*/ 2147483646 w 11"/>
                <a:gd name="T2" fmla="*/ 2147483646 w 11"/>
                <a:gd name="T3" fmla="*/ 2147483646 w 11"/>
                <a:gd name="T4" fmla="*/ 2147483646 w 11"/>
                <a:gd name="T5" fmla="*/ 0 w 11"/>
                <a:gd name="T6" fmla="*/ 0 w 11"/>
                <a:gd name="T7" fmla="*/ 0 w 11"/>
                <a:gd name="T8" fmla="*/ 0 w 11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11 w 11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11">
                  <a:moveTo>
                    <a:pt x="0" y="0"/>
                  </a:moveTo>
                  <a:lnTo>
                    <a:pt x="11" y="0"/>
                  </a:lnTo>
                  <a:cubicBezTo>
                    <a:pt x="11" y="0"/>
                    <a:pt x="11" y="0"/>
                    <a:pt x="11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2" name="Freeform 129">
              <a:extLst>
                <a:ext uri="{FF2B5EF4-FFF2-40B4-BE49-F238E27FC236}">
                  <a16:creationId xmlns:a16="http://schemas.microsoft.com/office/drawing/2014/main" id="{3D0CD00A-9451-5486-3747-A23249799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" y="1382"/>
              <a:ext cx="95" cy="9"/>
            </a:xfrm>
            <a:custGeom>
              <a:avLst/>
              <a:gdLst>
                <a:gd name="T0" fmla="*/ 0 w 11"/>
                <a:gd name="T1" fmla="*/ 2147483646 h 1"/>
                <a:gd name="T2" fmla="*/ 2147483646 w 11"/>
                <a:gd name="T3" fmla="*/ 2147483646 h 1"/>
                <a:gd name="T4" fmla="*/ 2147483646 w 11"/>
                <a:gd name="T5" fmla="*/ 2147483646 h 1"/>
                <a:gd name="T6" fmla="*/ 2147483646 w 11"/>
                <a:gd name="T7" fmla="*/ 0 h 1"/>
                <a:gd name="T8" fmla="*/ 2147483646 w 11"/>
                <a:gd name="T9" fmla="*/ 0 h 1"/>
                <a:gd name="T10" fmla="*/ 2147483646 w 11"/>
                <a:gd name="T11" fmla="*/ 0 h 1"/>
                <a:gd name="T12" fmla="*/ 2147483646 w 11"/>
                <a:gd name="T13" fmla="*/ 0 h 1"/>
                <a:gd name="T14" fmla="*/ 0 w 11"/>
                <a:gd name="T15" fmla="*/ 2147483646 h 1"/>
                <a:gd name="T16" fmla="*/ 0 w 11"/>
                <a:gd name="T17" fmla="*/ 2147483646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"/>
                <a:gd name="T29" fmla="*/ 11 w 11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">
                  <a:moveTo>
                    <a:pt x="0" y="1"/>
                  </a:moveTo>
                  <a:lnTo>
                    <a:pt x="11" y="1"/>
                  </a:lnTo>
                  <a:cubicBezTo>
                    <a:pt x="11" y="1"/>
                    <a:pt x="11" y="1"/>
                    <a:pt x="11" y="0"/>
                  </a:cubicBezTo>
                  <a:lnTo>
                    <a:pt x="1" y="0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BB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3" name="Freeform 130">
              <a:extLst>
                <a:ext uri="{FF2B5EF4-FFF2-40B4-BE49-F238E27FC236}">
                  <a16:creationId xmlns:a16="http://schemas.microsoft.com/office/drawing/2014/main" id="{681E9A8E-9295-39FA-CE22-1E4EEEEF2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1382"/>
              <a:ext cx="87" cy="0"/>
            </a:xfrm>
            <a:custGeom>
              <a:avLst/>
              <a:gdLst>
                <a:gd name="T0" fmla="*/ 0 w 10"/>
                <a:gd name="T1" fmla="*/ 2147483646 w 10"/>
                <a:gd name="T2" fmla="*/ 2147483646 w 10"/>
                <a:gd name="T3" fmla="*/ 2147483646 w 10"/>
                <a:gd name="T4" fmla="*/ 2147483646 w 10"/>
                <a:gd name="T5" fmla="*/ 0 w 10"/>
                <a:gd name="T6" fmla="*/ 0 w 10"/>
                <a:gd name="T7" fmla="*/ 0 w 10"/>
                <a:gd name="T8" fmla="*/ 0 w 10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10 w 10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10">
                  <a:moveTo>
                    <a:pt x="0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4" name="Freeform 131">
              <a:extLst>
                <a:ext uri="{FF2B5EF4-FFF2-40B4-BE49-F238E27FC236}">
                  <a16:creationId xmlns:a16="http://schemas.microsoft.com/office/drawing/2014/main" id="{1B999977-4408-392A-8594-D75447A48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1382"/>
              <a:ext cx="87" cy="0"/>
            </a:xfrm>
            <a:custGeom>
              <a:avLst/>
              <a:gdLst>
                <a:gd name="T0" fmla="*/ 0 w 10"/>
                <a:gd name="T1" fmla="*/ 2147483646 w 10"/>
                <a:gd name="T2" fmla="*/ 2147483646 w 10"/>
                <a:gd name="T3" fmla="*/ 2147483646 w 10"/>
                <a:gd name="T4" fmla="*/ 2147483646 w 10"/>
                <a:gd name="T5" fmla="*/ 0 w 10"/>
                <a:gd name="T6" fmla="*/ 0 w 10"/>
                <a:gd name="T7" fmla="*/ 0 w 10"/>
                <a:gd name="T8" fmla="*/ 0 w 10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10 w 10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10">
                  <a:moveTo>
                    <a:pt x="0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9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5" name="Freeform 132">
              <a:extLst>
                <a:ext uri="{FF2B5EF4-FFF2-40B4-BE49-F238E27FC236}">
                  <a16:creationId xmlns:a16="http://schemas.microsoft.com/office/drawing/2014/main" id="{1C5D9136-B574-CB82-C3EF-A6DD39841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1373"/>
              <a:ext cx="79" cy="9"/>
            </a:xfrm>
            <a:custGeom>
              <a:avLst/>
              <a:gdLst>
                <a:gd name="T0" fmla="*/ 0 w 9"/>
                <a:gd name="T1" fmla="*/ 2147483646 h 1"/>
                <a:gd name="T2" fmla="*/ 2147483646 w 9"/>
                <a:gd name="T3" fmla="*/ 2147483646 h 1"/>
                <a:gd name="T4" fmla="*/ 2147483646 w 9"/>
                <a:gd name="T5" fmla="*/ 2147483646 h 1"/>
                <a:gd name="T6" fmla="*/ 2147483646 w 9"/>
                <a:gd name="T7" fmla="*/ 0 h 1"/>
                <a:gd name="T8" fmla="*/ 2147483646 w 9"/>
                <a:gd name="T9" fmla="*/ 0 h 1"/>
                <a:gd name="T10" fmla="*/ 0 w 9"/>
                <a:gd name="T11" fmla="*/ 0 h 1"/>
                <a:gd name="T12" fmla="*/ 0 w 9"/>
                <a:gd name="T13" fmla="*/ 0 h 1"/>
                <a:gd name="T14" fmla="*/ 0 w 9"/>
                <a:gd name="T15" fmla="*/ 2147483646 h 1"/>
                <a:gd name="T16" fmla="*/ 0 w 9"/>
                <a:gd name="T17" fmla="*/ 2147483646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"/>
                <a:gd name="T29" fmla="*/ 9 w 9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0"/>
                    <a:pt x="9" y="0"/>
                  </a:cubicBezTo>
                  <a:lnTo>
                    <a:pt x="0" y="0"/>
                  </a:ln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BB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6" name="Freeform 133">
              <a:extLst>
                <a:ext uri="{FF2B5EF4-FFF2-40B4-BE49-F238E27FC236}">
                  <a16:creationId xmlns:a16="http://schemas.microsoft.com/office/drawing/2014/main" id="{1AC451C8-986A-3016-63FB-3B9970A0E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1373"/>
              <a:ext cx="79" cy="0"/>
            </a:xfrm>
            <a:custGeom>
              <a:avLst/>
              <a:gdLst>
                <a:gd name="T0" fmla="*/ 0 w 9"/>
                <a:gd name="T1" fmla="*/ 2147483646 w 9"/>
                <a:gd name="T2" fmla="*/ 2147483646 w 9"/>
                <a:gd name="T3" fmla="*/ 2147483646 w 9"/>
                <a:gd name="T4" fmla="*/ 2147483646 w 9"/>
                <a:gd name="T5" fmla="*/ 0 w 9"/>
                <a:gd name="T6" fmla="*/ 0 w 9"/>
                <a:gd name="T7" fmla="*/ 0 w 9"/>
                <a:gd name="T8" fmla="*/ 0 w 9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9 w 9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9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9" y="0"/>
                    <a:pt x="9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" name="Freeform 134">
              <a:extLst>
                <a:ext uri="{FF2B5EF4-FFF2-40B4-BE49-F238E27FC236}">
                  <a16:creationId xmlns:a16="http://schemas.microsoft.com/office/drawing/2014/main" id="{FC79ED1C-9DEF-7090-7182-F5760A3EB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1373"/>
              <a:ext cx="79" cy="0"/>
            </a:xfrm>
            <a:custGeom>
              <a:avLst/>
              <a:gdLst>
                <a:gd name="T0" fmla="*/ 0 w 9"/>
                <a:gd name="T1" fmla="*/ 2147483646 w 9"/>
                <a:gd name="T2" fmla="*/ 2147483646 w 9"/>
                <a:gd name="T3" fmla="*/ 2147483646 w 9"/>
                <a:gd name="T4" fmla="*/ 2147483646 w 9"/>
                <a:gd name="T5" fmla="*/ 0 w 9"/>
                <a:gd name="T6" fmla="*/ 0 w 9"/>
                <a:gd name="T7" fmla="*/ 0 w 9"/>
                <a:gd name="T8" fmla="*/ 0 w 9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9 w 9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9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9" y="0"/>
                    <a:pt x="9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" name="Freeform 135">
              <a:extLst>
                <a:ext uri="{FF2B5EF4-FFF2-40B4-BE49-F238E27FC236}">
                  <a16:creationId xmlns:a16="http://schemas.microsoft.com/office/drawing/2014/main" id="{09FABB1F-4590-9C7E-6DF7-CF7C11C3C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1365"/>
              <a:ext cx="79" cy="8"/>
            </a:xfrm>
            <a:custGeom>
              <a:avLst/>
              <a:gdLst>
                <a:gd name="T0" fmla="*/ 0 w 9"/>
                <a:gd name="T1" fmla="*/ 2147483646 h 1"/>
                <a:gd name="T2" fmla="*/ 2147483646 w 9"/>
                <a:gd name="T3" fmla="*/ 2147483646 h 1"/>
                <a:gd name="T4" fmla="*/ 2147483646 w 9"/>
                <a:gd name="T5" fmla="*/ 2147483646 h 1"/>
                <a:gd name="T6" fmla="*/ 2147483646 w 9"/>
                <a:gd name="T7" fmla="*/ 0 h 1"/>
                <a:gd name="T8" fmla="*/ 2147483646 w 9"/>
                <a:gd name="T9" fmla="*/ 0 h 1"/>
                <a:gd name="T10" fmla="*/ 2147483646 w 9"/>
                <a:gd name="T11" fmla="*/ 0 h 1"/>
                <a:gd name="T12" fmla="*/ 2147483646 w 9"/>
                <a:gd name="T13" fmla="*/ 0 h 1"/>
                <a:gd name="T14" fmla="*/ 0 w 9"/>
                <a:gd name="T15" fmla="*/ 2147483646 h 1"/>
                <a:gd name="T16" fmla="*/ 0 w 9"/>
                <a:gd name="T17" fmla="*/ 2147483646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"/>
                <a:gd name="T29" fmla="*/ 9 w 9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0"/>
                    <a:pt x="9" y="0"/>
                  </a:cubicBezTo>
                  <a:lnTo>
                    <a:pt x="1" y="0"/>
                  </a:ln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BB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" name="Freeform 136">
              <a:extLst>
                <a:ext uri="{FF2B5EF4-FFF2-40B4-BE49-F238E27FC236}">
                  <a16:creationId xmlns:a16="http://schemas.microsoft.com/office/drawing/2014/main" id="{948F4725-7352-224D-7B4D-AC7059AF0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" y="1365"/>
              <a:ext cx="70" cy="0"/>
            </a:xfrm>
            <a:custGeom>
              <a:avLst/>
              <a:gdLst>
                <a:gd name="T0" fmla="*/ 0 w 8"/>
                <a:gd name="T1" fmla="*/ 2147483646 w 8"/>
                <a:gd name="T2" fmla="*/ 2147483646 w 8"/>
                <a:gd name="T3" fmla="*/ 2147483646 w 8"/>
                <a:gd name="T4" fmla="*/ 2147483646 w 8"/>
                <a:gd name="T5" fmla="*/ 0 w 8"/>
                <a:gd name="T6" fmla="*/ 0 w 8"/>
                <a:gd name="T7" fmla="*/ 0 w 8"/>
                <a:gd name="T8" fmla="*/ 0 w 8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8 w 8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8">
                  <a:moveTo>
                    <a:pt x="0" y="0"/>
                  </a:moveTo>
                  <a:lnTo>
                    <a:pt x="8" y="0"/>
                  </a:lnTo>
                  <a:cubicBezTo>
                    <a:pt x="8" y="0"/>
                    <a:pt x="8" y="0"/>
                    <a:pt x="8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E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" name="Freeform 137">
              <a:extLst>
                <a:ext uri="{FF2B5EF4-FFF2-40B4-BE49-F238E27FC236}">
                  <a16:creationId xmlns:a16="http://schemas.microsoft.com/office/drawing/2014/main" id="{58EB0BC5-3B6E-4CA9-5B96-39C2BE41B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" y="1365"/>
              <a:ext cx="70" cy="0"/>
            </a:xfrm>
            <a:custGeom>
              <a:avLst/>
              <a:gdLst>
                <a:gd name="T0" fmla="*/ 0 w 8"/>
                <a:gd name="T1" fmla="*/ 2147483646 w 8"/>
                <a:gd name="T2" fmla="*/ 2147483646 w 8"/>
                <a:gd name="T3" fmla="*/ 2147483646 w 8"/>
                <a:gd name="T4" fmla="*/ 2147483646 w 8"/>
                <a:gd name="T5" fmla="*/ 0 w 8"/>
                <a:gd name="T6" fmla="*/ 0 w 8"/>
                <a:gd name="T7" fmla="*/ 0 w 8"/>
                <a:gd name="T8" fmla="*/ 0 w 8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8 w 8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8">
                  <a:moveTo>
                    <a:pt x="0" y="0"/>
                  </a:moveTo>
                  <a:lnTo>
                    <a:pt x="8" y="0"/>
                  </a:lnTo>
                  <a:cubicBezTo>
                    <a:pt x="8" y="0"/>
                    <a:pt x="8" y="0"/>
                    <a:pt x="8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E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1" name="Freeform 138">
              <a:extLst>
                <a:ext uri="{FF2B5EF4-FFF2-40B4-BE49-F238E27FC236}">
                  <a16:creationId xmlns:a16="http://schemas.microsoft.com/office/drawing/2014/main" id="{A65B1B55-DFD6-FFF6-D513-3C23B918A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" y="1356"/>
              <a:ext cx="70" cy="9"/>
            </a:xfrm>
            <a:custGeom>
              <a:avLst/>
              <a:gdLst>
                <a:gd name="T0" fmla="*/ 0 w 8"/>
                <a:gd name="T1" fmla="*/ 2147483646 h 1"/>
                <a:gd name="T2" fmla="*/ 2147483646 w 8"/>
                <a:gd name="T3" fmla="*/ 2147483646 h 1"/>
                <a:gd name="T4" fmla="*/ 2147483646 w 8"/>
                <a:gd name="T5" fmla="*/ 2147483646 h 1"/>
                <a:gd name="T6" fmla="*/ 2147483646 w 8"/>
                <a:gd name="T7" fmla="*/ 0 h 1"/>
                <a:gd name="T8" fmla="*/ 2147483646 w 8"/>
                <a:gd name="T9" fmla="*/ 0 h 1"/>
                <a:gd name="T10" fmla="*/ 0 w 8"/>
                <a:gd name="T11" fmla="*/ 0 h 1"/>
                <a:gd name="T12" fmla="*/ 0 w 8"/>
                <a:gd name="T13" fmla="*/ 0 h 1"/>
                <a:gd name="T14" fmla="*/ 0 w 8"/>
                <a:gd name="T15" fmla="*/ 2147483646 h 1"/>
                <a:gd name="T16" fmla="*/ 0 w 8"/>
                <a:gd name="T17" fmla="*/ 2147483646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1"/>
                <a:gd name="T29" fmla="*/ 8 w 8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1">
                  <a:moveTo>
                    <a:pt x="0" y="1"/>
                  </a:moveTo>
                  <a:lnTo>
                    <a:pt x="8" y="1"/>
                  </a:lnTo>
                  <a:cubicBezTo>
                    <a:pt x="8" y="0"/>
                    <a:pt x="8" y="0"/>
                    <a:pt x="8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BBE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" name="Freeform 139">
              <a:extLst>
                <a:ext uri="{FF2B5EF4-FFF2-40B4-BE49-F238E27FC236}">
                  <a16:creationId xmlns:a16="http://schemas.microsoft.com/office/drawing/2014/main" id="{61E38657-56D9-1E5C-1C82-243D8930E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" y="1356"/>
              <a:ext cx="70" cy="0"/>
            </a:xfrm>
            <a:custGeom>
              <a:avLst/>
              <a:gdLst>
                <a:gd name="T0" fmla="*/ 0 w 8"/>
                <a:gd name="T1" fmla="*/ 2147483646 w 8"/>
                <a:gd name="T2" fmla="*/ 2147483646 w 8"/>
                <a:gd name="T3" fmla="*/ 2147483646 w 8"/>
                <a:gd name="T4" fmla="*/ 2147483646 w 8"/>
                <a:gd name="T5" fmla="*/ 2147483646 w 8"/>
                <a:gd name="T6" fmla="*/ 2147483646 w 8"/>
                <a:gd name="T7" fmla="*/ 0 w 8"/>
                <a:gd name="T8" fmla="*/ 0 w 8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8 w 8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8">
                  <a:moveTo>
                    <a:pt x="0" y="0"/>
                  </a:moveTo>
                  <a:lnTo>
                    <a:pt x="8" y="0"/>
                  </a:lnTo>
                  <a:cubicBezTo>
                    <a:pt x="8" y="0"/>
                    <a:pt x="8" y="0"/>
                    <a:pt x="8" y="0"/>
                  </a:cubicBez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C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" name="Freeform 140">
              <a:extLst>
                <a:ext uri="{FF2B5EF4-FFF2-40B4-BE49-F238E27FC236}">
                  <a16:creationId xmlns:a16="http://schemas.microsoft.com/office/drawing/2014/main" id="{B71FFCA8-22CE-2CDB-EA09-7EFAAD4EA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" y="1356"/>
              <a:ext cx="61" cy="0"/>
            </a:xfrm>
            <a:custGeom>
              <a:avLst/>
              <a:gdLst>
                <a:gd name="T0" fmla="*/ 0 w 7"/>
                <a:gd name="T1" fmla="*/ 2147483646 w 7"/>
                <a:gd name="T2" fmla="*/ 2147483646 w 7"/>
                <a:gd name="T3" fmla="*/ 2147483646 w 7"/>
                <a:gd name="T4" fmla="*/ 2147483646 w 7"/>
                <a:gd name="T5" fmla="*/ 0 w 7"/>
                <a:gd name="T6" fmla="*/ 0 w 7"/>
                <a:gd name="T7" fmla="*/ 0 w 7"/>
                <a:gd name="T8" fmla="*/ 0 w 7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7 w 7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7">
                  <a:moveTo>
                    <a:pt x="0" y="0"/>
                  </a:moveTo>
                  <a:lnTo>
                    <a:pt x="7" y="0"/>
                  </a:lnTo>
                  <a:cubicBezTo>
                    <a:pt x="7" y="0"/>
                    <a:pt x="6" y="0"/>
                    <a:pt x="6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C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4" name="Freeform 141">
              <a:extLst>
                <a:ext uri="{FF2B5EF4-FFF2-40B4-BE49-F238E27FC236}">
                  <a16:creationId xmlns:a16="http://schemas.microsoft.com/office/drawing/2014/main" id="{0427E48D-06ED-D3D1-16BE-E9BA282DC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" y="1347"/>
              <a:ext cx="52" cy="9"/>
            </a:xfrm>
            <a:custGeom>
              <a:avLst/>
              <a:gdLst>
                <a:gd name="T0" fmla="*/ 0 w 6"/>
                <a:gd name="T1" fmla="*/ 2147483646 h 1"/>
                <a:gd name="T2" fmla="*/ 2147483646 w 6"/>
                <a:gd name="T3" fmla="*/ 2147483646 h 1"/>
                <a:gd name="T4" fmla="*/ 2147483646 w 6"/>
                <a:gd name="T5" fmla="*/ 2147483646 h 1"/>
                <a:gd name="T6" fmla="*/ 2147483646 w 6"/>
                <a:gd name="T7" fmla="*/ 0 h 1"/>
                <a:gd name="T8" fmla="*/ 2147483646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2147483646 h 1"/>
                <a:gd name="T16" fmla="*/ 0 w 6"/>
                <a:gd name="T17" fmla="*/ 2147483646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"/>
                <a:gd name="T29" fmla="*/ 6 w 6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">
                  <a:moveTo>
                    <a:pt x="0" y="1"/>
                  </a:moveTo>
                  <a:lnTo>
                    <a:pt x="6" y="1"/>
                  </a:lnTo>
                  <a:cubicBezTo>
                    <a:pt x="6" y="0"/>
                    <a:pt x="6" y="0"/>
                    <a:pt x="6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CC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5" name="Freeform 142">
              <a:extLst>
                <a:ext uri="{FF2B5EF4-FFF2-40B4-BE49-F238E27FC236}">
                  <a16:creationId xmlns:a16="http://schemas.microsoft.com/office/drawing/2014/main" id="{E04BA3B5-FC37-C0CC-BCAC-568A4ECBB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" y="1347"/>
              <a:ext cx="52" cy="0"/>
            </a:xfrm>
            <a:custGeom>
              <a:avLst/>
              <a:gdLst>
                <a:gd name="T0" fmla="*/ 0 w 6"/>
                <a:gd name="T1" fmla="*/ 2147483646 w 6"/>
                <a:gd name="T2" fmla="*/ 2147483646 w 6"/>
                <a:gd name="T3" fmla="*/ 2147483646 w 6"/>
                <a:gd name="T4" fmla="*/ 2147483646 w 6"/>
                <a:gd name="T5" fmla="*/ 2147483646 w 6"/>
                <a:gd name="T6" fmla="*/ 2147483646 w 6"/>
                <a:gd name="T7" fmla="*/ 0 w 6"/>
                <a:gd name="T8" fmla="*/ 0 w 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6 w 6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6">
                  <a:moveTo>
                    <a:pt x="0" y="0"/>
                  </a:moveTo>
                  <a:lnTo>
                    <a:pt x="6" y="0"/>
                  </a:lnTo>
                  <a:cubicBezTo>
                    <a:pt x="6" y="0"/>
                    <a:pt x="6" y="0"/>
                    <a:pt x="6" y="0"/>
                  </a:cubicBezTo>
                  <a:lnTo>
                    <a:pt x="1" y="0"/>
                  </a:ln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CC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6" name="Freeform 143">
              <a:extLst>
                <a:ext uri="{FF2B5EF4-FFF2-40B4-BE49-F238E27FC236}">
                  <a16:creationId xmlns:a16="http://schemas.microsoft.com/office/drawing/2014/main" id="{C5184DB5-802C-F398-FB2A-A3AD7DBC6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" y="1347"/>
              <a:ext cx="44" cy="0"/>
            </a:xfrm>
            <a:custGeom>
              <a:avLst/>
              <a:gdLst>
                <a:gd name="T0" fmla="*/ 0 w 5"/>
                <a:gd name="T1" fmla="*/ 2147483646 w 5"/>
                <a:gd name="T2" fmla="*/ 2147483646 w 5"/>
                <a:gd name="T3" fmla="*/ 2147483646 w 5"/>
                <a:gd name="T4" fmla="*/ 2147483646 w 5"/>
                <a:gd name="T5" fmla="*/ 0 w 5"/>
                <a:gd name="T6" fmla="*/ 0 w 5"/>
                <a:gd name="T7" fmla="*/ 0 w 5"/>
                <a:gd name="T8" fmla="*/ 0 w 5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5 w 5"/>
              </a:gdLst>
              <a:ahLst/>
              <a:cxnLst>
                <a:cxn ang="T9">
                  <a:pos x="T0" y="0"/>
                </a:cxn>
                <a:cxn ang="T10">
                  <a:pos x="T1" y="0"/>
                </a:cxn>
                <a:cxn ang="T11">
                  <a:pos x="T2" y="0"/>
                </a:cxn>
                <a:cxn ang="T12">
                  <a:pos x="T3" y="0"/>
                </a:cxn>
                <a:cxn ang="T13">
                  <a:pos x="T4" y="0"/>
                </a:cxn>
                <a:cxn ang="T14">
                  <a:pos x="T5" y="0"/>
                </a:cxn>
                <a:cxn ang="T15">
                  <a:pos x="T6" y="0"/>
                </a:cxn>
                <a:cxn ang="T16">
                  <a:pos x="T7" y="0"/>
                </a:cxn>
                <a:cxn ang="T17">
                  <a:pos x="T8" y="0"/>
                </a:cxn>
              </a:cxnLst>
              <a:rect l="T18" t="0" r="T19" b="0"/>
              <a:pathLst>
                <a:path w="5">
                  <a:moveTo>
                    <a:pt x="0" y="0"/>
                  </a:moveTo>
                  <a:lnTo>
                    <a:pt x="5" y="0"/>
                  </a:lnTo>
                  <a:cubicBezTo>
                    <a:pt x="5" y="0"/>
                    <a:pt x="5" y="0"/>
                    <a:pt x="5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CC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7" name="Freeform 144">
              <a:extLst>
                <a:ext uri="{FF2B5EF4-FFF2-40B4-BE49-F238E27FC236}">
                  <a16:creationId xmlns:a16="http://schemas.microsoft.com/office/drawing/2014/main" id="{EABAE43D-783A-A6E3-54D7-41F0F6B3C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" y="1339"/>
              <a:ext cx="44" cy="8"/>
            </a:xfrm>
            <a:custGeom>
              <a:avLst/>
              <a:gdLst>
                <a:gd name="T0" fmla="*/ 0 w 5"/>
                <a:gd name="T1" fmla="*/ 2147483646 h 1"/>
                <a:gd name="T2" fmla="*/ 2147483646 w 5"/>
                <a:gd name="T3" fmla="*/ 2147483646 h 1"/>
                <a:gd name="T4" fmla="*/ 2147483646 w 5"/>
                <a:gd name="T5" fmla="*/ 2147483646 h 1"/>
                <a:gd name="T6" fmla="*/ 2147483646 w 5"/>
                <a:gd name="T7" fmla="*/ 2147483646 h 1"/>
                <a:gd name="T8" fmla="*/ 2147483646 w 5"/>
                <a:gd name="T9" fmla="*/ 2147483646 h 1"/>
                <a:gd name="T10" fmla="*/ 2147483646 w 5"/>
                <a:gd name="T11" fmla="*/ 0 h 1"/>
                <a:gd name="T12" fmla="*/ 2147483646 w 5"/>
                <a:gd name="T13" fmla="*/ 0 h 1"/>
                <a:gd name="T14" fmla="*/ 2147483646 w 5"/>
                <a:gd name="T15" fmla="*/ 0 h 1"/>
                <a:gd name="T16" fmla="*/ 0 w 5"/>
                <a:gd name="T17" fmla="*/ 2147483646 h 1"/>
                <a:gd name="T18" fmla="*/ 0 w 5"/>
                <a:gd name="T19" fmla="*/ 2147483646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"/>
                <a:gd name="T32" fmla="*/ 5 w 5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">
                  <a:moveTo>
                    <a:pt x="0" y="1"/>
                  </a:moveTo>
                  <a:lnTo>
                    <a:pt x="5" y="1"/>
                  </a:lnTo>
                  <a:cubicBezTo>
                    <a:pt x="5" y="1"/>
                    <a:pt x="5" y="1"/>
                    <a:pt x="5" y="1"/>
                  </a:cubicBezTo>
                  <a:lnTo>
                    <a:pt x="4" y="0"/>
                  </a:lnTo>
                  <a:lnTo>
                    <a:pt x="1" y="0"/>
                  </a:ln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CC4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8" name="Freeform 145">
              <a:extLst>
                <a:ext uri="{FF2B5EF4-FFF2-40B4-BE49-F238E27FC236}">
                  <a16:creationId xmlns:a16="http://schemas.microsoft.com/office/drawing/2014/main" id="{E222277C-3392-BAA4-5CDA-62B76892F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" y="1339"/>
              <a:ext cx="26" cy="0"/>
            </a:xfrm>
            <a:custGeom>
              <a:avLst/>
              <a:gdLst>
                <a:gd name="T0" fmla="*/ 0 w 3"/>
                <a:gd name="T1" fmla="*/ 2147483646 w 3"/>
                <a:gd name="T2" fmla="*/ 2147483646 w 3"/>
                <a:gd name="T3" fmla="*/ 0 w 3"/>
                <a:gd name="T4" fmla="*/ 0 w 3"/>
                <a:gd name="T5" fmla="*/ 0 w 3"/>
                <a:gd name="T6" fmla="*/ 0 w 3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3"/>
                <a:gd name="T15" fmla="*/ 3 w 3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CC4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9" name="Freeform 146">
              <a:extLst>
                <a:ext uri="{FF2B5EF4-FFF2-40B4-BE49-F238E27FC236}">
                  <a16:creationId xmlns:a16="http://schemas.microsoft.com/office/drawing/2014/main" id="{20A31E00-339A-C4A7-A622-9B65577C1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" y="1330"/>
              <a:ext cx="17" cy="9"/>
            </a:xfrm>
            <a:custGeom>
              <a:avLst/>
              <a:gdLst>
                <a:gd name="T0" fmla="*/ 0 w 2"/>
                <a:gd name="T1" fmla="*/ 2147483646 h 1"/>
                <a:gd name="T2" fmla="*/ 2147483646 w 2"/>
                <a:gd name="T3" fmla="*/ 2147483646 h 1"/>
                <a:gd name="T4" fmla="*/ 2147483646 w 2"/>
                <a:gd name="T5" fmla="*/ 0 h 1"/>
                <a:gd name="T6" fmla="*/ 2147483646 w 2"/>
                <a:gd name="T7" fmla="*/ 0 h 1"/>
                <a:gd name="T8" fmla="*/ 0 w 2"/>
                <a:gd name="T9" fmla="*/ 2147483646 h 1"/>
                <a:gd name="T10" fmla="*/ 0 w 2"/>
                <a:gd name="T11" fmla="*/ 2147483646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1"/>
                <a:gd name="T20" fmla="*/ 2 w 2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1" y="0"/>
                  </a:ln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C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0" name="Freeform 147">
              <a:extLst>
                <a:ext uri="{FF2B5EF4-FFF2-40B4-BE49-F238E27FC236}">
                  <a16:creationId xmlns:a16="http://schemas.microsoft.com/office/drawing/2014/main" id="{CBF8055B-D6FD-B3B6-AA46-D9EA782C5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" y="1844"/>
              <a:ext cx="896" cy="1471"/>
            </a:xfrm>
            <a:custGeom>
              <a:avLst/>
              <a:gdLst>
                <a:gd name="T0" fmla="*/ 2147483646 w 103"/>
                <a:gd name="T1" fmla="*/ 2147483646 h 169"/>
                <a:gd name="T2" fmla="*/ 2147483646 w 103"/>
                <a:gd name="T3" fmla="*/ 2147483646 h 169"/>
                <a:gd name="T4" fmla="*/ 0 w 103"/>
                <a:gd name="T5" fmla="*/ 2147483646 h 169"/>
                <a:gd name="T6" fmla="*/ 2147483646 w 103"/>
                <a:gd name="T7" fmla="*/ 2147483646 h 169"/>
                <a:gd name="T8" fmla="*/ 2147483646 w 103"/>
                <a:gd name="T9" fmla="*/ 2147483646 h 169"/>
                <a:gd name="T10" fmla="*/ 2147483646 w 103"/>
                <a:gd name="T11" fmla="*/ 2147483646 h 169"/>
                <a:gd name="T12" fmla="*/ 2147483646 w 103"/>
                <a:gd name="T13" fmla="*/ 2147483646 h 169"/>
                <a:gd name="T14" fmla="*/ 2147483646 w 103"/>
                <a:gd name="T15" fmla="*/ 2147483646 h 169"/>
                <a:gd name="T16" fmla="*/ 2147483646 w 103"/>
                <a:gd name="T17" fmla="*/ 2147483646 h 169"/>
                <a:gd name="T18" fmla="*/ 2147483646 w 103"/>
                <a:gd name="T19" fmla="*/ 2147483646 h 169"/>
                <a:gd name="T20" fmla="*/ 2147483646 w 103"/>
                <a:gd name="T21" fmla="*/ 2147483646 h 169"/>
                <a:gd name="T22" fmla="*/ 2147483646 w 103"/>
                <a:gd name="T23" fmla="*/ 2147483646 h 169"/>
                <a:gd name="T24" fmla="*/ 2147483646 w 103"/>
                <a:gd name="T25" fmla="*/ 2147483646 h 169"/>
                <a:gd name="T26" fmla="*/ 2147483646 w 103"/>
                <a:gd name="T27" fmla="*/ 2147483646 h 169"/>
                <a:gd name="T28" fmla="*/ 2147483646 w 103"/>
                <a:gd name="T29" fmla="*/ 2147483646 h 169"/>
                <a:gd name="T30" fmla="*/ 2147483646 w 103"/>
                <a:gd name="T31" fmla="*/ 2147483646 h 169"/>
                <a:gd name="T32" fmla="*/ 2147483646 w 103"/>
                <a:gd name="T33" fmla="*/ 2147483646 h 169"/>
                <a:gd name="T34" fmla="*/ 2147483646 w 103"/>
                <a:gd name="T35" fmla="*/ 2147483646 h 169"/>
                <a:gd name="T36" fmla="*/ 2147483646 w 103"/>
                <a:gd name="T37" fmla="*/ 2147483646 h 169"/>
                <a:gd name="T38" fmla="*/ 2147483646 w 103"/>
                <a:gd name="T39" fmla="*/ 2147483646 h 169"/>
                <a:gd name="T40" fmla="*/ 2147483646 w 103"/>
                <a:gd name="T41" fmla="*/ 2147483646 h 169"/>
                <a:gd name="T42" fmla="*/ 2147483646 w 103"/>
                <a:gd name="T43" fmla="*/ 2147483646 h 169"/>
                <a:gd name="T44" fmla="*/ 2147483646 w 103"/>
                <a:gd name="T45" fmla="*/ 2147483646 h 169"/>
                <a:gd name="T46" fmla="*/ 2147483646 w 103"/>
                <a:gd name="T47" fmla="*/ 2147483646 h 169"/>
                <a:gd name="T48" fmla="*/ 2147483646 w 103"/>
                <a:gd name="T49" fmla="*/ 2147483646 h 169"/>
                <a:gd name="T50" fmla="*/ 2147483646 w 103"/>
                <a:gd name="T51" fmla="*/ 2147483646 h 169"/>
                <a:gd name="T52" fmla="*/ 2147483646 w 103"/>
                <a:gd name="T53" fmla="*/ 2147483646 h 169"/>
                <a:gd name="T54" fmla="*/ 2147483646 w 103"/>
                <a:gd name="T55" fmla="*/ 2147483646 h 169"/>
                <a:gd name="T56" fmla="*/ 2147483646 w 103"/>
                <a:gd name="T57" fmla="*/ 2147483646 h 169"/>
                <a:gd name="T58" fmla="*/ 2147483646 w 103"/>
                <a:gd name="T59" fmla="*/ 2147483646 h 169"/>
                <a:gd name="T60" fmla="*/ 2147483646 w 103"/>
                <a:gd name="T61" fmla="*/ 2147483646 h 169"/>
                <a:gd name="T62" fmla="*/ 2147483646 w 103"/>
                <a:gd name="T63" fmla="*/ 2147483646 h 169"/>
                <a:gd name="T64" fmla="*/ 2147483646 w 103"/>
                <a:gd name="T65" fmla="*/ 2147483646 h 169"/>
                <a:gd name="T66" fmla="*/ 2147483646 w 103"/>
                <a:gd name="T67" fmla="*/ 2147483646 h 169"/>
                <a:gd name="T68" fmla="*/ 2147483646 w 103"/>
                <a:gd name="T69" fmla="*/ 2147483646 h 169"/>
                <a:gd name="T70" fmla="*/ 2147483646 w 103"/>
                <a:gd name="T71" fmla="*/ 2147483646 h 169"/>
                <a:gd name="T72" fmla="*/ 2147483646 w 103"/>
                <a:gd name="T73" fmla="*/ 2147483646 h 169"/>
                <a:gd name="T74" fmla="*/ 2147483646 w 103"/>
                <a:gd name="T75" fmla="*/ 2147483646 h 169"/>
                <a:gd name="T76" fmla="*/ 2147483646 w 103"/>
                <a:gd name="T77" fmla="*/ 2147483646 h 169"/>
                <a:gd name="T78" fmla="*/ 2147483646 w 103"/>
                <a:gd name="T79" fmla="*/ 2147483646 h 169"/>
                <a:gd name="T80" fmla="*/ 2147483646 w 103"/>
                <a:gd name="T81" fmla="*/ 2147483646 h 169"/>
                <a:gd name="T82" fmla="*/ 2147483646 w 103"/>
                <a:gd name="T83" fmla="*/ 2147483646 h 169"/>
                <a:gd name="T84" fmla="*/ 2147483646 w 103"/>
                <a:gd name="T85" fmla="*/ 2147483646 h 169"/>
                <a:gd name="T86" fmla="*/ 2147483646 w 103"/>
                <a:gd name="T87" fmla="*/ 2147483646 h 169"/>
                <a:gd name="T88" fmla="*/ 2147483646 w 103"/>
                <a:gd name="T89" fmla="*/ 2147483646 h 169"/>
                <a:gd name="T90" fmla="*/ 2147483646 w 103"/>
                <a:gd name="T91" fmla="*/ 2147483646 h 169"/>
                <a:gd name="T92" fmla="*/ 2147483646 w 103"/>
                <a:gd name="T93" fmla="*/ 2147483646 h 169"/>
                <a:gd name="T94" fmla="*/ 2147483646 w 103"/>
                <a:gd name="T95" fmla="*/ 2147483646 h 169"/>
                <a:gd name="T96" fmla="*/ 2147483646 w 103"/>
                <a:gd name="T97" fmla="*/ 2147483646 h 169"/>
                <a:gd name="T98" fmla="*/ 2147483646 w 103"/>
                <a:gd name="T99" fmla="*/ 2147483646 h 169"/>
                <a:gd name="T100" fmla="*/ 2147483646 w 103"/>
                <a:gd name="T101" fmla="*/ 2147483646 h 169"/>
                <a:gd name="T102" fmla="*/ 2147483646 w 103"/>
                <a:gd name="T103" fmla="*/ 2147483646 h 169"/>
                <a:gd name="T104" fmla="*/ 2147483646 w 103"/>
                <a:gd name="T105" fmla="*/ 2147483646 h 169"/>
                <a:gd name="T106" fmla="*/ 2147483646 w 103"/>
                <a:gd name="T107" fmla="*/ 2147483646 h 169"/>
                <a:gd name="T108" fmla="*/ 2147483646 w 103"/>
                <a:gd name="T109" fmla="*/ 2147483646 h 169"/>
                <a:gd name="T110" fmla="*/ 2147483646 w 103"/>
                <a:gd name="T111" fmla="*/ 2147483646 h 169"/>
                <a:gd name="T112" fmla="*/ 2147483646 w 103"/>
                <a:gd name="T113" fmla="*/ 2147483646 h 169"/>
                <a:gd name="T114" fmla="*/ 2147483646 w 103"/>
                <a:gd name="T115" fmla="*/ 2147483646 h 169"/>
                <a:gd name="T116" fmla="*/ 2147483646 w 103"/>
                <a:gd name="T117" fmla="*/ 2147483646 h 169"/>
                <a:gd name="T118" fmla="*/ 2147483646 w 103"/>
                <a:gd name="T119" fmla="*/ 2147483646 h 16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3"/>
                <a:gd name="T181" fmla="*/ 0 h 169"/>
                <a:gd name="T182" fmla="*/ 103 w 103"/>
                <a:gd name="T183" fmla="*/ 169 h 16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3" h="169">
                  <a:moveTo>
                    <a:pt x="26" y="168"/>
                  </a:moveTo>
                  <a:lnTo>
                    <a:pt x="11" y="167"/>
                  </a:lnTo>
                  <a:lnTo>
                    <a:pt x="9" y="165"/>
                  </a:lnTo>
                  <a:lnTo>
                    <a:pt x="9" y="163"/>
                  </a:lnTo>
                  <a:lnTo>
                    <a:pt x="1" y="161"/>
                  </a:lnTo>
                  <a:lnTo>
                    <a:pt x="0" y="159"/>
                  </a:lnTo>
                  <a:lnTo>
                    <a:pt x="1" y="157"/>
                  </a:lnTo>
                  <a:lnTo>
                    <a:pt x="1" y="156"/>
                  </a:lnTo>
                  <a:cubicBezTo>
                    <a:pt x="2" y="155"/>
                    <a:pt x="4" y="155"/>
                    <a:pt x="5" y="154"/>
                  </a:cubicBezTo>
                  <a:cubicBezTo>
                    <a:pt x="9" y="152"/>
                    <a:pt x="13" y="150"/>
                    <a:pt x="16" y="149"/>
                  </a:cubicBezTo>
                  <a:lnTo>
                    <a:pt x="19" y="149"/>
                  </a:lnTo>
                  <a:lnTo>
                    <a:pt x="21" y="148"/>
                  </a:lnTo>
                  <a:lnTo>
                    <a:pt x="27" y="147"/>
                  </a:lnTo>
                  <a:lnTo>
                    <a:pt x="38" y="145"/>
                  </a:lnTo>
                  <a:cubicBezTo>
                    <a:pt x="40" y="141"/>
                    <a:pt x="40" y="137"/>
                    <a:pt x="40" y="133"/>
                  </a:cubicBezTo>
                  <a:lnTo>
                    <a:pt x="41" y="128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7" y="102"/>
                  </a:lnTo>
                  <a:lnTo>
                    <a:pt x="36" y="101"/>
                  </a:lnTo>
                  <a:lnTo>
                    <a:pt x="36" y="97"/>
                  </a:lnTo>
                  <a:lnTo>
                    <a:pt x="34" y="95"/>
                  </a:lnTo>
                  <a:lnTo>
                    <a:pt x="34" y="94"/>
                  </a:lnTo>
                  <a:lnTo>
                    <a:pt x="32" y="86"/>
                  </a:lnTo>
                  <a:lnTo>
                    <a:pt x="32" y="85"/>
                  </a:lnTo>
                  <a:lnTo>
                    <a:pt x="32" y="84"/>
                  </a:lnTo>
                  <a:lnTo>
                    <a:pt x="31" y="73"/>
                  </a:lnTo>
                  <a:lnTo>
                    <a:pt x="31" y="72"/>
                  </a:lnTo>
                  <a:lnTo>
                    <a:pt x="29" y="71"/>
                  </a:lnTo>
                  <a:lnTo>
                    <a:pt x="31" y="67"/>
                  </a:lnTo>
                  <a:cubicBezTo>
                    <a:pt x="31" y="63"/>
                    <a:pt x="32" y="60"/>
                    <a:pt x="32" y="56"/>
                  </a:cubicBezTo>
                  <a:lnTo>
                    <a:pt x="31" y="55"/>
                  </a:lnTo>
                  <a:lnTo>
                    <a:pt x="29" y="53"/>
                  </a:lnTo>
                  <a:lnTo>
                    <a:pt x="31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3"/>
                  </a:lnTo>
                  <a:lnTo>
                    <a:pt x="33" y="30"/>
                  </a:lnTo>
                  <a:lnTo>
                    <a:pt x="36" y="21"/>
                  </a:lnTo>
                  <a:lnTo>
                    <a:pt x="37" y="20"/>
                  </a:lnTo>
                  <a:cubicBezTo>
                    <a:pt x="37" y="18"/>
                    <a:pt x="39" y="16"/>
                    <a:pt x="41" y="15"/>
                  </a:cubicBezTo>
                  <a:lnTo>
                    <a:pt x="46" y="14"/>
                  </a:lnTo>
                  <a:lnTo>
                    <a:pt x="46" y="13"/>
                  </a:lnTo>
                  <a:lnTo>
                    <a:pt x="47" y="7"/>
                  </a:lnTo>
                  <a:cubicBezTo>
                    <a:pt x="48" y="5"/>
                    <a:pt x="51" y="2"/>
                    <a:pt x="54" y="1"/>
                  </a:cubicBezTo>
                  <a:cubicBezTo>
                    <a:pt x="57" y="0"/>
                    <a:pt x="61" y="0"/>
                    <a:pt x="64" y="3"/>
                  </a:cubicBezTo>
                  <a:lnTo>
                    <a:pt x="67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70" y="7"/>
                  </a:lnTo>
                  <a:lnTo>
                    <a:pt x="71" y="9"/>
                  </a:lnTo>
                  <a:lnTo>
                    <a:pt x="74" y="13"/>
                  </a:lnTo>
                  <a:lnTo>
                    <a:pt x="75" y="16"/>
                  </a:lnTo>
                  <a:lnTo>
                    <a:pt x="75" y="17"/>
                  </a:lnTo>
                  <a:lnTo>
                    <a:pt x="78" y="23"/>
                  </a:lnTo>
                  <a:lnTo>
                    <a:pt x="79" y="26"/>
                  </a:lnTo>
                  <a:lnTo>
                    <a:pt x="79" y="27"/>
                  </a:lnTo>
                  <a:lnTo>
                    <a:pt x="83" y="34"/>
                  </a:lnTo>
                  <a:cubicBezTo>
                    <a:pt x="84" y="37"/>
                    <a:pt x="84" y="40"/>
                    <a:pt x="83" y="43"/>
                  </a:cubicBezTo>
                  <a:lnTo>
                    <a:pt x="82" y="44"/>
                  </a:lnTo>
                  <a:lnTo>
                    <a:pt x="83" y="55"/>
                  </a:lnTo>
                  <a:lnTo>
                    <a:pt x="83" y="56"/>
                  </a:lnTo>
                  <a:lnTo>
                    <a:pt x="83" y="57"/>
                  </a:lnTo>
                  <a:cubicBezTo>
                    <a:pt x="83" y="59"/>
                    <a:pt x="83" y="61"/>
                    <a:pt x="81" y="64"/>
                  </a:cubicBezTo>
                  <a:lnTo>
                    <a:pt x="83" y="70"/>
                  </a:lnTo>
                  <a:lnTo>
                    <a:pt x="83" y="72"/>
                  </a:lnTo>
                  <a:lnTo>
                    <a:pt x="85" y="70"/>
                  </a:lnTo>
                  <a:cubicBezTo>
                    <a:pt x="87" y="69"/>
                    <a:pt x="89" y="69"/>
                    <a:pt x="90" y="70"/>
                  </a:cubicBezTo>
                  <a:cubicBezTo>
                    <a:pt x="92" y="69"/>
                    <a:pt x="93" y="68"/>
                    <a:pt x="94" y="69"/>
                  </a:cubicBezTo>
                  <a:cubicBezTo>
                    <a:pt x="96" y="70"/>
                    <a:pt x="98" y="71"/>
                    <a:pt x="99" y="72"/>
                  </a:cubicBezTo>
                  <a:lnTo>
                    <a:pt x="102" y="77"/>
                  </a:lnTo>
                  <a:cubicBezTo>
                    <a:pt x="103" y="81"/>
                    <a:pt x="103" y="86"/>
                    <a:pt x="100" y="90"/>
                  </a:cubicBezTo>
                  <a:lnTo>
                    <a:pt x="99" y="91"/>
                  </a:lnTo>
                  <a:cubicBezTo>
                    <a:pt x="95" y="92"/>
                    <a:pt x="91" y="92"/>
                    <a:pt x="88" y="92"/>
                  </a:cubicBezTo>
                  <a:cubicBezTo>
                    <a:pt x="84" y="93"/>
                    <a:pt x="82" y="94"/>
                    <a:pt x="78" y="94"/>
                  </a:cubicBezTo>
                  <a:lnTo>
                    <a:pt x="76" y="105"/>
                  </a:lnTo>
                  <a:lnTo>
                    <a:pt x="76" y="110"/>
                  </a:lnTo>
                  <a:cubicBezTo>
                    <a:pt x="76" y="119"/>
                    <a:pt x="77" y="128"/>
                    <a:pt x="79" y="137"/>
                  </a:cubicBezTo>
                  <a:cubicBezTo>
                    <a:pt x="79" y="143"/>
                    <a:pt x="83" y="148"/>
                    <a:pt x="82" y="153"/>
                  </a:cubicBezTo>
                  <a:lnTo>
                    <a:pt x="84" y="155"/>
                  </a:lnTo>
                  <a:cubicBezTo>
                    <a:pt x="85" y="158"/>
                    <a:pt x="87" y="160"/>
                    <a:pt x="87" y="162"/>
                  </a:cubicBezTo>
                  <a:cubicBezTo>
                    <a:pt x="85" y="164"/>
                    <a:pt x="83" y="165"/>
                    <a:pt x="82" y="166"/>
                  </a:cubicBezTo>
                  <a:lnTo>
                    <a:pt x="80" y="166"/>
                  </a:lnTo>
                  <a:cubicBezTo>
                    <a:pt x="75" y="167"/>
                    <a:pt x="70" y="168"/>
                    <a:pt x="65" y="168"/>
                  </a:cubicBezTo>
                  <a:lnTo>
                    <a:pt x="56" y="168"/>
                  </a:lnTo>
                  <a:lnTo>
                    <a:pt x="55" y="168"/>
                  </a:lnTo>
                  <a:lnTo>
                    <a:pt x="53" y="168"/>
                  </a:lnTo>
                  <a:lnTo>
                    <a:pt x="48" y="168"/>
                  </a:lnTo>
                  <a:lnTo>
                    <a:pt x="27" y="169"/>
                  </a:lnTo>
                  <a:lnTo>
                    <a:pt x="26" y="168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1" name="Freeform 148">
              <a:extLst>
                <a:ext uri="{FF2B5EF4-FFF2-40B4-BE49-F238E27FC236}">
                  <a16:creationId xmlns:a16="http://schemas.microsoft.com/office/drawing/2014/main" id="{79CC1AF9-056A-378A-B7BB-EE9012CCA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" y="3167"/>
              <a:ext cx="644" cy="130"/>
            </a:xfrm>
            <a:custGeom>
              <a:avLst/>
              <a:gdLst>
                <a:gd name="T0" fmla="*/ 2147483646 w 74"/>
                <a:gd name="T1" fmla="*/ 2147483646 h 15"/>
                <a:gd name="T2" fmla="*/ 2147483646 w 74"/>
                <a:gd name="T3" fmla="*/ 2147483646 h 15"/>
                <a:gd name="T4" fmla="*/ 2147483646 w 74"/>
                <a:gd name="T5" fmla="*/ 2147483646 h 15"/>
                <a:gd name="T6" fmla="*/ 0 w 74"/>
                <a:gd name="T7" fmla="*/ 2147483646 h 15"/>
                <a:gd name="T8" fmla="*/ 2147483646 w 74"/>
                <a:gd name="T9" fmla="*/ 2147483646 h 15"/>
                <a:gd name="T10" fmla="*/ 2147483646 w 74"/>
                <a:gd name="T11" fmla="*/ 2147483646 h 15"/>
                <a:gd name="T12" fmla="*/ 2147483646 w 74"/>
                <a:gd name="T13" fmla="*/ 2147483646 h 15"/>
                <a:gd name="T14" fmla="*/ 2147483646 w 74"/>
                <a:gd name="T15" fmla="*/ 2147483646 h 15"/>
                <a:gd name="T16" fmla="*/ 2147483646 w 74"/>
                <a:gd name="T17" fmla="*/ 2147483646 h 15"/>
                <a:gd name="T18" fmla="*/ 2147483646 w 74"/>
                <a:gd name="T19" fmla="*/ 2147483646 h 15"/>
                <a:gd name="T20" fmla="*/ 2147483646 w 74"/>
                <a:gd name="T21" fmla="*/ 2147483646 h 15"/>
                <a:gd name="T22" fmla="*/ 2147483646 w 74"/>
                <a:gd name="T23" fmla="*/ 2147483646 h 15"/>
                <a:gd name="T24" fmla="*/ 2147483646 w 74"/>
                <a:gd name="T25" fmla="*/ 2147483646 h 15"/>
                <a:gd name="T26" fmla="*/ 2147483646 w 74"/>
                <a:gd name="T27" fmla="*/ 0 h 15"/>
                <a:gd name="T28" fmla="*/ 2147483646 w 74"/>
                <a:gd name="T29" fmla="*/ 2147483646 h 15"/>
                <a:gd name="T30" fmla="*/ 2147483646 w 74"/>
                <a:gd name="T31" fmla="*/ 2147483646 h 15"/>
                <a:gd name="T32" fmla="*/ 2147483646 w 74"/>
                <a:gd name="T33" fmla="*/ 2147483646 h 15"/>
                <a:gd name="T34" fmla="*/ 2147483646 w 74"/>
                <a:gd name="T35" fmla="*/ 2147483646 h 15"/>
                <a:gd name="T36" fmla="*/ 2147483646 w 74"/>
                <a:gd name="T37" fmla="*/ 2147483646 h 15"/>
                <a:gd name="T38" fmla="*/ 2147483646 w 74"/>
                <a:gd name="T39" fmla="*/ 2147483646 h 15"/>
                <a:gd name="T40" fmla="*/ 2147483646 w 74"/>
                <a:gd name="T41" fmla="*/ 2147483646 h 15"/>
                <a:gd name="T42" fmla="*/ 2147483646 w 74"/>
                <a:gd name="T43" fmla="*/ 2147483646 h 15"/>
                <a:gd name="T44" fmla="*/ 2147483646 w 74"/>
                <a:gd name="T45" fmla="*/ 2147483646 h 15"/>
                <a:gd name="T46" fmla="*/ 2147483646 w 74"/>
                <a:gd name="T47" fmla="*/ 2147483646 h 15"/>
                <a:gd name="T48" fmla="*/ 2147483646 w 74"/>
                <a:gd name="T49" fmla="*/ 2147483646 h 15"/>
                <a:gd name="T50" fmla="*/ 2147483646 w 74"/>
                <a:gd name="T51" fmla="*/ 2147483646 h 15"/>
                <a:gd name="T52" fmla="*/ 2147483646 w 74"/>
                <a:gd name="T53" fmla="*/ 2147483646 h 15"/>
                <a:gd name="T54" fmla="*/ 2147483646 w 74"/>
                <a:gd name="T55" fmla="*/ 2147483646 h 15"/>
                <a:gd name="T56" fmla="*/ 2147483646 w 74"/>
                <a:gd name="T57" fmla="*/ 2147483646 h 15"/>
                <a:gd name="T58" fmla="*/ 2147483646 w 74"/>
                <a:gd name="T59" fmla="*/ 2147483646 h 15"/>
                <a:gd name="T60" fmla="*/ 2147483646 w 74"/>
                <a:gd name="T61" fmla="*/ 2147483646 h 15"/>
                <a:gd name="T62" fmla="*/ 2147483646 w 74"/>
                <a:gd name="T63" fmla="*/ 2147483646 h 15"/>
                <a:gd name="T64" fmla="*/ 2147483646 w 74"/>
                <a:gd name="T65" fmla="*/ 2147483646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4"/>
                <a:gd name="T100" fmla="*/ 0 h 15"/>
                <a:gd name="T101" fmla="*/ 74 w 74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4" h="15">
                  <a:moveTo>
                    <a:pt x="15" y="15"/>
                  </a:moveTo>
                  <a:lnTo>
                    <a:pt x="7" y="14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1" y="9"/>
                  </a:lnTo>
                  <a:lnTo>
                    <a:pt x="8" y="6"/>
                  </a:lnTo>
                  <a:lnTo>
                    <a:pt x="9" y="6"/>
                  </a:lnTo>
                  <a:lnTo>
                    <a:pt x="11" y="5"/>
                  </a:lnTo>
                  <a:cubicBezTo>
                    <a:pt x="17" y="3"/>
                    <a:pt x="23" y="2"/>
                    <a:pt x="29" y="1"/>
                  </a:cubicBezTo>
                  <a:lnTo>
                    <a:pt x="30" y="1"/>
                  </a:lnTo>
                  <a:cubicBezTo>
                    <a:pt x="34" y="1"/>
                    <a:pt x="37" y="0"/>
                    <a:pt x="41" y="0"/>
                  </a:cubicBezTo>
                  <a:cubicBezTo>
                    <a:pt x="51" y="3"/>
                    <a:pt x="60" y="6"/>
                    <a:pt x="69" y="2"/>
                  </a:cubicBezTo>
                  <a:lnTo>
                    <a:pt x="70" y="3"/>
                  </a:lnTo>
                  <a:lnTo>
                    <a:pt x="71" y="3"/>
                  </a:lnTo>
                  <a:lnTo>
                    <a:pt x="71" y="4"/>
                  </a:lnTo>
                  <a:lnTo>
                    <a:pt x="72" y="5"/>
                  </a:lnTo>
                  <a:lnTo>
                    <a:pt x="72" y="6"/>
                  </a:lnTo>
                  <a:lnTo>
                    <a:pt x="73" y="7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3" y="11"/>
                  </a:lnTo>
                  <a:lnTo>
                    <a:pt x="72" y="12"/>
                  </a:lnTo>
                  <a:cubicBezTo>
                    <a:pt x="64" y="14"/>
                    <a:pt x="58" y="14"/>
                    <a:pt x="50" y="14"/>
                  </a:cubicBezTo>
                  <a:lnTo>
                    <a:pt x="49" y="14"/>
                  </a:lnTo>
                  <a:lnTo>
                    <a:pt x="23" y="15"/>
                  </a:lnTo>
                  <a:lnTo>
                    <a:pt x="21" y="15"/>
                  </a:lnTo>
                  <a:lnTo>
                    <a:pt x="15" y="15"/>
                  </a:lnTo>
                  <a:close/>
                </a:path>
              </a:pathLst>
            </a:custGeom>
            <a:solidFill>
              <a:srgbClr val="82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2" name="Freeform 149">
              <a:extLst>
                <a:ext uri="{FF2B5EF4-FFF2-40B4-BE49-F238E27FC236}">
                  <a16:creationId xmlns:a16="http://schemas.microsoft.com/office/drawing/2014/main" id="{8E2B1043-41EC-5D88-23ED-90FA041F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" y="3115"/>
              <a:ext cx="392" cy="139"/>
            </a:xfrm>
            <a:custGeom>
              <a:avLst/>
              <a:gdLst>
                <a:gd name="T0" fmla="*/ 2147483646 w 45"/>
                <a:gd name="T1" fmla="*/ 2147483646 h 16"/>
                <a:gd name="T2" fmla="*/ 2147483646 w 45"/>
                <a:gd name="T3" fmla="*/ 2147483646 h 16"/>
                <a:gd name="T4" fmla="*/ 0 w 45"/>
                <a:gd name="T5" fmla="*/ 2147483646 h 16"/>
                <a:gd name="T6" fmla="*/ 0 w 45"/>
                <a:gd name="T7" fmla="*/ 2147483646 h 16"/>
                <a:gd name="T8" fmla="*/ 0 w 45"/>
                <a:gd name="T9" fmla="*/ 2147483646 h 16"/>
                <a:gd name="T10" fmla="*/ 2147483646 w 45"/>
                <a:gd name="T11" fmla="*/ 2147483646 h 16"/>
                <a:gd name="T12" fmla="*/ 2147483646 w 45"/>
                <a:gd name="T13" fmla="*/ 2147483646 h 16"/>
                <a:gd name="T14" fmla="*/ 2147483646 w 45"/>
                <a:gd name="T15" fmla="*/ 2147483646 h 16"/>
                <a:gd name="T16" fmla="*/ 2147483646 w 45"/>
                <a:gd name="T17" fmla="*/ 2147483646 h 16"/>
                <a:gd name="T18" fmla="*/ 2147483646 w 45"/>
                <a:gd name="T19" fmla="*/ 2147483646 h 16"/>
                <a:gd name="T20" fmla="*/ 2147483646 w 45"/>
                <a:gd name="T21" fmla="*/ 2147483646 h 16"/>
                <a:gd name="T22" fmla="*/ 2147483646 w 45"/>
                <a:gd name="T23" fmla="*/ 2147483646 h 16"/>
                <a:gd name="T24" fmla="*/ 2147483646 w 45"/>
                <a:gd name="T25" fmla="*/ 2147483646 h 16"/>
                <a:gd name="T26" fmla="*/ 2147483646 w 45"/>
                <a:gd name="T27" fmla="*/ 0 h 16"/>
                <a:gd name="T28" fmla="*/ 2147483646 w 45"/>
                <a:gd name="T29" fmla="*/ 0 h 16"/>
                <a:gd name="T30" fmla="*/ 2147483646 w 45"/>
                <a:gd name="T31" fmla="*/ 2147483646 h 16"/>
                <a:gd name="T32" fmla="*/ 2147483646 w 45"/>
                <a:gd name="T33" fmla="*/ 2147483646 h 16"/>
                <a:gd name="T34" fmla="*/ 2147483646 w 45"/>
                <a:gd name="T35" fmla="*/ 2147483646 h 16"/>
                <a:gd name="T36" fmla="*/ 2147483646 w 45"/>
                <a:gd name="T37" fmla="*/ 2147483646 h 16"/>
                <a:gd name="T38" fmla="*/ 2147483646 w 45"/>
                <a:gd name="T39" fmla="*/ 2147483646 h 16"/>
                <a:gd name="T40" fmla="*/ 2147483646 w 45"/>
                <a:gd name="T41" fmla="*/ 2147483646 h 16"/>
                <a:gd name="T42" fmla="*/ 2147483646 w 45"/>
                <a:gd name="T43" fmla="*/ 2147483646 h 16"/>
                <a:gd name="T44" fmla="*/ 2147483646 w 45"/>
                <a:gd name="T45" fmla="*/ 2147483646 h 16"/>
                <a:gd name="T46" fmla="*/ 2147483646 w 45"/>
                <a:gd name="T47" fmla="*/ 2147483646 h 16"/>
                <a:gd name="T48" fmla="*/ 2147483646 w 45"/>
                <a:gd name="T49" fmla="*/ 2147483646 h 16"/>
                <a:gd name="T50" fmla="*/ 2147483646 w 45"/>
                <a:gd name="T51" fmla="*/ 2147483646 h 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16"/>
                <a:gd name="T80" fmla="*/ 45 w 45"/>
                <a:gd name="T81" fmla="*/ 16 h 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16">
                  <a:moveTo>
                    <a:pt x="6" y="15"/>
                  </a:moveTo>
                  <a:lnTo>
                    <a:pt x="2" y="15"/>
                  </a:lnTo>
                  <a:lnTo>
                    <a:pt x="0" y="14"/>
                  </a:lnTo>
                  <a:lnTo>
                    <a:pt x="0" y="13"/>
                  </a:lnTo>
                  <a:cubicBezTo>
                    <a:pt x="0" y="11"/>
                    <a:pt x="3" y="9"/>
                    <a:pt x="5" y="8"/>
                  </a:cubicBezTo>
                  <a:lnTo>
                    <a:pt x="11" y="6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7" y="4"/>
                  </a:lnTo>
                  <a:lnTo>
                    <a:pt x="23" y="3"/>
                  </a:lnTo>
                  <a:lnTo>
                    <a:pt x="27" y="2"/>
                  </a:lnTo>
                  <a:lnTo>
                    <a:pt x="37" y="0"/>
                  </a:lnTo>
                  <a:cubicBezTo>
                    <a:pt x="39" y="2"/>
                    <a:pt x="41" y="3"/>
                    <a:pt x="43" y="4"/>
                  </a:cubicBezTo>
                  <a:lnTo>
                    <a:pt x="45" y="4"/>
                  </a:lnTo>
                  <a:lnTo>
                    <a:pt x="39" y="6"/>
                  </a:lnTo>
                  <a:lnTo>
                    <a:pt x="38" y="6"/>
                  </a:lnTo>
                  <a:lnTo>
                    <a:pt x="26" y="8"/>
                  </a:lnTo>
                  <a:lnTo>
                    <a:pt x="21" y="9"/>
                  </a:lnTo>
                  <a:lnTo>
                    <a:pt x="19" y="10"/>
                  </a:lnTo>
                  <a:lnTo>
                    <a:pt x="10" y="14"/>
                  </a:lnTo>
                  <a:lnTo>
                    <a:pt x="7" y="16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82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3" name="Freeform 150">
              <a:extLst>
                <a:ext uri="{FF2B5EF4-FFF2-40B4-BE49-F238E27FC236}">
                  <a16:creationId xmlns:a16="http://schemas.microsoft.com/office/drawing/2014/main" id="{7750B3D8-BFF3-6C71-E7CD-234EEB782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" y="2479"/>
              <a:ext cx="426" cy="714"/>
            </a:xfrm>
            <a:custGeom>
              <a:avLst/>
              <a:gdLst>
                <a:gd name="T0" fmla="*/ 2147483646 w 49"/>
                <a:gd name="T1" fmla="*/ 2147483646 h 82"/>
                <a:gd name="T2" fmla="*/ 2147483646 w 49"/>
                <a:gd name="T3" fmla="*/ 2147483646 h 82"/>
                <a:gd name="T4" fmla="*/ 2147483646 w 49"/>
                <a:gd name="T5" fmla="*/ 2147483646 h 82"/>
                <a:gd name="T6" fmla="*/ 2147483646 w 49"/>
                <a:gd name="T7" fmla="*/ 2147483646 h 82"/>
                <a:gd name="T8" fmla="*/ 2147483646 w 49"/>
                <a:gd name="T9" fmla="*/ 2147483646 h 82"/>
                <a:gd name="T10" fmla="*/ 2147483646 w 49"/>
                <a:gd name="T11" fmla="*/ 2147483646 h 82"/>
                <a:gd name="T12" fmla="*/ 2147483646 w 49"/>
                <a:gd name="T13" fmla="*/ 2147483646 h 82"/>
                <a:gd name="T14" fmla="*/ 2147483646 w 49"/>
                <a:gd name="T15" fmla="*/ 2147483646 h 82"/>
                <a:gd name="T16" fmla="*/ 2147483646 w 49"/>
                <a:gd name="T17" fmla="*/ 2147483646 h 82"/>
                <a:gd name="T18" fmla="*/ 2147483646 w 49"/>
                <a:gd name="T19" fmla="*/ 2147483646 h 82"/>
                <a:gd name="T20" fmla="*/ 2147483646 w 49"/>
                <a:gd name="T21" fmla="*/ 2147483646 h 82"/>
                <a:gd name="T22" fmla="*/ 2147483646 w 49"/>
                <a:gd name="T23" fmla="*/ 2147483646 h 82"/>
                <a:gd name="T24" fmla="*/ 2147483646 w 49"/>
                <a:gd name="T25" fmla="*/ 2147483646 h 82"/>
                <a:gd name="T26" fmla="*/ 2147483646 w 49"/>
                <a:gd name="T27" fmla="*/ 2147483646 h 82"/>
                <a:gd name="T28" fmla="*/ 2147483646 w 49"/>
                <a:gd name="T29" fmla="*/ 2147483646 h 82"/>
                <a:gd name="T30" fmla="*/ 2147483646 w 49"/>
                <a:gd name="T31" fmla="*/ 2147483646 h 82"/>
                <a:gd name="T32" fmla="*/ 2147483646 w 49"/>
                <a:gd name="T33" fmla="*/ 2147483646 h 82"/>
                <a:gd name="T34" fmla="*/ 2147483646 w 49"/>
                <a:gd name="T35" fmla="*/ 2147483646 h 82"/>
                <a:gd name="T36" fmla="*/ 2147483646 w 49"/>
                <a:gd name="T37" fmla="*/ 2147483646 h 82"/>
                <a:gd name="T38" fmla="*/ 0 w 49"/>
                <a:gd name="T39" fmla="*/ 0 h 82"/>
                <a:gd name="T40" fmla="*/ 2147483646 w 49"/>
                <a:gd name="T41" fmla="*/ 2147483646 h 82"/>
                <a:gd name="T42" fmla="*/ 2147483646 w 49"/>
                <a:gd name="T43" fmla="*/ 2147483646 h 82"/>
                <a:gd name="T44" fmla="*/ 2147483646 w 49"/>
                <a:gd name="T45" fmla="*/ 2147483646 h 82"/>
                <a:gd name="T46" fmla="*/ 2147483646 w 49"/>
                <a:gd name="T47" fmla="*/ 2147483646 h 82"/>
                <a:gd name="T48" fmla="*/ 2147483646 w 49"/>
                <a:gd name="T49" fmla="*/ 2147483646 h 82"/>
                <a:gd name="T50" fmla="*/ 2147483646 w 49"/>
                <a:gd name="T51" fmla="*/ 2147483646 h 82"/>
                <a:gd name="T52" fmla="*/ 2147483646 w 49"/>
                <a:gd name="T53" fmla="*/ 2147483646 h 82"/>
                <a:gd name="T54" fmla="*/ 2147483646 w 49"/>
                <a:gd name="T55" fmla="*/ 2147483646 h 82"/>
                <a:gd name="T56" fmla="*/ 2147483646 w 49"/>
                <a:gd name="T57" fmla="*/ 2147483646 h 82"/>
                <a:gd name="T58" fmla="*/ 2147483646 w 49"/>
                <a:gd name="T59" fmla="*/ 2147483646 h 82"/>
                <a:gd name="T60" fmla="*/ 2147483646 w 49"/>
                <a:gd name="T61" fmla="*/ 2147483646 h 82"/>
                <a:gd name="T62" fmla="*/ 2147483646 w 49"/>
                <a:gd name="T63" fmla="*/ 2147483646 h 82"/>
                <a:gd name="T64" fmla="*/ 2147483646 w 49"/>
                <a:gd name="T65" fmla="*/ 2147483646 h 82"/>
                <a:gd name="T66" fmla="*/ 2147483646 w 49"/>
                <a:gd name="T67" fmla="*/ 2147483646 h 82"/>
                <a:gd name="T68" fmla="*/ 2147483646 w 49"/>
                <a:gd name="T69" fmla="*/ 2147483646 h 82"/>
                <a:gd name="T70" fmla="*/ 2147483646 w 49"/>
                <a:gd name="T71" fmla="*/ 2147483646 h 82"/>
                <a:gd name="T72" fmla="*/ 2147483646 w 49"/>
                <a:gd name="T73" fmla="*/ 2147483646 h 82"/>
                <a:gd name="T74" fmla="*/ 2147483646 w 49"/>
                <a:gd name="T75" fmla="*/ 2147483646 h 82"/>
                <a:gd name="T76" fmla="*/ 2147483646 w 49"/>
                <a:gd name="T77" fmla="*/ 2147483646 h 82"/>
                <a:gd name="T78" fmla="*/ 2147483646 w 49"/>
                <a:gd name="T79" fmla="*/ 2147483646 h 8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9"/>
                <a:gd name="T121" fmla="*/ 0 h 82"/>
                <a:gd name="T122" fmla="*/ 49 w 49"/>
                <a:gd name="T123" fmla="*/ 82 h 8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9" h="82">
                  <a:moveTo>
                    <a:pt x="36" y="81"/>
                  </a:moveTo>
                  <a:cubicBezTo>
                    <a:pt x="31" y="81"/>
                    <a:pt x="26" y="80"/>
                    <a:pt x="21" y="77"/>
                  </a:cubicBezTo>
                  <a:lnTo>
                    <a:pt x="22" y="71"/>
                  </a:lnTo>
                  <a:lnTo>
                    <a:pt x="23" y="64"/>
                  </a:lnTo>
                  <a:cubicBezTo>
                    <a:pt x="23" y="57"/>
                    <a:pt x="21" y="48"/>
                    <a:pt x="19" y="41"/>
                  </a:cubicBezTo>
                  <a:lnTo>
                    <a:pt x="18" y="35"/>
                  </a:lnTo>
                  <a:lnTo>
                    <a:pt x="16" y="30"/>
                  </a:lnTo>
                  <a:lnTo>
                    <a:pt x="12" y="22"/>
                  </a:lnTo>
                  <a:lnTo>
                    <a:pt x="11" y="22"/>
                  </a:lnTo>
                  <a:lnTo>
                    <a:pt x="11" y="20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13" y="26"/>
                  </a:lnTo>
                  <a:lnTo>
                    <a:pt x="13" y="27"/>
                  </a:lnTo>
                  <a:lnTo>
                    <a:pt x="13" y="28"/>
                  </a:lnTo>
                  <a:lnTo>
                    <a:pt x="15" y="32"/>
                  </a:lnTo>
                  <a:lnTo>
                    <a:pt x="19" y="43"/>
                  </a:lnTo>
                  <a:lnTo>
                    <a:pt x="21" y="54"/>
                  </a:lnTo>
                  <a:lnTo>
                    <a:pt x="21" y="55"/>
                  </a:lnTo>
                  <a:lnTo>
                    <a:pt x="21" y="58"/>
                  </a:lnTo>
                  <a:lnTo>
                    <a:pt x="21" y="70"/>
                  </a:lnTo>
                  <a:lnTo>
                    <a:pt x="20" y="74"/>
                  </a:lnTo>
                  <a:lnTo>
                    <a:pt x="19" y="76"/>
                  </a:lnTo>
                  <a:lnTo>
                    <a:pt x="13" y="75"/>
                  </a:lnTo>
                  <a:lnTo>
                    <a:pt x="10" y="74"/>
                  </a:lnTo>
                  <a:lnTo>
                    <a:pt x="8" y="72"/>
                  </a:lnTo>
                  <a:cubicBezTo>
                    <a:pt x="10" y="65"/>
                    <a:pt x="11" y="57"/>
                    <a:pt x="11" y="49"/>
                  </a:cubicBezTo>
                  <a:lnTo>
                    <a:pt x="11" y="48"/>
                  </a:lnTo>
                  <a:lnTo>
                    <a:pt x="8" y="35"/>
                  </a:lnTo>
                  <a:lnTo>
                    <a:pt x="9" y="35"/>
                  </a:lnTo>
                  <a:lnTo>
                    <a:pt x="7" y="30"/>
                  </a:lnTo>
                  <a:lnTo>
                    <a:pt x="5" y="23"/>
                  </a:lnTo>
                  <a:cubicBezTo>
                    <a:pt x="2" y="15"/>
                    <a:pt x="1" y="8"/>
                    <a:pt x="0" y="0"/>
                  </a:cubicBezTo>
                  <a:lnTo>
                    <a:pt x="2" y="1"/>
                  </a:lnTo>
                  <a:lnTo>
                    <a:pt x="3" y="2"/>
                  </a:lnTo>
                  <a:cubicBezTo>
                    <a:pt x="10" y="4"/>
                    <a:pt x="18" y="5"/>
                    <a:pt x="25" y="4"/>
                  </a:cubicBezTo>
                  <a:lnTo>
                    <a:pt x="26" y="4"/>
                  </a:lnTo>
                  <a:lnTo>
                    <a:pt x="31" y="4"/>
                  </a:lnTo>
                  <a:lnTo>
                    <a:pt x="30" y="6"/>
                  </a:lnTo>
                  <a:cubicBezTo>
                    <a:pt x="29" y="9"/>
                    <a:pt x="28" y="11"/>
                    <a:pt x="28" y="14"/>
                  </a:cubicBezTo>
                  <a:lnTo>
                    <a:pt x="29" y="14"/>
                  </a:lnTo>
                  <a:lnTo>
                    <a:pt x="29" y="15"/>
                  </a:lnTo>
                  <a:lnTo>
                    <a:pt x="30" y="16"/>
                  </a:lnTo>
                  <a:cubicBezTo>
                    <a:pt x="33" y="18"/>
                    <a:pt x="35" y="19"/>
                    <a:pt x="38" y="19"/>
                  </a:cubicBezTo>
                  <a:lnTo>
                    <a:pt x="39" y="19"/>
                  </a:lnTo>
                  <a:lnTo>
                    <a:pt x="44" y="20"/>
                  </a:lnTo>
                  <a:lnTo>
                    <a:pt x="43" y="24"/>
                  </a:lnTo>
                  <a:lnTo>
                    <a:pt x="43" y="35"/>
                  </a:lnTo>
                  <a:lnTo>
                    <a:pt x="42" y="42"/>
                  </a:lnTo>
                  <a:lnTo>
                    <a:pt x="42" y="46"/>
                  </a:lnTo>
                  <a:lnTo>
                    <a:pt x="43" y="46"/>
                  </a:lnTo>
                  <a:lnTo>
                    <a:pt x="43" y="48"/>
                  </a:lnTo>
                  <a:lnTo>
                    <a:pt x="43" y="53"/>
                  </a:lnTo>
                  <a:lnTo>
                    <a:pt x="43" y="55"/>
                  </a:lnTo>
                  <a:lnTo>
                    <a:pt x="44" y="60"/>
                  </a:lnTo>
                  <a:lnTo>
                    <a:pt x="45" y="61"/>
                  </a:lnTo>
                  <a:lnTo>
                    <a:pt x="45" y="64"/>
                  </a:lnTo>
                  <a:lnTo>
                    <a:pt x="45" y="65"/>
                  </a:lnTo>
                  <a:lnTo>
                    <a:pt x="45" y="66"/>
                  </a:lnTo>
                  <a:lnTo>
                    <a:pt x="47" y="73"/>
                  </a:lnTo>
                  <a:cubicBezTo>
                    <a:pt x="48" y="75"/>
                    <a:pt x="49" y="77"/>
                    <a:pt x="48" y="79"/>
                  </a:cubicBezTo>
                  <a:lnTo>
                    <a:pt x="47" y="80"/>
                  </a:lnTo>
                  <a:cubicBezTo>
                    <a:pt x="44" y="82"/>
                    <a:pt x="40" y="81"/>
                    <a:pt x="37" y="81"/>
                  </a:cubicBezTo>
                  <a:lnTo>
                    <a:pt x="36" y="81"/>
                  </a:lnTo>
                  <a:close/>
                </a:path>
              </a:pathLst>
            </a:custGeom>
            <a:solidFill>
              <a:srgbClr val="C1C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4" name="Freeform 151">
              <a:extLst>
                <a:ext uri="{FF2B5EF4-FFF2-40B4-BE49-F238E27FC236}">
                  <a16:creationId xmlns:a16="http://schemas.microsoft.com/office/drawing/2014/main" id="{53044FA4-354A-4644-3D38-3A028B28E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" y="2453"/>
              <a:ext cx="339" cy="192"/>
            </a:xfrm>
            <a:custGeom>
              <a:avLst/>
              <a:gdLst>
                <a:gd name="T0" fmla="*/ 2147483646 w 39"/>
                <a:gd name="T1" fmla="*/ 2147483646 h 22"/>
                <a:gd name="T2" fmla="*/ 2147483646 w 39"/>
                <a:gd name="T3" fmla="*/ 2147483646 h 22"/>
                <a:gd name="T4" fmla="*/ 2147483646 w 39"/>
                <a:gd name="T5" fmla="*/ 2147483646 h 22"/>
                <a:gd name="T6" fmla="*/ 2147483646 w 39"/>
                <a:gd name="T7" fmla="*/ 2147483646 h 22"/>
                <a:gd name="T8" fmla="*/ 2147483646 w 39"/>
                <a:gd name="T9" fmla="*/ 2147483646 h 22"/>
                <a:gd name="T10" fmla="*/ 2147483646 w 39"/>
                <a:gd name="T11" fmla="*/ 2147483646 h 22"/>
                <a:gd name="T12" fmla="*/ 2147483646 w 39"/>
                <a:gd name="T13" fmla="*/ 2147483646 h 22"/>
                <a:gd name="T14" fmla="*/ 2147483646 w 39"/>
                <a:gd name="T15" fmla="*/ 2147483646 h 22"/>
                <a:gd name="T16" fmla="*/ 2147483646 w 39"/>
                <a:gd name="T17" fmla="*/ 2147483646 h 22"/>
                <a:gd name="T18" fmla="*/ 2147483646 w 39"/>
                <a:gd name="T19" fmla="*/ 2147483646 h 22"/>
                <a:gd name="T20" fmla="*/ 0 w 39"/>
                <a:gd name="T21" fmla="*/ 2147483646 h 22"/>
                <a:gd name="T22" fmla="*/ 2147483646 w 39"/>
                <a:gd name="T23" fmla="*/ 2147483646 h 22"/>
                <a:gd name="T24" fmla="*/ 2147483646 w 39"/>
                <a:gd name="T25" fmla="*/ 2147483646 h 22"/>
                <a:gd name="T26" fmla="*/ 2147483646 w 39"/>
                <a:gd name="T27" fmla="*/ 2147483646 h 22"/>
                <a:gd name="T28" fmla="*/ 2147483646 w 39"/>
                <a:gd name="T29" fmla="*/ 2147483646 h 22"/>
                <a:gd name="T30" fmla="*/ 2147483646 w 39"/>
                <a:gd name="T31" fmla="*/ 2147483646 h 22"/>
                <a:gd name="T32" fmla="*/ 2147483646 w 39"/>
                <a:gd name="T33" fmla="*/ 2147483646 h 22"/>
                <a:gd name="T34" fmla="*/ 2147483646 w 39"/>
                <a:gd name="T35" fmla="*/ 2147483646 h 22"/>
                <a:gd name="T36" fmla="*/ 2147483646 w 39"/>
                <a:gd name="T37" fmla="*/ 2147483646 h 22"/>
                <a:gd name="T38" fmla="*/ 2147483646 w 39"/>
                <a:gd name="T39" fmla="*/ 2147483646 h 22"/>
                <a:gd name="T40" fmla="*/ 2147483646 w 39"/>
                <a:gd name="T41" fmla="*/ 2147483646 h 22"/>
                <a:gd name="T42" fmla="*/ 2147483646 w 39"/>
                <a:gd name="T43" fmla="*/ 2147483646 h 22"/>
                <a:gd name="T44" fmla="*/ 2147483646 w 39"/>
                <a:gd name="T45" fmla="*/ 2147483646 h 22"/>
                <a:gd name="T46" fmla="*/ 2147483646 w 39"/>
                <a:gd name="T47" fmla="*/ 2147483646 h 22"/>
                <a:gd name="T48" fmla="*/ 2147483646 w 39"/>
                <a:gd name="T49" fmla="*/ 2147483646 h 22"/>
                <a:gd name="T50" fmla="*/ 2147483646 w 39"/>
                <a:gd name="T51" fmla="*/ 2147483646 h 22"/>
                <a:gd name="T52" fmla="*/ 2147483646 w 39"/>
                <a:gd name="T53" fmla="*/ 2147483646 h 22"/>
                <a:gd name="T54" fmla="*/ 2147483646 w 39"/>
                <a:gd name="T55" fmla="*/ 2147483646 h 22"/>
                <a:gd name="T56" fmla="*/ 2147483646 w 39"/>
                <a:gd name="T57" fmla="*/ 2147483646 h 22"/>
                <a:gd name="T58" fmla="*/ 2147483646 w 39"/>
                <a:gd name="T59" fmla="*/ 0 h 22"/>
                <a:gd name="T60" fmla="*/ 2147483646 w 39"/>
                <a:gd name="T61" fmla="*/ 0 h 22"/>
                <a:gd name="T62" fmla="*/ 2147483646 w 39"/>
                <a:gd name="T63" fmla="*/ 0 h 22"/>
                <a:gd name="T64" fmla="*/ 2147483646 w 39"/>
                <a:gd name="T65" fmla="*/ 2147483646 h 22"/>
                <a:gd name="T66" fmla="*/ 2147483646 w 39"/>
                <a:gd name="T67" fmla="*/ 2147483646 h 22"/>
                <a:gd name="T68" fmla="*/ 2147483646 w 39"/>
                <a:gd name="T69" fmla="*/ 2147483646 h 22"/>
                <a:gd name="T70" fmla="*/ 2147483646 w 39"/>
                <a:gd name="T71" fmla="*/ 2147483646 h 22"/>
                <a:gd name="T72" fmla="*/ 2147483646 w 39"/>
                <a:gd name="T73" fmla="*/ 2147483646 h 22"/>
                <a:gd name="T74" fmla="*/ 2147483646 w 39"/>
                <a:gd name="T75" fmla="*/ 2147483646 h 22"/>
                <a:gd name="T76" fmla="*/ 2147483646 w 39"/>
                <a:gd name="T77" fmla="*/ 2147483646 h 22"/>
                <a:gd name="T78" fmla="*/ 2147483646 w 39"/>
                <a:gd name="T79" fmla="*/ 2147483646 h 22"/>
                <a:gd name="T80" fmla="*/ 2147483646 w 39"/>
                <a:gd name="T81" fmla="*/ 2147483646 h 22"/>
                <a:gd name="T82" fmla="*/ 2147483646 w 39"/>
                <a:gd name="T83" fmla="*/ 2147483646 h 22"/>
                <a:gd name="T84" fmla="*/ 2147483646 w 39"/>
                <a:gd name="T85" fmla="*/ 2147483646 h 22"/>
                <a:gd name="T86" fmla="*/ 2147483646 w 39"/>
                <a:gd name="T87" fmla="*/ 2147483646 h 22"/>
                <a:gd name="T88" fmla="*/ 2147483646 w 39"/>
                <a:gd name="T89" fmla="*/ 2147483646 h 22"/>
                <a:gd name="T90" fmla="*/ 2147483646 w 39"/>
                <a:gd name="T91" fmla="*/ 2147483646 h 22"/>
                <a:gd name="T92" fmla="*/ 2147483646 w 39"/>
                <a:gd name="T93" fmla="*/ 2147483646 h 22"/>
                <a:gd name="T94" fmla="*/ 2147483646 w 39"/>
                <a:gd name="T95" fmla="*/ 2147483646 h 22"/>
                <a:gd name="T96" fmla="*/ 2147483646 w 39"/>
                <a:gd name="T97" fmla="*/ 2147483646 h 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9"/>
                <a:gd name="T148" fmla="*/ 0 h 22"/>
                <a:gd name="T149" fmla="*/ 39 w 39"/>
                <a:gd name="T150" fmla="*/ 22 h 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9" h="22">
                  <a:moveTo>
                    <a:pt x="17" y="22"/>
                  </a:moveTo>
                  <a:cubicBezTo>
                    <a:pt x="14" y="22"/>
                    <a:pt x="12" y="22"/>
                    <a:pt x="9" y="19"/>
                  </a:cubicBezTo>
                  <a:lnTo>
                    <a:pt x="8" y="18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0"/>
                  </a:lnTo>
                  <a:lnTo>
                    <a:pt x="8" y="20"/>
                  </a:lnTo>
                  <a:lnTo>
                    <a:pt x="3" y="19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2" y="5"/>
                  </a:lnTo>
                  <a:lnTo>
                    <a:pt x="2" y="4"/>
                  </a:lnTo>
                  <a:cubicBezTo>
                    <a:pt x="7" y="8"/>
                    <a:pt x="13" y="7"/>
                    <a:pt x="18" y="6"/>
                  </a:cubicBezTo>
                  <a:lnTo>
                    <a:pt x="20" y="5"/>
                  </a:lnTo>
                  <a:cubicBezTo>
                    <a:pt x="22" y="5"/>
                    <a:pt x="23" y="6"/>
                    <a:pt x="25" y="8"/>
                  </a:cubicBezTo>
                  <a:lnTo>
                    <a:pt x="27" y="10"/>
                  </a:lnTo>
                  <a:lnTo>
                    <a:pt x="27" y="11"/>
                  </a:lnTo>
                  <a:lnTo>
                    <a:pt x="28" y="11"/>
                  </a:lnTo>
                  <a:lnTo>
                    <a:pt x="27" y="8"/>
                  </a:lnTo>
                  <a:lnTo>
                    <a:pt x="30" y="9"/>
                  </a:lnTo>
                  <a:lnTo>
                    <a:pt x="31" y="9"/>
                  </a:lnTo>
                  <a:lnTo>
                    <a:pt x="28" y="7"/>
                  </a:lnTo>
                  <a:lnTo>
                    <a:pt x="30" y="0"/>
                  </a:lnTo>
                  <a:lnTo>
                    <a:pt x="31" y="0"/>
                  </a:lnTo>
                  <a:cubicBezTo>
                    <a:pt x="36" y="1"/>
                    <a:pt x="37" y="5"/>
                    <a:pt x="38" y="8"/>
                  </a:cubicBezTo>
                  <a:lnTo>
                    <a:pt x="39" y="10"/>
                  </a:lnTo>
                  <a:lnTo>
                    <a:pt x="39" y="11"/>
                  </a:lnTo>
                  <a:cubicBezTo>
                    <a:pt x="39" y="14"/>
                    <a:pt x="39" y="17"/>
                    <a:pt x="37" y="19"/>
                  </a:cubicBezTo>
                  <a:lnTo>
                    <a:pt x="36" y="20"/>
                  </a:lnTo>
                  <a:cubicBezTo>
                    <a:pt x="31" y="21"/>
                    <a:pt x="26" y="21"/>
                    <a:pt x="22" y="19"/>
                  </a:cubicBezTo>
                  <a:lnTo>
                    <a:pt x="19" y="17"/>
                  </a:lnTo>
                  <a:lnTo>
                    <a:pt x="18" y="16"/>
                  </a:lnTo>
                  <a:cubicBezTo>
                    <a:pt x="19" y="18"/>
                    <a:pt x="21" y="20"/>
                    <a:pt x="23" y="21"/>
                  </a:cubicBezTo>
                  <a:lnTo>
                    <a:pt x="17" y="22"/>
                  </a:lnTo>
                  <a:close/>
                </a:path>
              </a:pathLst>
            </a:custGeom>
            <a:solidFill>
              <a:srgbClr val="FC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5" name="Freeform 152">
              <a:extLst>
                <a:ext uri="{FF2B5EF4-FFF2-40B4-BE49-F238E27FC236}">
                  <a16:creationId xmlns:a16="http://schemas.microsoft.com/office/drawing/2014/main" id="{C0937283-BC19-9330-B029-BD9C716F5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" y="1861"/>
              <a:ext cx="392" cy="644"/>
            </a:xfrm>
            <a:custGeom>
              <a:avLst/>
              <a:gdLst>
                <a:gd name="T0" fmla="*/ 0 w 45"/>
                <a:gd name="T1" fmla="*/ 2147483646 h 74"/>
                <a:gd name="T2" fmla="*/ 2147483646 w 45"/>
                <a:gd name="T3" fmla="*/ 2147483646 h 74"/>
                <a:gd name="T4" fmla="*/ 2147483646 w 45"/>
                <a:gd name="T5" fmla="*/ 2147483646 h 74"/>
                <a:gd name="T6" fmla="*/ 2147483646 w 45"/>
                <a:gd name="T7" fmla="*/ 2147483646 h 74"/>
                <a:gd name="T8" fmla="*/ 2147483646 w 45"/>
                <a:gd name="T9" fmla="*/ 2147483646 h 74"/>
                <a:gd name="T10" fmla="*/ 2147483646 w 45"/>
                <a:gd name="T11" fmla="*/ 2147483646 h 74"/>
                <a:gd name="T12" fmla="*/ 2147483646 w 45"/>
                <a:gd name="T13" fmla="*/ 2147483646 h 74"/>
                <a:gd name="T14" fmla="*/ 2147483646 w 45"/>
                <a:gd name="T15" fmla="*/ 2147483646 h 74"/>
                <a:gd name="T16" fmla="*/ 2147483646 w 45"/>
                <a:gd name="T17" fmla="*/ 2147483646 h 74"/>
                <a:gd name="T18" fmla="*/ 2147483646 w 45"/>
                <a:gd name="T19" fmla="*/ 2147483646 h 74"/>
                <a:gd name="T20" fmla="*/ 2147483646 w 45"/>
                <a:gd name="T21" fmla="*/ 2147483646 h 74"/>
                <a:gd name="T22" fmla="*/ 2147483646 w 45"/>
                <a:gd name="T23" fmla="*/ 0 h 74"/>
                <a:gd name="T24" fmla="*/ 2147483646 w 45"/>
                <a:gd name="T25" fmla="*/ 0 h 74"/>
                <a:gd name="T26" fmla="*/ 2147483646 w 45"/>
                <a:gd name="T27" fmla="*/ 2147483646 h 74"/>
                <a:gd name="T28" fmla="*/ 2147483646 w 45"/>
                <a:gd name="T29" fmla="*/ 2147483646 h 74"/>
                <a:gd name="T30" fmla="*/ 2147483646 w 45"/>
                <a:gd name="T31" fmla="*/ 2147483646 h 74"/>
                <a:gd name="T32" fmla="*/ 2147483646 w 45"/>
                <a:gd name="T33" fmla="*/ 2147483646 h 74"/>
                <a:gd name="T34" fmla="*/ 2147483646 w 45"/>
                <a:gd name="T35" fmla="*/ 2147483646 h 74"/>
                <a:gd name="T36" fmla="*/ 2147483646 w 45"/>
                <a:gd name="T37" fmla="*/ 2147483646 h 74"/>
                <a:gd name="T38" fmla="*/ 2147483646 w 45"/>
                <a:gd name="T39" fmla="*/ 2147483646 h 74"/>
                <a:gd name="T40" fmla="*/ 2147483646 w 45"/>
                <a:gd name="T41" fmla="*/ 2147483646 h 74"/>
                <a:gd name="T42" fmla="*/ 2147483646 w 45"/>
                <a:gd name="T43" fmla="*/ 2147483646 h 74"/>
                <a:gd name="T44" fmla="*/ 2147483646 w 45"/>
                <a:gd name="T45" fmla="*/ 2147483646 h 74"/>
                <a:gd name="T46" fmla="*/ 2147483646 w 45"/>
                <a:gd name="T47" fmla="*/ 2147483646 h 74"/>
                <a:gd name="T48" fmla="*/ 2147483646 w 45"/>
                <a:gd name="T49" fmla="*/ 2147483646 h 74"/>
                <a:gd name="T50" fmla="*/ 2147483646 w 45"/>
                <a:gd name="T51" fmla="*/ 2147483646 h 74"/>
                <a:gd name="T52" fmla="*/ 2147483646 w 45"/>
                <a:gd name="T53" fmla="*/ 2147483646 h 74"/>
                <a:gd name="T54" fmla="*/ 2147483646 w 45"/>
                <a:gd name="T55" fmla="*/ 2147483646 h 74"/>
                <a:gd name="T56" fmla="*/ 2147483646 w 45"/>
                <a:gd name="T57" fmla="*/ 2147483646 h 74"/>
                <a:gd name="T58" fmla="*/ 2147483646 w 45"/>
                <a:gd name="T59" fmla="*/ 2147483646 h 74"/>
                <a:gd name="T60" fmla="*/ 2147483646 w 45"/>
                <a:gd name="T61" fmla="*/ 2147483646 h 74"/>
                <a:gd name="T62" fmla="*/ 2147483646 w 45"/>
                <a:gd name="T63" fmla="*/ 2147483646 h 74"/>
                <a:gd name="T64" fmla="*/ 2147483646 w 45"/>
                <a:gd name="T65" fmla="*/ 2147483646 h 74"/>
                <a:gd name="T66" fmla="*/ 2147483646 w 45"/>
                <a:gd name="T67" fmla="*/ 2147483646 h 74"/>
                <a:gd name="T68" fmla="*/ 2147483646 w 45"/>
                <a:gd name="T69" fmla="*/ 2147483646 h 74"/>
                <a:gd name="T70" fmla="*/ 2147483646 w 45"/>
                <a:gd name="T71" fmla="*/ 2147483646 h 74"/>
                <a:gd name="T72" fmla="*/ 2147483646 w 45"/>
                <a:gd name="T73" fmla="*/ 2147483646 h 74"/>
                <a:gd name="T74" fmla="*/ 2147483646 w 45"/>
                <a:gd name="T75" fmla="*/ 2147483646 h 74"/>
                <a:gd name="T76" fmla="*/ 2147483646 w 45"/>
                <a:gd name="T77" fmla="*/ 2147483646 h 7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5"/>
                <a:gd name="T118" fmla="*/ 0 h 74"/>
                <a:gd name="T119" fmla="*/ 45 w 45"/>
                <a:gd name="T120" fmla="*/ 74 h 7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5" h="74">
                  <a:moveTo>
                    <a:pt x="11" y="74"/>
                  </a:moveTo>
                  <a:lnTo>
                    <a:pt x="0" y="72"/>
                  </a:lnTo>
                  <a:lnTo>
                    <a:pt x="8" y="57"/>
                  </a:lnTo>
                  <a:lnTo>
                    <a:pt x="9" y="55"/>
                  </a:lnTo>
                  <a:lnTo>
                    <a:pt x="12" y="53"/>
                  </a:lnTo>
                  <a:lnTo>
                    <a:pt x="13" y="51"/>
                  </a:lnTo>
                  <a:cubicBezTo>
                    <a:pt x="12" y="49"/>
                    <a:pt x="10" y="47"/>
                    <a:pt x="7" y="45"/>
                  </a:cubicBezTo>
                  <a:lnTo>
                    <a:pt x="12" y="38"/>
                  </a:lnTo>
                  <a:lnTo>
                    <a:pt x="12" y="37"/>
                  </a:lnTo>
                  <a:cubicBezTo>
                    <a:pt x="9" y="29"/>
                    <a:pt x="8" y="22"/>
                    <a:pt x="8" y="14"/>
                  </a:cubicBezTo>
                  <a:lnTo>
                    <a:pt x="9" y="15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9" y="12"/>
                  </a:lnTo>
                  <a:cubicBezTo>
                    <a:pt x="10" y="9"/>
                    <a:pt x="10" y="5"/>
                    <a:pt x="14" y="1"/>
                  </a:cubicBezTo>
                  <a:lnTo>
                    <a:pt x="16" y="0"/>
                  </a:lnTo>
                  <a:lnTo>
                    <a:pt x="19" y="0"/>
                  </a:lnTo>
                  <a:cubicBezTo>
                    <a:pt x="24" y="0"/>
                    <a:pt x="30" y="5"/>
                    <a:pt x="33" y="9"/>
                  </a:cubicBezTo>
                  <a:lnTo>
                    <a:pt x="34" y="11"/>
                  </a:lnTo>
                  <a:lnTo>
                    <a:pt x="37" y="18"/>
                  </a:lnTo>
                  <a:lnTo>
                    <a:pt x="40" y="27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1" y="32"/>
                  </a:lnTo>
                  <a:lnTo>
                    <a:pt x="41" y="33"/>
                  </a:lnTo>
                  <a:lnTo>
                    <a:pt x="42" y="29"/>
                  </a:lnTo>
                  <a:lnTo>
                    <a:pt x="42" y="30"/>
                  </a:lnTo>
                  <a:lnTo>
                    <a:pt x="43" y="31"/>
                  </a:lnTo>
                  <a:lnTo>
                    <a:pt x="44" y="33"/>
                  </a:lnTo>
                  <a:cubicBezTo>
                    <a:pt x="44" y="35"/>
                    <a:pt x="45" y="37"/>
                    <a:pt x="44" y="40"/>
                  </a:cubicBezTo>
                  <a:lnTo>
                    <a:pt x="42" y="37"/>
                  </a:lnTo>
                  <a:lnTo>
                    <a:pt x="41" y="36"/>
                  </a:lnTo>
                  <a:cubicBezTo>
                    <a:pt x="42" y="44"/>
                    <a:pt x="44" y="51"/>
                    <a:pt x="43" y="59"/>
                  </a:cubicBezTo>
                  <a:cubicBezTo>
                    <a:pt x="43" y="60"/>
                    <a:pt x="41" y="61"/>
                    <a:pt x="40" y="61"/>
                  </a:cubicBezTo>
                  <a:cubicBezTo>
                    <a:pt x="35" y="63"/>
                    <a:pt x="29" y="62"/>
                    <a:pt x="24" y="60"/>
                  </a:cubicBezTo>
                  <a:lnTo>
                    <a:pt x="23" y="59"/>
                  </a:lnTo>
                  <a:cubicBezTo>
                    <a:pt x="23" y="45"/>
                    <a:pt x="23" y="32"/>
                    <a:pt x="17" y="19"/>
                  </a:cubicBezTo>
                  <a:lnTo>
                    <a:pt x="17" y="18"/>
                  </a:lnTo>
                  <a:lnTo>
                    <a:pt x="16" y="18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19" y="25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7" y="26"/>
                  </a:lnTo>
                  <a:lnTo>
                    <a:pt x="19" y="28"/>
                  </a:lnTo>
                  <a:lnTo>
                    <a:pt x="20" y="29"/>
                  </a:lnTo>
                  <a:lnTo>
                    <a:pt x="20" y="31"/>
                  </a:lnTo>
                  <a:lnTo>
                    <a:pt x="20" y="32"/>
                  </a:lnTo>
                  <a:lnTo>
                    <a:pt x="21" y="43"/>
                  </a:lnTo>
                  <a:lnTo>
                    <a:pt x="22" y="59"/>
                  </a:lnTo>
                  <a:lnTo>
                    <a:pt x="24" y="61"/>
                  </a:lnTo>
                  <a:lnTo>
                    <a:pt x="24" y="70"/>
                  </a:lnTo>
                  <a:lnTo>
                    <a:pt x="25" y="74"/>
                  </a:lnTo>
                  <a:lnTo>
                    <a:pt x="22" y="73"/>
                  </a:lnTo>
                  <a:lnTo>
                    <a:pt x="11" y="74"/>
                  </a:lnTo>
                  <a:close/>
                </a:path>
              </a:pathLst>
            </a:custGeom>
            <a:solidFill>
              <a:srgbClr val="C1C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6" name="Freeform 153">
              <a:extLst>
                <a:ext uri="{FF2B5EF4-FFF2-40B4-BE49-F238E27FC236}">
                  <a16:creationId xmlns:a16="http://schemas.microsoft.com/office/drawing/2014/main" id="{3D2A6283-EB05-B150-F643-C05023D63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2462"/>
              <a:ext cx="53" cy="43"/>
            </a:xfrm>
            <a:custGeom>
              <a:avLst/>
              <a:gdLst>
                <a:gd name="T0" fmla="*/ 2147483646 w 6"/>
                <a:gd name="T1" fmla="*/ 2147483646 h 5"/>
                <a:gd name="T2" fmla="*/ 2147483646 w 6"/>
                <a:gd name="T3" fmla="*/ 2147483646 h 5"/>
                <a:gd name="T4" fmla="*/ 0 w 6"/>
                <a:gd name="T5" fmla="*/ 2147483646 h 5"/>
                <a:gd name="T6" fmla="*/ 2147483646 w 6"/>
                <a:gd name="T7" fmla="*/ 2147483646 h 5"/>
                <a:gd name="T8" fmla="*/ 2147483646 w 6"/>
                <a:gd name="T9" fmla="*/ 2147483646 h 5"/>
                <a:gd name="T10" fmla="*/ 2147483646 w 6"/>
                <a:gd name="T11" fmla="*/ 0 h 5"/>
                <a:gd name="T12" fmla="*/ 2147483646 w 6"/>
                <a:gd name="T13" fmla="*/ 0 h 5"/>
                <a:gd name="T14" fmla="*/ 2147483646 w 6"/>
                <a:gd name="T15" fmla="*/ 2147483646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5"/>
                <a:gd name="T26" fmla="*/ 6 w 6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5">
                  <a:moveTo>
                    <a:pt x="4" y="5"/>
                  </a:moveTo>
                  <a:lnTo>
                    <a:pt x="2" y="4"/>
                  </a:lnTo>
                  <a:lnTo>
                    <a:pt x="0" y="3"/>
                  </a:lnTo>
                  <a:lnTo>
                    <a:pt x="2" y="1"/>
                  </a:lnTo>
                  <a:cubicBezTo>
                    <a:pt x="3" y="0"/>
                    <a:pt x="4" y="0"/>
                    <a:pt x="6" y="0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FC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7" name="Freeform 154">
              <a:extLst>
                <a:ext uri="{FF2B5EF4-FFF2-40B4-BE49-F238E27FC236}">
                  <a16:creationId xmlns:a16="http://schemas.microsoft.com/office/drawing/2014/main" id="{1A24B69B-F694-B0B5-EDA8-FFE17D57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" y="2401"/>
              <a:ext cx="165" cy="95"/>
            </a:xfrm>
            <a:custGeom>
              <a:avLst/>
              <a:gdLst>
                <a:gd name="T0" fmla="*/ 2147483646 w 19"/>
                <a:gd name="T1" fmla="*/ 2147483646 h 11"/>
                <a:gd name="T2" fmla="*/ 2147483646 w 19"/>
                <a:gd name="T3" fmla="*/ 2147483646 h 11"/>
                <a:gd name="T4" fmla="*/ 2147483646 w 19"/>
                <a:gd name="T5" fmla="*/ 2147483646 h 11"/>
                <a:gd name="T6" fmla="*/ 0 w 19"/>
                <a:gd name="T7" fmla="*/ 2147483646 h 11"/>
                <a:gd name="T8" fmla="*/ 0 w 19"/>
                <a:gd name="T9" fmla="*/ 0 h 11"/>
                <a:gd name="T10" fmla="*/ 0 w 19"/>
                <a:gd name="T11" fmla="*/ 0 h 11"/>
                <a:gd name="T12" fmla="*/ 2147483646 w 19"/>
                <a:gd name="T13" fmla="*/ 2147483646 h 11"/>
                <a:gd name="T14" fmla="*/ 2147483646 w 19"/>
                <a:gd name="T15" fmla="*/ 2147483646 h 11"/>
                <a:gd name="T16" fmla="*/ 2147483646 w 19"/>
                <a:gd name="T17" fmla="*/ 2147483646 h 11"/>
                <a:gd name="T18" fmla="*/ 2147483646 w 19"/>
                <a:gd name="T19" fmla="*/ 2147483646 h 11"/>
                <a:gd name="T20" fmla="*/ 2147483646 w 19"/>
                <a:gd name="T21" fmla="*/ 2147483646 h 11"/>
                <a:gd name="T22" fmla="*/ 2147483646 w 19"/>
                <a:gd name="T23" fmla="*/ 2147483646 h 11"/>
                <a:gd name="T24" fmla="*/ 2147483646 w 19"/>
                <a:gd name="T25" fmla="*/ 2147483646 h 11"/>
                <a:gd name="T26" fmla="*/ 2147483646 w 19"/>
                <a:gd name="T27" fmla="*/ 2147483646 h 11"/>
                <a:gd name="T28" fmla="*/ 2147483646 w 19"/>
                <a:gd name="T29" fmla="*/ 2147483646 h 11"/>
                <a:gd name="T30" fmla="*/ 2147483646 w 19"/>
                <a:gd name="T31" fmla="*/ 2147483646 h 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11"/>
                <a:gd name="T50" fmla="*/ 19 w 19"/>
                <a:gd name="T51" fmla="*/ 11 h 1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11">
                  <a:moveTo>
                    <a:pt x="8" y="11"/>
                  </a:moveTo>
                  <a:lnTo>
                    <a:pt x="3" y="10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0"/>
                  </a:lnTo>
                  <a:cubicBezTo>
                    <a:pt x="6" y="1"/>
                    <a:pt x="10" y="2"/>
                    <a:pt x="15" y="1"/>
                  </a:cubicBezTo>
                  <a:lnTo>
                    <a:pt x="17" y="1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18" y="10"/>
                  </a:lnTo>
                  <a:cubicBezTo>
                    <a:pt x="15" y="11"/>
                    <a:pt x="12" y="11"/>
                    <a:pt x="9" y="11"/>
                  </a:cubicBezTo>
                  <a:lnTo>
                    <a:pt x="8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8" name="Freeform 155">
              <a:extLst>
                <a:ext uri="{FF2B5EF4-FFF2-40B4-BE49-F238E27FC236}">
                  <a16:creationId xmlns:a16="http://schemas.microsoft.com/office/drawing/2014/main" id="{12D1C28B-9CD9-50EB-B980-D2256D493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" y="2105"/>
              <a:ext cx="52" cy="365"/>
            </a:xfrm>
            <a:custGeom>
              <a:avLst/>
              <a:gdLst>
                <a:gd name="T0" fmla="*/ 2147483646 w 6"/>
                <a:gd name="T1" fmla="*/ 2147483646 h 42"/>
                <a:gd name="T2" fmla="*/ 2147483646 w 6"/>
                <a:gd name="T3" fmla="*/ 2147483646 h 42"/>
                <a:gd name="T4" fmla="*/ 2147483646 w 6"/>
                <a:gd name="T5" fmla="*/ 2147483646 h 42"/>
                <a:gd name="T6" fmla="*/ 2147483646 w 6"/>
                <a:gd name="T7" fmla="*/ 2147483646 h 42"/>
                <a:gd name="T8" fmla="*/ 2147483646 w 6"/>
                <a:gd name="T9" fmla="*/ 2147483646 h 42"/>
                <a:gd name="T10" fmla="*/ 2147483646 w 6"/>
                <a:gd name="T11" fmla="*/ 2147483646 h 42"/>
                <a:gd name="T12" fmla="*/ 2147483646 w 6"/>
                <a:gd name="T13" fmla="*/ 2147483646 h 42"/>
                <a:gd name="T14" fmla="*/ 2147483646 w 6"/>
                <a:gd name="T15" fmla="*/ 2147483646 h 42"/>
                <a:gd name="T16" fmla="*/ 2147483646 w 6"/>
                <a:gd name="T17" fmla="*/ 2147483646 h 42"/>
                <a:gd name="T18" fmla="*/ 2147483646 w 6"/>
                <a:gd name="T19" fmla="*/ 2147483646 h 42"/>
                <a:gd name="T20" fmla="*/ 2147483646 w 6"/>
                <a:gd name="T21" fmla="*/ 2147483646 h 42"/>
                <a:gd name="T22" fmla="*/ 2147483646 w 6"/>
                <a:gd name="T23" fmla="*/ 2147483646 h 42"/>
                <a:gd name="T24" fmla="*/ 0 w 6"/>
                <a:gd name="T25" fmla="*/ 2147483646 h 42"/>
                <a:gd name="T26" fmla="*/ 2147483646 w 6"/>
                <a:gd name="T27" fmla="*/ 0 h 42"/>
                <a:gd name="T28" fmla="*/ 2147483646 w 6"/>
                <a:gd name="T29" fmla="*/ 2147483646 h 42"/>
                <a:gd name="T30" fmla="*/ 2147483646 w 6"/>
                <a:gd name="T31" fmla="*/ 2147483646 h 42"/>
                <a:gd name="T32" fmla="*/ 2147483646 w 6"/>
                <a:gd name="T33" fmla="*/ 2147483646 h 42"/>
                <a:gd name="T34" fmla="*/ 2147483646 w 6"/>
                <a:gd name="T35" fmla="*/ 2147483646 h 42"/>
                <a:gd name="T36" fmla="*/ 2147483646 w 6"/>
                <a:gd name="T37" fmla="*/ 2147483646 h 42"/>
                <a:gd name="T38" fmla="*/ 2147483646 w 6"/>
                <a:gd name="T39" fmla="*/ 2147483646 h 42"/>
                <a:gd name="T40" fmla="*/ 2147483646 w 6"/>
                <a:gd name="T41" fmla="*/ 2147483646 h 42"/>
                <a:gd name="T42" fmla="*/ 2147483646 w 6"/>
                <a:gd name="T43" fmla="*/ 2147483646 h 42"/>
                <a:gd name="T44" fmla="*/ 2147483646 w 6"/>
                <a:gd name="T45" fmla="*/ 2147483646 h 42"/>
                <a:gd name="T46" fmla="*/ 2147483646 w 6"/>
                <a:gd name="T47" fmla="*/ 2147483646 h 42"/>
                <a:gd name="T48" fmla="*/ 2147483646 w 6"/>
                <a:gd name="T49" fmla="*/ 2147483646 h 42"/>
                <a:gd name="T50" fmla="*/ 2147483646 w 6"/>
                <a:gd name="T51" fmla="*/ 2147483646 h 4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"/>
                <a:gd name="T79" fmla="*/ 0 h 42"/>
                <a:gd name="T80" fmla="*/ 6 w 6"/>
                <a:gd name="T81" fmla="*/ 42 h 4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" h="42">
                  <a:moveTo>
                    <a:pt x="5" y="42"/>
                  </a:moveTo>
                  <a:lnTo>
                    <a:pt x="2" y="41"/>
                  </a:lnTo>
                  <a:lnTo>
                    <a:pt x="1" y="40"/>
                  </a:lnTo>
                  <a:cubicBezTo>
                    <a:pt x="3" y="35"/>
                    <a:pt x="4" y="30"/>
                    <a:pt x="3" y="25"/>
                  </a:cubicBezTo>
                  <a:lnTo>
                    <a:pt x="1" y="23"/>
                  </a:lnTo>
                  <a:lnTo>
                    <a:pt x="1" y="22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1" y="13"/>
                  </a:lnTo>
                  <a:lnTo>
                    <a:pt x="0" y="12"/>
                  </a:lnTo>
                  <a:lnTo>
                    <a:pt x="4" y="0"/>
                  </a:lnTo>
                  <a:lnTo>
                    <a:pt x="5" y="7"/>
                  </a:lnTo>
                  <a:cubicBezTo>
                    <a:pt x="4" y="11"/>
                    <a:pt x="3" y="16"/>
                    <a:pt x="4" y="21"/>
                  </a:cubicBezTo>
                  <a:lnTo>
                    <a:pt x="5" y="24"/>
                  </a:lnTo>
                  <a:lnTo>
                    <a:pt x="5" y="26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5" y="41"/>
                  </a:lnTo>
                  <a:lnTo>
                    <a:pt x="6" y="42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C1C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9" name="Freeform 156">
              <a:extLst>
                <a:ext uri="{FF2B5EF4-FFF2-40B4-BE49-F238E27FC236}">
                  <a16:creationId xmlns:a16="http://schemas.microsoft.com/office/drawing/2014/main" id="{229CD54B-56C4-64D8-BA16-3E70D071B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" y="2427"/>
              <a:ext cx="35" cy="35"/>
            </a:xfrm>
            <a:custGeom>
              <a:avLst/>
              <a:gdLst>
                <a:gd name="T0" fmla="*/ 2147483646 w 4"/>
                <a:gd name="T1" fmla="*/ 2147483646 h 4"/>
                <a:gd name="T2" fmla="*/ 0 w 4"/>
                <a:gd name="T3" fmla="*/ 2147483646 h 4"/>
                <a:gd name="T4" fmla="*/ 0 w 4"/>
                <a:gd name="T5" fmla="*/ 2147483646 h 4"/>
                <a:gd name="T6" fmla="*/ 2147483646 w 4"/>
                <a:gd name="T7" fmla="*/ 2147483646 h 4"/>
                <a:gd name="T8" fmla="*/ 2147483646 w 4"/>
                <a:gd name="T9" fmla="*/ 0 h 4"/>
                <a:gd name="T10" fmla="*/ 2147483646 w 4"/>
                <a:gd name="T11" fmla="*/ 2147483646 h 4"/>
                <a:gd name="T12" fmla="*/ 2147483646 w 4"/>
                <a:gd name="T13" fmla="*/ 2147483646 h 4"/>
                <a:gd name="T14" fmla="*/ 2147483646 w 4"/>
                <a:gd name="T15" fmla="*/ 2147483646 h 4"/>
                <a:gd name="T16" fmla="*/ 2147483646 w 4"/>
                <a:gd name="T17" fmla="*/ 2147483646 h 4"/>
                <a:gd name="T18" fmla="*/ 2147483646 w 4"/>
                <a:gd name="T19" fmla="*/ 2147483646 h 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4"/>
                <a:gd name="T32" fmla="*/ 4 w 4"/>
                <a:gd name="T33" fmla="*/ 4 h 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4">
                  <a:moveTo>
                    <a:pt x="1" y="4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0" name="Freeform 157">
              <a:extLst>
                <a:ext uri="{FF2B5EF4-FFF2-40B4-BE49-F238E27FC236}">
                  <a16:creationId xmlns:a16="http://schemas.microsoft.com/office/drawing/2014/main" id="{F4413E3E-829C-EC53-0216-1F5E78850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" y="2052"/>
              <a:ext cx="44" cy="401"/>
            </a:xfrm>
            <a:custGeom>
              <a:avLst/>
              <a:gdLst>
                <a:gd name="T0" fmla="*/ 2147483646 w 5"/>
                <a:gd name="T1" fmla="*/ 2147483646 h 46"/>
                <a:gd name="T2" fmla="*/ 2147483646 w 5"/>
                <a:gd name="T3" fmla="*/ 2147483646 h 46"/>
                <a:gd name="T4" fmla="*/ 2147483646 w 5"/>
                <a:gd name="T5" fmla="*/ 2147483646 h 46"/>
                <a:gd name="T6" fmla="*/ 2147483646 w 5"/>
                <a:gd name="T7" fmla="*/ 2147483646 h 46"/>
                <a:gd name="T8" fmla="*/ 2147483646 w 5"/>
                <a:gd name="T9" fmla="*/ 2147483646 h 46"/>
                <a:gd name="T10" fmla="*/ 0 w 5"/>
                <a:gd name="T11" fmla="*/ 2147483646 h 46"/>
                <a:gd name="T12" fmla="*/ 2147483646 w 5"/>
                <a:gd name="T13" fmla="*/ 2147483646 h 46"/>
                <a:gd name="T14" fmla="*/ 2147483646 w 5"/>
                <a:gd name="T15" fmla="*/ 2147483646 h 46"/>
                <a:gd name="T16" fmla="*/ 2147483646 w 5"/>
                <a:gd name="T17" fmla="*/ 2147483646 h 46"/>
                <a:gd name="T18" fmla="*/ 2147483646 w 5"/>
                <a:gd name="T19" fmla="*/ 0 h 46"/>
                <a:gd name="T20" fmla="*/ 2147483646 w 5"/>
                <a:gd name="T21" fmla="*/ 2147483646 h 46"/>
                <a:gd name="T22" fmla="*/ 2147483646 w 5"/>
                <a:gd name="T23" fmla="*/ 2147483646 h 46"/>
                <a:gd name="T24" fmla="*/ 2147483646 w 5"/>
                <a:gd name="T25" fmla="*/ 2147483646 h 46"/>
                <a:gd name="T26" fmla="*/ 2147483646 w 5"/>
                <a:gd name="T27" fmla="*/ 2147483646 h 46"/>
                <a:gd name="T28" fmla="*/ 2147483646 w 5"/>
                <a:gd name="T29" fmla="*/ 2147483646 h 46"/>
                <a:gd name="T30" fmla="*/ 2147483646 w 5"/>
                <a:gd name="T31" fmla="*/ 2147483646 h 46"/>
                <a:gd name="T32" fmla="*/ 2147483646 w 5"/>
                <a:gd name="T33" fmla="*/ 2147483646 h 46"/>
                <a:gd name="T34" fmla="*/ 2147483646 w 5"/>
                <a:gd name="T35" fmla="*/ 2147483646 h 46"/>
                <a:gd name="T36" fmla="*/ 2147483646 w 5"/>
                <a:gd name="T37" fmla="*/ 2147483646 h 46"/>
                <a:gd name="T38" fmla="*/ 2147483646 w 5"/>
                <a:gd name="T39" fmla="*/ 2147483646 h 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"/>
                <a:gd name="T61" fmla="*/ 0 h 46"/>
                <a:gd name="T62" fmla="*/ 5 w 5"/>
                <a:gd name="T63" fmla="*/ 46 h 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" h="46">
                  <a:moveTo>
                    <a:pt x="1" y="46"/>
                  </a:moveTo>
                  <a:cubicBezTo>
                    <a:pt x="0" y="42"/>
                    <a:pt x="1" y="36"/>
                    <a:pt x="1" y="32"/>
                  </a:cubicBezTo>
                  <a:lnTo>
                    <a:pt x="2" y="27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2" y="10"/>
                  </a:lnTo>
                  <a:lnTo>
                    <a:pt x="2" y="9"/>
                  </a:lnTo>
                  <a:lnTo>
                    <a:pt x="1" y="10"/>
                  </a:lnTo>
                  <a:lnTo>
                    <a:pt x="3" y="0"/>
                  </a:lnTo>
                  <a:lnTo>
                    <a:pt x="5" y="2"/>
                  </a:lnTo>
                  <a:cubicBezTo>
                    <a:pt x="4" y="6"/>
                    <a:pt x="4" y="10"/>
                    <a:pt x="3" y="15"/>
                  </a:cubicBezTo>
                  <a:cubicBezTo>
                    <a:pt x="2" y="19"/>
                    <a:pt x="3" y="23"/>
                    <a:pt x="3" y="27"/>
                  </a:cubicBezTo>
                  <a:lnTo>
                    <a:pt x="3" y="29"/>
                  </a:lnTo>
                  <a:cubicBezTo>
                    <a:pt x="3" y="35"/>
                    <a:pt x="3" y="40"/>
                    <a:pt x="2" y="46"/>
                  </a:cubicBezTo>
                  <a:lnTo>
                    <a:pt x="1" y="46"/>
                  </a:lnTo>
                  <a:close/>
                </a:path>
              </a:pathLst>
            </a:custGeom>
            <a:solidFill>
              <a:srgbClr val="90A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1" name="Freeform 158">
              <a:extLst>
                <a:ext uri="{FF2B5EF4-FFF2-40B4-BE49-F238E27FC236}">
                  <a16:creationId xmlns:a16="http://schemas.microsoft.com/office/drawing/2014/main" id="{C09C348C-F3AA-3110-9B21-C87B40824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2009"/>
              <a:ext cx="96" cy="435"/>
            </a:xfrm>
            <a:custGeom>
              <a:avLst/>
              <a:gdLst>
                <a:gd name="T0" fmla="*/ 0 w 11"/>
                <a:gd name="T1" fmla="*/ 2147483646 h 50"/>
                <a:gd name="T2" fmla="*/ 0 w 11"/>
                <a:gd name="T3" fmla="*/ 2147483646 h 50"/>
                <a:gd name="T4" fmla="*/ 0 w 11"/>
                <a:gd name="T5" fmla="*/ 2147483646 h 50"/>
                <a:gd name="T6" fmla="*/ 0 w 11"/>
                <a:gd name="T7" fmla="*/ 2147483646 h 50"/>
                <a:gd name="T8" fmla="*/ 0 w 11"/>
                <a:gd name="T9" fmla="*/ 2147483646 h 50"/>
                <a:gd name="T10" fmla="*/ 2147483646 w 11"/>
                <a:gd name="T11" fmla="*/ 0 h 50"/>
                <a:gd name="T12" fmla="*/ 2147483646 w 11"/>
                <a:gd name="T13" fmla="*/ 2147483646 h 50"/>
                <a:gd name="T14" fmla="*/ 2147483646 w 11"/>
                <a:gd name="T15" fmla="*/ 2147483646 h 50"/>
                <a:gd name="T16" fmla="*/ 2147483646 w 11"/>
                <a:gd name="T17" fmla="*/ 2147483646 h 50"/>
                <a:gd name="T18" fmla="*/ 2147483646 w 11"/>
                <a:gd name="T19" fmla="*/ 2147483646 h 50"/>
                <a:gd name="T20" fmla="*/ 2147483646 w 11"/>
                <a:gd name="T21" fmla="*/ 2147483646 h 50"/>
                <a:gd name="T22" fmla="*/ 2147483646 w 11"/>
                <a:gd name="T23" fmla="*/ 2147483646 h 50"/>
                <a:gd name="T24" fmla="*/ 2147483646 w 11"/>
                <a:gd name="T25" fmla="*/ 2147483646 h 50"/>
                <a:gd name="T26" fmla="*/ 2147483646 w 11"/>
                <a:gd name="T27" fmla="*/ 2147483646 h 50"/>
                <a:gd name="T28" fmla="*/ 2147483646 w 11"/>
                <a:gd name="T29" fmla="*/ 2147483646 h 50"/>
                <a:gd name="T30" fmla="*/ 2147483646 w 11"/>
                <a:gd name="T31" fmla="*/ 2147483646 h 50"/>
                <a:gd name="T32" fmla="*/ 2147483646 w 11"/>
                <a:gd name="T33" fmla="*/ 2147483646 h 50"/>
                <a:gd name="T34" fmla="*/ 2147483646 w 11"/>
                <a:gd name="T35" fmla="*/ 2147483646 h 50"/>
                <a:gd name="T36" fmla="*/ 2147483646 w 11"/>
                <a:gd name="T37" fmla="*/ 2147483646 h 50"/>
                <a:gd name="T38" fmla="*/ 2147483646 w 11"/>
                <a:gd name="T39" fmla="*/ 2147483646 h 50"/>
                <a:gd name="T40" fmla="*/ 2147483646 w 11"/>
                <a:gd name="T41" fmla="*/ 2147483646 h 50"/>
                <a:gd name="T42" fmla="*/ 2147483646 w 11"/>
                <a:gd name="T43" fmla="*/ 2147483646 h 50"/>
                <a:gd name="T44" fmla="*/ 2147483646 w 11"/>
                <a:gd name="T45" fmla="*/ 2147483646 h 50"/>
                <a:gd name="T46" fmla="*/ 2147483646 w 11"/>
                <a:gd name="T47" fmla="*/ 2147483646 h 50"/>
                <a:gd name="T48" fmla="*/ 2147483646 w 11"/>
                <a:gd name="T49" fmla="*/ 2147483646 h 50"/>
                <a:gd name="T50" fmla="*/ 2147483646 w 11"/>
                <a:gd name="T51" fmla="*/ 2147483646 h 50"/>
                <a:gd name="T52" fmla="*/ 0 w 11"/>
                <a:gd name="T53" fmla="*/ 2147483646 h 50"/>
                <a:gd name="T54" fmla="*/ 0 w 11"/>
                <a:gd name="T55" fmla="*/ 2147483646 h 50"/>
                <a:gd name="T56" fmla="*/ 0 w 11"/>
                <a:gd name="T57" fmla="*/ 2147483646 h 5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"/>
                <a:gd name="T88" fmla="*/ 0 h 50"/>
                <a:gd name="T89" fmla="*/ 11 w 11"/>
                <a:gd name="T90" fmla="*/ 50 h 5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" h="50">
                  <a:moveTo>
                    <a:pt x="0" y="50"/>
                  </a:moveTo>
                  <a:cubicBezTo>
                    <a:pt x="0" y="45"/>
                    <a:pt x="0" y="40"/>
                    <a:pt x="0" y="35"/>
                  </a:cubicBezTo>
                  <a:lnTo>
                    <a:pt x="0" y="21"/>
                  </a:lnTo>
                  <a:lnTo>
                    <a:pt x="0" y="19"/>
                  </a:lnTo>
                  <a:lnTo>
                    <a:pt x="5" y="0"/>
                  </a:lnTo>
                  <a:lnTo>
                    <a:pt x="6" y="5"/>
                  </a:lnTo>
                  <a:lnTo>
                    <a:pt x="6" y="7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7"/>
                  </a:lnTo>
                  <a:lnTo>
                    <a:pt x="10" y="20"/>
                  </a:lnTo>
                  <a:lnTo>
                    <a:pt x="10" y="21"/>
                  </a:lnTo>
                  <a:cubicBezTo>
                    <a:pt x="7" y="24"/>
                    <a:pt x="5" y="27"/>
                    <a:pt x="4" y="30"/>
                  </a:cubicBezTo>
                  <a:lnTo>
                    <a:pt x="3" y="31"/>
                  </a:lnTo>
                  <a:lnTo>
                    <a:pt x="4" y="31"/>
                  </a:lnTo>
                  <a:lnTo>
                    <a:pt x="5" y="30"/>
                  </a:lnTo>
                  <a:lnTo>
                    <a:pt x="10" y="33"/>
                  </a:lnTo>
                  <a:lnTo>
                    <a:pt x="11" y="34"/>
                  </a:lnTo>
                  <a:lnTo>
                    <a:pt x="8" y="36"/>
                  </a:lnTo>
                  <a:cubicBezTo>
                    <a:pt x="4" y="41"/>
                    <a:pt x="2" y="46"/>
                    <a:pt x="0" y="50"/>
                  </a:cubicBezTo>
                  <a:close/>
                </a:path>
              </a:pathLst>
            </a:custGeom>
            <a:solidFill>
              <a:srgbClr val="C1C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2" name="Freeform 159">
              <a:extLst>
                <a:ext uri="{FF2B5EF4-FFF2-40B4-BE49-F238E27FC236}">
                  <a16:creationId xmlns:a16="http://schemas.microsoft.com/office/drawing/2014/main" id="{D31131FB-BB9F-17ED-1C93-CCA2FCBB0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" y="2436"/>
              <a:ext cx="17" cy="17"/>
            </a:xfrm>
            <a:custGeom>
              <a:avLst/>
              <a:gdLst>
                <a:gd name="T0" fmla="*/ 0 w 2"/>
                <a:gd name="T1" fmla="*/ 2147483646 h 2"/>
                <a:gd name="T2" fmla="*/ 0 w 2"/>
                <a:gd name="T3" fmla="*/ 0 h 2"/>
                <a:gd name="T4" fmla="*/ 2147483646 w 2"/>
                <a:gd name="T5" fmla="*/ 0 h 2"/>
                <a:gd name="T6" fmla="*/ 2147483646 w 2"/>
                <a:gd name="T7" fmla="*/ 2147483646 h 2"/>
                <a:gd name="T8" fmla="*/ 2147483646 w 2"/>
                <a:gd name="T9" fmla="*/ 2147483646 h 2"/>
                <a:gd name="T10" fmla="*/ 0 w 2"/>
                <a:gd name="T11" fmla="*/ 2147483646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2"/>
                <a:gd name="T20" fmla="*/ 2 w 2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2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C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3" name="Freeform 160">
              <a:extLst>
                <a:ext uri="{FF2B5EF4-FFF2-40B4-BE49-F238E27FC236}">
                  <a16:creationId xmlns:a16="http://schemas.microsoft.com/office/drawing/2014/main" id="{C62C4C6B-5121-7325-F0D0-A00913279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" y="1974"/>
              <a:ext cx="52" cy="78"/>
            </a:xfrm>
            <a:custGeom>
              <a:avLst/>
              <a:gdLst>
                <a:gd name="T0" fmla="*/ 2147483646 w 6"/>
                <a:gd name="T1" fmla="*/ 2147483646 h 9"/>
                <a:gd name="T2" fmla="*/ 2147483646 w 6"/>
                <a:gd name="T3" fmla="*/ 2147483646 h 9"/>
                <a:gd name="T4" fmla="*/ 2147483646 w 6"/>
                <a:gd name="T5" fmla="*/ 2147483646 h 9"/>
                <a:gd name="T6" fmla="*/ 2147483646 w 6"/>
                <a:gd name="T7" fmla="*/ 2147483646 h 9"/>
                <a:gd name="T8" fmla="*/ 2147483646 w 6"/>
                <a:gd name="T9" fmla="*/ 2147483646 h 9"/>
                <a:gd name="T10" fmla="*/ 2147483646 w 6"/>
                <a:gd name="T11" fmla="*/ 2147483646 h 9"/>
                <a:gd name="T12" fmla="*/ 2147483646 w 6"/>
                <a:gd name="T13" fmla="*/ 0 h 9"/>
                <a:gd name="T14" fmla="*/ 2147483646 w 6"/>
                <a:gd name="T15" fmla="*/ 0 h 9"/>
                <a:gd name="T16" fmla="*/ 2147483646 w 6"/>
                <a:gd name="T17" fmla="*/ 2147483646 h 9"/>
                <a:gd name="T18" fmla="*/ 2147483646 w 6"/>
                <a:gd name="T19" fmla="*/ 2147483646 h 9"/>
                <a:gd name="T20" fmla="*/ 2147483646 w 6"/>
                <a:gd name="T21" fmla="*/ 2147483646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9"/>
                <a:gd name="T35" fmla="*/ 6 w 6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9">
                  <a:moveTo>
                    <a:pt x="2" y="9"/>
                  </a:moveTo>
                  <a:lnTo>
                    <a:pt x="1" y="8"/>
                  </a:lnTo>
                  <a:cubicBezTo>
                    <a:pt x="1" y="7"/>
                    <a:pt x="0" y="5"/>
                    <a:pt x="1" y="4"/>
                  </a:cubicBezTo>
                  <a:lnTo>
                    <a:pt x="4" y="1"/>
                  </a:lnTo>
                  <a:lnTo>
                    <a:pt x="6" y="0"/>
                  </a:lnTo>
                  <a:cubicBezTo>
                    <a:pt x="4" y="4"/>
                    <a:pt x="4" y="6"/>
                    <a:pt x="3" y="9"/>
                  </a:cubicBezTo>
                  <a:lnTo>
                    <a:pt x="2" y="9"/>
                  </a:lnTo>
                  <a:close/>
                </a:path>
              </a:pathLst>
            </a:custGeom>
            <a:solidFill>
              <a:srgbClr val="90A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4" name="Freeform 161">
              <a:extLst>
                <a:ext uri="{FF2B5EF4-FFF2-40B4-BE49-F238E27FC236}">
                  <a16:creationId xmlns:a16="http://schemas.microsoft.com/office/drawing/2014/main" id="{A5A8446E-5987-F49B-3BD7-D99F38A7A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" y="1443"/>
              <a:ext cx="53" cy="96"/>
            </a:xfrm>
            <a:custGeom>
              <a:avLst/>
              <a:gdLst>
                <a:gd name="T0" fmla="*/ 2147483646 w 6"/>
                <a:gd name="T1" fmla="*/ 0 h 11"/>
                <a:gd name="T2" fmla="*/ 0 w 6"/>
                <a:gd name="T3" fmla="*/ 2147483646 h 11"/>
                <a:gd name="T4" fmla="*/ 2147483646 w 6"/>
                <a:gd name="T5" fmla="*/ 2147483646 h 11"/>
                <a:gd name="T6" fmla="*/ 2147483646 w 6"/>
                <a:gd name="T7" fmla="*/ 2147483646 h 11"/>
                <a:gd name="T8" fmla="*/ 2147483646 w 6"/>
                <a:gd name="T9" fmla="*/ 0 h 11"/>
                <a:gd name="T10" fmla="*/ 2147483646 w 6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3" y="0"/>
                  </a:moveTo>
                  <a:cubicBezTo>
                    <a:pt x="1" y="0"/>
                    <a:pt x="0" y="3"/>
                    <a:pt x="0" y="6"/>
                  </a:cubicBezTo>
                  <a:cubicBezTo>
                    <a:pt x="0" y="9"/>
                    <a:pt x="1" y="11"/>
                    <a:pt x="3" y="11"/>
                  </a:cubicBezTo>
                  <a:cubicBezTo>
                    <a:pt x="5" y="11"/>
                    <a:pt x="6" y="9"/>
                    <a:pt x="6" y="6"/>
                  </a:cubicBezTo>
                  <a:cubicBezTo>
                    <a:pt x="6" y="3"/>
                    <a:pt x="5" y="0"/>
                    <a:pt x="3" y="0"/>
                  </a:cubicBezTo>
                  <a:close/>
                </a:path>
              </a:pathLst>
            </a:custGeom>
            <a:solidFill>
              <a:srgbClr val="24211D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75" name="Freeform 162">
              <a:extLst>
                <a:ext uri="{FF2B5EF4-FFF2-40B4-BE49-F238E27FC236}">
                  <a16:creationId xmlns:a16="http://schemas.microsoft.com/office/drawing/2014/main" id="{C945C91C-620E-A41A-4A5B-AFDABD3B3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" y="1469"/>
              <a:ext cx="18" cy="35"/>
            </a:xfrm>
            <a:custGeom>
              <a:avLst/>
              <a:gdLst>
                <a:gd name="T0" fmla="*/ 2147483646 w 2"/>
                <a:gd name="T1" fmla="*/ 0 h 4"/>
                <a:gd name="T2" fmla="*/ 0 w 2"/>
                <a:gd name="T3" fmla="*/ 2147483646 h 4"/>
                <a:gd name="T4" fmla="*/ 2147483646 w 2"/>
                <a:gd name="T5" fmla="*/ 2147483646 h 4"/>
                <a:gd name="T6" fmla="*/ 2147483646 w 2"/>
                <a:gd name="T7" fmla="*/ 2147483646 h 4"/>
                <a:gd name="T8" fmla="*/ 2147483646 w 2"/>
                <a:gd name="T9" fmla="*/ 0 h 4"/>
                <a:gd name="T10" fmla="*/ 2147483646 w 2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4"/>
                <a:gd name="T20" fmla="*/ 2 w 2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4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4"/>
                    <a:pt x="2" y="3"/>
                    <a:pt x="2" y="2"/>
                  </a:cubicBezTo>
                  <a:cubicBezTo>
                    <a:pt x="2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76" name="Group 243">
            <a:extLst>
              <a:ext uri="{FF2B5EF4-FFF2-40B4-BE49-F238E27FC236}">
                <a16:creationId xmlns:a16="http://schemas.microsoft.com/office/drawing/2014/main" id="{6BD1ECB7-0E67-BE39-2563-D8A7D687784A}"/>
              </a:ext>
            </a:extLst>
          </p:cNvPr>
          <p:cNvGrpSpPr>
            <a:grpSpLocks/>
          </p:cNvGrpSpPr>
          <p:nvPr/>
        </p:nvGrpSpPr>
        <p:grpSpPr bwMode="auto">
          <a:xfrm>
            <a:off x="1238296" y="2311425"/>
            <a:ext cx="1326356" cy="3464718"/>
            <a:chOff x="1266" y="1235"/>
            <a:chExt cx="993" cy="2449"/>
          </a:xfrm>
        </p:grpSpPr>
        <p:sp>
          <p:nvSpPr>
            <p:cNvPr id="77" name="AutoShape 164">
              <a:extLst>
                <a:ext uri="{FF2B5EF4-FFF2-40B4-BE49-F238E27FC236}">
                  <a16:creationId xmlns:a16="http://schemas.microsoft.com/office/drawing/2014/main" id="{2E313565-3ED4-5EA9-9208-2F70FB11CE3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66" y="1235"/>
              <a:ext cx="993" cy="2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8" name="Freeform 166">
              <a:extLst>
                <a:ext uri="{FF2B5EF4-FFF2-40B4-BE49-F238E27FC236}">
                  <a16:creationId xmlns:a16="http://schemas.microsoft.com/office/drawing/2014/main" id="{63483127-A10E-BD19-7E28-196CFE3C3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9" y="1235"/>
              <a:ext cx="858" cy="980"/>
            </a:xfrm>
            <a:custGeom>
              <a:avLst/>
              <a:gdLst>
                <a:gd name="T0" fmla="*/ 2147483646 w 91"/>
                <a:gd name="T1" fmla="*/ 2147483646 h 104"/>
                <a:gd name="T2" fmla="*/ 2147483646 w 91"/>
                <a:gd name="T3" fmla="*/ 2147483646 h 104"/>
                <a:gd name="T4" fmla="*/ 2147483646 w 91"/>
                <a:gd name="T5" fmla="*/ 2147483646 h 104"/>
                <a:gd name="T6" fmla="*/ 2147483646 w 91"/>
                <a:gd name="T7" fmla="*/ 2147483646 h 104"/>
                <a:gd name="T8" fmla="*/ 2147483646 w 91"/>
                <a:gd name="T9" fmla="*/ 2147483646 h 104"/>
                <a:gd name="T10" fmla="*/ 2147483646 w 91"/>
                <a:gd name="T11" fmla="*/ 2147483646 h 104"/>
                <a:gd name="T12" fmla="*/ 2147483646 w 91"/>
                <a:gd name="T13" fmla="*/ 2147483646 h 104"/>
                <a:gd name="T14" fmla="*/ 2147483646 w 91"/>
                <a:gd name="T15" fmla="*/ 2147483646 h 104"/>
                <a:gd name="T16" fmla="*/ 2147483646 w 91"/>
                <a:gd name="T17" fmla="*/ 2147483646 h 104"/>
                <a:gd name="T18" fmla="*/ 2147483646 w 91"/>
                <a:gd name="T19" fmla="*/ 2147483646 h 104"/>
                <a:gd name="T20" fmla="*/ 2147483646 w 91"/>
                <a:gd name="T21" fmla="*/ 2147483646 h 104"/>
                <a:gd name="T22" fmla="*/ 2147483646 w 91"/>
                <a:gd name="T23" fmla="*/ 2147483646 h 104"/>
                <a:gd name="T24" fmla="*/ 2147483646 w 91"/>
                <a:gd name="T25" fmla="*/ 2147483646 h 104"/>
                <a:gd name="T26" fmla="*/ 2147483646 w 91"/>
                <a:gd name="T27" fmla="*/ 2147483646 h 104"/>
                <a:gd name="T28" fmla="*/ 2147483646 w 91"/>
                <a:gd name="T29" fmla="*/ 2147483646 h 104"/>
                <a:gd name="T30" fmla="*/ 2147483646 w 91"/>
                <a:gd name="T31" fmla="*/ 2147483646 h 104"/>
                <a:gd name="T32" fmla="*/ 2147483646 w 91"/>
                <a:gd name="T33" fmla="*/ 2147483646 h 104"/>
                <a:gd name="T34" fmla="*/ 2147483646 w 91"/>
                <a:gd name="T35" fmla="*/ 2147483646 h 104"/>
                <a:gd name="T36" fmla="*/ 2147483646 w 91"/>
                <a:gd name="T37" fmla="*/ 2147483646 h 104"/>
                <a:gd name="T38" fmla="*/ 2147483646 w 91"/>
                <a:gd name="T39" fmla="*/ 2147483646 h 104"/>
                <a:gd name="T40" fmla="*/ 2147483646 w 91"/>
                <a:gd name="T41" fmla="*/ 2147483646 h 104"/>
                <a:gd name="T42" fmla="*/ 2147483646 w 91"/>
                <a:gd name="T43" fmla="*/ 2147483646 h 104"/>
                <a:gd name="T44" fmla="*/ 2147483646 w 91"/>
                <a:gd name="T45" fmla="*/ 2147483646 h 104"/>
                <a:gd name="T46" fmla="*/ 2147483646 w 91"/>
                <a:gd name="T47" fmla="*/ 2147483646 h 104"/>
                <a:gd name="T48" fmla="*/ 2147483646 w 91"/>
                <a:gd name="T49" fmla="*/ 2147483646 h 104"/>
                <a:gd name="T50" fmla="*/ 2147483646 w 91"/>
                <a:gd name="T51" fmla="*/ 2147483646 h 104"/>
                <a:gd name="T52" fmla="*/ 2147483646 w 91"/>
                <a:gd name="T53" fmla="*/ 2147483646 h 104"/>
                <a:gd name="T54" fmla="*/ 2147483646 w 91"/>
                <a:gd name="T55" fmla="*/ 2147483646 h 104"/>
                <a:gd name="T56" fmla="*/ 2147483646 w 91"/>
                <a:gd name="T57" fmla="*/ 2147483646 h 104"/>
                <a:gd name="T58" fmla="*/ 2147483646 w 91"/>
                <a:gd name="T59" fmla="*/ 2147483646 h 104"/>
                <a:gd name="T60" fmla="*/ 2147483646 w 91"/>
                <a:gd name="T61" fmla="*/ 2147483646 h 104"/>
                <a:gd name="T62" fmla="*/ 2147483646 w 91"/>
                <a:gd name="T63" fmla="*/ 2147483646 h 104"/>
                <a:gd name="T64" fmla="*/ 2147483646 w 91"/>
                <a:gd name="T65" fmla="*/ 2147483646 h 104"/>
                <a:gd name="T66" fmla="*/ 2147483646 w 91"/>
                <a:gd name="T67" fmla="*/ 2147483646 h 104"/>
                <a:gd name="T68" fmla="*/ 2147483646 w 91"/>
                <a:gd name="T69" fmla="*/ 2147483646 h 104"/>
                <a:gd name="T70" fmla="*/ 2147483646 w 91"/>
                <a:gd name="T71" fmla="*/ 2147483646 h 104"/>
                <a:gd name="T72" fmla="*/ 2147483646 w 91"/>
                <a:gd name="T73" fmla="*/ 2147483646 h 104"/>
                <a:gd name="T74" fmla="*/ 2147483646 w 91"/>
                <a:gd name="T75" fmla="*/ 2147483646 h 104"/>
                <a:gd name="T76" fmla="*/ 2147483646 w 91"/>
                <a:gd name="T77" fmla="*/ 2147483646 h 104"/>
                <a:gd name="T78" fmla="*/ 2147483646 w 91"/>
                <a:gd name="T79" fmla="*/ 2147483646 h 104"/>
                <a:gd name="T80" fmla="*/ 2147483646 w 91"/>
                <a:gd name="T81" fmla="*/ 2147483646 h 104"/>
                <a:gd name="T82" fmla="*/ 2147483646 w 91"/>
                <a:gd name="T83" fmla="*/ 2147483646 h 104"/>
                <a:gd name="T84" fmla="*/ 2147483646 w 91"/>
                <a:gd name="T85" fmla="*/ 2147483646 h 104"/>
                <a:gd name="T86" fmla="*/ 2147483646 w 91"/>
                <a:gd name="T87" fmla="*/ 2147483646 h 104"/>
                <a:gd name="T88" fmla="*/ 2147483646 w 91"/>
                <a:gd name="T89" fmla="*/ 2147483646 h 104"/>
                <a:gd name="T90" fmla="*/ 2147483646 w 91"/>
                <a:gd name="T91" fmla="*/ 2147483646 h 104"/>
                <a:gd name="T92" fmla="*/ 2147483646 w 91"/>
                <a:gd name="T93" fmla="*/ 2147483646 h 104"/>
                <a:gd name="T94" fmla="*/ 2147483646 w 91"/>
                <a:gd name="T95" fmla="*/ 2147483646 h 104"/>
                <a:gd name="T96" fmla="*/ 2147483646 w 91"/>
                <a:gd name="T97" fmla="*/ 2147483646 h 104"/>
                <a:gd name="T98" fmla="*/ 2147483646 w 91"/>
                <a:gd name="T99" fmla="*/ 2147483646 h 104"/>
                <a:gd name="T100" fmla="*/ 2147483646 w 91"/>
                <a:gd name="T101" fmla="*/ 2147483646 h 104"/>
                <a:gd name="T102" fmla="*/ 2147483646 w 91"/>
                <a:gd name="T103" fmla="*/ 2147483646 h 104"/>
                <a:gd name="T104" fmla="*/ 2147483646 w 91"/>
                <a:gd name="T105" fmla="*/ 2147483646 h 104"/>
                <a:gd name="T106" fmla="*/ 2147483646 w 91"/>
                <a:gd name="T107" fmla="*/ 2147483646 h 104"/>
                <a:gd name="T108" fmla="*/ 2147483646 w 91"/>
                <a:gd name="T109" fmla="*/ 2147483646 h 104"/>
                <a:gd name="T110" fmla="*/ 2147483646 w 91"/>
                <a:gd name="T111" fmla="*/ 2147483646 h 104"/>
                <a:gd name="T112" fmla="*/ 2147483646 w 91"/>
                <a:gd name="T113" fmla="*/ 2147483646 h 104"/>
                <a:gd name="T114" fmla="*/ 2147483646 w 91"/>
                <a:gd name="T115" fmla="*/ 2147483646 h 104"/>
                <a:gd name="T116" fmla="*/ 2147483646 w 91"/>
                <a:gd name="T117" fmla="*/ 2147483646 h 104"/>
                <a:gd name="T118" fmla="*/ 2147483646 w 91"/>
                <a:gd name="T119" fmla="*/ 2147483646 h 104"/>
                <a:gd name="T120" fmla="*/ 2147483646 w 91"/>
                <a:gd name="T121" fmla="*/ 2147483646 h 1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"/>
                <a:gd name="T184" fmla="*/ 0 h 104"/>
                <a:gd name="T185" fmla="*/ 91 w 91"/>
                <a:gd name="T186" fmla="*/ 104 h 1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" h="104">
                  <a:moveTo>
                    <a:pt x="45" y="104"/>
                  </a:moveTo>
                  <a:cubicBezTo>
                    <a:pt x="48" y="103"/>
                    <a:pt x="51" y="102"/>
                    <a:pt x="54" y="100"/>
                  </a:cubicBezTo>
                  <a:lnTo>
                    <a:pt x="57" y="97"/>
                  </a:lnTo>
                  <a:lnTo>
                    <a:pt x="58" y="96"/>
                  </a:lnTo>
                  <a:lnTo>
                    <a:pt x="62" y="93"/>
                  </a:lnTo>
                  <a:cubicBezTo>
                    <a:pt x="66" y="93"/>
                    <a:pt x="69" y="93"/>
                    <a:pt x="73" y="90"/>
                  </a:cubicBezTo>
                  <a:lnTo>
                    <a:pt x="75" y="89"/>
                  </a:lnTo>
                  <a:lnTo>
                    <a:pt x="76" y="88"/>
                  </a:lnTo>
                  <a:lnTo>
                    <a:pt x="76" y="85"/>
                  </a:lnTo>
                  <a:lnTo>
                    <a:pt x="76" y="84"/>
                  </a:lnTo>
                  <a:lnTo>
                    <a:pt x="74" y="80"/>
                  </a:lnTo>
                  <a:lnTo>
                    <a:pt x="72" y="78"/>
                  </a:lnTo>
                  <a:cubicBezTo>
                    <a:pt x="70" y="77"/>
                    <a:pt x="68" y="77"/>
                    <a:pt x="66" y="76"/>
                  </a:cubicBezTo>
                  <a:lnTo>
                    <a:pt x="66" y="74"/>
                  </a:lnTo>
                  <a:lnTo>
                    <a:pt x="66" y="73"/>
                  </a:lnTo>
                  <a:lnTo>
                    <a:pt x="66" y="71"/>
                  </a:lnTo>
                  <a:lnTo>
                    <a:pt x="66" y="70"/>
                  </a:lnTo>
                  <a:lnTo>
                    <a:pt x="67" y="64"/>
                  </a:lnTo>
                  <a:cubicBezTo>
                    <a:pt x="73" y="65"/>
                    <a:pt x="79" y="65"/>
                    <a:pt x="85" y="63"/>
                  </a:cubicBezTo>
                  <a:lnTo>
                    <a:pt x="87" y="61"/>
                  </a:lnTo>
                  <a:cubicBezTo>
                    <a:pt x="89" y="59"/>
                    <a:pt x="90" y="58"/>
                    <a:pt x="91" y="56"/>
                  </a:cubicBezTo>
                  <a:lnTo>
                    <a:pt x="91" y="52"/>
                  </a:lnTo>
                  <a:lnTo>
                    <a:pt x="89" y="49"/>
                  </a:lnTo>
                  <a:cubicBezTo>
                    <a:pt x="86" y="49"/>
                    <a:pt x="83" y="47"/>
                    <a:pt x="80" y="47"/>
                  </a:cubicBezTo>
                  <a:lnTo>
                    <a:pt x="78" y="47"/>
                  </a:lnTo>
                  <a:lnTo>
                    <a:pt x="67" y="47"/>
                  </a:lnTo>
                  <a:lnTo>
                    <a:pt x="64" y="45"/>
                  </a:lnTo>
                  <a:cubicBezTo>
                    <a:pt x="63" y="42"/>
                    <a:pt x="62" y="39"/>
                    <a:pt x="60" y="36"/>
                  </a:cubicBezTo>
                  <a:lnTo>
                    <a:pt x="59" y="34"/>
                  </a:lnTo>
                  <a:lnTo>
                    <a:pt x="59" y="32"/>
                  </a:lnTo>
                  <a:cubicBezTo>
                    <a:pt x="59" y="29"/>
                    <a:pt x="58" y="27"/>
                    <a:pt x="55" y="24"/>
                  </a:cubicBezTo>
                  <a:lnTo>
                    <a:pt x="54" y="23"/>
                  </a:lnTo>
                  <a:lnTo>
                    <a:pt x="55" y="21"/>
                  </a:lnTo>
                  <a:lnTo>
                    <a:pt x="56" y="19"/>
                  </a:lnTo>
                  <a:lnTo>
                    <a:pt x="58" y="17"/>
                  </a:lnTo>
                  <a:lnTo>
                    <a:pt x="62" y="17"/>
                  </a:lnTo>
                  <a:lnTo>
                    <a:pt x="65" y="17"/>
                  </a:lnTo>
                  <a:lnTo>
                    <a:pt x="66" y="18"/>
                  </a:lnTo>
                  <a:lnTo>
                    <a:pt x="66" y="20"/>
                  </a:lnTo>
                  <a:cubicBezTo>
                    <a:pt x="64" y="22"/>
                    <a:pt x="65" y="25"/>
                    <a:pt x="67" y="28"/>
                  </a:cubicBezTo>
                  <a:lnTo>
                    <a:pt x="67" y="30"/>
                  </a:lnTo>
                  <a:lnTo>
                    <a:pt x="68" y="32"/>
                  </a:lnTo>
                  <a:lnTo>
                    <a:pt x="67" y="33"/>
                  </a:lnTo>
                  <a:lnTo>
                    <a:pt x="67" y="34"/>
                  </a:lnTo>
                  <a:lnTo>
                    <a:pt x="66" y="36"/>
                  </a:lnTo>
                  <a:lnTo>
                    <a:pt x="66" y="37"/>
                  </a:lnTo>
                  <a:cubicBezTo>
                    <a:pt x="69" y="37"/>
                    <a:pt x="70" y="35"/>
                    <a:pt x="72" y="34"/>
                  </a:cubicBezTo>
                  <a:cubicBezTo>
                    <a:pt x="73" y="31"/>
                    <a:pt x="72" y="30"/>
                    <a:pt x="72" y="27"/>
                  </a:cubicBezTo>
                  <a:lnTo>
                    <a:pt x="71" y="22"/>
                  </a:lnTo>
                  <a:lnTo>
                    <a:pt x="72" y="20"/>
                  </a:lnTo>
                  <a:lnTo>
                    <a:pt x="72" y="18"/>
                  </a:lnTo>
                  <a:lnTo>
                    <a:pt x="73" y="16"/>
                  </a:lnTo>
                  <a:lnTo>
                    <a:pt x="73" y="15"/>
                  </a:lnTo>
                  <a:lnTo>
                    <a:pt x="74" y="13"/>
                  </a:lnTo>
                  <a:cubicBezTo>
                    <a:pt x="76" y="10"/>
                    <a:pt x="76" y="8"/>
                    <a:pt x="76" y="5"/>
                  </a:cubicBezTo>
                  <a:lnTo>
                    <a:pt x="75" y="4"/>
                  </a:lnTo>
                  <a:cubicBezTo>
                    <a:pt x="69" y="0"/>
                    <a:pt x="61" y="2"/>
                    <a:pt x="54" y="3"/>
                  </a:cubicBezTo>
                  <a:cubicBezTo>
                    <a:pt x="39" y="7"/>
                    <a:pt x="25" y="2"/>
                    <a:pt x="10" y="5"/>
                  </a:cubicBezTo>
                  <a:cubicBezTo>
                    <a:pt x="7" y="6"/>
                    <a:pt x="7" y="7"/>
                    <a:pt x="5" y="8"/>
                  </a:cubicBezTo>
                  <a:lnTo>
                    <a:pt x="2" y="12"/>
                  </a:lnTo>
                  <a:cubicBezTo>
                    <a:pt x="0" y="18"/>
                    <a:pt x="3" y="24"/>
                    <a:pt x="7" y="30"/>
                  </a:cubicBezTo>
                  <a:lnTo>
                    <a:pt x="12" y="34"/>
                  </a:lnTo>
                  <a:lnTo>
                    <a:pt x="10" y="36"/>
                  </a:lnTo>
                  <a:lnTo>
                    <a:pt x="8" y="39"/>
                  </a:lnTo>
                  <a:cubicBezTo>
                    <a:pt x="7" y="43"/>
                    <a:pt x="8" y="48"/>
                    <a:pt x="12" y="52"/>
                  </a:cubicBezTo>
                  <a:lnTo>
                    <a:pt x="14" y="55"/>
                  </a:lnTo>
                  <a:lnTo>
                    <a:pt x="14" y="56"/>
                  </a:lnTo>
                  <a:lnTo>
                    <a:pt x="14" y="57"/>
                  </a:lnTo>
                  <a:cubicBezTo>
                    <a:pt x="13" y="60"/>
                    <a:pt x="12" y="64"/>
                    <a:pt x="16" y="67"/>
                  </a:cubicBezTo>
                  <a:lnTo>
                    <a:pt x="19" y="69"/>
                  </a:lnTo>
                  <a:lnTo>
                    <a:pt x="19" y="76"/>
                  </a:lnTo>
                  <a:lnTo>
                    <a:pt x="17" y="79"/>
                  </a:lnTo>
                  <a:cubicBezTo>
                    <a:pt x="15" y="81"/>
                    <a:pt x="13" y="82"/>
                    <a:pt x="11" y="83"/>
                  </a:cubicBezTo>
                  <a:lnTo>
                    <a:pt x="9" y="83"/>
                  </a:lnTo>
                  <a:lnTo>
                    <a:pt x="9" y="84"/>
                  </a:lnTo>
                  <a:cubicBezTo>
                    <a:pt x="11" y="86"/>
                    <a:pt x="13" y="87"/>
                    <a:pt x="15" y="88"/>
                  </a:cubicBezTo>
                  <a:lnTo>
                    <a:pt x="17" y="88"/>
                  </a:lnTo>
                  <a:lnTo>
                    <a:pt x="23" y="89"/>
                  </a:lnTo>
                  <a:lnTo>
                    <a:pt x="24" y="89"/>
                  </a:lnTo>
                  <a:cubicBezTo>
                    <a:pt x="24" y="92"/>
                    <a:pt x="27" y="95"/>
                    <a:pt x="29" y="98"/>
                  </a:cubicBezTo>
                  <a:cubicBezTo>
                    <a:pt x="30" y="99"/>
                    <a:pt x="31" y="100"/>
                    <a:pt x="32" y="101"/>
                  </a:cubicBezTo>
                  <a:lnTo>
                    <a:pt x="38" y="103"/>
                  </a:lnTo>
                  <a:lnTo>
                    <a:pt x="44" y="104"/>
                  </a:lnTo>
                  <a:lnTo>
                    <a:pt x="45" y="104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9" name="Freeform 167">
              <a:extLst>
                <a:ext uri="{FF2B5EF4-FFF2-40B4-BE49-F238E27FC236}">
                  <a16:creationId xmlns:a16="http://schemas.microsoft.com/office/drawing/2014/main" id="{30A14698-D13F-9CEF-CFEC-4B8709D48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1" y="1395"/>
              <a:ext cx="707" cy="801"/>
            </a:xfrm>
            <a:custGeom>
              <a:avLst/>
              <a:gdLst>
                <a:gd name="T0" fmla="*/ 2147483646 w 75"/>
                <a:gd name="T1" fmla="*/ 2147483646 h 85"/>
                <a:gd name="T2" fmla="*/ 2147483646 w 75"/>
                <a:gd name="T3" fmla="*/ 2147483646 h 85"/>
                <a:gd name="T4" fmla="*/ 2147483646 w 75"/>
                <a:gd name="T5" fmla="*/ 2147483646 h 85"/>
                <a:gd name="T6" fmla="*/ 2147483646 w 75"/>
                <a:gd name="T7" fmla="*/ 2147483646 h 85"/>
                <a:gd name="T8" fmla="*/ 2147483646 w 75"/>
                <a:gd name="T9" fmla="*/ 2147483646 h 85"/>
                <a:gd name="T10" fmla="*/ 2147483646 w 75"/>
                <a:gd name="T11" fmla="*/ 2147483646 h 85"/>
                <a:gd name="T12" fmla="*/ 2147483646 w 75"/>
                <a:gd name="T13" fmla="*/ 2147483646 h 85"/>
                <a:gd name="T14" fmla="*/ 2147483646 w 75"/>
                <a:gd name="T15" fmla="*/ 2147483646 h 85"/>
                <a:gd name="T16" fmla="*/ 2147483646 w 75"/>
                <a:gd name="T17" fmla="*/ 2147483646 h 85"/>
                <a:gd name="T18" fmla="*/ 2147483646 w 75"/>
                <a:gd name="T19" fmla="*/ 2147483646 h 85"/>
                <a:gd name="T20" fmla="*/ 2147483646 w 75"/>
                <a:gd name="T21" fmla="*/ 2147483646 h 85"/>
                <a:gd name="T22" fmla="*/ 2147483646 w 75"/>
                <a:gd name="T23" fmla="*/ 2147483646 h 85"/>
                <a:gd name="T24" fmla="*/ 2147483646 w 75"/>
                <a:gd name="T25" fmla="*/ 2147483646 h 85"/>
                <a:gd name="T26" fmla="*/ 2147483646 w 75"/>
                <a:gd name="T27" fmla="*/ 2147483646 h 85"/>
                <a:gd name="T28" fmla="*/ 2147483646 w 75"/>
                <a:gd name="T29" fmla="*/ 2147483646 h 85"/>
                <a:gd name="T30" fmla="*/ 2147483646 w 75"/>
                <a:gd name="T31" fmla="*/ 2147483646 h 85"/>
                <a:gd name="T32" fmla="*/ 2147483646 w 75"/>
                <a:gd name="T33" fmla="*/ 2147483646 h 85"/>
                <a:gd name="T34" fmla="*/ 2147483646 w 75"/>
                <a:gd name="T35" fmla="*/ 2147483646 h 85"/>
                <a:gd name="T36" fmla="*/ 2147483646 w 75"/>
                <a:gd name="T37" fmla="*/ 2147483646 h 85"/>
                <a:gd name="T38" fmla="*/ 2147483646 w 75"/>
                <a:gd name="T39" fmla="*/ 2147483646 h 85"/>
                <a:gd name="T40" fmla="*/ 2147483646 w 75"/>
                <a:gd name="T41" fmla="*/ 2147483646 h 85"/>
                <a:gd name="T42" fmla="*/ 2147483646 w 75"/>
                <a:gd name="T43" fmla="*/ 2147483646 h 85"/>
                <a:gd name="T44" fmla="*/ 2147483646 w 75"/>
                <a:gd name="T45" fmla="*/ 2147483646 h 85"/>
                <a:gd name="T46" fmla="*/ 2147483646 w 75"/>
                <a:gd name="T47" fmla="*/ 2147483646 h 85"/>
                <a:gd name="T48" fmla="*/ 2147483646 w 75"/>
                <a:gd name="T49" fmla="*/ 2147483646 h 85"/>
                <a:gd name="T50" fmla="*/ 2147483646 w 75"/>
                <a:gd name="T51" fmla="*/ 2147483646 h 85"/>
                <a:gd name="T52" fmla="*/ 2147483646 w 75"/>
                <a:gd name="T53" fmla="*/ 2147483646 h 85"/>
                <a:gd name="T54" fmla="*/ 2147483646 w 75"/>
                <a:gd name="T55" fmla="*/ 2147483646 h 85"/>
                <a:gd name="T56" fmla="*/ 2147483646 w 75"/>
                <a:gd name="T57" fmla="*/ 2147483646 h 85"/>
                <a:gd name="T58" fmla="*/ 2147483646 w 75"/>
                <a:gd name="T59" fmla="*/ 2147483646 h 85"/>
                <a:gd name="T60" fmla="*/ 2147483646 w 75"/>
                <a:gd name="T61" fmla="*/ 2147483646 h 85"/>
                <a:gd name="T62" fmla="*/ 2147483646 w 75"/>
                <a:gd name="T63" fmla="*/ 2147483646 h 85"/>
                <a:gd name="T64" fmla="*/ 2147483646 w 75"/>
                <a:gd name="T65" fmla="*/ 2147483646 h 85"/>
                <a:gd name="T66" fmla="*/ 2147483646 w 75"/>
                <a:gd name="T67" fmla="*/ 2147483646 h 85"/>
                <a:gd name="T68" fmla="*/ 2147483646 w 75"/>
                <a:gd name="T69" fmla="*/ 2147483646 h 85"/>
                <a:gd name="T70" fmla="*/ 2147483646 w 75"/>
                <a:gd name="T71" fmla="*/ 2147483646 h 85"/>
                <a:gd name="T72" fmla="*/ 2147483646 w 75"/>
                <a:gd name="T73" fmla="*/ 2147483646 h 85"/>
                <a:gd name="T74" fmla="*/ 2147483646 w 75"/>
                <a:gd name="T75" fmla="*/ 2147483646 h 85"/>
                <a:gd name="T76" fmla="*/ 2147483646 w 75"/>
                <a:gd name="T77" fmla="*/ 2147483646 h 85"/>
                <a:gd name="T78" fmla="*/ 2147483646 w 75"/>
                <a:gd name="T79" fmla="*/ 2147483646 h 85"/>
                <a:gd name="T80" fmla="*/ 2147483646 w 75"/>
                <a:gd name="T81" fmla="*/ 2147483646 h 85"/>
                <a:gd name="T82" fmla="*/ 2147483646 w 75"/>
                <a:gd name="T83" fmla="*/ 2147483646 h 85"/>
                <a:gd name="T84" fmla="*/ 2147483646 w 75"/>
                <a:gd name="T85" fmla="*/ 2147483646 h 85"/>
                <a:gd name="T86" fmla="*/ 2147483646 w 75"/>
                <a:gd name="T87" fmla="*/ 2147483646 h 85"/>
                <a:gd name="T88" fmla="*/ 2147483646 w 75"/>
                <a:gd name="T89" fmla="*/ 2147483646 h 85"/>
                <a:gd name="T90" fmla="*/ 2147483646 w 75"/>
                <a:gd name="T91" fmla="*/ 2147483646 h 85"/>
                <a:gd name="T92" fmla="*/ 2147483646 w 75"/>
                <a:gd name="T93" fmla="*/ 2147483646 h 85"/>
                <a:gd name="T94" fmla="*/ 2147483646 w 75"/>
                <a:gd name="T95" fmla="*/ 2147483646 h 8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"/>
                <a:gd name="T145" fmla="*/ 0 h 85"/>
                <a:gd name="T146" fmla="*/ 75 w 75"/>
                <a:gd name="T147" fmla="*/ 85 h 8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" h="85">
                  <a:moveTo>
                    <a:pt x="29" y="85"/>
                  </a:moveTo>
                  <a:cubicBezTo>
                    <a:pt x="33" y="85"/>
                    <a:pt x="38" y="84"/>
                    <a:pt x="42" y="80"/>
                  </a:cubicBezTo>
                  <a:lnTo>
                    <a:pt x="42" y="79"/>
                  </a:lnTo>
                  <a:lnTo>
                    <a:pt x="38" y="78"/>
                  </a:lnTo>
                  <a:lnTo>
                    <a:pt x="40" y="77"/>
                  </a:lnTo>
                  <a:lnTo>
                    <a:pt x="45" y="77"/>
                  </a:lnTo>
                  <a:lnTo>
                    <a:pt x="46" y="76"/>
                  </a:lnTo>
                  <a:lnTo>
                    <a:pt x="45" y="75"/>
                  </a:lnTo>
                  <a:lnTo>
                    <a:pt x="42" y="75"/>
                  </a:lnTo>
                  <a:lnTo>
                    <a:pt x="40" y="73"/>
                  </a:lnTo>
                  <a:lnTo>
                    <a:pt x="39" y="73"/>
                  </a:lnTo>
                  <a:lnTo>
                    <a:pt x="40" y="72"/>
                  </a:lnTo>
                  <a:cubicBezTo>
                    <a:pt x="46" y="74"/>
                    <a:pt x="52" y="76"/>
                    <a:pt x="58" y="72"/>
                  </a:cubicBezTo>
                  <a:lnTo>
                    <a:pt x="60" y="70"/>
                  </a:lnTo>
                  <a:cubicBezTo>
                    <a:pt x="61" y="68"/>
                    <a:pt x="61" y="66"/>
                    <a:pt x="59" y="64"/>
                  </a:cubicBezTo>
                  <a:lnTo>
                    <a:pt x="58" y="63"/>
                  </a:lnTo>
                  <a:cubicBezTo>
                    <a:pt x="56" y="62"/>
                    <a:pt x="54" y="61"/>
                    <a:pt x="52" y="61"/>
                  </a:cubicBezTo>
                  <a:lnTo>
                    <a:pt x="51" y="62"/>
                  </a:lnTo>
                  <a:lnTo>
                    <a:pt x="53" y="63"/>
                  </a:lnTo>
                  <a:lnTo>
                    <a:pt x="54" y="64"/>
                  </a:lnTo>
                  <a:lnTo>
                    <a:pt x="55" y="65"/>
                  </a:lnTo>
                  <a:lnTo>
                    <a:pt x="54" y="65"/>
                  </a:lnTo>
                  <a:lnTo>
                    <a:pt x="52" y="64"/>
                  </a:lnTo>
                  <a:lnTo>
                    <a:pt x="47" y="63"/>
                  </a:lnTo>
                  <a:lnTo>
                    <a:pt x="46" y="63"/>
                  </a:lnTo>
                  <a:lnTo>
                    <a:pt x="47" y="62"/>
                  </a:lnTo>
                  <a:lnTo>
                    <a:pt x="49" y="62"/>
                  </a:lnTo>
                  <a:lnTo>
                    <a:pt x="51" y="48"/>
                  </a:lnTo>
                  <a:lnTo>
                    <a:pt x="51" y="47"/>
                  </a:lnTo>
                  <a:lnTo>
                    <a:pt x="51" y="46"/>
                  </a:lnTo>
                  <a:lnTo>
                    <a:pt x="50" y="45"/>
                  </a:lnTo>
                  <a:lnTo>
                    <a:pt x="53" y="46"/>
                  </a:lnTo>
                  <a:cubicBezTo>
                    <a:pt x="58" y="47"/>
                    <a:pt x="62" y="46"/>
                    <a:pt x="66" y="46"/>
                  </a:cubicBezTo>
                  <a:cubicBezTo>
                    <a:pt x="70" y="45"/>
                    <a:pt x="75" y="41"/>
                    <a:pt x="75" y="38"/>
                  </a:cubicBezTo>
                  <a:lnTo>
                    <a:pt x="73" y="34"/>
                  </a:lnTo>
                  <a:lnTo>
                    <a:pt x="70" y="32"/>
                  </a:lnTo>
                  <a:lnTo>
                    <a:pt x="69" y="32"/>
                  </a:lnTo>
                  <a:lnTo>
                    <a:pt x="66" y="31"/>
                  </a:lnTo>
                  <a:lnTo>
                    <a:pt x="52" y="31"/>
                  </a:lnTo>
                  <a:lnTo>
                    <a:pt x="51" y="31"/>
                  </a:lnTo>
                  <a:lnTo>
                    <a:pt x="50" y="30"/>
                  </a:lnTo>
                  <a:lnTo>
                    <a:pt x="50" y="34"/>
                  </a:lnTo>
                  <a:lnTo>
                    <a:pt x="50" y="36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7" y="44"/>
                  </a:lnTo>
                  <a:cubicBezTo>
                    <a:pt x="47" y="45"/>
                    <a:pt x="46" y="46"/>
                    <a:pt x="44" y="46"/>
                  </a:cubicBezTo>
                  <a:lnTo>
                    <a:pt x="42" y="47"/>
                  </a:lnTo>
                  <a:lnTo>
                    <a:pt x="36" y="44"/>
                  </a:lnTo>
                  <a:lnTo>
                    <a:pt x="35" y="44"/>
                  </a:lnTo>
                  <a:lnTo>
                    <a:pt x="34" y="44"/>
                  </a:lnTo>
                  <a:lnTo>
                    <a:pt x="34" y="43"/>
                  </a:lnTo>
                  <a:lnTo>
                    <a:pt x="36" y="43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4" y="29"/>
                  </a:lnTo>
                  <a:lnTo>
                    <a:pt x="35" y="23"/>
                  </a:lnTo>
                  <a:lnTo>
                    <a:pt x="39" y="17"/>
                  </a:lnTo>
                  <a:lnTo>
                    <a:pt x="40" y="16"/>
                  </a:lnTo>
                  <a:lnTo>
                    <a:pt x="43" y="17"/>
                  </a:lnTo>
                  <a:cubicBezTo>
                    <a:pt x="44" y="13"/>
                    <a:pt x="43" y="11"/>
                    <a:pt x="40" y="8"/>
                  </a:cubicBezTo>
                  <a:lnTo>
                    <a:pt x="39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4" y="8"/>
                  </a:lnTo>
                  <a:lnTo>
                    <a:pt x="35" y="7"/>
                  </a:lnTo>
                  <a:cubicBezTo>
                    <a:pt x="36" y="6"/>
                    <a:pt x="37" y="6"/>
                    <a:pt x="39" y="6"/>
                  </a:cubicBezTo>
                  <a:lnTo>
                    <a:pt x="40" y="4"/>
                  </a:lnTo>
                  <a:lnTo>
                    <a:pt x="41" y="0"/>
                  </a:lnTo>
                  <a:cubicBezTo>
                    <a:pt x="36" y="0"/>
                    <a:pt x="30" y="0"/>
                    <a:pt x="25" y="4"/>
                  </a:cubicBezTo>
                  <a:lnTo>
                    <a:pt x="24" y="5"/>
                  </a:lnTo>
                  <a:lnTo>
                    <a:pt x="23" y="10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4"/>
                  </a:lnTo>
                  <a:lnTo>
                    <a:pt x="21" y="15"/>
                  </a:lnTo>
                  <a:lnTo>
                    <a:pt x="23" y="16"/>
                  </a:lnTo>
                  <a:cubicBezTo>
                    <a:pt x="27" y="20"/>
                    <a:pt x="24" y="25"/>
                    <a:pt x="25" y="29"/>
                  </a:cubicBezTo>
                  <a:cubicBezTo>
                    <a:pt x="27" y="32"/>
                    <a:pt x="27" y="35"/>
                    <a:pt x="25" y="39"/>
                  </a:cubicBezTo>
                  <a:lnTo>
                    <a:pt x="24" y="39"/>
                  </a:lnTo>
                  <a:lnTo>
                    <a:pt x="22" y="40"/>
                  </a:lnTo>
                  <a:lnTo>
                    <a:pt x="22" y="39"/>
                  </a:lnTo>
                  <a:lnTo>
                    <a:pt x="22" y="38"/>
                  </a:lnTo>
                  <a:lnTo>
                    <a:pt x="22" y="37"/>
                  </a:lnTo>
                  <a:lnTo>
                    <a:pt x="18" y="33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0" y="33"/>
                  </a:lnTo>
                  <a:cubicBezTo>
                    <a:pt x="4" y="35"/>
                    <a:pt x="0" y="40"/>
                    <a:pt x="0" y="44"/>
                  </a:cubicBezTo>
                  <a:lnTo>
                    <a:pt x="1" y="47"/>
                  </a:lnTo>
                  <a:lnTo>
                    <a:pt x="2" y="49"/>
                  </a:lnTo>
                  <a:lnTo>
                    <a:pt x="5" y="51"/>
                  </a:lnTo>
                  <a:cubicBezTo>
                    <a:pt x="8" y="52"/>
                    <a:pt x="12" y="52"/>
                    <a:pt x="16" y="52"/>
                  </a:cubicBezTo>
                  <a:lnTo>
                    <a:pt x="20" y="50"/>
                  </a:lnTo>
                  <a:lnTo>
                    <a:pt x="21" y="50"/>
                  </a:lnTo>
                  <a:lnTo>
                    <a:pt x="20" y="51"/>
                  </a:lnTo>
                  <a:lnTo>
                    <a:pt x="18" y="52"/>
                  </a:lnTo>
                  <a:lnTo>
                    <a:pt x="23" y="59"/>
                  </a:lnTo>
                  <a:lnTo>
                    <a:pt x="25" y="60"/>
                  </a:lnTo>
                  <a:lnTo>
                    <a:pt x="30" y="62"/>
                  </a:lnTo>
                  <a:lnTo>
                    <a:pt x="30" y="63"/>
                  </a:lnTo>
                  <a:lnTo>
                    <a:pt x="31" y="63"/>
                  </a:lnTo>
                  <a:lnTo>
                    <a:pt x="29" y="64"/>
                  </a:lnTo>
                  <a:lnTo>
                    <a:pt x="23" y="65"/>
                  </a:lnTo>
                  <a:lnTo>
                    <a:pt x="18" y="64"/>
                  </a:lnTo>
                  <a:lnTo>
                    <a:pt x="18" y="67"/>
                  </a:lnTo>
                  <a:cubicBezTo>
                    <a:pt x="17" y="69"/>
                    <a:pt x="15" y="70"/>
                    <a:pt x="13" y="71"/>
                  </a:cubicBezTo>
                  <a:lnTo>
                    <a:pt x="12" y="72"/>
                  </a:lnTo>
                  <a:cubicBezTo>
                    <a:pt x="12" y="76"/>
                    <a:pt x="17" y="82"/>
                    <a:pt x="23" y="84"/>
                  </a:cubicBezTo>
                  <a:lnTo>
                    <a:pt x="25" y="85"/>
                  </a:lnTo>
                  <a:lnTo>
                    <a:pt x="28" y="85"/>
                  </a:lnTo>
                  <a:lnTo>
                    <a:pt x="29" y="85"/>
                  </a:lnTo>
                  <a:close/>
                </a:path>
              </a:pathLst>
            </a:custGeom>
            <a:solidFill>
              <a:srgbClr val="FC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0" name="Freeform 168">
              <a:extLst>
                <a:ext uri="{FF2B5EF4-FFF2-40B4-BE49-F238E27FC236}">
                  <a16:creationId xmlns:a16="http://schemas.microsoft.com/office/drawing/2014/main" id="{F85DA5AB-5CDE-8F6F-2350-A26102C5E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2" y="1895"/>
              <a:ext cx="273" cy="169"/>
            </a:xfrm>
            <a:custGeom>
              <a:avLst/>
              <a:gdLst>
                <a:gd name="T0" fmla="*/ 2147483646 w 29"/>
                <a:gd name="T1" fmla="*/ 2147483646 h 18"/>
                <a:gd name="T2" fmla="*/ 2147483646 w 29"/>
                <a:gd name="T3" fmla="*/ 2147483646 h 18"/>
                <a:gd name="T4" fmla="*/ 2147483646 w 29"/>
                <a:gd name="T5" fmla="*/ 2147483646 h 18"/>
                <a:gd name="T6" fmla="*/ 2147483646 w 29"/>
                <a:gd name="T7" fmla="*/ 2147483646 h 18"/>
                <a:gd name="T8" fmla="*/ 2147483646 w 29"/>
                <a:gd name="T9" fmla="*/ 2147483646 h 18"/>
                <a:gd name="T10" fmla="*/ 2147483646 w 29"/>
                <a:gd name="T11" fmla="*/ 2147483646 h 18"/>
                <a:gd name="T12" fmla="*/ 2147483646 w 29"/>
                <a:gd name="T13" fmla="*/ 2147483646 h 18"/>
                <a:gd name="T14" fmla="*/ 2147483646 w 29"/>
                <a:gd name="T15" fmla="*/ 2147483646 h 18"/>
                <a:gd name="T16" fmla="*/ 2147483646 w 29"/>
                <a:gd name="T17" fmla="*/ 2147483646 h 18"/>
                <a:gd name="T18" fmla="*/ 2147483646 w 29"/>
                <a:gd name="T19" fmla="*/ 2147483646 h 18"/>
                <a:gd name="T20" fmla="*/ 2147483646 w 29"/>
                <a:gd name="T21" fmla="*/ 2147483646 h 18"/>
                <a:gd name="T22" fmla="*/ 2147483646 w 29"/>
                <a:gd name="T23" fmla="*/ 2147483646 h 18"/>
                <a:gd name="T24" fmla="*/ 2147483646 w 29"/>
                <a:gd name="T25" fmla="*/ 2147483646 h 18"/>
                <a:gd name="T26" fmla="*/ 2147483646 w 29"/>
                <a:gd name="T27" fmla="*/ 2147483646 h 18"/>
                <a:gd name="T28" fmla="*/ 2147483646 w 29"/>
                <a:gd name="T29" fmla="*/ 0 h 18"/>
                <a:gd name="T30" fmla="*/ 2147483646 w 29"/>
                <a:gd name="T31" fmla="*/ 0 h 18"/>
                <a:gd name="T32" fmla="*/ 2147483646 w 29"/>
                <a:gd name="T33" fmla="*/ 0 h 18"/>
                <a:gd name="T34" fmla="*/ 2147483646 w 29"/>
                <a:gd name="T35" fmla="*/ 2147483646 h 18"/>
                <a:gd name="T36" fmla="*/ 2147483646 w 29"/>
                <a:gd name="T37" fmla="*/ 2147483646 h 18"/>
                <a:gd name="T38" fmla="*/ 2147483646 w 29"/>
                <a:gd name="T39" fmla="*/ 2147483646 h 18"/>
                <a:gd name="T40" fmla="*/ 2147483646 w 29"/>
                <a:gd name="T41" fmla="*/ 2147483646 h 18"/>
                <a:gd name="T42" fmla="*/ 2147483646 w 29"/>
                <a:gd name="T43" fmla="*/ 2147483646 h 18"/>
                <a:gd name="T44" fmla="*/ 0 w 29"/>
                <a:gd name="T45" fmla="*/ 2147483646 h 18"/>
                <a:gd name="T46" fmla="*/ 0 w 29"/>
                <a:gd name="T47" fmla="*/ 2147483646 h 18"/>
                <a:gd name="T48" fmla="*/ 2147483646 w 29"/>
                <a:gd name="T49" fmla="*/ 2147483646 h 18"/>
                <a:gd name="T50" fmla="*/ 2147483646 w 29"/>
                <a:gd name="T51" fmla="*/ 2147483646 h 18"/>
                <a:gd name="T52" fmla="*/ 2147483646 w 29"/>
                <a:gd name="T53" fmla="*/ 2147483646 h 18"/>
                <a:gd name="T54" fmla="*/ 2147483646 w 29"/>
                <a:gd name="T55" fmla="*/ 2147483646 h 18"/>
                <a:gd name="T56" fmla="*/ 2147483646 w 29"/>
                <a:gd name="T57" fmla="*/ 2147483646 h 1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18"/>
                <a:gd name="T89" fmla="*/ 29 w 29"/>
                <a:gd name="T90" fmla="*/ 18 h 1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18">
                  <a:moveTo>
                    <a:pt x="13" y="18"/>
                  </a:moveTo>
                  <a:lnTo>
                    <a:pt x="17" y="15"/>
                  </a:lnTo>
                  <a:lnTo>
                    <a:pt x="18" y="14"/>
                  </a:lnTo>
                  <a:lnTo>
                    <a:pt x="19" y="12"/>
                  </a:lnTo>
                  <a:lnTo>
                    <a:pt x="17" y="9"/>
                  </a:lnTo>
                  <a:cubicBezTo>
                    <a:pt x="21" y="10"/>
                    <a:pt x="25" y="10"/>
                    <a:pt x="29" y="10"/>
                  </a:cubicBezTo>
                  <a:lnTo>
                    <a:pt x="28" y="9"/>
                  </a:lnTo>
                  <a:lnTo>
                    <a:pt x="27" y="9"/>
                  </a:lnTo>
                  <a:lnTo>
                    <a:pt x="26" y="8"/>
                  </a:lnTo>
                  <a:lnTo>
                    <a:pt x="25" y="7"/>
                  </a:lnTo>
                  <a:cubicBezTo>
                    <a:pt x="22" y="5"/>
                    <a:pt x="20" y="3"/>
                    <a:pt x="19" y="0"/>
                  </a:cubicBezTo>
                  <a:lnTo>
                    <a:pt x="9" y="0"/>
                  </a:lnTo>
                  <a:lnTo>
                    <a:pt x="8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10"/>
                  </a:lnTo>
                  <a:cubicBezTo>
                    <a:pt x="4" y="12"/>
                    <a:pt x="2" y="13"/>
                    <a:pt x="0" y="14"/>
                  </a:cubicBezTo>
                  <a:lnTo>
                    <a:pt x="2" y="16"/>
                  </a:lnTo>
                  <a:cubicBezTo>
                    <a:pt x="5" y="18"/>
                    <a:pt x="9" y="18"/>
                    <a:pt x="12" y="18"/>
                  </a:cubicBezTo>
                  <a:lnTo>
                    <a:pt x="13" y="18"/>
                  </a:lnTo>
                  <a:close/>
                </a:path>
              </a:pathLst>
            </a:custGeom>
            <a:solidFill>
              <a:srgbClr val="9680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1" name="Freeform 169">
              <a:extLst>
                <a:ext uri="{FF2B5EF4-FFF2-40B4-BE49-F238E27FC236}">
                  <a16:creationId xmlns:a16="http://schemas.microsoft.com/office/drawing/2014/main" id="{7DF8EE3D-D822-F373-683B-5CEE7F89A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" y="1734"/>
              <a:ext cx="123" cy="104"/>
            </a:xfrm>
            <a:custGeom>
              <a:avLst/>
              <a:gdLst>
                <a:gd name="T0" fmla="*/ 2147483646 w 13"/>
                <a:gd name="T1" fmla="*/ 2147483646 h 11"/>
                <a:gd name="T2" fmla="*/ 2147483646 w 13"/>
                <a:gd name="T3" fmla="*/ 2147483646 h 11"/>
                <a:gd name="T4" fmla="*/ 2147483646 w 13"/>
                <a:gd name="T5" fmla="*/ 2147483646 h 11"/>
                <a:gd name="T6" fmla="*/ 2147483646 w 13"/>
                <a:gd name="T7" fmla="*/ 2147483646 h 11"/>
                <a:gd name="T8" fmla="*/ 2147483646 w 13"/>
                <a:gd name="T9" fmla="*/ 2147483646 h 11"/>
                <a:gd name="T10" fmla="*/ 2147483646 w 13"/>
                <a:gd name="T11" fmla="*/ 2147483646 h 11"/>
                <a:gd name="T12" fmla="*/ 0 w 13"/>
                <a:gd name="T13" fmla="*/ 2147483646 h 11"/>
                <a:gd name="T14" fmla="*/ 0 w 13"/>
                <a:gd name="T15" fmla="*/ 2147483646 h 11"/>
                <a:gd name="T16" fmla="*/ 0 w 13"/>
                <a:gd name="T17" fmla="*/ 2147483646 h 11"/>
                <a:gd name="T18" fmla="*/ 2147483646 w 13"/>
                <a:gd name="T19" fmla="*/ 2147483646 h 11"/>
                <a:gd name="T20" fmla="*/ 2147483646 w 13"/>
                <a:gd name="T21" fmla="*/ 2147483646 h 11"/>
                <a:gd name="T22" fmla="*/ 2147483646 w 13"/>
                <a:gd name="T23" fmla="*/ 2147483646 h 11"/>
                <a:gd name="T24" fmla="*/ 2147483646 w 13"/>
                <a:gd name="T25" fmla="*/ 2147483646 h 11"/>
                <a:gd name="T26" fmla="*/ 2147483646 w 13"/>
                <a:gd name="T27" fmla="*/ 2147483646 h 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"/>
                <a:gd name="T43" fmla="*/ 0 h 11"/>
                <a:gd name="T44" fmla="*/ 13 w 13"/>
                <a:gd name="T45" fmla="*/ 11 h 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" h="11">
                  <a:moveTo>
                    <a:pt x="4" y="11"/>
                  </a:moveTo>
                  <a:lnTo>
                    <a:pt x="8" y="8"/>
                  </a:lnTo>
                  <a:lnTo>
                    <a:pt x="12" y="9"/>
                  </a:lnTo>
                  <a:lnTo>
                    <a:pt x="13" y="9"/>
                  </a:lnTo>
                  <a:cubicBezTo>
                    <a:pt x="13" y="6"/>
                    <a:pt x="12" y="3"/>
                    <a:pt x="8" y="1"/>
                  </a:cubicBezTo>
                  <a:cubicBezTo>
                    <a:pt x="5" y="0"/>
                    <a:pt x="3" y="1"/>
                    <a:pt x="0" y="2"/>
                  </a:cubicBezTo>
                  <a:lnTo>
                    <a:pt x="0" y="3"/>
                  </a:lnTo>
                  <a:lnTo>
                    <a:pt x="4" y="2"/>
                  </a:lnTo>
                  <a:lnTo>
                    <a:pt x="4" y="5"/>
                  </a:lnTo>
                  <a:lnTo>
                    <a:pt x="4" y="9"/>
                  </a:lnTo>
                  <a:lnTo>
                    <a:pt x="3" y="10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2" name="Freeform 170">
              <a:extLst>
                <a:ext uri="{FF2B5EF4-FFF2-40B4-BE49-F238E27FC236}">
                  <a16:creationId xmlns:a16="http://schemas.microsoft.com/office/drawing/2014/main" id="{88CF68E5-B22B-315C-05F0-26E878572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1678"/>
              <a:ext cx="113" cy="141"/>
            </a:xfrm>
            <a:custGeom>
              <a:avLst/>
              <a:gdLst>
                <a:gd name="T0" fmla="*/ 2147483646 w 12"/>
                <a:gd name="T1" fmla="*/ 2147483646 h 15"/>
                <a:gd name="T2" fmla="*/ 2147483646 w 12"/>
                <a:gd name="T3" fmla="*/ 2147483646 h 15"/>
                <a:gd name="T4" fmla="*/ 2147483646 w 12"/>
                <a:gd name="T5" fmla="*/ 2147483646 h 15"/>
                <a:gd name="T6" fmla="*/ 2147483646 w 12"/>
                <a:gd name="T7" fmla="*/ 2147483646 h 15"/>
                <a:gd name="T8" fmla="*/ 2147483646 w 12"/>
                <a:gd name="T9" fmla="*/ 2147483646 h 15"/>
                <a:gd name="T10" fmla="*/ 2147483646 w 12"/>
                <a:gd name="T11" fmla="*/ 2147483646 h 15"/>
                <a:gd name="T12" fmla="*/ 2147483646 w 12"/>
                <a:gd name="T13" fmla="*/ 0 h 15"/>
                <a:gd name="T14" fmla="*/ 2147483646 w 12"/>
                <a:gd name="T15" fmla="*/ 2147483646 h 15"/>
                <a:gd name="T16" fmla="*/ 2147483646 w 12"/>
                <a:gd name="T17" fmla="*/ 2147483646 h 15"/>
                <a:gd name="T18" fmla="*/ 0 w 12"/>
                <a:gd name="T19" fmla="*/ 2147483646 h 15"/>
                <a:gd name="T20" fmla="*/ 0 w 12"/>
                <a:gd name="T21" fmla="*/ 2147483646 h 15"/>
                <a:gd name="T22" fmla="*/ 2147483646 w 12"/>
                <a:gd name="T23" fmla="*/ 2147483646 h 15"/>
                <a:gd name="T24" fmla="*/ 2147483646 w 12"/>
                <a:gd name="T25" fmla="*/ 2147483646 h 15"/>
                <a:gd name="T26" fmla="*/ 2147483646 w 12"/>
                <a:gd name="T27" fmla="*/ 2147483646 h 15"/>
                <a:gd name="T28" fmla="*/ 2147483646 w 12"/>
                <a:gd name="T29" fmla="*/ 2147483646 h 15"/>
                <a:gd name="T30" fmla="*/ 2147483646 w 12"/>
                <a:gd name="T31" fmla="*/ 2147483646 h 15"/>
                <a:gd name="T32" fmla="*/ 2147483646 w 12"/>
                <a:gd name="T33" fmla="*/ 2147483646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5"/>
                <a:gd name="T53" fmla="*/ 12 w 12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5">
                  <a:moveTo>
                    <a:pt x="8" y="15"/>
                  </a:moveTo>
                  <a:lnTo>
                    <a:pt x="10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2" y="9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7" y="1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2"/>
                  </a:lnTo>
                  <a:lnTo>
                    <a:pt x="2" y="14"/>
                  </a:lnTo>
                  <a:cubicBezTo>
                    <a:pt x="4" y="15"/>
                    <a:pt x="6" y="15"/>
                    <a:pt x="7" y="15"/>
                  </a:cubicBezTo>
                  <a:lnTo>
                    <a:pt x="8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3" name="Freeform 171">
              <a:extLst>
                <a:ext uri="{FF2B5EF4-FFF2-40B4-BE49-F238E27FC236}">
                  <a16:creationId xmlns:a16="http://schemas.microsoft.com/office/drawing/2014/main" id="{984835DF-7586-B6F2-8CF0-8AB60F906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" y="1753"/>
              <a:ext cx="57" cy="47"/>
            </a:xfrm>
            <a:custGeom>
              <a:avLst/>
              <a:gdLst>
                <a:gd name="T0" fmla="*/ 2147483646 w 6"/>
                <a:gd name="T1" fmla="*/ 2147483646 h 5"/>
                <a:gd name="T2" fmla="*/ 2147483646 w 6"/>
                <a:gd name="T3" fmla="*/ 2147483646 h 5"/>
                <a:gd name="T4" fmla="*/ 2147483646 w 6"/>
                <a:gd name="T5" fmla="*/ 2147483646 h 5"/>
                <a:gd name="T6" fmla="*/ 2147483646 w 6"/>
                <a:gd name="T7" fmla="*/ 2147483646 h 5"/>
                <a:gd name="T8" fmla="*/ 2147483646 w 6"/>
                <a:gd name="T9" fmla="*/ 2147483646 h 5"/>
                <a:gd name="T10" fmla="*/ 2147483646 w 6"/>
                <a:gd name="T11" fmla="*/ 0 h 5"/>
                <a:gd name="T12" fmla="*/ 2147483646 w 6"/>
                <a:gd name="T13" fmla="*/ 0 h 5"/>
                <a:gd name="T14" fmla="*/ 2147483646 w 6"/>
                <a:gd name="T15" fmla="*/ 0 h 5"/>
                <a:gd name="T16" fmla="*/ 0 w 6"/>
                <a:gd name="T17" fmla="*/ 2147483646 h 5"/>
                <a:gd name="T18" fmla="*/ 2147483646 w 6"/>
                <a:gd name="T19" fmla="*/ 2147483646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5"/>
                <a:gd name="T32" fmla="*/ 6 w 6"/>
                <a:gd name="T33" fmla="*/ 5 h 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5">
                  <a:moveTo>
                    <a:pt x="1" y="5"/>
                  </a:move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5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99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4" name="Freeform 172">
              <a:extLst>
                <a:ext uri="{FF2B5EF4-FFF2-40B4-BE49-F238E27FC236}">
                  <a16:creationId xmlns:a16="http://schemas.microsoft.com/office/drawing/2014/main" id="{0104137A-059D-8E60-64D1-EAFEB4CB6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7" y="1254"/>
              <a:ext cx="670" cy="490"/>
            </a:xfrm>
            <a:custGeom>
              <a:avLst/>
              <a:gdLst>
                <a:gd name="T0" fmla="*/ 2147483646 w 71"/>
                <a:gd name="T1" fmla="*/ 2147483646 h 52"/>
                <a:gd name="T2" fmla="*/ 2147483646 w 71"/>
                <a:gd name="T3" fmla="*/ 2147483646 h 52"/>
                <a:gd name="T4" fmla="*/ 2147483646 w 71"/>
                <a:gd name="T5" fmla="*/ 2147483646 h 52"/>
                <a:gd name="T6" fmla="*/ 2147483646 w 71"/>
                <a:gd name="T7" fmla="*/ 2147483646 h 52"/>
                <a:gd name="T8" fmla="*/ 2147483646 w 71"/>
                <a:gd name="T9" fmla="*/ 2147483646 h 52"/>
                <a:gd name="T10" fmla="*/ 2147483646 w 71"/>
                <a:gd name="T11" fmla="*/ 2147483646 h 52"/>
                <a:gd name="T12" fmla="*/ 2147483646 w 71"/>
                <a:gd name="T13" fmla="*/ 2147483646 h 52"/>
                <a:gd name="T14" fmla="*/ 2147483646 w 71"/>
                <a:gd name="T15" fmla="*/ 2147483646 h 52"/>
                <a:gd name="T16" fmla="*/ 2147483646 w 71"/>
                <a:gd name="T17" fmla="*/ 2147483646 h 52"/>
                <a:gd name="T18" fmla="*/ 2147483646 w 71"/>
                <a:gd name="T19" fmla="*/ 2147483646 h 52"/>
                <a:gd name="T20" fmla="*/ 2147483646 w 71"/>
                <a:gd name="T21" fmla="*/ 2147483646 h 52"/>
                <a:gd name="T22" fmla="*/ 2147483646 w 71"/>
                <a:gd name="T23" fmla="*/ 2147483646 h 52"/>
                <a:gd name="T24" fmla="*/ 2147483646 w 71"/>
                <a:gd name="T25" fmla="*/ 2147483646 h 52"/>
                <a:gd name="T26" fmla="*/ 2147483646 w 71"/>
                <a:gd name="T27" fmla="*/ 2147483646 h 52"/>
                <a:gd name="T28" fmla="*/ 2147483646 w 71"/>
                <a:gd name="T29" fmla="*/ 2147483646 h 52"/>
                <a:gd name="T30" fmla="*/ 2147483646 w 71"/>
                <a:gd name="T31" fmla="*/ 2147483646 h 52"/>
                <a:gd name="T32" fmla="*/ 2147483646 w 71"/>
                <a:gd name="T33" fmla="*/ 2147483646 h 52"/>
                <a:gd name="T34" fmla="*/ 2147483646 w 71"/>
                <a:gd name="T35" fmla="*/ 2147483646 h 52"/>
                <a:gd name="T36" fmla="*/ 2147483646 w 71"/>
                <a:gd name="T37" fmla="*/ 2147483646 h 52"/>
                <a:gd name="T38" fmla="*/ 2147483646 w 71"/>
                <a:gd name="T39" fmla="*/ 2147483646 h 52"/>
                <a:gd name="T40" fmla="*/ 2147483646 w 71"/>
                <a:gd name="T41" fmla="*/ 2147483646 h 52"/>
                <a:gd name="T42" fmla="*/ 2147483646 w 71"/>
                <a:gd name="T43" fmla="*/ 2147483646 h 52"/>
                <a:gd name="T44" fmla="*/ 2147483646 w 71"/>
                <a:gd name="T45" fmla="*/ 2147483646 h 52"/>
                <a:gd name="T46" fmla="*/ 2147483646 w 71"/>
                <a:gd name="T47" fmla="*/ 2147483646 h 52"/>
                <a:gd name="T48" fmla="*/ 0 w 71"/>
                <a:gd name="T49" fmla="*/ 2147483646 h 52"/>
                <a:gd name="T50" fmla="*/ 2147483646 w 71"/>
                <a:gd name="T51" fmla="*/ 2147483646 h 52"/>
                <a:gd name="T52" fmla="*/ 2147483646 w 71"/>
                <a:gd name="T53" fmla="*/ 2147483646 h 52"/>
                <a:gd name="T54" fmla="*/ 2147483646 w 71"/>
                <a:gd name="T55" fmla="*/ 2147483646 h 52"/>
                <a:gd name="T56" fmla="*/ 2147483646 w 71"/>
                <a:gd name="T57" fmla="*/ 2147483646 h 52"/>
                <a:gd name="T58" fmla="*/ 2147483646 w 71"/>
                <a:gd name="T59" fmla="*/ 2147483646 h 52"/>
                <a:gd name="T60" fmla="*/ 2147483646 w 71"/>
                <a:gd name="T61" fmla="*/ 2147483646 h 52"/>
                <a:gd name="T62" fmla="*/ 2147483646 w 71"/>
                <a:gd name="T63" fmla="*/ 2147483646 h 52"/>
                <a:gd name="T64" fmla="*/ 2147483646 w 71"/>
                <a:gd name="T65" fmla="*/ 2147483646 h 52"/>
                <a:gd name="T66" fmla="*/ 2147483646 w 71"/>
                <a:gd name="T67" fmla="*/ 2147483646 h 52"/>
                <a:gd name="T68" fmla="*/ 2147483646 w 71"/>
                <a:gd name="T69" fmla="*/ 2147483646 h 52"/>
                <a:gd name="T70" fmla="*/ 2147483646 w 71"/>
                <a:gd name="T71" fmla="*/ 2147483646 h 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1"/>
                <a:gd name="T109" fmla="*/ 0 h 52"/>
                <a:gd name="T110" fmla="*/ 71 w 71"/>
                <a:gd name="T111" fmla="*/ 52 h 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1" h="52">
                  <a:moveTo>
                    <a:pt x="35" y="52"/>
                  </a:moveTo>
                  <a:lnTo>
                    <a:pt x="36" y="49"/>
                  </a:lnTo>
                  <a:cubicBezTo>
                    <a:pt x="36" y="47"/>
                    <a:pt x="34" y="45"/>
                    <a:pt x="34" y="43"/>
                  </a:cubicBezTo>
                  <a:cubicBezTo>
                    <a:pt x="35" y="39"/>
                    <a:pt x="36" y="36"/>
                    <a:pt x="33" y="32"/>
                  </a:cubicBezTo>
                  <a:lnTo>
                    <a:pt x="31" y="31"/>
                  </a:lnTo>
                  <a:lnTo>
                    <a:pt x="28" y="31"/>
                  </a:lnTo>
                  <a:lnTo>
                    <a:pt x="31" y="29"/>
                  </a:lnTo>
                  <a:lnTo>
                    <a:pt x="32" y="28"/>
                  </a:lnTo>
                  <a:lnTo>
                    <a:pt x="33" y="21"/>
                  </a:lnTo>
                  <a:cubicBezTo>
                    <a:pt x="34" y="18"/>
                    <a:pt x="37" y="16"/>
                    <a:pt x="40" y="15"/>
                  </a:cubicBezTo>
                  <a:lnTo>
                    <a:pt x="46" y="14"/>
                  </a:lnTo>
                  <a:lnTo>
                    <a:pt x="49" y="14"/>
                  </a:lnTo>
                  <a:lnTo>
                    <a:pt x="52" y="14"/>
                  </a:lnTo>
                  <a:lnTo>
                    <a:pt x="63" y="14"/>
                  </a:lnTo>
                  <a:lnTo>
                    <a:pt x="65" y="16"/>
                  </a:lnTo>
                  <a:lnTo>
                    <a:pt x="63" y="19"/>
                  </a:lnTo>
                  <a:lnTo>
                    <a:pt x="63" y="22"/>
                  </a:lnTo>
                  <a:cubicBezTo>
                    <a:pt x="64" y="24"/>
                    <a:pt x="66" y="27"/>
                    <a:pt x="66" y="29"/>
                  </a:cubicBezTo>
                  <a:lnTo>
                    <a:pt x="65" y="33"/>
                  </a:lnTo>
                  <a:lnTo>
                    <a:pt x="67" y="31"/>
                  </a:lnTo>
                  <a:lnTo>
                    <a:pt x="67" y="30"/>
                  </a:lnTo>
                  <a:lnTo>
                    <a:pt x="67" y="18"/>
                  </a:lnTo>
                  <a:lnTo>
                    <a:pt x="68" y="17"/>
                  </a:lnTo>
                  <a:lnTo>
                    <a:pt x="70" y="12"/>
                  </a:lnTo>
                  <a:lnTo>
                    <a:pt x="70" y="10"/>
                  </a:lnTo>
                  <a:lnTo>
                    <a:pt x="71" y="9"/>
                  </a:lnTo>
                  <a:lnTo>
                    <a:pt x="71" y="4"/>
                  </a:lnTo>
                  <a:lnTo>
                    <a:pt x="70" y="2"/>
                  </a:lnTo>
                  <a:lnTo>
                    <a:pt x="67" y="1"/>
                  </a:lnTo>
                  <a:cubicBezTo>
                    <a:pt x="57" y="0"/>
                    <a:pt x="46" y="4"/>
                    <a:pt x="35" y="4"/>
                  </a:cubicBezTo>
                  <a:lnTo>
                    <a:pt x="34" y="4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17" y="4"/>
                  </a:lnTo>
                  <a:cubicBezTo>
                    <a:pt x="12" y="4"/>
                    <a:pt x="8" y="3"/>
                    <a:pt x="3" y="7"/>
                  </a:cubicBezTo>
                  <a:lnTo>
                    <a:pt x="1" y="10"/>
                  </a:lnTo>
                  <a:lnTo>
                    <a:pt x="0" y="13"/>
                  </a:lnTo>
                  <a:cubicBezTo>
                    <a:pt x="0" y="17"/>
                    <a:pt x="1" y="21"/>
                    <a:pt x="4" y="25"/>
                  </a:cubicBezTo>
                  <a:lnTo>
                    <a:pt x="6" y="28"/>
                  </a:lnTo>
                  <a:lnTo>
                    <a:pt x="10" y="31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9" y="33"/>
                  </a:lnTo>
                  <a:lnTo>
                    <a:pt x="8" y="34"/>
                  </a:lnTo>
                  <a:lnTo>
                    <a:pt x="7" y="37"/>
                  </a:lnTo>
                  <a:cubicBezTo>
                    <a:pt x="6" y="40"/>
                    <a:pt x="7" y="43"/>
                    <a:pt x="8" y="46"/>
                  </a:cubicBezTo>
                  <a:lnTo>
                    <a:pt x="9" y="48"/>
                  </a:lnTo>
                  <a:lnTo>
                    <a:pt x="10" y="50"/>
                  </a:lnTo>
                  <a:lnTo>
                    <a:pt x="13" y="52"/>
                  </a:lnTo>
                  <a:cubicBezTo>
                    <a:pt x="14" y="50"/>
                    <a:pt x="17" y="48"/>
                    <a:pt x="19" y="47"/>
                  </a:cubicBezTo>
                  <a:cubicBezTo>
                    <a:pt x="22" y="46"/>
                    <a:pt x="25" y="45"/>
                    <a:pt x="27" y="46"/>
                  </a:cubicBezTo>
                  <a:cubicBezTo>
                    <a:pt x="30" y="46"/>
                    <a:pt x="32" y="48"/>
                    <a:pt x="34" y="50"/>
                  </a:cubicBezTo>
                  <a:lnTo>
                    <a:pt x="35" y="52"/>
                  </a:lnTo>
                  <a:close/>
                </a:path>
              </a:pathLst>
            </a:custGeom>
            <a:solidFill>
              <a:srgbClr val="9680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5" name="Freeform 173">
              <a:extLst>
                <a:ext uri="{FF2B5EF4-FFF2-40B4-BE49-F238E27FC236}">
                  <a16:creationId xmlns:a16="http://schemas.microsoft.com/office/drawing/2014/main" id="{2848D257-CB3A-68B2-7F68-9B0AFA9AB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725"/>
              <a:ext cx="9" cy="0"/>
            </a:xfrm>
            <a:custGeom>
              <a:avLst/>
              <a:gdLst>
                <a:gd name="T0" fmla="*/ 0 w 1"/>
                <a:gd name="T1" fmla="*/ 2147483646 w 1"/>
                <a:gd name="T2" fmla="*/ 2147483646 w 1"/>
                <a:gd name="T3" fmla="*/ 0 w 1"/>
                <a:gd name="T4" fmla="*/ 0 w 1"/>
                <a:gd name="T5" fmla="*/ 0 w 1"/>
                <a:gd name="T6" fmla="*/ 0 w 1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1"/>
                <a:gd name="T15" fmla="*/ 1 w 1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9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6" name="Freeform 174">
              <a:extLst>
                <a:ext uri="{FF2B5EF4-FFF2-40B4-BE49-F238E27FC236}">
                  <a16:creationId xmlns:a16="http://schemas.microsoft.com/office/drawing/2014/main" id="{3A35CEE7-7ED2-BCCA-1D52-55112847A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725"/>
              <a:ext cx="19" cy="0"/>
            </a:xfrm>
            <a:custGeom>
              <a:avLst/>
              <a:gdLst>
                <a:gd name="T0" fmla="*/ 0 w 2"/>
                <a:gd name="T1" fmla="*/ 2147483646 w 2"/>
                <a:gd name="T2" fmla="*/ 2147483646 w 2"/>
                <a:gd name="T3" fmla="*/ 0 w 2"/>
                <a:gd name="T4" fmla="*/ 0 w 2"/>
                <a:gd name="T5" fmla="*/ 0 w 2"/>
                <a:gd name="T6" fmla="*/ 0 w 2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2"/>
                <a:gd name="T15" fmla="*/ 2 w 2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2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9F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7" name="Freeform 175">
              <a:extLst>
                <a:ext uri="{FF2B5EF4-FFF2-40B4-BE49-F238E27FC236}">
                  <a16:creationId xmlns:a16="http://schemas.microsoft.com/office/drawing/2014/main" id="{E676B67D-7946-A764-21B7-E5CC1EAD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716"/>
              <a:ext cx="19" cy="9"/>
            </a:xfrm>
            <a:custGeom>
              <a:avLst/>
              <a:gdLst>
                <a:gd name="T0" fmla="*/ 0 w 2"/>
                <a:gd name="T1" fmla="*/ 2147483646 h 1"/>
                <a:gd name="T2" fmla="*/ 2147483646 w 2"/>
                <a:gd name="T3" fmla="*/ 2147483646 h 1"/>
                <a:gd name="T4" fmla="*/ 2147483646 w 2"/>
                <a:gd name="T5" fmla="*/ 0 h 1"/>
                <a:gd name="T6" fmla="*/ 0 w 2"/>
                <a:gd name="T7" fmla="*/ 0 h 1"/>
                <a:gd name="T8" fmla="*/ 0 w 2"/>
                <a:gd name="T9" fmla="*/ 0 h 1"/>
                <a:gd name="T10" fmla="*/ 0 w 2"/>
                <a:gd name="T11" fmla="*/ 2147483646 h 1"/>
                <a:gd name="T12" fmla="*/ 0 w 2"/>
                <a:gd name="T13" fmla="*/ 2147483646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1"/>
                <a:gd name="T23" fmla="*/ 2 w 2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0"/>
                  </a:ln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9A1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8" name="Freeform 176">
              <a:extLst>
                <a:ext uri="{FF2B5EF4-FFF2-40B4-BE49-F238E27FC236}">
                  <a16:creationId xmlns:a16="http://schemas.microsoft.com/office/drawing/2014/main" id="{D8EACB34-BE56-0F58-ADA5-A7CDD74A6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716"/>
              <a:ext cx="19" cy="0"/>
            </a:xfrm>
            <a:custGeom>
              <a:avLst/>
              <a:gdLst>
                <a:gd name="T0" fmla="*/ 0 w 2"/>
                <a:gd name="T1" fmla="*/ 2147483646 w 2"/>
                <a:gd name="T2" fmla="*/ 2147483646 w 2"/>
                <a:gd name="T3" fmla="*/ 0 w 2"/>
                <a:gd name="T4" fmla="*/ 0 w 2"/>
                <a:gd name="T5" fmla="*/ 0 w 2"/>
                <a:gd name="T6" fmla="*/ 0 w 2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2"/>
                <a:gd name="T15" fmla="*/ 2 w 2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A1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9" name="Freeform 177">
              <a:extLst>
                <a:ext uri="{FF2B5EF4-FFF2-40B4-BE49-F238E27FC236}">
                  <a16:creationId xmlns:a16="http://schemas.microsoft.com/office/drawing/2014/main" id="{74771DF7-5F60-BE35-3037-8F8C3C486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716"/>
              <a:ext cx="28" cy="0"/>
            </a:xfrm>
            <a:custGeom>
              <a:avLst/>
              <a:gdLst>
                <a:gd name="T0" fmla="*/ 0 w 3"/>
                <a:gd name="T1" fmla="*/ 2147483646 w 3"/>
                <a:gd name="T2" fmla="*/ 2147483646 w 3"/>
                <a:gd name="T3" fmla="*/ 0 w 3"/>
                <a:gd name="T4" fmla="*/ 0 w 3"/>
                <a:gd name="T5" fmla="*/ 0 w 3"/>
                <a:gd name="T6" fmla="*/ 0 w 3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3"/>
                <a:gd name="T15" fmla="*/ 3 w 3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3">
                  <a:moveTo>
                    <a:pt x="0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A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0" name="Freeform 178">
              <a:extLst>
                <a:ext uri="{FF2B5EF4-FFF2-40B4-BE49-F238E27FC236}">
                  <a16:creationId xmlns:a16="http://schemas.microsoft.com/office/drawing/2014/main" id="{BDCD0A6E-F33C-65BE-F194-066E0478F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706"/>
              <a:ext cx="28" cy="10"/>
            </a:xfrm>
            <a:custGeom>
              <a:avLst/>
              <a:gdLst>
                <a:gd name="T0" fmla="*/ 0 w 3"/>
                <a:gd name="T1" fmla="*/ 2147483646 h 1"/>
                <a:gd name="T2" fmla="*/ 2147483646 w 3"/>
                <a:gd name="T3" fmla="*/ 2147483646 h 1"/>
                <a:gd name="T4" fmla="*/ 2147483646 w 3"/>
                <a:gd name="T5" fmla="*/ 0 h 1"/>
                <a:gd name="T6" fmla="*/ 0 w 3"/>
                <a:gd name="T7" fmla="*/ 0 h 1"/>
                <a:gd name="T8" fmla="*/ 0 w 3"/>
                <a:gd name="T9" fmla="*/ 0 h 1"/>
                <a:gd name="T10" fmla="*/ 0 w 3"/>
                <a:gd name="T11" fmla="*/ 2147483646 h 1"/>
                <a:gd name="T12" fmla="*/ 0 w 3"/>
                <a:gd name="T13" fmla="*/ 2147483646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1"/>
                <a:gd name="T23" fmla="*/ 3 w 3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1">
                  <a:moveTo>
                    <a:pt x="0" y="1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9A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1" name="Freeform 179">
              <a:extLst>
                <a:ext uri="{FF2B5EF4-FFF2-40B4-BE49-F238E27FC236}">
                  <a16:creationId xmlns:a16="http://schemas.microsoft.com/office/drawing/2014/main" id="{A1570248-AD82-6C4E-C0BC-499ACDB8A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706"/>
              <a:ext cx="37" cy="0"/>
            </a:xfrm>
            <a:custGeom>
              <a:avLst/>
              <a:gdLst>
                <a:gd name="T0" fmla="*/ 0 w 4"/>
                <a:gd name="T1" fmla="*/ 2147483646 w 4"/>
                <a:gd name="T2" fmla="*/ 2147483646 w 4"/>
                <a:gd name="T3" fmla="*/ 0 w 4"/>
                <a:gd name="T4" fmla="*/ 0 w 4"/>
                <a:gd name="T5" fmla="*/ 0 w 4"/>
                <a:gd name="T6" fmla="*/ 0 w 4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4"/>
                <a:gd name="T15" fmla="*/ 4 w 4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4">
                  <a:moveTo>
                    <a:pt x="0" y="0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A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2" name="Freeform 180">
              <a:extLst>
                <a:ext uri="{FF2B5EF4-FFF2-40B4-BE49-F238E27FC236}">
                  <a16:creationId xmlns:a16="http://schemas.microsoft.com/office/drawing/2014/main" id="{9B208E83-A8E9-DDAB-9D7B-2AABBD548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706"/>
              <a:ext cx="37" cy="0"/>
            </a:xfrm>
            <a:custGeom>
              <a:avLst/>
              <a:gdLst>
                <a:gd name="T0" fmla="*/ 0 w 4"/>
                <a:gd name="T1" fmla="*/ 2147483646 w 4"/>
                <a:gd name="T2" fmla="*/ 2147483646 w 4"/>
                <a:gd name="T3" fmla="*/ 2147483646 w 4"/>
                <a:gd name="T4" fmla="*/ 0 w 4"/>
                <a:gd name="T5" fmla="*/ 0 w 4"/>
                <a:gd name="T6" fmla="*/ 0 w 4"/>
                <a:gd name="T7" fmla="*/ 0 w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w 4"/>
                <a:gd name="T17" fmla="*/ 4 w 4"/>
              </a:gdLst>
              <a:ahLst/>
              <a:cxnLst>
                <a:cxn ang="T8">
                  <a:pos x="T0" y="0"/>
                </a:cxn>
                <a:cxn ang="T9">
                  <a:pos x="T1" y="0"/>
                </a:cxn>
                <a:cxn ang="T10">
                  <a:pos x="T2" y="0"/>
                </a:cxn>
                <a:cxn ang="T11">
                  <a:pos x="T3" y="0"/>
                </a:cxn>
                <a:cxn ang="T12">
                  <a:pos x="T4" y="0"/>
                </a:cxn>
                <a:cxn ang="T13">
                  <a:pos x="T5" y="0"/>
                </a:cxn>
                <a:cxn ang="T14">
                  <a:pos x="T6" y="0"/>
                </a:cxn>
                <a:cxn ang="T15">
                  <a:pos x="T7" y="0"/>
                </a:cxn>
              </a:cxnLst>
              <a:rect l="T16" t="0" r="T17" b="0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A4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3" name="Freeform 181">
              <a:extLst>
                <a:ext uri="{FF2B5EF4-FFF2-40B4-BE49-F238E27FC236}">
                  <a16:creationId xmlns:a16="http://schemas.microsoft.com/office/drawing/2014/main" id="{BEB0EAAB-15DF-0C5A-68F0-233C8F631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697"/>
              <a:ext cx="47" cy="9"/>
            </a:xfrm>
            <a:custGeom>
              <a:avLst/>
              <a:gdLst>
                <a:gd name="T0" fmla="*/ 0 w 5"/>
                <a:gd name="T1" fmla="*/ 2147483646 h 1"/>
                <a:gd name="T2" fmla="*/ 2147483646 w 5"/>
                <a:gd name="T3" fmla="*/ 2147483646 h 1"/>
                <a:gd name="T4" fmla="*/ 2147483646 w 5"/>
                <a:gd name="T5" fmla="*/ 0 h 1"/>
                <a:gd name="T6" fmla="*/ 0 w 5"/>
                <a:gd name="T7" fmla="*/ 0 h 1"/>
                <a:gd name="T8" fmla="*/ 0 w 5"/>
                <a:gd name="T9" fmla="*/ 0 h 1"/>
                <a:gd name="T10" fmla="*/ 0 w 5"/>
                <a:gd name="T11" fmla="*/ 2147483646 h 1"/>
                <a:gd name="T12" fmla="*/ 0 w 5"/>
                <a:gd name="T13" fmla="*/ 2147483646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1"/>
                <a:gd name="T23" fmla="*/ 5 w 5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1">
                  <a:moveTo>
                    <a:pt x="0" y="1"/>
                  </a:moveTo>
                  <a:lnTo>
                    <a:pt x="4" y="1"/>
                  </a:lnTo>
                  <a:lnTo>
                    <a:pt x="5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9A4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4" name="Freeform 182">
              <a:extLst>
                <a:ext uri="{FF2B5EF4-FFF2-40B4-BE49-F238E27FC236}">
                  <a16:creationId xmlns:a16="http://schemas.microsoft.com/office/drawing/2014/main" id="{B81C760A-1A65-DADC-F2EF-46CD47AD3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697"/>
              <a:ext cx="47" cy="0"/>
            </a:xfrm>
            <a:custGeom>
              <a:avLst/>
              <a:gdLst>
                <a:gd name="T0" fmla="*/ 0 w 5"/>
                <a:gd name="T1" fmla="*/ 2147483646 w 5"/>
                <a:gd name="T2" fmla="*/ 2147483646 w 5"/>
                <a:gd name="T3" fmla="*/ 0 w 5"/>
                <a:gd name="T4" fmla="*/ 0 w 5"/>
                <a:gd name="T5" fmla="*/ 0 w 5"/>
                <a:gd name="T6" fmla="*/ 0 w 5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5"/>
                <a:gd name="T15" fmla="*/ 5 w 5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AA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5" name="Freeform 183">
              <a:extLst>
                <a:ext uri="{FF2B5EF4-FFF2-40B4-BE49-F238E27FC236}">
                  <a16:creationId xmlns:a16="http://schemas.microsoft.com/office/drawing/2014/main" id="{87A86A64-A654-0EA1-D0CA-302B326D4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697"/>
              <a:ext cx="56" cy="0"/>
            </a:xfrm>
            <a:custGeom>
              <a:avLst/>
              <a:gdLst>
                <a:gd name="T0" fmla="*/ 0 w 6"/>
                <a:gd name="T1" fmla="*/ 2147483646 w 6"/>
                <a:gd name="T2" fmla="*/ 2147483646 w 6"/>
                <a:gd name="T3" fmla="*/ 0 w 6"/>
                <a:gd name="T4" fmla="*/ 0 w 6"/>
                <a:gd name="T5" fmla="*/ 0 w 6"/>
                <a:gd name="T6" fmla="*/ 0 w 6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6"/>
                <a:gd name="T15" fmla="*/ 6 w 6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6">
                  <a:moveTo>
                    <a:pt x="0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AA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6" name="Freeform 184">
              <a:extLst>
                <a:ext uri="{FF2B5EF4-FFF2-40B4-BE49-F238E27FC236}">
                  <a16:creationId xmlns:a16="http://schemas.microsoft.com/office/drawing/2014/main" id="{E0030CAC-2D31-3518-4114-C6B8D0AF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687"/>
              <a:ext cx="56" cy="10"/>
            </a:xfrm>
            <a:custGeom>
              <a:avLst/>
              <a:gdLst>
                <a:gd name="T0" fmla="*/ 0 w 6"/>
                <a:gd name="T1" fmla="*/ 2147483646 h 1"/>
                <a:gd name="T2" fmla="*/ 2147483646 w 6"/>
                <a:gd name="T3" fmla="*/ 2147483646 h 1"/>
                <a:gd name="T4" fmla="*/ 2147483646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2147483646 h 1"/>
                <a:gd name="T12" fmla="*/ 0 w 6"/>
                <a:gd name="T13" fmla="*/ 2147483646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1"/>
                <a:gd name="T23" fmla="*/ 6 w 6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1">
                  <a:moveTo>
                    <a:pt x="0" y="1"/>
                  </a:moveTo>
                  <a:lnTo>
                    <a:pt x="6" y="1"/>
                  </a:lnTo>
                  <a:lnTo>
                    <a:pt x="6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AA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7" name="Freeform 185">
              <a:extLst>
                <a:ext uri="{FF2B5EF4-FFF2-40B4-BE49-F238E27FC236}">
                  <a16:creationId xmlns:a16="http://schemas.microsoft.com/office/drawing/2014/main" id="{DDC0D600-38F5-EEA2-D4B1-E1EF92C65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687"/>
              <a:ext cx="66" cy="0"/>
            </a:xfrm>
            <a:custGeom>
              <a:avLst/>
              <a:gdLst>
                <a:gd name="T0" fmla="*/ 0 w 7"/>
                <a:gd name="T1" fmla="*/ 2147483646 w 7"/>
                <a:gd name="T2" fmla="*/ 2147483646 w 7"/>
                <a:gd name="T3" fmla="*/ 0 w 7"/>
                <a:gd name="T4" fmla="*/ 0 w 7"/>
                <a:gd name="T5" fmla="*/ 0 w 7"/>
                <a:gd name="T6" fmla="*/ 0 w 7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7"/>
                <a:gd name="T15" fmla="*/ 7 w 7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7">
                  <a:moveTo>
                    <a:pt x="0" y="0"/>
                  </a:moveTo>
                  <a:lnTo>
                    <a:pt x="6" y="0"/>
                  </a:lnTo>
                  <a:lnTo>
                    <a:pt x="7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AA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8" name="Freeform 186">
              <a:extLst>
                <a:ext uri="{FF2B5EF4-FFF2-40B4-BE49-F238E27FC236}">
                  <a16:creationId xmlns:a16="http://schemas.microsoft.com/office/drawing/2014/main" id="{1F3D1D3B-4E8E-97EA-0243-07CA39CE1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678"/>
              <a:ext cx="66" cy="9"/>
            </a:xfrm>
            <a:custGeom>
              <a:avLst/>
              <a:gdLst>
                <a:gd name="T0" fmla="*/ 0 w 7"/>
                <a:gd name="T1" fmla="*/ 2147483646 h 1"/>
                <a:gd name="T2" fmla="*/ 2147483646 w 7"/>
                <a:gd name="T3" fmla="*/ 2147483646 h 1"/>
                <a:gd name="T4" fmla="*/ 2147483646 w 7"/>
                <a:gd name="T5" fmla="*/ 0 h 1"/>
                <a:gd name="T6" fmla="*/ 0 w 7"/>
                <a:gd name="T7" fmla="*/ 0 h 1"/>
                <a:gd name="T8" fmla="*/ 0 w 7"/>
                <a:gd name="T9" fmla="*/ 0 h 1"/>
                <a:gd name="T10" fmla="*/ 0 w 7"/>
                <a:gd name="T11" fmla="*/ 2147483646 h 1"/>
                <a:gd name="T12" fmla="*/ 0 w 7"/>
                <a:gd name="T13" fmla="*/ 2147483646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"/>
                <a:gd name="T23" fmla="*/ 7 w 7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">
                  <a:moveTo>
                    <a:pt x="0" y="1"/>
                  </a:moveTo>
                  <a:lnTo>
                    <a:pt x="7" y="1"/>
                  </a:lnTo>
                  <a:lnTo>
                    <a:pt x="7" y="0"/>
                  </a:lnTo>
                  <a:lnTo>
                    <a:pt x="0" y="0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AA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9" name="Freeform 187">
              <a:extLst>
                <a:ext uri="{FF2B5EF4-FFF2-40B4-BE49-F238E27FC236}">
                  <a16:creationId xmlns:a16="http://schemas.microsoft.com/office/drawing/2014/main" id="{C9F17555-452B-12B1-2571-F55656C2D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678"/>
              <a:ext cx="75" cy="0"/>
            </a:xfrm>
            <a:custGeom>
              <a:avLst/>
              <a:gdLst>
                <a:gd name="T0" fmla="*/ 0 w 8"/>
                <a:gd name="T1" fmla="*/ 2147483646 w 8"/>
                <a:gd name="T2" fmla="*/ 2147483646 w 8"/>
                <a:gd name="T3" fmla="*/ 0 w 8"/>
                <a:gd name="T4" fmla="*/ 0 w 8"/>
                <a:gd name="T5" fmla="*/ 0 w 8"/>
                <a:gd name="T6" fmla="*/ 0 w 8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8"/>
                <a:gd name="T15" fmla="*/ 8 w 8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8">
                  <a:moveTo>
                    <a:pt x="0" y="0"/>
                  </a:moveTo>
                  <a:lnTo>
                    <a:pt x="7" y="0"/>
                  </a:lnTo>
                  <a:lnTo>
                    <a:pt x="8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AA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0" name="Freeform 188">
              <a:extLst>
                <a:ext uri="{FF2B5EF4-FFF2-40B4-BE49-F238E27FC236}">
                  <a16:creationId xmlns:a16="http://schemas.microsoft.com/office/drawing/2014/main" id="{53C6FD75-03A2-FE48-0C42-C1B82986F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678"/>
              <a:ext cx="75" cy="0"/>
            </a:xfrm>
            <a:custGeom>
              <a:avLst/>
              <a:gdLst>
                <a:gd name="T0" fmla="*/ 0 w 8"/>
                <a:gd name="T1" fmla="*/ 2147483646 w 8"/>
                <a:gd name="T2" fmla="*/ 2147483646 w 8"/>
                <a:gd name="T3" fmla="*/ 0 w 8"/>
                <a:gd name="T4" fmla="*/ 0 w 8"/>
                <a:gd name="T5" fmla="*/ 0 w 8"/>
                <a:gd name="T6" fmla="*/ 0 w 8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8"/>
                <a:gd name="T15" fmla="*/ 8 w 8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8">
                  <a:moveTo>
                    <a:pt x="0" y="0"/>
                  </a:moveTo>
                  <a:lnTo>
                    <a:pt x="8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AA9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1" name="Freeform 189">
              <a:extLst>
                <a:ext uri="{FF2B5EF4-FFF2-40B4-BE49-F238E27FC236}">
                  <a16:creationId xmlns:a16="http://schemas.microsoft.com/office/drawing/2014/main" id="{3268F180-02ED-3897-4622-45762DA4E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668"/>
              <a:ext cx="85" cy="10"/>
            </a:xfrm>
            <a:custGeom>
              <a:avLst/>
              <a:gdLst>
                <a:gd name="T0" fmla="*/ 0 w 9"/>
                <a:gd name="T1" fmla="*/ 2147483646 h 1"/>
                <a:gd name="T2" fmla="*/ 2147483646 w 9"/>
                <a:gd name="T3" fmla="*/ 2147483646 h 1"/>
                <a:gd name="T4" fmla="*/ 2147483646 w 9"/>
                <a:gd name="T5" fmla="*/ 0 h 1"/>
                <a:gd name="T6" fmla="*/ 0 w 9"/>
                <a:gd name="T7" fmla="*/ 0 h 1"/>
                <a:gd name="T8" fmla="*/ 0 w 9"/>
                <a:gd name="T9" fmla="*/ 0 h 1"/>
                <a:gd name="T10" fmla="*/ 0 w 9"/>
                <a:gd name="T11" fmla="*/ 2147483646 h 1"/>
                <a:gd name="T12" fmla="*/ 0 w 9"/>
                <a:gd name="T13" fmla="*/ 2147483646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"/>
                <a:gd name="T23" fmla="*/ 9 w 9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">
                  <a:moveTo>
                    <a:pt x="0" y="1"/>
                  </a:moveTo>
                  <a:lnTo>
                    <a:pt x="8" y="1"/>
                  </a:lnTo>
                  <a:lnTo>
                    <a:pt x="9" y="0"/>
                  </a:lnTo>
                  <a:lnTo>
                    <a:pt x="0" y="0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AA9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2" name="Freeform 190">
              <a:extLst>
                <a:ext uri="{FF2B5EF4-FFF2-40B4-BE49-F238E27FC236}">
                  <a16:creationId xmlns:a16="http://schemas.microsoft.com/office/drawing/2014/main" id="{3583EDC3-1AF1-DE6C-E7B2-E67140236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668"/>
              <a:ext cx="94" cy="0"/>
            </a:xfrm>
            <a:custGeom>
              <a:avLst/>
              <a:gdLst>
                <a:gd name="T0" fmla="*/ 0 w 10"/>
                <a:gd name="T1" fmla="*/ 2147483646 w 10"/>
                <a:gd name="T2" fmla="*/ 2147483646 w 10"/>
                <a:gd name="T3" fmla="*/ 2147483646 w 10"/>
                <a:gd name="T4" fmla="*/ 0 w 10"/>
                <a:gd name="T5" fmla="*/ 0 w 10"/>
                <a:gd name="T6" fmla="*/ 0 w 10"/>
                <a:gd name="T7" fmla="*/ 0 w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w 10"/>
                <a:gd name="T17" fmla="*/ 10 w 10"/>
              </a:gdLst>
              <a:ahLst/>
              <a:cxnLst>
                <a:cxn ang="T8">
                  <a:pos x="T0" y="0"/>
                </a:cxn>
                <a:cxn ang="T9">
                  <a:pos x="T1" y="0"/>
                </a:cxn>
                <a:cxn ang="T10">
                  <a:pos x="T2" y="0"/>
                </a:cxn>
                <a:cxn ang="T11">
                  <a:pos x="T3" y="0"/>
                </a:cxn>
                <a:cxn ang="T12">
                  <a:pos x="T4" y="0"/>
                </a:cxn>
                <a:cxn ang="T13">
                  <a:pos x="T5" y="0"/>
                </a:cxn>
                <a:cxn ang="T14">
                  <a:pos x="T6" y="0"/>
                </a:cxn>
                <a:cxn ang="T15">
                  <a:pos x="T7" y="0"/>
                </a:cxn>
              </a:cxnLst>
              <a:rect l="T16" t="0" r="T17" b="0"/>
              <a:pathLst>
                <a:path w="10">
                  <a:moveTo>
                    <a:pt x="0" y="0"/>
                  </a:moveTo>
                  <a:lnTo>
                    <a:pt x="9" y="0"/>
                  </a:lnTo>
                  <a:lnTo>
                    <a:pt x="1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AA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3" name="Freeform 191">
              <a:extLst>
                <a:ext uri="{FF2B5EF4-FFF2-40B4-BE49-F238E27FC236}">
                  <a16:creationId xmlns:a16="http://schemas.microsoft.com/office/drawing/2014/main" id="{7190F43F-FF02-A719-5FF9-0448814FB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668"/>
              <a:ext cx="103" cy="0"/>
            </a:xfrm>
            <a:custGeom>
              <a:avLst/>
              <a:gdLst>
                <a:gd name="T0" fmla="*/ 0 w 11"/>
                <a:gd name="T1" fmla="*/ 2147483646 w 11"/>
                <a:gd name="T2" fmla="*/ 2147483646 w 11"/>
                <a:gd name="T3" fmla="*/ 2147483646 w 11"/>
                <a:gd name="T4" fmla="*/ 0 w 11"/>
                <a:gd name="T5" fmla="*/ 0 w 11"/>
                <a:gd name="T6" fmla="*/ 0 w 11"/>
                <a:gd name="T7" fmla="*/ 0 w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w 11"/>
                <a:gd name="T17" fmla="*/ 11 w 11"/>
              </a:gdLst>
              <a:ahLst/>
              <a:cxnLst>
                <a:cxn ang="T8">
                  <a:pos x="T0" y="0"/>
                </a:cxn>
                <a:cxn ang="T9">
                  <a:pos x="T1" y="0"/>
                </a:cxn>
                <a:cxn ang="T10">
                  <a:pos x="T2" y="0"/>
                </a:cxn>
                <a:cxn ang="T11">
                  <a:pos x="T3" y="0"/>
                </a:cxn>
                <a:cxn ang="T12">
                  <a:pos x="T4" y="0"/>
                </a:cxn>
                <a:cxn ang="T13">
                  <a:pos x="T5" y="0"/>
                </a:cxn>
                <a:cxn ang="T14">
                  <a:pos x="T6" y="0"/>
                </a:cxn>
                <a:cxn ang="T15">
                  <a:pos x="T7" y="0"/>
                </a:cxn>
              </a:cxnLst>
              <a:rect l="T16" t="0" r="T17" b="0"/>
              <a:pathLst>
                <a:path w="11">
                  <a:moveTo>
                    <a:pt x="0" y="0"/>
                  </a:moveTo>
                  <a:lnTo>
                    <a:pt x="10" y="0"/>
                  </a:lnTo>
                  <a:lnTo>
                    <a:pt x="11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AA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4" name="Freeform 192">
              <a:extLst>
                <a:ext uri="{FF2B5EF4-FFF2-40B4-BE49-F238E27FC236}">
                  <a16:creationId xmlns:a16="http://schemas.microsoft.com/office/drawing/2014/main" id="{C58969AF-6A5A-E079-740D-C2CFA2C63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659"/>
              <a:ext cx="122" cy="9"/>
            </a:xfrm>
            <a:custGeom>
              <a:avLst/>
              <a:gdLst>
                <a:gd name="T0" fmla="*/ 0 w 13"/>
                <a:gd name="T1" fmla="*/ 2147483646 h 1"/>
                <a:gd name="T2" fmla="*/ 2147483646 w 13"/>
                <a:gd name="T3" fmla="*/ 2147483646 h 1"/>
                <a:gd name="T4" fmla="*/ 2147483646 w 13"/>
                <a:gd name="T5" fmla="*/ 0 h 1"/>
                <a:gd name="T6" fmla="*/ 2147483646 w 13"/>
                <a:gd name="T7" fmla="*/ 0 h 1"/>
                <a:gd name="T8" fmla="*/ 0 w 13"/>
                <a:gd name="T9" fmla="*/ 0 h 1"/>
                <a:gd name="T10" fmla="*/ 0 w 13"/>
                <a:gd name="T11" fmla="*/ 0 h 1"/>
                <a:gd name="T12" fmla="*/ 0 w 13"/>
                <a:gd name="T13" fmla="*/ 2147483646 h 1"/>
                <a:gd name="T14" fmla="*/ 0 w 13"/>
                <a:gd name="T15" fmla="*/ 2147483646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"/>
                <a:gd name="T26" fmla="*/ 13 w 13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">
                  <a:moveTo>
                    <a:pt x="0" y="1"/>
                  </a:moveTo>
                  <a:lnTo>
                    <a:pt x="11" y="1"/>
                  </a:lnTo>
                  <a:lnTo>
                    <a:pt x="13" y="0"/>
                  </a:lnTo>
                  <a:lnTo>
                    <a:pt x="0" y="0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AA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5" name="Freeform 193">
              <a:extLst>
                <a:ext uri="{FF2B5EF4-FFF2-40B4-BE49-F238E27FC236}">
                  <a16:creationId xmlns:a16="http://schemas.microsoft.com/office/drawing/2014/main" id="{F97CB459-B582-733F-51BC-6F3117B1E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659"/>
              <a:ext cx="122" cy="0"/>
            </a:xfrm>
            <a:custGeom>
              <a:avLst/>
              <a:gdLst>
                <a:gd name="T0" fmla="*/ 0 w 13"/>
                <a:gd name="T1" fmla="*/ 2147483646 w 13"/>
                <a:gd name="T2" fmla="*/ 2147483646 w 13"/>
                <a:gd name="T3" fmla="*/ 0 w 13"/>
                <a:gd name="T4" fmla="*/ 0 w 13"/>
                <a:gd name="T5" fmla="*/ 0 w 13"/>
                <a:gd name="T6" fmla="*/ 0 w 13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13"/>
                <a:gd name="T15" fmla="*/ 13 w 13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13">
                  <a:moveTo>
                    <a:pt x="0" y="0"/>
                  </a:moveTo>
                  <a:lnTo>
                    <a:pt x="13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AAD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6" name="Freeform 194">
              <a:extLst>
                <a:ext uri="{FF2B5EF4-FFF2-40B4-BE49-F238E27FC236}">
                  <a16:creationId xmlns:a16="http://schemas.microsoft.com/office/drawing/2014/main" id="{6B5E8156-B78B-3433-EE5A-70BD0F72F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659"/>
              <a:ext cx="122" cy="0"/>
            </a:xfrm>
            <a:custGeom>
              <a:avLst/>
              <a:gdLst>
                <a:gd name="T0" fmla="*/ 0 w 13"/>
                <a:gd name="T1" fmla="*/ 2147483646 w 13"/>
                <a:gd name="T2" fmla="*/ 2147483646 w 13"/>
                <a:gd name="T3" fmla="*/ 0 w 13"/>
                <a:gd name="T4" fmla="*/ 0 w 13"/>
                <a:gd name="T5" fmla="*/ 0 w 13"/>
                <a:gd name="T6" fmla="*/ 0 w 13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13"/>
                <a:gd name="T15" fmla="*/ 13 w 13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13">
                  <a:moveTo>
                    <a:pt x="0" y="0"/>
                  </a:moveTo>
                  <a:lnTo>
                    <a:pt x="13" y="0"/>
                  </a:lnTo>
                  <a:lnTo>
                    <a:pt x="12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AAD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7" name="Freeform 195">
              <a:extLst>
                <a:ext uri="{FF2B5EF4-FFF2-40B4-BE49-F238E27FC236}">
                  <a16:creationId xmlns:a16="http://schemas.microsoft.com/office/drawing/2014/main" id="{05E1BF76-BA32-A636-F592-F33C44CC3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650"/>
              <a:ext cx="113" cy="9"/>
            </a:xfrm>
            <a:custGeom>
              <a:avLst/>
              <a:gdLst>
                <a:gd name="T0" fmla="*/ 0 w 12"/>
                <a:gd name="T1" fmla="*/ 2147483646 h 1"/>
                <a:gd name="T2" fmla="*/ 2147483646 w 12"/>
                <a:gd name="T3" fmla="*/ 2147483646 h 1"/>
                <a:gd name="T4" fmla="*/ 2147483646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2147483646 h 1"/>
                <a:gd name="T12" fmla="*/ 0 w 12"/>
                <a:gd name="T13" fmla="*/ 2147483646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1"/>
                <a:gd name="T23" fmla="*/ 12 w 12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1">
                  <a:moveTo>
                    <a:pt x="0" y="1"/>
                  </a:moveTo>
                  <a:lnTo>
                    <a:pt x="12" y="1"/>
                  </a:lnTo>
                  <a:lnTo>
                    <a:pt x="12" y="0"/>
                  </a:lnTo>
                  <a:lnTo>
                    <a:pt x="0" y="0"/>
                  </a:ln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AB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8" name="Freeform 196">
              <a:extLst>
                <a:ext uri="{FF2B5EF4-FFF2-40B4-BE49-F238E27FC236}">
                  <a16:creationId xmlns:a16="http://schemas.microsoft.com/office/drawing/2014/main" id="{6CAA899E-5DD3-E8EF-2703-5BBAE2537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650"/>
              <a:ext cx="113" cy="0"/>
            </a:xfrm>
            <a:custGeom>
              <a:avLst/>
              <a:gdLst>
                <a:gd name="T0" fmla="*/ 0 w 12"/>
                <a:gd name="T1" fmla="*/ 2147483646 w 12"/>
                <a:gd name="T2" fmla="*/ 2147483646 w 12"/>
                <a:gd name="T3" fmla="*/ 0 w 12"/>
                <a:gd name="T4" fmla="*/ 0 w 12"/>
                <a:gd name="T5" fmla="*/ 0 w 12"/>
                <a:gd name="T6" fmla="*/ 0 w 12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12"/>
                <a:gd name="T15" fmla="*/ 12 w 12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12">
                  <a:moveTo>
                    <a:pt x="0" y="0"/>
                  </a:moveTo>
                  <a:lnTo>
                    <a:pt x="12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AB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9" name="Freeform 197">
              <a:extLst>
                <a:ext uri="{FF2B5EF4-FFF2-40B4-BE49-F238E27FC236}">
                  <a16:creationId xmlns:a16="http://schemas.microsoft.com/office/drawing/2014/main" id="{0FA2411B-F075-6B2E-1C33-F41D508AF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650"/>
              <a:ext cx="113" cy="0"/>
            </a:xfrm>
            <a:custGeom>
              <a:avLst/>
              <a:gdLst>
                <a:gd name="T0" fmla="*/ 0 w 12"/>
                <a:gd name="T1" fmla="*/ 2147483646 w 12"/>
                <a:gd name="T2" fmla="*/ 2147483646 w 12"/>
                <a:gd name="T3" fmla="*/ 0 w 12"/>
                <a:gd name="T4" fmla="*/ 0 w 12"/>
                <a:gd name="T5" fmla="*/ 0 w 12"/>
                <a:gd name="T6" fmla="*/ 0 w 12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12"/>
                <a:gd name="T15" fmla="*/ 12 w 12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12">
                  <a:moveTo>
                    <a:pt x="0" y="0"/>
                  </a:moveTo>
                  <a:lnTo>
                    <a:pt x="12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AB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0" name="Freeform 198">
              <a:extLst>
                <a:ext uri="{FF2B5EF4-FFF2-40B4-BE49-F238E27FC236}">
                  <a16:creationId xmlns:a16="http://schemas.microsoft.com/office/drawing/2014/main" id="{10F8E901-D97F-2632-F605-C0F6EC020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640"/>
              <a:ext cx="113" cy="10"/>
            </a:xfrm>
            <a:custGeom>
              <a:avLst/>
              <a:gdLst>
                <a:gd name="T0" fmla="*/ 0 w 12"/>
                <a:gd name="T1" fmla="*/ 2147483646 h 1"/>
                <a:gd name="T2" fmla="*/ 2147483646 w 12"/>
                <a:gd name="T3" fmla="*/ 2147483646 h 1"/>
                <a:gd name="T4" fmla="*/ 2147483646 w 12"/>
                <a:gd name="T5" fmla="*/ 0 h 1"/>
                <a:gd name="T6" fmla="*/ 0 w 12"/>
                <a:gd name="T7" fmla="*/ 0 h 1"/>
                <a:gd name="T8" fmla="*/ 0 w 12"/>
                <a:gd name="T9" fmla="*/ 0 h 1"/>
                <a:gd name="T10" fmla="*/ 0 w 12"/>
                <a:gd name="T11" fmla="*/ 2147483646 h 1"/>
                <a:gd name="T12" fmla="*/ 0 w 12"/>
                <a:gd name="T13" fmla="*/ 2147483646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1"/>
                <a:gd name="T23" fmla="*/ 12 w 12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1">
                  <a:moveTo>
                    <a:pt x="0" y="1"/>
                  </a:moveTo>
                  <a:lnTo>
                    <a:pt x="12" y="1"/>
                  </a:lnTo>
                  <a:lnTo>
                    <a:pt x="12" y="0"/>
                  </a:lnTo>
                  <a:lnTo>
                    <a:pt x="0" y="0"/>
                  </a:ln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BB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1" name="Freeform 199">
              <a:extLst>
                <a:ext uri="{FF2B5EF4-FFF2-40B4-BE49-F238E27FC236}">
                  <a16:creationId xmlns:a16="http://schemas.microsoft.com/office/drawing/2014/main" id="{5F48AD45-790B-A8AF-2B6D-4B1E124D4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1640"/>
              <a:ext cx="113" cy="0"/>
            </a:xfrm>
            <a:custGeom>
              <a:avLst/>
              <a:gdLst>
                <a:gd name="T0" fmla="*/ 0 w 12"/>
                <a:gd name="T1" fmla="*/ 2147483646 w 12"/>
                <a:gd name="T2" fmla="*/ 2147483646 w 12"/>
                <a:gd name="T3" fmla="*/ 2147483646 w 12"/>
                <a:gd name="T4" fmla="*/ 2147483646 w 12"/>
                <a:gd name="T5" fmla="*/ 0 w 12"/>
                <a:gd name="T6" fmla="*/ 0 w 12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12"/>
                <a:gd name="T15" fmla="*/ 12 w 12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12">
                  <a:moveTo>
                    <a:pt x="0" y="0"/>
                  </a:moveTo>
                  <a:lnTo>
                    <a:pt x="12" y="0"/>
                  </a:lnTo>
                  <a:lnTo>
                    <a:pt x="1" y="0"/>
                  </a:ln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3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2" name="Freeform 200">
              <a:extLst>
                <a:ext uri="{FF2B5EF4-FFF2-40B4-BE49-F238E27FC236}">
                  <a16:creationId xmlns:a16="http://schemas.microsoft.com/office/drawing/2014/main" id="{FBDB386A-A27F-882E-9219-287C89A9E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1640"/>
              <a:ext cx="104" cy="0"/>
            </a:xfrm>
            <a:custGeom>
              <a:avLst/>
              <a:gdLst>
                <a:gd name="T0" fmla="*/ 0 w 11"/>
                <a:gd name="T1" fmla="*/ 2147483646 w 11"/>
                <a:gd name="T2" fmla="*/ 2147483646 w 11"/>
                <a:gd name="T3" fmla="*/ 0 w 11"/>
                <a:gd name="T4" fmla="*/ 0 w 11"/>
                <a:gd name="T5" fmla="*/ 0 w 11"/>
                <a:gd name="T6" fmla="*/ 0 w 11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11"/>
                <a:gd name="T15" fmla="*/ 11 w 11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11">
                  <a:moveTo>
                    <a:pt x="0" y="0"/>
                  </a:moveTo>
                  <a:lnTo>
                    <a:pt x="11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3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3" name="Freeform 201">
              <a:extLst>
                <a:ext uri="{FF2B5EF4-FFF2-40B4-BE49-F238E27FC236}">
                  <a16:creationId xmlns:a16="http://schemas.microsoft.com/office/drawing/2014/main" id="{F4A83C40-EC6D-37A9-BF28-83DBB4B89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1631"/>
              <a:ext cx="104" cy="9"/>
            </a:xfrm>
            <a:custGeom>
              <a:avLst/>
              <a:gdLst>
                <a:gd name="T0" fmla="*/ 0 w 11"/>
                <a:gd name="T1" fmla="*/ 2147483646 h 1"/>
                <a:gd name="T2" fmla="*/ 2147483646 w 11"/>
                <a:gd name="T3" fmla="*/ 2147483646 h 1"/>
                <a:gd name="T4" fmla="*/ 2147483646 w 11"/>
                <a:gd name="T5" fmla="*/ 0 h 1"/>
                <a:gd name="T6" fmla="*/ 0 w 11"/>
                <a:gd name="T7" fmla="*/ 0 h 1"/>
                <a:gd name="T8" fmla="*/ 0 w 11"/>
                <a:gd name="T9" fmla="*/ 0 h 1"/>
                <a:gd name="T10" fmla="*/ 0 w 11"/>
                <a:gd name="T11" fmla="*/ 2147483646 h 1"/>
                <a:gd name="T12" fmla="*/ 0 w 11"/>
                <a:gd name="T13" fmla="*/ 2147483646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1"/>
                <a:gd name="T23" fmla="*/ 11 w 11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1">
                  <a:moveTo>
                    <a:pt x="0" y="1"/>
                  </a:moveTo>
                  <a:lnTo>
                    <a:pt x="11" y="1"/>
                  </a:lnTo>
                  <a:lnTo>
                    <a:pt x="11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BB3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4" name="Freeform 202">
              <a:extLst>
                <a:ext uri="{FF2B5EF4-FFF2-40B4-BE49-F238E27FC236}">
                  <a16:creationId xmlns:a16="http://schemas.microsoft.com/office/drawing/2014/main" id="{2E58F4FA-F6F2-2999-4FB7-31A1C14F3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1631"/>
              <a:ext cx="104" cy="0"/>
            </a:xfrm>
            <a:custGeom>
              <a:avLst/>
              <a:gdLst>
                <a:gd name="T0" fmla="*/ 0 w 11"/>
                <a:gd name="T1" fmla="*/ 2147483646 w 11"/>
                <a:gd name="T2" fmla="*/ 2147483646 w 11"/>
                <a:gd name="T3" fmla="*/ 0 w 11"/>
                <a:gd name="T4" fmla="*/ 0 w 11"/>
                <a:gd name="T5" fmla="*/ 0 w 11"/>
                <a:gd name="T6" fmla="*/ 0 w 11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11"/>
                <a:gd name="T15" fmla="*/ 11 w 11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11">
                  <a:moveTo>
                    <a:pt x="0" y="0"/>
                  </a:moveTo>
                  <a:lnTo>
                    <a:pt x="11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5" name="Freeform 203">
              <a:extLst>
                <a:ext uri="{FF2B5EF4-FFF2-40B4-BE49-F238E27FC236}">
                  <a16:creationId xmlns:a16="http://schemas.microsoft.com/office/drawing/2014/main" id="{043A92CE-AB1A-74E4-AA4D-4D9DE5E58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1631"/>
              <a:ext cx="104" cy="0"/>
            </a:xfrm>
            <a:custGeom>
              <a:avLst/>
              <a:gdLst>
                <a:gd name="T0" fmla="*/ 0 w 11"/>
                <a:gd name="T1" fmla="*/ 2147483646 w 11"/>
                <a:gd name="T2" fmla="*/ 2147483646 w 11"/>
                <a:gd name="T3" fmla="*/ 0 w 11"/>
                <a:gd name="T4" fmla="*/ 0 w 11"/>
                <a:gd name="T5" fmla="*/ 0 w 11"/>
                <a:gd name="T6" fmla="*/ 0 w 11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11"/>
                <a:gd name="T15" fmla="*/ 11 w 11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11">
                  <a:moveTo>
                    <a:pt x="0" y="0"/>
                  </a:moveTo>
                  <a:lnTo>
                    <a:pt x="11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6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6" name="Freeform 204">
              <a:extLst>
                <a:ext uri="{FF2B5EF4-FFF2-40B4-BE49-F238E27FC236}">
                  <a16:creationId xmlns:a16="http://schemas.microsoft.com/office/drawing/2014/main" id="{2BCA7EE6-AA15-109B-5BD8-105885D3F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1621"/>
              <a:ext cx="104" cy="10"/>
            </a:xfrm>
            <a:custGeom>
              <a:avLst/>
              <a:gdLst>
                <a:gd name="T0" fmla="*/ 0 w 11"/>
                <a:gd name="T1" fmla="*/ 2147483646 h 1"/>
                <a:gd name="T2" fmla="*/ 2147483646 w 11"/>
                <a:gd name="T3" fmla="*/ 2147483646 h 1"/>
                <a:gd name="T4" fmla="*/ 2147483646 w 11"/>
                <a:gd name="T5" fmla="*/ 0 h 1"/>
                <a:gd name="T6" fmla="*/ 0 w 11"/>
                <a:gd name="T7" fmla="*/ 0 h 1"/>
                <a:gd name="T8" fmla="*/ 0 w 11"/>
                <a:gd name="T9" fmla="*/ 0 h 1"/>
                <a:gd name="T10" fmla="*/ 0 w 11"/>
                <a:gd name="T11" fmla="*/ 2147483646 h 1"/>
                <a:gd name="T12" fmla="*/ 0 w 11"/>
                <a:gd name="T13" fmla="*/ 2147483646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1"/>
                <a:gd name="T23" fmla="*/ 11 w 11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1">
                  <a:moveTo>
                    <a:pt x="0" y="1"/>
                  </a:moveTo>
                  <a:lnTo>
                    <a:pt x="11" y="1"/>
                  </a:lnTo>
                  <a:lnTo>
                    <a:pt x="11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BB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7" name="Freeform 205">
              <a:extLst>
                <a:ext uri="{FF2B5EF4-FFF2-40B4-BE49-F238E27FC236}">
                  <a16:creationId xmlns:a16="http://schemas.microsoft.com/office/drawing/2014/main" id="{DE734ACE-2C0E-D426-B911-0929E9FA7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1621"/>
              <a:ext cx="104" cy="0"/>
            </a:xfrm>
            <a:custGeom>
              <a:avLst/>
              <a:gdLst>
                <a:gd name="T0" fmla="*/ 0 w 11"/>
                <a:gd name="T1" fmla="*/ 2147483646 w 11"/>
                <a:gd name="T2" fmla="*/ 2147483646 w 11"/>
                <a:gd name="T3" fmla="*/ 0 w 11"/>
                <a:gd name="T4" fmla="*/ 0 w 11"/>
                <a:gd name="T5" fmla="*/ 0 w 11"/>
                <a:gd name="T6" fmla="*/ 0 w 11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11"/>
                <a:gd name="T15" fmla="*/ 11 w 11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11">
                  <a:moveTo>
                    <a:pt x="0" y="0"/>
                  </a:moveTo>
                  <a:lnTo>
                    <a:pt x="11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8" name="Freeform 206">
              <a:extLst>
                <a:ext uri="{FF2B5EF4-FFF2-40B4-BE49-F238E27FC236}">
                  <a16:creationId xmlns:a16="http://schemas.microsoft.com/office/drawing/2014/main" id="{2A8E8C6B-10A9-3B90-3BB5-EE3A2A7F3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1612"/>
              <a:ext cx="104" cy="9"/>
            </a:xfrm>
            <a:custGeom>
              <a:avLst/>
              <a:gdLst>
                <a:gd name="T0" fmla="*/ 0 w 11"/>
                <a:gd name="T1" fmla="*/ 2147483646 h 1"/>
                <a:gd name="T2" fmla="*/ 2147483646 w 11"/>
                <a:gd name="T3" fmla="*/ 2147483646 h 1"/>
                <a:gd name="T4" fmla="*/ 2147483646 w 11"/>
                <a:gd name="T5" fmla="*/ 0 h 1"/>
                <a:gd name="T6" fmla="*/ 0 w 11"/>
                <a:gd name="T7" fmla="*/ 0 h 1"/>
                <a:gd name="T8" fmla="*/ 0 w 11"/>
                <a:gd name="T9" fmla="*/ 0 h 1"/>
                <a:gd name="T10" fmla="*/ 0 w 11"/>
                <a:gd name="T11" fmla="*/ 2147483646 h 1"/>
                <a:gd name="T12" fmla="*/ 0 w 11"/>
                <a:gd name="T13" fmla="*/ 2147483646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1"/>
                <a:gd name="T23" fmla="*/ 11 w 11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1">
                  <a:moveTo>
                    <a:pt x="0" y="1"/>
                  </a:moveTo>
                  <a:lnTo>
                    <a:pt x="11" y="1"/>
                  </a:lnTo>
                  <a:lnTo>
                    <a:pt x="11" y="0"/>
                  </a:lnTo>
                  <a:lnTo>
                    <a:pt x="0" y="0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BB7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9" name="Freeform 207">
              <a:extLst>
                <a:ext uri="{FF2B5EF4-FFF2-40B4-BE49-F238E27FC236}">
                  <a16:creationId xmlns:a16="http://schemas.microsoft.com/office/drawing/2014/main" id="{0748D8CA-EC88-9FC5-AC43-B02390C80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1612"/>
              <a:ext cx="104" cy="0"/>
            </a:xfrm>
            <a:custGeom>
              <a:avLst/>
              <a:gdLst>
                <a:gd name="T0" fmla="*/ 0 w 11"/>
                <a:gd name="T1" fmla="*/ 2147483646 w 11"/>
                <a:gd name="T2" fmla="*/ 2147483646 w 11"/>
                <a:gd name="T3" fmla="*/ 2147483646 w 11"/>
                <a:gd name="T4" fmla="*/ 0 w 11"/>
                <a:gd name="T5" fmla="*/ 0 w 11"/>
                <a:gd name="T6" fmla="*/ 0 w 11"/>
                <a:gd name="T7" fmla="*/ 0 w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w 11"/>
                <a:gd name="T17" fmla="*/ 11 w 11"/>
              </a:gdLst>
              <a:ahLst/>
              <a:cxnLst>
                <a:cxn ang="T8">
                  <a:pos x="T0" y="0"/>
                </a:cxn>
                <a:cxn ang="T9">
                  <a:pos x="T1" y="0"/>
                </a:cxn>
                <a:cxn ang="T10">
                  <a:pos x="T2" y="0"/>
                </a:cxn>
                <a:cxn ang="T11">
                  <a:pos x="T3" y="0"/>
                </a:cxn>
                <a:cxn ang="T12">
                  <a:pos x="T4" y="0"/>
                </a:cxn>
                <a:cxn ang="T13">
                  <a:pos x="T5" y="0"/>
                </a:cxn>
                <a:cxn ang="T14">
                  <a:pos x="T6" y="0"/>
                </a:cxn>
                <a:cxn ang="T15">
                  <a:pos x="T7" y="0"/>
                </a:cxn>
              </a:cxnLst>
              <a:rect l="T16" t="0" r="T17" b="0"/>
              <a:pathLst>
                <a:path w="11">
                  <a:moveTo>
                    <a:pt x="0" y="0"/>
                  </a:moveTo>
                  <a:lnTo>
                    <a:pt x="11" y="0"/>
                  </a:lnTo>
                  <a:lnTo>
                    <a:pt x="1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0" name="Freeform 208">
              <a:extLst>
                <a:ext uri="{FF2B5EF4-FFF2-40B4-BE49-F238E27FC236}">
                  <a16:creationId xmlns:a16="http://schemas.microsoft.com/office/drawing/2014/main" id="{9DE6B2FB-16FA-724B-7D55-11458B5E1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1612"/>
              <a:ext cx="94" cy="0"/>
            </a:xfrm>
            <a:custGeom>
              <a:avLst/>
              <a:gdLst>
                <a:gd name="T0" fmla="*/ 0 w 10"/>
                <a:gd name="T1" fmla="*/ 2147483646 w 10"/>
                <a:gd name="T2" fmla="*/ 2147483646 w 10"/>
                <a:gd name="T3" fmla="*/ 0 w 10"/>
                <a:gd name="T4" fmla="*/ 0 w 10"/>
                <a:gd name="T5" fmla="*/ 0 w 10"/>
                <a:gd name="T6" fmla="*/ 0 w 10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10"/>
                <a:gd name="T15" fmla="*/ 10 w 10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1" name="Freeform 209">
              <a:extLst>
                <a:ext uri="{FF2B5EF4-FFF2-40B4-BE49-F238E27FC236}">
                  <a16:creationId xmlns:a16="http://schemas.microsoft.com/office/drawing/2014/main" id="{71B1CB58-4B8A-5AC9-884F-0CE418AD0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1602"/>
              <a:ext cx="94" cy="10"/>
            </a:xfrm>
            <a:custGeom>
              <a:avLst/>
              <a:gdLst>
                <a:gd name="T0" fmla="*/ 0 w 10"/>
                <a:gd name="T1" fmla="*/ 2147483646 h 1"/>
                <a:gd name="T2" fmla="*/ 2147483646 w 10"/>
                <a:gd name="T3" fmla="*/ 2147483646 h 1"/>
                <a:gd name="T4" fmla="*/ 2147483646 w 10"/>
                <a:gd name="T5" fmla="*/ 0 h 1"/>
                <a:gd name="T6" fmla="*/ 0 w 10"/>
                <a:gd name="T7" fmla="*/ 0 h 1"/>
                <a:gd name="T8" fmla="*/ 0 w 10"/>
                <a:gd name="T9" fmla="*/ 0 h 1"/>
                <a:gd name="T10" fmla="*/ 0 w 10"/>
                <a:gd name="T11" fmla="*/ 2147483646 h 1"/>
                <a:gd name="T12" fmla="*/ 0 w 10"/>
                <a:gd name="T13" fmla="*/ 2147483646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1"/>
                <a:gd name="T23" fmla="*/ 10 w 10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1">
                  <a:moveTo>
                    <a:pt x="0" y="1"/>
                  </a:moveTo>
                  <a:lnTo>
                    <a:pt x="10" y="1"/>
                  </a:lnTo>
                  <a:lnTo>
                    <a:pt x="10" y="0"/>
                  </a:lnTo>
                  <a:lnTo>
                    <a:pt x="0" y="0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BB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2" name="Freeform 210">
              <a:extLst>
                <a:ext uri="{FF2B5EF4-FFF2-40B4-BE49-F238E27FC236}">
                  <a16:creationId xmlns:a16="http://schemas.microsoft.com/office/drawing/2014/main" id="{E84117AA-DCCF-77C7-88DB-BDB39F1DB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1602"/>
              <a:ext cx="94" cy="0"/>
            </a:xfrm>
            <a:custGeom>
              <a:avLst/>
              <a:gdLst>
                <a:gd name="T0" fmla="*/ 0 w 10"/>
                <a:gd name="T1" fmla="*/ 2147483646 w 10"/>
                <a:gd name="T2" fmla="*/ 2147483646 w 10"/>
                <a:gd name="T3" fmla="*/ 2147483646 w 10"/>
                <a:gd name="T4" fmla="*/ 2147483646 w 10"/>
                <a:gd name="T5" fmla="*/ 0 w 10"/>
                <a:gd name="T6" fmla="*/ 0 w 10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10"/>
                <a:gd name="T15" fmla="*/ 10 w 10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1" y="0"/>
                  </a:ln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3" name="Freeform 211">
              <a:extLst>
                <a:ext uri="{FF2B5EF4-FFF2-40B4-BE49-F238E27FC236}">
                  <a16:creationId xmlns:a16="http://schemas.microsoft.com/office/drawing/2014/main" id="{784B7C24-B09E-07C4-02C9-8FED74B61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" y="1602"/>
              <a:ext cx="84" cy="0"/>
            </a:xfrm>
            <a:custGeom>
              <a:avLst/>
              <a:gdLst>
                <a:gd name="T0" fmla="*/ 0 w 9"/>
                <a:gd name="T1" fmla="*/ 2147483646 w 9"/>
                <a:gd name="T2" fmla="*/ 2147483646 w 9"/>
                <a:gd name="T3" fmla="*/ 0 w 9"/>
                <a:gd name="T4" fmla="*/ 0 w 9"/>
                <a:gd name="T5" fmla="*/ 0 w 9"/>
                <a:gd name="T6" fmla="*/ 0 w 9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9"/>
                <a:gd name="T15" fmla="*/ 9 w 9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9">
                  <a:moveTo>
                    <a:pt x="0" y="0"/>
                  </a:moveTo>
                  <a:lnTo>
                    <a:pt x="9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4" name="Freeform 212">
              <a:extLst>
                <a:ext uri="{FF2B5EF4-FFF2-40B4-BE49-F238E27FC236}">
                  <a16:creationId xmlns:a16="http://schemas.microsoft.com/office/drawing/2014/main" id="{180169CA-9B8F-15D2-441C-FF0690A38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" y="1593"/>
              <a:ext cx="84" cy="9"/>
            </a:xfrm>
            <a:custGeom>
              <a:avLst/>
              <a:gdLst>
                <a:gd name="T0" fmla="*/ 0 w 9"/>
                <a:gd name="T1" fmla="*/ 2147483646 h 1"/>
                <a:gd name="T2" fmla="*/ 2147483646 w 9"/>
                <a:gd name="T3" fmla="*/ 2147483646 h 1"/>
                <a:gd name="T4" fmla="*/ 2147483646 w 9"/>
                <a:gd name="T5" fmla="*/ 0 h 1"/>
                <a:gd name="T6" fmla="*/ 0 w 9"/>
                <a:gd name="T7" fmla="*/ 0 h 1"/>
                <a:gd name="T8" fmla="*/ 0 w 9"/>
                <a:gd name="T9" fmla="*/ 0 h 1"/>
                <a:gd name="T10" fmla="*/ 0 w 9"/>
                <a:gd name="T11" fmla="*/ 2147483646 h 1"/>
                <a:gd name="T12" fmla="*/ 0 w 9"/>
                <a:gd name="T13" fmla="*/ 2147483646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"/>
                <a:gd name="T23" fmla="*/ 9 w 9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">
                  <a:moveTo>
                    <a:pt x="0" y="1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0" y="0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BBE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5" name="Freeform 213">
              <a:extLst>
                <a:ext uri="{FF2B5EF4-FFF2-40B4-BE49-F238E27FC236}">
                  <a16:creationId xmlns:a16="http://schemas.microsoft.com/office/drawing/2014/main" id="{B9BDFDDF-542B-4823-EDC1-16D7BB0F3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" y="1593"/>
              <a:ext cx="84" cy="0"/>
            </a:xfrm>
            <a:custGeom>
              <a:avLst/>
              <a:gdLst>
                <a:gd name="T0" fmla="*/ 0 w 9"/>
                <a:gd name="T1" fmla="*/ 2147483646 w 9"/>
                <a:gd name="T2" fmla="*/ 2147483646 w 9"/>
                <a:gd name="T3" fmla="*/ 0 w 9"/>
                <a:gd name="T4" fmla="*/ 0 w 9"/>
                <a:gd name="T5" fmla="*/ 0 w 9"/>
                <a:gd name="T6" fmla="*/ 0 w 9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9"/>
                <a:gd name="T15" fmla="*/ 9 w 9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9">
                  <a:moveTo>
                    <a:pt x="0" y="0"/>
                  </a:moveTo>
                  <a:lnTo>
                    <a:pt x="9" y="0"/>
                  </a:lnTo>
                  <a:lnTo>
                    <a:pt x="8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E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6" name="Freeform 214">
              <a:extLst>
                <a:ext uri="{FF2B5EF4-FFF2-40B4-BE49-F238E27FC236}">
                  <a16:creationId xmlns:a16="http://schemas.microsoft.com/office/drawing/2014/main" id="{33FD1997-B1B3-ADAE-8438-FBEC26E27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" y="1593"/>
              <a:ext cx="75" cy="0"/>
            </a:xfrm>
            <a:custGeom>
              <a:avLst/>
              <a:gdLst>
                <a:gd name="T0" fmla="*/ 0 w 8"/>
                <a:gd name="T1" fmla="*/ 2147483646 w 8"/>
                <a:gd name="T2" fmla="*/ 2147483646 w 8"/>
                <a:gd name="T3" fmla="*/ 0 w 8"/>
                <a:gd name="T4" fmla="*/ 0 w 8"/>
                <a:gd name="T5" fmla="*/ 0 w 8"/>
                <a:gd name="T6" fmla="*/ 0 w 8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8"/>
                <a:gd name="T15" fmla="*/ 8 w 8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8">
                  <a:moveTo>
                    <a:pt x="0" y="0"/>
                  </a:moveTo>
                  <a:lnTo>
                    <a:pt x="8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E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7" name="Freeform 215">
              <a:extLst>
                <a:ext uri="{FF2B5EF4-FFF2-40B4-BE49-F238E27FC236}">
                  <a16:creationId xmlns:a16="http://schemas.microsoft.com/office/drawing/2014/main" id="{DF885E57-7B62-4A67-31BD-7ED6D5261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" y="1584"/>
              <a:ext cx="75" cy="9"/>
            </a:xfrm>
            <a:custGeom>
              <a:avLst/>
              <a:gdLst>
                <a:gd name="T0" fmla="*/ 0 w 8"/>
                <a:gd name="T1" fmla="*/ 2147483646 h 1"/>
                <a:gd name="T2" fmla="*/ 2147483646 w 8"/>
                <a:gd name="T3" fmla="*/ 2147483646 h 1"/>
                <a:gd name="T4" fmla="*/ 2147483646 w 8"/>
                <a:gd name="T5" fmla="*/ 0 h 1"/>
                <a:gd name="T6" fmla="*/ 0 w 8"/>
                <a:gd name="T7" fmla="*/ 0 h 1"/>
                <a:gd name="T8" fmla="*/ 0 w 8"/>
                <a:gd name="T9" fmla="*/ 0 h 1"/>
                <a:gd name="T10" fmla="*/ 0 w 8"/>
                <a:gd name="T11" fmla="*/ 2147483646 h 1"/>
                <a:gd name="T12" fmla="*/ 0 w 8"/>
                <a:gd name="T13" fmla="*/ 2147483646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1"/>
                <a:gd name="T23" fmla="*/ 8 w 8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1">
                  <a:moveTo>
                    <a:pt x="0" y="1"/>
                  </a:moveTo>
                  <a:lnTo>
                    <a:pt x="8" y="1"/>
                  </a:lnTo>
                  <a:lnTo>
                    <a:pt x="8" y="0"/>
                  </a:lnTo>
                  <a:lnTo>
                    <a:pt x="0" y="0"/>
                  </a:ln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BC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8" name="Freeform 216">
              <a:extLst>
                <a:ext uri="{FF2B5EF4-FFF2-40B4-BE49-F238E27FC236}">
                  <a16:creationId xmlns:a16="http://schemas.microsoft.com/office/drawing/2014/main" id="{8C72CCFC-83BE-142F-0011-88C127250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" y="1584"/>
              <a:ext cx="75" cy="0"/>
            </a:xfrm>
            <a:custGeom>
              <a:avLst/>
              <a:gdLst>
                <a:gd name="T0" fmla="*/ 0 w 8"/>
                <a:gd name="T1" fmla="*/ 2147483646 w 8"/>
                <a:gd name="T2" fmla="*/ 2147483646 w 8"/>
                <a:gd name="T3" fmla="*/ 2147483646 w 8"/>
                <a:gd name="T4" fmla="*/ 2147483646 w 8"/>
                <a:gd name="T5" fmla="*/ 0 w 8"/>
                <a:gd name="T6" fmla="*/ 0 w 8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8"/>
                <a:gd name="T15" fmla="*/ 8 w 8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8">
                  <a:moveTo>
                    <a:pt x="0" y="0"/>
                  </a:moveTo>
                  <a:lnTo>
                    <a:pt x="8" y="0"/>
                  </a:lnTo>
                  <a:lnTo>
                    <a:pt x="1" y="0"/>
                  </a:ln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BC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9" name="Freeform 217">
              <a:extLst>
                <a:ext uri="{FF2B5EF4-FFF2-40B4-BE49-F238E27FC236}">
                  <a16:creationId xmlns:a16="http://schemas.microsoft.com/office/drawing/2014/main" id="{26DFED69-A227-F927-4F82-56A9226EB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" y="1584"/>
              <a:ext cx="66" cy="0"/>
            </a:xfrm>
            <a:custGeom>
              <a:avLst/>
              <a:gdLst>
                <a:gd name="T0" fmla="*/ 0 w 7"/>
                <a:gd name="T1" fmla="*/ 2147483646 w 7"/>
                <a:gd name="T2" fmla="*/ 2147483646 w 7"/>
                <a:gd name="T3" fmla="*/ 0 w 7"/>
                <a:gd name="T4" fmla="*/ 0 w 7"/>
                <a:gd name="T5" fmla="*/ 0 w 7"/>
                <a:gd name="T6" fmla="*/ 0 w 7"/>
                <a:gd name="T7" fmla="*/ 0 w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w 7"/>
                <a:gd name="T17" fmla="*/ 7 w 7"/>
              </a:gdLst>
              <a:ahLst/>
              <a:cxnLst>
                <a:cxn ang="T8">
                  <a:pos x="T0" y="0"/>
                </a:cxn>
                <a:cxn ang="T9">
                  <a:pos x="T1" y="0"/>
                </a:cxn>
                <a:cxn ang="T10">
                  <a:pos x="T2" y="0"/>
                </a:cxn>
                <a:cxn ang="T11">
                  <a:pos x="T3" y="0"/>
                </a:cxn>
                <a:cxn ang="T12">
                  <a:pos x="T4" y="0"/>
                </a:cxn>
                <a:cxn ang="T13">
                  <a:pos x="T5" y="0"/>
                </a:cxn>
                <a:cxn ang="T14">
                  <a:pos x="T6" y="0"/>
                </a:cxn>
                <a:cxn ang="T15">
                  <a:pos x="T7" y="0"/>
                </a:cxn>
              </a:cxnLst>
              <a:rect l="T16" t="0" r="T17" b="0"/>
              <a:pathLst>
                <a:path w="7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CC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0" name="Rectangle 218">
              <a:extLst>
                <a:ext uri="{FF2B5EF4-FFF2-40B4-BE49-F238E27FC236}">
                  <a16:creationId xmlns:a16="http://schemas.microsoft.com/office/drawing/2014/main" id="{9C747DAD-EBFC-3945-C8CA-D1E0B4689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9" y="1574"/>
              <a:ext cx="66" cy="10"/>
            </a:xfrm>
            <a:prstGeom prst="rect">
              <a:avLst/>
            </a:prstGeom>
            <a:solidFill>
              <a:srgbClr val="FCC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/>
            </a:p>
          </p:txBody>
        </p:sp>
        <p:sp>
          <p:nvSpPr>
            <p:cNvPr id="131" name="Freeform 219">
              <a:extLst>
                <a:ext uri="{FF2B5EF4-FFF2-40B4-BE49-F238E27FC236}">
                  <a16:creationId xmlns:a16="http://schemas.microsoft.com/office/drawing/2014/main" id="{AC08295B-6578-8430-9C84-E5899CFEE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" y="1574"/>
              <a:ext cx="66" cy="0"/>
            </a:xfrm>
            <a:custGeom>
              <a:avLst/>
              <a:gdLst>
                <a:gd name="T0" fmla="*/ 0 w 7"/>
                <a:gd name="T1" fmla="*/ 2147483646 w 7"/>
                <a:gd name="T2" fmla="*/ 2147483646 w 7"/>
                <a:gd name="T3" fmla="*/ 2147483646 w 7"/>
                <a:gd name="T4" fmla="*/ 2147483646 w 7"/>
                <a:gd name="T5" fmla="*/ 0 w 7"/>
                <a:gd name="T6" fmla="*/ 0 w 7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w 7"/>
                <a:gd name="T15" fmla="*/ 7 w 7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T14" t="0" r="T15" b="0"/>
              <a:pathLst>
                <a:path w="7">
                  <a:moveTo>
                    <a:pt x="0" y="0"/>
                  </a:moveTo>
                  <a:lnTo>
                    <a:pt x="7" y="0"/>
                  </a:lnTo>
                  <a:lnTo>
                    <a:pt x="6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2" name="Rectangle 220">
              <a:extLst>
                <a:ext uri="{FF2B5EF4-FFF2-40B4-BE49-F238E27FC236}">
                  <a16:creationId xmlns:a16="http://schemas.microsoft.com/office/drawing/2014/main" id="{D0EDFD4B-B71E-10A5-5CB3-29D969EDD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1574"/>
              <a:ext cx="48" cy="1"/>
            </a:xfrm>
            <a:prstGeom prst="rect">
              <a:avLst/>
            </a:prstGeom>
            <a:solidFill>
              <a:srgbClr val="FCC4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/>
            </a:p>
          </p:txBody>
        </p:sp>
        <p:sp>
          <p:nvSpPr>
            <p:cNvPr id="133" name="Freeform 221">
              <a:extLst>
                <a:ext uri="{FF2B5EF4-FFF2-40B4-BE49-F238E27FC236}">
                  <a16:creationId xmlns:a16="http://schemas.microsoft.com/office/drawing/2014/main" id="{519EF90F-DB12-4EE4-81BC-A1AFE7DD1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8" y="1565"/>
              <a:ext cx="48" cy="9"/>
            </a:xfrm>
            <a:custGeom>
              <a:avLst/>
              <a:gdLst>
                <a:gd name="T0" fmla="*/ 0 w 5"/>
                <a:gd name="T1" fmla="*/ 2147483646 h 1"/>
                <a:gd name="T2" fmla="*/ 2147483646 w 5"/>
                <a:gd name="T3" fmla="*/ 2147483646 h 1"/>
                <a:gd name="T4" fmla="*/ 2147483646 w 5"/>
                <a:gd name="T5" fmla="*/ 0 h 1"/>
                <a:gd name="T6" fmla="*/ 2147483646 w 5"/>
                <a:gd name="T7" fmla="*/ 0 h 1"/>
                <a:gd name="T8" fmla="*/ 2147483646 w 5"/>
                <a:gd name="T9" fmla="*/ 0 h 1"/>
                <a:gd name="T10" fmla="*/ 0 w 5"/>
                <a:gd name="T11" fmla="*/ 2147483646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"/>
                <a:gd name="T20" fmla="*/ 5 w 5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">
                  <a:moveTo>
                    <a:pt x="0" y="1"/>
                  </a:moveTo>
                  <a:lnTo>
                    <a:pt x="5" y="1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C4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4" name="Freeform 222">
              <a:extLst>
                <a:ext uri="{FF2B5EF4-FFF2-40B4-BE49-F238E27FC236}">
                  <a16:creationId xmlns:a16="http://schemas.microsoft.com/office/drawing/2014/main" id="{54946158-D338-0C8C-F5E3-F76790831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8" y="1565"/>
              <a:ext cx="28" cy="0"/>
            </a:xfrm>
            <a:custGeom>
              <a:avLst/>
              <a:gdLst>
                <a:gd name="T0" fmla="*/ 0 w 3"/>
                <a:gd name="T1" fmla="*/ 2147483646 w 3"/>
                <a:gd name="T2" fmla="*/ 0 w 3"/>
                <a:gd name="T3" fmla="*/ 0 w 3"/>
                <a:gd name="T4" fmla="*/ 0 w 3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  <a:gd name="T10" fmla="*/ 0 w 3"/>
                <a:gd name="T11" fmla="*/ 3 w 3"/>
              </a:gdLst>
              <a:ahLst/>
              <a:cxnLst>
                <a:cxn ang="T5">
                  <a:pos x="T0" y="0"/>
                </a:cxn>
                <a:cxn ang="T6">
                  <a:pos x="T1" y="0"/>
                </a:cxn>
                <a:cxn ang="T7">
                  <a:pos x="T2" y="0"/>
                </a:cxn>
                <a:cxn ang="T8">
                  <a:pos x="T3" y="0"/>
                </a:cxn>
                <a:cxn ang="T9">
                  <a:pos x="T4" y="0"/>
                </a:cxn>
              </a:cxnLst>
              <a:rect l="T10" t="0" r="T11" b="0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5" name="Rectangle 223">
              <a:extLst>
                <a:ext uri="{FF2B5EF4-FFF2-40B4-BE49-F238E27FC236}">
                  <a16:creationId xmlns:a16="http://schemas.microsoft.com/office/drawing/2014/main" id="{4E198295-DAAE-CD42-9D5B-B36365C21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8" y="1565"/>
              <a:ext cx="1" cy="1"/>
            </a:xfrm>
            <a:prstGeom prst="rect">
              <a:avLst/>
            </a:prstGeom>
            <a:solidFill>
              <a:srgbClr val="FC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/>
            </a:p>
          </p:txBody>
        </p:sp>
        <p:sp>
          <p:nvSpPr>
            <p:cNvPr id="136" name="Freeform 224">
              <a:extLst>
                <a:ext uri="{FF2B5EF4-FFF2-40B4-BE49-F238E27FC236}">
                  <a16:creationId xmlns:a16="http://schemas.microsoft.com/office/drawing/2014/main" id="{1480A1A1-2C90-E1F1-C329-3AF4B1F81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6" y="1537"/>
              <a:ext cx="28" cy="9"/>
            </a:xfrm>
            <a:custGeom>
              <a:avLst/>
              <a:gdLst>
                <a:gd name="T0" fmla="*/ 2147483646 w 3"/>
                <a:gd name="T1" fmla="*/ 2147483646 h 1"/>
                <a:gd name="T2" fmla="*/ 2147483646 w 3"/>
                <a:gd name="T3" fmla="*/ 2147483646 h 1"/>
                <a:gd name="T4" fmla="*/ 2147483646 w 3"/>
                <a:gd name="T5" fmla="*/ 0 h 1"/>
                <a:gd name="T6" fmla="*/ 0 w 3"/>
                <a:gd name="T7" fmla="*/ 0 h 1"/>
                <a:gd name="T8" fmla="*/ 0 w 3"/>
                <a:gd name="T9" fmla="*/ 2147483646 h 1"/>
                <a:gd name="T10" fmla="*/ 2147483646 w 3"/>
                <a:gd name="T11" fmla="*/ 2147483646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1"/>
                <a:gd name="T20" fmla="*/ 3 w 3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1">
                  <a:moveTo>
                    <a:pt x="3" y="1"/>
                  </a:moveTo>
                  <a:lnTo>
                    <a:pt x="3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7" name="Freeform 225">
              <a:extLst>
                <a:ext uri="{FF2B5EF4-FFF2-40B4-BE49-F238E27FC236}">
                  <a16:creationId xmlns:a16="http://schemas.microsoft.com/office/drawing/2014/main" id="{77228AC4-DC71-D239-59C6-C07A8A5F2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5" y="2074"/>
              <a:ext cx="953" cy="1592"/>
            </a:xfrm>
            <a:custGeom>
              <a:avLst/>
              <a:gdLst>
                <a:gd name="T0" fmla="*/ 2147483646 w 101"/>
                <a:gd name="T1" fmla="*/ 2147483646 h 169"/>
                <a:gd name="T2" fmla="*/ 2147483646 w 101"/>
                <a:gd name="T3" fmla="*/ 2147483646 h 169"/>
                <a:gd name="T4" fmla="*/ 2147483646 w 101"/>
                <a:gd name="T5" fmla="*/ 2147483646 h 169"/>
                <a:gd name="T6" fmla="*/ 2147483646 w 101"/>
                <a:gd name="T7" fmla="*/ 2147483646 h 169"/>
                <a:gd name="T8" fmla="*/ 2147483646 w 101"/>
                <a:gd name="T9" fmla="*/ 2147483646 h 169"/>
                <a:gd name="T10" fmla="*/ 2147483646 w 101"/>
                <a:gd name="T11" fmla="*/ 2147483646 h 169"/>
                <a:gd name="T12" fmla="*/ 2147483646 w 101"/>
                <a:gd name="T13" fmla="*/ 2147483646 h 169"/>
                <a:gd name="T14" fmla="*/ 2147483646 w 101"/>
                <a:gd name="T15" fmla="*/ 2147483646 h 169"/>
                <a:gd name="T16" fmla="*/ 2147483646 w 101"/>
                <a:gd name="T17" fmla="*/ 2147483646 h 169"/>
                <a:gd name="T18" fmla="*/ 2147483646 w 101"/>
                <a:gd name="T19" fmla="*/ 2147483646 h 169"/>
                <a:gd name="T20" fmla="*/ 2147483646 w 101"/>
                <a:gd name="T21" fmla="*/ 2147483646 h 169"/>
                <a:gd name="T22" fmla="*/ 2147483646 w 101"/>
                <a:gd name="T23" fmla="*/ 2147483646 h 169"/>
                <a:gd name="T24" fmla="*/ 2147483646 w 101"/>
                <a:gd name="T25" fmla="*/ 2147483646 h 169"/>
                <a:gd name="T26" fmla="*/ 2147483646 w 101"/>
                <a:gd name="T27" fmla="*/ 2147483646 h 169"/>
                <a:gd name="T28" fmla="*/ 2147483646 w 101"/>
                <a:gd name="T29" fmla="*/ 2147483646 h 169"/>
                <a:gd name="T30" fmla="*/ 2147483646 w 101"/>
                <a:gd name="T31" fmla="*/ 2147483646 h 169"/>
                <a:gd name="T32" fmla="*/ 2147483646 w 101"/>
                <a:gd name="T33" fmla="*/ 2147483646 h 169"/>
                <a:gd name="T34" fmla="*/ 2147483646 w 101"/>
                <a:gd name="T35" fmla="*/ 2147483646 h 169"/>
                <a:gd name="T36" fmla="*/ 2147483646 w 101"/>
                <a:gd name="T37" fmla="*/ 2147483646 h 169"/>
                <a:gd name="T38" fmla="*/ 2147483646 w 101"/>
                <a:gd name="T39" fmla="*/ 2147483646 h 169"/>
                <a:gd name="T40" fmla="*/ 2147483646 w 101"/>
                <a:gd name="T41" fmla="*/ 2147483646 h 169"/>
                <a:gd name="T42" fmla="*/ 2147483646 w 101"/>
                <a:gd name="T43" fmla="*/ 2147483646 h 169"/>
                <a:gd name="T44" fmla="*/ 2147483646 w 101"/>
                <a:gd name="T45" fmla="*/ 2147483646 h 169"/>
                <a:gd name="T46" fmla="*/ 2147483646 w 101"/>
                <a:gd name="T47" fmla="*/ 2147483646 h 169"/>
                <a:gd name="T48" fmla="*/ 2147483646 w 101"/>
                <a:gd name="T49" fmla="*/ 2147483646 h 169"/>
                <a:gd name="T50" fmla="*/ 2147483646 w 101"/>
                <a:gd name="T51" fmla="*/ 2147483646 h 169"/>
                <a:gd name="T52" fmla="*/ 2147483646 w 101"/>
                <a:gd name="T53" fmla="*/ 2147483646 h 169"/>
                <a:gd name="T54" fmla="*/ 2147483646 w 101"/>
                <a:gd name="T55" fmla="*/ 2147483646 h 169"/>
                <a:gd name="T56" fmla="*/ 2147483646 w 101"/>
                <a:gd name="T57" fmla="*/ 2147483646 h 169"/>
                <a:gd name="T58" fmla="*/ 2147483646 w 101"/>
                <a:gd name="T59" fmla="*/ 2147483646 h 169"/>
                <a:gd name="T60" fmla="*/ 2147483646 w 101"/>
                <a:gd name="T61" fmla="*/ 2147483646 h 169"/>
                <a:gd name="T62" fmla="*/ 2147483646 w 101"/>
                <a:gd name="T63" fmla="*/ 2147483646 h 169"/>
                <a:gd name="T64" fmla="*/ 2147483646 w 101"/>
                <a:gd name="T65" fmla="*/ 2147483646 h 169"/>
                <a:gd name="T66" fmla="*/ 2147483646 w 101"/>
                <a:gd name="T67" fmla="*/ 2147483646 h 169"/>
                <a:gd name="T68" fmla="*/ 2147483646 w 101"/>
                <a:gd name="T69" fmla="*/ 2147483646 h 169"/>
                <a:gd name="T70" fmla="*/ 2147483646 w 101"/>
                <a:gd name="T71" fmla="*/ 2147483646 h 169"/>
                <a:gd name="T72" fmla="*/ 2147483646 w 101"/>
                <a:gd name="T73" fmla="*/ 2147483646 h 169"/>
                <a:gd name="T74" fmla="*/ 2147483646 w 101"/>
                <a:gd name="T75" fmla="*/ 2147483646 h 169"/>
                <a:gd name="T76" fmla="*/ 2147483646 w 101"/>
                <a:gd name="T77" fmla="*/ 2147483646 h 169"/>
                <a:gd name="T78" fmla="*/ 2147483646 w 101"/>
                <a:gd name="T79" fmla="*/ 2147483646 h 169"/>
                <a:gd name="T80" fmla="*/ 2147483646 w 101"/>
                <a:gd name="T81" fmla="*/ 2147483646 h 169"/>
                <a:gd name="T82" fmla="*/ 2147483646 w 101"/>
                <a:gd name="T83" fmla="*/ 2147483646 h 169"/>
                <a:gd name="T84" fmla="*/ 2147483646 w 101"/>
                <a:gd name="T85" fmla="*/ 2147483646 h 169"/>
                <a:gd name="T86" fmla="*/ 2147483646 w 101"/>
                <a:gd name="T87" fmla="*/ 2147483646 h 169"/>
                <a:gd name="T88" fmla="*/ 2147483646 w 101"/>
                <a:gd name="T89" fmla="*/ 2147483646 h 169"/>
                <a:gd name="T90" fmla="*/ 2147483646 w 101"/>
                <a:gd name="T91" fmla="*/ 2147483646 h 169"/>
                <a:gd name="T92" fmla="*/ 2147483646 w 101"/>
                <a:gd name="T93" fmla="*/ 2147483646 h 169"/>
                <a:gd name="T94" fmla="*/ 2147483646 w 101"/>
                <a:gd name="T95" fmla="*/ 2147483646 h 169"/>
                <a:gd name="T96" fmla="*/ 2147483646 w 101"/>
                <a:gd name="T97" fmla="*/ 2147483646 h 169"/>
                <a:gd name="T98" fmla="*/ 2147483646 w 101"/>
                <a:gd name="T99" fmla="*/ 2147483646 h 169"/>
                <a:gd name="T100" fmla="*/ 2147483646 w 101"/>
                <a:gd name="T101" fmla="*/ 2147483646 h 169"/>
                <a:gd name="T102" fmla="*/ 2147483646 w 101"/>
                <a:gd name="T103" fmla="*/ 2147483646 h 169"/>
                <a:gd name="T104" fmla="*/ 2147483646 w 101"/>
                <a:gd name="T105" fmla="*/ 2147483646 h 169"/>
                <a:gd name="T106" fmla="*/ 2147483646 w 101"/>
                <a:gd name="T107" fmla="*/ 2147483646 h 169"/>
                <a:gd name="T108" fmla="*/ 2147483646 w 101"/>
                <a:gd name="T109" fmla="*/ 2147483646 h 169"/>
                <a:gd name="T110" fmla="*/ 2147483646 w 101"/>
                <a:gd name="T111" fmla="*/ 2147483646 h 169"/>
                <a:gd name="T112" fmla="*/ 2147483646 w 101"/>
                <a:gd name="T113" fmla="*/ 2147483646 h 169"/>
                <a:gd name="T114" fmla="*/ 2147483646 w 101"/>
                <a:gd name="T115" fmla="*/ 2147483646 h 169"/>
                <a:gd name="T116" fmla="*/ 2147483646 w 101"/>
                <a:gd name="T117" fmla="*/ 2147483646 h 169"/>
                <a:gd name="T118" fmla="*/ 2147483646 w 101"/>
                <a:gd name="T119" fmla="*/ 2147483646 h 16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1"/>
                <a:gd name="T181" fmla="*/ 0 h 169"/>
                <a:gd name="T182" fmla="*/ 101 w 101"/>
                <a:gd name="T183" fmla="*/ 169 h 16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1" h="169">
                  <a:moveTo>
                    <a:pt x="75" y="168"/>
                  </a:moveTo>
                  <a:lnTo>
                    <a:pt x="90" y="167"/>
                  </a:lnTo>
                  <a:lnTo>
                    <a:pt x="92" y="165"/>
                  </a:lnTo>
                  <a:lnTo>
                    <a:pt x="93" y="163"/>
                  </a:lnTo>
                  <a:lnTo>
                    <a:pt x="100" y="161"/>
                  </a:lnTo>
                  <a:lnTo>
                    <a:pt x="101" y="159"/>
                  </a:lnTo>
                  <a:lnTo>
                    <a:pt x="101" y="157"/>
                  </a:lnTo>
                  <a:lnTo>
                    <a:pt x="100" y="156"/>
                  </a:lnTo>
                  <a:cubicBezTo>
                    <a:pt x="99" y="155"/>
                    <a:pt x="97" y="155"/>
                    <a:pt x="96" y="154"/>
                  </a:cubicBezTo>
                  <a:cubicBezTo>
                    <a:pt x="92" y="152"/>
                    <a:pt x="89" y="150"/>
                    <a:pt x="85" y="149"/>
                  </a:cubicBezTo>
                  <a:lnTo>
                    <a:pt x="83" y="149"/>
                  </a:lnTo>
                  <a:lnTo>
                    <a:pt x="81" y="148"/>
                  </a:lnTo>
                  <a:lnTo>
                    <a:pt x="74" y="147"/>
                  </a:lnTo>
                  <a:lnTo>
                    <a:pt x="64" y="145"/>
                  </a:lnTo>
                  <a:cubicBezTo>
                    <a:pt x="62" y="141"/>
                    <a:pt x="62" y="137"/>
                    <a:pt x="62" y="133"/>
                  </a:cubicBezTo>
                  <a:lnTo>
                    <a:pt x="61" y="128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5" y="102"/>
                  </a:lnTo>
                  <a:lnTo>
                    <a:pt x="66" y="101"/>
                  </a:lnTo>
                  <a:lnTo>
                    <a:pt x="66" y="97"/>
                  </a:lnTo>
                  <a:lnTo>
                    <a:pt x="67" y="95"/>
                  </a:lnTo>
                  <a:lnTo>
                    <a:pt x="68" y="94"/>
                  </a:lnTo>
                  <a:lnTo>
                    <a:pt x="70" y="86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2" y="71"/>
                  </a:lnTo>
                  <a:lnTo>
                    <a:pt x="71" y="67"/>
                  </a:lnTo>
                  <a:cubicBezTo>
                    <a:pt x="71" y="64"/>
                    <a:pt x="70" y="60"/>
                    <a:pt x="70" y="56"/>
                  </a:cubicBezTo>
                  <a:lnTo>
                    <a:pt x="71" y="55"/>
                  </a:lnTo>
                  <a:lnTo>
                    <a:pt x="72" y="54"/>
                  </a:lnTo>
                  <a:lnTo>
                    <a:pt x="73" y="53"/>
                  </a:lnTo>
                  <a:lnTo>
                    <a:pt x="71" y="46"/>
                  </a:lnTo>
                  <a:lnTo>
                    <a:pt x="72" y="44"/>
                  </a:lnTo>
                  <a:lnTo>
                    <a:pt x="73" y="43"/>
                  </a:lnTo>
                  <a:lnTo>
                    <a:pt x="69" y="31"/>
                  </a:lnTo>
                  <a:lnTo>
                    <a:pt x="66" y="22"/>
                  </a:lnTo>
                  <a:lnTo>
                    <a:pt x="65" y="20"/>
                  </a:lnTo>
                  <a:cubicBezTo>
                    <a:pt x="65" y="18"/>
                    <a:pt x="63" y="16"/>
                    <a:pt x="61" y="15"/>
                  </a:cubicBezTo>
                  <a:lnTo>
                    <a:pt x="56" y="14"/>
                  </a:lnTo>
                  <a:lnTo>
                    <a:pt x="56" y="13"/>
                  </a:lnTo>
                  <a:lnTo>
                    <a:pt x="55" y="8"/>
                  </a:lnTo>
                  <a:cubicBezTo>
                    <a:pt x="54" y="5"/>
                    <a:pt x="52" y="3"/>
                    <a:pt x="49" y="1"/>
                  </a:cubicBezTo>
                  <a:cubicBezTo>
                    <a:pt x="45" y="0"/>
                    <a:pt x="41" y="1"/>
                    <a:pt x="38" y="3"/>
                  </a:cubicBezTo>
                  <a:lnTo>
                    <a:pt x="36" y="5"/>
                  </a:lnTo>
                  <a:lnTo>
                    <a:pt x="35" y="5"/>
                  </a:lnTo>
                  <a:lnTo>
                    <a:pt x="34" y="7"/>
                  </a:lnTo>
                  <a:lnTo>
                    <a:pt x="33" y="7"/>
                  </a:lnTo>
                  <a:lnTo>
                    <a:pt x="32" y="9"/>
                  </a:lnTo>
                  <a:lnTo>
                    <a:pt x="29" y="13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5" y="24"/>
                  </a:lnTo>
                  <a:lnTo>
                    <a:pt x="23" y="26"/>
                  </a:lnTo>
                  <a:lnTo>
                    <a:pt x="23" y="27"/>
                  </a:lnTo>
                  <a:lnTo>
                    <a:pt x="20" y="34"/>
                  </a:lnTo>
                  <a:cubicBezTo>
                    <a:pt x="19" y="37"/>
                    <a:pt x="18" y="40"/>
                    <a:pt x="19" y="43"/>
                  </a:cubicBezTo>
                  <a:lnTo>
                    <a:pt x="20" y="45"/>
                  </a:lnTo>
                  <a:lnTo>
                    <a:pt x="20" y="55"/>
                  </a:lnTo>
                  <a:lnTo>
                    <a:pt x="20" y="56"/>
                  </a:lnTo>
                  <a:lnTo>
                    <a:pt x="20" y="57"/>
                  </a:lnTo>
                  <a:cubicBezTo>
                    <a:pt x="20" y="60"/>
                    <a:pt x="19" y="62"/>
                    <a:pt x="21" y="64"/>
                  </a:cubicBezTo>
                  <a:lnTo>
                    <a:pt x="20" y="70"/>
                  </a:lnTo>
                  <a:lnTo>
                    <a:pt x="20" y="72"/>
                  </a:lnTo>
                  <a:lnTo>
                    <a:pt x="17" y="70"/>
                  </a:lnTo>
                  <a:cubicBezTo>
                    <a:pt x="16" y="70"/>
                    <a:pt x="14" y="70"/>
                    <a:pt x="12" y="70"/>
                  </a:cubicBezTo>
                  <a:cubicBezTo>
                    <a:pt x="11" y="69"/>
                    <a:pt x="10" y="69"/>
                    <a:pt x="9" y="69"/>
                  </a:cubicBezTo>
                  <a:cubicBezTo>
                    <a:pt x="7" y="70"/>
                    <a:pt x="5" y="71"/>
                    <a:pt x="4" y="72"/>
                  </a:cubicBezTo>
                  <a:lnTo>
                    <a:pt x="1" y="77"/>
                  </a:lnTo>
                  <a:cubicBezTo>
                    <a:pt x="0" y="81"/>
                    <a:pt x="0" y="86"/>
                    <a:pt x="3" y="91"/>
                  </a:cubicBezTo>
                  <a:lnTo>
                    <a:pt x="4" y="91"/>
                  </a:lnTo>
                  <a:cubicBezTo>
                    <a:pt x="8" y="93"/>
                    <a:pt x="11" y="92"/>
                    <a:pt x="15" y="93"/>
                  </a:cubicBezTo>
                  <a:cubicBezTo>
                    <a:pt x="18" y="94"/>
                    <a:pt x="21" y="94"/>
                    <a:pt x="24" y="94"/>
                  </a:cubicBezTo>
                  <a:lnTo>
                    <a:pt x="27" y="105"/>
                  </a:lnTo>
                  <a:lnTo>
                    <a:pt x="27" y="110"/>
                  </a:lnTo>
                  <a:cubicBezTo>
                    <a:pt x="27" y="119"/>
                    <a:pt x="26" y="128"/>
                    <a:pt x="24" y="137"/>
                  </a:cubicBezTo>
                  <a:cubicBezTo>
                    <a:pt x="23" y="143"/>
                    <a:pt x="19" y="148"/>
                    <a:pt x="21" y="153"/>
                  </a:cubicBezTo>
                  <a:lnTo>
                    <a:pt x="19" y="155"/>
                  </a:lnTo>
                  <a:cubicBezTo>
                    <a:pt x="18" y="158"/>
                    <a:pt x="15" y="160"/>
                    <a:pt x="16" y="162"/>
                  </a:cubicBezTo>
                  <a:cubicBezTo>
                    <a:pt x="17" y="164"/>
                    <a:pt x="19" y="165"/>
                    <a:pt x="21" y="166"/>
                  </a:cubicBezTo>
                  <a:lnTo>
                    <a:pt x="22" y="166"/>
                  </a:lnTo>
                  <a:cubicBezTo>
                    <a:pt x="27" y="167"/>
                    <a:pt x="32" y="168"/>
                    <a:pt x="37" y="168"/>
                  </a:cubicBezTo>
                  <a:lnTo>
                    <a:pt x="46" y="168"/>
                  </a:lnTo>
                  <a:lnTo>
                    <a:pt x="47" y="168"/>
                  </a:lnTo>
                  <a:lnTo>
                    <a:pt x="49" y="168"/>
                  </a:lnTo>
                  <a:lnTo>
                    <a:pt x="54" y="168"/>
                  </a:lnTo>
                  <a:lnTo>
                    <a:pt x="75" y="169"/>
                  </a:lnTo>
                  <a:lnTo>
                    <a:pt x="75" y="168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8" name="Freeform 226">
              <a:extLst>
                <a:ext uri="{FF2B5EF4-FFF2-40B4-BE49-F238E27FC236}">
                  <a16:creationId xmlns:a16="http://schemas.microsoft.com/office/drawing/2014/main" id="{38C69FC2-F699-49F6-EA8A-06E523660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3506"/>
              <a:ext cx="689" cy="141"/>
            </a:xfrm>
            <a:custGeom>
              <a:avLst/>
              <a:gdLst>
                <a:gd name="T0" fmla="*/ 2147483646 w 73"/>
                <a:gd name="T1" fmla="*/ 2147483646 h 15"/>
                <a:gd name="T2" fmla="*/ 2147483646 w 73"/>
                <a:gd name="T3" fmla="*/ 2147483646 h 15"/>
                <a:gd name="T4" fmla="*/ 2147483646 w 73"/>
                <a:gd name="T5" fmla="*/ 2147483646 h 15"/>
                <a:gd name="T6" fmla="*/ 2147483646 w 73"/>
                <a:gd name="T7" fmla="*/ 2147483646 h 15"/>
                <a:gd name="T8" fmla="*/ 2147483646 w 73"/>
                <a:gd name="T9" fmla="*/ 2147483646 h 15"/>
                <a:gd name="T10" fmla="*/ 2147483646 w 73"/>
                <a:gd name="T11" fmla="*/ 2147483646 h 15"/>
                <a:gd name="T12" fmla="*/ 2147483646 w 73"/>
                <a:gd name="T13" fmla="*/ 2147483646 h 15"/>
                <a:gd name="T14" fmla="*/ 2147483646 w 73"/>
                <a:gd name="T15" fmla="*/ 2147483646 h 15"/>
                <a:gd name="T16" fmla="*/ 2147483646 w 73"/>
                <a:gd name="T17" fmla="*/ 2147483646 h 15"/>
                <a:gd name="T18" fmla="*/ 2147483646 w 73"/>
                <a:gd name="T19" fmla="*/ 2147483646 h 15"/>
                <a:gd name="T20" fmla="*/ 2147483646 w 73"/>
                <a:gd name="T21" fmla="*/ 2147483646 h 15"/>
                <a:gd name="T22" fmla="*/ 2147483646 w 73"/>
                <a:gd name="T23" fmla="*/ 2147483646 h 15"/>
                <a:gd name="T24" fmla="*/ 2147483646 w 73"/>
                <a:gd name="T25" fmla="*/ 2147483646 h 15"/>
                <a:gd name="T26" fmla="*/ 2147483646 w 73"/>
                <a:gd name="T27" fmla="*/ 0 h 15"/>
                <a:gd name="T28" fmla="*/ 2147483646 w 73"/>
                <a:gd name="T29" fmla="*/ 2147483646 h 15"/>
                <a:gd name="T30" fmla="*/ 2147483646 w 73"/>
                <a:gd name="T31" fmla="*/ 2147483646 h 15"/>
                <a:gd name="T32" fmla="*/ 2147483646 w 73"/>
                <a:gd name="T33" fmla="*/ 2147483646 h 15"/>
                <a:gd name="T34" fmla="*/ 2147483646 w 73"/>
                <a:gd name="T35" fmla="*/ 2147483646 h 15"/>
                <a:gd name="T36" fmla="*/ 2147483646 w 73"/>
                <a:gd name="T37" fmla="*/ 2147483646 h 15"/>
                <a:gd name="T38" fmla="*/ 2147483646 w 73"/>
                <a:gd name="T39" fmla="*/ 2147483646 h 15"/>
                <a:gd name="T40" fmla="*/ 2147483646 w 73"/>
                <a:gd name="T41" fmla="*/ 2147483646 h 15"/>
                <a:gd name="T42" fmla="*/ 0 w 73"/>
                <a:gd name="T43" fmla="*/ 2147483646 h 15"/>
                <a:gd name="T44" fmla="*/ 0 w 73"/>
                <a:gd name="T45" fmla="*/ 2147483646 h 15"/>
                <a:gd name="T46" fmla="*/ 0 w 73"/>
                <a:gd name="T47" fmla="*/ 2147483646 h 15"/>
                <a:gd name="T48" fmla="*/ 2147483646 w 73"/>
                <a:gd name="T49" fmla="*/ 2147483646 h 15"/>
                <a:gd name="T50" fmla="*/ 2147483646 w 73"/>
                <a:gd name="T51" fmla="*/ 2147483646 h 15"/>
                <a:gd name="T52" fmla="*/ 2147483646 w 73"/>
                <a:gd name="T53" fmla="*/ 2147483646 h 15"/>
                <a:gd name="T54" fmla="*/ 2147483646 w 73"/>
                <a:gd name="T55" fmla="*/ 2147483646 h 15"/>
                <a:gd name="T56" fmla="*/ 2147483646 w 73"/>
                <a:gd name="T57" fmla="*/ 2147483646 h 15"/>
                <a:gd name="T58" fmla="*/ 2147483646 w 73"/>
                <a:gd name="T59" fmla="*/ 2147483646 h 15"/>
                <a:gd name="T60" fmla="*/ 2147483646 w 73"/>
                <a:gd name="T61" fmla="*/ 2147483646 h 15"/>
                <a:gd name="T62" fmla="*/ 2147483646 w 73"/>
                <a:gd name="T63" fmla="*/ 2147483646 h 15"/>
                <a:gd name="T64" fmla="*/ 2147483646 w 73"/>
                <a:gd name="T65" fmla="*/ 2147483646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15"/>
                <a:gd name="T101" fmla="*/ 73 w 73"/>
                <a:gd name="T102" fmla="*/ 15 h 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15">
                  <a:moveTo>
                    <a:pt x="58" y="15"/>
                  </a:moveTo>
                  <a:lnTo>
                    <a:pt x="65" y="14"/>
                  </a:lnTo>
                  <a:lnTo>
                    <a:pt x="71" y="13"/>
                  </a:lnTo>
                  <a:lnTo>
                    <a:pt x="73" y="13"/>
                  </a:lnTo>
                  <a:lnTo>
                    <a:pt x="72" y="9"/>
                  </a:lnTo>
                  <a:lnTo>
                    <a:pt x="64" y="6"/>
                  </a:lnTo>
                  <a:lnTo>
                    <a:pt x="63" y="6"/>
                  </a:lnTo>
                  <a:lnTo>
                    <a:pt x="61" y="5"/>
                  </a:lnTo>
                  <a:cubicBezTo>
                    <a:pt x="55" y="3"/>
                    <a:pt x="50" y="2"/>
                    <a:pt x="44" y="1"/>
                  </a:cubicBezTo>
                  <a:lnTo>
                    <a:pt x="43" y="1"/>
                  </a:lnTo>
                  <a:cubicBezTo>
                    <a:pt x="40" y="1"/>
                    <a:pt x="36" y="0"/>
                    <a:pt x="32" y="0"/>
                  </a:cubicBezTo>
                  <a:cubicBezTo>
                    <a:pt x="23" y="3"/>
                    <a:pt x="14" y="6"/>
                    <a:pt x="5" y="2"/>
                  </a:cubicBezTo>
                  <a:lnTo>
                    <a:pt x="3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2" y="12"/>
                  </a:lnTo>
                  <a:cubicBezTo>
                    <a:pt x="9" y="14"/>
                    <a:pt x="16" y="14"/>
                    <a:pt x="23" y="14"/>
                  </a:cubicBezTo>
                  <a:lnTo>
                    <a:pt x="24" y="14"/>
                  </a:lnTo>
                  <a:lnTo>
                    <a:pt x="50" y="15"/>
                  </a:lnTo>
                  <a:lnTo>
                    <a:pt x="52" y="15"/>
                  </a:lnTo>
                  <a:lnTo>
                    <a:pt x="58" y="15"/>
                  </a:lnTo>
                  <a:close/>
                </a:path>
              </a:pathLst>
            </a:custGeom>
            <a:solidFill>
              <a:srgbClr val="716F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9" name="Freeform 227">
              <a:extLst>
                <a:ext uri="{FF2B5EF4-FFF2-40B4-BE49-F238E27FC236}">
                  <a16:creationId xmlns:a16="http://schemas.microsoft.com/office/drawing/2014/main" id="{EFE9D42A-6420-E6AF-EE30-B10A439F1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4" y="3449"/>
              <a:ext cx="425" cy="151"/>
            </a:xfrm>
            <a:custGeom>
              <a:avLst/>
              <a:gdLst>
                <a:gd name="T0" fmla="*/ 2147483646 w 45"/>
                <a:gd name="T1" fmla="*/ 2147483646 h 16"/>
                <a:gd name="T2" fmla="*/ 2147483646 w 45"/>
                <a:gd name="T3" fmla="*/ 2147483646 h 16"/>
                <a:gd name="T4" fmla="*/ 2147483646 w 45"/>
                <a:gd name="T5" fmla="*/ 2147483646 h 16"/>
                <a:gd name="T6" fmla="*/ 2147483646 w 45"/>
                <a:gd name="T7" fmla="*/ 2147483646 h 16"/>
                <a:gd name="T8" fmla="*/ 2147483646 w 45"/>
                <a:gd name="T9" fmla="*/ 2147483646 h 16"/>
                <a:gd name="T10" fmla="*/ 2147483646 w 45"/>
                <a:gd name="T11" fmla="*/ 2147483646 h 16"/>
                <a:gd name="T12" fmla="*/ 2147483646 w 45"/>
                <a:gd name="T13" fmla="*/ 2147483646 h 16"/>
                <a:gd name="T14" fmla="*/ 2147483646 w 45"/>
                <a:gd name="T15" fmla="*/ 2147483646 h 16"/>
                <a:gd name="T16" fmla="*/ 2147483646 w 45"/>
                <a:gd name="T17" fmla="*/ 2147483646 h 16"/>
                <a:gd name="T18" fmla="*/ 2147483646 w 45"/>
                <a:gd name="T19" fmla="*/ 2147483646 h 16"/>
                <a:gd name="T20" fmla="*/ 2147483646 w 45"/>
                <a:gd name="T21" fmla="*/ 2147483646 h 16"/>
                <a:gd name="T22" fmla="*/ 2147483646 w 45"/>
                <a:gd name="T23" fmla="*/ 2147483646 h 16"/>
                <a:gd name="T24" fmla="*/ 2147483646 w 45"/>
                <a:gd name="T25" fmla="*/ 2147483646 h 16"/>
                <a:gd name="T26" fmla="*/ 2147483646 w 45"/>
                <a:gd name="T27" fmla="*/ 0 h 16"/>
                <a:gd name="T28" fmla="*/ 2147483646 w 45"/>
                <a:gd name="T29" fmla="*/ 0 h 16"/>
                <a:gd name="T30" fmla="*/ 2147483646 w 45"/>
                <a:gd name="T31" fmla="*/ 2147483646 h 16"/>
                <a:gd name="T32" fmla="*/ 2147483646 w 45"/>
                <a:gd name="T33" fmla="*/ 2147483646 h 16"/>
                <a:gd name="T34" fmla="*/ 0 w 45"/>
                <a:gd name="T35" fmla="*/ 2147483646 h 16"/>
                <a:gd name="T36" fmla="*/ 2147483646 w 45"/>
                <a:gd name="T37" fmla="*/ 2147483646 h 16"/>
                <a:gd name="T38" fmla="*/ 2147483646 w 45"/>
                <a:gd name="T39" fmla="*/ 2147483646 h 16"/>
                <a:gd name="T40" fmla="*/ 2147483646 w 45"/>
                <a:gd name="T41" fmla="*/ 2147483646 h 16"/>
                <a:gd name="T42" fmla="*/ 2147483646 w 45"/>
                <a:gd name="T43" fmla="*/ 2147483646 h 16"/>
                <a:gd name="T44" fmla="*/ 2147483646 w 45"/>
                <a:gd name="T45" fmla="*/ 2147483646 h 16"/>
                <a:gd name="T46" fmla="*/ 2147483646 w 45"/>
                <a:gd name="T47" fmla="*/ 2147483646 h 16"/>
                <a:gd name="T48" fmla="*/ 2147483646 w 45"/>
                <a:gd name="T49" fmla="*/ 2147483646 h 16"/>
                <a:gd name="T50" fmla="*/ 2147483646 w 45"/>
                <a:gd name="T51" fmla="*/ 2147483646 h 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16"/>
                <a:gd name="T80" fmla="*/ 45 w 45"/>
                <a:gd name="T81" fmla="*/ 16 h 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16">
                  <a:moveTo>
                    <a:pt x="39" y="15"/>
                  </a:moveTo>
                  <a:lnTo>
                    <a:pt x="43" y="15"/>
                  </a:lnTo>
                  <a:lnTo>
                    <a:pt x="44" y="14"/>
                  </a:lnTo>
                  <a:lnTo>
                    <a:pt x="44" y="13"/>
                  </a:lnTo>
                  <a:cubicBezTo>
                    <a:pt x="45" y="11"/>
                    <a:pt x="41" y="9"/>
                    <a:pt x="39" y="8"/>
                  </a:cubicBezTo>
                  <a:lnTo>
                    <a:pt x="34" y="6"/>
                  </a:lnTo>
                  <a:lnTo>
                    <a:pt x="33" y="6"/>
                  </a:lnTo>
                  <a:lnTo>
                    <a:pt x="31" y="5"/>
                  </a:lnTo>
                  <a:lnTo>
                    <a:pt x="27" y="4"/>
                  </a:lnTo>
                  <a:lnTo>
                    <a:pt x="22" y="3"/>
                  </a:lnTo>
                  <a:lnTo>
                    <a:pt x="18" y="2"/>
                  </a:lnTo>
                  <a:lnTo>
                    <a:pt x="8" y="0"/>
                  </a:lnTo>
                  <a:cubicBezTo>
                    <a:pt x="6" y="2"/>
                    <a:pt x="4" y="3"/>
                    <a:pt x="3" y="4"/>
                  </a:cubicBezTo>
                  <a:lnTo>
                    <a:pt x="0" y="4"/>
                  </a:lnTo>
                  <a:lnTo>
                    <a:pt x="6" y="6"/>
                  </a:lnTo>
                  <a:lnTo>
                    <a:pt x="7" y="6"/>
                  </a:lnTo>
                  <a:lnTo>
                    <a:pt x="19" y="8"/>
                  </a:lnTo>
                  <a:lnTo>
                    <a:pt x="23" y="9"/>
                  </a:lnTo>
                  <a:lnTo>
                    <a:pt x="26" y="10"/>
                  </a:lnTo>
                  <a:lnTo>
                    <a:pt x="35" y="14"/>
                  </a:lnTo>
                  <a:lnTo>
                    <a:pt x="37" y="16"/>
                  </a:lnTo>
                  <a:lnTo>
                    <a:pt x="39" y="15"/>
                  </a:lnTo>
                  <a:close/>
                </a:path>
              </a:pathLst>
            </a:custGeom>
            <a:solidFill>
              <a:srgbClr val="716F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0" name="Freeform 228">
              <a:extLst>
                <a:ext uri="{FF2B5EF4-FFF2-40B4-BE49-F238E27FC236}">
                  <a16:creationId xmlns:a16="http://schemas.microsoft.com/office/drawing/2014/main" id="{74772F94-1BF0-B080-16A9-BD8F0B659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" y="2761"/>
              <a:ext cx="463" cy="773"/>
            </a:xfrm>
            <a:custGeom>
              <a:avLst/>
              <a:gdLst>
                <a:gd name="T0" fmla="*/ 2147483646 w 49"/>
                <a:gd name="T1" fmla="*/ 2147483646 h 82"/>
                <a:gd name="T2" fmla="*/ 2147483646 w 49"/>
                <a:gd name="T3" fmla="*/ 2147483646 h 82"/>
                <a:gd name="T4" fmla="*/ 2147483646 w 49"/>
                <a:gd name="T5" fmla="*/ 2147483646 h 82"/>
                <a:gd name="T6" fmla="*/ 2147483646 w 49"/>
                <a:gd name="T7" fmla="*/ 2147483646 h 82"/>
                <a:gd name="T8" fmla="*/ 2147483646 w 49"/>
                <a:gd name="T9" fmla="*/ 2147483646 h 82"/>
                <a:gd name="T10" fmla="*/ 2147483646 w 49"/>
                <a:gd name="T11" fmla="*/ 2147483646 h 82"/>
                <a:gd name="T12" fmla="*/ 2147483646 w 49"/>
                <a:gd name="T13" fmla="*/ 2147483646 h 82"/>
                <a:gd name="T14" fmla="*/ 2147483646 w 49"/>
                <a:gd name="T15" fmla="*/ 2147483646 h 82"/>
                <a:gd name="T16" fmla="*/ 2147483646 w 49"/>
                <a:gd name="T17" fmla="*/ 2147483646 h 82"/>
                <a:gd name="T18" fmla="*/ 2147483646 w 49"/>
                <a:gd name="T19" fmla="*/ 2147483646 h 82"/>
                <a:gd name="T20" fmla="*/ 2147483646 w 49"/>
                <a:gd name="T21" fmla="*/ 2147483646 h 82"/>
                <a:gd name="T22" fmla="*/ 2147483646 w 49"/>
                <a:gd name="T23" fmla="*/ 2147483646 h 82"/>
                <a:gd name="T24" fmla="*/ 2147483646 w 49"/>
                <a:gd name="T25" fmla="*/ 2147483646 h 82"/>
                <a:gd name="T26" fmla="*/ 2147483646 w 49"/>
                <a:gd name="T27" fmla="*/ 2147483646 h 82"/>
                <a:gd name="T28" fmla="*/ 2147483646 w 49"/>
                <a:gd name="T29" fmla="*/ 2147483646 h 82"/>
                <a:gd name="T30" fmla="*/ 2147483646 w 49"/>
                <a:gd name="T31" fmla="*/ 2147483646 h 82"/>
                <a:gd name="T32" fmla="*/ 2147483646 w 49"/>
                <a:gd name="T33" fmla="*/ 2147483646 h 82"/>
                <a:gd name="T34" fmla="*/ 2147483646 w 49"/>
                <a:gd name="T35" fmla="*/ 2147483646 h 82"/>
                <a:gd name="T36" fmla="*/ 2147483646 w 49"/>
                <a:gd name="T37" fmla="*/ 2147483646 h 82"/>
                <a:gd name="T38" fmla="*/ 2147483646 w 49"/>
                <a:gd name="T39" fmla="*/ 0 h 82"/>
                <a:gd name="T40" fmla="*/ 2147483646 w 49"/>
                <a:gd name="T41" fmla="*/ 2147483646 h 82"/>
                <a:gd name="T42" fmla="*/ 2147483646 w 49"/>
                <a:gd name="T43" fmla="*/ 2147483646 h 82"/>
                <a:gd name="T44" fmla="*/ 2147483646 w 49"/>
                <a:gd name="T45" fmla="*/ 2147483646 h 82"/>
                <a:gd name="T46" fmla="*/ 2147483646 w 49"/>
                <a:gd name="T47" fmla="*/ 2147483646 h 82"/>
                <a:gd name="T48" fmla="*/ 2147483646 w 49"/>
                <a:gd name="T49" fmla="*/ 2147483646 h 82"/>
                <a:gd name="T50" fmla="*/ 2147483646 w 49"/>
                <a:gd name="T51" fmla="*/ 2147483646 h 82"/>
                <a:gd name="T52" fmla="*/ 2147483646 w 49"/>
                <a:gd name="T53" fmla="*/ 2147483646 h 82"/>
                <a:gd name="T54" fmla="*/ 2147483646 w 49"/>
                <a:gd name="T55" fmla="*/ 2147483646 h 82"/>
                <a:gd name="T56" fmla="*/ 2147483646 w 49"/>
                <a:gd name="T57" fmla="*/ 2147483646 h 82"/>
                <a:gd name="T58" fmla="*/ 2147483646 w 49"/>
                <a:gd name="T59" fmla="*/ 2147483646 h 82"/>
                <a:gd name="T60" fmla="*/ 2147483646 w 49"/>
                <a:gd name="T61" fmla="*/ 2147483646 h 82"/>
                <a:gd name="T62" fmla="*/ 2147483646 w 49"/>
                <a:gd name="T63" fmla="*/ 2147483646 h 82"/>
                <a:gd name="T64" fmla="*/ 2147483646 w 49"/>
                <a:gd name="T65" fmla="*/ 2147483646 h 82"/>
                <a:gd name="T66" fmla="*/ 2147483646 w 49"/>
                <a:gd name="T67" fmla="*/ 2147483646 h 82"/>
                <a:gd name="T68" fmla="*/ 2147483646 w 49"/>
                <a:gd name="T69" fmla="*/ 2147483646 h 82"/>
                <a:gd name="T70" fmla="*/ 2147483646 w 49"/>
                <a:gd name="T71" fmla="*/ 2147483646 h 82"/>
                <a:gd name="T72" fmla="*/ 2147483646 w 49"/>
                <a:gd name="T73" fmla="*/ 2147483646 h 82"/>
                <a:gd name="T74" fmla="*/ 2147483646 w 49"/>
                <a:gd name="T75" fmla="*/ 2147483646 h 82"/>
                <a:gd name="T76" fmla="*/ 2147483646 w 49"/>
                <a:gd name="T77" fmla="*/ 2147483646 h 82"/>
                <a:gd name="T78" fmla="*/ 2147483646 w 49"/>
                <a:gd name="T79" fmla="*/ 2147483646 h 8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9"/>
                <a:gd name="T121" fmla="*/ 0 h 82"/>
                <a:gd name="T122" fmla="*/ 49 w 49"/>
                <a:gd name="T123" fmla="*/ 82 h 8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9" h="82">
                  <a:moveTo>
                    <a:pt x="13" y="81"/>
                  </a:moveTo>
                  <a:cubicBezTo>
                    <a:pt x="18" y="81"/>
                    <a:pt x="23" y="80"/>
                    <a:pt x="29" y="77"/>
                  </a:cubicBezTo>
                  <a:lnTo>
                    <a:pt x="27" y="71"/>
                  </a:lnTo>
                  <a:lnTo>
                    <a:pt x="26" y="64"/>
                  </a:lnTo>
                  <a:cubicBezTo>
                    <a:pt x="26" y="57"/>
                    <a:pt x="28" y="49"/>
                    <a:pt x="30" y="41"/>
                  </a:cubicBezTo>
                  <a:lnTo>
                    <a:pt x="32" y="35"/>
                  </a:lnTo>
                  <a:lnTo>
                    <a:pt x="33" y="30"/>
                  </a:lnTo>
                  <a:lnTo>
                    <a:pt x="37" y="23"/>
                  </a:lnTo>
                  <a:lnTo>
                    <a:pt x="38" y="22"/>
                  </a:lnTo>
                  <a:lnTo>
                    <a:pt x="39" y="20"/>
                  </a:lnTo>
                  <a:lnTo>
                    <a:pt x="40" y="21"/>
                  </a:lnTo>
                  <a:lnTo>
                    <a:pt x="37" y="27"/>
                  </a:lnTo>
                  <a:lnTo>
                    <a:pt x="36" y="27"/>
                  </a:lnTo>
                  <a:lnTo>
                    <a:pt x="36" y="28"/>
                  </a:lnTo>
                  <a:lnTo>
                    <a:pt x="34" y="32"/>
                  </a:lnTo>
                  <a:lnTo>
                    <a:pt x="31" y="44"/>
                  </a:lnTo>
                  <a:lnTo>
                    <a:pt x="28" y="54"/>
                  </a:lnTo>
                  <a:lnTo>
                    <a:pt x="28" y="55"/>
                  </a:lnTo>
                  <a:lnTo>
                    <a:pt x="28" y="58"/>
                  </a:lnTo>
                  <a:lnTo>
                    <a:pt x="29" y="70"/>
                  </a:lnTo>
                  <a:lnTo>
                    <a:pt x="29" y="74"/>
                  </a:lnTo>
                  <a:lnTo>
                    <a:pt x="30" y="76"/>
                  </a:lnTo>
                  <a:lnTo>
                    <a:pt x="36" y="75"/>
                  </a:lnTo>
                  <a:lnTo>
                    <a:pt x="39" y="74"/>
                  </a:lnTo>
                  <a:lnTo>
                    <a:pt x="41" y="72"/>
                  </a:lnTo>
                  <a:cubicBezTo>
                    <a:pt x="39" y="65"/>
                    <a:pt x="38" y="57"/>
                    <a:pt x="39" y="49"/>
                  </a:cubicBezTo>
                  <a:lnTo>
                    <a:pt x="39" y="48"/>
                  </a:lnTo>
                  <a:lnTo>
                    <a:pt x="41" y="35"/>
                  </a:lnTo>
                  <a:lnTo>
                    <a:pt x="40" y="35"/>
                  </a:lnTo>
                  <a:lnTo>
                    <a:pt x="42" y="30"/>
                  </a:lnTo>
                  <a:lnTo>
                    <a:pt x="44" y="23"/>
                  </a:lnTo>
                  <a:cubicBezTo>
                    <a:pt x="47" y="15"/>
                    <a:pt x="48" y="8"/>
                    <a:pt x="49" y="0"/>
                  </a:cubicBezTo>
                  <a:lnTo>
                    <a:pt x="46" y="1"/>
                  </a:lnTo>
                  <a:lnTo>
                    <a:pt x="46" y="2"/>
                  </a:lnTo>
                  <a:cubicBezTo>
                    <a:pt x="39" y="5"/>
                    <a:pt x="32" y="6"/>
                    <a:pt x="24" y="4"/>
                  </a:cubicBezTo>
                  <a:lnTo>
                    <a:pt x="23" y="4"/>
                  </a:lnTo>
                  <a:lnTo>
                    <a:pt x="19" y="4"/>
                  </a:lnTo>
                  <a:lnTo>
                    <a:pt x="19" y="6"/>
                  </a:lnTo>
                  <a:cubicBezTo>
                    <a:pt x="20" y="9"/>
                    <a:pt x="21" y="11"/>
                    <a:pt x="21" y="14"/>
                  </a:cubicBezTo>
                  <a:lnTo>
                    <a:pt x="20" y="15"/>
                  </a:lnTo>
                  <a:lnTo>
                    <a:pt x="19" y="16"/>
                  </a:lnTo>
                  <a:cubicBezTo>
                    <a:pt x="17" y="18"/>
                    <a:pt x="14" y="19"/>
                    <a:pt x="11" y="19"/>
                  </a:cubicBezTo>
                  <a:lnTo>
                    <a:pt x="10" y="19"/>
                  </a:lnTo>
                  <a:lnTo>
                    <a:pt x="5" y="20"/>
                  </a:lnTo>
                  <a:lnTo>
                    <a:pt x="6" y="24"/>
                  </a:lnTo>
                  <a:lnTo>
                    <a:pt x="7" y="35"/>
                  </a:lnTo>
                  <a:lnTo>
                    <a:pt x="7" y="42"/>
                  </a:lnTo>
                  <a:lnTo>
                    <a:pt x="7" y="46"/>
                  </a:lnTo>
                  <a:lnTo>
                    <a:pt x="7" y="47"/>
                  </a:lnTo>
                  <a:lnTo>
                    <a:pt x="7" y="48"/>
                  </a:lnTo>
                  <a:lnTo>
                    <a:pt x="7" y="54"/>
                  </a:lnTo>
                  <a:lnTo>
                    <a:pt x="6" y="55"/>
                  </a:lnTo>
                  <a:lnTo>
                    <a:pt x="5" y="60"/>
                  </a:lnTo>
                  <a:lnTo>
                    <a:pt x="5" y="61"/>
                  </a:lnTo>
                  <a:lnTo>
                    <a:pt x="5" y="64"/>
                  </a:lnTo>
                  <a:lnTo>
                    <a:pt x="4" y="65"/>
                  </a:lnTo>
                  <a:lnTo>
                    <a:pt x="4" y="66"/>
                  </a:lnTo>
                  <a:lnTo>
                    <a:pt x="2" y="73"/>
                  </a:lnTo>
                  <a:cubicBezTo>
                    <a:pt x="2" y="75"/>
                    <a:pt x="0" y="77"/>
                    <a:pt x="1" y="79"/>
                  </a:cubicBezTo>
                  <a:lnTo>
                    <a:pt x="2" y="80"/>
                  </a:lnTo>
                  <a:cubicBezTo>
                    <a:pt x="6" y="82"/>
                    <a:pt x="9" y="81"/>
                    <a:pt x="13" y="81"/>
                  </a:cubicBezTo>
                  <a:close/>
                </a:path>
              </a:pathLst>
            </a:custGeom>
            <a:solidFill>
              <a:srgbClr val="82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1" name="Freeform 229">
              <a:extLst>
                <a:ext uri="{FF2B5EF4-FFF2-40B4-BE49-F238E27FC236}">
                  <a16:creationId xmlns:a16="http://schemas.microsoft.com/office/drawing/2014/main" id="{648E2B78-8B2C-DB96-0957-55BCB36B0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4" y="2733"/>
              <a:ext cx="359" cy="207"/>
            </a:xfrm>
            <a:custGeom>
              <a:avLst/>
              <a:gdLst>
                <a:gd name="T0" fmla="*/ 2147483646 w 38"/>
                <a:gd name="T1" fmla="*/ 2147483646 h 22"/>
                <a:gd name="T2" fmla="*/ 2147483646 w 38"/>
                <a:gd name="T3" fmla="*/ 2147483646 h 22"/>
                <a:gd name="T4" fmla="*/ 2147483646 w 38"/>
                <a:gd name="T5" fmla="*/ 2147483646 h 22"/>
                <a:gd name="T6" fmla="*/ 2147483646 w 38"/>
                <a:gd name="T7" fmla="*/ 2147483646 h 22"/>
                <a:gd name="T8" fmla="*/ 2147483646 w 38"/>
                <a:gd name="T9" fmla="*/ 2147483646 h 22"/>
                <a:gd name="T10" fmla="*/ 2147483646 w 38"/>
                <a:gd name="T11" fmla="*/ 2147483646 h 22"/>
                <a:gd name="T12" fmla="*/ 2147483646 w 38"/>
                <a:gd name="T13" fmla="*/ 2147483646 h 22"/>
                <a:gd name="T14" fmla="*/ 2147483646 w 38"/>
                <a:gd name="T15" fmla="*/ 2147483646 h 22"/>
                <a:gd name="T16" fmla="*/ 2147483646 w 38"/>
                <a:gd name="T17" fmla="*/ 2147483646 h 22"/>
                <a:gd name="T18" fmla="*/ 2147483646 w 38"/>
                <a:gd name="T19" fmla="*/ 2147483646 h 22"/>
                <a:gd name="T20" fmla="*/ 2147483646 w 38"/>
                <a:gd name="T21" fmla="*/ 2147483646 h 22"/>
                <a:gd name="T22" fmla="*/ 2147483646 w 38"/>
                <a:gd name="T23" fmla="*/ 2147483646 h 22"/>
                <a:gd name="T24" fmla="*/ 2147483646 w 38"/>
                <a:gd name="T25" fmla="*/ 2147483646 h 22"/>
                <a:gd name="T26" fmla="*/ 2147483646 w 38"/>
                <a:gd name="T27" fmla="*/ 2147483646 h 22"/>
                <a:gd name="T28" fmla="*/ 2147483646 w 38"/>
                <a:gd name="T29" fmla="*/ 2147483646 h 22"/>
                <a:gd name="T30" fmla="*/ 2147483646 w 38"/>
                <a:gd name="T31" fmla="*/ 2147483646 h 22"/>
                <a:gd name="T32" fmla="*/ 2147483646 w 38"/>
                <a:gd name="T33" fmla="*/ 2147483646 h 22"/>
                <a:gd name="T34" fmla="*/ 2147483646 w 38"/>
                <a:gd name="T35" fmla="*/ 2147483646 h 22"/>
                <a:gd name="T36" fmla="*/ 2147483646 w 38"/>
                <a:gd name="T37" fmla="*/ 2147483646 h 22"/>
                <a:gd name="T38" fmla="*/ 2147483646 w 38"/>
                <a:gd name="T39" fmla="*/ 2147483646 h 22"/>
                <a:gd name="T40" fmla="*/ 2147483646 w 38"/>
                <a:gd name="T41" fmla="*/ 2147483646 h 22"/>
                <a:gd name="T42" fmla="*/ 2147483646 w 38"/>
                <a:gd name="T43" fmla="*/ 2147483646 h 22"/>
                <a:gd name="T44" fmla="*/ 2147483646 w 38"/>
                <a:gd name="T45" fmla="*/ 2147483646 h 22"/>
                <a:gd name="T46" fmla="*/ 2147483646 w 38"/>
                <a:gd name="T47" fmla="*/ 2147483646 h 22"/>
                <a:gd name="T48" fmla="*/ 2147483646 w 38"/>
                <a:gd name="T49" fmla="*/ 2147483646 h 22"/>
                <a:gd name="T50" fmla="*/ 2147483646 w 38"/>
                <a:gd name="T51" fmla="*/ 2147483646 h 22"/>
                <a:gd name="T52" fmla="*/ 2147483646 w 38"/>
                <a:gd name="T53" fmla="*/ 2147483646 h 22"/>
                <a:gd name="T54" fmla="*/ 2147483646 w 38"/>
                <a:gd name="T55" fmla="*/ 2147483646 h 22"/>
                <a:gd name="T56" fmla="*/ 2147483646 w 38"/>
                <a:gd name="T57" fmla="*/ 2147483646 h 22"/>
                <a:gd name="T58" fmla="*/ 2147483646 w 38"/>
                <a:gd name="T59" fmla="*/ 2147483646 h 22"/>
                <a:gd name="T60" fmla="*/ 2147483646 w 38"/>
                <a:gd name="T61" fmla="*/ 0 h 22"/>
                <a:gd name="T62" fmla="*/ 2147483646 w 38"/>
                <a:gd name="T63" fmla="*/ 0 h 22"/>
                <a:gd name="T64" fmla="*/ 0 w 38"/>
                <a:gd name="T65" fmla="*/ 2147483646 h 22"/>
                <a:gd name="T66" fmla="*/ 0 w 38"/>
                <a:gd name="T67" fmla="*/ 2147483646 h 22"/>
                <a:gd name="T68" fmla="*/ 0 w 38"/>
                <a:gd name="T69" fmla="*/ 2147483646 h 22"/>
                <a:gd name="T70" fmla="*/ 0 w 38"/>
                <a:gd name="T71" fmla="*/ 2147483646 h 22"/>
                <a:gd name="T72" fmla="*/ 0 w 38"/>
                <a:gd name="T73" fmla="*/ 2147483646 h 22"/>
                <a:gd name="T74" fmla="*/ 2147483646 w 38"/>
                <a:gd name="T75" fmla="*/ 2147483646 h 22"/>
                <a:gd name="T76" fmla="*/ 2147483646 w 38"/>
                <a:gd name="T77" fmla="*/ 2147483646 h 22"/>
                <a:gd name="T78" fmla="*/ 2147483646 w 38"/>
                <a:gd name="T79" fmla="*/ 2147483646 h 22"/>
                <a:gd name="T80" fmla="*/ 2147483646 w 38"/>
                <a:gd name="T81" fmla="*/ 2147483646 h 22"/>
                <a:gd name="T82" fmla="*/ 2147483646 w 38"/>
                <a:gd name="T83" fmla="*/ 2147483646 h 22"/>
                <a:gd name="T84" fmla="*/ 2147483646 w 38"/>
                <a:gd name="T85" fmla="*/ 2147483646 h 22"/>
                <a:gd name="T86" fmla="*/ 2147483646 w 38"/>
                <a:gd name="T87" fmla="*/ 2147483646 h 22"/>
                <a:gd name="T88" fmla="*/ 2147483646 w 38"/>
                <a:gd name="T89" fmla="*/ 2147483646 h 22"/>
                <a:gd name="T90" fmla="*/ 2147483646 w 38"/>
                <a:gd name="T91" fmla="*/ 2147483646 h 22"/>
                <a:gd name="T92" fmla="*/ 2147483646 w 38"/>
                <a:gd name="T93" fmla="*/ 2147483646 h 22"/>
                <a:gd name="T94" fmla="*/ 2147483646 w 38"/>
                <a:gd name="T95" fmla="*/ 2147483646 h 22"/>
                <a:gd name="T96" fmla="*/ 2147483646 w 38"/>
                <a:gd name="T97" fmla="*/ 2147483646 h 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8"/>
                <a:gd name="T148" fmla="*/ 0 h 22"/>
                <a:gd name="T149" fmla="*/ 38 w 38"/>
                <a:gd name="T150" fmla="*/ 22 h 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8" h="22">
                  <a:moveTo>
                    <a:pt x="22" y="22"/>
                  </a:moveTo>
                  <a:cubicBezTo>
                    <a:pt x="24" y="22"/>
                    <a:pt x="27" y="22"/>
                    <a:pt x="30" y="19"/>
                  </a:cubicBezTo>
                  <a:lnTo>
                    <a:pt x="30" y="18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5" y="19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7" y="10"/>
                  </a:lnTo>
                  <a:lnTo>
                    <a:pt x="36" y="6"/>
                  </a:lnTo>
                  <a:lnTo>
                    <a:pt x="36" y="4"/>
                  </a:lnTo>
                  <a:cubicBezTo>
                    <a:pt x="32" y="8"/>
                    <a:pt x="26" y="7"/>
                    <a:pt x="21" y="6"/>
                  </a:cubicBezTo>
                  <a:lnTo>
                    <a:pt x="19" y="5"/>
                  </a:lnTo>
                  <a:cubicBezTo>
                    <a:pt x="17" y="5"/>
                    <a:pt x="15" y="6"/>
                    <a:pt x="13" y="8"/>
                  </a:cubicBezTo>
                  <a:lnTo>
                    <a:pt x="12" y="10"/>
                  </a:lnTo>
                  <a:lnTo>
                    <a:pt x="12" y="11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9" y="9"/>
                  </a:lnTo>
                  <a:lnTo>
                    <a:pt x="8" y="9"/>
                  </a:lnTo>
                  <a:lnTo>
                    <a:pt x="11" y="7"/>
                  </a:lnTo>
                  <a:lnTo>
                    <a:pt x="8" y="1"/>
                  </a:lnTo>
                  <a:lnTo>
                    <a:pt x="8" y="0"/>
                  </a:lnTo>
                  <a:cubicBezTo>
                    <a:pt x="3" y="1"/>
                    <a:pt x="2" y="6"/>
                    <a:pt x="0" y="8"/>
                  </a:cubicBezTo>
                  <a:lnTo>
                    <a:pt x="0" y="11"/>
                  </a:lnTo>
                  <a:cubicBezTo>
                    <a:pt x="0" y="14"/>
                    <a:pt x="0" y="17"/>
                    <a:pt x="2" y="20"/>
                  </a:cubicBezTo>
                  <a:lnTo>
                    <a:pt x="3" y="20"/>
                  </a:lnTo>
                  <a:cubicBezTo>
                    <a:pt x="8" y="21"/>
                    <a:pt x="12" y="22"/>
                    <a:pt x="17" y="19"/>
                  </a:cubicBezTo>
                  <a:lnTo>
                    <a:pt x="19" y="17"/>
                  </a:lnTo>
                  <a:lnTo>
                    <a:pt x="21" y="17"/>
                  </a:lnTo>
                  <a:cubicBezTo>
                    <a:pt x="20" y="18"/>
                    <a:pt x="18" y="20"/>
                    <a:pt x="16" y="21"/>
                  </a:cubicBezTo>
                  <a:lnTo>
                    <a:pt x="22" y="22"/>
                  </a:lnTo>
                  <a:close/>
                </a:path>
              </a:pathLst>
            </a:custGeom>
            <a:solidFill>
              <a:srgbClr val="FC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2" name="Freeform 230">
              <a:extLst>
                <a:ext uri="{FF2B5EF4-FFF2-40B4-BE49-F238E27FC236}">
                  <a16:creationId xmlns:a16="http://schemas.microsoft.com/office/drawing/2014/main" id="{2B158EC7-7835-CA2A-DB15-0E38FDA0C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4" y="2092"/>
              <a:ext cx="415" cy="707"/>
            </a:xfrm>
            <a:custGeom>
              <a:avLst/>
              <a:gdLst>
                <a:gd name="T0" fmla="*/ 2147483646 w 44"/>
                <a:gd name="T1" fmla="*/ 2147483646 h 75"/>
                <a:gd name="T2" fmla="*/ 2147483646 w 44"/>
                <a:gd name="T3" fmla="*/ 2147483646 h 75"/>
                <a:gd name="T4" fmla="*/ 2147483646 w 44"/>
                <a:gd name="T5" fmla="*/ 2147483646 h 75"/>
                <a:gd name="T6" fmla="*/ 2147483646 w 44"/>
                <a:gd name="T7" fmla="*/ 2147483646 h 75"/>
                <a:gd name="T8" fmla="*/ 2147483646 w 44"/>
                <a:gd name="T9" fmla="*/ 2147483646 h 75"/>
                <a:gd name="T10" fmla="*/ 2147483646 w 44"/>
                <a:gd name="T11" fmla="*/ 2147483646 h 75"/>
                <a:gd name="T12" fmla="*/ 2147483646 w 44"/>
                <a:gd name="T13" fmla="*/ 2147483646 h 75"/>
                <a:gd name="T14" fmla="*/ 2147483646 w 44"/>
                <a:gd name="T15" fmla="*/ 2147483646 h 75"/>
                <a:gd name="T16" fmla="*/ 2147483646 w 44"/>
                <a:gd name="T17" fmla="*/ 2147483646 h 75"/>
                <a:gd name="T18" fmla="*/ 2147483646 w 44"/>
                <a:gd name="T19" fmla="*/ 2147483646 h 75"/>
                <a:gd name="T20" fmla="*/ 2147483646 w 44"/>
                <a:gd name="T21" fmla="*/ 2147483646 h 75"/>
                <a:gd name="T22" fmla="*/ 2147483646 w 44"/>
                <a:gd name="T23" fmla="*/ 2147483646 h 75"/>
                <a:gd name="T24" fmla="*/ 2147483646 w 44"/>
                <a:gd name="T25" fmla="*/ 0 h 75"/>
                <a:gd name="T26" fmla="*/ 2147483646 w 44"/>
                <a:gd name="T27" fmla="*/ 2147483646 h 75"/>
                <a:gd name="T28" fmla="*/ 2147483646 w 44"/>
                <a:gd name="T29" fmla="*/ 2147483646 h 75"/>
                <a:gd name="T30" fmla="*/ 2147483646 w 44"/>
                <a:gd name="T31" fmla="*/ 2147483646 h 75"/>
                <a:gd name="T32" fmla="*/ 2147483646 w 44"/>
                <a:gd name="T33" fmla="*/ 2147483646 h 75"/>
                <a:gd name="T34" fmla="*/ 2147483646 w 44"/>
                <a:gd name="T35" fmla="*/ 2147483646 h 75"/>
                <a:gd name="T36" fmla="*/ 2147483646 w 44"/>
                <a:gd name="T37" fmla="*/ 2147483646 h 75"/>
                <a:gd name="T38" fmla="*/ 2147483646 w 44"/>
                <a:gd name="T39" fmla="*/ 2147483646 h 75"/>
                <a:gd name="T40" fmla="*/ 2147483646 w 44"/>
                <a:gd name="T41" fmla="*/ 2147483646 h 75"/>
                <a:gd name="T42" fmla="*/ 2147483646 w 44"/>
                <a:gd name="T43" fmla="*/ 2147483646 h 75"/>
                <a:gd name="T44" fmla="*/ 2147483646 w 44"/>
                <a:gd name="T45" fmla="*/ 2147483646 h 75"/>
                <a:gd name="T46" fmla="*/ 2147483646 w 44"/>
                <a:gd name="T47" fmla="*/ 2147483646 h 75"/>
                <a:gd name="T48" fmla="*/ 2147483646 w 44"/>
                <a:gd name="T49" fmla="*/ 2147483646 h 75"/>
                <a:gd name="T50" fmla="*/ 2147483646 w 44"/>
                <a:gd name="T51" fmla="*/ 2147483646 h 75"/>
                <a:gd name="T52" fmla="*/ 2147483646 w 44"/>
                <a:gd name="T53" fmla="*/ 2147483646 h 75"/>
                <a:gd name="T54" fmla="*/ 2147483646 w 44"/>
                <a:gd name="T55" fmla="*/ 2147483646 h 75"/>
                <a:gd name="T56" fmla="*/ 2147483646 w 44"/>
                <a:gd name="T57" fmla="*/ 2147483646 h 75"/>
                <a:gd name="T58" fmla="*/ 2147483646 w 44"/>
                <a:gd name="T59" fmla="*/ 2147483646 h 75"/>
                <a:gd name="T60" fmla="*/ 2147483646 w 44"/>
                <a:gd name="T61" fmla="*/ 2147483646 h 75"/>
                <a:gd name="T62" fmla="*/ 2147483646 w 44"/>
                <a:gd name="T63" fmla="*/ 2147483646 h 75"/>
                <a:gd name="T64" fmla="*/ 2147483646 w 44"/>
                <a:gd name="T65" fmla="*/ 2147483646 h 75"/>
                <a:gd name="T66" fmla="*/ 2147483646 w 44"/>
                <a:gd name="T67" fmla="*/ 2147483646 h 75"/>
                <a:gd name="T68" fmla="*/ 2147483646 w 44"/>
                <a:gd name="T69" fmla="*/ 2147483646 h 75"/>
                <a:gd name="T70" fmla="*/ 2147483646 w 44"/>
                <a:gd name="T71" fmla="*/ 2147483646 h 75"/>
                <a:gd name="T72" fmla="*/ 2147483646 w 44"/>
                <a:gd name="T73" fmla="*/ 2147483646 h 75"/>
                <a:gd name="T74" fmla="*/ 2147483646 w 44"/>
                <a:gd name="T75" fmla="*/ 2147483646 h 75"/>
                <a:gd name="T76" fmla="*/ 2147483646 w 44"/>
                <a:gd name="T77" fmla="*/ 2147483646 h 7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4"/>
                <a:gd name="T118" fmla="*/ 0 h 75"/>
                <a:gd name="T119" fmla="*/ 44 w 44"/>
                <a:gd name="T120" fmla="*/ 75 h 7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4" h="75">
                  <a:moveTo>
                    <a:pt x="33" y="75"/>
                  </a:moveTo>
                  <a:lnTo>
                    <a:pt x="44" y="72"/>
                  </a:lnTo>
                  <a:lnTo>
                    <a:pt x="36" y="58"/>
                  </a:lnTo>
                  <a:lnTo>
                    <a:pt x="35" y="56"/>
                  </a:lnTo>
                  <a:lnTo>
                    <a:pt x="33" y="53"/>
                  </a:lnTo>
                  <a:lnTo>
                    <a:pt x="32" y="53"/>
                  </a:lnTo>
                  <a:lnTo>
                    <a:pt x="31" y="51"/>
                  </a:lnTo>
                  <a:cubicBezTo>
                    <a:pt x="32" y="49"/>
                    <a:pt x="34" y="47"/>
                    <a:pt x="37" y="46"/>
                  </a:cubicBezTo>
                  <a:lnTo>
                    <a:pt x="32" y="38"/>
                  </a:lnTo>
                  <a:lnTo>
                    <a:pt x="32" y="37"/>
                  </a:lnTo>
                  <a:cubicBezTo>
                    <a:pt x="35" y="29"/>
                    <a:pt x="36" y="22"/>
                    <a:pt x="36" y="14"/>
                  </a:cubicBezTo>
                  <a:lnTo>
                    <a:pt x="35" y="15"/>
                  </a:lnTo>
                  <a:lnTo>
                    <a:pt x="35" y="16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5" y="13"/>
                  </a:lnTo>
                  <a:cubicBezTo>
                    <a:pt x="34" y="9"/>
                    <a:pt x="34" y="5"/>
                    <a:pt x="30" y="2"/>
                  </a:cubicBezTo>
                  <a:lnTo>
                    <a:pt x="28" y="1"/>
                  </a:lnTo>
                  <a:lnTo>
                    <a:pt x="26" y="0"/>
                  </a:lnTo>
                  <a:cubicBezTo>
                    <a:pt x="20" y="0"/>
                    <a:pt x="15" y="5"/>
                    <a:pt x="12" y="10"/>
                  </a:cubicBezTo>
                  <a:lnTo>
                    <a:pt x="11" y="11"/>
                  </a:lnTo>
                  <a:lnTo>
                    <a:pt x="7" y="19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4" y="33"/>
                  </a:lnTo>
                  <a:lnTo>
                    <a:pt x="3" y="34"/>
                  </a:lnTo>
                  <a:lnTo>
                    <a:pt x="3" y="29"/>
                  </a:lnTo>
                  <a:lnTo>
                    <a:pt x="2" y="30"/>
                  </a:lnTo>
                  <a:lnTo>
                    <a:pt x="2" y="31"/>
                  </a:lnTo>
                  <a:lnTo>
                    <a:pt x="1" y="33"/>
                  </a:lnTo>
                  <a:cubicBezTo>
                    <a:pt x="0" y="36"/>
                    <a:pt x="0" y="38"/>
                    <a:pt x="1" y="40"/>
                  </a:cubicBezTo>
                  <a:lnTo>
                    <a:pt x="2" y="37"/>
                  </a:lnTo>
                  <a:lnTo>
                    <a:pt x="3" y="37"/>
                  </a:lnTo>
                  <a:lnTo>
                    <a:pt x="3" y="36"/>
                  </a:lnTo>
                  <a:cubicBezTo>
                    <a:pt x="2" y="44"/>
                    <a:pt x="1" y="52"/>
                    <a:pt x="2" y="59"/>
                  </a:cubicBezTo>
                  <a:cubicBezTo>
                    <a:pt x="2" y="61"/>
                    <a:pt x="3" y="61"/>
                    <a:pt x="4" y="62"/>
                  </a:cubicBezTo>
                  <a:cubicBezTo>
                    <a:pt x="10" y="63"/>
                    <a:pt x="15" y="62"/>
                    <a:pt x="20" y="60"/>
                  </a:cubicBezTo>
                  <a:lnTo>
                    <a:pt x="21" y="59"/>
                  </a:lnTo>
                  <a:cubicBezTo>
                    <a:pt x="21" y="46"/>
                    <a:pt x="21" y="33"/>
                    <a:pt x="27" y="19"/>
                  </a:cubicBezTo>
                  <a:lnTo>
                    <a:pt x="27" y="18"/>
                  </a:lnTo>
                  <a:lnTo>
                    <a:pt x="28" y="18"/>
                  </a:lnTo>
                  <a:lnTo>
                    <a:pt x="27" y="21"/>
                  </a:lnTo>
                  <a:lnTo>
                    <a:pt x="26" y="24"/>
                  </a:lnTo>
                  <a:lnTo>
                    <a:pt x="26" y="25"/>
                  </a:lnTo>
                  <a:lnTo>
                    <a:pt x="27" y="25"/>
                  </a:lnTo>
                  <a:lnTo>
                    <a:pt x="27" y="24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7" y="26"/>
                  </a:lnTo>
                  <a:lnTo>
                    <a:pt x="26" y="28"/>
                  </a:lnTo>
                  <a:lnTo>
                    <a:pt x="25" y="29"/>
                  </a:lnTo>
                  <a:lnTo>
                    <a:pt x="24" y="32"/>
                  </a:lnTo>
                  <a:lnTo>
                    <a:pt x="24" y="33"/>
                  </a:lnTo>
                  <a:lnTo>
                    <a:pt x="23" y="43"/>
                  </a:lnTo>
                  <a:lnTo>
                    <a:pt x="23" y="59"/>
                  </a:lnTo>
                  <a:lnTo>
                    <a:pt x="21" y="61"/>
                  </a:lnTo>
                  <a:lnTo>
                    <a:pt x="20" y="70"/>
                  </a:lnTo>
                  <a:lnTo>
                    <a:pt x="20" y="74"/>
                  </a:lnTo>
                  <a:lnTo>
                    <a:pt x="22" y="74"/>
                  </a:lnTo>
                  <a:lnTo>
                    <a:pt x="33" y="75"/>
                  </a:lnTo>
                  <a:close/>
                </a:path>
              </a:pathLst>
            </a:custGeom>
            <a:solidFill>
              <a:srgbClr val="82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3" name="Freeform 231">
              <a:extLst>
                <a:ext uri="{FF2B5EF4-FFF2-40B4-BE49-F238E27FC236}">
                  <a16:creationId xmlns:a16="http://schemas.microsoft.com/office/drawing/2014/main" id="{EB3B333A-C40A-EDB9-8F71-1F41E7741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8" y="2743"/>
              <a:ext cx="57" cy="56"/>
            </a:xfrm>
            <a:custGeom>
              <a:avLst/>
              <a:gdLst>
                <a:gd name="T0" fmla="*/ 2147483646 w 6"/>
                <a:gd name="T1" fmla="*/ 2147483646 h 6"/>
                <a:gd name="T2" fmla="*/ 2147483646 w 6"/>
                <a:gd name="T3" fmla="*/ 2147483646 h 6"/>
                <a:gd name="T4" fmla="*/ 2147483646 w 6"/>
                <a:gd name="T5" fmla="*/ 2147483646 h 6"/>
                <a:gd name="T6" fmla="*/ 2147483646 w 6"/>
                <a:gd name="T7" fmla="*/ 2147483646 h 6"/>
                <a:gd name="T8" fmla="*/ 2147483646 w 6"/>
                <a:gd name="T9" fmla="*/ 2147483646 h 6"/>
                <a:gd name="T10" fmla="*/ 0 w 6"/>
                <a:gd name="T11" fmla="*/ 2147483646 h 6"/>
                <a:gd name="T12" fmla="*/ 0 w 6"/>
                <a:gd name="T13" fmla="*/ 2147483646 h 6"/>
                <a:gd name="T14" fmla="*/ 2147483646 w 6"/>
                <a:gd name="T15" fmla="*/ 2147483646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6"/>
                <a:gd name="T26" fmla="*/ 6 w 6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6">
                  <a:moveTo>
                    <a:pt x="2" y="6"/>
                  </a:moveTo>
                  <a:lnTo>
                    <a:pt x="3" y="4"/>
                  </a:lnTo>
                  <a:lnTo>
                    <a:pt x="6" y="3"/>
                  </a:lnTo>
                  <a:lnTo>
                    <a:pt x="4" y="1"/>
                  </a:lnTo>
                  <a:cubicBezTo>
                    <a:pt x="3" y="0"/>
                    <a:pt x="1" y="0"/>
                    <a:pt x="0" y="1"/>
                  </a:cubicBezTo>
                  <a:lnTo>
                    <a:pt x="2" y="6"/>
                  </a:lnTo>
                  <a:close/>
                </a:path>
              </a:pathLst>
            </a:custGeom>
            <a:solidFill>
              <a:srgbClr val="FC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4" name="Freeform 232">
              <a:extLst>
                <a:ext uri="{FF2B5EF4-FFF2-40B4-BE49-F238E27FC236}">
                  <a16:creationId xmlns:a16="http://schemas.microsoft.com/office/drawing/2014/main" id="{B3184B77-79C6-7192-729E-1462BDA75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" y="2677"/>
              <a:ext cx="170" cy="113"/>
            </a:xfrm>
            <a:custGeom>
              <a:avLst/>
              <a:gdLst>
                <a:gd name="T0" fmla="*/ 2147483646 w 18"/>
                <a:gd name="T1" fmla="*/ 2147483646 h 12"/>
                <a:gd name="T2" fmla="*/ 2147483646 w 18"/>
                <a:gd name="T3" fmla="*/ 2147483646 h 12"/>
                <a:gd name="T4" fmla="*/ 2147483646 w 18"/>
                <a:gd name="T5" fmla="*/ 2147483646 h 12"/>
                <a:gd name="T6" fmla="*/ 2147483646 w 18"/>
                <a:gd name="T7" fmla="*/ 2147483646 h 12"/>
                <a:gd name="T8" fmla="*/ 2147483646 w 18"/>
                <a:gd name="T9" fmla="*/ 0 h 12"/>
                <a:gd name="T10" fmla="*/ 2147483646 w 18"/>
                <a:gd name="T11" fmla="*/ 0 h 12"/>
                <a:gd name="T12" fmla="*/ 2147483646 w 18"/>
                <a:gd name="T13" fmla="*/ 2147483646 h 12"/>
                <a:gd name="T14" fmla="*/ 2147483646 w 18"/>
                <a:gd name="T15" fmla="*/ 2147483646 h 12"/>
                <a:gd name="T16" fmla="*/ 2147483646 w 18"/>
                <a:gd name="T17" fmla="*/ 2147483646 h 12"/>
                <a:gd name="T18" fmla="*/ 2147483646 w 18"/>
                <a:gd name="T19" fmla="*/ 2147483646 h 12"/>
                <a:gd name="T20" fmla="*/ 0 w 18"/>
                <a:gd name="T21" fmla="*/ 2147483646 h 12"/>
                <a:gd name="T22" fmla="*/ 2147483646 w 18"/>
                <a:gd name="T23" fmla="*/ 2147483646 h 12"/>
                <a:gd name="T24" fmla="*/ 2147483646 w 18"/>
                <a:gd name="T25" fmla="*/ 2147483646 h 12"/>
                <a:gd name="T26" fmla="*/ 2147483646 w 18"/>
                <a:gd name="T27" fmla="*/ 2147483646 h 12"/>
                <a:gd name="T28" fmla="*/ 2147483646 w 18"/>
                <a:gd name="T29" fmla="*/ 2147483646 h 12"/>
                <a:gd name="T30" fmla="*/ 2147483646 w 18"/>
                <a:gd name="T31" fmla="*/ 2147483646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"/>
                <a:gd name="T49" fmla="*/ 0 h 12"/>
                <a:gd name="T50" fmla="*/ 18 w 18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" h="12">
                  <a:moveTo>
                    <a:pt x="10" y="12"/>
                  </a:moveTo>
                  <a:lnTo>
                    <a:pt x="15" y="10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8" y="0"/>
                  </a:lnTo>
                  <a:cubicBezTo>
                    <a:pt x="13" y="1"/>
                    <a:pt x="8" y="2"/>
                    <a:pt x="3" y="1"/>
                  </a:cubicBezTo>
                  <a:lnTo>
                    <a:pt x="2" y="1"/>
                  </a:lnTo>
                  <a:lnTo>
                    <a:pt x="2" y="3"/>
                  </a:lnTo>
                  <a:lnTo>
                    <a:pt x="0" y="8"/>
                  </a:lnTo>
                  <a:lnTo>
                    <a:pt x="1" y="10"/>
                  </a:lnTo>
                  <a:cubicBezTo>
                    <a:pt x="4" y="12"/>
                    <a:pt x="7" y="11"/>
                    <a:pt x="10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5" name="Freeform 233">
              <a:extLst>
                <a:ext uri="{FF2B5EF4-FFF2-40B4-BE49-F238E27FC236}">
                  <a16:creationId xmlns:a16="http://schemas.microsoft.com/office/drawing/2014/main" id="{68E3B140-0D58-8EF4-A198-0BA2DB0F9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8" y="2356"/>
              <a:ext cx="56" cy="405"/>
            </a:xfrm>
            <a:custGeom>
              <a:avLst/>
              <a:gdLst>
                <a:gd name="T0" fmla="*/ 2147483646 w 6"/>
                <a:gd name="T1" fmla="*/ 2147483646 h 43"/>
                <a:gd name="T2" fmla="*/ 2147483646 w 6"/>
                <a:gd name="T3" fmla="*/ 2147483646 h 43"/>
                <a:gd name="T4" fmla="*/ 2147483646 w 6"/>
                <a:gd name="T5" fmla="*/ 2147483646 h 43"/>
                <a:gd name="T6" fmla="*/ 2147483646 w 6"/>
                <a:gd name="T7" fmla="*/ 2147483646 h 43"/>
                <a:gd name="T8" fmla="*/ 2147483646 w 6"/>
                <a:gd name="T9" fmla="*/ 2147483646 h 43"/>
                <a:gd name="T10" fmla="*/ 2147483646 w 6"/>
                <a:gd name="T11" fmla="*/ 2147483646 h 43"/>
                <a:gd name="T12" fmla="*/ 2147483646 w 6"/>
                <a:gd name="T13" fmla="*/ 2147483646 h 43"/>
                <a:gd name="T14" fmla="*/ 2147483646 w 6"/>
                <a:gd name="T15" fmla="*/ 2147483646 h 43"/>
                <a:gd name="T16" fmla="*/ 2147483646 w 6"/>
                <a:gd name="T17" fmla="*/ 2147483646 h 43"/>
                <a:gd name="T18" fmla="*/ 2147483646 w 6"/>
                <a:gd name="T19" fmla="*/ 2147483646 h 43"/>
                <a:gd name="T20" fmla="*/ 2147483646 w 6"/>
                <a:gd name="T21" fmla="*/ 2147483646 h 43"/>
                <a:gd name="T22" fmla="*/ 2147483646 w 6"/>
                <a:gd name="T23" fmla="*/ 2147483646 h 43"/>
                <a:gd name="T24" fmla="*/ 2147483646 w 6"/>
                <a:gd name="T25" fmla="*/ 2147483646 h 43"/>
                <a:gd name="T26" fmla="*/ 2147483646 w 6"/>
                <a:gd name="T27" fmla="*/ 0 h 43"/>
                <a:gd name="T28" fmla="*/ 2147483646 w 6"/>
                <a:gd name="T29" fmla="*/ 2147483646 h 43"/>
                <a:gd name="T30" fmla="*/ 2147483646 w 6"/>
                <a:gd name="T31" fmla="*/ 2147483646 h 43"/>
                <a:gd name="T32" fmla="*/ 2147483646 w 6"/>
                <a:gd name="T33" fmla="*/ 2147483646 h 43"/>
                <a:gd name="T34" fmla="*/ 2147483646 w 6"/>
                <a:gd name="T35" fmla="*/ 2147483646 h 43"/>
                <a:gd name="T36" fmla="*/ 2147483646 w 6"/>
                <a:gd name="T37" fmla="*/ 2147483646 h 43"/>
                <a:gd name="T38" fmla="*/ 2147483646 w 6"/>
                <a:gd name="T39" fmla="*/ 2147483646 h 43"/>
                <a:gd name="T40" fmla="*/ 2147483646 w 6"/>
                <a:gd name="T41" fmla="*/ 2147483646 h 43"/>
                <a:gd name="T42" fmla="*/ 2147483646 w 6"/>
                <a:gd name="T43" fmla="*/ 2147483646 h 43"/>
                <a:gd name="T44" fmla="*/ 2147483646 w 6"/>
                <a:gd name="T45" fmla="*/ 2147483646 h 43"/>
                <a:gd name="T46" fmla="*/ 2147483646 w 6"/>
                <a:gd name="T47" fmla="*/ 2147483646 h 43"/>
                <a:gd name="T48" fmla="*/ 0 w 6"/>
                <a:gd name="T49" fmla="*/ 2147483646 h 43"/>
                <a:gd name="T50" fmla="*/ 2147483646 w 6"/>
                <a:gd name="T51" fmla="*/ 2147483646 h 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"/>
                <a:gd name="T79" fmla="*/ 0 h 43"/>
                <a:gd name="T80" fmla="*/ 6 w 6"/>
                <a:gd name="T81" fmla="*/ 43 h 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" h="43">
                  <a:moveTo>
                    <a:pt x="1" y="43"/>
                  </a:moveTo>
                  <a:lnTo>
                    <a:pt x="4" y="41"/>
                  </a:lnTo>
                  <a:lnTo>
                    <a:pt x="5" y="41"/>
                  </a:lnTo>
                  <a:cubicBezTo>
                    <a:pt x="3" y="35"/>
                    <a:pt x="2" y="30"/>
                    <a:pt x="3" y="25"/>
                  </a:cubicBezTo>
                  <a:lnTo>
                    <a:pt x="5" y="23"/>
                  </a:lnTo>
                  <a:lnTo>
                    <a:pt x="5" y="22"/>
                  </a:lnTo>
                  <a:lnTo>
                    <a:pt x="3" y="16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2" y="0"/>
                  </a:lnTo>
                  <a:lnTo>
                    <a:pt x="1" y="7"/>
                  </a:lnTo>
                  <a:cubicBezTo>
                    <a:pt x="2" y="12"/>
                    <a:pt x="3" y="16"/>
                    <a:pt x="2" y="21"/>
                  </a:cubicBezTo>
                  <a:lnTo>
                    <a:pt x="1" y="24"/>
                  </a:lnTo>
                  <a:lnTo>
                    <a:pt x="1" y="26"/>
                  </a:lnTo>
                  <a:lnTo>
                    <a:pt x="1" y="37"/>
                  </a:lnTo>
                  <a:lnTo>
                    <a:pt x="2" y="38"/>
                  </a:lnTo>
                  <a:lnTo>
                    <a:pt x="1" y="41"/>
                  </a:lnTo>
                  <a:lnTo>
                    <a:pt x="0" y="43"/>
                  </a:lnTo>
                  <a:lnTo>
                    <a:pt x="1" y="43"/>
                  </a:lnTo>
                  <a:close/>
                </a:path>
              </a:pathLst>
            </a:custGeom>
            <a:solidFill>
              <a:srgbClr val="82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6" name="Freeform 234">
              <a:extLst>
                <a:ext uri="{FF2B5EF4-FFF2-40B4-BE49-F238E27FC236}">
                  <a16:creationId xmlns:a16="http://schemas.microsoft.com/office/drawing/2014/main" id="{2380A2D6-5305-953A-61D6-C0D2D7558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2" y="2705"/>
              <a:ext cx="38" cy="3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2147483646 w 4"/>
                <a:gd name="T5" fmla="*/ 2147483646 h 4"/>
                <a:gd name="T6" fmla="*/ 2147483646 w 4"/>
                <a:gd name="T7" fmla="*/ 2147483646 h 4"/>
                <a:gd name="T8" fmla="*/ 2147483646 w 4"/>
                <a:gd name="T9" fmla="*/ 0 h 4"/>
                <a:gd name="T10" fmla="*/ 0 w 4"/>
                <a:gd name="T11" fmla="*/ 2147483646 h 4"/>
                <a:gd name="T12" fmla="*/ 0 w 4"/>
                <a:gd name="T13" fmla="*/ 2147483646 h 4"/>
                <a:gd name="T14" fmla="*/ 0 w 4"/>
                <a:gd name="T15" fmla="*/ 2147483646 h 4"/>
                <a:gd name="T16" fmla="*/ 2147483646 w 4"/>
                <a:gd name="T17" fmla="*/ 2147483646 h 4"/>
                <a:gd name="T18" fmla="*/ 2147483646 w 4"/>
                <a:gd name="T19" fmla="*/ 2147483646 h 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4"/>
                <a:gd name="T32" fmla="*/ 4 w 4"/>
                <a:gd name="T33" fmla="*/ 4 h 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4">
                  <a:moveTo>
                    <a:pt x="2" y="4"/>
                  </a:moveTo>
                  <a:lnTo>
                    <a:pt x="4" y="3"/>
                  </a:lnTo>
                  <a:lnTo>
                    <a:pt x="4" y="2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7" name="Freeform 235">
              <a:extLst>
                <a:ext uri="{FF2B5EF4-FFF2-40B4-BE49-F238E27FC236}">
                  <a16:creationId xmlns:a16="http://schemas.microsoft.com/office/drawing/2014/main" id="{644FC833-CD9F-3688-BC3C-095E6BFC2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2300"/>
              <a:ext cx="47" cy="433"/>
            </a:xfrm>
            <a:custGeom>
              <a:avLst/>
              <a:gdLst>
                <a:gd name="T0" fmla="*/ 2147483646 w 5"/>
                <a:gd name="T1" fmla="*/ 2147483646 h 46"/>
                <a:gd name="T2" fmla="*/ 2147483646 w 5"/>
                <a:gd name="T3" fmla="*/ 2147483646 h 46"/>
                <a:gd name="T4" fmla="*/ 2147483646 w 5"/>
                <a:gd name="T5" fmla="*/ 2147483646 h 46"/>
                <a:gd name="T6" fmla="*/ 2147483646 w 5"/>
                <a:gd name="T7" fmla="*/ 2147483646 h 46"/>
                <a:gd name="T8" fmla="*/ 2147483646 w 5"/>
                <a:gd name="T9" fmla="*/ 2147483646 h 46"/>
                <a:gd name="T10" fmla="*/ 2147483646 w 5"/>
                <a:gd name="T11" fmla="*/ 2147483646 h 46"/>
                <a:gd name="T12" fmla="*/ 2147483646 w 5"/>
                <a:gd name="T13" fmla="*/ 2147483646 h 46"/>
                <a:gd name="T14" fmla="*/ 2147483646 w 5"/>
                <a:gd name="T15" fmla="*/ 2147483646 h 46"/>
                <a:gd name="T16" fmla="*/ 2147483646 w 5"/>
                <a:gd name="T17" fmla="*/ 2147483646 h 46"/>
                <a:gd name="T18" fmla="*/ 2147483646 w 5"/>
                <a:gd name="T19" fmla="*/ 0 h 46"/>
                <a:gd name="T20" fmla="*/ 0 w 5"/>
                <a:gd name="T21" fmla="*/ 2147483646 h 46"/>
                <a:gd name="T22" fmla="*/ 0 w 5"/>
                <a:gd name="T23" fmla="*/ 2147483646 h 46"/>
                <a:gd name="T24" fmla="*/ 2147483646 w 5"/>
                <a:gd name="T25" fmla="*/ 2147483646 h 46"/>
                <a:gd name="T26" fmla="*/ 2147483646 w 5"/>
                <a:gd name="T27" fmla="*/ 2147483646 h 46"/>
                <a:gd name="T28" fmla="*/ 2147483646 w 5"/>
                <a:gd name="T29" fmla="*/ 2147483646 h 46"/>
                <a:gd name="T30" fmla="*/ 2147483646 w 5"/>
                <a:gd name="T31" fmla="*/ 2147483646 h 46"/>
                <a:gd name="T32" fmla="*/ 2147483646 w 5"/>
                <a:gd name="T33" fmla="*/ 2147483646 h 46"/>
                <a:gd name="T34" fmla="*/ 2147483646 w 5"/>
                <a:gd name="T35" fmla="*/ 2147483646 h 46"/>
                <a:gd name="T36" fmla="*/ 2147483646 w 5"/>
                <a:gd name="T37" fmla="*/ 2147483646 h 46"/>
                <a:gd name="T38" fmla="*/ 2147483646 w 5"/>
                <a:gd name="T39" fmla="*/ 2147483646 h 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"/>
                <a:gd name="T61" fmla="*/ 0 h 46"/>
                <a:gd name="T62" fmla="*/ 5 w 5"/>
                <a:gd name="T63" fmla="*/ 46 h 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" h="46">
                  <a:moveTo>
                    <a:pt x="4" y="46"/>
                  </a:moveTo>
                  <a:cubicBezTo>
                    <a:pt x="5" y="42"/>
                    <a:pt x="4" y="37"/>
                    <a:pt x="4" y="32"/>
                  </a:cubicBezTo>
                  <a:lnTo>
                    <a:pt x="3" y="27"/>
                  </a:lnTo>
                  <a:lnTo>
                    <a:pt x="4" y="27"/>
                  </a:lnTo>
                  <a:lnTo>
                    <a:pt x="5" y="22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2" y="0"/>
                  </a:lnTo>
                  <a:lnTo>
                    <a:pt x="0" y="2"/>
                  </a:lnTo>
                  <a:cubicBezTo>
                    <a:pt x="1" y="6"/>
                    <a:pt x="1" y="11"/>
                    <a:pt x="2" y="15"/>
                  </a:cubicBezTo>
                  <a:cubicBezTo>
                    <a:pt x="3" y="20"/>
                    <a:pt x="2" y="24"/>
                    <a:pt x="2" y="28"/>
                  </a:cubicBezTo>
                  <a:lnTo>
                    <a:pt x="2" y="29"/>
                  </a:lnTo>
                  <a:cubicBezTo>
                    <a:pt x="2" y="35"/>
                    <a:pt x="2" y="41"/>
                    <a:pt x="3" y="46"/>
                  </a:cubicBezTo>
                  <a:lnTo>
                    <a:pt x="4" y="46"/>
                  </a:lnTo>
                  <a:close/>
                </a:path>
              </a:pathLst>
            </a:custGeom>
            <a:solidFill>
              <a:srgbClr val="647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8" name="Freeform 236">
              <a:extLst>
                <a:ext uri="{FF2B5EF4-FFF2-40B4-BE49-F238E27FC236}">
                  <a16:creationId xmlns:a16="http://schemas.microsoft.com/office/drawing/2014/main" id="{14EC4F15-1895-CCDB-8A9B-000C01BDA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5" y="2253"/>
              <a:ext cx="95" cy="480"/>
            </a:xfrm>
            <a:custGeom>
              <a:avLst/>
              <a:gdLst>
                <a:gd name="T0" fmla="*/ 2147483646 w 10"/>
                <a:gd name="T1" fmla="*/ 2147483646 h 51"/>
                <a:gd name="T2" fmla="*/ 2147483646 w 10"/>
                <a:gd name="T3" fmla="*/ 2147483646 h 51"/>
                <a:gd name="T4" fmla="*/ 2147483646 w 10"/>
                <a:gd name="T5" fmla="*/ 2147483646 h 51"/>
                <a:gd name="T6" fmla="*/ 2147483646 w 10"/>
                <a:gd name="T7" fmla="*/ 2147483646 h 51"/>
                <a:gd name="T8" fmla="*/ 2147483646 w 10"/>
                <a:gd name="T9" fmla="*/ 2147483646 h 51"/>
                <a:gd name="T10" fmla="*/ 2147483646 w 10"/>
                <a:gd name="T11" fmla="*/ 0 h 51"/>
                <a:gd name="T12" fmla="*/ 2147483646 w 10"/>
                <a:gd name="T13" fmla="*/ 2147483646 h 51"/>
                <a:gd name="T14" fmla="*/ 2147483646 w 10"/>
                <a:gd name="T15" fmla="*/ 2147483646 h 51"/>
                <a:gd name="T16" fmla="*/ 2147483646 w 10"/>
                <a:gd name="T17" fmla="*/ 2147483646 h 51"/>
                <a:gd name="T18" fmla="*/ 2147483646 w 10"/>
                <a:gd name="T19" fmla="*/ 2147483646 h 51"/>
                <a:gd name="T20" fmla="*/ 2147483646 w 10"/>
                <a:gd name="T21" fmla="*/ 2147483646 h 51"/>
                <a:gd name="T22" fmla="*/ 2147483646 w 10"/>
                <a:gd name="T23" fmla="*/ 2147483646 h 51"/>
                <a:gd name="T24" fmla="*/ 2147483646 w 10"/>
                <a:gd name="T25" fmla="*/ 2147483646 h 51"/>
                <a:gd name="T26" fmla="*/ 0 w 10"/>
                <a:gd name="T27" fmla="*/ 2147483646 h 51"/>
                <a:gd name="T28" fmla="*/ 0 w 10"/>
                <a:gd name="T29" fmla="*/ 2147483646 h 51"/>
                <a:gd name="T30" fmla="*/ 2147483646 w 10"/>
                <a:gd name="T31" fmla="*/ 2147483646 h 51"/>
                <a:gd name="T32" fmla="*/ 2147483646 w 10"/>
                <a:gd name="T33" fmla="*/ 2147483646 h 51"/>
                <a:gd name="T34" fmla="*/ 2147483646 w 10"/>
                <a:gd name="T35" fmla="*/ 2147483646 h 51"/>
                <a:gd name="T36" fmla="*/ 2147483646 w 10"/>
                <a:gd name="T37" fmla="*/ 2147483646 h 51"/>
                <a:gd name="T38" fmla="*/ 2147483646 w 10"/>
                <a:gd name="T39" fmla="*/ 2147483646 h 51"/>
                <a:gd name="T40" fmla="*/ 2147483646 w 10"/>
                <a:gd name="T41" fmla="*/ 2147483646 h 51"/>
                <a:gd name="T42" fmla="*/ 2147483646 w 10"/>
                <a:gd name="T43" fmla="*/ 2147483646 h 51"/>
                <a:gd name="T44" fmla="*/ 0 w 10"/>
                <a:gd name="T45" fmla="*/ 2147483646 h 51"/>
                <a:gd name="T46" fmla="*/ 0 w 10"/>
                <a:gd name="T47" fmla="*/ 2147483646 h 51"/>
                <a:gd name="T48" fmla="*/ 2147483646 w 10"/>
                <a:gd name="T49" fmla="*/ 2147483646 h 51"/>
                <a:gd name="T50" fmla="*/ 2147483646 w 10"/>
                <a:gd name="T51" fmla="*/ 2147483646 h 51"/>
                <a:gd name="T52" fmla="*/ 2147483646 w 10"/>
                <a:gd name="T53" fmla="*/ 2147483646 h 51"/>
                <a:gd name="T54" fmla="*/ 2147483646 w 10"/>
                <a:gd name="T55" fmla="*/ 2147483646 h 51"/>
                <a:gd name="T56" fmla="*/ 2147483646 w 10"/>
                <a:gd name="T57" fmla="*/ 2147483646 h 5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"/>
                <a:gd name="T88" fmla="*/ 0 h 51"/>
                <a:gd name="T89" fmla="*/ 10 w 10"/>
                <a:gd name="T90" fmla="*/ 51 h 5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" h="51">
                  <a:moveTo>
                    <a:pt x="10" y="51"/>
                  </a:moveTo>
                  <a:cubicBezTo>
                    <a:pt x="10" y="46"/>
                    <a:pt x="10" y="40"/>
                    <a:pt x="10" y="35"/>
                  </a:cubicBezTo>
                  <a:lnTo>
                    <a:pt x="10" y="21"/>
                  </a:lnTo>
                  <a:lnTo>
                    <a:pt x="10" y="20"/>
                  </a:lnTo>
                  <a:lnTo>
                    <a:pt x="5" y="0"/>
                  </a:lnTo>
                  <a:lnTo>
                    <a:pt x="4" y="5"/>
                  </a:lnTo>
                  <a:lnTo>
                    <a:pt x="4" y="7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21"/>
                  </a:lnTo>
                  <a:lnTo>
                    <a:pt x="0" y="21"/>
                  </a:lnTo>
                  <a:cubicBezTo>
                    <a:pt x="3" y="24"/>
                    <a:pt x="5" y="27"/>
                    <a:pt x="7" y="30"/>
                  </a:cubicBezTo>
                  <a:lnTo>
                    <a:pt x="7" y="31"/>
                  </a:lnTo>
                  <a:lnTo>
                    <a:pt x="6" y="32"/>
                  </a:lnTo>
                  <a:lnTo>
                    <a:pt x="5" y="30"/>
                  </a:lnTo>
                  <a:lnTo>
                    <a:pt x="1" y="33"/>
                  </a:lnTo>
                  <a:lnTo>
                    <a:pt x="0" y="34"/>
                  </a:lnTo>
                  <a:lnTo>
                    <a:pt x="2" y="37"/>
                  </a:lnTo>
                  <a:cubicBezTo>
                    <a:pt x="6" y="41"/>
                    <a:pt x="8" y="46"/>
                    <a:pt x="10" y="51"/>
                  </a:cubicBezTo>
                  <a:close/>
                </a:path>
              </a:pathLst>
            </a:custGeom>
            <a:solidFill>
              <a:srgbClr val="82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9" name="Freeform 237">
              <a:extLst>
                <a:ext uri="{FF2B5EF4-FFF2-40B4-BE49-F238E27FC236}">
                  <a16:creationId xmlns:a16="http://schemas.microsoft.com/office/drawing/2014/main" id="{FD1E42A8-3AC4-7CE6-49F1-3C3EBE9AE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2724"/>
              <a:ext cx="10" cy="9"/>
            </a:xfrm>
            <a:custGeom>
              <a:avLst/>
              <a:gdLst>
                <a:gd name="T0" fmla="*/ 2147483646 w 1"/>
                <a:gd name="T1" fmla="*/ 2147483646 h 1"/>
                <a:gd name="T2" fmla="*/ 2147483646 w 1"/>
                <a:gd name="T3" fmla="*/ 0 h 1"/>
                <a:gd name="T4" fmla="*/ 2147483646 w 1"/>
                <a:gd name="T5" fmla="*/ 0 h 1"/>
                <a:gd name="T6" fmla="*/ 0 w 1"/>
                <a:gd name="T7" fmla="*/ 0 h 1"/>
                <a:gd name="T8" fmla="*/ 2147483646 w 1"/>
                <a:gd name="T9" fmla="*/ 2147483646 h 1"/>
                <a:gd name="T10" fmla="*/ 2147483646 w 1"/>
                <a:gd name="T11" fmla="*/ 2147483646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1C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0" name="Freeform 238">
              <a:extLst>
                <a:ext uri="{FF2B5EF4-FFF2-40B4-BE49-F238E27FC236}">
                  <a16:creationId xmlns:a16="http://schemas.microsoft.com/office/drawing/2014/main" id="{F0384C3B-E57B-0702-37CA-63FD84AF7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224"/>
              <a:ext cx="57" cy="85"/>
            </a:xfrm>
            <a:custGeom>
              <a:avLst/>
              <a:gdLst>
                <a:gd name="T0" fmla="*/ 2147483646 w 6"/>
                <a:gd name="T1" fmla="*/ 2147483646 h 9"/>
                <a:gd name="T2" fmla="*/ 2147483646 w 6"/>
                <a:gd name="T3" fmla="*/ 2147483646 h 9"/>
                <a:gd name="T4" fmla="*/ 2147483646 w 6"/>
                <a:gd name="T5" fmla="*/ 2147483646 h 9"/>
                <a:gd name="T6" fmla="*/ 2147483646 w 6"/>
                <a:gd name="T7" fmla="*/ 2147483646 h 9"/>
                <a:gd name="T8" fmla="*/ 2147483646 w 6"/>
                <a:gd name="T9" fmla="*/ 2147483646 h 9"/>
                <a:gd name="T10" fmla="*/ 2147483646 w 6"/>
                <a:gd name="T11" fmla="*/ 0 h 9"/>
                <a:gd name="T12" fmla="*/ 0 w 6"/>
                <a:gd name="T13" fmla="*/ 0 h 9"/>
                <a:gd name="T14" fmla="*/ 0 w 6"/>
                <a:gd name="T15" fmla="*/ 0 h 9"/>
                <a:gd name="T16" fmla="*/ 2147483646 w 6"/>
                <a:gd name="T17" fmla="*/ 2147483646 h 9"/>
                <a:gd name="T18" fmla="*/ 2147483646 w 6"/>
                <a:gd name="T19" fmla="*/ 2147483646 h 9"/>
                <a:gd name="T20" fmla="*/ 2147483646 w 6"/>
                <a:gd name="T21" fmla="*/ 2147483646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9"/>
                <a:gd name="T35" fmla="*/ 6 w 6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9">
                  <a:moveTo>
                    <a:pt x="4" y="9"/>
                  </a:moveTo>
                  <a:lnTo>
                    <a:pt x="5" y="8"/>
                  </a:lnTo>
                  <a:cubicBezTo>
                    <a:pt x="5" y="6"/>
                    <a:pt x="6" y="5"/>
                    <a:pt x="5" y="3"/>
                  </a:cubicBezTo>
                  <a:lnTo>
                    <a:pt x="2" y="0"/>
                  </a:lnTo>
                  <a:lnTo>
                    <a:pt x="0" y="0"/>
                  </a:lnTo>
                  <a:cubicBezTo>
                    <a:pt x="2" y="3"/>
                    <a:pt x="2" y="6"/>
                    <a:pt x="3" y="9"/>
                  </a:cubicBezTo>
                  <a:lnTo>
                    <a:pt x="4" y="9"/>
                  </a:lnTo>
                  <a:close/>
                </a:path>
              </a:pathLst>
            </a:custGeom>
            <a:solidFill>
              <a:srgbClr val="647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1" name="Freeform 239">
              <a:extLst>
                <a:ext uri="{FF2B5EF4-FFF2-40B4-BE49-F238E27FC236}">
                  <a16:creationId xmlns:a16="http://schemas.microsoft.com/office/drawing/2014/main" id="{07E475EA-1C8D-AD61-4BDD-F4F4F163C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6" y="1668"/>
              <a:ext cx="66" cy="104"/>
            </a:xfrm>
            <a:custGeom>
              <a:avLst/>
              <a:gdLst>
                <a:gd name="T0" fmla="*/ 2147483646 w 7"/>
                <a:gd name="T1" fmla="*/ 0 h 11"/>
                <a:gd name="T2" fmla="*/ 2147483646 w 7"/>
                <a:gd name="T3" fmla="*/ 2147483646 h 11"/>
                <a:gd name="T4" fmla="*/ 2147483646 w 7"/>
                <a:gd name="T5" fmla="*/ 2147483646 h 11"/>
                <a:gd name="T6" fmla="*/ 2147483646 w 7"/>
                <a:gd name="T7" fmla="*/ 2147483646 h 11"/>
                <a:gd name="T8" fmla="*/ 2147483646 w 7"/>
                <a:gd name="T9" fmla="*/ 0 h 11"/>
                <a:gd name="T10" fmla="*/ 2147483646 w 7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1"/>
                <a:gd name="T20" fmla="*/ 7 w 7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1">
                  <a:moveTo>
                    <a:pt x="4" y="0"/>
                  </a:moveTo>
                  <a:cubicBezTo>
                    <a:pt x="2" y="0"/>
                    <a:pt x="1" y="2"/>
                    <a:pt x="1" y="5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4" y="11"/>
                    <a:pt x="6" y="9"/>
                    <a:pt x="6" y="6"/>
                  </a:cubicBezTo>
                  <a:cubicBezTo>
                    <a:pt x="7" y="3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2" name="Freeform 240">
              <a:extLst>
                <a:ext uri="{FF2B5EF4-FFF2-40B4-BE49-F238E27FC236}">
                  <a16:creationId xmlns:a16="http://schemas.microsoft.com/office/drawing/2014/main" id="{10D5050A-6C90-AAAA-A2CF-A285F2DE3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6" y="1668"/>
              <a:ext cx="66" cy="104"/>
            </a:xfrm>
            <a:custGeom>
              <a:avLst/>
              <a:gdLst>
                <a:gd name="T0" fmla="*/ 2147483646 w 7"/>
                <a:gd name="T1" fmla="*/ 0 h 11"/>
                <a:gd name="T2" fmla="*/ 2147483646 w 7"/>
                <a:gd name="T3" fmla="*/ 2147483646 h 11"/>
                <a:gd name="T4" fmla="*/ 2147483646 w 7"/>
                <a:gd name="T5" fmla="*/ 2147483646 h 11"/>
                <a:gd name="T6" fmla="*/ 2147483646 w 7"/>
                <a:gd name="T7" fmla="*/ 2147483646 h 11"/>
                <a:gd name="T8" fmla="*/ 2147483646 w 7"/>
                <a:gd name="T9" fmla="*/ 0 h 11"/>
                <a:gd name="T10" fmla="*/ 2147483646 w 7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1"/>
                <a:gd name="T20" fmla="*/ 7 w 7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1">
                  <a:moveTo>
                    <a:pt x="4" y="0"/>
                  </a:moveTo>
                  <a:cubicBezTo>
                    <a:pt x="2" y="0"/>
                    <a:pt x="1" y="2"/>
                    <a:pt x="1" y="5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4" y="11"/>
                    <a:pt x="6" y="9"/>
                    <a:pt x="6" y="6"/>
                  </a:cubicBezTo>
                  <a:cubicBezTo>
                    <a:pt x="7" y="3"/>
                    <a:pt x="5" y="0"/>
                    <a:pt x="4" y="0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3" name="Freeform 241">
              <a:extLst>
                <a:ext uri="{FF2B5EF4-FFF2-40B4-BE49-F238E27FC236}">
                  <a16:creationId xmlns:a16="http://schemas.microsoft.com/office/drawing/2014/main" id="{4B4E55AE-4BAF-30DF-B783-1CC7D8AB5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4" y="1697"/>
              <a:ext cx="29" cy="37"/>
            </a:xfrm>
            <a:custGeom>
              <a:avLst/>
              <a:gdLst>
                <a:gd name="T0" fmla="*/ 2147483646 w 3"/>
                <a:gd name="T1" fmla="*/ 0 h 4"/>
                <a:gd name="T2" fmla="*/ 2147483646 w 3"/>
                <a:gd name="T3" fmla="*/ 2147483646 h 4"/>
                <a:gd name="T4" fmla="*/ 2147483646 w 3"/>
                <a:gd name="T5" fmla="*/ 2147483646 h 4"/>
                <a:gd name="T6" fmla="*/ 2147483646 w 3"/>
                <a:gd name="T7" fmla="*/ 2147483646 h 4"/>
                <a:gd name="T8" fmla="*/ 2147483646 w 3"/>
                <a:gd name="T9" fmla="*/ 0 h 4"/>
                <a:gd name="T10" fmla="*/ 2147483646 w 3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4"/>
                <a:gd name="T20" fmla="*/ 3 w 3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4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" y="4"/>
                    <a:pt x="3" y="3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4" name="Freeform 242">
              <a:extLst>
                <a:ext uri="{FF2B5EF4-FFF2-40B4-BE49-F238E27FC236}">
                  <a16:creationId xmlns:a16="http://schemas.microsoft.com/office/drawing/2014/main" id="{A804178E-C151-D4DE-7C80-E6EE50FDD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4" y="1697"/>
              <a:ext cx="29" cy="37"/>
            </a:xfrm>
            <a:custGeom>
              <a:avLst/>
              <a:gdLst>
                <a:gd name="T0" fmla="*/ 2147483646 w 3"/>
                <a:gd name="T1" fmla="*/ 0 h 4"/>
                <a:gd name="T2" fmla="*/ 2147483646 w 3"/>
                <a:gd name="T3" fmla="*/ 2147483646 h 4"/>
                <a:gd name="T4" fmla="*/ 2147483646 w 3"/>
                <a:gd name="T5" fmla="*/ 2147483646 h 4"/>
                <a:gd name="T6" fmla="*/ 2147483646 w 3"/>
                <a:gd name="T7" fmla="*/ 2147483646 h 4"/>
                <a:gd name="T8" fmla="*/ 2147483646 w 3"/>
                <a:gd name="T9" fmla="*/ 0 h 4"/>
                <a:gd name="T10" fmla="*/ 2147483646 w 3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4"/>
                <a:gd name="T20" fmla="*/ 3 w 3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4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" y="4"/>
                    <a:pt x="3" y="3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55" name="Φυσαλίδα ομιλίας: Ορθογώνιο 154">
            <a:extLst>
              <a:ext uri="{FF2B5EF4-FFF2-40B4-BE49-F238E27FC236}">
                <a16:creationId xmlns:a16="http://schemas.microsoft.com/office/drawing/2014/main" id="{37222E16-8D4B-7690-EC27-F45B4773525B}"/>
              </a:ext>
            </a:extLst>
          </p:cNvPr>
          <p:cNvSpPr/>
          <p:nvPr/>
        </p:nvSpPr>
        <p:spPr>
          <a:xfrm>
            <a:off x="2474808" y="774440"/>
            <a:ext cx="5530857" cy="1145470"/>
          </a:xfrm>
          <a:prstGeom prst="wedgeRectCallout">
            <a:avLst>
              <a:gd name="adj1" fmla="val -49148"/>
              <a:gd name="adj2" fmla="val 112604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Εσύ που είσαι έξυπνος κι ο νους σου κατεβάζει ένα καράβι σίδερο πόσες βελόνες βγάζει;</a:t>
            </a:r>
          </a:p>
        </p:txBody>
      </p:sp>
    </p:spTree>
    <p:extLst>
      <p:ext uri="{BB962C8B-B14F-4D97-AF65-F5344CB8AC3E}">
        <p14:creationId xmlns:p14="http://schemas.microsoft.com/office/powerpoint/2010/main" val="2352427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13B3860-7E62-A8A8-D87F-6EBB39247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" y="157679"/>
            <a:ext cx="6420746" cy="560148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423D0D4-2842-0B3C-258E-3C821EBFF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206" y="157679"/>
            <a:ext cx="5495731" cy="6408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578CC3-B771-7F03-88A2-D1BA30A75900}"/>
              </a:ext>
            </a:extLst>
          </p:cNvPr>
          <p:cNvSpPr txBox="1"/>
          <p:nvPr/>
        </p:nvSpPr>
        <p:spPr>
          <a:xfrm>
            <a:off x="681135" y="5934270"/>
            <a:ext cx="5507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Άλγεβρα μετά Γεωμετρίας!</a:t>
            </a:r>
          </a:p>
        </p:txBody>
      </p:sp>
    </p:spTree>
    <p:extLst>
      <p:ext uri="{BB962C8B-B14F-4D97-AF65-F5344CB8AC3E}">
        <p14:creationId xmlns:p14="http://schemas.microsoft.com/office/powerpoint/2010/main" val="4126646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0F6544B-B807-86AB-BB74-7D2612E5A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733" y="278606"/>
            <a:ext cx="6929437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>
            <a:extLst>
              <a:ext uri="{FF2B5EF4-FFF2-40B4-BE49-F238E27FC236}">
                <a16:creationId xmlns:a16="http://schemas.microsoft.com/office/drawing/2014/main" id="{7056990E-327E-0531-E920-B47F80A01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715000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dirty="0"/>
              <a:t>Αν προστεθεί και η πέμπτη σειρά στο μοτίβο, ποιο θα είναι το ποσοστό των μπλε τριγώνων: 40%, 50%, 60%, 66,7%</a:t>
            </a:r>
          </a:p>
        </p:txBody>
      </p:sp>
      <p:sp>
        <p:nvSpPr>
          <p:cNvPr id="2" name="Ισοσκελές τρίγωνο 1">
            <a:extLst>
              <a:ext uri="{FF2B5EF4-FFF2-40B4-BE49-F238E27FC236}">
                <a16:creationId xmlns:a16="http://schemas.microsoft.com/office/drawing/2014/main" id="{7A60C56C-D0A9-15C6-540B-CE382D26560A}"/>
              </a:ext>
            </a:extLst>
          </p:cNvPr>
          <p:cNvSpPr/>
          <p:nvPr/>
        </p:nvSpPr>
        <p:spPr>
          <a:xfrm>
            <a:off x="3971365" y="4589929"/>
            <a:ext cx="600635" cy="555813"/>
          </a:xfrm>
          <a:prstGeom prst="triangle">
            <a:avLst>
              <a:gd name="adj" fmla="val 5298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Ισοσκελές τρίγωνο 2">
            <a:extLst>
              <a:ext uri="{FF2B5EF4-FFF2-40B4-BE49-F238E27FC236}">
                <a16:creationId xmlns:a16="http://schemas.microsoft.com/office/drawing/2014/main" id="{71B9226F-A978-6976-FC71-1CFF36734F55}"/>
              </a:ext>
            </a:extLst>
          </p:cNvPr>
          <p:cNvSpPr/>
          <p:nvPr/>
        </p:nvSpPr>
        <p:spPr>
          <a:xfrm>
            <a:off x="4571487" y="4589928"/>
            <a:ext cx="600635" cy="555813"/>
          </a:xfrm>
          <a:prstGeom prst="triangle">
            <a:avLst>
              <a:gd name="adj" fmla="val 5298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Ισοσκελές τρίγωνο 3">
            <a:extLst>
              <a:ext uri="{FF2B5EF4-FFF2-40B4-BE49-F238E27FC236}">
                <a16:creationId xmlns:a16="http://schemas.microsoft.com/office/drawing/2014/main" id="{F6CA3327-8044-A177-015A-0D307D7480A4}"/>
              </a:ext>
            </a:extLst>
          </p:cNvPr>
          <p:cNvSpPr/>
          <p:nvPr/>
        </p:nvSpPr>
        <p:spPr>
          <a:xfrm>
            <a:off x="5162129" y="4604496"/>
            <a:ext cx="619077" cy="532840"/>
          </a:xfrm>
          <a:prstGeom prst="triangle">
            <a:avLst>
              <a:gd name="adj" fmla="val 49908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Ισοσκελές τρίγωνο 4">
            <a:extLst>
              <a:ext uri="{FF2B5EF4-FFF2-40B4-BE49-F238E27FC236}">
                <a16:creationId xmlns:a16="http://schemas.microsoft.com/office/drawing/2014/main" id="{AC5E1808-3F65-3460-B569-D1EDE8A4D502}"/>
              </a:ext>
            </a:extLst>
          </p:cNvPr>
          <p:cNvSpPr/>
          <p:nvPr/>
        </p:nvSpPr>
        <p:spPr>
          <a:xfrm>
            <a:off x="5748805" y="4616822"/>
            <a:ext cx="600635" cy="528920"/>
          </a:xfrm>
          <a:prstGeom prst="triangle">
            <a:avLst>
              <a:gd name="adj" fmla="val 5298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Ισοσκελές τρίγωνο 5">
            <a:extLst>
              <a:ext uri="{FF2B5EF4-FFF2-40B4-BE49-F238E27FC236}">
                <a16:creationId xmlns:a16="http://schemas.microsoft.com/office/drawing/2014/main" id="{76CD897E-04C8-B5A9-ECD0-2F9B0F2C216B}"/>
              </a:ext>
            </a:extLst>
          </p:cNvPr>
          <p:cNvSpPr/>
          <p:nvPr/>
        </p:nvSpPr>
        <p:spPr>
          <a:xfrm>
            <a:off x="6356345" y="4603654"/>
            <a:ext cx="600635" cy="535362"/>
          </a:xfrm>
          <a:prstGeom prst="triangle">
            <a:avLst>
              <a:gd name="adj" fmla="val 48228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Ισοσκελές τρίγωνο 6">
            <a:extLst>
              <a:ext uri="{FF2B5EF4-FFF2-40B4-BE49-F238E27FC236}">
                <a16:creationId xmlns:a16="http://schemas.microsoft.com/office/drawing/2014/main" id="{9084019C-A9A9-2EF8-92AB-892A419D1B2B}"/>
              </a:ext>
            </a:extLst>
          </p:cNvPr>
          <p:cNvSpPr/>
          <p:nvPr/>
        </p:nvSpPr>
        <p:spPr>
          <a:xfrm flipV="1">
            <a:off x="4276679" y="4616821"/>
            <a:ext cx="590642" cy="532840"/>
          </a:xfrm>
          <a:prstGeom prst="triangle">
            <a:avLst>
              <a:gd name="adj" fmla="val 50566"/>
            </a:avLst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Ισοσκελές τρίγωνο 7">
            <a:extLst>
              <a:ext uri="{FF2B5EF4-FFF2-40B4-BE49-F238E27FC236}">
                <a16:creationId xmlns:a16="http://schemas.microsoft.com/office/drawing/2014/main" id="{8BAFF7FE-7809-B96C-4439-E7C807F1020C}"/>
              </a:ext>
            </a:extLst>
          </p:cNvPr>
          <p:cNvSpPr/>
          <p:nvPr/>
        </p:nvSpPr>
        <p:spPr>
          <a:xfrm flipV="1">
            <a:off x="4881798" y="4616821"/>
            <a:ext cx="572200" cy="537883"/>
          </a:xfrm>
          <a:prstGeom prst="triangle">
            <a:avLst>
              <a:gd name="adj" fmla="val 50072"/>
            </a:avLst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Ισοσκελές τρίγωνο 8">
            <a:extLst>
              <a:ext uri="{FF2B5EF4-FFF2-40B4-BE49-F238E27FC236}">
                <a16:creationId xmlns:a16="http://schemas.microsoft.com/office/drawing/2014/main" id="{37BC549C-CD71-9F1F-B54D-AE0D3310117B}"/>
              </a:ext>
            </a:extLst>
          </p:cNvPr>
          <p:cNvSpPr/>
          <p:nvPr/>
        </p:nvSpPr>
        <p:spPr>
          <a:xfrm flipV="1">
            <a:off x="5495366" y="4608977"/>
            <a:ext cx="566172" cy="536764"/>
          </a:xfrm>
          <a:prstGeom prst="triangle">
            <a:avLst>
              <a:gd name="adj" fmla="val 48779"/>
            </a:avLst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Ισοσκελές τρίγωνο 9">
            <a:extLst>
              <a:ext uri="{FF2B5EF4-FFF2-40B4-BE49-F238E27FC236}">
                <a16:creationId xmlns:a16="http://schemas.microsoft.com/office/drawing/2014/main" id="{AA5E9AAA-F367-3882-9E04-531AA393DE84}"/>
              </a:ext>
            </a:extLst>
          </p:cNvPr>
          <p:cNvSpPr/>
          <p:nvPr/>
        </p:nvSpPr>
        <p:spPr>
          <a:xfrm flipV="1">
            <a:off x="6058602" y="4614860"/>
            <a:ext cx="566173" cy="535361"/>
          </a:xfrm>
          <a:prstGeom prst="triangle">
            <a:avLst>
              <a:gd name="adj" fmla="val 51760"/>
            </a:avLst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FABF1F74-E3B5-6E26-906A-62E73EE61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6" y="2414496"/>
            <a:ext cx="1825139" cy="1786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41F0A4F-65C0-7CBB-BCF2-A57A142CA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9" y="125506"/>
            <a:ext cx="5615247" cy="6704166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54B6B84-0B66-B433-7D76-BBAA55F18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626" y="2017059"/>
            <a:ext cx="4684129" cy="34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8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E4CA725-5FE0-C149-1FCD-C46A92085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77904" cy="404869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4A0137BD-E6E3-ACA4-D002-37728AADB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93" y="3114153"/>
            <a:ext cx="6649378" cy="374384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ED8C06C0-70E5-D3AA-546B-9A1DF37AE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14" y="349329"/>
            <a:ext cx="4288150" cy="615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5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95B5B17-5AD9-7467-0D35-A253AFF46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811" y="795844"/>
            <a:ext cx="6957329" cy="5315950"/>
          </a:xfrm>
          <a:prstGeom prst="rect">
            <a:avLst/>
          </a:prstGeom>
        </p:spPr>
      </p:pic>
      <p:sp>
        <p:nvSpPr>
          <p:cNvPr id="4" name="Οβάλ 3">
            <a:extLst>
              <a:ext uri="{FF2B5EF4-FFF2-40B4-BE49-F238E27FC236}">
                <a16:creationId xmlns:a16="http://schemas.microsoft.com/office/drawing/2014/main" id="{BEFB17CC-DB84-0813-5C65-1CC7FEBF3117}"/>
              </a:ext>
            </a:extLst>
          </p:cNvPr>
          <p:cNvSpPr/>
          <p:nvPr/>
        </p:nvSpPr>
        <p:spPr>
          <a:xfrm>
            <a:off x="1454125" y="5122506"/>
            <a:ext cx="281369" cy="2892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82968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22E83-1EDA-D490-AA7C-188F1EBC4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3EFF23C-33F7-34FD-FBD1-0AD2B6858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972148" cy="1400530"/>
          </a:xfrm>
        </p:spPr>
        <p:txBody>
          <a:bodyPr/>
          <a:lstStyle/>
          <a:p>
            <a:r>
              <a:rPr lang="el-GR" dirty="0"/>
              <a:t>Μια εξήγηση να φύγει η παρεξήγηση.</a:t>
            </a:r>
          </a:p>
        </p:txBody>
      </p:sp>
      <p:grpSp>
        <p:nvGrpSpPr>
          <p:cNvPr id="3" name="255 - Ομάδα">
            <a:extLst>
              <a:ext uri="{FF2B5EF4-FFF2-40B4-BE49-F238E27FC236}">
                <a16:creationId xmlns:a16="http://schemas.microsoft.com/office/drawing/2014/main" id="{2DD87269-F185-655D-E6A9-6FB010191DDC}"/>
              </a:ext>
            </a:extLst>
          </p:cNvPr>
          <p:cNvGrpSpPr>
            <a:grpSpLocks/>
          </p:cNvGrpSpPr>
          <p:nvPr/>
        </p:nvGrpSpPr>
        <p:grpSpPr bwMode="auto">
          <a:xfrm>
            <a:off x="714842" y="2992905"/>
            <a:ext cx="1849437" cy="3636963"/>
            <a:chOff x="1154113" y="2670175"/>
            <a:chExt cx="1849437" cy="3636963"/>
          </a:xfrm>
        </p:grpSpPr>
        <p:sp>
          <p:nvSpPr>
            <p:cNvPr id="4" name="AutoShape 10">
              <a:extLst>
                <a:ext uri="{FF2B5EF4-FFF2-40B4-BE49-F238E27FC236}">
                  <a16:creationId xmlns:a16="http://schemas.microsoft.com/office/drawing/2014/main" id="{3DF0A4D1-3564-D788-6365-A6E34EA405C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1154113" y="2670175"/>
              <a:ext cx="1849437" cy="363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5DFA526-7FF1-735D-0501-0C3B59074AF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61247" y="2680853"/>
              <a:ext cx="1831603" cy="3613471"/>
            </a:xfrm>
            <a:custGeom>
              <a:avLst/>
              <a:gdLst>
                <a:gd name="T0" fmla="*/ 2147483646 w 170"/>
                <a:gd name="T1" fmla="*/ 2147483646 h 373"/>
                <a:gd name="T2" fmla="*/ 2147483646 w 170"/>
                <a:gd name="T3" fmla="*/ 2147483646 h 373"/>
                <a:gd name="T4" fmla="*/ 2147483646 w 170"/>
                <a:gd name="T5" fmla="*/ 2147483646 h 373"/>
                <a:gd name="T6" fmla="*/ 2147483646 w 170"/>
                <a:gd name="T7" fmla="*/ 2147483646 h 373"/>
                <a:gd name="T8" fmla="*/ 2147483646 w 170"/>
                <a:gd name="T9" fmla="*/ 2147483646 h 373"/>
                <a:gd name="T10" fmla="*/ 2147483646 w 170"/>
                <a:gd name="T11" fmla="*/ 2147483646 h 373"/>
                <a:gd name="T12" fmla="*/ 2147483646 w 170"/>
                <a:gd name="T13" fmla="*/ 2147483646 h 373"/>
                <a:gd name="T14" fmla="*/ 2147483646 w 170"/>
                <a:gd name="T15" fmla="*/ 2147483646 h 373"/>
                <a:gd name="T16" fmla="*/ 2147483646 w 170"/>
                <a:gd name="T17" fmla="*/ 2147483646 h 373"/>
                <a:gd name="T18" fmla="*/ 2147483646 w 170"/>
                <a:gd name="T19" fmla="*/ 2147483646 h 373"/>
                <a:gd name="T20" fmla="*/ 2147483646 w 170"/>
                <a:gd name="T21" fmla="*/ 2147483646 h 373"/>
                <a:gd name="T22" fmla="*/ 2147483646 w 170"/>
                <a:gd name="T23" fmla="*/ 2147483646 h 373"/>
                <a:gd name="T24" fmla="*/ 2147483646 w 170"/>
                <a:gd name="T25" fmla="*/ 2147483646 h 373"/>
                <a:gd name="T26" fmla="*/ 2147483646 w 170"/>
                <a:gd name="T27" fmla="*/ 2147483646 h 373"/>
                <a:gd name="T28" fmla="*/ 2147483646 w 170"/>
                <a:gd name="T29" fmla="*/ 2147483646 h 373"/>
                <a:gd name="T30" fmla="*/ 2147483646 w 170"/>
                <a:gd name="T31" fmla="*/ 2147483646 h 373"/>
                <a:gd name="T32" fmla="*/ 2147483646 w 170"/>
                <a:gd name="T33" fmla="*/ 2147483646 h 373"/>
                <a:gd name="T34" fmla="*/ 2147483646 w 170"/>
                <a:gd name="T35" fmla="*/ 2147483646 h 373"/>
                <a:gd name="T36" fmla="*/ 2147483646 w 170"/>
                <a:gd name="T37" fmla="*/ 2147483646 h 373"/>
                <a:gd name="T38" fmla="*/ 2147483646 w 170"/>
                <a:gd name="T39" fmla="*/ 2147483646 h 373"/>
                <a:gd name="T40" fmla="*/ 2147483646 w 170"/>
                <a:gd name="T41" fmla="*/ 2147483646 h 373"/>
                <a:gd name="T42" fmla="*/ 2147483646 w 170"/>
                <a:gd name="T43" fmla="*/ 2147483646 h 373"/>
                <a:gd name="T44" fmla="*/ 2147483646 w 170"/>
                <a:gd name="T45" fmla="*/ 2147483646 h 373"/>
                <a:gd name="T46" fmla="*/ 2147483646 w 170"/>
                <a:gd name="T47" fmla="*/ 2147483646 h 373"/>
                <a:gd name="T48" fmla="*/ 2147483646 w 170"/>
                <a:gd name="T49" fmla="*/ 2147483646 h 373"/>
                <a:gd name="T50" fmla="*/ 2147483646 w 170"/>
                <a:gd name="T51" fmla="*/ 2147483646 h 373"/>
                <a:gd name="T52" fmla="*/ 2147483646 w 170"/>
                <a:gd name="T53" fmla="*/ 2147483646 h 373"/>
                <a:gd name="T54" fmla="*/ 2147483646 w 170"/>
                <a:gd name="T55" fmla="*/ 2147483646 h 373"/>
                <a:gd name="T56" fmla="*/ 2147483646 w 170"/>
                <a:gd name="T57" fmla="*/ 2147483646 h 373"/>
                <a:gd name="T58" fmla="*/ 2147483646 w 170"/>
                <a:gd name="T59" fmla="*/ 2147483646 h 373"/>
                <a:gd name="T60" fmla="*/ 0 w 170"/>
                <a:gd name="T61" fmla="*/ 2147483646 h 373"/>
                <a:gd name="T62" fmla="*/ 2147483646 w 170"/>
                <a:gd name="T63" fmla="*/ 2147483646 h 373"/>
                <a:gd name="T64" fmla="*/ 2147483646 w 170"/>
                <a:gd name="T65" fmla="*/ 2147483646 h 373"/>
                <a:gd name="T66" fmla="*/ 2147483646 w 170"/>
                <a:gd name="T67" fmla="*/ 2147483646 h 373"/>
                <a:gd name="T68" fmla="*/ 2147483646 w 170"/>
                <a:gd name="T69" fmla="*/ 2147483646 h 373"/>
                <a:gd name="T70" fmla="*/ 2147483646 w 170"/>
                <a:gd name="T71" fmla="*/ 2147483646 h 373"/>
                <a:gd name="T72" fmla="*/ 2147483646 w 170"/>
                <a:gd name="T73" fmla="*/ 2147483646 h 373"/>
                <a:gd name="T74" fmla="*/ 2147483646 w 170"/>
                <a:gd name="T75" fmla="*/ 2147483646 h 373"/>
                <a:gd name="T76" fmla="*/ 2147483646 w 170"/>
                <a:gd name="T77" fmla="*/ 2147483646 h 373"/>
                <a:gd name="T78" fmla="*/ 2147483646 w 170"/>
                <a:gd name="T79" fmla="*/ 2147483646 h 373"/>
                <a:gd name="T80" fmla="*/ 2147483646 w 170"/>
                <a:gd name="T81" fmla="*/ 2147483646 h 373"/>
                <a:gd name="T82" fmla="*/ 2147483646 w 170"/>
                <a:gd name="T83" fmla="*/ 2147483646 h 373"/>
                <a:gd name="T84" fmla="*/ 2147483646 w 170"/>
                <a:gd name="T85" fmla="*/ 2147483646 h 373"/>
                <a:gd name="T86" fmla="*/ 2147483646 w 170"/>
                <a:gd name="T87" fmla="*/ 2147483646 h 373"/>
                <a:gd name="T88" fmla="*/ 2147483646 w 170"/>
                <a:gd name="T89" fmla="*/ 2147483646 h 373"/>
                <a:gd name="T90" fmla="*/ 2147483646 w 170"/>
                <a:gd name="T91" fmla="*/ 2147483646 h 373"/>
                <a:gd name="T92" fmla="*/ 2147483646 w 170"/>
                <a:gd name="T93" fmla="*/ 2147483646 h 373"/>
                <a:gd name="T94" fmla="*/ 2147483646 w 170"/>
                <a:gd name="T95" fmla="*/ 2147483646 h 373"/>
                <a:gd name="T96" fmla="*/ 2147483646 w 170"/>
                <a:gd name="T97" fmla="*/ 0 h 373"/>
                <a:gd name="T98" fmla="*/ 2147483646 w 170"/>
                <a:gd name="T99" fmla="*/ 0 h 3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0"/>
                <a:gd name="T151" fmla="*/ 0 h 373"/>
                <a:gd name="T152" fmla="*/ 170 w 170"/>
                <a:gd name="T153" fmla="*/ 373 h 3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0" h="373">
                  <a:moveTo>
                    <a:pt x="99" y="0"/>
                  </a:moveTo>
                  <a:cubicBezTo>
                    <a:pt x="99" y="2"/>
                    <a:pt x="99" y="4"/>
                    <a:pt x="98" y="6"/>
                  </a:cubicBezTo>
                  <a:cubicBezTo>
                    <a:pt x="102" y="6"/>
                    <a:pt x="108" y="7"/>
                    <a:pt x="112" y="5"/>
                  </a:cubicBezTo>
                  <a:cubicBezTo>
                    <a:pt x="117" y="5"/>
                    <a:pt x="121" y="10"/>
                    <a:pt x="124" y="14"/>
                  </a:cubicBezTo>
                  <a:cubicBezTo>
                    <a:pt x="124" y="17"/>
                    <a:pt x="130" y="20"/>
                    <a:pt x="127" y="25"/>
                  </a:cubicBezTo>
                  <a:cubicBezTo>
                    <a:pt x="128" y="26"/>
                    <a:pt x="130" y="26"/>
                    <a:pt x="130" y="27"/>
                  </a:cubicBezTo>
                  <a:cubicBezTo>
                    <a:pt x="130" y="30"/>
                    <a:pt x="129" y="32"/>
                    <a:pt x="130" y="35"/>
                  </a:cubicBezTo>
                  <a:cubicBezTo>
                    <a:pt x="129" y="37"/>
                    <a:pt x="128" y="38"/>
                    <a:pt x="129" y="40"/>
                  </a:cubicBezTo>
                  <a:cubicBezTo>
                    <a:pt x="132" y="46"/>
                    <a:pt x="131" y="52"/>
                    <a:pt x="128" y="58"/>
                  </a:cubicBezTo>
                  <a:cubicBezTo>
                    <a:pt x="129" y="60"/>
                    <a:pt x="126" y="60"/>
                    <a:pt x="124" y="61"/>
                  </a:cubicBezTo>
                  <a:lnTo>
                    <a:pt x="123" y="61"/>
                  </a:lnTo>
                  <a:cubicBezTo>
                    <a:pt x="123" y="65"/>
                    <a:pt x="125" y="69"/>
                    <a:pt x="124" y="74"/>
                  </a:cubicBezTo>
                  <a:cubicBezTo>
                    <a:pt x="122" y="82"/>
                    <a:pt x="134" y="83"/>
                    <a:pt x="134" y="91"/>
                  </a:cubicBezTo>
                  <a:cubicBezTo>
                    <a:pt x="139" y="95"/>
                    <a:pt x="145" y="98"/>
                    <a:pt x="148" y="102"/>
                  </a:cubicBezTo>
                  <a:cubicBezTo>
                    <a:pt x="150" y="102"/>
                    <a:pt x="150" y="104"/>
                    <a:pt x="151" y="105"/>
                  </a:cubicBezTo>
                  <a:cubicBezTo>
                    <a:pt x="162" y="118"/>
                    <a:pt x="158" y="137"/>
                    <a:pt x="163" y="152"/>
                  </a:cubicBezTo>
                  <a:cubicBezTo>
                    <a:pt x="168" y="155"/>
                    <a:pt x="166" y="162"/>
                    <a:pt x="168" y="166"/>
                  </a:cubicBezTo>
                  <a:cubicBezTo>
                    <a:pt x="170" y="171"/>
                    <a:pt x="168" y="174"/>
                    <a:pt x="165" y="178"/>
                  </a:cubicBezTo>
                  <a:cubicBezTo>
                    <a:pt x="161" y="183"/>
                    <a:pt x="155" y="183"/>
                    <a:pt x="149" y="184"/>
                  </a:cubicBezTo>
                  <a:cubicBezTo>
                    <a:pt x="150" y="188"/>
                    <a:pt x="149" y="191"/>
                    <a:pt x="150" y="196"/>
                  </a:cubicBezTo>
                  <a:cubicBezTo>
                    <a:pt x="151" y="208"/>
                    <a:pt x="151" y="223"/>
                    <a:pt x="151" y="235"/>
                  </a:cubicBezTo>
                  <a:cubicBezTo>
                    <a:pt x="151" y="237"/>
                    <a:pt x="150" y="240"/>
                    <a:pt x="147" y="240"/>
                  </a:cubicBezTo>
                  <a:cubicBezTo>
                    <a:pt x="144" y="240"/>
                    <a:pt x="141" y="241"/>
                    <a:pt x="140" y="243"/>
                  </a:cubicBezTo>
                  <a:cubicBezTo>
                    <a:pt x="140" y="244"/>
                    <a:pt x="140" y="245"/>
                    <a:pt x="140" y="245"/>
                  </a:cubicBezTo>
                  <a:cubicBezTo>
                    <a:pt x="139" y="247"/>
                    <a:pt x="140" y="249"/>
                    <a:pt x="140" y="251"/>
                  </a:cubicBezTo>
                  <a:cubicBezTo>
                    <a:pt x="138" y="258"/>
                    <a:pt x="140" y="267"/>
                    <a:pt x="137" y="273"/>
                  </a:cubicBezTo>
                  <a:cubicBezTo>
                    <a:pt x="137" y="285"/>
                    <a:pt x="134" y="297"/>
                    <a:pt x="133" y="310"/>
                  </a:cubicBezTo>
                  <a:cubicBezTo>
                    <a:pt x="131" y="323"/>
                    <a:pt x="129" y="336"/>
                    <a:pt x="129" y="349"/>
                  </a:cubicBezTo>
                  <a:cubicBezTo>
                    <a:pt x="129" y="350"/>
                    <a:pt x="129" y="351"/>
                    <a:pt x="129" y="353"/>
                  </a:cubicBezTo>
                  <a:cubicBezTo>
                    <a:pt x="134" y="357"/>
                    <a:pt x="141" y="361"/>
                    <a:pt x="140" y="368"/>
                  </a:cubicBezTo>
                  <a:lnTo>
                    <a:pt x="138" y="370"/>
                  </a:lnTo>
                  <a:cubicBezTo>
                    <a:pt x="131" y="369"/>
                    <a:pt x="124" y="371"/>
                    <a:pt x="117" y="372"/>
                  </a:cubicBezTo>
                  <a:cubicBezTo>
                    <a:pt x="113" y="373"/>
                    <a:pt x="109" y="373"/>
                    <a:pt x="104" y="373"/>
                  </a:cubicBezTo>
                  <a:cubicBezTo>
                    <a:pt x="102" y="370"/>
                    <a:pt x="104" y="366"/>
                    <a:pt x="104" y="363"/>
                  </a:cubicBezTo>
                  <a:cubicBezTo>
                    <a:pt x="101" y="362"/>
                    <a:pt x="97" y="365"/>
                    <a:pt x="94" y="364"/>
                  </a:cubicBezTo>
                  <a:cubicBezTo>
                    <a:pt x="94" y="363"/>
                    <a:pt x="93" y="363"/>
                    <a:pt x="93" y="363"/>
                  </a:cubicBezTo>
                  <a:cubicBezTo>
                    <a:pt x="81" y="364"/>
                    <a:pt x="66" y="370"/>
                    <a:pt x="54" y="364"/>
                  </a:cubicBezTo>
                  <a:cubicBezTo>
                    <a:pt x="53" y="363"/>
                    <a:pt x="52" y="361"/>
                    <a:pt x="53" y="360"/>
                  </a:cubicBezTo>
                  <a:cubicBezTo>
                    <a:pt x="58" y="355"/>
                    <a:pt x="66" y="355"/>
                    <a:pt x="72" y="351"/>
                  </a:cubicBezTo>
                  <a:cubicBezTo>
                    <a:pt x="73" y="351"/>
                    <a:pt x="74" y="351"/>
                    <a:pt x="75" y="350"/>
                  </a:cubicBezTo>
                  <a:cubicBezTo>
                    <a:pt x="78" y="348"/>
                    <a:pt x="84" y="347"/>
                    <a:pt x="83" y="342"/>
                  </a:cubicBezTo>
                  <a:cubicBezTo>
                    <a:pt x="89" y="326"/>
                    <a:pt x="85" y="312"/>
                    <a:pt x="83" y="295"/>
                  </a:cubicBezTo>
                  <a:cubicBezTo>
                    <a:pt x="81" y="281"/>
                    <a:pt x="79" y="267"/>
                    <a:pt x="74" y="255"/>
                  </a:cubicBezTo>
                  <a:cubicBezTo>
                    <a:pt x="72" y="249"/>
                    <a:pt x="75" y="238"/>
                    <a:pt x="66" y="236"/>
                  </a:cubicBezTo>
                  <a:cubicBezTo>
                    <a:pt x="59" y="228"/>
                    <a:pt x="67" y="219"/>
                    <a:pt x="67" y="210"/>
                  </a:cubicBezTo>
                  <a:cubicBezTo>
                    <a:pt x="68" y="205"/>
                    <a:pt x="70" y="201"/>
                    <a:pt x="70" y="196"/>
                  </a:cubicBezTo>
                  <a:cubicBezTo>
                    <a:pt x="70" y="190"/>
                    <a:pt x="72" y="185"/>
                    <a:pt x="71" y="179"/>
                  </a:cubicBezTo>
                  <a:cubicBezTo>
                    <a:pt x="69" y="178"/>
                    <a:pt x="67" y="181"/>
                    <a:pt x="66" y="179"/>
                  </a:cubicBezTo>
                  <a:cubicBezTo>
                    <a:pt x="62" y="178"/>
                    <a:pt x="56" y="178"/>
                    <a:pt x="53" y="175"/>
                  </a:cubicBezTo>
                  <a:cubicBezTo>
                    <a:pt x="51" y="171"/>
                    <a:pt x="49" y="167"/>
                    <a:pt x="46" y="162"/>
                  </a:cubicBezTo>
                  <a:cubicBezTo>
                    <a:pt x="43" y="166"/>
                    <a:pt x="39" y="168"/>
                    <a:pt x="35" y="167"/>
                  </a:cubicBezTo>
                  <a:cubicBezTo>
                    <a:pt x="28" y="163"/>
                    <a:pt x="22" y="155"/>
                    <a:pt x="18" y="149"/>
                  </a:cubicBezTo>
                  <a:cubicBezTo>
                    <a:pt x="13" y="141"/>
                    <a:pt x="9" y="132"/>
                    <a:pt x="5" y="124"/>
                  </a:cubicBezTo>
                  <a:cubicBezTo>
                    <a:pt x="2" y="119"/>
                    <a:pt x="13" y="118"/>
                    <a:pt x="7" y="113"/>
                  </a:cubicBezTo>
                  <a:cubicBezTo>
                    <a:pt x="7" y="112"/>
                    <a:pt x="9" y="112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9" y="105"/>
                    <a:pt x="3" y="102"/>
                    <a:pt x="3" y="96"/>
                  </a:cubicBezTo>
                  <a:cubicBezTo>
                    <a:pt x="2" y="92"/>
                    <a:pt x="0" y="88"/>
                    <a:pt x="0" y="84"/>
                  </a:cubicBezTo>
                  <a:cubicBezTo>
                    <a:pt x="2" y="83"/>
                    <a:pt x="5" y="83"/>
                    <a:pt x="6" y="81"/>
                  </a:cubicBezTo>
                  <a:cubicBezTo>
                    <a:pt x="7" y="78"/>
                    <a:pt x="11" y="78"/>
                    <a:pt x="12" y="76"/>
                  </a:cubicBezTo>
                  <a:cubicBezTo>
                    <a:pt x="13" y="75"/>
                    <a:pt x="14" y="73"/>
                    <a:pt x="16" y="73"/>
                  </a:cubicBezTo>
                  <a:cubicBezTo>
                    <a:pt x="19" y="71"/>
                    <a:pt x="17" y="68"/>
                    <a:pt x="16" y="66"/>
                  </a:cubicBezTo>
                  <a:cubicBezTo>
                    <a:pt x="16" y="61"/>
                    <a:pt x="17" y="55"/>
                    <a:pt x="16" y="51"/>
                  </a:cubicBezTo>
                  <a:cubicBezTo>
                    <a:pt x="16" y="50"/>
                    <a:pt x="17" y="49"/>
                    <a:pt x="18" y="49"/>
                  </a:cubicBezTo>
                  <a:cubicBezTo>
                    <a:pt x="20" y="50"/>
                    <a:pt x="22" y="51"/>
                    <a:pt x="24" y="53"/>
                  </a:cubicBezTo>
                  <a:cubicBezTo>
                    <a:pt x="26" y="58"/>
                    <a:pt x="26" y="65"/>
                    <a:pt x="26" y="70"/>
                  </a:cubicBezTo>
                  <a:cubicBezTo>
                    <a:pt x="27" y="72"/>
                    <a:pt x="25" y="76"/>
                    <a:pt x="29" y="76"/>
                  </a:cubicBezTo>
                  <a:cubicBezTo>
                    <a:pt x="30" y="76"/>
                    <a:pt x="31" y="78"/>
                    <a:pt x="32" y="78"/>
                  </a:cubicBezTo>
                  <a:lnTo>
                    <a:pt x="32" y="79"/>
                  </a:lnTo>
                  <a:cubicBezTo>
                    <a:pt x="33" y="81"/>
                    <a:pt x="34" y="83"/>
                    <a:pt x="35" y="85"/>
                  </a:cubicBezTo>
                  <a:cubicBezTo>
                    <a:pt x="38" y="88"/>
                    <a:pt x="33" y="88"/>
                    <a:pt x="32" y="90"/>
                  </a:cubicBezTo>
                  <a:cubicBezTo>
                    <a:pt x="29" y="93"/>
                    <a:pt x="27" y="97"/>
                    <a:pt x="29" y="102"/>
                  </a:cubicBezTo>
                  <a:cubicBezTo>
                    <a:pt x="30" y="103"/>
                    <a:pt x="30" y="105"/>
                    <a:pt x="30" y="106"/>
                  </a:cubicBezTo>
                  <a:cubicBezTo>
                    <a:pt x="32" y="112"/>
                    <a:pt x="34" y="118"/>
                    <a:pt x="37" y="124"/>
                  </a:cubicBezTo>
                  <a:cubicBezTo>
                    <a:pt x="41" y="122"/>
                    <a:pt x="47" y="125"/>
                    <a:pt x="49" y="120"/>
                  </a:cubicBezTo>
                  <a:cubicBezTo>
                    <a:pt x="50" y="120"/>
                    <a:pt x="51" y="119"/>
                    <a:pt x="53" y="119"/>
                  </a:cubicBezTo>
                  <a:cubicBezTo>
                    <a:pt x="61" y="114"/>
                    <a:pt x="67" y="103"/>
                    <a:pt x="77" y="100"/>
                  </a:cubicBezTo>
                  <a:cubicBezTo>
                    <a:pt x="78" y="99"/>
                    <a:pt x="80" y="97"/>
                    <a:pt x="82" y="98"/>
                  </a:cubicBezTo>
                  <a:cubicBezTo>
                    <a:pt x="83" y="97"/>
                    <a:pt x="83" y="97"/>
                    <a:pt x="83" y="96"/>
                  </a:cubicBezTo>
                  <a:cubicBezTo>
                    <a:pt x="81" y="93"/>
                    <a:pt x="80" y="89"/>
                    <a:pt x="79" y="85"/>
                  </a:cubicBezTo>
                  <a:cubicBezTo>
                    <a:pt x="75" y="80"/>
                    <a:pt x="72" y="76"/>
                    <a:pt x="73" y="70"/>
                  </a:cubicBezTo>
                  <a:cubicBezTo>
                    <a:pt x="71" y="70"/>
                    <a:pt x="70" y="69"/>
                    <a:pt x="70" y="67"/>
                  </a:cubicBezTo>
                  <a:cubicBezTo>
                    <a:pt x="69" y="65"/>
                    <a:pt x="70" y="63"/>
                    <a:pt x="71" y="61"/>
                  </a:cubicBezTo>
                  <a:cubicBezTo>
                    <a:pt x="73" y="61"/>
                    <a:pt x="72" y="58"/>
                    <a:pt x="72" y="57"/>
                  </a:cubicBezTo>
                  <a:cubicBezTo>
                    <a:pt x="71" y="53"/>
                    <a:pt x="70" y="49"/>
                    <a:pt x="69" y="44"/>
                  </a:cubicBezTo>
                  <a:cubicBezTo>
                    <a:pt x="69" y="44"/>
                    <a:pt x="67" y="44"/>
                    <a:pt x="67" y="43"/>
                  </a:cubicBezTo>
                  <a:cubicBezTo>
                    <a:pt x="69" y="38"/>
                    <a:pt x="72" y="34"/>
                    <a:pt x="70" y="28"/>
                  </a:cubicBezTo>
                  <a:cubicBezTo>
                    <a:pt x="73" y="25"/>
                    <a:pt x="69" y="21"/>
                    <a:pt x="72" y="17"/>
                  </a:cubicBezTo>
                  <a:cubicBezTo>
                    <a:pt x="74" y="16"/>
                    <a:pt x="75" y="15"/>
                    <a:pt x="77" y="14"/>
                  </a:cubicBezTo>
                  <a:cubicBezTo>
                    <a:pt x="78" y="10"/>
                    <a:pt x="78" y="6"/>
                    <a:pt x="82" y="4"/>
                  </a:cubicBezTo>
                  <a:cubicBezTo>
                    <a:pt x="84" y="4"/>
                    <a:pt x="86" y="3"/>
                    <a:pt x="88" y="2"/>
                  </a:cubicBezTo>
                  <a:cubicBezTo>
                    <a:pt x="91" y="2"/>
                    <a:pt x="96" y="5"/>
                    <a:pt x="98" y="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B3AFB3D3-A893-18B0-A283-C000EE75C60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47748" y="2719294"/>
              <a:ext cx="205097" cy="172985"/>
            </a:xfrm>
            <a:custGeom>
              <a:avLst/>
              <a:gdLst>
                <a:gd name="T0" fmla="*/ 2147483646 w 19"/>
                <a:gd name="T1" fmla="*/ 0 h 18"/>
                <a:gd name="T2" fmla="*/ 2147483646 w 19"/>
                <a:gd name="T3" fmla="*/ 2147483646 h 18"/>
                <a:gd name="T4" fmla="*/ 2147483646 w 19"/>
                <a:gd name="T5" fmla="*/ 2147483646 h 18"/>
                <a:gd name="T6" fmla="*/ 2147483646 w 19"/>
                <a:gd name="T7" fmla="*/ 2147483646 h 18"/>
                <a:gd name="T8" fmla="*/ 2147483646 w 19"/>
                <a:gd name="T9" fmla="*/ 2147483646 h 18"/>
                <a:gd name="T10" fmla="*/ 2147483646 w 19"/>
                <a:gd name="T11" fmla="*/ 2147483646 h 18"/>
                <a:gd name="T12" fmla="*/ 2147483646 w 19"/>
                <a:gd name="T13" fmla="*/ 2147483646 h 18"/>
                <a:gd name="T14" fmla="*/ 2147483646 w 19"/>
                <a:gd name="T15" fmla="*/ 2147483646 h 18"/>
                <a:gd name="T16" fmla="*/ 2147483646 w 19"/>
                <a:gd name="T17" fmla="*/ 2147483646 h 18"/>
                <a:gd name="T18" fmla="*/ 2147483646 w 19"/>
                <a:gd name="T19" fmla="*/ 2147483646 h 18"/>
                <a:gd name="T20" fmla="*/ 2147483646 w 19"/>
                <a:gd name="T21" fmla="*/ 0 h 18"/>
                <a:gd name="T22" fmla="*/ 2147483646 w 19"/>
                <a:gd name="T23" fmla="*/ 0 h 18"/>
                <a:gd name="T24" fmla="*/ 2147483646 w 19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18"/>
                <a:gd name="T41" fmla="*/ 19 w 19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18">
                  <a:moveTo>
                    <a:pt x="19" y="0"/>
                  </a:moveTo>
                  <a:cubicBezTo>
                    <a:pt x="17" y="5"/>
                    <a:pt x="11" y="2"/>
                    <a:pt x="8" y="7"/>
                  </a:cubicBezTo>
                  <a:lnTo>
                    <a:pt x="5" y="10"/>
                  </a:lnTo>
                  <a:cubicBezTo>
                    <a:pt x="5" y="7"/>
                    <a:pt x="9" y="3"/>
                    <a:pt x="12" y="1"/>
                  </a:cubicBezTo>
                  <a:cubicBezTo>
                    <a:pt x="7" y="1"/>
                    <a:pt x="5" y="6"/>
                    <a:pt x="3" y="10"/>
                  </a:cubicBezTo>
                  <a:cubicBezTo>
                    <a:pt x="1" y="12"/>
                    <a:pt x="3" y="15"/>
                    <a:pt x="3" y="18"/>
                  </a:cubicBezTo>
                  <a:cubicBezTo>
                    <a:pt x="2" y="16"/>
                    <a:pt x="1" y="13"/>
                    <a:pt x="1" y="10"/>
                  </a:cubicBezTo>
                  <a:cubicBezTo>
                    <a:pt x="0" y="8"/>
                    <a:pt x="2" y="5"/>
                    <a:pt x="3" y="3"/>
                  </a:cubicBezTo>
                  <a:cubicBezTo>
                    <a:pt x="5" y="1"/>
                    <a:pt x="8" y="1"/>
                    <a:pt x="10" y="0"/>
                  </a:cubicBezTo>
                  <a:cubicBezTo>
                    <a:pt x="13" y="0"/>
                    <a:pt x="16" y="1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4206C202-F025-2EC2-5A86-19FD6AA1FA7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91058" y="2727837"/>
              <a:ext cx="345989" cy="350242"/>
            </a:xfrm>
            <a:custGeom>
              <a:avLst/>
              <a:gdLst>
                <a:gd name="T0" fmla="*/ 2147483646 w 32"/>
                <a:gd name="T1" fmla="*/ 2147483646 h 36"/>
                <a:gd name="T2" fmla="*/ 2147483646 w 32"/>
                <a:gd name="T3" fmla="*/ 2147483646 h 36"/>
                <a:gd name="T4" fmla="*/ 2147483646 w 32"/>
                <a:gd name="T5" fmla="*/ 2147483646 h 36"/>
                <a:gd name="T6" fmla="*/ 2147483646 w 32"/>
                <a:gd name="T7" fmla="*/ 2147483646 h 36"/>
                <a:gd name="T8" fmla="*/ 2147483646 w 32"/>
                <a:gd name="T9" fmla="*/ 2147483646 h 36"/>
                <a:gd name="T10" fmla="*/ 2147483646 w 32"/>
                <a:gd name="T11" fmla="*/ 2147483646 h 36"/>
                <a:gd name="T12" fmla="*/ 2147483646 w 32"/>
                <a:gd name="T13" fmla="*/ 2147483646 h 36"/>
                <a:gd name="T14" fmla="*/ 2147483646 w 32"/>
                <a:gd name="T15" fmla="*/ 2147483646 h 36"/>
                <a:gd name="T16" fmla="*/ 2147483646 w 32"/>
                <a:gd name="T17" fmla="*/ 2147483646 h 36"/>
                <a:gd name="T18" fmla="*/ 2147483646 w 32"/>
                <a:gd name="T19" fmla="*/ 2147483646 h 36"/>
                <a:gd name="T20" fmla="*/ 2147483646 w 32"/>
                <a:gd name="T21" fmla="*/ 2147483646 h 36"/>
                <a:gd name="T22" fmla="*/ 2147483646 w 32"/>
                <a:gd name="T23" fmla="*/ 2147483646 h 36"/>
                <a:gd name="T24" fmla="*/ 2147483646 w 32"/>
                <a:gd name="T25" fmla="*/ 2147483646 h 36"/>
                <a:gd name="T26" fmla="*/ 2147483646 w 32"/>
                <a:gd name="T27" fmla="*/ 2147483646 h 36"/>
                <a:gd name="T28" fmla="*/ 2147483646 w 32"/>
                <a:gd name="T29" fmla="*/ 2147483646 h 36"/>
                <a:gd name="T30" fmla="*/ 2147483646 w 32"/>
                <a:gd name="T31" fmla="*/ 2147483646 h 36"/>
                <a:gd name="T32" fmla="*/ 2147483646 w 32"/>
                <a:gd name="T33" fmla="*/ 2147483646 h 36"/>
                <a:gd name="T34" fmla="*/ 2147483646 w 32"/>
                <a:gd name="T35" fmla="*/ 2147483646 h 36"/>
                <a:gd name="T36" fmla="*/ 2147483646 w 32"/>
                <a:gd name="T37" fmla="*/ 2147483646 h 36"/>
                <a:gd name="T38" fmla="*/ 2147483646 w 32"/>
                <a:gd name="T39" fmla="*/ 2147483646 h 36"/>
                <a:gd name="T40" fmla="*/ 2147483646 w 32"/>
                <a:gd name="T41" fmla="*/ 2147483646 h 36"/>
                <a:gd name="T42" fmla="*/ 0 w 32"/>
                <a:gd name="T43" fmla="*/ 2147483646 h 36"/>
                <a:gd name="T44" fmla="*/ 2147483646 w 32"/>
                <a:gd name="T45" fmla="*/ 2147483646 h 36"/>
                <a:gd name="T46" fmla="*/ 2147483646 w 32"/>
                <a:gd name="T47" fmla="*/ 2147483646 h 36"/>
                <a:gd name="T48" fmla="*/ 2147483646 w 32"/>
                <a:gd name="T49" fmla="*/ 2147483646 h 36"/>
                <a:gd name="T50" fmla="*/ 2147483646 w 32"/>
                <a:gd name="T51" fmla="*/ 2147483646 h 36"/>
                <a:gd name="T52" fmla="*/ 2147483646 w 32"/>
                <a:gd name="T53" fmla="*/ 2147483646 h 36"/>
                <a:gd name="T54" fmla="*/ 2147483646 w 32"/>
                <a:gd name="T55" fmla="*/ 2147483646 h 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2"/>
                <a:gd name="T85" fmla="*/ 0 h 36"/>
                <a:gd name="T86" fmla="*/ 32 w 32"/>
                <a:gd name="T87" fmla="*/ 36 h 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2" h="36">
                  <a:moveTo>
                    <a:pt x="23" y="8"/>
                  </a:moveTo>
                  <a:cubicBezTo>
                    <a:pt x="24" y="13"/>
                    <a:pt x="31" y="15"/>
                    <a:pt x="27" y="20"/>
                  </a:cubicBezTo>
                  <a:cubicBezTo>
                    <a:pt x="28" y="22"/>
                    <a:pt x="32" y="22"/>
                    <a:pt x="30" y="25"/>
                  </a:cubicBezTo>
                  <a:cubicBezTo>
                    <a:pt x="29" y="27"/>
                    <a:pt x="32" y="30"/>
                    <a:pt x="29" y="32"/>
                  </a:cubicBezTo>
                  <a:lnTo>
                    <a:pt x="28" y="32"/>
                  </a:lnTo>
                  <a:cubicBezTo>
                    <a:pt x="27" y="31"/>
                    <a:pt x="24" y="31"/>
                    <a:pt x="23" y="31"/>
                  </a:cubicBezTo>
                  <a:cubicBezTo>
                    <a:pt x="21" y="33"/>
                    <a:pt x="20" y="34"/>
                    <a:pt x="20" y="36"/>
                  </a:cubicBezTo>
                  <a:cubicBezTo>
                    <a:pt x="20" y="35"/>
                    <a:pt x="18" y="34"/>
                    <a:pt x="19" y="33"/>
                  </a:cubicBezTo>
                  <a:cubicBezTo>
                    <a:pt x="17" y="31"/>
                    <a:pt x="16" y="30"/>
                    <a:pt x="13" y="29"/>
                  </a:cubicBezTo>
                  <a:cubicBezTo>
                    <a:pt x="12" y="28"/>
                    <a:pt x="13" y="26"/>
                    <a:pt x="12" y="26"/>
                  </a:cubicBezTo>
                  <a:lnTo>
                    <a:pt x="10" y="26"/>
                  </a:lnTo>
                  <a:cubicBezTo>
                    <a:pt x="9" y="24"/>
                    <a:pt x="12" y="21"/>
                    <a:pt x="9" y="20"/>
                  </a:cubicBezTo>
                  <a:cubicBezTo>
                    <a:pt x="8" y="20"/>
                    <a:pt x="8" y="22"/>
                    <a:pt x="7" y="21"/>
                  </a:cubicBezTo>
                  <a:cubicBezTo>
                    <a:pt x="7" y="20"/>
                    <a:pt x="8" y="18"/>
                    <a:pt x="6" y="17"/>
                  </a:cubicBezTo>
                  <a:cubicBezTo>
                    <a:pt x="5" y="17"/>
                    <a:pt x="4" y="17"/>
                    <a:pt x="4" y="18"/>
                  </a:cubicBezTo>
                  <a:cubicBezTo>
                    <a:pt x="3" y="16"/>
                    <a:pt x="4" y="14"/>
                    <a:pt x="5" y="12"/>
                  </a:cubicBezTo>
                  <a:cubicBezTo>
                    <a:pt x="4" y="12"/>
                    <a:pt x="4" y="11"/>
                    <a:pt x="3" y="11"/>
                  </a:cubicBezTo>
                  <a:cubicBezTo>
                    <a:pt x="2" y="12"/>
                    <a:pt x="2" y="13"/>
                    <a:pt x="0" y="13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3" y="9"/>
                    <a:pt x="4" y="8"/>
                    <a:pt x="5" y="8"/>
                  </a:cubicBezTo>
                  <a:cubicBezTo>
                    <a:pt x="6" y="7"/>
                    <a:pt x="9" y="6"/>
                    <a:pt x="7" y="4"/>
                  </a:cubicBezTo>
                  <a:cubicBezTo>
                    <a:pt x="6" y="5"/>
                    <a:pt x="5" y="4"/>
                    <a:pt x="5" y="3"/>
                  </a:cubicBezTo>
                  <a:cubicBezTo>
                    <a:pt x="11" y="3"/>
                    <a:pt x="20" y="0"/>
                    <a:pt x="2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5BE9B34A-59D1-04DA-B03E-7A4E8E3BC53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94244" y="2747057"/>
              <a:ext cx="160510" cy="49119"/>
            </a:xfrm>
            <a:custGeom>
              <a:avLst/>
              <a:gdLst>
                <a:gd name="T0" fmla="*/ 2147483646 w 15"/>
                <a:gd name="T1" fmla="*/ 2147483646 h 5"/>
                <a:gd name="T2" fmla="*/ 2147483646 w 15"/>
                <a:gd name="T3" fmla="*/ 2147483646 h 5"/>
                <a:gd name="T4" fmla="*/ 2147483646 w 15"/>
                <a:gd name="T5" fmla="*/ 2147483646 h 5"/>
                <a:gd name="T6" fmla="*/ 2147483646 w 15"/>
                <a:gd name="T7" fmla="*/ 2147483646 h 5"/>
                <a:gd name="T8" fmla="*/ 0 w 15"/>
                <a:gd name="T9" fmla="*/ 2147483646 h 5"/>
                <a:gd name="T10" fmla="*/ 2147483646 w 15"/>
                <a:gd name="T11" fmla="*/ 2147483646 h 5"/>
                <a:gd name="T12" fmla="*/ 2147483646 w 15"/>
                <a:gd name="T13" fmla="*/ 2147483646 h 5"/>
                <a:gd name="T14" fmla="*/ 2147483646 w 15"/>
                <a:gd name="T15" fmla="*/ 2147483646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5"/>
                <a:gd name="T26" fmla="*/ 15 w 15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5">
                  <a:moveTo>
                    <a:pt x="13" y="1"/>
                  </a:moveTo>
                  <a:cubicBezTo>
                    <a:pt x="13" y="2"/>
                    <a:pt x="15" y="2"/>
                    <a:pt x="15" y="4"/>
                  </a:cubicBezTo>
                  <a:cubicBezTo>
                    <a:pt x="14" y="5"/>
                    <a:pt x="12" y="4"/>
                    <a:pt x="11" y="5"/>
                  </a:cubicBezTo>
                  <a:cubicBezTo>
                    <a:pt x="11" y="3"/>
                    <a:pt x="10" y="3"/>
                    <a:pt x="9" y="3"/>
                  </a:cubicBezTo>
                  <a:cubicBezTo>
                    <a:pt x="6" y="5"/>
                    <a:pt x="3" y="4"/>
                    <a:pt x="0" y="5"/>
                  </a:cubicBezTo>
                  <a:cubicBezTo>
                    <a:pt x="2" y="4"/>
                    <a:pt x="5" y="0"/>
                    <a:pt x="8" y="2"/>
                  </a:cubicBezTo>
                  <a:cubicBezTo>
                    <a:pt x="9" y="0"/>
                    <a:pt x="11" y="0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4E657D89-E89E-04D7-2D18-3E5A5DCC9AE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80357" y="2796177"/>
              <a:ext cx="668794" cy="832892"/>
            </a:xfrm>
            <a:custGeom>
              <a:avLst/>
              <a:gdLst>
                <a:gd name="T0" fmla="*/ 2147483646 w 62"/>
                <a:gd name="T1" fmla="*/ 2147483646 h 86"/>
                <a:gd name="T2" fmla="*/ 2147483646 w 62"/>
                <a:gd name="T3" fmla="*/ 2147483646 h 86"/>
                <a:gd name="T4" fmla="*/ 2147483646 w 62"/>
                <a:gd name="T5" fmla="*/ 2147483646 h 86"/>
                <a:gd name="T6" fmla="*/ 2147483646 w 62"/>
                <a:gd name="T7" fmla="*/ 2147483646 h 86"/>
                <a:gd name="T8" fmla="*/ 2147483646 w 62"/>
                <a:gd name="T9" fmla="*/ 2147483646 h 86"/>
                <a:gd name="T10" fmla="*/ 2147483646 w 62"/>
                <a:gd name="T11" fmla="*/ 2147483646 h 86"/>
                <a:gd name="T12" fmla="*/ 2147483646 w 62"/>
                <a:gd name="T13" fmla="*/ 2147483646 h 86"/>
                <a:gd name="T14" fmla="*/ 2147483646 w 62"/>
                <a:gd name="T15" fmla="*/ 2147483646 h 86"/>
                <a:gd name="T16" fmla="*/ 2147483646 w 62"/>
                <a:gd name="T17" fmla="*/ 2147483646 h 86"/>
                <a:gd name="T18" fmla="*/ 2147483646 w 62"/>
                <a:gd name="T19" fmla="*/ 2147483646 h 86"/>
                <a:gd name="T20" fmla="*/ 2147483646 w 62"/>
                <a:gd name="T21" fmla="*/ 2147483646 h 86"/>
                <a:gd name="T22" fmla="*/ 2147483646 w 62"/>
                <a:gd name="T23" fmla="*/ 2147483646 h 86"/>
                <a:gd name="T24" fmla="*/ 2147483646 w 62"/>
                <a:gd name="T25" fmla="*/ 2147483646 h 86"/>
                <a:gd name="T26" fmla="*/ 2147483646 w 62"/>
                <a:gd name="T27" fmla="*/ 2147483646 h 86"/>
                <a:gd name="T28" fmla="*/ 2147483646 w 62"/>
                <a:gd name="T29" fmla="*/ 2147483646 h 86"/>
                <a:gd name="T30" fmla="*/ 2147483646 w 62"/>
                <a:gd name="T31" fmla="*/ 2147483646 h 86"/>
                <a:gd name="T32" fmla="*/ 2147483646 w 62"/>
                <a:gd name="T33" fmla="*/ 2147483646 h 86"/>
                <a:gd name="T34" fmla="*/ 2147483646 w 62"/>
                <a:gd name="T35" fmla="*/ 2147483646 h 86"/>
                <a:gd name="T36" fmla="*/ 2147483646 w 62"/>
                <a:gd name="T37" fmla="*/ 2147483646 h 86"/>
                <a:gd name="T38" fmla="*/ 2147483646 w 62"/>
                <a:gd name="T39" fmla="*/ 2147483646 h 86"/>
                <a:gd name="T40" fmla="*/ 2147483646 w 62"/>
                <a:gd name="T41" fmla="*/ 2147483646 h 86"/>
                <a:gd name="T42" fmla="*/ 2147483646 w 62"/>
                <a:gd name="T43" fmla="*/ 2147483646 h 86"/>
                <a:gd name="T44" fmla="*/ 2147483646 w 62"/>
                <a:gd name="T45" fmla="*/ 2147483646 h 86"/>
                <a:gd name="T46" fmla="*/ 2147483646 w 62"/>
                <a:gd name="T47" fmla="*/ 2147483646 h 86"/>
                <a:gd name="T48" fmla="*/ 2147483646 w 62"/>
                <a:gd name="T49" fmla="*/ 2147483646 h 86"/>
                <a:gd name="T50" fmla="*/ 2147483646 w 62"/>
                <a:gd name="T51" fmla="*/ 2147483646 h 86"/>
                <a:gd name="T52" fmla="*/ 2147483646 w 62"/>
                <a:gd name="T53" fmla="*/ 2147483646 h 86"/>
                <a:gd name="T54" fmla="*/ 2147483646 w 62"/>
                <a:gd name="T55" fmla="*/ 2147483646 h 86"/>
                <a:gd name="T56" fmla="*/ 2147483646 w 62"/>
                <a:gd name="T57" fmla="*/ 2147483646 h 86"/>
                <a:gd name="T58" fmla="*/ 2147483646 w 62"/>
                <a:gd name="T59" fmla="*/ 2147483646 h 86"/>
                <a:gd name="T60" fmla="*/ 2147483646 w 62"/>
                <a:gd name="T61" fmla="*/ 2147483646 h 86"/>
                <a:gd name="T62" fmla="*/ 2147483646 w 62"/>
                <a:gd name="T63" fmla="*/ 2147483646 h 86"/>
                <a:gd name="T64" fmla="*/ 2147483646 w 62"/>
                <a:gd name="T65" fmla="*/ 2147483646 h 86"/>
                <a:gd name="T66" fmla="*/ 2147483646 w 62"/>
                <a:gd name="T67" fmla="*/ 2147483646 h 86"/>
                <a:gd name="T68" fmla="*/ 2147483646 w 62"/>
                <a:gd name="T69" fmla="*/ 2147483646 h 86"/>
                <a:gd name="T70" fmla="*/ 2147483646 w 62"/>
                <a:gd name="T71" fmla="*/ 2147483646 h 86"/>
                <a:gd name="T72" fmla="*/ 2147483646 w 62"/>
                <a:gd name="T73" fmla="*/ 2147483646 h 86"/>
                <a:gd name="T74" fmla="*/ 2147483646 w 62"/>
                <a:gd name="T75" fmla="*/ 2147483646 h 86"/>
                <a:gd name="T76" fmla="*/ 2147483646 w 62"/>
                <a:gd name="T77" fmla="*/ 2147483646 h 86"/>
                <a:gd name="T78" fmla="*/ 2147483646 w 62"/>
                <a:gd name="T79" fmla="*/ 2147483646 h 86"/>
                <a:gd name="T80" fmla="*/ 2147483646 w 62"/>
                <a:gd name="T81" fmla="*/ 2147483646 h 86"/>
                <a:gd name="T82" fmla="*/ 2147483646 w 62"/>
                <a:gd name="T83" fmla="*/ 2147483646 h 86"/>
                <a:gd name="T84" fmla="*/ 2147483646 w 62"/>
                <a:gd name="T85" fmla="*/ 2147483646 h 86"/>
                <a:gd name="T86" fmla="*/ 2147483646 w 62"/>
                <a:gd name="T87" fmla="*/ 2147483646 h 86"/>
                <a:gd name="T88" fmla="*/ 2147483646 w 62"/>
                <a:gd name="T89" fmla="*/ 2147483646 h 8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2"/>
                <a:gd name="T136" fmla="*/ 0 h 86"/>
                <a:gd name="T137" fmla="*/ 62 w 62"/>
                <a:gd name="T138" fmla="*/ 86 h 8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2" h="86">
                  <a:moveTo>
                    <a:pt x="28" y="2"/>
                  </a:moveTo>
                  <a:cubicBezTo>
                    <a:pt x="28" y="4"/>
                    <a:pt x="26" y="7"/>
                    <a:pt x="29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30" y="12"/>
                    <a:pt x="32" y="13"/>
                  </a:cubicBezTo>
                  <a:lnTo>
                    <a:pt x="34" y="13"/>
                  </a:lnTo>
                  <a:cubicBezTo>
                    <a:pt x="34" y="14"/>
                    <a:pt x="35" y="15"/>
                    <a:pt x="35" y="16"/>
                  </a:cubicBezTo>
                  <a:lnTo>
                    <a:pt x="37" y="16"/>
                  </a:lnTo>
                  <a:cubicBezTo>
                    <a:pt x="37" y="18"/>
                    <a:pt x="36" y="20"/>
                    <a:pt x="39" y="20"/>
                  </a:cubicBezTo>
                  <a:cubicBezTo>
                    <a:pt x="41" y="20"/>
                    <a:pt x="40" y="22"/>
                    <a:pt x="41" y="23"/>
                  </a:cubicBezTo>
                  <a:cubicBezTo>
                    <a:pt x="43" y="24"/>
                    <a:pt x="45" y="26"/>
                    <a:pt x="46" y="28"/>
                  </a:cubicBezTo>
                  <a:cubicBezTo>
                    <a:pt x="44" y="29"/>
                    <a:pt x="44" y="31"/>
                    <a:pt x="44" y="33"/>
                  </a:cubicBezTo>
                  <a:cubicBezTo>
                    <a:pt x="45" y="34"/>
                    <a:pt x="45" y="34"/>
                    <a:pt x="46" y="33"/>
                  </a:cubicBezTo>
                  <a:cubicBezTo>
                    <a:pt x="47" y="34"/>
                    <a:pt x="49" y="36"/>
                    <a:pt x="50" y="34"/>
                  </a:cubicBezTo>
                  <a:cubicBezTo>
                    <a:pt x="52" y="31"/>
                    <a:pt x="49" y="27"/>
                    <a:pt x="53" y="25"/>
                  </a:cubicBezTo>
                  <a:cubicBezTo>
                    <a:pt x="54" y="26"/>
                    <a:pt x="56" y="26"/>
                    <a:pt x="57" y="27"/>
                  </a:cubicBezTo>
                  <a:cubicBezTo>
                    <a:pt x="62" y="32"/>
                    <a:pt x="59" y="40"/>
                    <a:pt x="57" y="46"/>
                  </a:cubicBezTo>
                  <a:cubicBezTo>
                    <a:pt x="55" y="48"/>
                    <a:pt x="52" y="45"/>
                    <a:pt x="50" y="48"/>
                  </a:cubicBezTo>
                  <a:cubicBezTo>
                    <a:pt x="53" y="53"/>
                    <a:pt x="54" y="60"/>
                    <a:pt x="53" y="67"/>
                  </a:cubicBezTo>
                  <a:cubicBezTo>
                    <a:pt x="52" y="70"/>
                    <a:pt x="49" y="74"/>
                    <a:pt x="46" y="76"/>
                  </a:cubicBezTo>
                  <a:cubicBezTo>
                    <a:pt x="45" y="75"/>
                    <a:pt x="46" y="73"/>
                    <a:pt x="44" y="73"/>
                  </a:cubicBezTo>
                  <a:cubicBezTo>
                    <a:pt x="42" y="75"/>
                    <a:pt x="44" y="76"/>
                    <a:pt x="43" y="78"/>
                  </a:cubicBezTo>
                  <a:cubicBezTo>
                    <a:pt x="43" y="81"/>
                    <a:pt x="40" y="84"/>
                    <a:pt x="38" y="86"/>
                  </a:cubicBezTo>
                  <a:cubicBezTo>
                    <a:pt x="38" y="85"/>
                    <a:pt x="37" y="84"/>
                    <a:pt x="37" y="83"/>
                  </a:cubicBezTo>
                  <a:lnTo>
                    <a:pt x="38" y="83"/>
                  </a:lnTo>
                  <a:cubicBezTo>
                    <a:pt x="38" y="82"/>
                    <a:pt x="38" y="80"/>
                    <a:pt x="36" y="79"/>
                  </a:cubicBezTo>
                  <a:cubicBezTo>
                    <a:pt x="35" y="79"/>
                    <a:pt x="34" y="80"/>
                    <a:pt x="32" y="79"/>
                  </a:cubicBezTo>
                  <a:cubicBezTo>
                    <a:pt x="29" y="83"/>
                    <a:pt x="24" y="80"/>
                    <a:pt x="19" y="79"/>
                  </a:cubicBezTo>
                  <a:cubicBezTo>
                    <a:pt x="19" y="78"/>
                    <a:pt x="19" y="77"/>
                    <a:pt x="20" y="77"/>
                  </a:cubicBezTo>
                  <a:cubicBezTo>
                    <a:pt x="25" y="77"/>
                    <a:pt x="29" y="78"/>
                    <a:pt x="33" y="76"/>
                  </a:cubicBezTo>
                  <a:cubicBezTo>
                    <a:pt x="36" y="75"/>
                    <a:pt x="36" y="72"/>
                    <a:pt x="37" y="70"/>
                  </a:cubicBezTo>
                  <a:cubicBezTo>
                    <a:pt x="36" y="67"/>
                    <a:pt x="35" y="64"/>
                    <a:pt x="32" y="62"/>
                  </a:cubicBezTo>
                  <a:cubicBezTo>
                    <a:pt x="30" y="62"/>
                    <a:pt x="29" y="61"/>
                    <a:pt x="28" y="62"/>
                  </a:cubicBezTo>
                  <a:cubicBezTo>
                    <a:pt x="25" y="64"/>
                    <a:pt x="22" y="71"/>
                    <a:pt x="17" y="68"/>
                  </a:cubicBezTo>
                  <a:cubicBezTo>
                    <a:pt x="17" y="67"/>
                    <a:pt x="16" y="67"/>
                    <a:pt x="16" y="66"/>
                  </a:cubicBezTo>
                  <a:cubicBezTo>
                    <a:pt x="20" y="64"/>
                    <a:pt x="21" y="60"/>
                    <a:pt x="22" y="56"/>
                  </a:cubicBezTo>
                  <a:lnTo>
                    <a:pt x="25" y="54"/>
                  </a:lnTo>
                  <a:cubicBezTo>
                    <a:pt x="28" y="58"/>
                    <a:pt x="34" y="55"/>
                    <a:pt x="35" y="60"/>
                  </a:cubicBezTo>
                  <a:cubicBezTo>
                    <a:pt x="36" y="62"/>
                    <a:pt x="37" y="65"/>
                    <a:pt x="39" y="67"/>
                  </a:cubicBezTo>
                  <a:cubicBezTo>
                    <a:pt x="40" y="65"/>
                    <a:pt x="38" y="63"/>
                    <a:pt x="38" y="62"/>
                  </a:cubicBezTo>
                  <a:cubicBezTo>
                    <a:pt x="37" y="60"/>
                    <a:pt x="36" y="57"/>
                    <a:pt x="35" y="56"/>
                  </a:cubicBezTo>
                  <a:lnTo>
                    <a:pt x="37" y="57"/>
                  </a:lnTo>
                  <a:cubicBezTo>
                    <a:pt x="37" y="56"/>
                    <a:pt x="38" y="56"/>
                    <a:pt x="37" y="55"/>
                  </a:cubicBezTo>
                  <a:cubicBezTo>
                    <a:pt x="35" y="52"/>
                    <a:pt x="31" y="56"/>
                    <a:pt x="29" y="54"/>
                  </a:cubicBezTo>
                  <a:cubicBezTo>
                    <a:pt x="24" y="53"/>
                    <a:pt x="27" y="46"/>
                    <a:pt x="21" y="45"/>
                  </a:cubicBezTo>
                  <a:cubicBezTo>
                    <a:pt x="18" y="45"/>
                    <a:pt x="17" y="45"/>
                    <a:pt x="15" y="48"/>
                  </a:cubicBezTo>
                  <a:cubicBezTo>
                    <a:pt x="15" y="48"/>
                    <a:pt x="15" y="49"/>
                    <a:pt x="15" y="49"/>
                  </a:cubicBezTo>
                  <a:lnTo>
                    <a:pt x="14" y="49"/>
                  </a:lnTo>
                  <a:cubicBezTo>
                    <a:pt x="15" y="44"/>
                    <a:pt x="15" y="38"/>
                    <a:pt x="12" y="34"/>
                  </a:cubicBezTo>
                  <a:cubicBezTo>
                    <a:pt x="10" y="33"/>
                    <a:pt x="8" y="31"/>
                    <a:pt x="6" y="32"/>
                  </a:cubicBezTo>
                  <a:cubicBezTo>
                    <a:pt x="2" y="35"/>
                    <a:pt x="4" y="39"/>
                    <a:pt x="5" y="43"/>
                  </a:cubicBezTo>
                  <a:cubicBezTo>
                    <a:pt x="7" y="44"/>
                    <a:pt x="7" y="46"/>
                    <a:pt x="9" y="47"/>
                  </a:cubicBezTo>
                  <a:cubicBezTo>
                    <a:pt x="10" y="47"/>
                    <a:pt x="12" y="47"/>
                    <a:pt x="13" y="46"/>
                  </a:cubicBezTo>
                  <a:lnTo>
                    <a:pt x="13" y="45"/>
                  </a:lnTo>
                  <a:cubicBezTo>
                    <a:pt x="12" y="46"/>
                    <a:pt x="13" y="49"/>
                    <a:pt x="11" y="49"/>
                  </a:cubicBezTo>
                  <a:cubicBezTo>
                    <a:pt x="10" y="47"/>
                    <a:pt x="8" y="50"/>
                    <a:pt x="6" y="48"/>
                  </a:cubicBezTo>
                  <a:lnTo>
                    <a:pt x="5" y="48"/>
                  </a:lnTo>
                  <a:cubicBezTo>
                    <a:pt x="4" y="41"/>
                    <a:pt x="0" y="35"/>
                    <a:pt x="4" y="29"/>
                  </a:cubicBezTo>
                  <a:cubicBezTo>
                    <a:pt x="4" y="27"/>
                    <a:pt x="4" y="25"/>
                    <a:pt x="6" y="23"/>
                  </a:cubicBezTo>
                  <a:cubicBezTo>
                    <a:pt x="7" y="23"/>
                    <a:pt x="8" y="23"/>
                    <a:pt x="8" y="21"/>
                  </a:cubicBezTo>
                  <a:cubicBezTo>
                    <a:pt x="7" y="20"/>
                    <a:pt x="9" y="20"/>
                    <a:pt x="8" y="19"/>
                  </a:cubicBezTo>
                  <a:cubicBezTo>
                    <a:pt x="7" y="19"/>
                    <a:pt x="7" y="20"/>
                    <a:pt x="6" y="20"/>
                  </a:cubicBezTo>
                  <a:lnTo>
                    <a:pt x="3" y="19"/>
                  </a:lnTo>
                  <a:cubicBezTo>
                    <a:pt x="3" y="15"/>
                    <a:pt x="6" y="11"/>
                    <a:pt x="9" y="7"/>
                  </a:cubicBezTo>
                  <a:cubicBezTo>
                    <a:pt x="10" y="9"/>
                    <a:pt x="10" y="13"/>
                    <a:pt x="13" y="13"/>
                  </a:cubicBezTo>
                  <a:cubicBezTo>
                    <a:pt x="12" y="10"/>
                    <a:pt x="17" y="11"/>
                    <a:pt x="15" y="8"/>
                  </a:cubicBezTo>
                  <a:lnTo>
                    <a:pt x="14" y="8"/>
                  </a:lnTo>
                  <a:cubicBezTo>
                    <a:pt x="13" y="6"/>
                    <a:pt x="15" y="5"/>
                    <a:pt x="16" y="3"/>
                  </a:cubicBezTo>
                  <a:cubicBezTo>
                    <a:pt x="18" y="2"/>
                    <a:pt x="22" y="1"/>
                    <a:pt x="25" y="1"/>
                  </a:cubicBezTo>
                  <a:cubicBezTo>
                    <a:pt x="26" y="0"/>
                    <a:pt x="27" y="1"/>
                    <a:pt x="28" y="2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9DB7BCE7-1B06-0E50-BF5A-EC14F417230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63545" y="2834618"/>
              <a:ext cx="53503" cy="68340"/>
            </a:xfrm>
            <a:custGeom>
              <a:avLst/>
              <a:gdLst>
                <a:gd name="T0" fmla="*/ 2147483646 w 5"/>
                <a:gd name="T1" fmla="*/ 0 h 7"/>
                <a:gd name="T2" fmla="*/ 0 w 5"/>
                <a:gd name="T3" fmla="*/ 2147483646 h 7"/>
                <a:gd name="T4" fmla="*/ 2147483646 w 5"/>
                <a:gd name="T5" fmla="*/ 0 h 7"/>
                <a:gd name="T6" fmla="*/ 2147483646 w 5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7"/>
                <a:gd name="T14" fmla="*/ 5 w 5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7">
                  <a:moveTo>
                    <a:pt x="5" y="0"/>
                  </a:moveTo>
                  <a:cubicBezTo>
                    <a:pt x="5" y="3"/>
                    <a:pt x="2" y="5"/>
                    <a:pt x="0" y="7"/>
                  </a:cubicBezTo>
                  <a:cubicBezTo>
                    <a:pt x="0" y="4"/>
                    <a:pt x="3" y="2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42C4ECF7-7856-2228-1275-C0F8B33BD6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47748" y="2941399"/>
              <a:ext cx="139109" cy="117459"/>
            </a:xfrm>
            <a:custGeom>
              <a:avLst/>
              <a:gdLst>
                <a:gd name="T0" fmla="*/ 2147483646 w 13"/>
                <a:gd name="T1" fmla="*/ 2147483646 h 12"/>
                <a:gd name="T2" fmla="*/ 2147483646 w 13"/>
                <a:gd name="T3" fmla="*/ 2147483646 h 12"/>
                <a:gd name="T4" fmla="*/ 2147483646 w 13"/>
                <a:gd name="T5" fmla="*/ 2147483646 h 12"/>
                <a:gd name="T6" fmla="*/ 2147483646 w 13"/>
                <a:gd name="T7" fmla="*/ 2147483646 h 12"/>
                <a:gd name="T8" fmla="*/ 2147483646 w 13"/>
                <a:gd name="T9" fmla="*/ 2147483646 h 12"/>
                <a:gd name="T10" fmla="*/ 2147483646 w 13"/>
                <a:gd name="T11" fmla="*/ 2147483646 h 12"/>
                <a:gd name="T12" fmla="*/ 2147483646 w 13"/>
                <a:gd name="T13" fmla="*/ 2147483646 h 12"/>
                <a:gd name="T14" fmla="*/ 2147483646 w 13"/>
                <a:gd name="T15" fmla="*/ 2147483646 h 12"/>
                <a:gd name="T16" fmla="*/ 2147483646 w 13"/>
                <a:gd name="T17" fmla="*/ 2147483646 h 12"/>
                <a:gd name="T18" fmla="*/ 2147483646 w 13"/>
                <a:gd name="T19" fmla="*/ 2147483646 h 12"/>
                <a:gd name="T20" fmla="*/ 2147483646 w 13"/>
                <a:gd name="T21" fmla="*/ 2147483646 h 12"/>
                <a:gd name="T22" fmla="*/ 2147483646 w 13"/>
                <a:gd name="T23" fmla="*/ 2147483646 h 12"/>
                <a:gd name="T24" fmla="*/ 2147483646 w 13"/>
                <a:gd name="T25" fmla="*/ 2147483646 h 12"/>
                <a:gd name="T26" fmla="*/ 0 w 13"/>
                <a:gd name="T27" fmla="*/ 2147483646 h 12"/>
                <a:gd name="T28" fmla="*/ 2147483646 w 13"/>
                <a:gd name="T29" fmla="*/ 2147483646 h 12"/>
                <a:gd name="T30" fmla="*/ 2147483646 w 13"/>
                <a:gd name="T31" fmla="*/ 2147483646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12"/>
                <a:gd name="T50" fmla="*/ 13 w 13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12">
                  <a:moveTo>
                    <a:pt x="7" y="3"/>
                  </a:moveTo>
                  <a:cubicBezTo>
                    <a:pt x="8" y="4"/>
                    <a:pt x="8" y="8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ubicBezTo>
                    <a:pt x="12" y="8"/>
                    <a:pt x="11" y="9"/>
                    <a:pt x="12" y="10"/>
                  </a:cubicBezTo>
                  <a:lnTo>
                    <a:pt x="12" y="9"/>
                  </a:lnTo>
                  <a:lnTo>
                    <a:pt x="13" y="11"/>
                  </a:lnTo>
                  <a:cubicBezTo>
                    <a:pt x="12" y="11"/>
                    <a:pt x="10" y="12"/>
                    <a:pt x="10" y="10"/>
                  </a:cubicBezTo>
                  <a:cubicBezTo>
                    <a:pt x="10" y="9"/>
                    <a:pt x="9" y="9"/>
                    <a:pt x="8" y="8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4" y="9"/>
                    <a:pt x="6" y="6"/>
                    <a:pt x="4" y="6"/>
                  </a:cubicBezTo>
                  <a:cubicBezTo>
                    <a:pt x="3" y="8"/>
                    <a:pt x="2" y="8"/>
                    <a:pt x="1" y="8"/>
                  </a:cubicBezTo>
                  <a:cubicBezTo>
                    <a:pt x="0" y="6"/>
                    <a:pt x="0" y="4"/>
                    <a:pt x="0" y="2"/>
                  </a:cubicBezTo>
                  <a:cubicBezTo>
                    <a:pt x="2" y="1"/>
                    <a:pt x="6" y="0"/>
                    <a:pt x="7" y="3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827094C2-7A6C-E561-63B1-BB688C60D76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11952" y="2960619"/>
              <a:ext cx="64204" cy="57662"/>
            </a:xfrm>
            <a:custGeom>
              <a:avLst/>
              <a:gdLst>
                <a:gd name="T0" fmla="*/ 2147483646 w 6"/>
                <a:gd name="T1" fmla="*/ 2147483646 h 6"/>
                <a:gd name="T2" fmla="*/ 2147483646 w 6"/>
                <a:gd name="T3" fmla="*/ 2147483646 h 6"/>
                <a:gd name="T4" fmla="*/ 2147483646 w 6"/>
                <a:gd name="T5" fmla="*/ 2147483646 h 6"/>
                <a:gd name="T6" fmla="*/ 2147483646 w 6"/>
                <a:gd name="T7" fmla="*/ 2147483646 h 6"/>
                <a:gd name="T8" fmla="*/ 0 w 6"/>
                <a:gd name="T9" fmla="*/ 2147483646 h 6"/>
                <a:gd name="T10" fmla="*/ 0 w 6"/>
                <a:gd name="T11" fmla="*/ 2147483646 h 6"/>
                <a:gd name="T12" fmla="*/ 0 w 6"/>
                <a:gd name="T13" fmla="*/ 2147483646 h 6"/>
                <a:gd name="T14" fmla="*/ 0 w 6"/>
                <a:gd name="T15" fmla="*/ 2147483646 h 6"/>
                <a:gd name="T16" fmla="*/ 2147483646 w 6"/>
                <a:gd name="T17" fmla="*/ 2147483646 h 6"/>
                <a:gd name="T18" fmla="*/ 2147483646 w 6"/>
                <a:gd name="T19" fmla="*/ 2147483646 h 6"/>
                <a:gd name="T20" fmla="*/ 2147483646 w 6"/>
                <a:gd name="T21" fmla="*/ 2147483646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6"/>
                <a:gd name="T35" fmla="*/ 6 w 6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6">
                  <a:moveTo>
                    <a:pt x="6" y="5"/>
                  </a:moveTo>
                  <a:lnTo>
                    <a:pt x="6" y="6"/>
                  </a:lnTo>
                  <a:cubicBezTo>
                    <a:pt x="6" y="4"/>
                    <a:pt x="4" y="2"/>
                    <a:pt x="2" y="3"/>
                  </a:cubicBezTo>
                  <a:cubicBezTo>
                    <a:pt x="2" y="4"/>
                    <a:pt x="1" y="4"/>
                    <a:pt x="0" y="4"/>
                  </a:cubicBezTo>
                  <a:lnTo>
                    <a:pt x="0" y="1"/>
                  </a:lnTo>
                  <a:cubicBezTo>
                    <a:pt x="2" y="1"/>
                    <a:pt x="3" y="0"/>
                    <a:pt x="4" y="1"/>
                  </a:cubicBezTo>
                  <a:cubicBezTo>
                    <a:pt x="5" y="2"/>
                    <a:pt x="5" y="4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FBD15195-2464-BCAA-8EDC-48D57456481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84947" y="2990518"/>
              <a:ext cx="64204" cy="87560"/>
            </a:xfrm>
            <a:custGeom>
              <a:avLst/>
              <a:gdLst>
                <a:gd name="T0" fmla="*/ 2147483646 w 6"/>
                <a:gd name="T1" fmla="*/ 2147483646 h 9"/>
                <a:gd name="T2" fmla="*/ 0 w 6"/>
                <a:gd name="T3" fmla="*/ 2147483646 h 9"/>
                <a:gd name="T4" fmla="*/ 2147483646 w 6"/>
                <a:gd name="T5" fmla="*/ 2147483646 h 9"/>
                <a:gd name="T6" fmla="*/ 2147483646 w 6"/>
                <a:gd name="T7" fmla="*/ 2147483646 h 9"/>
                <a:gd name="T8" fmla="*/ 2147483646 w 6"/>
                <a:gd name="T9" fmla="*/ 2147483646 h 9"/>
                <a:gd name="T10" fmla="*/ 2147483646 w 6"/>
                <a:gd name="T11" fmla="*/ 2147483646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9"/>
                <a:gd name="T20" fmla="*/ 6 w 6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9">
                  <a:moveTo>
                    <a:pt x="3" y="6"/>
                  </a:moveTo>
                  <a:cubicBezTo>
                    <a:pt x="2" y="7"/>
                    <a:pt x="2" y="9"/>
                    <a:pt x="0" y="9"/>
                  </a:cubicBezTo>
                  <a:cubicBezTo>
                    <a:pt x="0" y="8"/>
                    <a:pt x="2" y="6"/>
                    <a:pt x="2" y="4"/>
                  </a:cubicBezTo>
                  <a:cubicBezTo>
                    <a:pt x="3" y="3"/>
                    <a:pt x="3" y="0"/>
                    <a:pt x="6" y="1"/>
                  </a:cubicBezTo>
                  <a:cubicBezTo>
                    <a:pt x="5" y="2"/>
                    <a:pt x="2" y="3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485F64ED-917D-A1E5-3617-3C126EC30DC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15646" y="3067401"/>
              <a:ext cx="149810" cy="155900"/>
            </a:xfrm>
            <a:custGeom>
              <a:avLst/>
              <a:gdLst>
                <a:gd name="T0" fmla="*/ 2147483646 w 14"/>
                <a:gd name="T1" fmla="*/ 2147483646 h 16"/>
                <a:gd name="T2" fmla="*/ 2147483646 w 14"/>
                <a:gd name="T3" fmla="*/ 2147483646 h 16"/>
                <a:gd name="T4" fmla="*/ 2147483646 w 14"/>
                <a:gd name="T5" fmla="*/ 2147483646 h 16"/>
                <a:gd name="T6" fmla="*/ 0 w 14"/>
                <a:gd name="T7" fmla="*/ 2147483646 h 16"/>
                <a:gd name="T8" fmla="*/ 2147483646 w 14"/>
                <a:gd name="T9" fmla="*/ 0 h 16"/>
                <a:gd name="T10" fmla="*/ 2147483646 w 14"/>
                <a:gd name="T11" fmla="*/ 2147483646 h 16"/>
                <a:gd name="T12" fmla="*/ 2147483646 w 14"/>
                <a:gd name="T13" fmla="*/ 2147483646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16"/>
                <a:gd name="T23" fmla="*/ 14 w 14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16">
                  <a:moveTo>
                    <a:pt x="9" y="2"/>
                  </a:moveTo>
                  <a:cubicBezTo>
                    <a:pt x="12" y="6"/>
                    <a:pt x="14" y="10"/>
                    <a:pt x="11" y="14"/>
                  </a:cubicBezTo>
                  <a:cubicBezTo>
                    <a:pt x="10" y="16"/>
                    <a:pt x="8" y="15"/>
                    <a:pt x="6" y="15"/>
                  </a:cubicBezTo>
                  <a:cubicBezTo>
                    <a:pt x="4" y="13"/>
                    <a:pt x="0" y="12"/>
                    <a:pt x="0" y="9"/>
                  </a:cubicBezTo>
                  <a:cubicBezTo>
                    <a:pt x="0" y="6"/>
                    <a:pt x="0" y="2"/>
                    <a:pt x="3" y="0"/>
                  </a:cubicBezTo>
                  <a:cubicBezTo>
                    <a:pt x="5" y="1"/>
                    <a:pt x="7" y="0"/>
                    <a:pt x="9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0054E022-2FAD-09CC-A99D-42A416EFC3B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47748" y="3058858"/>
              <a:ext cx="96306" cy="123866"/>
            </a:xfrm>
            <a:custGeom>
              <a:avLst/>
              <a:gdLst>
                <a:gd name="T0" fmla="*/ 2147483646 w 9"/>
                <a:gd name="T1" fmla="*/ 2147483646 h 13"/>
                <a:gd name="T2" fmla="*/ 2147483646 w 9"/>
                <a:gd name="T3" fmla="*/ 2147483646 h 13"/>
                <a:gd name="T4" fmla="*/ 2147483646 w 9"/>
                <a:gd name="T5" fmla="*/ 2147483646 h 13"/>
                <a:gd name="T6" fmla="*/ 2147483646 w 9"/>
                <a:gd name="T7" fmla="*/ 2147483646 h 13"/>
                <a:gd name="T8" fmla="*/ 2147483646 w 9"/>
                <a:gd name="T9" fmla="*/ 2147483646 h 13"/>
                <a:gd name="T10" fmla="*/ 2147483646 w 9"/>
                <a:gd name="T11" fmla="*/ 2147483646 h 13"/>
                <a:gd name="T12" fmla="*/ 2147483646 w 9"/>
                <a:gd name="T13" fmla="*/ 2147483646 h 13"/>
                <a:gd name="T14" fmla="*/ 0 w 9"/>
                <a:gd name="T15" fmla="*/ 2147483646 h 13"/>
                <a:gd name="T16" fmla="*/ 2147483646 w 9"/>
                <a:gd name="T17" fmla="*/ 2147483646 h 13"/>
                <a:gd name="T18" fmla="*/ 2147483646 w 9"/>
                <a:gd name="T19" fmla="*/ 2147483646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3"/>
                <a:gd name="T32" fmla="*/ 9 w 9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3">
                  <a:moveTo>
                    <a:pt x="9" y="8"/>
                  </a:moveTo>
                  <a:cubicBezTo>
                    <a:pt x="9" y="10"/>
                    <a:pt x="9" y="12"/>
                    <a:pt x="8" y="13"/>
                  </a:cubicBezTo>
                  <a:cubicBezTo>
                    <a:pt x="8" y="11"/>
                    <a:pt x="7" y="9"/>
                    <a:pt x="4" y="9"/>
                  </a:cubicBezTo>
                  <a:cubicBezTo>
                    <a:pt x="3" y="10"/>
                    <a:pt x="2" y="11"/>
                    <a:pt x="2" y="12"/>
                  </a:cubicBezTo>
                  <a:cubicBezTo>
                    <a:pt x="0" y="11"/>
                    <a:pt x="0" y="8"/>
                    <a:pt x="0" y="5"/>
                  </a:cubicBezTo>
                  <a:cubicBezTo>
                    <a:pt x="2" y="0"/>
                    <a:pt x="8" y="5"/>
                    <a:pt x="9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DA91D182-9BCA-ED38-23A3-9330AC5B277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35644" y="3097299"/>
              <a:ext cx="64204" cy="106781"/>
            </a:xfrm>
            <a:custGeom>
              <a:avLst/>
              <a:gdLst>
                <a:gd name="T0" fmla="*/ 2147483646 w 6"/>
                <a:gd name="T1" fmla="*/ 0 h 11"/>
                <a:gd name="T2" fmla="*/ 2147483646 w 6"/>
                <a:gd name="T3" fmla="*/ 2147483646 h 11"/>
                <a:gd name="T4" fmla="*/ 2147483646 w 6"/>
                <a:gd name="T5" fmla="*/ 2147483646 h 11"/>
                <a:gd name="T6" fmla="*/ 2147483646 w 6"/>
                <a:gd name="T7" fmla="*/ 2147483646 h 11"/>
                <a:gd name="T8" fmla="*/ 2147483646 w 6"/>
                <a:gd name="T9" fmla="*/ 2147483646 h 11"/>
                <a:gd name="T10" fmla="*/ 2147483646 w 6"/>
                <a:gd name="T11" fmla="*/ 2147483646 h 11"/>
                <a:gd name="T12" fmla="*/ 2147483646 w 6"/>
                <a:gd name="T13" fmla="*/ 2147483646 h 11"/>
                <a:gd name="T14" fmla="*/ 2147483646 w 6"/>
                <a:gd name="T15" fmla="*/ 2147483646 h 11"/>
                <a:gd name="T16" fmla="*/ 2147483646 w 6"/>
                <a:gd name="T17" fmla="*/ 2147483646 h 11"/>
                <a:gd name="T18" fmla="*/ 2147483646 w 6"/>
                <a:gd name="T19" fmla="*/ 2147483646 h 11"/>
                <a:gd name="T20" fmla="*/ 2147483646 w 6"/>
                <a:gd name="T21" fmla="*/ 2147483646 h 11"/>
                <a:gd name="T22" fmla="*/ 0 w 6"/>
                <a:gd name="T23" fmla="*/ 2147483646 h 11"/>
                <a:gd name="T24" fmla="*/ 0 w 6"/>
                <a:gd name="T25" fmla="*/ 2147483646 h 11"/>
                <a:gd name="T26" fmla="*/ 2147483646 w 6"/>
                <a:gd name="T27" fmla="*/ 0 h 11"/>
                <a:gd name="T28" fmla="*/ 2147483646 w 6"/>
                <a:gd name="T29" fmla="*/ 0 h 11"/>
                <a:gd name="T30" fmla="*/ 2147483646 w 6"/>
                <a:gd name="T31" fmla="*/ 0 h 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"/>
                <a:gd name="T49" fmla="*/ 0 h 11"/>
                <a:gd name="T50" fmla="*/ 6 w 6"/>
                <a:gd name="T51" fmla="*/ 11 h 1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" h="11">
                  <a:moveTo>
                    <a:pt x="4" y="0"/>
                  </a:moveTo>
                  <a:cubicBezTo>
                    <a:pt x="4" y="0"/>
                    <a:pt x="3" y="1"/>
                    <a:pt x="3" y="1"/>
                  </a:cubicBezTo>
                  <a:cubicBezTo>
                    <a:pt x="4" y="3"/>
                    <a:pt x="5" y="3"/>
                    <a:pt x="6" y="5"/>
                  </a:cubicBezTo>
                  <a:cubicBezTo>
                    <a:pt x="6" y="7"/>
                    <a:pt x="6" y="10"/>
                    <a:pt x="5" y="11"/>
                  </a:cubicBezTo>
                  <a:lnTo>
                    <a:pt x="4" y="10"/>
                  </a:lnTo>
                  <a:cubicBezTo>
                    <a:pt x="4" y="9"/>
                    <a:pt x="6" y="7"/>
                    <a:pt x="5" y="5"/>
                  </a:cubicBezTo>
                  <a:cubicBezTo>
                    <a:pt x="4" y="5"/>
                    <a:pt x="4" y="3"/>
                    <a:pt x="3" y="4"/>
                  </a:cubicBezTo>
                  <a:cubicBezTo>
                    <a:pt x="2" y="6"/>
                    <a:pt x="1" y="7"/>
                    <a:pt x="1" y="9"/>
                  </a:cubicBezTo>
                  <a:lnTo>
                    <a:pt x="0" y="9"/>
                  </a:lnTo>
                  <a:cubicBezTo>
                    <a:pt x="0" y="6"/>
                    <a:pt x="1" y="2"/>
                    <a:pt x="3" y="0"/>
                  </a:cubicBezTo>
                  <a:cubicBezTo>
                    <a:pt x="4" y="0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AC8C1F98-0D3E-29CA-2880-0C094E43ACE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08258" y="3125062"/>
              <a:ext cx="87389" cy="106781"/>
            </a:xfrm>
            <a:custGeom>
              <a:avLst/>
              <a:gdLst>
                <a:gd name="T0" fmla="*/ 2147483646 w 8"/>
                <a:gd name="T1" fmla="*/ 2147483646 h 11"/>
                <a:gd name="T2" fmla="*/ 2147483646 w 8"/>
                <a:gd name="T3" fmla="*/ 2147483646 h 11"/>
                <a:gd name="T4" fmla="*/ 2147483646 w 8"/>
                <a:gd name="T5" fmla="*/ 2147483646 h 11"/>
                <a:gd name="T6" fmla="*/ 2147483646 w 8"/>
                <a:gd name="T7" fmla="*/ 2147483646 h 11"/>
                <a:gd name="T8" fmla="*/ 2147483646 w 8"/>
                <a:gd name="T9" fmla="*/ 2147483646 h 11"/>
                <a:gd name="T10" fmla="*/ 2147483646 w 8"/>
                <a:gd name="T11" fmla="*/ 2147483646 h 11"/>
                <a:gd name="T12" fmla="*/ 2147483646 w 8"/>
                <a:gd name="T13" fmla="*/ 2147483646 h 11"/>
                <a:gd name="T14" fmla="*/ 2147483646 w 8"/>
                <a:gd name="T15" fmla="*/ 0 h 11"/>
                <a:gd name="T16" fmla="*/ 2147483646 w 8"/>
                <a:gd name="T17" fmla="*/ 2147483646 h 11"/>
                <a:gd name="T18" fmla="*/ 2147483646 w 8"/>
                <a:gd name="T19" fmla="*/ 2147483646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1"/>
                <a:gd name="T32" fmla="*/ 8 w 8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1">
                  <a:moveTo>
                    <a:pt x="5" y="2"/>
                  </a:moveTo>
                  <a:lnTo>
                    <a:pt x="5" y="2"/>
                  </a:lnTo>
                  <a:cubicBezTo>
                    <a:pt x="5" y="4"/>
                    <a:pt x="8" y="4"/>
                    <a:pt x="8" y="7"/>
                  </a:cubicBezTo>
                  <a:cubicBezTo>
                    <a:pt x="7" y="6"/>
                    <a:pt x="5" y="5"/>
                    <a:pt x="4" y="6"/>
                  </a:cubicBezTo>
                  <a:cubicBezTo>
                    <a:pt x="3" y="7"/>
                    <a:pt x="3" y="9"/>
                    <a:pt x="5" y="10"/>
                  </a:cubicBezTo>
                  <a:cubicBezTo>
                    <a:pt x="3" y="11"/>
                    <a:pt x="2" y="8"/>
                    <a:pt x="1" y="7"/>
                  </a:cubicBezTo>
                  <a:cubicBezTo>
                    <a:pt x="1" y="4"/>
                    <a:pt x="0" y="1"/>
                    <a:pt x="2" y="0"/>
                  </a:cubicBezTo>
                  <a:cubicBezTo>
                    <a:pt x="3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97D63F3F-8E9B-4F40-7A1A-0339F541671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69149" y="3163504"/>
              <a:ext cx="32102" cy="40577"/>
            </a:xfrm>
            <a:custGeom>
              <a:avLst/>
              <a:gdLst>
                <a:gd name="T0" fmla="*/ 2147483646 w 3"/>
                <a:gd name="T1" fmla="*/ 2147483646 h 4"/>
                <a:gd name="T2" fmla="*/ 0 w 3"/>
                <a:gd name="T3" fmla="*/ 2147483646 h 4"/>
                <a:gd name="T4" fmla="*/ 0 w 3"/>
                <a:gd name="T5" fmla="*/ 2147483646 h 4"/>
                <a:gd name="T6" fmla="*/ 2147483646 w 3"/>
                <a:gd name="T7" fmla="*/ 0 h 4"/>
                <a:gd name="T8" fmla="*/ 2147483646 w 3"/>
                <a:gd name="T9" fmla="*/ 0 h 4"/>
                <a:gd name="T10" fmla="*/ 2147483646 w 3"/>
                <a:gd name="T11" fmla="*/ 2147483646 h 4"/>
                <a:gd name="T12" fmla="*/ 2147483646 w 3"/>
                <a:gd name="T13" fmla="*/ 2147483646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4"/>
                <a:gd name="T23" fmla="*/ 3 w 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4">
                  <a:moveTo>
                    <a:pt x="2" y="3"/>
                  </a:moveTo>
                  <a:cubicBezTo>
                    <a:pt x="2" y="2"/>
                    <a:pt x="0" y="4"/>
                    <a:pt x="0" y="2"/>
                  </a:cubicBezTo>
                  <a:lnTo>
                    <a:pt x="1" y="0"/>
                  </a:lnTo>
                  <a:cubicBezTo>
                    <a:pt x="3" y="0"/>
                    <a:pt x="1" y="2"/>
                    <a:pt x="2" y="3"/>
                  </a:cubicBezTo>
                  <a:close/>
                </a:path>
              </a:pathLst>
            </a:custGeom>
            <a:solidFill>
              <a:srgbClr val="00A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5B615814-ECCA-602F-3F6A-9300E9E41CF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23548" y="3174182"/>
              <a:ext cx="74905" cy="252003"/>
            </a:xfrm>
            <a:custGeom>
              <a:avLst/>
              <a:gdLst>
                <a:gd name="T0" fmla="*/ 2147483646 w 7"/>
                <a:gd name="T1" fmla="*/ 2147483646 h 26"/>
                <a:gd name="T2" fmla="*/ 2147483646 w 7"/>
                <a:gd name="T3" fmla="*/ 2147483646 h 26"/>
                <a:gd name="T4" fmla="*/ 2147483646 w 7"/>
                <a:gd name="T5" fmla="*/ 2147483646 h 26"/>
                <a:gd name="T6" fmla="*/ 2147483646 w 7"/>
                <a:gd name="T7" fmla="*/ 2147483646 h 26"/>
                <a:gd name="T8" fmla="*/ 2147483646 w 7"/>
                <a:gd name="T9" fmla="*/ 2147483646 h 26"/>
                <a:gd name="T10" fmla="*/ 2147483646 w 7"/>
                <a:gd name="T11" fmla="*/ 2147483646 h 26"/>
                <a:gd name="T12" fmla="*/ 0 w 7"/>
                <a:gd name="T13" fmla="*/ 0 h 26"/>
                <a:gd name="T14" fmla="*/ 2147483646 w 7"/>
                <a:gd name="T15" fmla="*/ 2147483646 h 26"/>
                <a:gd name="T16" fmla="*/ 2147483646 w 7"/>
                <a:gd name="T17" fmla="*/ 2147483646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6"/>
                <a:gd name="T29" fmla="*/ 7 w 7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6">
                  <a:moveTo>
                    <a:pt x="6" y="10"/>
                  </a:moveTo>
                  <a:cubicBezTo>
                    <a:pt x="5" y="16"/>
                    <a:pt x="7" y="21"/>
                    <a:pt x="7" y="26"/>
                  </a:cubicBezTo>
                  <a:cubicBezTo>
                    <a:pt x="6" y="25"/>
                    <a:pt x="4" y="24"/>
                    <a:pt x="3" y="24"/>
                  </a:cubicBezTo>
                  <a:lnTo>
                    <a:pt x="1" y="22"/>
                  </a:lnTo>
                  <a:cubicBezTo>
                    <a:pt x="0" y="16"/>
                    <a:pt x="0" y="7"/>
                    <a:pt x="0" y="0"/>
                  </a:cubicBezTo>
                  <a:cubicBezTo>
                    <a:pt x="6" y="0"/>
                    <a:pt x="4" y="7"/>
                    <a:pt x="6" y="10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AD8FAFF8-A1F1-E2F9-DABC-15886717923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08258" y="3193402"/>
              <a:ext cx="33886" cy="29899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2147483646 w 3"/>
                <a:gd name="T5" fmla="*/ 2147483646 h 3"/>
                <a:gd name="T6" fmla="*/ 0 w 3"/>
                <a:gd name="T7" fmla="*/ 0 h 3"/>
                <a:gd name="T8" fmla="*/ 2147483646 w 3"/>
                <a:gd name="T9" fmla="*/ 2147483646 h 3"/>
                <a:gd name="T10" fmla="*/ 2147483646 w 3"/>
                <a:gd name="T11" fmla="*/ 2147483646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3"/>
                <a:gd name="T20" fmla="*/ 3 w 3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3">
                  <a:moveTo>
                    <a:pt x="3" y="3"/>
                  </a:moveTo>
                  <a:lnTo>
                    <a:pt x="2" y="3"/>
                  </a:lnTo>
                  <a:cubicBezTo>
                    <a:pt x="2" y="3"/>
                    <a:pt x="0" y="2"/>
                    <a:pt x="0" y="0"/>
                  </a:cubicBezTo>
                  <a:cubicBezTo>
                    <a:pt x="2" y="0"/>
                    <a:pt x="2" y="2"/>
                    <a:pt x="3" y="3"/>
                  </a:cubicBezTo>
                  <a:close/>
                </a:path>
              </a:pathLst>
            </a:custGeom>
            <a:solidFill>
              <a:srgbClr val="00A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BBC314F2-6CFA-53D5-209D-CE151EB9C91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90551" y="3251064"/>
              <a:ext cx="96306" cy="87560"/>
            </a:xfrm>
            <a:custGeom>
              <a:avLst/>
              <a:gdLst>
                <a:gd name="T0" fmla="*/ 2147483646 w 9"/>
                <a:gd name="T1" fmla="*/ 2147483646 h 9"/>
                <a:gd name="T2" fmla="*/ 2147483646 w 9"/>
                <a:gd name="T3" fmla="*/ 2147483646 h 9"/>
                <a:gd name="T4" fmla="*/ 2147483646 w 9"/>
                <a:gd name="T5" fmla="*/ 2147483646 h 9"/>
                <a:gd name="T6" fmla="*/ 2147483646 w 9"/>
                <a:gd name="T7" fmla="*/ 2147483646 h 9"/>
                <a:gd name="T8" fmla="*/ 2147483646 w 9"/>
                <a:gd name="T9" fmla="*/ 0 h 9"/>
                <a:gd name="T10" fmla="*/ 2147483646 w 9"/>
                <a:gd name="T11" fmla="*/ 2147483646 h 9"/>
                <a:gd name="T12" fmla="*/ 2147483646 w 9"/>
                <a:gd name="T13" fmla="*/ 2147483646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9" y="3"/>
                  </a:moveTo>
                  <a:cubicBezTo>
                    <a:pt x="9" y="4"/>
                    <a:pt x="9" y="5"/>
                    <a:pt x="8" y="6"/>
                  </a:cubicBezTo>
                  <a:cubicBezTo>
                    <a:pt x="7" y="6"/>
                    <a:pt x="5" y="9"/>
                    <a:pt x="2" y="7"/>
                  </a:cubicBezTo>
                  <a:cubicBezTo>
                    <a:pt x="1" y="7"/>
                    <a:pt x="0" y="5"/>
                    <a:pt x="1" y="4"/>
                  </a:cubicBezTo>
                  <a:cubicBezTo>
                    <a:pt x="2" y="2"/>
                    <a:pt x="3" y="0"/>
                    <a:pt x="4" y="0"/>
                  </a:cubicBezTo>
                  <a:cubicBezTo>
                    <a:pt x="6" y="0"/>
                    <a:pt x="7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5A7D81B2-3B89-12D9-4D91-88E694FAAC3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42144" y="3261742"/>
              <a:ext cx="85606" cy="87560"/>
            </a:xfrm>
            <a:custGeom>
              <a:avLst/>
              <a:gdLst>
                <a:gd name="T0" fmla="*/ 2147483646 w 8"/>
                <a:gd name="T1" fmla="*/ 2147483646 h 9"/>
                <a:gd name="T2" fmla="*/ 2147483646 w 8"/>
                <a:gd name="T3" fmla="*/ 2147483646 h 9"/>
                <a:gd name="T4" fmla="*/ 2147483646 w 8"/>
                <a:gd name="T5" fmla="*/ 2147483646 h 9"/>
                <a:gd name="T6" fmla="*/ 2147483646 w 8"/>
                <a:gd name="T7" fmla="*/ 2147483646 h 9"/>
                <a:gd name="T8" fmla="*/ 2147483646 w 8"/>
                <a:gd name="T9" fmla="*/ 2147483646 h 9"/>
                <a:gd name="T10" fmla="*/ 2147483646 w 8"/>
                <a:gd name="T11" fmla="*/ 2147483646 h 9"/>
                <a:gd name="T12" fmla="*/ 2147483646 w 8"/>
                <a:gd name="T13" fmla="*/ 2147483646 h 9"/>
                <a:gd name="T14" fmla="*/ 2147483646 w 8"/>
                <a:gd name="T15" fmla="*/ 2147483646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9"/>
                <a:gd name="T26" fmla="*/ 8 w 8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9">
                  <a:moveTo>
                    <a:pt x="8" y="2"/>
                  </a:moveTo>
                  <a:cubicBezTo>
                    <a:pt x="7" y="3"/>
                    <a:pt x="7" y="3"/>
                    <a:pt x="7" y="4"/>
                  </a:cubicBezTo>
                  <a:cubicBezTo>
                    <a:pt x="8" y="4"/>
                    <a:pt x="8" y="5"/>
                    <a:pt x="8" y="6"/>
                  </a:cubicBezTo>
                  <a:cubicBezTo>
                    <a:pt x="6" y="7"/>
                    <a:pt x="3" y="9"/>
                    <a:pt x="1" y="8"/>
                  </a:cubicBezTo>
                  <a:cubicBezTo>
                    <a:pt x="1" y="6"/>
                    <a:pt x="0" y="5"/>
                    <a:pt x="1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3" y="0"/>
                    <a:pt x="5" y="3"/>
                    <a:pt x="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29">
              <a:extLst>
                <a:ext uri="{FF2B5EF4-FFF2-40B4-BE49-F238E27FC236}">
                  <a16:creationId xmlns:a16="http://schemas.microsoft.com/office/drawing/2014/main" id="{BD97F803-FF21-377C-90EE-6CA5E0C3B6B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22653" y="3280963"/>
              <a:ext cx="130192" cy="145222"/>
            </a:xfrm>
            <a:custGeom>
              <a:avLst/>
              <a:gdLst>
                <a:gd name="T0" fmla="*/ 2147483646 w 12"/>
                <a:gd name="T1" fmla="*/ 2147483646 h 15"/>
                <a:gd name="T2" fmla="*/ 2147483646 w 12"/>
                <a:gd name="T3" fmla="*/ 2147483646 h 15"/>
                <a:gd name="T4" fmla="*/ 2147483646 w 12"/>
                <a:gd name="T5" fmla="*/ 2147483646 h 15"/>
                <a:gd name="T6" fmla="*/ 2147483646 w 12"/>
                <a:gd name="T7" fmla="*/ 2147483646 h 15"/>
                <a:gd name="T8" fmla="*/ 2147483646 w 12"/>
                <a:gd name="T9" fmla="*/ 2147483646 h 15"/>
                <a:gd name="T10" fmla="*/ 2147483646 w 12"/>
                <a:gd name="T11" fmla="*/ 2147483646 h 15"/>
                <a:gd name="T12" fmla="*/ 2147483646 w 12"/>
                <a:gd name="T13" fmla="*/ 2147483646 h 15"/>
                <a:gd name="T14" fmla="*/ 2147483646 w 12"/>
                <a:gd name="T15" fmla="*/ 2147483646 h 15"/>
                <a:gd name="T16" fmla="*/ 2147483646 w 12"/>
                <a:gd name="T17" fmla="*/ 2147483646 h 15"/>
                <a:gd name="T18" fmla="*/ 2147483646 w 12"/>
                <a:gd name="T19" fmla="*/ 214748364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5"/>
                <a:gd name="T32" fmla="*/ 12 w 1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5">
                  <a:moveTo>
                    <a:pt x="5" y="3"/>
                  </a:moveTo>
                  <a:cubicBezTo>
                    <a:pt x="6" y="5"/>
                    <a:pt x="7" y="5"/>
                    <a:pt x="9" y="6"/>
                  </a:cubicBezTo>
                  <a:lnTo>
                    <a:pt x="12" y="6"/>
                  </a:lnTo>
                  <a:cubicBezTo>
                    <a:pt x="10" y="9"/>
                    <a:pt x="9" y="13"/>
                    <a:pt x="5" y="14"/>
                  </a:cubicBezTo>
                  <a:cubicBezTo>
                    <a:pt x="3" y="14"/>
                    <a:pt x="2" y="15"/>
                    <a:pt x="1" y="13"/>
                  </a:cubicBezTo>
                  <a:cubicBezTo>
                    <a:pt x="0" y="9"/>
                    <a:pt x="4" y="5"/>
                    <a:pt x="4" y="1"/>
                  </a:cubicBezTo>
                  <a:cubicBezTo>
                    <a:pt x="5" y="0"/>
                    <a:pt x="4" y="3"/>
                    <a:pt x="5" y="3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9044DFEA-93FC-5689-555F-00FC4149B85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33354" y="3349303"/>
              <a:ext cx="162294" cy="241325"/>
            </a:xfrm>
            <a:custGeom>
              <a:avLst/>
              <a:gdLst>
                <a:gd name="T0" fmla="*/ 2147483646 w 15"/>
                <a:gd name="T1" fmla="*/ 2147483646 h 25"/>
                <a:gd name="T2" fmla="*/ 2147483646 w 15"/>
                <a:gd name="T3" fmla="*/ 2147483646 h 25"/>
                <a:gd name="T4" fmla="*/ 2147483646 w 15"/>
                <a:gd name="T5" fmla="*/ 2147483646 h 25"/>
                <a:gd name="T6" fmla="*/ 2147483646 w 15"/>
                <a:gd name="T7" fmla="*/ 2147483646 h 25"/>
                <a:gd name="T8" fmla="*/ 2147483646 w 15"/>
                <a:gd name="T9" fmla="*/ 2147483646 h 25"/>
                <a:gd name="T10" fmla="*/ 2147483646 w 15"/>
                <a:gd name="T11" fmla="*/ 2147483646 h 25"/>
                <a:gd name="T12" fmla="*/ 2147483646 w 15"/>
                <a:gd name="T13" fmla="*/ 2147483646 h 25"/>
                <a:gd name="T14" fmla="*/ 2147483646 w 15"/>
                <a:gd name="T15" fmla="*/ 2147483646 h 25"/>
                <a:gd name="T16" fmla="*/ 0 w 15"/>
                <a:gd name="T17" fmla="*/ 2147483646 h 25"/>
                <a:gd name="T18" fmla="*/ 0 w 15"/>
                <a:gd name="T19" fmla="*/ 2147483646 h 25"/>
                <a:gd name="T20" fmla="*/ 2147483646 w 15"/>
                <a:gd name="T21" fmla="*/ 0 h 25"/>
                <a:gd name="T22" fmla="*/ 2147483646 w 15"/>
                <a:gd name="T23" fmla="*/ 0 h 25"/>
                <a:gd name="T24" fmla="*/ 2147483646 w 15"/>
                <a:gd name="T25" fmla="*/ 0 h 25"/>
                <a:gd name="T26" fmla="*/ 2147483646 w 15"/>
                <a:gd name="T27" fmla="*/ 0 h 25"/>
                <a:gd name="T28" fmla="*/ 2147483646 w 15"/>
                <a:gd name="T29" fmla="*/ 2147483646 h 25"/>
                <a:gd name="T30" fmla="*/ 2147483646 w 15"/>
                <a:gd name="T31" fmla="*/ 2147483646 h 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"/>
                <a:gd name="T49" fmla="*/ 0 h 25"/>
                <a:gd name="T50" fmla="*/ 15 w 15"/>
                <a:gd name="T51" fmla="*/ 25 h 2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" h="25">
                  <a:moveTo>
                    <a:pt x="3" y="7"/>
                  </a:moveTo>
                  <a:cubicBezTo>
                    <a:pt x="4" y="9"/>
                    <a:pt x="7" y="11"/>
                    <a:pt x="9" y="10"/>
                  </a:cubicBezTo>
                  <a:cubicBezTo>
                    <a:pt x="9" y="11"/>
                    <a:pt x="10" y="12"/>
                    <a:pt x="12" y="14"/>
                  </a:cubicBezTo>
                  <a:cubicBezTo>
                    <a:pt x="14" y="13"/>
                    <a:pt x="14" y="16"/>
                    <a:pt x="15" y="17"/>
                  </a:cubicBezTo>
                  <a:cubicBezTo>
                    <a:pt x="15" y="18"/>
                    <a:pt x="13" y="19"/>
                    <a:pt x="12" y="20"/>
                  </a:cubicBezTo>
                  <a:cubicBezTo>
                    <a:pt x="11" y="22"/>
                    <a:pt x="13" y="24"/>
                    <a:pt x="10" y="25"/>
                  </a:cubicBezTo>
                  <a:cubicBezTo>
                    <a:pt x="7" y="21"/>
                    <a:pt x="9" y="14"/>
                    <a:pt x="3" y="11"/>
                  </a:cubicBezTo>
                  <a:lnTo>
                    <a:pt x="0" y="6"/>
                  </a:lnTo>
                  <a:cubicBezTo>
                    <a:pt x="0" y="4"/>
                    <a:pt x="0" y="0"/>
                    <a:pt x="3" y="0"/>
                  </a:cubicBezTo>
                  <a:lnTo>
                    <a:pt x="4" y="0"/>
                  </a:lnTo>
                  <a:cubicBezTo>
                    <a:pt x="3" y="2"/>
                    <a:pt x="2" y="5"/>
                    <a:pt x="3" y="7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6C1ABF2F-BA2C-1ED6-406D-5F835A64662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55651" y="3396286"/>
              <a:ext cx="96306" cy="68340"/>
            </a:xfrm>
            <a:custGeom>
              <a:avLst/>
              <a:gdLst>
                <a:gd name="T0" fmla="*/ 2147483646 w 9"/>
                <a:gd name="T1" fmla="*/ 2147483646 h 7"/>
                <a:gd name="T2" fmla="*/ 2147483646 w 9"/>
                <a:gd name="T3" fmla="*/ 2147483646 h 7"/>
                <a:gd name="T4" fmla="*/ 2147483646 w 9"/>
                <a:gd name="T5" fmla="*/ 2147483646 h 7"/>
                <a:gd name="T6" fmla="*/ 0 w 9"/>
                <a:gd name="T7" fmla="*/ 2147483646 h 7"/>
                <a:gd name="T8" fmla="*/ 2147483646 w 9"/>
                <a:gd name="T9" fmla="*/ 2147483646 h 7"/>
                <a:gd name="T10" fmla="*/ 2147483646 w 9"/>
                <a:gd name="T11" fmla="*/ 2147483646 h 7"/>
                <a:gd name="T12" fmla="*/ 2147483646 w 9"/>
                <a:gd name="T13" fmla="*/ 2147483646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7"/>
                <a:gd name="T23" fmla="*/ 9 w 9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7">
                  <a:moveTo>
                    <a:pt x="9" y="3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5" y="5"/>
                    <a:pt x="2" y="4"/>
                    <a:pt x="0" y="3"/>
                  </a:cubicBezTo>
                  <a:cubicBezTo>
                    <a:pt x="1" y="2"/>
                    <a:pt x="3" y="0"/>
                    <a:pt x="4" y="1"/>
                  </a:cubicBezTo>
                  <a:cubicBezTo>
                    <a:pt x="6" y="2"/>
                    <a:pt x="7" y="3"/>
                    <a:pt x="9" y="3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A50F119F-C51E-CDAD-27FF-623FFE68A6E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04945" y="3415507"/>
              <a:ext cx="117708" cy="79018"/>
            </a:xfrm>
            <a:custGeom>
              <a:avLst/>
              <a:gdLst>
                <a:gd name="T0" fmla="*/ 2147483646 w 11"/>
                <a:gd name="T1" fmla="*/ 0 h 8"/>
                <a:gd name="T2" fmla="*/ 2147483646 w 11"/>
                <a:gd name="T3" fmla="*/ 2147483646 h 8"/>
                <a:gd name="T4" fmla="*/ 0 w 11"/>
                <a:gd name="T5" fmla="*/ 2147483646 h 8"/>
                <a:gd name="T6" fmla="*/ 2147483646 w 11"/>
                <a:gd name="T7" fmla="*/ 2147483646 h 8"/>
                <a:gd name="T8" fmla="*/ 2147483646 w 11"/>
                <a:gd name="T9" fmla="*/ 0 h 8"/>
                <a:gd name="T10" fmla="*/ 2147483646 w 11"/>
                <a:gd name="T11" fmla="*/ 0 h 8"/>
                <a:gd name="T12" fmla="*/ 2147483646 w 11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8"/>
                <a:gd name="T23" fmla="*/ 11 w 11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8">
                  <a:moveTo>
                    <a:pt x="10" y="0"/>
                  </a:moveTo>
                  <a:cubicBezTo>
                    <a:pt x="11" y="4"/>
                    <a:pt x="7" y="6"/>
                    <a:pt x="5" y="8"/>
                  </a:cubicBezTo>
                  <a:cubicBezTo>
                    <a:pt x="3" y="8"/>
                    <a:pt x="2" y="7"/>
                    <a:pt x="0" y="7"/>
                  </a:cubicBezTo>
                  <a:cubicBezTo>
                    <a:pt x="0" y="6"/>
                    <a:pt x="1" y="7"/>
                    <a:pt x="1" y="6"/>
                  </a:cubicBezTo>
                  <a:cubicBezTo>
                    <a:pt x="5" y="6"/>
                    <a:pt x="5" y="1"/>
                    <a:pt x="8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1558CEEC-08C2-3DC9-B5FF-DBC0E3C429F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7943" y="3434727"/>
              <a:ext cx="344206" cy="339564"/>
            </a:xfrm>
            <a:custGeom>
              <a:avLst/>
              <a:gdLst>
                <a:gd name="T0" fmla="*/ 2147483646 w 32"/>
                <a:gd name="T1" fmla="*/ 0 h 35"/>
                <a:gd name="T2" fmla="*/ 2147483646 w 32"/>
                <a:gd name="T3" fmla="*/ 2147483646 h 35"/>
                <a:gd name="T4" fmla="*/ 2147483646 w 32"/>
                <a:gd name="T5" fmla="*/ 2147483646 h 35"/>
                <a:gd name="T6" fmla="*/ 2147483646 w 32"/>
                <a:gd name="T7" fmla="*/ 2147483646 h 35"/>
                <a:gd name="T8" fmla="*/ 2147483646 w 32"/>
                <a:gd name="T9" fmla="*/ 2147483646 h 35"/>
                <a:gd name="T10" fmla="*/ 2147483646 w 32"/>
                <a:gd name="T11" fmla="*/ 2147483646 h 35"/>
                <a:gd name="T12" fmla="*/ 2147483646 w 32"/>
                <a:gd name="T13" fmla="*/ 2147483646 h 35"/>
                <a:gd name="T14" fmla="*/ 2147483646 w 32"/>
                <a:gd name="T15" fmla="*/ 2147483646 h 35"/>
                <a:gd name="T16" fmla="*/ 2147483646 w 32"/>
                <a:gd name="T17" fmla="*/ 2147483646 h 35"/>
                <a:gd name="T18" fmla="*/ 2147483646 w 32"/>
                <a:gd name="T19" fmla="*/ 2147483646 h 35"/>
                <a:gd name="T20" fmla="*/ 2147483646 w 32"/>
                <a:gd name="T21" fmla="*/ 2147483646 h 35"/>
                <a:gd name="T22" fmla="*/ 2147483646 w 32"/>
                <a:gd name="T23" fmla="*/ 2147483646 h 35"/>
                <a:gd name="T24" fmla="*/ 2147483646 w 32"/>
                <a:gd name="T25" fmla="*/ 2147483646 h 35"/>
                <a:gd name="T26" fmla="*/ 2147483646 w 32"/>
                <a:gd name="T27" fmla="*/ 2147483646 h 35"/>
                <a:gd name="T28" fmla="*/ 2147483646 w 32"/>
                <a:gd name="T29" fmla="*/ 2147483646 h 35"/>
                <a:gd name="T30" fmla="*/ 2147483646 w 32"/>
                <a:gd name="T31" fmla="*/ 2147483646 h 35"/>
                <a:gd name="T32" fmla="*/ 2147483646 w 32"/>
                <a:gd name="T33" fmla="*/ 2147483646 h 35"/>
                <a:gd name="T34" fmla="*/ 2147483646 w 32"/>
                <a:gd name="T35" fmla="*/ 2147483646 h 35"/>
                <a:gd name="T36" fmla="*/ 2147483646 w 32"/>
                <a:gd name="T37" fmla="*/ 2147483646 h 35"/>
                <a:gd name="T38" fmla="*/ 2147483646 w 32"/>
                <a:gd name="T39" fmla="*/ 2147483646 h 35"/>
                <a:gd name="T40" fmla="*/ 2147483646 w 32"/>
                <a:gd name="T41" fmla="*/ 2147483646 h 35"/>
                <a:gd name="T42" fmla="*/ 2147483646 w 32"/>
                <a:gd name="T43" fmla="*/ 2147483646 h 35"/>
                <a:gd name="T44" fmla="*/ 2147483646 w 32"/>
                <a:gd name="T45" fmla="*/ 2147483646 h 35"/>
                <a:gd name="T46" fmla="*/ 2147483646 w 32"/>
                <a:gd name="T47" fmla="*/ 2147483646 h 35"/>
                <a:gd name="T48" fmla="*/ 2147483646 w 32"/>
                <a:gd name="T49" fmla="*/ 2147483646 h 35"/>
                <a:gd name="T50" fmla="*/ 2147483646 w 32"/>
                <a:gd name="T51" fmla="*/ 2147483646 h 35"/>
                <a:gd name="T52" fmla="*/ 2147483646 w 32"/>
                <a:gd name="T53" fmla="*/ 0 h 35"/>
                <a:gd name="T54" fmla="*/ 2147483646 w 32"/>
                <a:gd name="T55" fmla="*/ 0 h 3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2"/>
                <a:gd name="T85" fmla="*/ 0 h 35"/>
                <a:gd name="T86" fmla="*/ 32 w 32"/>
                <a:gd name="T87" fmla="*/ 35 h 3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2" h="35">
                  <a:moveTo>
                    <a:pt x="29" y="0"/>
                  </a:moveTo>
                  <a:cubicBezTo>
                    <a:pt x="30" y="3"/>
                    <a:pt x="31" y="6"/>
                    <a:pt x="32" y="8"/>
                  </a:cubicBezTo>
                  <a:cubicBezTo>
                    <a:pt x="21" y="14"/>
                    <a:pt x="32" y="29"/>
                    <a:pt x="19" y="32"/>
                  </a:cubicBezTo>
                  <a:cubicBezTo>
                    <a:pt x="17" y="34"/>
                    <a:pt x="16" y="35"/>
                    <a:pt x="14" y="35"/>
                  </a:cubicBezTo>
                  <a:cubicBezTo>
                    <a:pt x="12" y="27"/>
                    <a:pt x="2" y="22"/>
                    <a:pt x="2" y="12"/>
                  </a:cubicBezTo>
                  <a:cubicBezTo>
                    <a:pt x="2" y="10"/>
                    <a:pt x="0" y="8"/>
                    <a:pt x="2" y="7"/>
                  </a:cubicBezTo>
                  <a:cubicBezTo>
                    <a:pt x="5" y="8"/>
                    <a:pt x="10" y="0"/>
                    <a:pt x="11" y="7"/>
                  </a:cubicBezTo>
                  <a:cubicBezTo>
                    <a:pt x="12" y="9"/>
                    <a:pt x="13" y="11"/>
                    <a:pt x="13" y="13"/>
                  </a:cubicBezTo>
                  <a:cubicBezTo>
                    <a:pt x="12" y="13"/>
                    <a:pt x="12" y="14"/>
                    <a:pt x="12" y="15"/>
                  </a:cubicBezTo>
                  <a:cubicBezTo>
                    <a:pt x="8" y="15"/>
                    <a:pt x="8" y="10"/>
                    <a:pt x="6" y="7"/>
                  </a:cubicBezTo>
                  <a:cubicBezTo>
                    <a:pt x="4" y="8"/>
                    <a:pt x="6" y="10"/>
                    <a:pt x="6" y="12"/>
                  </a:cubicBezTo>
                  <a:cubicBezTo>
                    <a:pt x="7" y="14"/>
                    <a:pt x="8" y="17"/>
                    <a:pt x="10" y="17"/>
                  </a:cubicBezTo>
                  <a:cubicBezTo>
                    <a:pt x="12" y="18"/>
                    <a:pt x="13" y="17"/>
                    <a:pt x="13" y="16"/>
                  </a:cubicBezTo>
                  <a:cubicBezTo>
                    <a:pt x="15" y="18"/>
                    <a:pt x="18" y="18"/>
                    <a:pt x="20" y="20"/>
                  </a:cubicBezTo>
                  <a:cubicBezTo>
                    <a:pt x="20" y="23"/>
                    <a:pt x="19" y="26"/>
                    <a:pt x="19" y="28"/>
                  </a:cubicBezTo>
                  <a:cubicBezTo>
                    <a:pt x="21" y="27"/>
                    <a:pt x="22" y="24"/>
                    <a:pt x="22" y="23"/>
                  </a:cubicBezTo>
                  <a:cubicBezTo>
                    <a:pt x="23" y="18"/>
                    <a:pt x="19" y="16"/>
                    <a:pt x="15" y="15"/>
                  </a:cubicBezTo>
                  <a:lnTo>
                    <a:pt x="15" y="12"/>
                  </a:lnTo>
                  <a:cubicBezTo>
                    <a:pt x="20" y="13"/>
                    <a:pt x="25" y="12"/>
                    <a:pt x="28" y="8"/>
                  </a:cubicBezTo>
                  <a:cubicBezTo>
                    <a:pt x="28" y="7"/>
                    <a:pt x="29" y="6"/>
                    <a:pt x="28" y="5"/>
                  </a:cubicBezTo>
                  <a:cubicBezTo>
                    <a:pt x="27" y="7"/>
                    <a:pt x="26" y="9"/>
                    <a:pt x="24" y="10"/>
                  </a:cubicBezTo>
                  <a:cubicBezTo>
                    <a:pt x="21" y="9"/>
                    <a:pt x="19" y="12"/>
                    <a:pt x="17" y="10"/>
                  </a:cubicBezTo>
                  <a:cubicBezTo>
                    <a:pt x="18" y="8"/>
                    <a:pt x="17" y="6"/>
                    <a:pt x="20" y="4"/>
                  </a:cubicBezTo>
                  <a:cubicBezTo>
                    <a:pt x="22" y="5"/>
                    <a:pt x="21" y="2"/>
                    <a:pt x="24" y="2"/>
                  </a:cubicBezTo>
                  <a:cubicBezTo>
                    <a:pt x="25" y="0"/>
                    <a:pt x="27" y="0"/>
                    <a:pt x="29" y="0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B2D82423-688C-77AA-FAF8-3C29B871C9C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09154" y="3434727"/>
              <a:ext cx="76688" cy="106781"/>
            </a:xfrm>
            <a:custGeom>
              <a:avLst/>
              <a:gdLst>
                <a:gd name="T0" fmla="*/ 2147483646 w 7"/>
                <a:gd name="T1" fmla="*/ 2147483646 h 11"/>
                <a:gd name="T2" fmla="*/ 2147483646 w 7"/>
                <a:gd name="T3" fmla="*/ 2147483646 h 11"/>
                <a:gd name="T4" fmla="*/ 0 w 7"/>
                <a:gd name="T5" fmla="*/ 2147483646 h 11"/>
                <a:gd name="T6" fmla="*/ 0 w 7"/>
                <a:gd name="T7" fmla="*/ 2147483646 h 11"/>
                <a:gd name="T8" fmla="*/ 0 w 7"/>
                <a:gd name="T9" fmla="*/ 2147483646 h 11"/>
                <a:gd name="T10" fmla="*/ 0 w 7"/>
                <a:gd name="T11" fmla="*/ 2147483646 h 11"/>
                <a:gd name="T12" fmla="*/ 2147483646 w 7"/>
                <a:gd name="T13" fmla="*/ 2147483646 h 11"/>
                <a:gd name="T14" fmla="*/ 2147483646 w 7"/>
                <a:gd name="T15" fmla="*/ 2147483646 h 11"/>
                <a:gd name="T16" fmla="*/ 2147483646 w 7"/>
                <a:gd name="T17" fmla="*/ 2147483646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1"/>
                <a:gd name="T29" fmla="*/ 7 w 7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1">
                  <a:moveTo>
                    <a:pt x="7" y="3"/>
                  </a:moveTo>
                  <a:cubicBezTo>
                    <a:pt x="7" y="6"/>
                    <a:pt x="6" y="8"/>
                    <a:pt x="6" y="11"/>
                  </a:cubicBezTo>
                  <a:cubicBezTo>
                    <a:pt x="3" y="9"/>
                    <a:pt x="6" y="1"/>
                    <a:pt x="0" y="2"/>
                  </a:cubicBezTo>
                  <a:cubicBezTo>
                    <a:pt x="1" y="0"/>
                    <a:pt x="2" y="3"/>
                    <a:pt x="3" y="1"/>
                  </a:cubicBezTo>
                  <a:lnTo>
                    <a:pt x="7" y="3"/>
                  </a:ln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35">
              <a:extLst>
                <a:ext uri="{FF2B5EF4-FFF2-40B4-BE49-F238E27FC236}">
                  <a16:creationId xmlns:a16="http://schemas.microsoft.com/office/drawing/2014/main" id="{488FB1BE-7040-A1C6-7F72-90BFA625915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71060" y="3456084"/>
              <a:ext cx="65988" cy="76882"/>
            </a:xfrm>
            <a:custGeom>
              <a:avLst/>
              <a:gdLst>
                <a:gd name="T0" fmla="*/ 2147483646 w 6"/>
                <a:gd name="T1" fmla="*/ 2147483646 h 8"/>
                <a:gd name="T2" fmla="*/ 0 w 6"/>
                <a:gd name="T3" fmla="*/ 2147483646 h 8"/>
                <a:gd name="T4" fmla="*/ 2147483646 w 6"/>
                <a:gd name="T5" fmla="*/ 0 h 8"/>
                <a:gd name="T6" fmla="*/ 2147483646 w 6"/>
                <a:gd name="T7" fmla="*/ 2147483646 h 8"/>
                <a:gd name="T8" fmla="*/ 2147483646 w 6"/>
                <a:gd name="T9" fmla="*/ 214748364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"/>
                <a:gd name="T17" fmla="*/ 6 w 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">
                  <a:moveTo>
                    <a:pt x="3" y="6"/>
                  </a:moveTo>
                  <a:cubicBezTo>
                    <a:pt x="2" y="6"/>
                    <a:pt x="1" y="8"/>
                    <a:pt x="0" y="7"/>
                  </a:cubicBezTo>
                  <a:cubicBezTo>
                    <a:pt x="2" y="5"/>
                    <a:pt x="3" y="2"/>
                    <a:pt x="5" y="0"/>
                  </a:cubicBezTo>
                  <a:cubicBezTo>
                    <a:pt x="6" y="2"/>
                    <a:pt x="5" y="5"/>
                    <a:pt x="3" y="6"/>
                  </a:cubicBezTo>
                  <a:close/>
                </a:path>
              </a:pathLst>
            </a:custGeom>
            <a:solidFill>
              <a:srgbClr val="F684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126FEBB4-CD6D-AB96-F4F5-1A457BB5F2E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12459" y="3464626"/>
              <a:ext cx="399493" cy="427124"/>
            </a:xfrm>
            <a:custGeom>
              <a:avLst/>
              <a:gdLst>
                <a:gd name="T0" fmla="*/ 2147483646 w 37"/>
                <a:gd name="T1" fmla="*/ 2147483646 h 44"/>
                <a:gd name="T2" fmla="*/ 2147483646 w 37"/>
                <a:gd name="T3" fmla="*/ 2147483646 h 44"/>
                <a:gd name="T4" fmla="*/ 2147483646 w 37"/>
                <a:gd name="T5" fmla="*/ 2147483646 h 44"/>
                <a:gd name="T6" fmla="*/ 2147483646 w 37"/>
                <a:gd name="T7" fmla="*/ 2147483646 h 44"/>
                <a:gd name="T8" fmla="*/ 2147483646 w 37"/>
                <a:gd name="T9" fmla="*/ 2147483646 h 44"/>
                <a:gd name="T10" fmla="*/ 2147483646 w 37"/>
                <a:gd name="T11" fmla="*/ 2147483646 h 44"/>
                <a:gd name="T12" fmla="*/ 2147483646 w 37"/>
                <a:gd name="T13" fmla="*/ 2147483646 h 44"/>
                <a:gd name="T14" fmla="*/ 2147483646 w 37"/>
                <a:gd name="T15" fmla="*/ 2147483646 h 44"/>
                <a:gd name="T16" fmla="*/ 2147483646 w 37"/>
                <a:gd name="T17" fmla="*/ 2147483646 h 44"/>
                <a:gd name="T18" fmla="*/ 2147483646 w 37"/>
                <a:gd name="T19" fmla="*/ 2147483646 h 44"/>
                <a:gd name="T20" fmla="*/ 2147483646 w 37"/>
                <a:gd name="T21" fmla="*/ 2147483646 h 44"/>
                <a:gd name="T22" fmla="*/ 2147483646 w 37"/>
                <a:gd name="T23" fmla="*/ 2147483646 h 44"/>
                <a:gd name="T24" fmla="*/ 2147483646 w 37"/>
                <a:gd name="T25" fmla="*/ 2147483646 h 44"/>
                <a:gd name="T26" fmla="*/ 2147483646 w 37"/>
                <a:gd name="T27" fmla="*/ 2147483646 h 44"/>
                <a:gd name="T28" fmla="*/ 0 w 37"/>
                <a:gd name="T29" fmla="*/ 2147483646 h 44"/>
                <a:gd name="T30" fmla="*/ 0 w 37"/>
                <a:gd name="T31" fmla="*/ 2147483646 h 44"/>
                <a:gd name="T32" fmla="*/ 2147483646 w 37"/>
                <a:gd name="T33" fmla="*/ 2147483646 h 44"/>
                <a:gd name="T34" fmla="*/ 2147483646 w 37"/>
                <a:gd name="T35" fmla="*/ 2147483646 h 44"/>
                <a:gd name="T36" fmla="*/ 2147483646 w 37"/>
                <a:gd name="T37" fmla="*/ 2147483646 h 44"/>
                <a:gd name="T38" fmla="*/ 2147483646 w 37"/>
                <a:gd name="T39" fmla="*/ 2147483646 h 44"/>
                <a:gd name="T40" fmla="*/ 2147483646 w 37"/>
                <a:gd name="T41" fmla="*/ 2147483646 h 44"/>
                <a:gd name="T42" fmla="*/ 2147483646 w 37"/>
                <a:gd name="T43" fmla="*/ 2147483646 h 44"/>
                <a:gd name="T44" fmla="*/ 2147483646 w 37"/>
                <a:gd name="T45" fmla="*/ 2147483646 h 44"/>
                <a:gd name="T46" fmla="*/ 2147483646 w 37"/>
                <a:gd name="T47" fmla="*/ 2147483646 h 44"/>
                <a:gd name="T48" fmla="*/ 2147483646 w 37"/>
                <a:gd name="T49" fmla="*/ 2147483646 h 44"/>
                <a:gd name="T50" fmla="*/ 2147483646 w 37"/>
                <a:gd name="T51" fmla="*/ 2147483646 h 44"/>
                <a:gd name="T52" fmla="*/ 2147483646 w 37"/>
                <a:gd name="T53" fmla="*/ 2147483646 h 44"/>
                <a:gd name="T54" fmla="*/ 2147483646 w 37"/>
                <a:gd name="T55" fmla="*/ 0 h 44"/>
                <a:gd name="T56" fmla="*/ 2147483646 w 37"/>
                <a:gd name="T57" fmla="*/ 2147483646 h 44"/>
                <a:gd name="T58" fmla="*/ 2147483646 w 37"/>
                <a:gd name="T59" fmla="*/ 2147483646 h 4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7"/>
                <a:gd name="T91" fmla="*/ 0 h 44"/>
                <a:gd name="T92" fmla="*/ 37 w 37"/>
                <a:gd name="T93" fmla="*/ 44 h 4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7" h="44">
                  <a:moveTo>
                    <a:pt x="34" y="11"/>
                  </a:moveTo>
                  <a:cubicBezTo>
                    <a:pt x="34" y="11"/>
                    <a:pt x="34" y="10"/>
                    <a:pt x="35" y="10"/>
                  </a:cubicBezTo>
                  <a:lnTo>
                    <a:pt x="35" y="9"/>
                  </a:lnTo>
                  <a:cubicBezTo>
                    <a:pt x="37" y="11"/>
                    <a:pt x="34" y="14"/>
                    <a:pt x="35" y="17"/>
                  </a:cubicBezTo>
                  <a:cubicBezTo>
                    <a:pt x="35" y="18"/>
                    <a:pt x="34" y="20"/>
                    <a:pt x="34" y="21"/>
                  </a:cubicBezTo>
                  <a:cubicBezTo>
                    <a:pt x="32" y="24"/>
                    <a:pt x="31" y="28"/>
                    <a:pt x="30" y="31"/>
                  </a:cubicBezTo>
                  <a:cubicBezTo>
                    <a:pt x="28" y="34"/>
                    <a:pt x="27" y="38"/>
                    <a:pt x="26" y="42"/>
                  </a:cubicBezTo>
                  <a:cubicBezTo>
                    <a:pt x="24" y="43"/>
                    <a:pt x="22" y="44"/>
                    <a:pt x="20" y="42"/>
                  </a:cubicBezTo>
                  <a:cubicBezTo>
                    <a:pt x="21" y="41"/>
                    <a:pt x="21" y="41"/>
                    <a:pt x="21" y="40"/>
                  </a:cubicBezTo>
                  <a:cubicBezTo>
                    <a:pt x="17" y="38"/>
                    <a:pt x="12" y="39"/>
                    <a:pt x="7" y="39"/>
                  </a:cubicBezTo>
                  <a:cubicBezTo>
                    <a:pt x="5" y="39"/>
                    <a:pt x="3" y="40"/>
                    <a:pt x="1" y="40"/>
                  </a:cubicBezTo>
                  <a:lnTo>
                    <a:pt x="0" y="38"/>
                  </a:lnTo>
                  <a:cubicBezTo>
                    <a:pt x="5" y="39"/>
                    <a:pt x="5" y="34"/>
                    <a:pt x="9" y="32"/>
                  </a:cubicBezTo>
                  <a:cubicBezTo>
                    <a:pt x="10" y="31"/>
                    <a:pt x="12" y="29"/>
                    <a:pt x="15" y="31"/>
                  </a:cubicBezTo>
                  <a:cubicBezTo>
                    <a:pt x="17" y="33"/>
                    <a:pt x="20" y="38"/>
                    <a:pt x="23" y="35"/>
                  </a:cubicBezTo>
                  <a:cubicBezTo>
                    <a:pt x="26" y="31"/>
                    <a:pt x="27" y="26"/>
                    <a:pt x="27" y="21"/>
                  </a:cubicBezTo>
                  <a:cubicBezTo>
                    <a:pt x="26" y="18"/>
                    <a:pt x="22" y="20"/>
                    <a:pt x="20" y="20"/>
                  </a:cubicBezTo>
                  <a:lnTo>
                    <a:pt x="15" y="22"/>
                  </a:lnTo>
                  <a:cubicBezTo>
                    <a:pt x="15" y="21"/>
                    <a:pt x="15" y="20"/>
                    <a:pt x="16" y="19"/>
                  </a:cubicBezTo>
                  <a:cubicBezTo>
                    <a:pt x="21" y="18"/>
                    <a:pt x="26" y="14"/>
                    <a:pt x="28" y="10"/>
                  </a:cubicBezTo>
                  <a:cubicBezTo>
                    <a:pt x="30" y="9"/>
                    <a:pt x="30" y="7"/>
                    <a:pt x="30" y="5"/>
                  </a:cubicBezTo>
                  <a:cubicBezTo>
                    <a:pt x="30" y="3"/>
                    <a:pt x="32" y="2"/>
                    <a:pt x="33" y="0"/>
                  </a:cubicBezTo>
                  <a:cubicBezTo>
                    <a:pt x="35" y="3"/>
                    <a:pt x="34" y="7"/>
                    <a:pt x="3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37">
              <a:extLst>
                <a:ext uri="{FF2B5EF4-FFF2-40B4-BE49-F238E27FC236}">
                  <a16:creationId xmlns:a16="http://schemas.microsoft.com/office/drawing/2014/main" id="{CF97871C-5866-1069-B509-C3ADFB1DACB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37555" y="3483847"/>
              <a:ext cx="172995" cy="474108"/>
            </a:xfrm>
            <a:custGeom>
              <a:avLst/>
              <a:gdLst>
                <a:gd name="T0" fmla="*/ 2147483646 w 16"/>
                <a:gd name="T1" fmla="*/ 2147483646 h 49"/>
                <a:gd name="T2" fmla="*/ 2147483646 w 16"/>
                <a:gd name="T3" fmla="*/ 2147483646 h 49"/>
                <a:gd name="T4" fmla="*/ 2147483646 w 16"/>
                <a:gd name="T5" fmla="*/ 2147483646 h 49"/>
                <a:gd name="T6" fmla="*/ 2147483646 w 16"/>
                <a:gd name="T7" fmla="*/ 2147483646 h 49"/>
                <a:gd name="T8" fmla="*/ 2147483646 w 16"/>
                <a:gd name="T9" fmla="*/ 2147483646 h 49"/>
                <a:gd name="T10" fmla="*/ 2147483646 w 16"/>
                <a:gd name="T11" fmla="*/ 2147483646 h 49"/>
                <a:gd name="T12" fmla="*/ 0 w 16"/>
                <a:gd name="T13" fmla="*/ 2147483646 h 49"/>
                <a:gd name="T14" fmla="*/ 2147483646 w 16"/>
                <a:gd name="T15" fmla="*/ 2147483646 h 49"/>
                <a:gd name="T16" fmla="*/ 2147483646 w 16"/>
                <a:gd name="T17" fmla="*/ 2147483646 h 49"/>
                <a:gd name="T18" fmla="*/ 2147483646 w 16"/>
                <a:gd name="T19" fmla="*/ 2147483646 h 49"/>
                <a:gd name="T20" fmla="*/ 2147483646 w 16"/>
                <a:gd name="T21" fmla="*/ 0 h 49"/>
                <a:gd name="T22" fmla="*/ 2147483646 w 16"/>
                <a:gd name="T23" fmla="*/ 0 h 49"/>
                <a:gd name="T24" fmla="*/ 2147483646 w 16"/>
                <a:gd name="T25" fmla="*/ 2147483646 h 49"/>
                <a:gd name="T26" fmla="*/ 2147483646 w 16"/>
                <a:gd name="T27" fmla="*/ 2147483646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49"/>
                <a:gd name="T44" fmla="*/ 16 w 16"/>
                <a:gd name="T45" fmla="*/ 49 h 4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49">
                  <a:moveTo>
                    <a:pt x="15" y="11"/>
                  </a:moveTo>
                  <a:cubicBezTo>
                    <a:pt x="16" y="16"/>
                    <a:pt x="14" y="22"/>
                    <a:pt x="15" y="27"/>
                  </a:cubicBezTo>
                  <a:cubicBezTo>
                    <a:pt x="13" y="31"/>
                    <a:pt x="7" y="29"/>
                    <a:pt x="7" y="33"/>
                  </a:cubicBezTo>
                  <a:cubicBezTo>
                    <a:pt x="9" y="35"/>
                    <a:pt x="12" y="36"/>
                    <a:pt x="14" y="38"/>
                  </a:cubicBezTo>
                  <a:cubicBezTo>
                    <a:pt x="10" y="41"/>
                    <a:pt x="6" y="44"/>
                    <a:pt x="3" y="48"/>
                  </a:cubicBezTo>
                  <a:cubicBezTo>
                    <a:pt x="3" y="48"/>
                    <a:pt x="3" y="49"/>
                    <a:pt x="3" y="49"/>
                  </a:cubicBezTo>
                  <a:cubicBezTo>
                    <a:pt x="2" y="45"/>
                    <a:pt x="2" y="42"/>
                    <a:pt x="0" y="40"/>
                  </a:cubicBezTo>
                  <a:cubicBezTo>
                    <a:pt x="3" y="29"/>
                    <a:pt x="11" y="20"/>
                    <a:pt x="10" y="7"/>
                  </a:cubicBezTo>
                  <a:cubicBezTo>
                    <a:pt x="9" y="5"/>
                    <a:pt x="8" y="3"/>
                    <a:pt x="8" y="2"/>
                  </a:cubicBezTo>
                  <a:lnTo>
                    <a:pt x="7" y="0"/>
                  </a:lnTo>
                  <a:cubicBezTo>
                    <a:pt x="11" y="3"/>
                    <a:pt x="13" y="8"/>
                    <a:pt x="15" y="11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38">
              <a:extLst>
                <a:ext uri="{FF2B5EF4-FFF2-40B4-BE49-F238E27FC236}">
                  <a16:creationId xmlns:a16="http://schemas.microsoft.com/office/drawing/2014/main" id="{8A9FF327-4D84-2444-401E-9C4B7D8D1ED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10549" y="3513745"/>
              <a:ext cx="85606" cy="96103"/>
            </a:xfrm>
            <a:custGeom>
              <a:avLst/>
              <a:gdLst>
                <a:gd name="T0" fmla="*/ 0 w 8"/>
                <a:gd name="T1" fmla="*/ 2147483646 h 10"/>
                <a:gd name="T2" fmla="*/ 2147483646 w 8"/>
                <a:gd name="T3" fmla="*/ 2147483646 h 10"/>
                <a:gd name="T4" fmla="*/ 2147483646 w 8"/>
                <a:gd name="T5" fmla="*/ 2147483646 h 10"/>
                <a:gd name="T6" fmla="*/ 2147483646 w 8"/>
                <a:gd name="T7" fmla="*/ 0 h 10"/>
                <a:gd name="T8" fmla="*/ 2147483646 w 8"/>
                <a:gd name="T9" fmla="*/ 0 h 10"/>
                <a:gd name="T10" fmla="*/ 0 w 8"/>
                <a:gd name="T11" fmla="*/ 2147483646 h 10"/>
                <a:gd name="T12" fmla="*/ 0 w 8"/>
                <a:gd name="T13" fmla="*/ 2147483646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10"/>
                <a:gd name="T23" fmla="*/ 8 w 8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10">
                  <a:moveTo>
                    <a:pt x="0" y="10"/>
                  </a:moveTo>
                  <a:cubicBezTo>
                    <a:pt x="3" y="9"/>
                    <a:pt x="2" y="2"/>
                    <a:pt x="6" y="2"/>
                  </a:cubicBezTo>
                  <a:lnTo>
                    <a:pt x="8" y="0"/>
                  </a:lnTo>
                  <a:cubicBezTo>
                    <a:pt x="7" y="4"/>
                    <a:pt x="4" y="8"/>
                    <a:pt x="0" y="10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39">
              <a:extLst>
                <a:ext uri="{FF2B5EF4-FFF2-40B4-BE49-F238E27FC236}">
                  <a16:creationId xmlns:a16="http://schemas.microsoft.com/office/drawing/2014/main" id="{3D268C6B-BF7B-524F-DDDF-586F10BCCED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60359" y="3571407"/>
              <a:ext cx="226498" cy="183663"/>
            </a:xfrm>
            <a:custGeom>
              <a:avLst/>
              <a:gdLst>
                <a:gd name="T0" fmla="*/ 2147483646 w 21"/>
                <a:gd name="T1" fmla="*/ 2147483646 h 19"/>
                <a:gd name="T2" fmla="*/ 2147483646 w 21"/>
                <a:gd name="T3" fmla="*/ 2147483646 h 19"/>
                <a:gd name="T4" fmla="*/ 2147483646 w 21"/>
                <a:gd name="T5" fmla="*/ 2147483646 h 19"/>
                <a:gd name="T6" fmla="*/ 2147483646 w 21"/>
                <a:gd name="T7" fmla="*/ 2147483646 h 19"/>
                <a:gd name="T8" fmla="*/ 2147483646 w 21"/>
                <a:gd name="T9" fmla="*/ 2147483646 h 19"/>
                <a:gd name="T10" fmla="*/ 2147483646 w 21"/>
                <a:gd name="T11" fmla="*/ 2147483646 h 19"/>
                <a:gd name="T12" fmla="*/ 2147483646 w 21"/>
                <a:gd name="T13" fmla="*/ 2147483646 h 19"/>
                <a:gd name="T14" fmla="*/ 2147483646 w 21"/>
                <a:gd name="T15" fmla="*/ 2147483646 h 19"/>
                <a:gd name="T16" fmla="*/ 2147483646 w 21"/>
                <a:gd name="T17" fmla="*/ 2147483646 h 19"/>
                <a:gd name="T18" fmla="*/ 2147483646 w 21"/>
                <a:gd name="T19" fmla="*/ 2147483646 h 19"/>
                <a:gd name="T20" fmla="*/ 2147483646 w 21"/>
                <a:gd name="T21" fmla="*/ 2147483646 h 19"/>
                <a:gd name="T22" fmla="*/ 2147483646 w 21"/>
                <a:gd name="T23" fmla="*/ 2147483646 h 19"/>
                <a:gd name="T24" fmla="*/ 2147483646 w 21"/>
                <a:gd name="T25" fmla="*/ 2147483646 h 19"/>
                <a:gd name="T26" fmla="*/ 2147483646 w 21"/>
                <a:gd name="T27" fmla="*/ 2147483646 h 19"/>
                <a:gd name="T28" fmla="*/ 2147483646 w 21"/>
                <a:gd name="T29" fmla="*/ 2147483646 h 19"/>
                <a:gd name="T30" fmla="*/ 2147483646 w 21"/>
                <a:gd name="T31" fmla="*/ 2147483646 h 19"/>
                <a:gd name="T32" fmla="*/ 2147483646 w 21"/>
                <a:gd name="T33" fmla="*/ 2147483646 h 19"/>
                <a:gd name="T34" fmla="*/ 2147483646 w 21"/>
                <a:gd name="T35" fmla="*/ 2147483646 h 19"/>
                <a:gd name="T36" fmla="*/ 0 w 21"/>
                <a:gd name="T37" fmla="*/ 2147483646 h 19"/>
                <a:gd name="T38" fmla="*/ 2147483646 w 21"/>
                <a:gd name="T39" fmla="*/ 2147483646 h 19"/>
                <a:gd name="T40" fmla="*/ 0 w 21"/>
                <a:gd name="T41" fmla="*/ 2147483646 h 19"/>
                <a:gd name="T42" fmla="*/ 2147483646 w 21"/>
                <a:gd name="T43" fmla="*/ 2147483646 h 19"/>
                <a:gd name="T44" fmla="*/ 2147483646 w 21"/>
                <a:gd name="T45" fmla="*/ 2147483646 h 19"/>
                <a:gd name="T46" fmla="*/ 2147483646 w 21"/>
                <a:gd name="T47" fmla="*/ 2147483646 h 19"/>
                <a:gd name="T48" fmla="*/ 2147483646 w 21"/>
                <a:gd name="T49" fmla="*/ 2147483646 h 19"/>
                <a:gd name="T50" fmla="*/ 2147483646 w 21"/>
                <a:gd name="T51" fmla="*/ 2147483646 h 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"/>
                <a:gd name="T79" fmla="*/ 0 h 19"/>
                <a:gd name="T80" fmla="*/ 21 w 21"/>
                <a:gd name="T81" fmla="*/ 19 h 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" h="19">
                  <a:moveTo>
                    <a:pt x="21" y="9"/>
                  </a:moveTo>
                  <a:cubicBezTo>
                    <a:pt x="18" y="9"/>
                    <a:pt x="19" y="13"/>
                    <a:pt x="17" y="15"/>
                  </a:cubicBezTo>
                  <a:cubicBezTo>
                    <a:pt x="17" y="14"/>
                    <a:pt x="17" y="13"/>
                    <a:pt x="16" y="13"/>
                  </a:cubicBezTo>
                  <a:cubicBezTo>
                    <a:pt x="14" y="13"/>
                    <a:pt x="15" y="16"/>
                    <a:pt x="14" y="18"/>
                  </a:cubicBezTo>
                  <a:cubicBezTo>
                    <a:pt x="14" y="16"/>
                    <a:pt x="13" y="16"/>
                    <a:pt x="13" y="15"/>
                  </a:cubicBezTo>
                  <a:cubicBezTo>
                    <a:pt x="11" y="13"/>
                    <a:pt x="11" y="16"/>
                    <a:pt x="10" y="17"/>
                  </a:cubicBezTo>
                  <a:lnTo>
                    <a:pt x="10" y="19"/>
                  </a:lnTo>
                  <a:cubicBezTo>
                    <a:pt x="9" y="17"/>
                    <a:pt x="9" y="16"/>
                    <a:pt x="7" y="15"/>
                  </a:cubicBezTo>
                  <a:lnTo>
                    <a:pt x="6" y="17"/>
                  </a:lnTo>
                  <a:cubicBezTo>
                    <a:pt x="5" y="16"/>
                    <a:pt x="6" y="12"/>
                    <a:pt x="3" y="13"/>
                  </a:cubicBezTo>
                  <a:lnTo>
                    <a:pt x="3" y="14"/>
                  </a:lnTo>
                  <a:cubicBezTo>
                    <a:pt x="2" y="13"/>
                    <a:pt x="4" y="10"/>
                    <a:pt x="1" y="11"/>
                  </a:cubicBezTo>
                  <a:cubicBezTo>
                    <a:pt x="1" y="12"/>
                    <a:pt x="1" y="12"/>
                    <a:pt x="0" y="12"/>
                  </a:cubicBezTo>
                  <a:cubicBezTo>
                    <a:pt x="0" y="10"/>
                    <a:pt x="2" y="7"/>
                    <a:pt x="2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4"/>
                    <a:pt x="1" y="3"/>
                    <a:pt x="3" y="2"/>
                  </a:cubicBezTo>
                  <a:cubicBezTo>
                    <a:pt x="6" y="3"/>
                    <a:pt x="8" y="2"/>
                    <a:pt x="11" y="3"/>
                  </a:cubicBezTo>
                  <a:cubicBezTo>
                    <a:pt x="14" y="4"/>
                    <a:pt x="17" y="0"/>
                    <a:pt x="21" y="1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40">
              <a:extLst>
                <a:ext uri="{FF2B5EF4-FFF2-40B4-BE49-F238E27FC236}">
                  <a16:creationId xmlns:a16="http://schemas.microsoft.com/office/drawing/2014/main" id="{892EE268-819E-B73B-4817-9C3A777083C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14750" y="3601306"/>
              <a:ext cx="592105" cy="928995"/>
            </a:xfrm>
            <a:custGeom>
              <a:avLst/>
              <a:gdLst>
                <a:gd name="T0" fmla="*/ 2147483646 w 55"/>
                <a:gd name="T1" fmla="*/ 2147483646 h 96"/>
                <a:gd name="T2" fmla="*/ 2147483646 w 55"/>
                <a:gd name="T3" fmla="*/ 2147483646 h 96"/>
                <a:gd name="T4" fmla="*/ 2147483646 w 55"/>
                <a:gd name="T5" fmla="*/ 2147483646 h 96"/>
                <a:gd name="T6" fmla="*/ 2147483646 w 55"/>
                <a:gd name="T7" fmla="*/ 2147483646 h 96"/>
                <a:gd name="T8" fmla="*/ 2147483646 w 55"/>
                <a:gd name="T9" fmla="*/ 2147483646 h 96"/>
                <a:gd name="T10" fmla="*/ 2147483646 w 55"/>
                <a:gd name="T11" fmla="*/ 2147483646 h 96"/>
                <a:gd name="T12" fmla="*/ 2147483646 w 55"/>
                <a:gd name="T13" fmla="*/ 2147483646 h 96"/>
                <a:gd name="T14" fmla="*/ 2147483646 w 55"/>
                <a:gd name="T15" fmla="*/ 2147483646 h 96"/>
                <a:gd name="T16" fmla="*/ 2147483646 w 55"/>
                <a:gd name="T17" fmla="*/ 2147483646 h 96"/>
                <a:gd name="T18" fmla="*/ 2147483646 w 55"/>
                <a:gd name="T19" fmla="*/ 2147483646 h 96"/>
                <a:gd name="T20" fmla="*/ 2147483646 w 55"/>
                <a:gd name="T21" fmla="*/ 2147483646 h 96"/>
                <a:gd name="T22" fmla="*/ 2147483646 w 55"/>
                <a:gd name="T23" fmla="*/ 2147483646 h 96"/>
                <a:gd name="T24" fmla="*/ 0 w 55"/>
                <a:gd name="T25" fmla="*/ 2147483646 h 96"/>
                <a:gd name="T26" fmla="*/ 2147483646 w 55"/>
                <a:gd name="T27" fmla="*/ 2147483646 h 96"/>
                <a:gd name="T28" fmla="*/ 2147483646 w 55"/>
                <a:gd name="T29" fmla="*/ 2147483646 h 96"/>
                <a:gd name="T30" fmla="*/ 2147483646 w 55"/>
                <a:gd name="T31" fmla="*/ 2147483646 h 96"/>
                <a:gd name="T32" fmla="*/ 2147483646 w 55"/>
                <a:gd name="T33" fmla="*/ 2147483646 h 96"/>
                <a:gd name="T34" fmla="*/ 2147483646 w 55"/>
                <a:gd name="T35" fmla="*/ 2147483646 h 96"/>
                <a:gd name="T36" fmla="*/ 2147483646 w 55"/>
                <a:gd name="T37" fmla="*/ 2147483646 h 96"/>
                <a:gd name="T38" fmla="*/ 2147483646 w 55"/>
                <a:gd name="T39" fmla="*/ 2147483646 h 96"/>
                <a:gd name="T40" fmla="*/ 2147483646 w 55"/>
                <a:gd name="T41" fmla="*/ 2147483646 h 96"/>
                <a:gd name="T42" fmla="*/ 2147483646 w 55"/>
                <a:gd name="T43" fmla="*/ 2147483646 h 96"/>
                <a:gd name="T44" fmla="*/ 2147483646 w 55"/>
                <a:gd name="T45" fmla="*/ 2147483646 h 96"/>
                <a:gd name="T46" fmla="*/ 2147483646 w 55"/>
                <a:gd name="T47" fmla="*/ 2147483646 h 96"/>
                <a:gd name="T48" fmla="*/ 2147483646 w 55"/>
                <a:gd name="T49" fmla="*/ 2147483646 h 96"/>
                <a:gd name="T50" fmla="*/ 2147483646 w 55"/>
                <a:gd name="T51" fmla="*/ 2147483646 h 96"/>
                <a:gd name="T52" fmla="*/ 2147483646 w 55"/>
                <a:gd name="T53" fmla="*/ 2147483646 h 96"/>
                <a:gd name="T54" fmla="*/ 2147483646 w 55"/>
                <a:gd name="T55" fmla="*/ 2147483646 h 96"/>
                <a:gd name="T56" fmla="*/ 2147483646 w 55"/>
                <a:gd name="T57" fmla="*/ 2147483646 h 96"/>
                <a:gd name="T58" fmla="*/ 2147483646 w 55"/>
                <a:gd name="T59" fmla="*/ 2147483646 h 96"/>
                <a:gd name="T60" fmla="*/ 2147483646 w 55"/>
                <a:gd name="T61" fmla="*/ 2147483646 h 96"/>
                <a:gd name="T62" fmla="*/ 2147483646 w 55"/>
                <a:gd name="T63" fmla="*/ 2147483646 h 96"/>
                <a:gd name="T64" fmla="*/ 2147483646 w 55"/>
                <a:gd name="T65" fmla="*/ 2147483646 h 96"/>
                <a:gd name="T66" fmla="*/ 2147483646 w 55"/>
                <a:gd name="T67" fmla="*/ 2147483646 h 96"/>
                <a:gd name="T68" fmla="*/ 2147483646 w 55"/>
                <a:gd name="T69" fmla="*/ 2147483646 h 96"/>
                <a:gd name="T70" fmla="*/ 2147483646 w 55"/>
                <a:gd name="T71" fmla="*/ 2147483646 h 96"/>
                <a:gd name="T72" fmla="*/ 2147483646 w 55"/>
                <a:gd name="T73" fmla="*/ 2147483646 h 96"/>
                <a:gd name="T74" fmla="*/ 2147483646 w 55"/>
                <a:gd name="T75" fmla="*/ 2147483646 h 96"/>
                <a:gd name="T76" fmla="*/ 2147483646 w 55"/>
                <a:gd name="T77" fmla="*/ 2147483646 h 96"/>
                <a:gd name="T78" fmla="*/ 2147483646 w 55"/>
                <a:gd name="T79" fmla="*/ 2147483646 h 96"/>
                <a:gd name="T80" fmla="*/ 2147483646 w 55"/>
                <a:gd name="T81" fmla="*/ 2147483646 h 96"/>
                <a:gd name="T82" fmla="*/ 2147483646 w 55"/>
                <a:gd name="T83" fmla="*/ 2147483646 h 96"/>
                <a:gd name="T84" fmla="*/ 2147483646 w 55"/>
                <a:gd name="T85" fmla="*/ 2147483646 h 96"/>
                <a:gd name="T86" fmla="*/ 2147483646 w 55"/>
                <a:gd name="T87" fmla="*/ 2147483646 h 96"/>
                <a:gd name="T88" fmla="*/ 2147483646 w 55"/>
                <a:gd name="T89" fmla="*/ 2147483646 h 96"/>
                <a:gd name="T90" fmla="*/ 2147483646 w 55"/>
                <a:gd name="T91" fmla="*/ 2147483646 h 96"/>
                <a:gd name="T92" fmla="*/ 2147483646 w 55"/>
                <a:gd name="T93" fmla="*/ 0 h 96"/>
                <a:gd name="T94" fmla="*/ 2147483646 w 55"/>
                <a:gd name="T95" fmla="*/ 2147483646 h 96"/>
                <a:gd name="T96" fmla="*/ 2147483646 w 55"/>
                <a:gd name="T97" fmla="*/ 2147483646 h 9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5"/>
                <a:gd name="T148" fmla="*/ 0 h 96"/>
                <a:gd name="T149" fmla="*/ 55 w 55"/>
                <a:gd name="T150" fmla="*/ 96 h 9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5" h="96">
                  <a:moveTo>
                    <a:pt x="44" y="19"/>
                  </a:moveTo>
                  <a:cubicBezTo>
                    <a:pt x="48" y="32"/>
                    <a:pt x="47" y="45"/>
                    <a:pt x="51" y="58"/>
                  </a:cubicBezTo>
                  <a:cubicBezTo>
                    <a:pt x="53" y="60"/>
                    <a:pt x="55" y="62"/>
                    <a:pt x="54" y="65"/>
                  </a:cubicBezTo>
                  <a:cubicBezTo>
                    <a:pt x="53" y="65"/>
                    <a:pt x="52" y="67"/>
                    <a:pt x="51" y="68"/>
                  </a:cubicBezTo>
                  <a:cubicBezTo>
                    <a:pt x="53" y="71"/>
                    <a:pt x="52" y="73"/>
                    <a:pt x="51" y="76"/>
                  </a:cubicBezTo>
                  <a:cubicBezTo>
                    <a:pt x="49" y="77"/>
                    <a:pt x="47" y="78"/>
                    <a:pt x="45" y="78"/>
                  </a:cubicBezTo>
                  <a:cubicBezTo>
                    <a:pt x="44" y="79"/>
                    <a:pt x="43" y="80"/>
                    <a:pt x="43" y="81"/>
                  </a:cubicBezTo>
                  <a:cubicBezTo>
                    <a:pt x="44" y="82"/>
                    <a:pt x="44" y="83"/>
                    <a:pt x="44" y="84"/>
                  </a:cubicBezTo>
                  <a:cubicBezTo>
                    <a:pt x="42" y="89"/>
                    <a:pt x="36" y="87"/>
                    <a:pt x="32" y="88"/>
                  </a:cubicBezTo>
                  <a:cubicBezTo>
                    <a:pt x="25" y="88"/>
                    <a:pt x="20" y="92"/>
                    <a:pt x="14" y="93"/>
                  </a:cubicBezTo>
                  <a:cubicBezTo>
                    <a:pt x="11" y="95"/>
                    <a:pt x="9" y="96"/>
                    <a:pt x="6" y="96"/>
                  </a:cubicBezTo>
                  <a:cubicBezTo>
                    <a:pt x="7" y="91"/>
                    <a:pt x="6" y="86"/>
                    <a:pt x="5" y="82"/>
                  </a:cubicBezTo>
                  <a:cubicBezTo>
                    <a:pt x="4" y="79"/>
                    <a:pt x="2" y="77"/>
                    <a:pt x="0" y="75"/>
                  </a:cubicBezTo>
                  <a:cubicBezTo>
                    <a:pt x="5" y="73"/>
                    <a:pt x="11" y="75"/>
                    <a:pt x="16" y="72"/>
                  </a:cubicBezTo>
                  <a:cubicBezTo>
                    <a:pt x="20" y="70"/>
                    <a:pt x="24" y="70"/>
                    <a:pt x="28" y="67"/>
                  </a:cubicBezTo>
                  <a:cubicBezTo>
                    <a:pt x="30" y="68"/>
                    <a:pt x="29" y="66"/>
                    <a:pt x="30" y="65"/>
                  </a:cubicBezTo>
                  <a:cubicBezTo>
                    <a:pt x="35" y="61"/>
                    <a:pt x="41" y="62"/>
                    <a:pt x="47" y="64"/>
                  </a:cubicBezTo>
                  <a:cubicBezTo>
                    <a:pt x="48" y="65"/>
                    <a:pt x="48" y="65"/>
                    <a:pt x="49" y="67"/>
                  </a:cubicBezTo>
                  <a:cubicBezTo>
                    <a:pt x="51" y="66"/>
                    <a:pt x="49" y="65"/>
                    <a:pt x="49" y="64"/>
                  </a:cubicBezTo>
                  <a:cubicBezTo>
                    <a:pt x="45" y="60"/>
                    <a:pt x="36" y="60"/>
                    <a:pt x="31" y="62"/>
                  </a:cubicBezTo>
                  <a:lnTo>
                    <a:pt x="30" y="63"/>
                  </a:lnTo>
                  <a:cubicBezTo>
                    <a:pt x="31" y="56"/>
                    <a:pt x="35" y="48"/>
                    <a:pt x="35" y="42"/>
                  </a:cubicBezTo>
                  <a:lnTo>
                    <a:pt x="30" y="55"/>
                  </a:lnTo>
                  <a:cubicBezTo>
                    <a:pt x="30" y="54"/>
                    <a:pt x="29" y="53"/>
                    <a:pt x="29" y="51"/>
                  </a:cubicBezTo>
                  <a:cubicBezTo>
                    <a:pt x="27" y="40"/>
                    <a:pt x="29" y="30"/>
                    <a:pt x="33" y="19"/>
                  </a:cubicBezTo>
                  <a:cubicBezTo>
                    <a:pt x="33" y="18"/>
                    <a:pt x="32" y="19"/>
                    <a:pt x="32" y="18"/>
                  </a:cubicBezTo>
                  <a:cubicBezTo>
                    <a:pt x="29" y="26"/>
                    <a:pt x="26" y="33"/>
                    <a:pt x="26" y="42"/>
                  </a:cubicBezTo>
                  <a:cubicBezTo>
                    <a:pt x="27" y="46"/>
                    <a:pt x="26" y="53"/>
                    <a:pt x="30" y="57"/>
                  </a:cubicBezTo>
                  <a:cubicBezTo>
                    <a:pt x="29" y="58"/>
                    <a:pt x="28" y="60"/>
                    <a:pt x="28" y="62"/>
                  </a:cubicBezTo>
                  <a:cubicBezTo>
                    <a:pt x="23" y="56"/>
                    <a:pt x="23" y="48"/>
                    <a:pt x="19" y="43"/>
                  </a:cubicBezTo>
                  <a:cubicBezTo>
                    <a:pt x="18" y="43"/>
                    <a:pt x="18" y="43"/>
                    <a:pt x="17" y="43"/>
                  </a:cubicBezTo>
                  <a:cubicBezTo>
                    <a:pt x="21" y="50"/>
                    <a:pt x="22" y="57"/>
                    <a:pt x="27" y="62"/>
                  </a:cubicBezTo>
                  <a:cubicBezTo>
                    <a:pt x="27" y="64"/>
                    <a:pt x="27" y="66"/>
                    <a:pt x="24" y="67"/>
                  </a:cubicBezTo>
                  <a:cubicBezTo>
                    <a:pt x="23" y="67"/>
                    <a:pt x="23" y="68"/>
                    <a:pt x="21" y="67"/>
                  </a:cubicBezTo>
                  <a:cubicBezTo>
                    <a:pt x="19" y="62"/>
                    <a:pt x="18" y="56"/>
                    <a:pt x="16" y="51"/>
                  </a:cubicBezTo>
                  <a:cubicBezTo>
                    <a:pt x="15" y="46"/>
                    <a:pt x="13" y="42"/>
                    <a:pt x="12" y="38"/>
                  </a:cubicBezTo>
                  <a:cubicBezTo>
                    <a:pt x="13" y="39"/>
                    <a:pt x="14" y="37"/>
                    <a:pt x="15" y="36"/>
                  </a:cubicBezTo>
                  <a:cubicBezTo>
                    <a:pt x="16" y="34"/>
                    <a:pt x="18" y="32"/>
                    <a:pt x="19" y="31"/>
                  </a:cubicBezTo>
                  <a:cubicBezTo>
                    <a:pt x="21" y="30"/>
                    <a:pt x="25" y="27"/>
                    <a:pt x="26" y="25"/>
                  </a:cubicBezTo>
                  <a:cubicBezTo>
                    <a:pt x="24" y="23"/>
                    <a:pt x="20" y="23"/>
                    <a:pt x="19" y="21"/>
                  </a:cubicBezTo>
                  <a:cubicBezTo>
                    <a:pt x="21" y="19"/>
                    <a:pt x="27" y="19"/>
                    <a:pt x="27" y="14"/>
                  </a:cubicBezTo>
                  <a:cubicBezTo>
                    <a:pt x="25" y="9"/>
                    <a:pt x="27" y="4"/>
                    <a:pt x="26" y="0"/>
                  </a:cubicBezTo>
                  <a:cubicBezTo>
                    <a:pt x="33" y="5"/>
                    <a:pt x="41" y="10"/>
                    <a:pt x="44" y="19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41">
              <a:extLst>
                <a:ext uri="{FF2B5EF4-FFF2-40B4-BE49-F238E27FC236}">
                  <a16:creationId xmlns:a16="http://schemas.microsoft.com/office/drawing/2014/main" id="{E6731C99-A57E-315D-597E-4534FCB4E65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97558" y="3648290"/>
              <a:ext cx="151593" cy="290444"/>
            </a:xfrm>
            <a:custGeom>
              <a:avLst/>
              <a:gdLst>
                <a:gd name="T0" fmla="*/ 2147483646 w 14"/>
                <a:gd name="T1" fmla="*/ 0 h 30"/>
                <a:gd name="T2" fmla="*/ 2147483646 w 14"/>
                <a:gd name="T3" fmla="*/ 2147483646 h 30"/>
                <a:gd name="T4" fmla="*/ 2147483646 w 14"/>
                <a:gd name="T5" fmla="*/ 2147483646 h 30"/>
                <a:gd name="T6" fmla="*/ 2147483646 w 14"/>
                <a:gd name="T7" fmla="*/ 2147483646 h 30"/>
                <a:gd name="T8" fmla="*/ 2147483646 w 14"/>
                <a:gd name="T9" fmla="*/ 2147483646 h 30"/>
                <a:gd name="T10" fmla="*/ 2147483646 w 14"/>
                <a:gd name="T11" fmla="*/ 2147483646 h 30"/>
                <a:gd name="T12" fmla="*/ 2147483646 w 14"/>
                <a:gd name="T13" fmla="*/ 2147483646 h 30"/>
                <a:gd name="T14" fmla="*/ 2147483646 w 14"/>
                <a:gd name="T15" fmla="*/ 2147483646 h 30"/>
                <a:gd name="T16" fmla="*/ 2147483646 w 14"/>
                <a:gd name="T17" fmla="*/ 0 h 30"/>
                <a:gd name="T18" fmla="*/ 2147483646 w 14"/>
                <a:gd name="T19" fmla="*/ 0 h 30"/>
                <a:gd name="T20" fmla="*/ 2147483646 w 14"/>
                <a:gd name="T21" fmla="*/ 0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30"/>
                <a:gd name="T35" fmla="*/ 14 w 14"/>
                <a:gd name="T36" fmla="*/ 30 h 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30">
                  <a:moveTo>
                    <a:pt x="14" y="0"/>
                  </a:moveTo>
                  <a:cubicBezTo>
                    <a:pt x="14" y="5"/>
                    <a:pt x="14" y="8"/>
                    <a:pt x="9" y="11"/>
                  </a:cubicBezTo>
                  <a:cubicBezTo>
                    <a:pt x="7" y="12"/>
                    <a:pt x="6" y="12"/>
                    <a:pt x="4" y="13"/>
                  </a:cubicBezTo>
                  <a:cubicBezTo>
                    <a:pt x="5" y="16"/>
                    <a:pt x="9" y="15"/>
                    <a:pt x="10" y="17"/>
                  </a:cubicBezTo>
                  <a:cubicBezTo>
                    <a:pt x="8" y="18"/>
                    <a:pt x="6" y="18"/>
                    <a:pt x="5" y="19"/>
                  </a:cubicBezTo>
                  <a:cubicBezTo>
                    <a:pt x="6" y="22"/>
                    <a:pt x="8" y="24"/>
                    <a:pt x="10" y="26"/>
                  </a:cubicBezTo>
                  <a:cubicBezTo>
                    <a:pt x="7" y="28"/>
                    <a:pt x="3" y="28"/>
                    <a:pt x="1" y="30"/>
                  </a:cubicBezTo>
                  <a:cubicBezTo>
                    <a:pt x="0" y="28"/>
                    <a:pt x="2" y="25"/>
                    <a:pt x="2" y="22"/>
                  </a:cubicBezTo>
                  <a:cubicBezTo>
                    <a:pt x="3" y="14"/>
                    <a:pt x="6" y="6"/>
                    <a:pt x="13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42">
              <a:extLst>
                <a:ext uri="{FF2B5EF4-FFF2-40B4-BE49-F238E27FC236}">
                  <a16:creationId xmlns:a16="http://schemas.microsoft.com/office/drawing/2014/main" id="{01D88818-7237-CBA9-E8EB-14C179A4E24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52845" y="3658968"/>
              <a:ext cx="312104" cy="279766"/>
            </a:xfrm>
            <a:custGeom>
              <a:avLst/>
              <a:gdLst>
                <a:gd name="T0" fmla="*/ 2147483646 w 29"/>
                <a:gd name="T1" fmla="*/ 2147483646 h 29"/>
                <a:gd name="T2" fmla="*/ 2147483646 w 29"/>
                <a:gd name="T3" fmla="*/ 2147483646 h 29"/>
                <a:gd name="T4" fmla="*/ 2147483646 w 29"/>
                <a:gd name="T5" fmla="*/ 2147483646 h 29"/>
                <a:gd name="T6" fmla="*/ 2147483646 w 29"/>
                <a:gd name="T7" fmla="*/ 2147483646 h 29"/>
                <a:gd name="T8" fmla="*/ 2147483646 w 29"/>
                <a:gd name="T9" fmla="*/ 2147483646 h 29"/>
                <a:gd name="T10" fmla="*/ 0 w 29"/>
                <a:gd name="T11" fmla="*/ 2147483646 h 29"/>
                <a:gd name="T12" fmla="*/ 2147483646 w 29"/>
                <a:gd name="T13" fmla="*/ 0 h 29"/>
                <a:gd name="T14" fmla="*/ 2147483646 w 29"/>
                <a:gd name="T15" fmla="*/ 2147483646 h 29"/>
                <a:gd name="T16" fmla="*/ 2147483646 w 29"/>
                <a:gd name="T17" fmla="*/ 2147483646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29"/>
                <a:gd name="T29" fmla="*/ 29 w 29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29">
                  <a:moveTo>
                    <a:pt x="22" y="12"/>
                  </a:moveTo>
                  <a:cubicBezTo>
                    <a:pt x="20" y="17"/>
                    <a:pt x="19" y="24"/>
                    <a:pt x="18" y="29"/>
                  </a:cubicBezTo>
                  <a:cubicBezTo>
                    <a:pt x="15" y="25"/>
                    <a:pt x="17" y="19"/>
                    <a:pt x="19" y="15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6" y="18"/>
                    <a:pt x="13" y="24"/>
                    <a:pt x="16" y="28"/>
                  </a:cubicBezTo>
                  <a:cubicBezTo>
                    <a:pt x="12" y="25"/>
                    <a:pt x="6" y="22"/>
                    <a:pt x="0" y="22"/>
                  </a:cubicBezTo>
                  <a:cubicBezTo>
                    <a:pt x="12" y="17"/>
                    <a:pt x="18" y="6"/>
                    <a:pt x="29" y="0"/>
                  </a:cubicBezTo>
                  <a:cubicBezTo>
                    <a:pt x="25" y="3"/>
                    <a:pt x="24" y="8"/>
                    <a:pt x="22" y="12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43">
              <a:extLst>
                <a:ext uri="{FF2B5EF4-FFF2-40B4-BE49-F238E27FC236}">
                  <a16:creationId xmlns:a16="http://schemas.microsoft.com/office/drawing/2014/main" id="{D35D3D44-2526-0F05-E7B5-662AEBFC45E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42651" y="3667510"/>
              <a:ext cx="107007" cy="126002"/>
            </a:xfrm>
            <a:custGeom>
              <a:avLst/>
              <a:gdLst>
                <a:gd name="T0" fmla="*/ 2147483646 w 10"/>
                <a:gd name="T1" fmla="*/ 2147483646 h 13"/>
                <a:gd name="T2" fmla="*/ 2147483646 w 10"/>
                <a:gd name="T3" fmla="*/ 2147483646 h 13"/>
                <a:gd name="T4" fmla="*/ 0 w 10"/>
                <a:gd name="T5" fmla="*/ 2147483646 h 13"/>
                <a:gd name="T6" fmla="*/ 0 w 10"/>
                <a:gd name="T7" fmla="*/ 2147483646 h 13"/>
                <a:gd name="T8" fmla="*/ 0 w 10"/>
                <a:gd name="T9" fmla="*/ 2147483646 h 13"/>
                <a:gd name="T10" fmla="*/ 0 w 10"/>
                <a:gd name="T11" fmla="*/ 2147483646 h 13"/>
                <a:gd name="T12" fmla="*/ 2147483646 w 10"/>
                <a:gd name="T13" fmla="*/ 2147483646 h 13"/>
                <a:gd name="T14" fmla="*/ 2147483646 w 10"/>
                <a:gd name="T15" fmla="*/ 2147483646 h 13"/>
                <a:gd name="T16" fmla="*/ 2147483646 w 10"/>
                <a:gd name="T17" fmla="*/ 2147483646 h 13"/>
                <a:gd name="T18" fmla="*/ 2147483646 w 10"/>
                <a:gd name="T19" fmla="*/ 2147483646 h 13"/>
                <a:gd name="T20" fmla="*/ 2147483646 w 10"/>
                <a:gd name="T21" fmla="*/ 2147483646 h 13"/>
                <a:gd name="T22" fmla="*/ 2147483646 w 10"/>
                <a:gd name="T23" fmla="*/ 2147483646 h 13"/>
                <a:gd name="T24" fmla="*/ 2147483646 w 10"/>
                <a:gd name="T25" fmla="*/ 2147483646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"/>
                <a:gd name="T40" fmla="*/ 0 h 13"/>
                <a:gd name="T41" fmla="*/ 10 w 10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" h="13">
                  <a:moveTo>
                    <a:pt x="10" y="1"/>
                  </a:moveTo>
                  <a:cubicBezTo>
                    <a:pt x="8" y="5"/>
                    <a:pt x="10" y="10"/>
                    <a:pt x="6" y="13"/>
                  </a:cubicBezTo>
                  <a:cubicBezTo>
                    <a:pt x="3" y="11"/>
                    <a:pt x="2" y="9"/>
                    <a:pt x="0" y="7"/>
                  </a:cubicBezTo>
                  <a:lnTo>
                    <a:pt x="0" y="6"/>
                  </a:lnTo>
                  <a:cubicBezTo>
                    <a:pt x="1" y="7"/>
                    <a:pt x="3" y="8"/>
                    <a:pt x="4" y="9"/>
                  </a:cubicBezTo>
                  <a:cubicBezTo>
                    <a:pt x="4" y="8"/>
                    <a:pt x="5" y="8"/>
                    <a:pt x="5" y="7"/>
                  </a:cubicBezTo>
                  <a:cubicBezTo>
                    <a:pt x="4" y="7"/>
                    <a:pt x="3" y="6"/>
                    <a:pt x="2" y="5"/>
                  </a:cubicBezTo>
                  <a:cubicBezTo>
                    <a:pt x="3" y="3"/>
                    <a:pt x="5" y="7"/>
                    <a:pt x="6" y="4"/>
                  </a:cubicBezTo>
                  <a:cubicBezTo>
                    <a:pt x="5" y="4"/>
                    <a:pt x="4" y="2"/>
                    <a:pt x="2" y="3"/>
                  </a:cubicBezTo>
                  <a:cubicBezTo>
                    <a:pt x="4" y="1"/>
                    <a:pt x="7" y="0"/>
                    <a:pt x="10" y="1"/>
                  </a:cubicBezTo>
                  <a:close/>
                </a:path>
              </a:pathLst>
            </a:custGeom>
            <a:solidFill>
              <a:srgbClr val="006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44">
              <a:extLst>
                <a:ext uri="{FF2B5EF4-FFF2-40B4-BE49-F238E27FC236}">
                  <a16:creationId xmlns:a16="http://schemas.microsoft.com/office/drawing/2014/main" id="{A9FEFC77-3FD7-D3DD-1B33-C1D80A21A99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22653" y="3716629"/>
              <a:ext cx="140893" cy="175121"/>
            </a:xfrm>
            <a:custGeom>
              <a:avLst/>
              <a:gdLst>
                <a:gd name="T0" fmla="*/ 2147483646 w 13"/>
                <a:gd name="T1" fmla="*/ 2147483646 h 18"/>
                <a:gd name="T2" fmla="*/ 2147483646 w 13"/>
                <a:gd name="T3" fmla="*/ 2147483646 h 18"/>
                <a:gd name="T4" fmla="*/ 2147483646 w 13"/>
                <a:gd name="T5" fmla="*/ 2147483646 h 18"/>
                <a:gd name="T6" fmla="*/ 2147483646 w 13"/>
                <a:gd name="T7" fmla="*/ 2147483646 h 18"/>
                <a:gd name="T8" fmla="*/ 0 w 13"/>
                <a:gd name="T9" fmla="*/ 2147483646 h 18"/>
                <a:gd name="T10" fmla="*/ 2147483646 w 13"/>
                <a:gd name="T11" fmla="*/ 2147483646 h 18"/>
                <a:gd name="T12" fmla="*/ 0 w 13"/>
                <a:gd name="T13" fmla="*/ 2147483646 h 18"/>
                <a:gd name="T14" fmla="*/ 2147483646 w 13"/>
                <a:gd name="T15" fmla="*/ 0 h 18"/>
                <a:gd name="T16" fmla="*/ 2147483646 w 13"/>
                <a:gd name="T17" fmla="*/ 2147483646 h 18"/>
                <a:gd name="T18" fmla="*/ 2147483646 w 13"/>
                <a:gd name="T19" fmla="*/ 214748364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8"/>
                <a:gd name="T32" fmla="*/ 13 w 13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8">
                  <a:moveTo>
                    <a:pt x="10" y="3"/>
                  </a:moveTo>
                  <a:cubicBezTo>
                    <a:pt x="11" y="3"/>
                    <a:pt x="11" y="2"/>
                    <a:pt x="11" y="2"/>
                  </a:cubicBezTo>
                  <a:cubicBezTo>
                    <a:pt x="13" y="6"/>
                    <a:pt x="11" y="11"/>
                    <a:pt x="13" y="15"/>
                  </a:cubicBezTo>
                  <a:cubicBezTo>
                    <a:pt x="10" y="15"/>
                    <a:pt x="7" y="17"/>
                    <a:pt x="4" y="18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2" y="11"/>
                    <a:pt x="5" y="13"/>
                    <a:pt x="5" y="10"/>
                  </a:cubicBezTo>
                  <a:cubicBezTo>
                    <a:pt x="3" y="8"/>
                    <a:pt x="2" y="7"/>
                    <a:pt x="0" y="6"/>
                  </a:cubicBezTo>
                  <a:cubicBezTo>
                    <a:pt x="2" y="4"/>
                    <a:pt x="6" y="2"/>
                    <a:pt x="8" y="0"/>
                  </a:cubicBezTo>
                  <a:cubicBezTo>
                    <a:pt x="9" y="1"/>
                    <a:pt x="8" y="4"/>
                    <a:pt x="10" y="3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9" name="Freeform 45">
              <a:extLst>
                <a:ext uri="{FF2B5EF4-FFF2-40B4-BE49-F238E27FC236}">
                  <a16:creationId xmlns:a16="http://schemas.microsoft.com/office/drawing/2014/main" id="{AC4AEBE3-CE8D-BD8D-9194-F33389F5F09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91446" y="3716629"/>
              <a:ext cx="181912" cy="145222"/>
            </a:xfrm>
            <a:custGeom>
              <a:avLst/>
              <a:gdLst>
                <a:gd name="T0" fmla="*/ 2147483646 w 17"/>
                <a:gd name="T1" fmla="*/ 0 h 15"/>
                <a:gd name="T2" fmla="*/ 2147483646 w 17"/>
                <a:gd name="T3" fmla="*/ 2147483646 h 15"/>
                <a:gd name="T4" fmla="*/ 2147483646 w 17"/>
                <a:gd name="T5" fmla="*/ 2147483646 h 15"/>
                <a:gd name="T6" fmla="*/ 0 w 17"/>
                <a:gd name="T7" fmla="*/ 2147483646 h 15"/>
                <a:gd name="T8" fmla="*/ 2147483646 w 17"/>
                <a:gd name="T9" fmla="*/ 2147483646 h 15"/>
                <a:gd name="T10" fmla="*/ 2147483646 w 17"/>
                <a:gd name="T11" fmla="*/ 0 h 15"/>
                <a:gd name="T12" fmla="*/ 2147483646 w 17"/>
                <a:gd name="T13" fmla="*/ 0 h 15"/>
                <a:gd name="T14" fmla="*/ 2147483646 w 17"/>
                <a:gd name="T15" fmla="*/ 0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5"/>
                <a:gd name="T26" fmla="*/ 17 w 17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5">
                  <a:moveTo>
                    <a:pt x="17" y="0"/>
                  </a:moveTo>
                  <a:cubicBezTo>
                    <a:pt x="16" y="3"/>
                    <a:pt x="15" y="6"/>
                    <a:pt x="13" y="9"/>
                  </a:cubicBezTo>
                  <a:cubicBezTo>
                    <a:pt x="10" y="11"/>
                    <a:pt x="6" y="14"/>
                    <a:pt x="2" y="15"/>
                  </a:cubicBezTo>
                  <a:cubicBezTo>
                    <a:pt x="1" y="13"/>
                    <a:pt x="1" y="11"/>
                    <a:pt x="0" y="10"/>
                  </a:cubicBezTo>
                  <a:cubicBezTo>
                    <a:pt x="2" y="9"/>
                    <a:pt x="4" y="9"/>
                    <a:pt x="6" y="8"/>
                  </a:cubicBezTo>
                  <a:cubicBezTo>
                    <a:pt x="9" y="5"/>
                    <a:pt x="14" y="4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68EAFC1E-ED6B-D9C9-73D7-377A7CA9C46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04945" y="3735850"/>
              <a:ext cx="10701" cy="10678"/>
            </a:xfrm>
            <a:custGeom>
              <a:avLst/>
              <a:gdLst>
                <a:gd name="T0" fmla="*/ 2147483646 w 1"/>
                <a:gd name="T1" fmla="*/ 0 h 1"/>
                <a:gd name="T2" fmla="*/ 0 w 1"/>
                <a:gd name="T3" fmla="*/ 2147483646 h 1"/>
                <a:gd name="T4" fmla="*/ 0 w 1"/>
                <a:gd name="T5" fmla="*/ 0 h 1"/>
                <a:gd name="T6" fmla="*/ 0 w 1"/>
                <a:gd name="T7" fmla="*/ 0 h 1"/>
                <a:gd name="T8" fmla="*/ 2147483646 w 1"/>
                <a:gd name="T9" fmla="*/ 0 h 1"/>
                <a:gd name="T10" fmla="*/ 2147483646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0"/>
                  </a:ln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006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1" name="Freeform 47">
              <a:extLst>
                <a:ext uri="{FF2B5EF4-FFF2-40B4-BE49-F238E27FC236}">
                  <a16:creationId xmlns:a16="http://schemas.microsoft.com/office/drawing/2014/main" id="{132E24FA-FFCD-3739-CB7B-2B0D77EC095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26347" y="3746528"/>
              <a:ext cx="85606" cy="76882"/>
            </a:xfrm>
            <a:custGeom>
              <a:avLst/>
              <a:gdLst>
                <a:gd name="T0" fmla="*/ 2147483646 w 8"/>
                <a:gd name="T1" fmla="*/ 2147483646 h 8"/>
                <a:gd name="T2" fmla="*/ 0 w 8"/>
                <a:gd name="T3" fmla="*/ 2147483646 h 8"/>
                <a:gd name="T4" fmla="*/ 2147483646 w 8"/>
                <a:gd name="T5" fmla="*/ 2147483646 h 8"/>
                <a:gd name="T6" fmla="*/ 2147483646 w 8"/>
                <a:gd name="T7" fmla="*/ 2147483646 h 8"/>
                <a:gd name="T8" fmla="*/ 2147483646 w 8"/>
                <a:gd name="T9" fmla="*/ 0 h 8"/>
                <a:gd name="T10" fmla="*/ 2147483646 w 8"/>
                <a:gd name="T11" fmla="*/ 2147483646 h 8"/>
                <a:gd name="T12" fmla="*/ 2147483646 w 8"/>
                <a:gd name="T13" fmla="*/ 2147483646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8"/>
                <a:gd name="T23" fmla="*/ 8 w 8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8">
                  <a:moveTo>
                    <a:pt x="3" y="6"/>
                  </a:moveTo>
                  <a:cubicBezTo>
                    <a:pt x="2" y="7"/>
                    <a:pt x="1" y="8"/>
                    <a:pt x="0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1" y="2"/>
                    <a:pt x="2" y="5"/>
                    <a:pt x="3" y="4"/>
                  </a:cubicBezTo>
                  <a:cubicBezTo>
                    <a:pt x="5" y="3"/>
                    <a:pt x="4" y="1"/>
                    <a:pt x="5" y="0"/>
                  </a:cubicBezTo>
                  <a:cubicBezTo>
                    <a:pt x="8" y="2"/>
                    <a:pt x="4" y="4"/>
                    <a:pt x="3" y="6"/>
                  </a:cubicBezTo>
                  <a:close/>
                </a:path>
              </a:pathLst>
            </a:custGeom>
            <a:solidFill>
              <a:srgbClr val="006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1EAB5A1B-A518-00E2-98B4-ADFCBA12617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9853" y="3746528"/>
              <a:ext cx="378091" cy="454887"/>
            </a:xfrm>
            <a:custGeom>
              <a:avLst/>
              <a:gdLst>
                <a:gd name="T0" fmla="*/ 2147483646 w 35"/>
                <a:gd name="T1" fmla="*/ 2147483646 h 47"/>
                <a:gd name="T2" fmla="*/ 2147483646 w 35"/>
                <a:gd name="T3" fmla="*/ 2147483646 h 47"/>
                <a:gd name="T4" fmla="*/ 2147483646 w 35"/>
                <a:gd name="T5" fmla="*/ 2147483646 h 47"/>
                <a:gd name="T6" fmla="*/ 2147483646 w 35"/>
                <a:gd name="T7" fmla="*/ 2147483646 h 47"/>
                <a:gd name="T8" fmla="*/ 2147483646 w 35"/>
                <a:gd name="T9" fmla="*/ 2147483646 h 47"/>
                <a:gd name="T10" fmla="*/ 2147483646 w 35"/>
                <a:gd name="T11" fmla="*/ 2147483646 h 47"/>
                <a:gd name="T12" fmla="*/ 2147483646 w 35"/>
                <a:gd name="T13" fmla="*/ 2147483646 h 47"/>
                <a:gd name="T14" fmla="*/ 2147483646 w 35"/>
                <a:gd name="T15" fmla="*/ 2147483646 h 47"/>
                <a:gd name="T16" fmla="*/ 2147483646 w 35"/>
                <a:gd name="T17" fmla="*/ 2147483646 h 47"/>
                <a:gd name="T18" fmla="*/ 2147483646 w 35"/>
                <a:gd name="T19" fmla="*/ 2147483646 h 47"/>
                <a:gd name="T20" fmla="*/ 0 w 35"/>
                <a:gd name="T21" fmla="*/ 2147483646 h 47"/>
                <a:gd name="T22" fmla="*/ 2147483646 w 35"/>
                <a:gd name="T23" fmla="*/ 2147483646 h 47"/>
                <a:gd name="T24" fmla="*/ 2147483646 w 35"/>
                <a:gd name="T25" fmla="*/ 0 h 47"/>
                <a:gd name="T26" fmla="*/ 2147483646 w 35"/>
                <a:gd name="T27" fmla="*/ 2147483646 h 47"/>
                <a:gd name="T28" fmla="*/ 2147483646 w 35"/>
                <a:gd name="T29" fmla="*/ 2147483646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"/>
                <a:gd name="T46" fmla="*/ 0 h 47"/>
                <a:gd name="T47" fmla="*/ 35 w 35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" h="47">
                  <a:moveTo>
                    <a:pt x="29" y="15"/>
                  </a:moveTo>
                  <a:cubicBezTo>
                    <a:pt x="27" y="16"/>
                    <a:pt x="25" y="15"/>
                    <a:pt x="24" y="17"/>
                  </a:cubicBezTo>
                  <a:lnTo>
                    <a:pt x="25" y="17"/>
                  </a:lnTo>
                  <a:cubicBezTo>
                    <a:pt x="23" y="18"/>
                    <a:pt x="21" y="15"/>
                    <a:pt x="20" y="17"/>
                  </a:cubicBezTo>
                  <a:cubicBezTo>
                    <a:pt x="19" y="24"/>
                    <a:pt x="26" y="29"/>
                    <a:pt x="29" y="36"/>
                  </a:cubicBezTo>
                  <a:cubicBezTo>
                    <a:pt x="31" y="39"/>
                    <a:pt x="33" y="42"/>
                    <a:pt x="35" y="46"/>
                  </a:cubicBezTo>
                  <a:cubicBezTo>
                    <a:pt x="28" y="47"/>
                    <a:pt x="29" y="35"/>
                    <a:pt x="21" y="41"/>
                  </a:cubicBezTo>
                  <a:cubicBezTo>
                    <a:pt x="20" y="41"/>
                    <a:pt x="18" y="43"/>
                    <a:pt x="16" y="42"/>
                  </a:cubicBezTo>
                  <a:cubicBezTo>
                    <a:pt x="10" y="34"/>
                    <a:pt x="5" y="24"/>
                    <a:pt x="0" y="15"/>
                  </a:cubicBezTo>
                  <a:cubicBezTo>
                    <a:pt x="9" y="17"/>
                    <a:pt x="17" y="10"/>
                    <a:pt x="22" y="3"/>
                  </a:cubicBezTo>
                  <a:cubicBezTo>
                    <a:pt x="21" y="2"/>
                    <a:pt x="22" y="1"/>
                    <a:pt x="23" y="0"/>
                  </a:cubicBezTo>
                  <a:cubicBezTo>
                    <a:pt x="25" y="5"/>
                    <a:pt x="26" y="11"/>
                    <a:pt x="29" y="15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3" name="Freeform 49">
              <a:extLst>
                <a:ext uri="{FF2B5EF4-FFF2-40B4-BE49-F238E27FC236}">
                  <a16:creationId xmlns:a16="http://schemas.microsoft.com/office/drawing/2014/main" id="{6700A5BE-253D-43ED-E56B-70B9420DA70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06855" y="3861852"/>
              <a:ext cx="807903" cy="175121"/>
            </a:xfrm>
            <a:custGeom>
              <a:avLst/>
              <a:gdLst>
                <a:gd name="T0" fmla="*/ 2147483646 w 75"/>
                <a:gd name="T1" fmla="*/ 0 h 18"/>
                <a:gd name="T2" fmla="*/ 2147483646 w 75"/>
                <a:gd name="T3" fmla="*/ 2147483646 h 18"/>
                <a:gd name="T4" fmla="*/ 2147483646 w 75"/>
                <a:gd name="T5" fmla="*/ 2147483646 h 18"/>
                <a:gd name="T6" fmla="*/ 2147483646 w 75"/>
                <a:gd name="T7" fmla="*/ 2147483646 h 18"/>
                <a:gd name="T8" fmla="*/ 2147483646 w 75"/>
                <a:gd name="T9" fmla="*/ 2147483646 h 18"/>
                <a:gd name="T10" fmla="*/ 2147483646 w 75"/>
                <a:gd name="T11" fmla="*/ 2147483646 h 18"/>
                <a:gd name="T12" fmla="*/ 2147483646 w 75"/>
                <a:gd name="T13" fmla="*/ 2147483646 h 18"/>
                <a:gd name="T14" fmla="*/ 2147483646 w 75"/>
                <a:gd name="T15" fmla="*/ 2147483646 h 18"/>
                <a:gd name="T16" fmla="*/ 0 w 75"/>
                <a:gd name="T17" fmla="*/ 2147483646 h 18"/>
                <a:gd name="T18" fmla="*/ 0 w 75"/>
                <a:gd name="T19" fmla="*/ 2147483646 h 18"/>
                <a:gd name="T20" fmla="*/ 0 w 75"/>
                <a:gd name="T21" fmla="*/ 2147483646 h 18"/>
                <a:gd name="T22" fmla="*/ 0 w 75"/>
                <a:gd name="T23" fmla="*/ 2147483646 h 18"/>
                <a:gd name="T24" fmla="*/ 2147483646 w 75"/>
                <a:gd name="T25" fmla="*/ 2147483646 h 18"/>
                <a:gd name="T26" fmla="*/ 2147483646 w 75"/>
                <a:gd name="T27" fmla="*/ 2147483646 h 18"/>
                <a:gd name="T28" fmla="*/ 2147483646 w 75"/>
                <a:gd name="T29" fmla="*/ 2147483646 h 18"/>
                <a:gd name="T30" fmla="*/ 2147483646 w 75"/>
                <a:gd name="T31" fmla="*/ 2147483646 h 18"/>
                <a:gd name="T32" fmla="*/ 2147483646 w 75"/>
                <a:gd name="T33" fmla="*/ 2147483646 h 18"/>
                <a:gd name="T34" fmla="*/ 2147483646 w 75"/>
                <a:gd name="T35" fmla="*/ 2147483646 h 18"/>
                <a:gd name="T36" fmla="*/ 2147483646 w 75"/>
                <a:gd name="T37" fmla="*/ 2147483646 h 18"/>
                <a:gd name="T38" fmla="*/ 2147483646 w 75"/>
                <a:gd name="T39" fmla="*/ 0 h 18"/>
                <a:gd name="T40" fmla="*/ 2147483646 w 75"/>
                <a:gd name="T41" fmla="*/ 0 h 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18"/>
                <a:gd name="T65" fmla="*/ 75 w 75"/>
                <a:gd name="T66" fmla="*/ 18 h 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18">
                  <a:moveTo>
                    <a:pt x="73" y="0"/>
                  </a:moveTo>
                  <a:cubicBezTo>
                    <a:pt x="72" y="1"/>
                    <a:pt x="74" y="2"/>
                    <a:pt x="75" y="2"/>
                  </a:cubicBezTo>
                  <a:cubicBezTo>
                    <a:pt x="68" y="3"/>
                    <a:pt x="60" y="8"/>
                    <a:pt x="53" y="9"/>
                  </a:cubicBezTo>
                  <a:cubicBezTo>
                    <a:pt x="48" y="12"/>
                    <a:pt x="43" y="13"/>
                    <a:pt x="38" y="14"/>
                  </a:cubicBezTo>
                  <a:cubicBezTo>
                    <a:pt x="35" y="14"/>
                    <a:pt x="37" y="18"/>
                    <a:pt x="35" y="15"/>
                  </a:cubicBezTo>
                  <a:cubicBezTo>
                    <a:pt x="32" y="16"/>
                    <a:pt x="29" y="15"/>
                    <a:pt x="27" y="17"/>
                  </a:cubicBezTo>
                  <a:cubicBezTo>
                    <a:pt x="26" y="16"/>
                    <a:pt x="28" y="15"/>
                    <a:pt x="26" y="15"/>
                  </a:cubicBezTo>
                  <a:cubicBezTo>
                    <a:pt x="26" y="13"/>
                    <a:pt x="24" y="14"/>
                    <a:pt x="23" y="13"/>
                  </a:cubicBezTo>
                  <a:cubicBezTo>
                    <a:pt x="15" y="10"/>
                    <a:pt x="8" y="8"/>
                    <a:pt x="0" y="6"/>
                  </a:cubicBezTo>
                  <a:cubicBezTo>
                    <a:pt x="1" y="5"/>
                    <a:pt x="4" y="6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10" y="2"/>
                    <a:pt x="16" y="3"/>
                    <a:pt x="22" y="5"/>
                  </a:cubicBezTo>
                  <a:cubicBezTo>
                    <a:pt x="24" y="5"/>
                    <a:pt x="26" y="7"/>
                    <a:pt x="27" y="8"/>
                  </a:cubicBezTo>
                  <a:cubicBezTo>
                    <a:pt x="29" y="9"/>
                    <a:pt x="30" y="10"/>
                    <a:pt x="31" y="12"/>
                  </a:cubicBezTo>
                  <a:cubicBezTo>
                    <a:pt x="34" y="13"/>
                    <a:pt x="36" y="10"/>
                    <a:pt x="38" y="9"/>
                  </a:cubicBezTo>
                  <a:cubicBezTo>
                    <a:pt x="45" y="5"/>
                    <a:pt x="52" y="3"/>
                    <a:pt x="60" y="1"/>
                  </a:cubicBezTo>
                  <a:cubicBezTo>
                    <a:pt x="65" y="1"/>
                    <a:pt x="68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4" name="Freeform 50">
              <a:extLst>
                <a:ext uri="{FF2B5EF4-FFF2-40B4-BE49-F238E27FC236}">
                  <a16:creationId xmlns:a16="http://schemas.microsoft.com/office/drawing/2014/main" id="{254F7E51-F1F8-A9E6-9CD3-9EBF75130B5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24056" y="3872530"/>
              <a:ext cx="32102" cy="27763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2147483646 w 3"/>
                <a:gd name="T5" fmla="*/ 0 h 3"/>
                <a:gd name="T6" fmla="*/ 2147483646 w 3"/>
                <a:gd name="T7" fmla="*/ 0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1" y="1"/>
                    <a:pt x="3" y="2"/>
                    <a:pt x="2" y="3"/>
                  </a:cubicBezTo>
                  <a:cubicBezTo>
                    <a:pt x="2" y="2"/>
                    <a:pt x="0" y="1"/>
                    <a:pt x="1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5" name="Freeform 51">
              <a:extLst>
                <a:ext uri="{FF2B5EF4-FFF2-40B4-BE49-F238E27FC236}">
                  <a16:creationId xmlns:a16="http://schemas.microsoft.com/office/drawing/2014/main" id="{1F728A72-E303-926B-9E40-93AC02334CB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1759" y="3900293"/>
              <a:ext cx="1078987" cy="495464"/>
            </a:xfrm>
            <a:custGeom>
              <a:avLst/>
              <a:gdLst>
                <a:gd name="T0" fmla="*/ 2147483646 w 100"/>
                <a:gd name="T1" fmla="*/ 0 h 51"/>
                <a:gd name="T2" fmla="*/ 2147483646 w 100"/>
                <a:gd name="T3" fmla="*/ 2147483646 h 51"/>
                <a:gd name="T4" fmla="*/ 2147483646 w 100"/>
                <a:gd name="T5" fmla="*/ 2147483646 h 51"/>
                <a:gd name="T6" fmla="*/ 2147483646 w 100"/>
                <a:gd name="T7" fmla="*/ 2147483646 h 51"/>
                <a:gd name="T8" fmla="*/ 2147483646 w 100"/>
                <a:gd name="T9" fmla="*/ 2147483646 h 51"/>
                <a:gd name="T10" fmla="*/ 2147483646 w 100"/>
                <a:gd name="T11" fmla="*/ 2147483646 h 51"/>
                <a:gd name="T12" fmla="*/ 2147483646 w 100"/>
                <a:gd name="T13" fmla="*/ 2147483646 h 51"/>
                <a:gd name="T14" fmla="*/ 2147483646 w 100"/>
                <a:gd name="T15" fmla="*/ 2147483646 h 51"/>
                <a:gd name="T16" fmla="*/ 2147483646 w 100"/>
                <a:gd name="T17" fmla="*/ 2147483646 h 51"/>
                <a:gd name="T18" fmla="*/ 2147483646 w 100"/>
                <a:gd name="T19" fmla="*/ 2147483646 h 51"/>
                <a:gd name="T20" fmla="*/ 2147483646 w 100"/>
                <a:gd name="T21" fmla="*/ 2147483646 h 51"/>
                <a:gd name="T22" fmla="*/ 2147483646 w 100"/>
                <a:gd name="T23" fmla="*/ 2147483646 h 51"/>
                <a:gd name="T24" fmla="*/ 2147483646 w 100"/>
                <a:gd name="T25" fmla="*/ 2147483646 h 51"/>
                <a:gd name="T26" fmla="*/ 2147483646 w 100"/>
                <a:gd name="T27" fmla="*/ 2147483646 h 51"/>
                <a:gd name="T28" fmla="*/ 2147483646 w 100"/>
                <a:gd name="T29" fmla="*/ 2147483646 h 51"/>
                <a:gd name="T30" fmla="*/ 2147483646 w 100"/>
                <a:gd name="T31" fmla="*/ 2147483646 h 51"/>
                <a:gd name="T32" fmla="*/ 2147483646 w 100"/>
                <a:gd name="T33" fmla="*/ 2147483646 h 51"/>
                <a:gd name="T34" fmla="*/ 2147483646 w 100"/>
                <a:gd name="T35" fmla="*/ 2147483646 h 51"/>
                <a:gd name="T36" fmla="*/ 2147483646 w 100"/>
                <a:gd name="T37" fmla="*/ 2147483646 h 51"/>
                <a:gd name="T38" fmla="*/ 2147483646 w 100"/>
                <a:gd name="T39" fmla="*/ 2147483646 h 51"/>
                <a:gd name="T40" fmla="*/ 2147483646 w 100"/>
                <a:gd name="T41" fmla="*/ 2147483646 h 51"/>
                <a:gd name="T42" fmla="*/ 2147483646 w 100"/>
                <a:gd name="T43" fmla="*/ 2147483646 h 51"/>
                <a:gd name="T44" fmla="*/ 2147483646 w 100"/>
                <a:gd name="T45" fmla="*/ 2147483646 h 51"/>
                <a:gd name="T46" fmla="*/ 2147483646 w 100"/>
                <a:gd name="T47" fmla="*/ 2147483646 h 51"/>
                <a:gd name="T48" fmla="*/ 2147483646 w 100"/>
                <a:gd name="T49" fmla="*/ 2147483646 h 51"/>
                <a:gd name="T50" fmla="*/ 2147483646 w 100"/>
                <a:gd name="T51" fmla="*/ 2147483646 h 51"/>
                <a:gd name="T52" fmla="*/ 2147483646 w 100"/>
                <a:gd name="T53" fmla="*/ 2147483646 h 51"/>
                <a:gd name="T54" fmla="*/ 0 w 100"/>
                <a:gd name="T55" fmla="*/ 2147483646 h 51"/>
                <a:gd name="T56" fmla="*/ 0 w 100"/>
                <a:gd name="T57" fmla="*/ 2147483646 h 51"/>
                <a:gd name="T58" fmla="*/ 2147483646 w 100"/>
                <a:gd name="T59" fmla="*/ 2147483646 h 51"/>
                <a:gd name="T60" fmla="*/ 2147483646 w 100"/>
                <a:gd name="T61" fmla="*/ 2147483646 h 51"/>
                <a:gd name="T62" fmla="*/ 2147483646 w 100"/>
                <a:gd name="T63" fmla="*/ 2147483646 h 51"/>
                <a:gd name="T64" fmla="*/ 2147483646 w 100"/>
                <a:gd name="T65" fmla="*/ 2147483646 h 51"/>
                <a:gd name="T66" fmla="*/ 2147483646 w 100"/>
                <a:gd name="T67" fmla="*/ 2147483646 h 51"/>
                <a:gd name="T68" fmla="*/ 2147483646 w 100"/>
                <a:gd name="T69" fmla="*/ 2147483646 h 51"/>
                <a:gd name="T70" fmla="*/ 2147483646 w 100"/>
                <a:gd name="T71" fmla="*/ 2147483646 h 51"/>
                <a:gd name="T72" fmla="*/ 2147483646 w 100"/>
                <a:gd name="T73" fmla="*/ 0 h 51"/>
                <a:gd name="T74" fmla="*/ 2147483646 w 100"/>
                <a:gd name="T75" fmla="*/ 0 h 51"/>
                <a:gd name="T76" fmla="*/ 2147483646 w 100"/>
                <a:gd name="T77" fmla="*/ 0 h 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0"/>
                <a:gd name="T118" fmla="*/ 0 h 51"/>
                <a:gd name="T119" fmla="*/ 100 w 100"/>
                <a:gd name="T120" fmla="*/ 51 h 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0" h="51">
                  <a:moveTo>
                    <a:pt x="90" y="0"/>
                  </a:moveTo>
                  <a:cubicBezTo>
                    <a:pt x="92" y="13"/>
                    <a:pt x="96" y="25"/>
                    <a:pt x="100" y="37"/>
                  </a:cubicBezTo>
                  <a:cubicBezTo>
                    <a:pt x="93" y="41"/>
                    <a:pt x="86" y="40"/>
                    <a:pt x="79" y="42"/>
                  </a:cubicBezTo>
                  <a:cubicBezTo>
                    <a:pt x="78" y="42"/>
                    <a:pt x="77" y="42"/>
                    <a:pt x="76" y="42"/>
                  </a:cubicBezTo>
                  <a:cubicBezTo>
                    <a:pt x="75" y="38"/>
                    <a:pt x="77" y="33"/>
                    <a:pt x="79" y="30"/>
                  </a:cubicBezTo>
                  <a:cubicBezTo>
                    <a:pt x="79" y="29"/>
                    <a:pt x="78" y="27"/>
                    <a:pt x="77" y="27"/>
                  </a:cubicBezTo>
                  <a:cubicBezTo>
                    <a:pt x="74" y="27"/>
                    <a:pt x="71" y="29"/>
                    <a:pt x="69" y="31"/>
                  </a:cubicBezTo>
                  <a:cubicBezTo>
                    <a:pt x="68" y="34"/>
                    <a:pt x="66" y="36"/>
                    <a:pt x="67" y="39"/>
                  </a:cubicBezTo>
                  <a:cubicBezTo>
                    <a:pt x="65" y="41"/>
                    <a:pt x="63" y="41"/>
                    <a:pt x="61" y="41"/>
                  </a:cubicBezTo>
                  <a:cubicBezTo>
                    <a:pt x="56" y="35"/>
                    <a:pt x="55" y="28"/>
                    <a:pt x="50" y="22"/>
                  </a:cubicBezTo>
                  <a:cubicBezTo>
                    <a:pt x="49" y="19"/>
                    <a:pt x="48" y="16"/>
                    <a:pt x="46" y="14"/>
                  </a:cubicBezTo>
                  <a:cubicBezTo>
                    <a:pt x="45" y="17"/>
                    <a:pt x="48" y="20"/>
                    <a:pt x="49" y="22"/>
                  </a:cubicBezTo>
                  <a:cubicBezTo>
                    <a:pt x="52" y="28"/>
                    <a:pt x="54" y="34"/>
                    <a:pt x="57" y="40"/>
                  </a:cubicBezTo>
                  <a:cubicBezTo>
                    <a:pt x="52" y="40"/>
                    <a:pt x="47" y="34"/>
                    <a:pt x="41" y="34"/>
                  </a:cubicBezTo>
                  <a:cubicBezTo>
                    <a:pt x="40" y="31"/>
                    <a:pt x="37" y="28"/>
                    <a:pt x="35" y="25"/>
                  </a:cubicBezTo>
                  <a:cubicBezTo>
                    <a:pt x="35" y="23"/>
                    <a:pt x="33" y="22"/>
                    <a:pt x="33" y="19"/>
                  </a:cubicBezTo>
                  <a:cubicBezTo>
                    <a:pt x="30" y="18"/>
                    <a:pt x="31" y="15"/>
                    <a:pt x="28" y="14"/>
                  </a:cubicBezTo>
                  <a:cubicBezTo>
                    <a:pt x="27" y="14"/>
                    <a:pt x="28" y="16"/>
                    <a:pt x="28" y="16"/>
                  </a:cubicBezTo>
                  <a:cubicBezTo>
                    <a:pt x="32" y="22"/>
                    <a:pt x="35" y="29"/>
                    <a:pt x="39" y="35"/>
                  </a:cubicBezTo>
                  <a:cubicBezTo>
                    <a:pt x="39" y="39"/>
                    <a:pt x="44" y="41"/>
                    <a:pt x="44" y="45"/>
                  </a:cubicBezTo>
                  <a:cubicBezTo>
                    <a:pt x="42" y="45"/>
                    <a:pt x="40" y="43"/>
                    <a:pt x="37" y="44"/>
                  </a:cubicBezTo>
                  <a:cubicBezTo>
                    <a:pt x="36" y="45"/>
                    <a:pt x="36" y="46"/>
                    <a:pt x="36" y="47"/>
                  </a:cubicBezTo>
                  <a:cubicBezTo>
                    <a:pt x="37" y="49"/>
                    <a:pt x="38" y="49"/>
                    <a:pt x="39" y="51"/>
                  </a:cubicBezTo>
                  <a:cubicBezTo>
                    <a:pt x="34" y="50"/>
                    <a:pt x="30" y="50"/>
                    <a:pt x="25" y="48"/>
                  </a:cubicBezTo>
                  <a:cubicBezTo>
                    <a:pt x="24" y="46"/>
                    <a:pt x="24" y="43"/>
                    <a:pt x="22" y="41"/>
                  </a:cubicBezTo>
                  <a:cubicBezTo>
                    <a:pt x="21" y="39"/>
                    <a:pt x="20" y="37"/>
                    <a:pt x="19" y="36"/>
                  </a:cubicBezTo>
                  <a:cubicBezTo>
                    <a:pt x="18" y="34"/>
                    <a:pt x="16" y="32"/>
                    <a:pt x="16" y="29"/>
                  </a:cubicBezTo>
                  <a:cubicBezTo>
                    <a:pt x="10" y="22"/>
                    <a:pt x="5" y="13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2"/>
                    <a:pt x="3" y="4"/>
                    <a:pt x="3" y="3"/>
                  </a:cubicBezTo>
                  <a:cubicBezTo>
                    <a:pt x="7" y="5"/>
                    <a:pt x="10" y="5"/>
                    <a:pt x="14" y="6"/>
                  </a:cubicBezTo>
                  <a:cubicBezTo>
                    <a:pt x="18" y="8"/>
                    <a:pt x="23" y="9"/>
                    <a:pt x="27" y="10"/>
                  </a:cubicBezTo>
                  <a:cubicBezTo>
                    <a:pt x="28" y="11"/>
                    <a:pt x="31" y="12"/>
                    <a:pt x="30" y="14"/>
                  </a:cubicBezTo>
                  <a:cubicBezTo>
                    <a:pt x="33" y="17"/>
                    <a:pt x="38" y="16"/>
                    <a:pt x="41" y="15"/>
                  </a:cubicBezTo>
                  <a:cubicBezTo>
                    <a:pt x="42" y="14"/>
                    <a:pt x="45" y="14"/>
                    <a:pt x="44" y="12"/>
                  </a:cubicBezTo>
                  <a:cubicBezTo>
                    <a:pt x="53" y="12"/>
                    <a:pt x="60" y="6"/>
                    <a:pt x="68" y="5"/>
                  </a:cubicBezTo>
                  <a:cubicBezTo>
                    <a:pt x="75" y="1"/>
                    <a:pt x="82" y="0"/>
                    <a:pt x="89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rgbClr val="CC4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6" name="Freeform 52">
              <a:extLst>
                <a:ext uri="{FF2B5EF4-FFF2-40B4-BE49-F238E27FC236}">
                  <a16:creationId xmlns:a16="http://schemas.microsoft.com/office/drawing/2014/main" id="{67022B3C-5995-B530-9A39-75F67BE7DCA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90043" y="3949412"/>
              <a:ext cx="258600" cy="68340"/>
            </a:xfrm>
            <a:custGeom>
              <a:avLst/>
              <a:gdLst>
                <a:gd name="T0" fmla="*/ 2147483646 w 24"/>
                <a:gd name="T1" fmla="*/ 2147483646 h 7"/>
                <a:gd name="T2" fmla="*/ 2147483646 w 24"/>
                <a:gd name="T3" fmla="*/ 2147483646 h 7"/>
                <a:gd name="T4" fmla="*/ 0 w 24"/>
                <a:gd name="T5" fmla="*/ 2147483646 h 7"/>
                <a:gd name="T6" fmla="*/ 2147483646 w 24"/>
                <a:gd name="T7" fmla="*/ 2147483646 h 7"/>
                <a:gd name="T8" fmla="*/ 2147483646 w 24"/>
                <a:gd name="T9" fmla="*/ 2147483646 h 7"/>
                <a:gd name="T10" fmla="*/ 2147483646 w 24"/>
                <a:gd name="T11" fmla="*/ 2147483646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7"/>
                <a:gd name="T20" fmla="*/ 24 w 24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7">
                  <a:moveTo>
                    <a:pt x="20" y="6"/>
                  </a:moveTo>
                  <a:cubicBezTo>
                    <a:pt x="21" y="6"/>
                    <a:pt x="22" y="6"/>
                    <a:pt x="24" y="7"/>
                  </a:cubicBezTo>
                  <a:cubicBezTo>
                    <a:pt x="16" y="6"/>
                    <a:pt x="8" y="3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9" y="3"/>
                    <a:pt x="14" y="4"/>
                    <a:pt x="20" y="6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" name="Freeform 53">
              <a:extLst>
                <a:ext uri="{FF2B5EF4-FFF2-40B4-BE49-F238E27FC236}">
                  <a16:creationId xmlns:a16="http://schemas.microsoft.com/office/drawing/2014/main" id="{C2582C38-4985-26D5-768A-CB4667D37F0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07751" y="4133076"/>
              <a:ext cx="215797" cy="164443"/>
            </a:xfrm>
            <a:custGeom>
              <a:avLst/>
              <a:gdLst>
                <a:gd name="T0" fmla="*/ 2147483646 w 20"/>
                <a:gd name="T1" fmla="*/ 2147483646 h 17"/>
                <a:gd name="T2" fmla="*/ 2147483646 w 20"/>
                <a:gd name="T3" fmla="*/ 2147483646 h 17"/>
                <a:gd name="T4" fmla="*/ 2147483646 w 20"/>
                <a:gd name="T5" fmla="*/ 2147483646 h 17"/>
                <a:gd name="T6" fmla="*/ 0 w 20"/>
                <a:gd name="T7" fmla="*/ 2147483646 h 17"/>
                <a:gd name="T8" fmla="*/ 2147483646 w 20"/>
                <a:gd name="T9" fmla="*/ 2147483646 h 17"/>
                <a:gd name="T10" fmla="*/ 2147483646 w 20"/>
                <a:gd name="T11" fmla="*/ 2147483646 h 17"/>
                <a:gd name="T12" fmla="*/ 2147483646 w 20"/>
                <a:gd name="T13" fmla="*/ 214748364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17"/>
                <a:gd name="T23" fmla="*/ 20 w 20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17">
                  <a:moveTo>
                    <a:pt x="15" y="8"/>
                  </a:moveTo>
                  <a:cubicBezTo>
                    <a:pt x="17" y="8"/>
                    <a:pt x="19" y="8"/>
                    <a:pt x="20" y="10"/>
                  </a:cubicBezTo>
                  <a:cubicBezTo>
                    <a:pt x="19" y="13"/>
                    <a:pt x="16" y="13"/>
                    <a:pt x="14" y="14"/>
                  </a:cubicBezTo>
                  <a:cubicBezTo>
                    <a:pt x="8" y="17"/>
                    <a:pt x="4" y="9"/>
                    <a:pt x="0" y="5"/>
                  </a:cubicBezTo>
                  <a:cubicBezTo>
                    <a:pt x="3" y="4"/>
                    <a:pt x="5" y="0"/>
                    <a:pt x="8" y="2"/>
                  </a:cubicBezTo>
                  <a:cubicBezTo>
                    <a:pt x="10" y="5"/>
                    <a:pt x="12" y="8"/>
                    <a:pt x="15" y="8"/>
                  </a:cubicBezTo>
                  <a:close/>
                </a:path>
              </a:pathLst>
            </a:custGeom>
            <a:solidFill>
              <a:srgbClr val="A7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" name="Freeform 54">
              <a:extLst>
                <a:ext uri="{FF2B5EF4-FFF2-40B4-BE49-F238E27FC236}">
                  <a16:creationId xmlns:a16="http://schemas.microsoft.com/office/drawing/2014/main" id="{F1CCA4DB-4885-E138-044B-7168912F188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38958" y="4182195"/>
              <a:ext cx="431595" cy="339564"/>
            </a:xfrm>
            <a:custGeom>
              <a:avLst/>
              <a:gdLst>
                <a:gd name="T0" fmla="*/ 2147483646 w 40"/>
                <a:gd name="T1" fmla="*/ 2147483646 h 35"/>
                <a:gd name="T2" fmla="*/ 2147483646 w 40"/>
                <a:gd name="T3" fmla="*/ 2147483646 h 35"/>
                <a:gd name="T4" fmla="*/ 2147483646 w 40"/>
                <a:gd name="T5" fmla="*/ 2147483646 h 35"/>
                <a:gd name="T6" fmla="*/ 2147483646 w 40"/>
                <a:gd name="T7" fmla="*/ 2147483646 h 35"/>
                <a:gd name="T8" fmla="*/ 2147483646 w 40"/>
                <a:gd name="T9" fmla="*/ 2147483646 h 35"/>
                <a:gd name="T10" fmla="*/ 2147483646 w 40"/>
                <a:gd name="T11" fmla="*/ 2147483646 h 35"/>
                <a:gd name="T12" fmla="*/ 2147483646 w 40"/>
                <a:gd name="T13" fmla="*/ 2147483646 h 35"/>
                <a:gd name="T14" fmla="*/ 2147483646 w 40"/>
                <a:gd name="T15" fmla="*/ 2147483646 h 35"/>
                <a:gd name="T16" fmla="*/ 2147483646 w 40"/>
                <a:gd name="T17" fmla="*/ 2147483646 h 35"/>
                <a:gd name="T18" fmla="*/ 2147483646 w 40"/>
                <a:gd name="T19" fmla="*/ 2147483646 h 35"/>
                <a:gd name="T20" fmla="*/ 2147483646 w 40"/>
                <a:gd name="T21" fmla="*/ 2147483646 h 35"/>
                <a:gd name="T22" fmla="*/ 2147483646 w 40"/>
                <a:gd name="T23" fmla="*/ 2147483646 h 35"/>
                <a:gd name="T24" fmla="*/ 2147483646 w 40"/>
                <a:gd name="T25" fmla="*/ 2147483646 h 35"/>
                <a:gd name="T26" fmla="*/ 2147483646 w 40"/>
                <a:gd name="T27" fmla="*/ 2147483646 h 35"/>
                <a:gd name="T28" fmla="*/ 2147483646 w 40"/>
                <a:gd name="T29" fmla="*/ 2147483646 h 35"/>
                <a:gd name="T30" fmla="*/ 2147483646 w 40"/>
                <a:gd name="T31" fmla="*/ 2147483646 h 35"/>
                <a:gd name="T32" fmla="*/ 2147483646 w 40"/>
                <a:gd name="T33" fmla="*/ 2147483646 h 35"/>
                <a:gd name="T34" fmla="*/ 2147483646 w 40"/>
                <a:gd name="T35" fmla="*/ 2147483646 h 35"/>
                <a:gd name="T36" fmla="*/ 2147483646 w 40"/>
                <a:gd name="T37" fmla="*/ 2147483646 h 35"/>
                <a:gd name="T38" fmla="*/ 0 w 40"/>
                <a:gd name="T39" fmla="*/ 2147483646 h 35"/>
                <a:gd name="T40" fmla="*/ 2147483646 w 40"/>
                <a:gd name="T41" fmla="*/ 2147483646 h 35"/>
                <a:gd name="T42" fmla="*/ 2147483646 w 40"/>
                <a:gd name="T43" fmla="*/ 2147483646 h 35"/>
                <a:gd name="T44" fmla="*/ 2147483646 w 40"/>
                <a:gd name="T45" fmla="*/ 2147483646 h 35"/>
                <a:gd name="T46" fmla="*/ 2147483646 w 40"/>
                <a:gd name="T47" fmla="*/ 2147483646 h 35"/>
                <a:gd name="T48" fmla="*/ 2147483646 w 40"/>
                <a:gd name="T49" fmla="*/ 2147483646 h 35"/>
                <a:gd name="T50" fmla="*/ 2147483646 w 40"/>
                <a:gd name="T51" fmla="*/ 2147483646 h 35"/>
                <a:gd name="T52" fmla="*/ 2147483646 w 40"/>
                <a:gd name="T53" fmla="*/ 2147483646 h 35"/>
                <a:gd name="T54" fmla="*/ 2147483646 w 40"/>
                <a:gd name="T55" fmla="*/ 2147483646 h 35"/>
                <a:gd name="T56" fmla="*/ 2147483646 w 40"/>
                <a:gd name="T57" fmla="*/ 2147483646 h 35"/>
                <a:gd name="T58" fmla="*/ 2147483646 w 40"/>
                <a:gd name="T59" fmla="*/ 2147483646 h 35"/>
                <a:gd name="T60" fmla="*/ 2147483646 w 40"/>
                <a:gd name="T61" fmla="*/ 2147483646 h 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0"/>
                <a:gd name="T94" fmla="*/ 0 h 35"/>
                <a:gd name="T95" fmla="*/ 40 w 40"/>
                <a:gd name="T96" fmla="*/ 35 h 3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0" h="35">
                  <a:moveTo>
                    <a:pt x="39" y="1"/>
                  </a:moveTo>
                  <a:cubicBezTo>
                    <a:pt x="33" y="5"/>
                    <a:pt x="38" y="13"/>
                    <a:pt x="34" y="18"/>
                  </a:cubicBezTo>
                  <a:lnTo>
                    <a:pt x="35" y="19"/>
                  </a:lnTo>
                  <a:lnTo>
                    <a:pt x="37" y="18"/>
                  </a:lnTo>
                  <a:cubicBezTo>
                    <a:pt x="40" y="21"/>
                    <a:pt x="40" y="25"/>
                    <a:pt x="40" y="29"/>
                  </a:cubicBezTo>
                  <a:cubicBezTo>
                    <a:pt x="37" y="30"/>
                    <a:pt x="34" y="30"/>
                    <a:pt x="31" y="31"/>
                  </a:cubicBezTo>
                  <a:cubicBezTo>
                    <a:pt x="25" y="33"/>
                    <a:pt x="17" y="35"/>
                    <a:pt x="12" y="29"/>
                  </a:cubicBezTo>
                  <a:cubicBezTo>
                    <a:pt x="11" y="29"/>
                    <a:pt x="9" y="28"/>
                    <a:pt x="9" y="27"/>
                  </a:cubicBezTo>
                  <a:cubicBezTo>
                    <a:pt x="11" y="28"/>
                    <a:pt x="15" y="30"/>
                    <a:pt x="16" y="27"/>
                  </a:cubicBezTo>
                  <a:lnTo>
                    <a:pt x="15" y="27"/>
                  </a:lnTo>
                  <a:cubicBezTo>
                    <a:pt x="12" y="26"/>
                    <a:pt x="8" y="25"/>
                    <a:pt x="5" y="22"/>
                  </a:cubicBezTo>
                  <a:cubicBezTo>
                    <a:pt x="8" y="24"/>
                    <a:pt x="13" y="23"/>
                    <a:pt x="16" y="24"/>
                  </a:cubicBezTo>
                  <a:cubicBezTo>
                    <a:pt x="17" y="24"/>
                    <a:pt x="18" y="24"/>
                    <a:pt x="18" y="23"/>
                  </a:cubicBezTo>
                  <a:cubicBezTo>
                    <a:pt x="13" y="21"/>
                    <a:pt x="9" y="21"/>
                    <a:pt x="5" y="20"/>
                  </a:cubicBezTo>
                  <a:cubicBezTo>
                    <a:pt x="3" y="19"/>
                    <a:pt x="1" y="19"/>
                    <a:pt x="0" y="17"/>
                  </a:cubicBezTo>
                  <a:cubicBezTo>
                    <a:pt x="4" y="17"/>
                    <a:pt x="6" y="18"/>
                    <a:pt x="10" y="19"/>
                  </a:cubicBezTo>
                  <a:cubicBezTo>
                    <a:pt x="13" y="20"/>
                    <a:pt x="16" y="21"/>
                    <a:pt x="18" y="18"/>
                  </a:cubicBezTo>
                  <a:cubicBezTo>
                    <a:pt x="19" y="15"/>
                    <a:pt x="14" y="14"/>
                    <a:pt x="12" y="12"/>
                  </a:cubicBezTo>
                  <a:cubicBezTo>
                    <a:pt x="8" y="12"/>
                    <a:pt x="6" y="10"/>
                    <a:pt x="4" y="8"/>
                  </a:cubicBezTo>
                  <a:lnTo>
                    <a:pt x="4" y="7"/>
                  </a:lnTo>
                  <a:cubicBezTo>
                    <a:pt x="12" y="10"/>
                    <a:pt x="20" y="16"/>
                    <a:pt x="29" y="13"/>
                  </a:cubicBezTo>
                  <a:cubicBezTo>
                    <a:pt x="32" y="12"/>
                    <a:pt x="31" y="10"/>
                    <a:pt x="31" y="8"/>
                  </a:cubicBezTo>
                  <a:cubicBezTo>
                    <a:pt x="33" y="5"/>
                    <a:pt x="34" y="0"/>
                    <a:pt x="39" y="1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" name="Freeform 55">
              <a:extLst>
                <a:ext uri="{FF2B5EF4-FFF2-40B4-BE49-F238E27FC236}">
                  <a16:creationId xmlns:a16="http://schemas.microsoft.com/office/drawing/2014/main" id="{39675F97-E505-9380-2419-F4D0395B558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26854" y="4190737"/>
              <a:ext cx="32102" cy="40577"/>
            </a:xfrm>
            <a:custGeom>
              <a:avLst/>
              <a:gdLst>
                <a:gd name="T0" fmla="*/ 2147483646 w 3"/>
                <a:gd name="T1" fmla="*/ 2147483646 h 4"/>
                <a:gd name="T2" fmla="*/ 0 w 3"/>
                <a:gd name="T3" fmla="*/ 2147483646 h 4"/>
                <a:gd name="T4" fmla="*/ 2147483646 w 3"/>
                <a:gd name="T5" fmla="*/ 0 h 4"/>
                <a:gd name="T6" fmla="*/ 2147483646 w 3"/>
                <a:gd name="T7" fmla="*/ 2147483646 h 4"/>
                <a:gd name="T8" fmla="*/ 2147483646 w 3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4"/>
                  </a:moveTo>
                  <a:cubicBezTo>
                    <a:pt x="1" y="4"/>
                    <a:pt x="1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2"/>
                    <a:pt x="3" y="3"/>
                    <a:pt x="3" y="4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" name="Freeform 56">
              <a:extLst>
                <a:ext uri="{FF2B5EF4-FFF2-40B4-BE49-F238E27FC236}">
                  <a16:creationId xmlns:a16="http://schemas.microsoft.com/office/drawing/2014/main" id="{20B0D6A9-392E-9172-7045-65AB20BBBC4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21757" y="4201415"/>
              <a:ext cx="108790" cy="76882"/>
            </a:xfrm>
            <a:custGeom>
              <a:avLst/>
              <a:gdLst>
                <a:gd name="T0" fmla="*/ 2147483646 w 10"/>
                <a:gd name="T1" fmla="*/ 2147483646 h 8"/>
                <a:gd name="T2" fmla="*/ 2147483646 w 10"/>
                <a:gd name="T3" fmla="*/ 2147483646 h 8"/>
                <a:gd name="T4" fmla="*/ 2147483646 w 10"/>
                <a:gd name="T5" fmla="*/ 2147483646 h 8"/>
                <a:gd name="T6" fmla="*/ 2147483646 w 10"/>
                <a:gd name="T7" fmla="*/ 2147483646 h 8"/>
                <a:gd name="T8" fmla="*/ 2147483646 w 10"/>
                <a:gd name="T9" fmla="*/ 2147483646 h 8"/>
                <a:gd name="T10" fmla="*/ 0 w 10"/>
                <a:gd name="T11" fmla="*/ 2147483646 h 8"/>
                <a:gd name="T12" fmla="*/ 2147483646 w 10"/>
                <a:gd name="T13" fmla="*/ 2147483646 h 8"/>
                <a:gd name="T14" fmla="*/ 2147483646 w 10"/>
                <a:gd name="T15" fmla="*/ 2147483646 h 8"/>
                <a:gd name="T16" fmla="*/ 2147483646 w 10"/>
                <a:gd name="T17" fmla="*/ 214748364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8"/>
                <a:gd name="T29" fmla="*/ 10 w 10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8">
                  <a:moveTo>
                    <a:pt x="10" y="8"/>
                  </a:moveTo>
                  <a:cubicBezTo>
                    <a:pt x="8" y="7"/>
                    <a:pt x="7" y="5"/>
                    <a:pt x="5" y="4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2" y="0"/>
                    <a:pt x="4" y="3"/>
                    <a:pt x="6" y="3"/>
                  </a:cubicBezTo>
                  <a:cubicBezTo>
                    <a:pt x="8" y="4"/>
                    <a:pt x="10" y="6"/>
                    <a:pt x="10" y="8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1" name="Freeform 57">
              <a:extLst>
                <a:ext uri="{FF2B5EF4-FFF2-40B4-BE49-F238E27FC236}">
                  <a16:creationId xmlns:a16="http://schemas.microsoft.com/office/drawing/2014/main" id="{6D83795C-06CA-C924-3A81-FA9B5A76EE1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82648" y="4250535"/>
              <a:ext cx="139109" cy="183663"/>
            </a:xfrm>
            <a:custGeom>
              <a:avLst/>
              <a:gdLst>
                <a:gd name="T0" fmla="*/ 2147483646 w 13"/>
                <a:gd name="T1" fmla="*/ 0 h 19"/>
                <a:gd name="T2" fmla="*/ 2147483646 w 13"/>
                <a:gd name="T3" fmla="*/ 2147483646 h 19"/>
                <a:gd name="T4" fmla="*/ 0 w 13"/>
                <a:gd name="T5" fmla="*/ 2147483646 h 19"/>
                <a:gd name="T6" fmla="*/ 2147483646 w 13"/>
                <a:gd name="T7" fmla="*/ 2147483646 h 19"/>
                <a:gd name="T8" fmla="*/ 2147483646 w 13"/>
                <a:gd name="T9" fmla="*/ 2147483646 h 19"/>
                <a:gd name="T10" fmla="*/ 0 w 13"/>
                <a:gd name="T11" fmla="*/ 2147483646 h 19"/>
                <a:gd name="T12" fmla="*/ 0 w 13"/>
                <a:gd name="T13" fmla="*/ 2147483646 h 19"/>
                <a:gd name="T14" fmla="*/ 2147483646 w 13"/>
                <a:gd name="T15" fmla="*/ 2147483646 h 19"/>
                <a:gd name="T16" fmla="*/ 2147483646 w 13"/>
                <a:gd name="T17" fmla="*/ 2147483646 h 19"/>
                <a:gd name="T18" fmla="*/ 2147483646 w 13"/>
                <a:gd name="T19" fmla="*/ 0 h 19"/>
                <a:gd name="T20" fmla="*/ 2147483646 w 13"/>
                <a:gd name="T21" fmla="*/ 0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19"/>
                <a:gd name="T35" fmla="*/ 13 w 13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19">
                  <a:moveTo>
                    <a:pt x="10" y="0"/>
                  </a:moveTo>
                  <a:cubicBezTo>
                    <a:pt x="11" y="5"/>
                    <a:pt x="13" y="10"/>
                    <a:pt x="9" y="14"/>
                  </a:cubicBezTo>
                  <a:cubicBezTo>
                    <a:pt x="7" y="17"/>
                    <a:pt x="3" y="19"/>
                    <a:pt x="0" y="19"/>
                  </a:cubicBezTo>
                  <a:cubicBezTo>
                    <a:pt x="0" y="18"/>
                    <a:pt x="2" y="17"/>
                    <a:pt x="1" y="15"/>
                  </a:cubicBezTo>
                  <a:lnTo>
                    <a:pt x="0" y="14"/>
                  </a:lnTo>
                  <a:cubicBezTo>
                    <a:pt x="2" y="13"/>
                    <a:pt x="4" y="12"/>
                    <a:pt x="6" y="11"/>
                  </a:cubicBezTo>
                  <a:cubicBezTo>
                    <a:pt x="9" y="9"/>
                    <a:pt x="10" y="5"/>
                    <a:pt x="9" y="2"/>
                  </a:cubicBezTo>
                  <a:cubicBezTo>
                    <a:pt x="8" y="2"/>
                    <a:pt x="9" y="0"/>
                    <a:pt x="10" y="0"/>
                  </a:cubicBezTo>
                  <a:close/>
                </a:path>
              </a:pathLst>
            </a:custGeom>
            <a:solidFill>
              <a:srgbClr val="A7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" name="Freeform 58">
              <a:extLst>
                <a:ext uri="{FF2B5EF4-FFF2-40B4-BE49-F238E27FC236}">
                  <a16:creationId xmlns:a16="http://schemas.microsoft.com/office/drawing/2014/main" id="{CFF24A5A-A1D7-8C41-179B-8593DEB4924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97558" y="4316739"/>
              <a:ext cx="87389" cy="49119"/>
            </a:xfrm>
            <a:custGeom>
              <a:avLst/>
              <a:gdLst>
                <a:gd name="T0" fmla="*/ 2147483646 w 8"/>
                <a:gd name="T1" fmla="*/ 2147483646 h 5"/>
                <a:gd name="T2" fmla="*/ 2147483646 w 8"/>
                <a:gd name="T3" fmla="*/ 2147483646 h 5"/>
                <a:gd name="T4" fmla="*/ 2147483646 w 8"/>
                <a:gd name="T5" fmla="*/ 2147483646 h 5"/>
                <a:gd name="T6" fmla="*/ 0 w 8"/>
                <a:gd name="T7" fmla="*/ 0 h 5"/>
                <a:gd name="T8" fmla="*/ 0 w 8"/>
                <a:gd name="T9" fmla="*/ 0 h 5"/>
                <a:gd name="T10" fmla="*/ 2147483646 w 8"/>
                <a:gd name="T11" fmla="*/ 2147483646 h 5"/>
                <a:gd name="T12" fmla="*/ 2147483646 w 8"/>
                <a:gd name="T13" fmla="*/ 2147483646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5"/>
                <a:gd name="T23" fmla="*/ 8 w 8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5">
                  <a:moveTo>
                    <a:pt x="8" y="3"/>
                  </a:moveTo>
                  <a:cubicBezTo>
                    <a:pt x="6" y="5"/>
                    <a:pt x="4" y="3"/>
                    <a:pt x="1" y="2"/>
                  </a:cubicBezTo>
                  <a:lnTo>
                    <a:pt x="0" y="0"/>
                  </a:lnTo>
                  <a:cubicBezTo>
                    <a:pt x="3" y="0"/>
                    <a:pt x="6" y="2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" name="Freeform 59">
              <a:extLst>
                <a:ext uri="{FF2B5EF4-FFF2-40B4-BE49-F238E27FC236}">
                  <a16:creationId xmlns:a16="http://schemas.microsoft.com/office/drawing/2014/main" id="{3B86500A-9035-12E1-838B-AE0C0C43FDC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64053" y="4327417"/>
              <a:ext cx="96306" cy="175121"/>
            </a:xfrm>
            <a:custGeom>
              <a:avLst/>
              <a:gdLst>
                <a:gd name="T0" fmla="*/ 2147483646 w 9"/>
                <a:gd name="T1" fmla="*/ 2147483646 h 18"/>
                <a:gd name="T2" fmla="*/ 2147483646 w 9"/>
                <a:gd name="T3" fmla="*/ 2147483646 h 18"/>
                <a:gd name="T4" fmla="*/ 2147483646 w 9"/>
                <a:gd name="T5" fmla="*/ 2147483646 h 18"/>
                <a:gd name="T6" fmla="*/ 2147483646 w 9"/>
                <a:gd name="T7" fmla="*/ 2147483646 h 18"/>
                <a:gd name="T8" fmla="*/ 0 w 9"/>
                <a:gd name="T9" fmla="*/ 0 h 18"/>
                <a:gd name="T10" fmla="*/ 2147483646 w 9"/>
                <a:gd name="T11" fmla="*/ 2147483646 h 18"/>
                <a:gd name="T12" fmla="*/ 2147483646 w 9"/>
                <a:gd name="T13" fmla="*/ 2147483646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8"/>
                <a:gd name="T23" fmla="*/ 9 w 9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8">
                  <a:moveTo>
                    <a:pt x="9" y="15"/>
                  </a:moveTo>
                  <a:lnTo>
                    <a:pt x="9" y="18"/>
                  </a:lnTo>
                  <a:cubicBezTo>
                    <a:pt x="8" y="17"/>
                    <a:pt x="6" y="18"/>
                    <a:pt x="5" y="18"/>
                  </a:cubicBezTo>
                  <a:cubicBezTo>
                    <a:pt x="5" y="11"/>
                    <a:pt x="4" y="5"/>
                    <a:pt x="0" y="0"/>
                  </a:cubicBezTo>
                  <a:cubicBezTo>
                    <a:pt x="7" y="2"/>
                    <a:pt x="8" y="10"/>
                    <a:pt x="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4" name="Freeform 60">
              <a:extLst>
                <a:ext uri="{FF2B5EF4-FFF2-40B4-BE49-F238E27FC236}">
                  <a16:creationId xmlns:a16="http://schemas.microsoft.com/office/drawing/2014/main" id="{135F500A-7B43-A97E-048E-E857765EC3B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1759" y="4423520"/>
              <a:ext cx="33886" cy="29899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0 w 3"/>
                <a:gd name="T5" fmla="*/ 2147483646 h 3"/>
                <a:gd name="T6" fmla="*/ 2147483646 w 3"/>
                <a:gd name="T7" fmla="*/ 2147483646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1"/>
                  </a:moveTo>
                  <a:cubicBezTo>
                    <a:pt x="3" y="3"/>
                    <a:pt x="1" y="2"/>
                    <a:pt x="1" y="3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5" name="Freeform 61">
              <a:extLst>
                <a:ext uri="{FF2B5EF4-FFF2-40B4-BE49-F238E27FC236}">
                  <a16:creationId xmlns:a16="http://schemas.microsoft.com/office/drawing/2014/main" id="{035D4C3A-F20B-90C0-8366-58D520796AE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69149" y="4442741"/>
              <a:ext cx="322804" cy="572346"/>
            </a:xfrm>
            <a:custGeom>
              <a:avLst/>
              <a:gdLst>
                <a:gd name="T0" fmla="*/ 2147483646 w 30"/>
                <a:gd name="T1" fmla="*/ 2147483646 h 59"/>
                <a:gd name="T2" fmla="*/ 2147483646 w 30"/>
                <a:gd name="T3" fmla="*/ 2147483646 h 59"/>
                <a:gd name="T4" fmla="*/ 2147483646 w 30"/>
                <a:gd name="T5" fmla="*/ 2147483646 h 59"/>
                <a:gd name="T6" fmla="*/ 2147483646 w 30"/>
                <a:gd name="T7" fmla="*/ 2147483646 h 59"/>
                <a:gd name="T8" fmla="*/ 0 w 30"/>
                <a:gd name="T9" fmla="*/ 2147483646 h 59"/>
                <a:gd name="T10" fmla="*/ 2147483646 w 30"/>
                <a:gd name="T11" fmla="*/ 2147483646 h 59"/>
                <a:gd name="T12" fmla="*/ 2147483646 w 30"/>
                <a:gd name="T13" fmla="*/ 2147483646 h 59"/>
                <a:gd name="T14" fmla="*/ 2147483646 w 30"/>
                <a:gd name="T15" fmla="*/ 2147483646 h 59"/>
                <a:gd name="T16" fmla="*/ 2147483646 w 30"/>
                <a:gd name="T17" fmla="*/ 2147483646 h 59"/>
                <a:gd name="T18" fmla="*/ 2147483646 w 30"/>
                <a:gd name="T19" fmla="*/ 2147483646 h 59"/>
                <a:gd name="T20" fmla="*/ 2147483646 w 30"/>
                <a:gd name="T21" fmla="*/ 2147483646 h 59"/>
                <a:gd name="T22" fmla="*/ 2147483646 w 30"/>
                <a:gd name="T23" fmla="*/ 2147483646 h 59"/>
                <a:gd name="T24" fmla="*/ 2147483646 w 30"/>
                <a:gd name="T25" fmla="*/ 2147483646 h 59"/>
                <a:gd name="T26" fmla="*/ 2147483646 w 30"/>
                <a:gd name="T27" fmla="*/ 0 h 59"/>
                <a:gd name="T28" fmla="*/ 2147483646 w 30"/>
                <a:gd name="T29" fmla="*/ 2147483646 h 59"/>
                <a:gd name="T30" fmla="*/ 2147483646 w 30"/>
                <a:gd name="T31" fmla="*/ 2147483646 h 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0"/>
                <a:gd name="T49" fmla="*/ 0 h 59"/>
                <a:gd name="T50" fmla="*/ 30 w 30"/>
                <a:gd name="T51" fmla="*/ 59 h 5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0" h="59">
                  <a:moveTo>
                    <a:pt x="28" y="8"/>
                  </a:moveTo>
                  <a:cubicBezTo>
                    <a:pt x="30" y="24"/>
                    <a:pt x="26" y="40"/>
                    <a:pt x="28" y="56"/>
                  </a:cubicBezTo>
                  <a:cubicBezTo>
                    <a:pt x="24" y="58"/>
                    <a:pt x="18" y="59"/>
                    <a:pt x="14" y="56"/>
                  </a:cubicBezTo>
                  <a:cubicBezTo>
                    <a:pt x="10" y="57"/>
                    <a:pt x="7" y="54"/>
                    <a:pt x="3" y="53"/>
                  </a:cubicBezTo>
                  <a:cubicBezTo>
                    <a:pt x="2" y="51"/>
                    <a:pt x="1" y="50"/>
                    <a:pt x="0" y="48"/>
                  </a:cubicBezTo>
                  <a:cubicBezTo>
                    <a:pt x="0" y="45"/>
                    <a:pt x="0" y="42"/>
                    <a:pt x="2" y="39"/>
                  </a:cubicBezTo>
                  <a:cubicBezTo>
                    <a:pt x="2" y="36"/>
                    <a:pt x="3" y="32"/>
                    <a:pt x="4" y="29"/>
                  </a:cubicBezTo>
                  <a:cubicBezTo>
                    <a:pt x="5" y="29"/>
                    <a:pt x="4" y="26"/>
                    <a:pt x="5" y="25"/>
                  </a:cubicBezTo>
                  <a:cubicBezTo>
                    <a:pt x="7" y="26"/>
                    <a:pt x="11" y="27"/>
                    <a:pt x="14" y="25"/>
                  </a:cubicBezTo>
                  <a:cubicBezTo>
                    <a:pt x="13" y="22"/>
                    <a:pt x="15" y="18"/>
                    <a:pt x="11" y="16"/>
                  </a:cubicBezTo>
                  <a:lnTo>
                    <a:pt x="6" y="16"/>
                  </a:lnTo>
                  <a:cubicBezTo>
                    <a:pt x="7" y="11"/>
                    <a:pt x="7" y="4"/>
                    <a:pt x="8" y="0"/>
                  </a:cubicBezTo>
                  <a:cubicBezTo>
                    <a:pt x="13" y="5"/>
                    <a:pt x="20" y="11"/>
                    <a:pt x="28" y="8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6" name="Freeform 62">
              <a:extLst>
                <a:ext uri="{FF2B5EF4-FFF2-40B4-BE49-F238E27FC236}">
                  <a16:creationId xmlns:a16="http://schemas.microsoft.com/office/drawing/2014/main" id="{FEF790A9-FCE5-6F21-27FB-6F3A91C7C63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67746" y="4442741"/>
              <a:ext cx="32102" cy="29899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2147483646 w 3"/>
                <a:gd name="T5" fmla="*/ 0 h 3"/>
                <a:gd name="T6" fmla="*/ 2147483646 w 3"/>
                <a:gd name="T7" fmla="*/ 2147483646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1"/>
                  </a:moveTo>
                  <a:cubicBezTo>
                    <a:pt x="2" y="1"/>
                    <a:pt x="2" y="2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7" name="Freeform 63">
              <a:extLst>
                <a:ext uri="{FF2B5EF4-FFF2-40B4-BE49-F238E27FC236}">
                  <a16:creationId xmlns:a16="http://schemas.microsoft.com/office/drawing/2014/main" id="{B6D80A0A-4227-1E02-FAF4-91B3064F7CC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77044" y="4472639"/>
              <a:ext cx="602806" cy="591567"/>
            </a:xfrm>
            <a:custGeom>
              <a:avLst/>
              <a:gdLst>
                <a:gd name="T0" fmla="*/ 2147483646 w 56"/>
                <a:gd name="T1" fmla="*/ 2147483646 h 61"/>
                <a:gd name="T2" fmla="*/ 2147483646 w 56"/>
                <a:gd name="T3" fmla="*/ 2147483646 h 61"/>
                <a:gd name="T4" fmla="*/ 2147483646 w 56"/>
                <a:gd name="T5" fmla="*/ 2147483646 h 61"/>
                <a:gd name="T6" fmla="*/ 2147483646 w 56"/>
                <a:gd name="T7" fmla="*/ 2147483646 h 61"/>
                <a:gd name="T8" fmla="*/ 2147483646 w 56"/>
                <a:gd name="T9" fmla="*/ 2147483646 h 61"/>
                <a:gd name="T10" fmla="*/ 2147483646 w 56"/>
                <a:gd name="T11" fmla="*/ 2147483646 h 61"/>
                <a:gd name="T12" fmla="*/ 2147483646 w 56"/>
                <a:gd name="T13" fmla="*/ 2147483646 h 61"/>
                <a:gd name="T14" fmla="*/ 2147483646 w 56"/>
                <a:gd name="T15" fmla="*/ 2147483646 h 61"/>
                <a:gd name="T16" fmla="*/ 2147483646 w 56"/>
                <a:gd name="T17" fmla="*/ 2147483646 h 61"/>
                <a:gd name="T18" fmla="*/ 2147483646 w 56"/>
                <a:gd name="T19" fmla="*/ 2147483646 h 61"/>
                <a:gd name="T20" fmla="*/ 2147483646 w 56"/>
                <a:gd name="T21" fmla="*/ 2147483646 h 61"/>
                <a:gd name="T22" fmla="*/ 2147483646 w 56"/>
                <a:gd name="T23" fmla="*/ 2147483646 h 61"/>
                <a:gd name="T24" fmla="*/ 2147483646 w 56"/>
                <a:gd name="T25" fmla="*/ 2147483646 h 61"/>
                <a:gd name="T26" fmla="*/ 2147483646 w 56"/>
                <a:gd name="T27" fmla="*/ 2147483646 h 61"/>
                <a:gd name="T28" fmla="*/ 2147483646 w 56"/>
                <a:gd name="T29" fmla="*/ 2147483646 h 61"/>
                <a:gd name="T30" fmla="*/ 2147483646 w 56"/>
                <a:gd name="T31" fmla="*/ 0 h 61"/>
                <a:gd name="T32" fmla="*/ 2147483646 w 56"/>
                <a:gd name="T33" fmla="*/ 0 h 61"/>
                <a:gd name="T34" fmla="*/ 2147483646 w 56"/>
                <a:gd name="T35" fmla="*/ 2147483646 h 6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6"/>
                <a:gd name="T55" fmla="*/ 0 h 61"/>
                <a:gd name="T56" fmla="*/ 56 w 56"/>
                <a:gd name="T57" fmla="*/ 61 h 6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6" h="61">
                  <a:moveTo>
                    <a:pt x="54" y="2"/>
                  </a:moveTo>
                  <a:cubicBezTo>
                    <a:pt x="55" y="17"/>
                    <a:pt x="56" y="36"/>
                    <a:pt x="55" y="49"/>
                  </a:cubicBezTo>
                  <a:cubicBezTo>
                    <a:pt x="55" y="50"/>
                    <a:pt x="53" y="51"/>
                    <a:pt x="54" y="52"/>
                  </a:cubicBezTo>
                  <a:cubicBezTo>
                    <a:pt x="51" y="54"/>
                    <a:pt x="47" y="56"/>
                    <a:pt x="44" y="56"/>
                  </a:cubicBezTo>
                  <a:cubicBezTo>
                    <a:pt x="31" y="61"/>
                    <a:pt x="19" y="60"/>
                    <a:pt x="5" y="57"/>
                  </a:cubicBezTo>
                  <a:cubicBezTo>
                    <a:pt x="4" y="56"/>
                    <a:pt x="2" y="55"/>
                    <a:pt x="1" y="53"/>
                  </a:cubicBezTo>
                  <a:cubicBezTo>
                    <a:pt x="0" y="39"/>
                    <a:pt x="1" y="27"/>
                    <a:pt x="1" y="12"/>
                  </a:cubicBezTo>
                  <a:cubicBezTo>
                    <a:pt x="1" y="10"/>
                    <a:pt x="2" y="6"/>
                    <a:pt x="2" y="4"/>
                  </a:cubicBezTo>
                  <a:cubicBezTo>
                    <a:pt x="5" y="4"/>
                    <a:pt x="8" y="2"/>
                    <a:pt x="11" y="1"/>
                  </a:cubicBezTo>
                  <a:cubicBezTo>
                    <a:pt x="11" y="2"/>
                    <a:pt x="12" y="3"/>
                    <a:pt x="13" y="4"/>
                  </a:cubicBezTo>
                  <a:cubicBezTo>
                    <a:pt x="12" y="5"/>
                    <a:pt x="12" y="5"/>
                    <a:pt x="12" y="6"/>
                  </a:cubicBezTo>
                  <a:cubicBezTo>
                    <a:pt x="14" y="8"/>
                    <a:pt x="17" y="3"/>
                    <a:pt x="17" y="7"/>
                  </a:cubicBezTo>
                  <a:cubicBezTo>
                    <a:pt x="18" y="8"/>
                    <a:pt x="18" y="10"/>
                    <a:pt x="20" y="11"/>
                  </a:cubicBezTo>
                  <a:cubicBezTo>
                    <a:pt x="22" y="11"/>
                    <a:pt x="23" y="8"/>
                    <a:pt x="25" y="8"/>
                  </a:cubicBezTo>
                  <a:cubicBezTo>
                    <a:pt x="30" y="5"/>
                    <a:pt x="36" y="5"/>
                    <a:pt x="41" y="2"/>
                  </a:cubicBezTo>
                  <a:cubicBezTo>
                    <a:pt x="45" y="1"/>
                    <a:pt x="49" y="0"/>
                    <a:pt x="53" y="0"/>
                  </a:cubicBezTo>
                  <a:lnTo>
                    <a:pt x="54" y="2"/>
                  </a:ln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8" name="Freeform 64">
              <a:extLst>
                <a:ext uri="{FF2B5EF4-FFF2-40B4-BE49-F238E27FC236}">
                  <a16:creationId xmlns:a16="http://schemas.microsoft.com/office/drawing/2014/main" id="{2555818A-8772-02B7-D9E2-A26CE49D3DE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94244" y="4560200"/>
              <a:ext cx="64204" cy="68340"/>
            </a:xfrm>
            <a:custGeom>
              <a:avLst/>
              <a:gdLst>
                <a:gd name="T0" fmla="*/ 2147483646 w 6"/>
                <a:gd name="T1" fmla="*/ 2147483646 h 7"/>
                <a:gd name="T2" fmla="*/ 2147483646 w 6"/>
                <a:gd name="T3" fmla="*/ 2147483646 h 7"/>
                <a:gd name="T4" fmla="*/ 2147483646 w 6"/>
                <a:gd name="T5" fmla="*/ 2147483646 h 7"/>
                <a:gd name="T6" fmla="*/ 2147483646 w 6"/>
                <a:gd name="T7" fmla="*/ 2147483646 h 7"/>
                <a:gd name="T8" fmla="*/ 2147483646 w 6"/>
                <a:gd name="T9" fmla="*/ 2147483646 h 7"/>
                <a:gd name="T10" fmla="*/ 2147483646 w 6"/>
                <a:gd name="T11" fmla="*/ 2147483646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5" y="2"/>
                  </a:moveTo>
                  <a:cubicBezTo>
                    <a:pt x="6" y="3"/>
                    <a:pt x="5" y="4"/>
                    <a:pt x="5" y="6"/>
                  </a:cubicBezTo>
                  <a:cubicBezTo>
                    <a:pt x="4" y="6"/>
                    <a:pt x="3" y="7"/>
                    <a:pt x="2" y="6"/>
                  </a:cubicBezTo>
                  <a:cubicBezTo>
                    <a:pt x="0" y="5"/>
                    <a:pt x="0" y="3"/>
                    <a:pt x="1" y="1"/>
                  </a:cubicBezTo>
                  <a:cubicBezTo>
                    <a:pt x="2" y="1"/>
                    <a:pt x="4" y="0"/>
                    <a:pt x="5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9" name="Freeform 65">
              <a:extLst>
                <a:ext uri="{FF2B5EF4-FFF2-40B4-BE49-F238E27FC236}">
                  <a16:creationId xmlns:a16="http://schemas.microsoft.com/office/drawing/2014/main" id="{F2FE4BCF-7327-5650-0EB8-F9D78611E53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63545" y="4609319"/>
              <a:ext cx="74905" cy="85425"/>
            </a:xfrm>
            <a:custGeom>
              <a:avLst/>
              <a:gdLst>
                <a:gd name="T0" fmla="*/ 2147483646 w 7"/>
                <a:gd name="T1" fmla="*/ 2147483646 h 9"/>
                <a:gd name="T2" fmla="*/ 2147483646 w 7"/>
                <a:gd name="T3" fmla="*/ 2147483646 h 9"/>
                <a:gd name="T4" fmla="*/ 0 w 7"/>
                <a:gd name="T5" fmla="*/ 2147483646 h 9"/>
                <a:gd name="T6" fmla="*/ 2147483646 w 7"/>
                <a:gd name="T7" fmla="*/ 2147483646 h 9"/>
                <a:gd name="T8" fmla="*/ 2147483646 w 7"/>
                <a:gd name="T9" fmla="*/ 2147483646 h 9"/>
                <a:gd name="T10" fmla="*/ 2147483646 w 7"/>
                <a:gd name="T11" fmla="*/ 2147483646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9"/>
                <a:gd name="T20" fmla="*/ 7 w 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9">
                  <a:moveTo>
                    <a:pt x="6" y="3"/>
                  </a:moveTo>
                  <a:cubicBezTo>
                    <a:pt x="6" y="5"/>
                    <a:pt x="6" y="9"/>
                    <a:pt x="3" y="7"/>
                  </a:cubicBezTo>
                  <a:cubicBezTo>
                    <a:pt x="1" y="7"/>
                    <a:pt x="2" y="5"/>
                    <a:pt x="0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3" y="1"/>
                    <a:pt x="7" y="0"/>
                    <a:pt x="6" y="3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0" name="Freeform 66">
              <a:extLst>
                <a:ext uri="{FF2B5EF4-FFF2-40B4-BE49-F238E27FC236}">
                  <a16:creationId xmlns:a16="http://schemas.microsoft.com/office/drawing/2014/main" id="{DFD90F98-E552-7E53-B365-1E381B2A0C5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19847" y="4705422"/>
              <a:ext cx="280002" cy="106781"/>
            </a:xfrm>
            <a:custGeom>
              <a:avLst/>
              <a:gdLst>
                <a:gd name="T0" fmla="*/ 2147483646 w 26"/>
                <a:gd name="T1" fmla="*/ 2147483646 h 11"/>
                <a:gd name="T2" fmla="*/ 2147483646 w 26"/>
                <a:gd name="T3" fmla="*/ 2147483646 h 11"/>
                <a:gd name="T4" fmla="*/ 2147483646 w 26"/>
                <a:gd name="T5" fmla="*/ 2147483646 h 11"/>
                <a:gd name="T6" fmla="*/ 2147483646 w 26"/>
                <a:gd name="T7" fmla="*/ 2147483646 h 11"/>
                <a:gd name="T8" fmla="*/ 2147483646 w 26"/>
                <a:gd name="T9" fmla="*/ 0 h 11"/>
                <a:gd name="T10" fmla="*/ 2147483646 w 26"/>
                <a:gd name="T11" fmla="*/ 2147483646 h 11"/>
                <a:gd name="T12" fmla="*/ 2147483646 w 26"/>
                <a:gd name="T13" fmla="*/ 2147483646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11"/>
                <a:gd name="T23" fmla="*/ 26 w 26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11">
                  <a:moveTo>
                    <a:pt x="26" y="7"/>
                  </a:moveTo>
                  <a:cubicBezTo>
                    <a:pt x="21" y="10"/>
                    <a:pt x="15" y="10"/>
                    <a:pt x="10" y="11"/>
                  </a:cubicBezTo>
                  <a:cubicBezTo>
                    <a:pt x="7" y="11"/>
                    <a:pt x="5" y="10"/>
                    <a:pt x="2" y="9"/>
                  </a:cubicBezTo>
                  <a:cubicBezTo>
                    <a:pt x="2" y="7"/>
                    <a:pt x="0" y="4"/>
                    <a:pt x="2" y="2"/>
                  </a:cubicBezTo>
                  <a:cubicBezTo>
                    <a:pt x="9" y="2"/>
                    <a:pt x="17" y="1"/>
                    <a:pt x="22" y="0"/>
                  </a:cubicBezTo>
                  <a:cubicBezTo>
                    <a:pt x="25" y="0"/>
                    <a:pt x="24" y="5"/>
                    <a:pt x="26" y="7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1" name="Freeform 67">
              <a:extLst>
                <a:ext uri="{FF2B5EF4-FFF2-40B4-BE49-F238E27FC236}">
                  <a16:creationId xmlns:a16="http://schemas.microsoft.com/office/drawing/2014/main" id="{9C4C0327-99AC-BA35-7640-D0F83CBBF8D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41248" y="4713965"/>
              <a:ext cx="237199" cy="106781"/>
            </a:xfrm>
            <a:custGeom>
              <a:avLst/>
              <a:gdLst>
                <a:gd name="T0" fmla="*/ 2147483646 w 22"/>
                <a:gd name="T1" fmla="*/ 2147483646 h 11"/>
                <a:gd name="T2" fmla="*/ 2147483646 w 22"/>
                <a:gd name="T3" fmla="*/ 2147483646 h 11"/>
                <a:gd name="T4" fmla="*/ 2147483646 w 22"/>
                <a:gd name="T5" fmla="*/ 2147483646 h 11"/>
                <a:gd name="T6" fmla="*/ 2147483646 w 22"/>
                <a:gd name="T7" fmla="*/ 2147483646 h 11"/>
                <a:gd name="T8" fmla="*/ 2147483646 w 22"/>
                <a:gd name="T9" fmla="*/ 2147483646 h 11"/>
                <a:gd name="T10" fmla="*/ 2147483646 w 22"/>
                <a:gd name="T11" fmla="*/ 2147483646 h 11"/>
                <a:gd name="T12" fmla="*/ 2147483646 w 22"/>
                <a:gd name="T13" fmla="*/ 2147483646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11"/>
                <a:gd name="T23" fmla="*/ 22 w 22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11">
                  <a:moveTo>
                    <a:pt x="21" y="4"/>
                  </a:moveTo>
                  <a:cubicBezTo>
                    <a:pt x="22" y="5"/>
                    <a:pt x="21" y="7"/>
                    <a:pt x="19" y="7"/>
                  </a:cubicBezTo>
                  <a:cubicBezTo>
                    <a:pt x="13" y="6"/>
                    <a:pt x="8" y="11"/>
                    <a:pt x="2" y="7"/>
                  </a:cubicBezTo>
                  <a:cubicBezTo>
                    <a:pt x="2" y="6"/>
                    <a:pt x="0" y="4"/>
                    <a:pt x="1" y="3"/>
                  </a:cubicBezTo>
                  <a:cubicBezTo>
                    <a:pt x="8" y="3"/>
                    <a:pt x="11" y="1"/>
                    <a:pt x="18" y="2"/>
                  </a:cubicBezTo>
                  <a:cubicBezTo>
                    <a:pt x="20" y="0"/>
                    <a:pt x="21" y="2"/>
                    <a:pt x="21" y="4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2" name="Freeform 68">
              <a:extLst>
                <a:ext uri="{FF2B5EF4-FFF2-40B4-BE49-F238E27FC236}">
                  <a16:creationId xmlns:a16="http://schemas.microsoft.com/office/drawing/2014/main" id="{A255819B-F454-024B-EE95-AF3CBC50601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04945" y="4859187"/>
              <a:ext cx="53503" cy="40577"/>
            </a:xfrm>
            <a:custGeom>
              <a:avLst/>
              <a:gdLst>
                <a:gd name="T0" fmla="*/ 2147483646 w 5"/>
                <a:gd name="T1" fmla="*/ 2147483646 h 4"/>
                <a:gd name="T2" fmla="*/ 2147483646 w 5"/>
                <a:gd name="T3" fmla="*/ 2147483646 h 4"/>
                <a:gd name="T4" fmla="*/ 0 w 5"/>
                <a:gd name="T5" fmla="*/ 2147483646 h 4"/>
                <a:gd name="T6" fmla="*/ 2147483646 w 5"/>
                <a:gd name="T7" fmla="*/ 0 h 4"/>
                <a:gd name="T8" fmla="*/ 2147483646 w 5"/>
                <a:gd name="T9" fmla="*/ 2147483646 h 4"/>
                <a:gd name="T10" fmla="*/ 2147483646 w 5"/>
                <a:gd name="T11" fmla="*/ 2147483646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5" y="2"/>
                  </a:moveTo>
                  <a:cubicBezTo>
                    <a:pt x="5" y="3"/>
                    <a:pt x="4" y="4"/>
                    <a:pt x="4" y="4"/>
                  </a:cubicBezTo>
                  <a:cubicBezTo>
                    <a:pt x="2" y="4"/>
                    <a:pt x="1" y="4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4" y="0"/>
                    <a:pt x="5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3" name="Freeform 69">
              <a:extLst>
                <a:ext uri="{FF2B5EF4-FFF2-40B4-BE49-F238E27FC236}">
                  <a16:creationId xmlns:a16="http://schemas.microsoft.com/office/drawing/2014/main" id="{2EDB55B0-9807-62EA-573A-55DF1A4E32B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05453" y="5006545"/>
              <a:ext cx="700896" cy="1131879"/>
            </a:xfrm>
            <a:custGeom>
              <a:avLst/>
              <a:gdLst>
                <a:gd name="T0" fmla="*/ 2147483646 w 65"/>
                <a:gd name="T1" fmla="*/ 2147483646 h 117"/>
                <a:gd name="T2" fmla="*/ 2147483646 w 65"/>
                <a:gd name="T3" fmla="*/ 2147483646 h 117"/>
                <a:gd name="T4" fmla="*/ 2147483646 w 65"/>
                <a:gd name="T5" fmla="*/ 0 h 117"/>
                <a:gd name="T6" fmla="*/ 2147483646 w 65"/>
                <a:gd name="T7" fmla="*/ 2147483646 h 117"/>
                <a:gd name="T8" fmla="*/ 2147483646 w 65"/>
                <a:gd name="T9" fmla="*/ 2147483646 h 117"/>
                <a:gd name="T10" fmla="*/ 2147483646 w 65"/>
                <a:gd name="T11" fmla="*/ 2147483646 h 117"/>
                <a:gd name="T12" fmla="*/ 2147483646 w 65"/>
                <a:gd name="T13" fmla="*/ 2147483646 h 117"/>
                <a:gd name="T14" fmla="*/ 2147483646 w 65"/>
                <a:gd name="T15" fmla="*/ 2147483646 h 117"/>
                <a:gd name="T16" fmla="*/ 2147483646 w 65"/>
                <a:gd name="T17" fmla="*/ 2147483646 h 117"/>
                <a:gd name="T18" fmla="*/ 2147483646 w 65"/>
                <a:gd name="T19" fmla="*/ 2147483646 h 117"/>
                <a:gd name="T20" fmla="*/ 2147483646 w 65"/>
                <a:gd name="T21" fmla="*/ 2147483646 h 117"/>
                <a:gd name="T22" fmla="*/ 2147483646 w 65"/>
                <a:gd name="T23" fmla="*/ 2147483646 h 117"/>
                <a:gd name="T24" fmla="*/ 2147483646 w 65"/>
                <a:gd name="T25" fmla="*/ 2147483646 h 117"/>
                <a:gd name="T26" fmla="*/ 2147483646 w 65"/>
                <a:gd name="T27" fmla="*/ 2147483646 h 117"/>
                <a:gd name="T28" fmla="*/ 2147483646 w 65"/>
                <a:gd name="T29" fmla="*/ 2147483646 h 117"/>
                <a:gd name="T30" fmla="*/ 2147483646 w 65"/>
                <a:gd name="T31" fmla="*/ 2147483646 h 117"/>
                <a:gd name="T32" fmla="*/ 2147483646 w 65"/>
                <a:gd name="T33" fmla="*/ 2147483646 h 117"/>
                <a:gd name="T34" fmla="*/ 2147483646 w 65"/>
                <a:gd name="T35" fmla="*/ 2147483646 h 117"/>
                <a:gd name="T36" fmla="*/ 2147483646 w 65"/>
                <a:gd name="T37" fmla="*/ 2147483646 h 117"/>
                <a:gd name="T38" fmla="*/ 2147483646 w 65"/>
                <a:gd name="T39" fmla="*/ 2147483646 h 117"/>
                <a:gd name="T40" fmla="*/ 2147483646 w 65"/>
                <a:gd name="T41" fmla="*/ 2147483646 h 117"/>
                <a:gd name="T42" fmla="*/ 2147483646 w 65"/>
                <a:gd name="T43" fmla="*/ 2147483646 h 117"/>
                <a:gd name="T44" fmla="*/ 2147483646 w 65"/>
                <a:gd name="T45" fmla="*/ 2147483646 h 117"/>
                <a:gd name="T46" fmla="*/ 2147483646 w 65"/>
                <a:gd name="T47" fmla="*/ 2147483646 h 117"/>
                <a:gd name="T48" fmla="*/ 2147483646 w 65"/>
                <a:gd name="T49" fmla="*/ 2147483646 h 117"/>
                <a:gd name="T50" fmla="*/ 2147483646 w 65"/>
                <a:gd name="T51" fmla="*/ 2147483646 h 117"/>
                <a:gd name="T52" fmla="*/ 2147483646 w 65"/>
                <a:gd name="T53" fmla="*/ 2147483646 h 117"/>
                <a:gd name="T54" fmla="*/ 2147483646 w 65"/>
                <a:gd name="T55" fmla="*/ 2147483646 h 117"/>
                <a:gd name="T56" fmla="*/ 2147483646 w 65"/>
                <a:gd name="T57" fmla="*/ 2147483646 h 117"/>
                <a:gd name="T58" fmla="*/ 2147483646 w 65"/>
                <a:gd name="T59" fmla="*/ 2147483646 h 117"/>
                <a:gd name="T60" fmla="*/ 2147483646 w 65"/>
                <a:gd name="T61" fmla="*/ 2147483646 h 117"/>
                <a:gd name="T62" fmla="*/ 2147483646 w 65"/>
                <a:gd name="T63" fmla="*/ 2147483646 h 117"/>
                <a:gd name="T64" fmla="*/ 2147483646 w 65"/>
                <a:gd name="T65" fmla="*/ 2147483646 h 117"/>
                <a:gd name="T66" fmla="*/ 2147483646 w 65"/>
                <a:gd name="T67" fmla="*/ 2147483646 h 117"/>
                <a:gd name="T68" fmla="*/ 2147483646 w 65"/>
                <a:gd name="T69" fmla="*/ 2147483646 h 117"/>
                <a:gd name="T70" fmla="*/ 2147483646 w 65"/>
                <a:gd name="T71" fmla="*/ 2147483646 h 117"/>
                <a:gd name="T72" fmla="*/ 2147483646 w 65"/>
                <a:gd name="T73" fmla="*/ 2147483646 h 117"/>
                <a:gd name="T74" fmla="*/ 2147483646 w 65"/>
                <a:gd name="T75" fmla="*/ 2147483646 h 117"/>
                <a:gd name="T76" fmla="*/ 2147483646 w 65"/>
                <a:gd name="T77" fmla="*/ 2147483646 h 117"/>
                <a:gd name="T78" fmla="*/ 2147483646 w 65"/>
                <a:gd name="T79" fmla="*/ 2147483646 h 117"/>
                <a:gd name="T80" fmla="*/ 2147483646 w 65"/>
                <a:gd name="T81" fmla="*/ 2147483646 h 117"/>
                <a:gd name="T82" fmla="*/ 2147483646 w 65"/>
                <a:gd name="T83" fmla="*/ 2147483646 h 117"/>
                <a:gd name="T84" fmla="*/ 2147483646 w 65"/>
                <a:gd name="T85" fmla="*/ 2147483646 h 117"/>
                <a:gd name="T86" fmla="*/ 2147483646 w 65"/>
                <a:gd name="T87" fmla="*/ 2147483646 h 117"/>
                <a:gd name="T88" fmla="*/ 2147483646 w 65"/>
                <a:gd name="T89" fmla="*/ 2147483646 h 117"/>
                <a:gd name="T90" fmla="*/ 2147483646 w 65"/>
                <a:gd name="T91" fmla="*/ 2147483646 h 117"/>
                <a:gd name="T92" fmla="*/ 2147483646 w 65"/>
                <a:gd name="T93" fmla="*/ 2147483646 h 117"/>
                <a:gd name="T94" fmla="*/ 2147483646 w 65"/>
                <a:gd name="T95" fmla="*/ 2147483646 h 117"/>
                <a:gd name="T96" fmla="*/ 2147483646 w 65"/>
                <a:gd name="T97" fmla="*/ 2147483646 h 117"/>
                <a:gd name="T98" fmla="*/ 0 w 65"/>
                <a:gd name="T99" fmla="*/ 0 h 117"/>
                <a:gd name="T100" fmla="*/ 2147483646 w 65"/>
                <a:gd name="T101" fmla="*/ 2147483646 h 117"/>
                <a:gd name="T102" fmla="*/ 2147483646 w 65"/>
                <a:gd name="T103" fmla="*/ 2147483646 h 1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5"/>
                <a:gd name="T157" fmla="*/ 0 h 117"/>
                <a:gd name="T158" fmla="*/ 65 w 65"/>
                <a:gd name="T159" fmla="*/ 117 h 1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5" h="117">
                  <a:moveTo>
                    <a:pt x="17" y="1"/>
                  </a:moveTo>
                  <a:cubicBezTo>
                    <a:pt x="18" y="1"/>
                    <a:pt x="19" y="1"/>
                    <a:pt x="20" y="1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3"/>
                    <a:pt x="25" y="2"/>
                    <a:pt x="26" y="4"/>
                  </a:cubicBezTo>
                  <a:cubicBezTo>
                    <a:pt x="39" y="7"/>
                    <a:pt x="51" y="9"/>
                    <a:pt x="64" y="4"/>
                  </a:cubicBezTo>
                  <a:cubicBezTo>
                    <a:pt x="65" y="15"/>
                    <a:pt x="64" y="23"/>
                    <a:pt x="62" y="33"/>
                  </a:cubicBezTo>
                  <a:cubicBezTo>
                    <a:pt x="63" y="45"/>
                    <a:pt x="59" y="56"/>
                    <a:pt x="58" y="69"/>
                  </a:cubicBezTo>
                  <a:cubicBezTo>
                    <a:pt x="56" y="75"/>
                    <a:pt x="57" y="82"/>
                    <a:pt x="55" y="88"/>
                  </a:cubicBezTo>
                  <a:lnTo>
                    <a:pt x="54" y="105"/>
                  </a:lnTo>
                  <a:cubicBezTo>
                    <a:pt x="53" y="103"/>
                    <a:pt x="54" y="101"/>
                    <a:pt x="53" y="99"/>
                  </a:cubicBezTo>
                  <a:cubicBezTo>
                    <a:pt x="53" y="99"/>
                    <a:pt x="53" y="98"/>
                    <a:pt x="52" y="98"/>
                  </a:cubicBezTo>
                  <a:cubicBezTo>
                    <a:pt x="51" y="100"/>
                    <a:pt x="52" y="101"/>
                    <a:pt x="52" y="103"/>
                  </a:cubicBezTo>
                  <a:cubicBezTo>
                    <a:pt x="53" y="105"/>
                    <a:pt x="54" y="108"/>
                    <a:pt x="54" y="110"/>
                  </a:cubicBezTo>
                  <a:cubicBezTo>
                    <a:pt x="47" y="110"/>
                    <a:pt x="39" y="112"/>
                    <a:pt x="33" y="117"/>
                  </a:cubicBezTo>
                  <a:cubicBezTo>
                    <a:pt x="33" y="100"/>
                    <a:pt x="34" y="86"/>
                    <a:pt x="31" y="69"/>
                  </a:cubicBezTo>
                  <a:cubicBezTo>
                    <a:pt x="29" y="65"/>
                    <a:pt x="31" y="60"/>
                    <a:pt x="29" y="57"/>
                  </a:cubicBezTo>
                  <a:cubicBezTo>
                    <a:pt x="27" y="44"/>
                    <a:pt x="25" y="31"/>
                    <a:pt x="23" y="17"/>
                  </a:cubicBezTo>
                  <a:cubicBezTo>
                    <a:pt x="21" y="16"/>
                    <a:pt x="24" y="13"/>
                    <a:pt x="21" y="12"/>
                  </a:cubicBezTo>
                  <a:cubicBezTo>
                    <a:pt x="22" y="10"/>
                    <a:pt x="22" y="8"/>
                    <a:pt x="20" y="6"/>
                  </a:cubicBezTo>
                  <a:cubicBezTo>
                    <a:pt x="19" y="6"/>
                    <a:pt x="19" y="7"/>
                    <a:pt x="19" y="8"/>
                  </a:cubicBezTo>
                  <a:cubicBezTo>
                    <a:pt x="20" y="14"/>
                    <a:pt x="21" y="18"/>
                    <a:pt x="22" y="24"/>
                  </a:cubicBezTo>
                  <a:cubicBezTo>
                    <a:pt x="24" y="37"/>
                    <a:pt x="25" y="51"/>
                    <a:pt x="28" y="64"/>
                  </a:cubicBezTo>
                  <a:cubicBezTo>
                    <a:pt x="29" y="71"/>
                    <a:pt x="30" y="77"/>
                    <a:pt x="30" y="85"/>
                  </a:cubicBezTo>
                  <a:lnTo>
                    <a:pt x="30" y="86"/>
                  </a:lnTo>
                  <a:cubicBezTo>
                    <a:pt x="26" y="75"/>
                    <a:pt x="24" y="65"/>
                    <a:pt x="21" y="55"/>
                  </a:cubicBezTo>
                  <a:lnTo>
                    <a:pt x="20" y="56"/>
                  </a:lnTo>
                  <a:cubicBezTo>
                    <a:pt x="23" y="68"/>
                    <a:pt x="26" y="80"/>
                    <a:pt x="30" y="91"/>
                  </a:cubicBezTo>
                  <a:cubicBezTo>
                    <a:pt x="30" y="94"/>
                    <a:pt x="31" y="99"/>
                    <a:pt x="31" y="103"/>
                  </a:cubicBezTo>
                  <a:lnTo>
                    <a:pt x="30" y="103"/>
                  </a:lnTo>
                  <a:cubicBezTo>
                    <a:pt x="27" y="95"/>
                    <a:pt x="25" y="87"/>
                    <a:pt x="22" y="79"/>
                  </a:cubicBezTo>
                  <a:lnTo>
                    <a:pt x="21" y="78"/>
                  </a:lnTo>
                  <a:cubicBezTo>
                    <a:pt x="21" y="84"/>
                    <a:pt x="23" y="89"/>
                    <a:pt x="26" y="95"/>
                  </a:cubicBezTo>
                  <a:cubicBezTo>
                    <a:pt x="26" y="98"/>
                    <a:pt x="29" y="101"/>
                    <a:pt x="29" y="105"/>
                  </a:cubicBezTo>
                  <a:cubicBezTo>
                    <a:pt x="32" y="105"/>
                    <a:pt x="30" y="108"/>
                    <a:pt x="31" y="109"/>
                  </a:cubicBezTo>
                  <a:cubicBezTo>
                    <a:pt x="30" y="110"/>
                    <a:pt x="29" y="108"/>
                    <a:pt x="28" y="108"/>
                  </a:cubicBezTo>
                  <a:cubicBezTo>
                    <a:pt x="22" y="106"/>
                    <a:pt x="17" y="105"/>
                    <a:pt x="11" y="106"/>
                  </a:cubicBezTo>
                  <a:cubicBezTo>
                    <a:pt x="17" y="94"/>
                    <a:pt x="14" y="78"/>
                    <a:pt x="14" y="66"/>
                  </a:cubicBezTo>
                  <a:cubicBezTo>
                    <a:pt x="13" y="59"/>
                    <a:pt x="11" y="51"/>
                    <a:pt x="10" y="43"/>
                  </a:cubicBezTo>
                  <a:cubicBezTo>
                    <a:pt x="7" y="36"/>
                    <a:pt x="8" y="27"/>
                    <a:pt x="5" y="20"/>
                  </a:cubicBezTo>
                  <a:cubicBezTo>
                    <a:pt x="3" y="13"/>
                    <a:pt x="1" y="6"/>
                    <a:pt x="0" y="0"/>
                  </a:cubicBezTo>
                  <a:cubicBezTo>
                    <a:pt x="6" y="0"/>
                    <a:pt x="11" y="5"/>
                    <a:pt x="17" y="1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4" name="Freeform 70">
              <a:extLst>
                <a:ext uri="{FF2B5EF4-FFF2-40B4-BE49-F238E27FC236}">
                  <a16:creationId xmlns:a16="http://schemas.microsoft.com/office/drawing/2014/main" id="{A9D1528C-A10D-9641-BB57-50D89FC3677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46345" y="5354651"/>
              <a:ext cx="32102" cy="580889"/>
            </a:xfrm>
            <a:custGeom>
              <a:avLst/>
              <a:gdLst>
                <a:gd name="T0" fmla="*/ 2147483646 w 3"/>
                <a:gd name="T1" fmla="*/ 2147483646 h 60"/>
                <a:gd name="T2" fmla="*/ 2147483646 w 3"/>
                <a:gd name="T3" fmla="*/ 2147483646 h 60"/>
                <a:gd name="T4" fmla="*/ 2147483646 w 3"/>
                <a:gd name="T5" fmla="*/ 2147483646 h 60"/>
                <a:gd name="T6" fmla="*/ 2147483646 w 3"/>
                <a:gd name="T7" fmla="*/ 2147483646 h 60"/>
                <a:gd name="T8" fmla="*/ 2147483646 w 3"/>
                <a:gd name="T9" fmla="*/ 2147483646 h 60"/>
                <a:gd name="T10" fmla="*/ 2147483646 w 3"/>
                <a:gd name="T11" fmla="*/ 0 h 60"/>
                <a:gd name="T12" fmla="*/ 2147483646 w 3"/>
                <a:gd name="T13" fmla="*/ 0 h 60"/>
                <a:gd name="T14" fmla="*/ 2147483646 w 3"/>
                <a:gd name="T15" fmla="*/ 2147483646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"/>
                <a:gd name="T25" fmla="*/ 0 h 60"/>
                <a:gd name="T26" fmla="*/ 3 w 3"/>
                <a:gd name="T27" fmla="*/ 60 h 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" h="60">
                  <a:moveTo>
                    <a:pt x="2" y="1"/>
                  </a:moveTo>
                  <a:cubicBezTo>
                    <a:pt x="2" y="14"/>
                    <a:pt x="2" y="24"/>
                    <a:pt x="1" y="38"/>
                  </a:cubicBezTo>
                  <a:cubicBezTo>
                    <a:pt x="1" y="41"/>
                    <a:pt x="2" y="44"/>
                    <a:pt x="2" y="48"/>
                  </a:cubicBezTo>
                  <a:cubicBezTo>
                    <a:pt x="2" y="52"/>
                    <a:pt x="3" y="56"/>
                    <a:pt x="2" y="60"/>
                  </a:cubicBezTo>
                  <a:cubicBezTo>
                    <a:pt x="2" y="56"/>
                    <a:pt x="1" y="51"/>
                    <a:pt x="1" y="47"/>
                  </a:cubicBezTo>
                  <a:cubicBezTo>
                    <a:pt x="0" y="32"/>
                    <a:pt x="1" y="15"/>
                    <a:pt x="1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5" name="Freeform 71">
              <a:extLst>
                <a:ext uri="{FF2B5EF4-FFF2-40B4-BE49-F238E27FC236}">
                  <a16:creationId xmlns:a16="http://schemas.microsoft.com/office/drawing/2014/main" id="{453FDA75-F21C-BDFC-6CA5-720B41ABE56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10549" y="5760419"/>
              <a:ext cx="85606" cy="331021"/>
            </a:xfrm>
            <a:custGeom>
              <a:avLst/>
              <a:gdLst>
                <a:gd name="T0" fmla="*/ 2147483646 w 8"/>
                <a:gd name="T1" fmla="*/ 2147483646 h 34"/>
                <a:gd name="T2" fmla="*/ 0 w 8"/>
                <a:gd name="T3" fmla="*/ 2147483646 h 34"/>
                <a:gd name="T4" fmla="*/ 0 w 8"/>
                <a:gd name="T5" fmla="*/ 2147483646 h 34"/>
                <a:gd name="T6" fmla="*/ 2147483646 w 8"/>
                <a:gd name="T7" fmla="*/ 2147483646 h 34"/>
                <a:gd name="T8" fmla="*/ 2147483646 w 8"/>
                <a:gd name="T9" fmla="*/ 0 h 34"/>
                <a:gd name="T10" fmla="*/ 2147483646 w 8"/>
                <a:gd name="T11" fmla="*/ 2147483646 h 34"/>
                <a:gd name="T12" fmla="*/ 2147483646 w 8"/>
                <a:gd name="T13" fmla="*/ 2147483646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34"/>
                <a:gd name="T23" fmla="*/ 8 w 8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34">
                  <a:moveTo>
                    <a:pt x="1" y="33"/>
                  </a:moveTo>
                  <a:lnTo>
                    <a:pt x="0" y="34"/>
                  </a:lnTo>
                  <a:cubicBezTo>
                    <a:pt x="0" y="32"/>
                    <a:pt x="1" y="30"/>
                    <a:pt x="2" y="28"/>
                  </a:cubicBezTo>
                  <a:cubicBezTo>
                    <a:pt x="5" y="19"/>
                    <a:pt x="7" y="9"/>
                    <a:pt x="7" y="0"/>
                  </a:cubicBezTo>
                  <a:cubicBezTo>
                    <a:pt x="8" y="11"/>
                    <a:pt x="5" y="23"/>
                    <a:pt x="1" y="33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6" name="Freeform 72">
              <a:extLst>
                <a:ext uri="{FF2B5EF4-FFF2-40B4-BE49-F238E27FC236}">
                  <a16:creationId xmlns:a16="http://schemas.microsoft.com/office/drawing/2014/main" id="{C7147EEF-083E-7A99-A8A6-0CB490E9513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71060" y="6033778"/>
              <a:ext cx="529684" cy="192206"/>
            </a:xfrm>
            <a:custGeom>
              <a:avLst/>
              <a:gdLst>
                <a:gd name="T0" fmla="*/ 2147483646 w 49"/>
                <a:gd name="T1" fmla="*/ 2147483646 h 20"/>
                <a:gd name="T2" fmla="*/ 2147483646 w 49"/>
                <a:gd name="T3" fmla="*/ 2147483646 h 20"/>
                <a:gd name="T4" fmla="*/ 2147483646 w 49"/>
                <a:gd name="T5" fmla="*/ 2147483646 h 20"/>
                <a:gd name="T6" fmla="*/ 2147483646 w 49"/>
                <a:gd name="T7" fmla="*/ 2147483646 h 20"/>
                <a:gd name="T8" fmla="*/ 0 w 49"/>
                <a:gd name="T9" fmla="*/ 2147483646 h 20"/>
                <a:gd name="T10" fmla="*/ 2147483646 w 49"/>
                <a:gd name="T11" fmla="*/ 2147483646 h 20"/>
                <a:gd name="T12" fmla="*/ 2147483646 w 49"/>
                <a:gd name="T13" fmla="*/ 2147483646 h 20"/>
                <a:gd name="T14" fmla="*/ 2147483646 w 49"/>
                <a:gd name="T15" fmla="*/ 2147483646 h 20"/>
                <a:gd name="T16" fmla="*/ 2147483646 w 49"/>
                <a:gd name="T17" fmla="*/ 2147483646 h 20"/>
                <a:gd name="T18" fmla="*/ 2147483646 w 49"/>
                <a:gd name="T19" fmla="*/ 2147483646 h 20"/>
                <a:gd name="T20" fmla="*/ 2147483646 w 49"/>
                <a:gd name="T21" fmla="*/ 2147483646 h 20"/>
                <a:gd name="T22" fmla="*/ 2147483646 w 49"/>
                <a:gd name="T23" fmla="*/ 2147483646 h 20"/>
                <a:gd name="T24" fmla="*/ 2147483646 w 49"/>
                <a:gd name="T25" fmla="*/ 2147483646 h 20"/>
                <a:gd name="T26" fmla="*/ 2147483646 w 49"/>
                <a:gd name="T27" fmla="*/ 2147483646 h 20"/>
                <a:gd name="T28" fmla="*/ 2147483646 w 49"/>
                <a:gd name="T29" fmla="*/ 2147483646 h 20"/>
                <a:gd name="T30" fmla="*/ 2147483646 w 49"/>
                <a:gd name="T31" fmla="*/ 2147483646 h 20"/>
                <a:gd name="T32" fmla="*/ 2147483646 w 49"/>
                <a:gd name="T33" fmla="*/ 2147483646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20"/>
                <a:gd name="T53" fmla="*/ 49 w 49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20">
                  <a:moveTo>
                    <a:pt x="46" y="6"/>
                  </a:moveTo>
                  <a:cubicBezTo>
                    <a:pt x="48" y="5"/>
                    <a:pt x="48" y="6"/>
                    <a:pt x="48" y="7"/>
                  </a:cubicBezTo>
                  <a:cubicBezTo>
                    <a:pt x="48" y="8"/>
                    <a:pt x="49" y="12"/>
                    <a:pt x="46" y="12"/>
                  </a:cubicBezTo>
                  <a:cubicBezTo>
                    <a:pt x="40" y="15"/>
                    <a:pt x="30" y="14"/>
                    <a:pt x="23" y="18"/>
                  </a:cubicBezTo>
                  <a:cubicBezTo>
                    <a:pt x="16" y="19"/>
                    <a:pt x="6" y="20"/>
                    <a:pt x="0" y="15"/>
                  </a:cubicBezTo>
                  <a:cubicBezTo>
                    <a:pt x="4" y="11"/>
                    <a:pt x="10" y="10"/>
                    <a:pt x="15" y="9"/>
                  </a:cubicBezTo>
                  <a:cubicBezTo>
                    <a:pt x="16" y="11"/>
                    <a:pt x="19" y="10"/>
                    <a:pt x="22" y="11"/>
                  </a:cubicBezTo>
                  <a:lnTo>
                    <a:pt x="23" y="12"/>
                  </a:lnTo>
                  <a:cubicBezTo>
                    <a:pt x="23" y="12"/>
                    <a:pt x="24" y="11"/>
                    <a:pt x="23" y="10"/>
                  </a:cubicBezTo>
                  <a:cubicBezTo>
                    <a:pt x="21" y="10"/>
                    <a:pt x="19" y="9"/>
                    <a:pt x="17" y="8"/>
                  </a:cubicBezTo>
                  <a:cubicBezTo>
                    <a:pt x="20" y="6"/>
                    <a:pt x="24" y="11"/>
                    <a:pt x="27" y="9"/>
                  </a:cubicBezTo>
                  <a:cubicBezTo>
                    <a:pt x="26" y="8"/>
                    <a:pt x="25" y="8"/>
                    <a:pt x="24" y="7"/>
                  </a:cubicBezTo>
                  <a:cubicBezTo>
                    <a:pt x="22" y="7"/>
                    <a:pt x="20" y="6"/>
                    <a:pt x="21" y="5"/>
                  </a:cubicBezTo>
                  <a:cubicBezTo>
                    <a:pt x="28" y="0"/>
                    <a:pt x="40" y="1"/>
                    <a:pt x="46" y="6"/>
                  </a:cubicBezTo>
                  <a:close/>
                </a:path>
              </a:pathLst>
            </a:custGeom>
            <a:solidFill>
              <a:srgbClr val="3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7" name="Freeform 73">
              <a:extLst>
                <a:ext uri="{FF2B5EF4-FFF2-40B4-BE49-F238E27FC236}">
                  <a16:creationId xmlns:a16="http://schemas.microsoft.com/office/drawing/2014/main" id="{F10B1C50-9BD2-93D8-7B32-1E91FD1DFA9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05453" y="6091440"/>
              <a:ext cx="354906" cy="183663"/>
            </a:xfrm>
            <a:custGeom>
              <a:avLst/>
              <a:gdLst>
                <a:gd name="T0" fmla="*/ 2147483646 w 33"/>
                <a:gd name="T1" fmla="*/ 2147483646 h 19"/>
                <a:gd name="T2" fmla="*/ 2147483646 w 33"/>
                <a:gd name="T3" fmla="*/ 2147483646 h 19"/>
                <a:gd name="T4" fmla="*/ 2147483646 w 33"/>
                <a:gd name="T5" fmla="*/ 2147483646 h 19"/>
                <a:gd name="T6" fmla="*/ 2147483646 w 33"/>
                <a:gd name="T7" fmla="*/ 2147483646 h 19"/>
                <a:gd name="T8" fmla="*/ 2147483646 w 33"/>
                <a:gd name="T9" fmla="*/ 2147483646 h 19"/>
                <a:gd name="T10" fmla="*/ 2147483646 w 33"/>
                <a:gd name="T11" fmla="*/ 2147483646 h 19"/>
                <a:gd name="T12" fmla="*/ 2147483646 w 33"/>
                <a:gd name="T13" fmla="*/ 2147483646 h 19"/>
                <a:gd name="T14" fmla="*/ 2147483646 w 33"/>
                <a:gd name="T15" fmla="*/ 2147483646 h 19"/>
                <a:gd name="T16" fmla="*/ 2147483646 w 33"/>
                <a:gd name="T17" fmla="*/ 2147483646 h 19"/>
                <a:gd name="T18" fmla="*/ 2147483646 w 33"/>
                <a:gd name="T19" fmla="*/ 2147483646 h 19"/>
                <a:gd name="T20" fmla="*/ 2147483646 w 33"/>
                <a:gd name="T21" fmla="*/ 2147483646 h 19"/>
                <a:gd name="T22" fmla="*/ 2147483646 w 33"/>
                <a:gd name="T23" fmla="*/ 2147483646 h 19"/>
                <a:gd name="T24" fmla="*/ 2147483646 w 33"/>
                <a:gd name="T25" fmla="*/ 2147483646 h 19"/>
                <a:gd name="T26" fmla="*/ 2147483646 w 33"/>
                <a:gd name="T27" fmla="*/ 2147483646 h 19"/>
                <a:gd name="T28" fmla="*/ 2147483646 w 33"/>
                <a:gd name="T29" fmla="*/ 2147483646 h 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"/>
                <a:gd name="T46" fmla="*/ 0 h 19"/>
                <a:gd name="T47" fmla="*/ 33 w 33"/>
                <a:gd name="T48" fmla="*/ 19 h 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" h="19">
                  <a:moveTo>
                    <a:pt x="31" y="10"/>
                  </a:moveTo>
                  <a:cubicBezTo>
                    <a:pt x="32" y="11"/>
                    <a:pt x="32" y="13"/>
                    <a:pt x="33" y="15"/>
                  </a:cubicBezTo>
                  <a:lnTo>
                    <a:pt x="32" y="16"/>
                  </a:lnTo>
                  <a:cubicBezTo>
                    <a:pt x="23" y="15"/>
                    <a:pt x="15" y="18"/>
                    <a:pt x="6" y="19"/>
                  </a:cubicBezTo>
                  <a:lnTo>
                    <a:pt x="1" y="18"/>
                  </a:lnTo>
                  <a:cubicBezTo>
                    <a:pt x="0" y="15"/>
                    <a:pt x="1" y="13"/>
                    <a:pt x="2" y="11"/>
                  </a:cubicBezTo>
                  <a:cubicBezTo>
                    <a:pt x="2" y="9"/>
                    <a:pt x="4" y="8"/>
                    <a:pt x="3" y="6"/>
                  </a:cubicBezTo>
                  <a:cubicBezTo>
                    <a:pt x="5" y="5"/>
                    <a:pt x="7" y="3"/>
                    <a:pt x="10" y="2"/>
                  </a:cubicBezTo>
                  <a:cubicBezTo>
                    <a:pt x="13" y="0"/>
                    <a:pt x="18" y="0"/>
                    <a:pt x="21" y="1"/>
                  </a:cubicBezTo>
                  <a:cubicBezTo>
                    <a:pt x="24" y="4"/>
                    <a:pt x="29" y="6"/>
                    <a:pt x="31" y="10"/>
                  </a:cubicBezTo>
                  <a:close/>
                </a:path>
              </a:pathLst>
            </a:custGeom>
            <a:solidFill>
              <a:srgbClr val="3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8" name="Freeform 74">
              <a:extLst>
                <a:ext uri="{FF2B5EF4-FFF2-40B4-BE49-F238E27FC236}">
                  <a16:creationId xmlns:a16="http://schemas.microsoft.com/office/drawing/2014/main" id="{977EE82A-64A2-2C6D-1EF6-76AD07395C2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1759" y="6119203"/>
              <a:ext cx="215797" cy="59797"/>
            </a:xfrm>
            <a:custGeom>
              <a:avLst/>
              <a:gdLst>
                <a:gd name="T0" fmla="*/ 2147483646 w 20"/>
                <a:gd name="T1" fmla="*/ 2147483646 h 6"/>
                <a:gd name="T2" fmla="*/ 0 w 20"/>
                <a:gd name="T3" fmla="*/ 2147483646 h 6"/>
                <a:gd name="T4" fmla="*/ 2147483646 w 20"/>
                <a:gd name="T5" fmla="*/ 0 h 6"/>
                <a:gd name="T6" fmla="*/ 2147483646 w 20"/>
                <a:gd name="T7" fmla="*/ 2147483646 h 6"/>
                <a:gd name="T8" fmla="*/ 2147483646 w 20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6"/>
                <a:gd name="T17" fmla="*/ 20 w 2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6">
                  <a:moveTo>
                    <a:pt x="20" y="2"/>
                  </a:moveTo>
                  <a:cubicBezTo>
                    <a:pt x="12" y="1"/>
                    <a:pt x="6" y="3"/>
                    <a:pt x="0" y="6"/>
                  </a:cubicBezTo>
                  <a:cubicBezTo>
                    <a:pt x="3" y="3"/>
                    <a:pt x="7" y="2"/>
                    <a:pt x="11" y="0"/>
                  </a:cubicBezTo>
                  <a:cubicBezTo>
                    <a:pt x="13" y="0"/>
                    <a:pt x="17" y="0"/>
                    <a:pt x="20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9" name="Freeform 75">
              <a:extLst>
                <a:ext uri="{FF2B5EF4-FFF2-40B4-BE49-F238E27FC236}">
                  <a16:creationId xmlns:a16="http://schemas.microsoft.com/office/drawing/2014/main" id="{0C1EA84C-6497-D583-8404-2542BA1427C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60359" y="6149102"/>
              <a:ext cx="55287" cy="29899"/>
            </a:xfrm>
            <a:custGeom>
              <a:avLst/>
              <a:gdLst>
                <a:gd name="T0" fmla="*/ 2147483646 w 5"/>
                <a:gd name="T1" fmla="*/ 2147483646 h 3"/>
                <a:gd name="T2" fmla="*/ 0 w 5"/>
                <a:gd name="T3" fmla="*/ 2147483646 h 3"/>
                <a:gd name="T4" fmla="*/ 2147483646 w 5"/>
                <a:gd name="T5" fmla="*/ 2147483646 h 3"/>
                <a:gd name="T6" fmla="*/ 2147483646 w 5"/>
                <a:gd name="T7" fmla="*/ 2147483646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3"/>
                <a:gd name="T14" fmla="*/ 5 w 5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3">
                  <a:moveTo>
                    <a:pt x="5" y="3"/>
                  </a:moveTo>
                  <a:cubicBezTo>
                    <a:pt x="3" y="2"/>
                    <a:pt x="2" y="3"/>
                    <a:pt x="0" y="3"/>
                  </a:cubicBezTo>
                  <a:cubicBezTo>
                    <a:pt x="1" y="3"/>
                    <a:pt x="5" y="0"/>
                    <a:pt x="5" y="3"/>
                  </a:cubicBezTo>
                  <a:close/>
                </a:path>
              </a:pathLst>
            </a:custGeom>
            <a:solidFill>
              <a:srgbClr val="3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0" name="Freeform 76">
              <a:extLst>
                <a:ext uri="{FF2B5EF4-FFF2-40B4-BE49-F238E27FC236}">
                  <a16:creationId xmlns:a16="http://schemas.microsoft.com/office/drawing/2014/main" id="{C77F6198-4A55-BD95-BF6F-34655D48483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91058" y="6149102"/>
              <a:ext cx="183695" cy="57662"/>
            </a:xfrm>
            <a:custGeom>
              <a:avLst/>
              <a:gdLst>
                <a:gd name="T0" fmla="*/ 2147483646 w 17"/>
                <a:gd name="T1" fmla="*/ 2147483646 h 6"/>
                <a:gd name="T2" fmla="*/ 2147483646 w 17"/>
                <a:gd name="T3" fmla="*/ 2147483646 h 6"/>
                <a:gd name="T4" fmla="*/ 2147483646 w 17"/>
                <a:gd name="T5" fmla="*/ 2147483646 h 6"/>
                <a:gd name="T6" fmla="*/ 2147483646 w 17"/>
                <a:gd name="T7" fmla="*/ 2147483646 h 6"/>
                <a:gd name="T8" fmla="*/ 2147483646 w 17"/>
                <a:gd name="T9" fmla="*/ 2147483646 h 6"/>
                <a:gd name="T10" fmla="*/ 2147483646 w 17"/>
                <a:gd name="T11" fmla="*/ 2147483646 h 6"/>
                <a:gd name="T12" fmla="*/ 2147483646 w 17"/>
                <a:gd name="T13" fmla="*/ 2147483646 h 6"/>
                <a:gd name="T14" fmla="*/ 0 w 17"/>
                <a:gd name="T15" fmla="*/ 2147483646 h 6"/>
                <a:gd name="T16" fmla="*/ 2147483646 w 17"/>
                <a:gd name="T17" fmla="*/ 2147483646 h 6"/>
                <a:gd name="T18" fmla="*/ 2147483646 w 17"/>
                <a:gd name="T19" fmla="*/ 2147483646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6"/>
                <a:gd name="T32" fmla="*/ 17 w 17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6">
                  <a:moveTo>
                    <a:pt x="17" y="3"/>
                  </a:moveTo>
                  <a:lnTo>
                    <a:pt x="17" y="3"/>
                  </a:lnTo>
                  <a:cubicBezTo>
                    <a:pt x="17" y="3"/>
                    <a:pt x="17" y="3"/>
                    <a:pt x="16" y="3"/>
                  </a:cubicBezTo>
                  <a:cubicBezTo>
                    <a:pt x="16" y="4"/>
                    <a:pt x="16" y="3"/>
                    <a:pt x="15" y="3"/>
                  </a:cubicBezTo>
                  <a:cubicBezTo>
                    <a:pt x="10" y="3"/>
                    <a:pt x="5" y="4"/>
                    <a:pt x="0" y="6"/>
                  </a:cubicBezTo>
                  <a:cubicBezTo>
                    <a:pt x="4" y="2"/>
                    <a:pt x="11" y="0"/>
                    <a:pt x="17" y="3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1" name="Freeform 77">
              <a:extLst>
                <a:ext uri="{FF2B5EF4-FFF2-40B4-BE49-F238E27FC236}">
                  <a16:creationId xmlns:a16="http://schemas.microsoft.com/office/drawing/2014/main" id="{155640D4-5767-EB0C-44CD-0E073990A88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15646" y="6179001"/>
              <a:ext cx="42803" cy="8542"/>
            </a:xfrm>
            <a:custGeom>
              <a:avLst/>
              <a:gdLst>
                <a:gd name="T0" fmla="*/ 2147483646 w 4"/>
                <a:gd name="T1" fmla="*/ 0 h 1"/>
                <a:gd name="T2" fmla="*/ 2147483646 w 4"/>
                <a:gd name="T3" fmla="*/ 2147483646 h 1"/>
                <a:gd name="T4" fmla="*/ 2147483646 w 4"/>
                <a:gd name="T5" fmla="*/ 2147483646 h 1"/>
                <a:gd name="T6" fmla="*/ 2147483646 w 4"/>
                <a:gd name="T7" fmla="*/ 2147483646 h 1"/>
                <a:gd name="T8" fmla="*/ 2147483646 w 4"/>
                <a:gd name="T9" fmla="*/ 2147483646 h 1"/>
                <a:gd name="T10" fmla="*/ 2147483646 w 4"/>
                <a:gd name="T11" fmla="*/ 0 h 1"/>
                <a:gd name="T12" fmla="*/ 2147483646 w 4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1"/>
                <a:gd name="T23" fmla="*/ 4 w 4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1">
                  <a:moveTo>
                    <a:pt x="4" y="0"/>
                  </a:moveTo>
                  <a:cubicBezTo>
                    <a:pt x="4" y="1"/>
                    <a:pt x="2" y="1"/>
                    <a:pt x="2" y="1"/>
                  </a:cubicBezTo>
                  <a:lnTo>
                    <a:pt x="1" y="1"/>
                  </a:lnTo>
                  <a:cubicBezTo>
                    <a:pt x="0" y="1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3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73" name="Φυσαλίδα ομιλίας: Ορθογώνιο 72">
            <a:extLst>
              <a:ext uri="{FF2B5EF4-FFF2-40B4-BE49-F238E27FC236}">
                <a16:creationId xmlns:a16="http://schemas.microsoft.com/office/drawing/2014/main" id="{C85508AA-D27F-D1D4-D4DE-42C71738DA1C}"/>
              </a:ext>
            </a:extLst>
          </p:cNvPr>
          <p:cNvSpPr/>
          <p:nvPr/>
        </p:nvSpPr>
        <p:spPr>
          <a:xfrm>
            <a:off x="2241475" y="1359965"/>
            <a:ext cx="5288329" cy="1217214"/>
          </a:xfrm>
          <a:prstGeom prst="wedgeRectCallout">
            <a:avLst>
              <a:gd name="adj1" fmla="val -55435"/>
              <a:gd name="adj2" fmla="val 1188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>
                    <a:lumMod val="85000"/>
                    <a:lumOff val="15000"/>
                  </a:schemeClr>
                </a:solidFill>
              </a:rPr>
              <a:t>Αποδείξεις έχουμε πολλές αλλά τα </a:t>
            </a:r>
            <a:r>
              <a:rPr lang="el-GR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πιζοθέματα</a:t>
            </a:r>
            <a:r>
              <a:rPr lang="el-GR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δεν συμπεριλαμβάνονται σ’ αυτές.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C80C7D5-AD54-EE95-4B22-6F750581B6BB}"/>
              </a:ext>
            </a:extLst>
          </p:cNvPr>
          <p:cNvSpPr txBox="1"/>
          <p:nvPr/>
        </p:nvSpPr>
        <p:spPr>
          <a:xfrm>
            <a:off x="3492032" y="3146800"/>
            <a:ext cx="663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Το αποδεικνύω διαφέρει από το «αποδεικνύω».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C3CA0FE-377F-1EAC-FD8E-997E9A02A1B8}"/>
              </a:ext>
            </a:extLst>
          </p:cNvPr>
          <p:cNvSpPr txBox="1"/>
          <p:nvPr/>
        </p:nvSpPr>
        <p:spPr>
          <a:xfrm>
            <a:off x="3492032" y="3628252"/>
            <a:ext cx="663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Το δεύτερο μπορεί να σημαίνει ότι πείθω ένα ακροατήριο.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6462B8B-FD65-BB69-4EB2-5CBB8AEA89B9}"/>
              </a:ext>
            </a:extLst>
          </p:cNvPr>
          <p:cNvSpPr txBox="1"/>
          <p:nvPr/>
        </p:nvSpPr>
        <p:spPr>
          <a:xfrm>
            <a:off x="3492032" y="4146140"/>
            <a:ext cx="663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Ένα ακροατήριο που δεν ξέρει καλά το θέμα.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4B88502-D533-25C5-28F6-27280DF2BB91}"/>
              </a:ext>
            </a:extLst>
          </p:cNvPr>
          <p:cNvSpPr txBox="1"/>
          <p:nvPr/>
        </p:nvSpPr>
        <p:spPr>
          <a:xfrm>
            <a:off x="3491957" y="4632886"/>
            <a:ext cx="663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Ακόμα χειρότερα ένα ακροατήριο που δεν προσέχει τι λέω.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3F7A908-0551-A949-1AE1-CD6E307166B9}"/>
              </a:ext>
            </a:extLst>
          </p:cNvPr>
          <p:cNvSpPr txBox="1"/>
          <p:nvPr/>
        </p:nvSpPr>
        <p:spPr>
          <a:xfrm>
            <a:off x="3491957" y="5153450"/>
            <a:ext cx="663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Που προσέχει τα στατιστικά των αποτελεσμάτων!</a:t>
            </a:r>
          </a:p>
        </p:txBody>
      </p:sp>
    </p:spTree>
    <p:extLst>
      <p:ext uri="{BB962C8B-B14F-4D97-AF65-F5344CB8AC3E}">
        <p14:creationId xmlns:p14="http://schemas.microsoft.com/office/powerpoint/2010/main" val="3196942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2" grpId="0"/>
      <p:bldP spid="74" grpId="0"/>
      <p:bldP spid="75" grpId="0"/>
      <p:bldP spid="76" grpId="0"/>
      <p:bldP spid="7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8B2544D-71B7-7BC2-94FB-35743C8FC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" y="139528"/>
            <a:ext cx="6365487" cy="6265620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39B187F-8F7F-A8D2-1D6D-D28DEA7913F8}"/>
              </a:ext>
            </a:extLst>
          </p:cNvPr>
          <p:cNvSpPr/>
          <p:nvPr/>
        </p:nvSpPr>
        <p:spPr>
          <a:xfrm>
            <a:off x="6447810" y="5970494"/>
            <a:ext cx="5744190" cy="48409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2768D70F-CB3C-E0EB-32B6-54820945C7E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9965" y="4273690"/>
            <a:ext cx="1196975" cy="1941165"/>
            <a:chOff x="2985" y="2620"/>
            <a:chExt cx="754" cy="1169"/>
          </a:xfrm>
        </p:grpSpPr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E6CD99D7-4B60-98D0-7282-A394F06C529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985" y="2620"/>
              <a:ext cx="754" cy="1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5035C15-BCBE-0451-233E-40EB7361F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" y="3616"/>
              <a:ext cx="60" cy="45"/>
            </a:xfrm>
            <a:custGeom>
              <a:avLst/>
              <a:gdLst>
                <a:gd name="T0" fmla="*/ 0 w 120"/>
                <a:gd name="T1" fmla="*/ 72 h 89"/>
                <a:gd name="T2" fmla="*/ 0 w 120"/>
                <a:gd name="T3" fmla="*/ 0 h 89"/>
                <a:gd name="T4" fmla="*/ 120 w 120"/>
                <a:gd name="T5" fmla="*/ 11 h 89"/>
                <a:gd name="T6" fmla="*/ 110 w 120"/>
                <a:gd name="T7" fmla="*/ 89 h 89"/>
                <a:gd name="T8" fmla="*/ 0 w 120"/>
                <a:gd name="T9" fmla="*/ 72 h 89"/>
                <a:gd name="T10" fmla="*/ 0 w 120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89">
                  <a:moveTo>
                    <a:pt x="0" y="72"/>
                  </a:moveTo>
                  <a:lnTo>
                    <a:pt x="0" y="0"/>
                  </a:lnTo>
                  <a:lnTo>
                    <a:pt x="120" y="11"/>
                  </a:lnTo>
                  <a:lnTo>
                    <a:pt x="110" y="89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DA947F2-ABA4-2195-DE83-27725FA1D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" y="3643"/>
              <a:ext cx="58" cy="43"/>
            </a:xfrm>
            <a:custGeom>
              <a:avLst/>
              <a:gdLst>
                <a:gd name="T0" fmla="*/ 2 w 116"/>
                <a:gd name="T1" fmla="*/ 59 h 88"/>
                <a:gd name="T2" fmla="*/ 0 w 116"/>
                <a:gd name="T3" fmla="*/ 12 h 88"/>
                <a:gd name="T4" fmla="*/ 116 w 116"/>
                <a:gd name="T5" fmla="*/ 0 h 88"/>
                <a:gd name="T6" fmla="*/ 112 w 116"/>
                <a:gd name="T7" fmla="*/ 88 h 88"/>
                <a:gd name="T8" fmla="*/ 2 w 116"/>
                <a:gd name="T9" fmla="*/ 59 h 88"/>
                <a:gd name="T10" fmla="*/ 2 w 116"/>
                <a:gd name="T11" fmla="*/ 5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88">
                  <a:moveTo>
                    <a:pt x="2" y="59"/>
                  </a:moveTo>
                  <a:lnTo>
                    <a:pt x="0" y="12"/>
                  </a:lnTo>
                  <a:lnTo>
                    <a:pt x="116" y="0"/>
                  </a:lnTo>
                  <a:lnTo>
                    <a:pt x="112" y="88"/>
                  </a:lnTo>
                  <a:lnTo>
                    <a:pt x="2" y="59"/>
                  </a:lnTo>
                  <a:lnTo>
                    <a:pt x="2" y="59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8E36C7E-D318-9C2C-98FA-A4F5F39F5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3437"/>
              <a:ext cx="304" cy="191"/>
            </a:xfrm>
            <a:custGeom>
              <a:avLst/>
              <a:gdLst>
                <a:gd name="T0" fmla="*/ 0 w 609"/>
                <a:gd name="T1" fmla="*/ 357 h 382"/>
                <a:gd name="T2" fmla="*/ 6 w 609"/>
                <a:gd name="T3" fmla="*/ 64 h 382"/>
                <a:gd name="T4" fmla="*/ 593 w 609"/>
                <a:gd name="T5" fmla="*/ 0 h 382"/>
                <a:gd name="T6" fmla="*/ 609 w 609"/>
                <a:gd name="T7" fmla="*/ 325 h 382"/>
                <a:gd name="T8" fmla="*/ 333 w 609"/>
                <a:gd name="T9" fmla="*/ 327 h 382"/>
                <a:gd name="T10" fmla="*/ 215 w 609"/>
                <a:gd name="T11" fmla="*/ 382 h 382"/>
                <a:gd name="T12" fmla="*/ 0 w 609"/>
                <a:gd name="T13" fmla="*/ 357 h 382"/>
                <a:gd name="T14" fmla="*/ 0 w 609"/>
                <a:gd name="T15" fmla="*/ 35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9" h="382">
                  <a:moveTo>
                    <a:pt x="0" y="357"/>
                  </a:moveTo>
                  <a:lnTo>
                    <a:pt x="6" y="64"/>
                  </a:lnTo>
                  <a:lnTo>
                    <a:pt x="593" y="0"/>
                  </a:lnTo>
                  <a:lnTo>
                    <a:pt x="609" y="325"/>
                  </a:lnTo>
                  <a:lnTo>
                    <a:pt x="333" y="327"/>
                  </a:lnTo>
                  <a:lnTo>
                    <a:pt x="215" y="382"/>
                  </a:lnTo>
                  <a:lnTo>
                    <a:pt x="0" y="357"/>
                  </a:lnTo>
                  <a:lnTo>
                    <a:pt x="0" y="357"/>
                  </a:lnTo>
                  <a:close/>
                </a:path>
              </a:pathLst>
            </a:custGeom>
            <a:solidFill>
              <a:srgbClr val="63B8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4152FC8-A758-7144-456C-FF2D8E917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" y="3078"/>
              <a:ext cx="471" cy="392"/>
            </a:xfrm>
            <a:custGeom>
              <a:avLst/>
              <a:gdLst>
                <a:gd name="T0" fmla="*/ 0 w 942"/>
                <a:gd name="T1" fmla="*/ 420 h 783"/>
                <a:gd name="T2" fmla="*/ 12 w 942"/>
                <a:gd name="T3" fmla="*/ 213 h 783"/>
                <a:gd name="T4" fmla="*/ 50 w 942"/>
                <a:gd name="T5" fmla="*/ 126 h 783"/>
                <a:gd name="T6" fmla="*/ 90 w 942"/>
                <a:gd name="T7" fmla="*/ 82 h 783"/>
                <a:gd name="T8" fmla="*/ 183 w 942"/>
                <a:gd name="T9" fmla="*/ 25 h 783"/>
                <a:gd name="T10" fmla="*/ 738 w 942"/>
                <a:gd name="T11" fmla="*/ 0 h 783"/>
                <a:gd name="T12" fmla="*/ 818 w 942"/>
                <a:gd name="T13" fmla="*/ 31 h 783"/>
                <a:gd name="T14" fmla="*/ 875 w 942"/>
                <a:gd name="T15" fmla="*/ 120 h 783"/>
                <a:gd name="T16" fmla="*/ 942 w 942"/>
                <a:gd name="T17" fmla="*/ 255 h 783"/>
                <a:gd name="T18" fmla="*/ 801 w 942"/>
                <a:gd name="T19" fmla="*/ 411 h 783"/>
                <a:gd name="T20" fmla="*/ 807 w 942"/>
                <a:gd name="T21" fmla="*/ 713 h 783"/>
                <a:gd name="T22" fmla="*/ 698 w 942"/>
                <a:gd name="T23" fmla="*/ 751 h 783"/>
                <a:gd name="T24" fmla="*/ 485 w 942"/>
                <a:gd name="T25" fmla="*/ 783 h 783"/>
                <a:gd name="T26" fmla="*/ 231 w 942"/>
                <a:gd name="T27" fmla="*/ 781 h 783"/>
                <a:gd name="T28" fmla="*/ 191 w 942"/>
                <a:gd name="T29" fmla="*/ 658 h 783"/>
                <a:gd name="T30" fmla="*/ 96 w 942"/>
                <a:gd name="T31" fmla="*/ 428 h 783"/>
                <a:gd name="T32" fmla="*/ 0 w 942"/>
                <a:gd name="T33" fmla="*/ 420 h 783"/>
                <a:gd name="T34" fmla="*/ 0 w 942"/>
                <a:gd name="T35" fmla="*/ 420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42" h="783">
                  <a:moveTo>
                    <a:pt x="0" y="420"/>
                  </a:moveTo>
                  <a:lnTo>
                    <a:pt x="12" y="213"/>
                  </a:lnTo>
                  <a:lnTo>
                    <a:pt x="50" y="126"/>
                  </a:lnTo>
                  <a:lnTo>
                    <a:pt x="90" y="82"/>
                  </a:lnTo>
                  <a:lnTo>
                    <a:pt x="183" y="25"/>
                  </a:lnTo>
                  <a:lnTo>
                    <a:pt x="738" y="0"/>
                  </a:lnTo>
                  <a:lnTo>
                    <a:pt x="818" y="31"/>
                  </a:lnTo>
                  <a:lnTo>
                    <a:pt x="875" y="120"/>
                  </a:lnTo>
                  <a:lnTo>
                    <a:pt x="942" y="255"/>
                  </a:lnTo>
                  <a:lnTo>
                    <a:pt x="801" y="411"/>
                  </a:lnTo>
                  <a:lnTo>
                    <a:pt x="807" y="713"/>
                  </a:lnTo>
                  <a:lnTo>
                    <a:pt x="698" y="751"/>
                  </a:lnTo>
                  <a:lnTo>
                    <a:pt x="485" y="783"/>
                  </a:lnTo>
                  <a:lnTo>
                    <a:pt x="231" y="781"/>
                  </a:lnTo>
                  <a:lnTo>
                    <a:pt x="191" y="658"/>
                  </a:lnTo>
                  <a:lnTo>
                    <a:pt x="96" y="428"/>
                  </a:lnTo>
                  <a:lnTo>
                    <a:pt x="0" y="420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BA87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7847681-92B9-3F0F-FA68-899412108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" y="2663"/>
              <a:ext cx="391" cy="359"/>
            </a:xfrm>
            <a:custGeom>
              <a:avLst/>
              <a:gdLst>
                <a:gd name="T0" fmla="*/ 128 w 782"/>
                <a:gd name="T1" fmla="*/ 625 h 718"/>
                <a:gd name="T2" fmla="*/ 122 w 782"/>
                <a:gd name="T3" fmla="*/ 574 h 718"/>
                <a:gd name="T4" fmla="*/ 97 w 782"/>
                <a:gd name="T5" fmla="*/ 532 h 718"/>
                <a:gd name="T6" fmla="*/ 82 w 782"/>
                <a:gd name="T7" fmla="*/ 437 h 718"/>
                <a:gd name="T8" fmla="*/ 0 w 782"/>
                <a:gd name="T9" fmla="*/ 408 h 718"/>
                <a:gd name="T10" fmla="*/ 46 w 782"/>
                <a:gd name="T11" fmla="*/ 376 h 718"/>
                <a:gd name="T12" fmla="*/ 103 w 782"/>
                <a:gd name="T13" fmla="*/ 345 h 718"/>
                <a:gd name="T14" fmla="*/ 14 w 782"/>
                <a:gd name="T15" fmla="*/ 258 h 718"/>
                <a:gd name="T16" fmla="*/ 23 w 782"/>
                <a:gd name="T17" fmla="*/ 247 h 718"/>
                <a:gd name="T18" fmla="*/ 105 w 782"/>
                <a:gd name="T19" fmla="*/ 273 h 718"/>
                <a:gd name="T20" fmla="*/ 90 w 782"/>
                <a:gd name="T21" fmla="*/ 148 h 718"/>
                <a:gd name="T22" fmla="*/ 168 w 782"/>
                <a:gd name="T23" fmla="*/ 235 h 718"/>
                <a:gd name="T24" fmla="*/ 295 w 782"/>
                <a:gd name="T25" fmla="*/ 150 h 718"/>
                <a:gd name="T26" fmla="*/ 369 w 782"/>
                <a:gd name="T27" fmla="*/ 169 h 718"/>
                <a:gd name="T28" fmla="*/ 421 w 782"/>
                <a:gd name="T29" fmla="*/ 93 h 718"/>
                <a:gd name="T30" fmla="*/ 542 w 782"/>
                <a:gd name="T31" fmla="*/ 72 h 718"/>
                <a:gd name="T32" fmla="*/ 567 w 782"/>
                <a:gd name="T33" fmla="*/ 22 h 718"/>
                <a:gd name="T34" fmla="*/ 613 w 782"/>
                <a:gd name="T35" fmla="*/ 0 h 718"/>
                <a:gd name="T36" fmla="*/ 588 w 782"/>
                <a:gd name="T37" fmla="*/ 85 h 718"/>
                <a:gd name="T38" fmla="*/ 654 w 782"/>
                <a:gd name="T39" fmla="*/ 57 h 718"/>
                <a:gd name="T40" fmla="*/ 634 w 782"/>
                <a:gd name="T41" fmla="*/ 119 h 718"/>
                <a:gd name="T42" fmla="*/ 772 w 782"/>
                <a:gd name="T43" fmla="*/ 161 h 718"/>
                <a:gd name="T44" fmla="*/ 658 w 782"/>
                <a:gd name="T45" fmla="*/ 195 h 718"/>
                <a:gd name="T46" fmla="*/ 744 w 782"/>
                <a:gd name="T47" fmla="*/ 224 h 718"/>
                <a:gd name="T48" fmla="*/ 751 w 782"/>
                <a:gd name="T49" fmla="*/ 247 h 718"/>
                <a:gd name="T50" fmla="*/ 673 w 782"/>
                <a:gd name="T51" fmla="*/ 260 h 718"/>
                <a:gd name="T52" fmla="*/ 666 w 782"/>
                <a:gd name="T53" fmla="*/ 277 h 718"/>
                <a:gd name="T54" fmla="*/ 753 w 782"/>
                <a:gd name="T55" fmla="*/ 294 h 718"/>
                <a:gd name="T56" fmla="*/ 782 w 782"/>
                <a:gd name="T57" fmla="*/ 368 h 718"/>
                <a:gd name="T58" fmla="*/ 179 w 782"/>
                <a:gd name="T59" fmla="*/ 718 h 718"/>
                <a:gd name="T60" fmla="*/ 128 w 782"/>
                <a:gd name="T61" fmla="*/ 625 h 718"/>
                <a:gd name="T62" fmla="*/ 128 w 782"/>
                <a:gd name="T63" fmla="*/ 625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82" h="718">
                  <a:moveTo>
                    <a:pt x="128" y="625"/>
                  </a:moveTo>
                  <a:lnTo>
                    <a:pt x="122" y="574"/>
                  </a:lnTo>
                  <a:lnTo>
                    <a:pt x="97" y="532"/>
                  </a:lnTo>
                  <a:lnTo>
                    <a:pt x="82" y="437"/>
                  </a:lnTo>
                  <a:lnTo>
                    <a:pt x="0" y="408"/>
                  </a:lnTo>
                  <a:lnTo>
                    <a:pt x="46" y="376"/>
                  </a:lnTo>
                  <a:lnTo>
                    <a:pt x="103" y="345"/>
                  </a:lnTo>
                  <a:lnTo>
                    <a:pt x="14" y="258"/>
                  </a:lnTo>
                  <a:lnTo>
                    <a:pt x="23" y="247"/>
                  </a:lnTo>
                  <a:lnTo>
                    <a:pt x="105" y="273"/>
                  </a:lnTo>
                  <a:lnTo>
                    <a:pt x="90" y="148"/>
                  </a:lnTo>
                  <a:lnTo>
                    <a:pt x="168" y="235"/>
                  </a:lnTo>
                  <a:lnTo>
                    <a:pt x="295" y="150"/>
                  </a:lnTo>
                  <a:lnTo>
                    <a:pt x="369" y="169"/>
                  </a:lnTo>
                  <a:lnTo>
                    <a:pt x="421" y="93"/>
                  </a:lnTo>
                  <a:lnTo>
                    <a:pt x="542" y="72"/>
                  </a:lnTo>
                  <a:lnTo>
                    <a:pt x="567" y="22"/>
                  </a:lnTo>
                  <a:lnTo>
                    <a:pt x="613" y="0"/>
                  </a:lnTo>
                  <a:lnTo>
                    <a:pt x="588" y="85"/>
                  </a:lnTo>
                  <a:lnTo>
                    <a:pt x="654" y="57"/>
                  </a:lnTo>
                  <a:lnTo>
                    <a:pt x="634" y="119"/>
                  </a:lnTo>
                  <a:lnTo>
                    <a:pt x="772" y="161"/>
                  </a:lnTo>
                  <a:lnTo>
                    <a:pt x="658" y="195"/>
                  </a:lnTo>
                  <a:lnTo>
                    <a:pt x="744" y="224"/>
                  </a:lnTo>
                  <a:lnTo>
                    <a:pt x="751" y="247"/>
                  </a:lnTo>
                  <a:lnTo>
                    <a:pt x="673" y="260"/>
                  </a:lnTo>
                  <a:lnTo>
                    <a:pt x="666" y="277"/>
                  </a:lnTo>
                  <a:lnTo>
                    <a:pt x="753" y="294"/>
                  </a:lnTo>
                  <a:lnTo>
                    <a:pt x="782" y="368"/>
                  </a:lnTo>
                  <a:lnTo>
                    <a:pt x="179" y="718"/>
                  </a:lnTo>
                  <a:lnTo>
                    <a:pt x="128" y="625"/>
                  </a:lnTo>
                  <a:lnTo>
                    <a:pt x="128" y="625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DA4C207-E391-E004-73BC-3154155E5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7" y="3079"/>
              <a:ext cx="209" cy="110"/>
            </a:xfrm>
            <a:custGeom>
              <a:avLst/>
              <a:gdLst>
                <a:gd name="T0" fmla="*/ 2 w 419"/>
                <a:gd name="T1" fmla="*/ 101 h 221"/>
                <a:gd name="T2" fmla="*/ 6 w 419"/>
                <a:gd name="T3" fmla="*/ 107 h 221"/>
                <a:gd name="T4" fmla="*/ 16 w 419"/>
                <a:gd name="T5" fmla="*/ 112 h 221"/>
                <a:gd name="T6" fmla="*/ 21 w 419"/>
                <a:gd name="T7" fmla="*/ 118 h 221"/>
                <a:gd name="T8" fmla="*/ 27 w 419"/>
                <a:gd name="T9" fmla="*/ 124 h 221"/>
                <a:gd name="T10" fmla="*/ 33 w 419"/>
                <a:gd name="T11" fmla="*/ 129 h 221"/>
                <a:gd name="T12" fmla="*/ 40 w 419"/>
                <a:gd name="T13" fmla="*/ 137 h 221"/>
                <a:gd name="T14" fmla="*/ 48 w 419"/>
                <a:gd name="T15" fmla="*/ 145 h 221"/>
                <a:gd name="T16" fmla="*/ 56 w 419"/>
                <a:gd name="T17" fmla="*/ 152 h 221"/>
                <a:gd name="T18" fmla="*/ 65 w 419"/>
                <a:gd name="T19" fmla="*/ 162 h 221"/>
                <a:gd name="T20" fmla="*/ 75 w 419"/>
                <a:gd name="T21" fmla="*/ 173 h 221"/>
                <a:gd name="T22" fmla="*/ 78 w 419"/>
                <a:gd name="T23" fmla="*/ 177 h 221"/>
                <a:gd name="T24" fmla="*/ 82 w 419"/>
                <a:gd name="T25" fmla="*/ 184 h 221"/>
                <a:gd name="T26" fmla="*/ 88 w 419"/>
                <a:gd name="T27" fmla="*/ 190 h 221"/>
                <a:gd name="T28" fmla="*/ 94 w 419"/>
                <a:gd name="T29" fmla="*/ 196 h 221"/>
                <a:gd name="T30" fmla="*/ 97 w 419"/>
                <a:gd name="T31" fmla="*/ 202 h 221"/>
                <a:gd name="T32" fmla="*/ 105 w 419"/>
                <a:gd name="T33" fmla="*/ 205 h 221"/>
                <a:gd name="T34" fmla="*/ 113 w 419"/>
                <a:gd name="T35" fmla="*/ 211 h 221"/>
                <a:gd name="T36" fmla="*/ 122 w 419"/>
                <a:gd name="T37" fmla="*/ 213 h 221"/>
                <a:gd name="T38" fmla="*/ 132 w 419"/>
                <a:gd name="T39" fmla="*/ 217 h 221"/>
                <a:gd name="T40" fmla="*/ 143 w 419"/>
                <a:gd name="T41" fmla="*/ 219 h 221"/>
                <a:gd name="T42" fmla="*/ 154 w 419"/>
                <a:gd name="T43" fmla="*/ 219 h 221"/>
                <a:gd name="T44" fmla="*/ 166 w 419"/>
                <a:gd name="T45" fmla="*/ 221 h 221"/>
                <a:gd name="T46" fmla="*/ 179 w 419"/>
                <a:gd name="T47" fmla="*/ 221 h 221"/>
                <a:gd name="T48" fmla="*/ 192 w 419"/>
                <a:gd name="T49" fmla="*/ 221 h 221"/>
                <a:gd name="T50" fmla="*/ 206 w 419"/>
                <a:gd name="T51" fmla="*/ 221 h 221"/>
                <a:gd name="T52" fmla="*/ 219 w 419"/>
                <a:gd name="T53" fmla="*/ 219 h 221"/>
                <a:gd name="T54" fmla="*/ 232 w 419"/>
                <a:gd name="T55" fmla="*/ 219 h 221"/>
                <a:gd name="T56" fmla="*/ 248 w 419"/>
                <a:gd name="T57" fmla="*/ 217 h 221"/>
                <a:gd name="T58" fmla="*/ 261 w 419"/>
                <a:gd name="T59" fmla="*/ 215 h 221"/>
                <a:gd name="T60" fmla="*/ 276 w 419"/>
                <a:gd name="T61" fmla="*/ 213 h 221"/>
                <a:gd name="T62" fmla="*/ 289 w 419"/>
                <a:gd name="T63" fmla="*/ 211 h 221"/>
                <a:gd name="T64" fmla="*/ 303 w 419"/>
                <a:gd name="T65" fmla="*/ 209 h 221"/>
                <a:gd name="T66" fmla="*/ 316 w 419"/>
                <a:gd name="T67" fmla="*/ 205 h 221"/>
                <a:gd name="T68" fmla="*/ 329 w 419"/>
                <a:gd name="T69" fmla="*/ 203 h 221"/>
                <a:gd name="T70" fmla="*/ 341 w 419"/>
                <a:gd name="T71" fmla="*/ 200 h 221"/>
                <a:gd name="T72" fmla="*/ 354 w 419"/>
                <a:gd name="T73" fmla="*/ 198 h 221"/>
                <a:gd name="T74" fmla="*/ 366 w 419"/>
                <a:gd name="T75" fmla="*/ 196 h 221"/>
                <a:gd name="T76" fmla="*/ 375 w 419"/>
                <a:gd name="T77" fmla="*/ 192 h 221"/>
                <a:gd name="T78" fmla="*/ 385 w 419"/>
                <a:gd name="T79" fmla="*/ 190 h 221"/>
                <a:gd name="T80" fmla="*/ 392 w 419"/>
                <a:gd name="T81" fmla="*/ 188 h 221"/>
                <a:gd name="T82" fmla="*/ 400 w 419"/>
                <a:gd name="T83" fmla="*/ 186 h 221"/>
                <a:gd name="T84" fmla="*/ 407 w 419"/>
                <a:gd name="T85" fmla="*/ 184 h 221"/>
                <a:gd name="T86" fmla="*/ 411 w 419"/>
                <a:gd name="T87" fmla="*/ 184 h 221"/>
                <a:gd name="T88" fmla="*/ 415 w 419"/>
                <a:gd name="T89" fmla="*/ 183 h 221"/>
                <a:gd name="T90" fmla="*/ 419 w 419"/>
                <a:gd name="T91" fmla="*/ 183 h 221"/>
                <a:gd name="T92" fmla="*/ 0 w 419"/>
                <a:gd name="T93" fmla="*/ 10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9" h="221">
                  <a:moveTo>
                    <a:pt x="0" y="101"/>
                  </a:moveTo>
                  <a:lnTo>
                    <a:pt x="2" y="101"/>
                  </a:lnTo>
                  <a:lnTo>
                    <a:pt x="4" y="103"/>
                  </a:lnTo>
                  <a:lnTo>
                    <a:pt x="6" y="107"/>
                  </a:lnTo>
                  <a:lnTo>
                    <a:pt x="10" y="108"/>
                  </a:lnTo>
                  <a:lnTo>
                    <a:pt x="16" y="112"/>
                  </a:lnTo>
                  <a:lnTo>
                    <a:pt x="18" y="114"/>
                  </a:lnTo>
                  <a:lnTo>
                    <a:pt x="21" y="118"/>
                  </a:lnTo>
                  <a:lnTo>
                    <a:pt x="23" y="120"/>
                  </a:lnTo>
                  <a:lnTo>
                    <a:pt x="27" y="124"/>
                  </a:lnTo>
                  <a:lnTo>
                    <a:pt x="29" y="126"/>
                  </a:lnTo>
                  <a:lnTo>
                    <a:pt x="33" y="129"/>
                  </a:lnTo>
                  <a:lnTo>
                    <a:pt x="37" y="133"/>
                  </a:lnTo>
                  <a:lnTo>
                    <a:pt x="40" y="137"/>
                  </a:lnTo>
                  <a:lnTo>
                    <a:pt x="42" y="141"/>
                  </a:lnTo>
                  <a:lnTo>
                    <a:pt x="48" y="145"/>
                  </a:lnTo>
                  <a:lnTo>
                    <a:pt x="52" y="148"/>
                  </a:lnTo>
                  <a:lnTo>
                    <a:pt x="56" y="152"/>
                  </a:lnTo>
                  <a:lnTo>
                    <a:pt x="59" y="158"/>
                  </a:lnTo>
                  <a:lnTo>
                    <a:pt x="65" y="162"/>
                  </a:lnTo>
                  <a:lnTo>
                    <a:pt x="69" y="167"/>
                  </a:lnTo>
                  <a:lnTo>
                    <a:pt x="75" y="173"/>
                  </a:lnTo>
                  <a:lnTo>
                    <a:pt x="76" y="175"/>
                  </a:lnTo>
                  <a:lnTo>
                    <a:pt x="78" y="177"/>
                  </a:lnTo>
                  <a:lnTo>
                    <a:pt x="80" y="181"/>
                  </a:lnTo>
                  <a:lnTo>
                    <a:pt x="82" y="184"/>
                  </a:lnTo>
                  <a:lnTo>
                    <a:pt x="86" y="186"/>
                  </a:lnTo>
                  <a:lnTo>
                    <a:pt x="88" y="190"/>
                  </a:lnTo>
                  <a:lnTo>
                    <a:pt x="90" y="192"/>
                  </a:lnTo>
                  <a:lnTo>
                    <a:pt x="94" y="196"/>
                  </a:lnTo>
                  <a:lnTo>
                    <a:pt x="95" y="198"/>
                  </a:lnTo>
                  <a:lnTo>
                    <a:pt x="97" y="202"/>
                  </a:lnTo>
                  <a:lnTo>
                    <a:pt x="101" y="203"/>
                  </a:lnTo>
                  <a:lnTo>
                    <a:pt x="105" y="205"/>
                  </a:lnTo>
                  <a:lnTo>
                    <a:pt x="109" y="209"/>
                  </a:lnTo>
                  <a:lnTo>
                    <a:pt x="113" y="211"/>
                  </a:lnTo>
                  <a:lnTo>
                    <a:pt x="118" y="211"/>
                  </a:lnTo>
                  <a:lnTo>
                    <a:pt x="122" y="213"/>
                  </a:lnTo>
                  <a:lnTo>
                    <a:pt x="128" y="215"/>
                  </a:lnTo>
                  <a:lnTo>
                    <a:pt x="132" y="217"/>
                  </a:lnTo>
                  <a:lnTo>
                    <a:pt x="137" y="217"/>
                  </a:lnTo>
                  <a:lnTo>
                    <a:pt x="143" y="219"/>
                  </a:lnTo>
                  <a:lnTo>
                    <a:pt x="149" y="219"/>
                  </a:lnTo>
                  <a:lnTo>
                    <a:pt x="154" y="219"/>
                  </a:lnTo>
                  <a:lnTo>
                    <a:pt x="160" y="221"/>
                  </a:lnTo>
                  <a:lnTo>
                    <a:pt x="166" y="221"/>
                  </a:lnTo>
                  <a:lnTo>
                    <a:pt x="172" y="221"/>
                  </a:lnTo>
                  <a:lnTo>
                    <a:pt x="179" y="221"/>
                  </a:lnTo>
                  <a:lnTo>
                    <a:pt x="185" y="221"/>
                  </a:lnTo>
                  <a:lnTo>
                    <a:pt x="192" y="221"/>
                  </a:lnTo>
                  <a:lnTo>
                    <a:pt x="198" y="221"/>
                  </a:lnTo>
                  <a:lnTo>
                    <a:pt x="206" y="221"/>
                  </a:lnTo>
                  <a:lnTo>
                    <a:pt x="211" y="219"/>
                  </a:lnTo>
                  <a:lnTo>
                    <a:pt x="219" y="219"/>
                  </a:lnTo>
                  <a:lnTo>
                    <a:pt x="227" y="219"/>
                  </a:lnTo>
                  <a:lnTo>
                    <a:pt x="232" y="219"/>
                  </a:lnTo>
                  <a:lnTo>
                    <a:pt x="240" y="217"/>
                  </a:lnTo>
                  <a:lnTo>
                    <a:pt x="248" y="217"/>
                  </a:lnTo>
                  <a:lnTo>
                    <a:pt x="253" y="215"/>
                  </a:lnTo>
                  <a:lnTo>
                    <a:pt x="261" y="215"/>
                  </a:lnTo>
                  <a:lnTo>
                    <a:pt x="269" y="213"/>
                  </a:lnTo>
                  <a:lnTo>
                    <a:pt x="276" y="213"/>
                  </a:lnTo>
                  <a:lnTo>
                    <a:pt x="282" y="211"/>
                  </a:lnTo>
                  <a:lnTo>
                    <a:pt x="289" y="211"/>
                  </a:lnTo>
                  <a:lnTo>
                    <a:pt x="295" y="209"/>
                  </a:lnTo>
                  <a:lnTo>
                    <a:pt x="303" y="209"/>
                  </a:lnTo>
                  <a:lnTo>
                    <a:pt x="310" y="207"/>
                  </a:lnTo>
                  <a:lnTo>
                    <a:pt x="316" y="205"/>
                  </a:lnTo>
                  <a:lnTo>
                    <a:pt x="324" y="203"/>
                  </a:lnTo>
                  <a:lnTo>
                    <a:pt x="329" y="203"/>
                  </a:lnTo>
                  <a:lnTo>
                    <a:pt x="335" y="202"/>
                  </a:lnTo>
                  <a:lnTo>
                    <a:pt x="341" y="200"/>
                  </a:lnTo>
                  <a:lnTo>
                    <a:pt x="348" y="198"/>
                  </a:lnTo>
                  <a:lnTo>
                    <a:pt x="354" y="198"/>
                  </a:lnTo>
                  <a:lnTo>
                    <a:pt x="360" y="196"/>
                  </a:lnTo>
                  <a:lnTo>
                    <a:pt x="366" y="196"/>
                  </a:lnTo>
                  <a:lnTo>
                    <a:pt x="369" y="194"/>
                  </a:lnTo>
                  <a:lnTo>
                    <a:pt x="375" y="192"/>
                  </a:lnTo>
                  <a:lnTo>
                    <a:pt x="381" y="192"/>
                  </a:lnTo>
                  <a:lnTo>
                    <a:pt x="385" y="190"/>
                  </a:lnTo>
                  <a:lnTo>
                    <a:pt x="388" y="190"/>
                  </a:lnTo>
                  <a:lnTo>
                    <a:pt x="392" y="188"/>
                  </a:lnTo>
                  <a:lnTo>
                    <a:pt x="396" y="186"/>
                  </a:lnTo>
                  <a:lnTo>
                    <a:pt x="400" y="186"/>
                  </a:lnTo>
                  <a:lnTo>
                    <a:pt x="404" y="186"/>
                  </a:lnTo>
                  <a:lnTo>
                    <a:pt x="407" y="184"/>
                  </a:lnTo>
                  <a:lnTo>
                    <a:pt x="409" y="184"/>
                  </a:lnTo>
                  <a:lnTo>
                    <a:pt x="411" y="184"/>
                  </a:lnTo>
                  <a:lnTo>
                    <a:pt x="413" y="183"/>
                  </a:lnTo>
                  <a:lnTo>
                    <a:pt x="415" y="183"/>
                  </a:lnTo>
                  <a:lnTo>
                    <a:pt x="419" y="183"/>
                  </a:lnTo>
                  <a:lnTo>
                    <a:pt x="419" y="183"/>
                  </a:lnTo>
                  <a:lnTo>
                    <a:pt x="122" y="0"/>
                  </a:lnTo>
                  <a:lnTo>
                    <a:pt x="0" y="101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A86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9285BB0-ACCB-BBFD-ABB1-E7D073A54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1" y="3008"/>
              <a:ext cx="129" cy="91"/>
            </a:xfrm>
            <a:custGeom>
              <a:avLst/>
              <a:gdLst>
                <a:gd name="T0" fmla="*/ 0 w 256"/>
                <a:gd name="T1" fmla="*/ 28 h 182"/>
                <a:gd name="T2" fmla="*/ 30 w 256"/>
                <a:gd name="T3" fmla="*/ 167 h 182"/>
                <a:gd name="T4" fmla="*/ 53 w 256"/>
                <a:gd name="T5" fmla="*/ 182 h 182"/>
                <a:gd name="T6" fmla="*/ 85 w 256"/>
                <a:gd name="T7" fmla="*/ 153 h 182"/>
                <a:gd name="T8" fmla="*/ 220 w 256"/>
                <a:gd name="T9" fmla="*/ 176 h 182"/>
                <a:gd name="T10" fmla="*/ 256 w 256"/>
                <a:gd name="T11" fmla="*/ 47 h 182"/>
                <a:gd name="T12" fmla="*/ 26 w 256"/>
                <a:gd name="T13" fmla="*/ 0 h 182"/>
                <a:gd name="T14" fmla="*/ 0 w 256"/>
                <a:gd name="T15" fmla="*/ 28 h 182"/>
                <a:gd name="T16" fmla="*/ 0 w 256"/>
                <a:gd name="T17" fmla="*/ 2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182">
                  <a:moveTo>
                    <a:pt x="0" y="28"/>
                  </a:moveTo>
                  <a:lnTo>
                    <a:pt x="30" y="167"/>
                  </a:lnTo>
                  <a:lnTo>
                    <a:pt x="53" y="182"/>
                  </a:lnTo>
                  <a:lnTo>
                    <a:pt x="85" y="153"/>
                  </a:lnTo>
                  <a:lnTo>
                    <a:pt x="220" y="176"/>
                  </a:lnTo>
                  <a:lnTo>
                    <a:pt x="256" y="47"/>
                  </a:lnTo>
                  <a:lnTo>
                    <a:pt x="26" y="0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4E109DB-1524-C232-EE5F-DB9230268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" y="2825"/>
              <a:ext cx="200" cy="207"/>
            </a:xfrm>
            <a:custGeom>
              <a:avLst/>
              <a:gdLst>
                <a:gd name="T0" fmla="*/ 23 w 399"/>
                <a:gd name="T1" fmla="*/ 72 h 412"/>
                <a:gd name="T2" fmla="*/ 32 w 399"/>
                <a:gd name="T3" fmla="*/ 70 h 412"/>
                <a:gd name="T4" fmla="*/ 42 w 399"/>
                <a:gd name="T5" fmla="*/ 68 h 412"/>
                <a:gd name="T6" fmla="*/ 51 w 399"/>
                <a:gd name="T7" fmla="*/ 66 h 412"/>
                <a:gd name="T8" fmla="*/ 63 w 399"/>
                <a:gd name="T9" fmla="*/ 64 h 412"/>
                <a:gd name="T10" fmla="*/ 72 w 399"/>
                <a:gd name="T11" fmla="*/ 62 h 412"/>
                <a:gd name="T12" fmla="*/ 84 w 399"/>
                <a:gd name="T13" fmla="*/ 62 h 412"/>
                <a:gd name="T14" fmla="*/ 91 w 399"/>
                <a:gd name="T15" fmla="*/ 60 h 412"/>
                <a:gd name="T16" fmla="*/ 104 w 399"/>
                <a:gd name="T17" fmla="*/ 60 h 412"/>
                <a:gd name="T18" fmla="*/ 116 w 399"/>
                <a:gd name="T19" fmla="*/ 64 h 412"/>
                <a:gd name="T20" fmla="*/ 129 w 399"/>
                <a:gd name="T21" fmla="*/ 74 h 412"/>
                <a:gd name="T22" fmla="*/ 144 w 399"/>
                <a:gd name="T23" fmla="*/ 81 h 412"/>
                <a:gd name="T24" fmla="*/ 160 w 399"/>
                <a:gd name="T25" fmla="*/ 89 h 412"/>
                <a:gd name="T26" fmla="*/ 169 w 399"/>
                <a:gd name="T27" fmla="*/ 93 h 412"/>
                <a:gd name="T28" fmla="*/ 177 w 399"/>
                <a:gd name="T29" fmla="*/ 91 h 412"/>
                <a:gd name="T30" fmla="*/ 188 w 399"/>
                <a:gd name="T31" fmla="*/ 85 h 412"/>
                <a:gd name="T32" fmla="*/ 198 w 399"/>
                <a:gd name="T33" fmla="*/ 81 h 412"/>
                <a:gd name="T34" fmla="*/ 205 w 399"/>
                <a:gd name="T35" fmla="*/ 76 h 412"/>
                <a:gd name="T36" fmla="*/ 215 w 399"/>
                <a:gd name="T37" fmla="*/ 70 h 412"/>
                <a:gd name="T38" fmla="*/ 224 w 399"/>
                <a:gd name="T39" fmla="*/ 64 h 412"/>
                <a:gd name="T40" fmla="*/ 234 w 399"/>
                <a:gd name="T41" fmla="*/ 59 h 412"/>
                <a:gd name="T42" fmla="*/ 243 w 399"/>
                <a:gd name="T43" fmla="*/ 51 h 412"/>
                <a:gd name="T44" fmla="*/ 255 w 399"/>
                <a:gd name="T45" fmla="*/ 45 h 412"/>
                <a:gd name="T46" fmla="*/ 264 w 399"/>
                <a:gd name="T47" fmla="*/ 38 h 412"/>
                <a:gd name="T48" fmla="*/ 274 w 399"/>
                <a:gd name="T49" fmla="*/ 32 h 412"/>
                <a:gd name="T50" fmla="*/ 283 w 399"/>
                <a:gd name="T51" fmla="*/ 26 h 412"/>
                <a:gd name="T52" fmla="*/ 291 w 399"/>
                <a:gd name="T53" fmla="*/ 20 h 412"/>
                <a:gd name="T54" fmla="*/ 298 w 399"/>
                <a:gd name="T55" fmla="*/ 15 h 412"/>
                <a:gd name="T56" fmla="*/ 310 w 399"/>
                <a:gd name="T57" fmla="*/ 7 h 412"/>
                <a:gd name="T58" fmla="*/ 319 w 399"/>
                <a:gd name="T59" fmla="*/ 1 h 412"/>
                <a:gd name="T60" fmla="*/ 323 w 399"/>
                <a:gd name="T61" fmla="*/ 0 h 412"/>
                <a:gd name="T62" fmla="*/ 260 w 399"/>
                <a:gd name="T63" fmla="*/ 78 h 412"/>
                <a:gd name="T64" fmla="*/ 270 w 399"/>
                <a:gd name="T65" fmla="*/ 76 h 412"/>
                <a:gd name="T66" fmla="*/ 283 w 399"/>
                <a:gd name="T67" fmla="*/ 74 h 412"/>
                <a:gd name="T68" fmla="*/ 297 w 399"/>
                <a:gd name="T69" fmla="*/ 70 h 412"/>
                <a:gd name="T70" fmla="*/ 306 w 399"/>
                <a:gd name="T71" fmla="*/ 68 h 412"/>
                <a:gd name="T72" fmla="*/ 314 w 399"/>
                <a:gd name="T73" fmla="*/ 66 h 412"/>
                <a:gd name="T74" fmla="*/ 323 w 399"/>
                <a:gd name="T75" fmla="*/ 64 h 412"/>
                <a:gd name="T76" fmla="*/ 333 w 399"/>
                <a:gd name="T77" fmla="*/ 62 h 412"/>
                <a:gd name="T78" fmla="*/ 342 w 399"/>
                <a:gd name="T79" fmla="*/ 60 h 412"/>
                <a:gd name="T80" fmla="*/ 350 w 399"/>
                <a:gd name="T81" fmla="*/ 59 h 412"/>
                <a:gd name="T82" fmla="*/ 359 w 399"/>
                <a:gd name="T83" fmla="*/ 55 h 412"/>
                <a:gd name="T84" fmla="*/ 371 w 399"/>
                <a:gd name="T85" fmla="*/ 51 h 412"/>
                <a:gd name="T86" fmla="*/ 386 w 399"/>
                <a:gd name="T87" fmla="*/ 45 h 412"/>
                <a:gd name="T88" fmla="*/ 395 w 399"/>
                <a:gd name="T89" fmla="*/ 39 h 412"/>
                <a:gd name="T90" fmla="*/ 103 w 399"/>
                <a:gd name="T91" fmla="*/ 230 h 412"/>
                <a:gd name="T92" fmla="*/ 0 w 399"/>
                <a:gd name="T93" fmla="*/ 8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9" h="412">
                  <a:moveTo>
                    <a:pt x="21" y="74"/>
                  </a:moveTo>
                  <a:lnTo>
                    <a:pt x="21" y="72"/>
                  </a:lnTo>
                  <a:lnTo>
                    <a:pt x="23" y="72"/>
                  </a:lnTo>
                  <a:lnTo>
                    <a:pt x="26" y="72"/>
                  </a:lnTo>
                  <a:lnTo>
                    <a:pt x="30" y="70"/>
                  </a:lnTo>
                  <a:lnTo>
                    <a:pt x="32" y="70"/>
                  </a:lnTo>
                  <a:lnTo>
                    <a:pt x="36" y="68"/>
                  </a:lnTo>
                  <a:lnTo>
                    <a:pt x="38" y="68"/>
                  </a:lnTo>
                  <a:lnTo>
                    <a:pt x="42" y="68"/>
                  </a:lnTo>
                  <a:lnTo>
                    <a:pt x="46" y="66"/>
                  </a:lnTo>
                  <a:lnTo>
                    <a:pt x="47" y="66"/>
                  </a:lnTo>
                  <a:lnTo>
                    <a:pt x="51" y="66"/>
                  </a:lnTo>
                  <a:lnTo>
                    <a:pt x="55" y="66"/>
                  </a:lnTo>
                  <a:lnTo>
                    <a:pt x="59" y="64"/>
                  </a:lnTo>
                  <a:lnTo>
                    <a:pt x="63" y="64"/>
                  </a:lnTo>
                  <a:lnTo>
                    <a:pt x="65" y="64"/>
                  </a:lnTo>
                  <a:lnTo>
                    <a:pt x="68" y="64"/>
                  </a:lnTo>
                  <a:lnTo>
                    <a:pt x="72" y="62"/>
                  </a:lnTo>
                  <a:lnTo>
                    <a:pt x="76" y="62"/>
                  </a:lnTo>
                  <a:lnTo>
                    <a:pt x="80" y="62"/>
                  </a:lnTo>
                  <a:lnTo>
                    <a:pt x="84" y="62"/>
                  </a:lnTo>
                  <a:lnTo>
                    <a:pt x="85" y="62"/>
                  </a:lnTo>
                  <a:lnTo>
                    <a:pt x="89" y="60"/>
                  </a:lnTo>
                  <a:lnTo>
                    <a:pt x="91" y="60"/>
                  </a:lnTo>
                  <a:lnTo>
                    <a:pt x="95" y="60"/>
                  </a:lnTo>
                  <a:lnTo>
                    <a:pt x="99" y="60"/>
                  </a:lnTo>
                  <a:lnTo>
                    <a:pt x="104" y="60"/>
                  </a:lnTo>
                  <a:lnTo>
                    <a:pt x="106" y="62"/>
                  </a:lnTo>
                  <a:lnTo>
                    <a:pt x="112" y="64"/>
                  </a:lnTo>
                  <a:lnTo>
                    <a:pt x="116" y="64"/>
                  </a:lnTo>
                  <a:lnTo>
                    <a:pt x="120" y="68"/>
                  </a:lnTo>
                  <a:lnTo>
                    <a:pt x="125" y="70"/>
                  </a:lnTo>
                  <a:lnTo>
                    <a:pt x="129" y="74"/>
                  </a:lnTo>
                  <a:lnTo>
                    <a:pt x="135" y="76"/>
                  </a:lnTo>
                  <a:lnTo>
                    <a:pt x="141" y="79"/>
                  </a:lnTo>
                  <a:lnTo>
                    <a:pt x="144" y="81"/>
                  </a:lnTo>
                  <a:lnTo>
                    <a:pt x="150" y="85"/>
                  </a:lnTo>
                  <a:lnTo>
                    <a:pt x="154" y="87"/>
                  </a:lnTo>
                  <a:lnTo>
                    <a:pt x="160" y="89"/>
                  </a:lnTo>
                  <a:lnTo>
                    <a:pt x="163" y="91"/>
                  </a:lnTo>
                  <a:lnTo>
                    <a:pt x="167" y="93"/>
                  </a:lnTo>
                  <a:lnTo>
                    <a:pt x="169" y="93"/>
                  </a:lnTo>
                  <a:lnTo>
                    <a:pt x="173" y="93"/>
                  </a:lnTo>
                  <a:lnTo>
                    <a:pt x="175" y="93"/>
                  </a:lnTo>
                  <a:lnTo>
                    <a:pt x="177" y="91"/>
                  </a:lnTo>
                  <a:lnTo>
                    <a:pt x="181" y="89"/>
                  </a:lnTo>
                  <a:lnTo>
                    <a:pt x="184" y="89"/>
                  </a:lnTo>
                  <a:lnTo>
                    <a:pt x="188" y="85"/>
                  </a:lnTo>
                  <a:lnTo>
                    <a:pt x="192" y="83"/>
                  </a:lnTo>
                  <a:lnTo>
                    <a:pt x="194" y="81"/>
                  </a:lnTo>
                  <a:lnTo>
                    <a:pt x="198" y="81"/>
                  </a:lnTo>
                  <a:lnTo>
                    <a:pt x="200" y="79"/>
                  </a:lnTo>
                  <a:lnTo>
                    <a:pt x="203" y="78"/>
                  </a:lnTo>
                  <a:lnTo>
                    <a:pt x="205" y="76"/>
                  </a:lnTo>
                  <a:lnTo>
                    <a:pt x="209" y="74"/>
                  </a:lnTo>
                  <a:lnTo>
                    <a:pt x="211" y="72"/>
                  </a:lnTo>
                  <a:lnTo>
                    <a:pt x="215" y="70"/>
                  </a:lnTo>
                  <a:lnTo>
                    <a:pt x="217" y="68"/>
                  </a:lnTo>
                  <a:lnTo>
                    <a:pt x="220" y="66"/>
                  </a:lnTo>
                  <a:lnTo>
                    <a:pt x="224" y="64"/>
                  </a:lnTo>
                  <a:lnTo>
                    <a:pt x="228" y="62"/>
                  </a:lnTo>
                  <a:lnTo>
                    <a:pt x="230" y="60"/>
                  </a:lnTo>
                  <a:lnTo>
                    <a:pt x="234" y="59"/>
                  </a:lnTo>
                  <a:lnTo>
                    <a:pt x="238" y="55"/>
                  </a:lnTo>
                  <a:lnTo>
                    <a:pt x="241" y="55"/>
                  </a:lnTo>
                  <a:lnTo>
                    <a:pt x="243" y="51"/>
                  </a:lnTo>
                  <a:lnTo>
                    <a:pt x="247" y="49"/>
                  </a:lnTo>
                  <a:lnTo>
                    <a:pt x="251" y="47"/>
                  </a:lnTo>
                  <a:lnTo>
                    <a:pt x="255" y="45"/>
                  </a:lnTo>
                  <a:lnTo>
                    <a:pt x="257" y="43"/>
                  </a:lnTo>
                  <a:lnTo>
                    <a:pt x="260" y="41"/>
                  </a:lnTo>
                  <a:lnTo>
                    <a:pt x="264" y="38"/>
                  </a:lnTo>
                  <a:lnTo>
                    <a:pt x="268" y="36"/>
                  </a:lnTo>
                  <a:lnTo>
                    <a:pt x="270" y="34"/>
                  </a:lnTo>
                  <a:lnTo>
                    <a:pt x="274" y="32"/>
                  </a:lnTo>
                  <a:lnTo>
                    <a:pt x="278" y="30"/>
                  </a:lnTo>
                  <a:lnTo>
                    <a:pt x="279" y="28"/>
                  </a:lnTo>
                  <a:lnTo>
                    <a:pt x="283" y="26"/>
                  </a:lnTo>
                  <a:lnTo>
                    <a:pt x="285" y="24"/>
                  </a:lnTo>
                  <a:lnTo>
                    <a:pt x="289" y="22"/>
                  </a:lnTo>
                  <a:lnTo>
                    <a:pt x="291" y="20"/>
                  </a:lnTo>
                  <a:lnTo>
                    <a:pt x="295" y="19"/>
                  </a:lnTo>
                  <a:lnTo>
                    <a:pt x="297" y="17"/>
                  </a:lnTo>
                  <a:lnTo>
                    <a:pt x="298" y="15"/>
                  </a:lnTo>
                  <a:lnTo>
                    <a:pt x="302" y="13"/>
                  </a:lnTo>
                  <a:lnTo>
                    <a:pt x="306" y="9"/>
                  </a:lnTo>
                  <a:lnTo>
                    <a:pt x="310" y="7"/>
                  </a:lnTo>
                  <a:lnTo>
                    <a:pt x="314" y="5"/>
                  </a:lnTo>
                  <a:lnTo>
                    <a:pt x="317" y="3"/>
                  </a:lnTo>
                  <a:lnTo>
                    <a:pt x="319" y="1"/>
                  </a:lnTo>
                  <a:lnTo>
                    <a:pt x="321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257" y="79"/>
                  </a:lnTo>
                  <a:lnTo>
                    <a:pt x="257" y="78"/>
                  </a:lnTo>
                  <a:lnTo>
                    <a:pt x="260" y="78"/>
                  </a:lnTo>
                  <a:lnTo>
                    <a:pt x="262" y="78"/>
                  </a:lnTo>
                  <a:lnTo>
                    <a:pt x="266" y="76"/>
                  </a:lnTo>
                  <a:lnTo>
                    <a:pt x="270" y="76"/>
                  </a:lnTo>
                  <a:lnTo>
                    <a:pt x="276" y="76"/>
                  </a:lnTo>
                  <a:lnTo>
                    <a:pt x="279" y="74"/>
                  </a:lnTo>
                  <a:lnTo>
                    <a:pt x="283" y="74"/>
                  </a:lnTo>
                  <a:lnTo>
                    <a:pt x="289" y="72"/>
                  </a:lnTo>
                  <a:lnTo>
                    <a:pt x="295" y="72"/>
                  </a:lnTo>
                  <a:lnTo>
                    <a:pt x="297" y="70"/>
                  </a:lnTo>
                  <a:lnTo>
                    <a:pt x="298" y="70"/>
                  </a:lnTo>
                  <a:lnTo>
                    <a:pt x="302" y="70"/>
                  </a:lnTo>
                  <a:lnTo>
                    <a:pt x="306" y="68"/>
                  </a:lnTo>
                  <a:lnTo>
                    <a:pt x="308" y="68"/>
                  </a:lnTo>
                  <a:lnTo>
                    <a:pt x="312" y="68"/>
                  </a:lnTo>
                  <a:lnTo>
                    <a:pt x="314" y="66"/>
                  </a:lnTo>
                  <a:lnTo>
                    <a:pt x="317" y="66"/>
                  </a:lnTo>
                  <a:lnTo>
                    <a:pt x="321" y="66"/>
                  </a:lnTo>
                  <a:lnTo>
                    <a:pt x="323" y="64"/>
                  </a:lnTo>
                  <a:lnTo>
                    <a:pt x="327" y="64"/>
                  </a:lnTo>
                  <a:lnTo>
                    <a:pt x="329" y="64"/>
                  </a:lnTo>
                  <a:lnTo>
                    <a:pt x="333" y="62"/>
                  </a:lnTo>
                  <a:lnTo>
                    <a:pt x="335" y="62"/>
                  </a:lnTo>
                  <a:lnTo>
                    <a:pt x="338" y="60"/>
                  </a:lnTo>
                  <a:lnTo>
                    <a:pt x="342" y="60"/>
                  </a:lnTo>
                  <a:lnTo>
                    <a:pt x="344" y="59"/>
                  </a:lnTo>
                  <a:lnTo>
                    <a:pt x="348" y="59"/>
                  </a:lnTo>
                  <a:lnTo>
                    <a:pt x="350" y="59"/>
                  </a:lnTo>
                  <a:lnTo>
                    <a:pt x="354" y="57"/>
                  </a:lnTo>
                  <a:lnTo>
                    <a:pt x="355" y="57"/>
                  </a:lnTo>
                  <a:lnTo>
                    <a:pt x="359" y="55"/>
                  </a:lnTo>
                  <a:lnTo>
                    <a:pt x="361" y="55"/>
                  </a:lnTo>
                  <a:lnTo>
                    <a:pt x="365" y="55"/>
                  </a:lnTo>
                  <a:lnTo>
                    <a:pt x="371" y="51"/>
                  </a:lnTo>
                  <a:lnTo>
                    <a:pt x="374" y="49"/>
                  </a:lnTo>
                  <a:lnTo>
                    <a:pt x="380" y="47"/>
                  </a:lnTo>
                  <a:lnTo>
                    <a:pt x="386" y="45"/>
                  </a:lnTo>
                  <a:lnTo>
                    <a:pt x="390" y="43"/>
                  </a:lnTo>
                  <a:lnTo>
                    <a:pt x="394" y="41"/>
                  </a:lnTo>
                  <a:lnTo>
                    <a:pt x="395" y="39"/>
                  </a:lnTo>
                  <a:lnTo>
                    <a:pt x="399" y="38"/>
                  </a:lnTo>
                  <a:lnTo>
                    <a:pt x="169" y="412"/>
                  </a:lnTo>
                  <a:lnTo>
                    <a:pt x="103" y="230"/>
                  </a:lnTo>
                  <a:lnTo>
                    <a:pt x="76" y="171"/>
                  </a:lnTo>
                  <a:lnTo>
                    <a:pt x="76" y="114"/>
                  </a:lnTo>
                  <a:lnTo>
                    <a:pt x="0" y="87"/>
                  </a:lnTo>
                  <a:lnTo>
                    <a:pt x="21" y="74"/>
                  </a:lnTo>
                  <a:lnTo>
                    <a:pt x="21" y="74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C6D9F92-78AA-F5C8-F620-994317AA3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" y="3602"/>
              <a:ext cx="62" cy="24"/>
            </a:xfrm>
            <a:custGeom>
              <a:avLst/>
              <a:gdLst>
                <a:gd name="T0" fmla="*/ 4 w 123"/>
                <a:gd name="T1" fmla="*/ 47 h 47"/>
                <a:gd name="T2" fmla="*/ 116 w 123"/>
                <a:gd name="T3" fmla="*/ 43 h 47"/>
                <a:gd name="T4" fmla="*/ 123 w 123"/>
                <a:gd name="T5" fmla="*/ 0 h 47"/>
                <a:gd name="T6" fmla="*/ 0 w 123"/>
                <a:gd name="T7" fmla="*/ 15 h 47"/>
                <a:gd name="T8" fmla="*/ 4 w 123"/>
                <a:gd name="T9" fmla="*/ 47 h 47"/>
                <a:gd name="T10" fmla="*/ 4 w 123"/>
                <a:gd name="T1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47">
                  <a:moveTo>
                    <a:pt x="4" y="47"/>
                  </a:moveTo>
                  <a:lnTo>
                    <a:pt x="116" y="43"/>
                  </a:lnTo>
                  <a:lnTo>
                    <a:pt x="123" y="0"/>
                  </a:lnTo>
                  <a:lnTo>
                    <a:pt x="0" y="15"/>
                  </a:lnTo>
                  <a:lnTo>
                    <a:pt x="4" y="47"/>
                  </a:lnTo>
                  <a:lnTo>
                    <a:pt x="4" y="47"/>
                  </a:lnTo>
                  <a:close/>
                </a:path>
              </a:pathLst>
            </a:custGeom>
            <a:solidFill>
              <a:srgbClr val="FFB5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EA66C7BD-B17A-E74B-C60B-7975000E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" y="3629"/>
              <a:ext cx="59" cy="23"/>
            </a:xfrm>
            <a:custGeom>
              <a:avLst/>
              <a:gdLst>
                <a:gd name="T0" fmla="*/ 0 w 118"/>
                <a:gd name="T1" fmla="*/ 45 h 45"/>
                <a:gd name="T2" fmla="*/ 2 w 118"/>
                <a:gd name="T3" fmla="*/ 43 h 45"/>
                <a:gd name="T4" fmla="*/ 6 w 118"/>
                <a:gd name="T5" fmla="*/ 43 h 45"/>
                <a:gd name="T6" fmla="*/ 8 w 118"/>
                <a:gd name="T7" fmla="*/ 43 h 45"/>
                <a:gd name="T8" fmla="*/ 12 w 118"/>
                <a:gd name="T9" fmla="*/ 43 h 45"/>
                <a:gd name="T10" fmla="*/ 16 w 118"/>
                <a:gd name="T11" fmla="*/ 43 h 45"/>
                <a:gd name="T12" fmla="*/ 20 w 118"/>
                <a:gd name="T13" fmla="*/ 43 h 45"/>
                <a:gd name="T14" fmla="*/ 25 w 118"/>
                <a:gd name="T15" fmla="*/ 43 h 45"/>
                <a:gd name="T16" fmla="*/ 29 w 118"/>
                <a:gd name="T17" fmla="*/ 41 h 45"/>
                <a:gd name="T18" fmla="*/ 35 w 118"/>
                <a:gd name="T19" fmla="*/ 41 h 45"/>
                <a:gd name="T20" fmla="*/ 39 w 118"/>
                <a:gd name="T21" fmla="*/ 41 h 45"/>
                <a:gd name="T22" fmla="*/ 44 w 118"/>
                <a:gd name="T23" fmla="*/ 41 h 45"/>
                <a:gd name="T24" fmla="*/ 50 w 118"/>
                <a:gd name="T25" fmla="*/ 41 h 45"/>
                <a:gd name="T26" fmla="*/ 52 w 118"/>
                <a:gd name="T27" fmla="*/ 41 h 45"/>
                <a:gd name="T28" fmla="*/ 54 w 118"/>
                <a:gd name="T29" fmla="*/ 41 h 45"/>
                <a:gd name="T30" fmla="*/ 58 w 118"/>
                <a:gd name="T31" fmla="*/ 41 h 45"/>
                <a:gd name="T32" fmla="*/ 61 w 118"/>
                <a:gd name="T33" fmla="*/ 41 h 45"/>
                <a:gd name="T34" fmla="*/ 65 w 118"/>
                <a:gd name="T35" fmla="*/ 41 h 45"/>
                <a:gd name="T36" fmla="*/ 71 w 118"/>
                <a:gd name="T37" fmla="*/ 40 h 45"/>
                <a:gd name="T38" fmla="*/ 75 w 118"/>
                <a:gd name="T39" fmla="*/ 40 h 45"/>
                <a:gd name="T40" fmla="*/ 80 w 118"/>
                <a:gd name="T41" fmla="*/ 40 h 45"/>
                <a:gd name="T42" fmla="*/ 84 w 118"/>
                <a:gd name="T43" fmla="*/ 40 h 45"/>
                <a:gd name="T44" fmla="*/ 90 w 118"/>
                <a:gd name="T45" fmla="*/ 40 h 45"/>
                <a:gd name="T46" fmla="*/ 94 w 118"/>
                <a:gd name="T47" fmla="*/ 40 h 45"/>
                <a:gd name="T48" fmla="*/ 99 w 118"/>
                <a:gd name="T49" fmla="*/ 40 h 45"/>
                <a:gd name="T50" fmla="*/ 103 w 118"/>
                <a:gd name="T51" fmla="*/ 38 h 45"/>
                <a:gd name="T52" fmla="*/ 105 w 118"/>
                <a:gd name="T53" fmla="*/ 38 h 45"/>
                <a:gd name="T54" fmla="*/ 109 w 118"/>
                <a:gd name="T55" fmla="*/ 38 h 45"/>
                <a:gd name="T56" fmla="*/ 111 w 118"/>
                <a:gd name="T57" fmla="*/ 38 h 45"/>
                <a:gd name="T58" fmla="*/ 115 w 118"/>
                <a:gd name="T59" fmla="*/ 38 h 45"/>
                <a:gd name="T60" fmla="*/ 116 w 118"/>
                <a:gd name="T61" fmla="*/ 38 h 45"/>
                <a:gd name="T62" fmla="*/ 118 w 118"/>
                <a:gd name="T63" fmla="*/ 3 h 45"/>
                <a:gd name="T64" fmla="*/ 0 w 118"/>
                <a:gd name="T65" fmla="*/ 0 h 45"/>
                <a:gd name="T66" fmla="*/ 0 w 118"/>
                <a:gd name="T67" fmla="*/ 45 h 45"/>
                <a:gd name="T68" fmla="*/ 0 w 118"/>
                <a:gd name="T6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8" h="45">
                  <a:moveTo>
                    <a:pt x="0" y="45"/>
                  </a:moveTo>
                  <a:lnTo>
                    <a:pt x="2" y="43"/>
                  </a:lnTo>
                  <a:lnTo>
                    <a:pt x="6" y="43"/>
                  </a:lnTo>
                  <a:lnTo>
                    <a:pt x="8" y="43"/>
                  </a:lnTo>
                  <a:lnTo>
                    <a:pt x="12" y="43"/>
                  </a:lnTo>
                  <a:lnTo>
                    <a:pt x="16" y="43"/>
                  </a:lnTo>
                  <a:lnTo>
                    <a:pt x="20" y="43"/>
                  </a:lnTo>
                  <a:lnTo>
                    <a:pt x="25" y="43"/>
                  </a:lnTo>
                  <a:lnTo>
                    <a:pt x="29" y="41"/>
                  </a:lnTo>
                  <a:lnTo>
                    <a:pt x="35" y="41"/>
                  </a:lnTo>
                  <a:lnTo>
                    <a:pt x="39" y="41"/>
                  </a:lnTo>
                  <a:lnTo>
                    <a:pt x="44" y="41"/>
                  </a:lnTo>
                  <a:lnTo>
                    <a:pt x="50" y="41"/>
                  </a:lnTo>
                  <a:lnTo>
                    <a:pt x="52" y="41"/>
                  </a:lnTo>
                  <a:lnTo>
                    <a:pt x="54" y="41"/>
                  </a:lnTo>
                  <a:lnTo>
                    <a:pt x="58" y="41"/>
                  </a:lnTo>
                  <a:lnTo>
                    <a:pt x="61" y="41"/>
                  </a:lnTo>
                  <a:lnTo>
                    <a:pt x="65" y="41"/>
                  </a:lnTo>
                  <a:lnTo>
                    <a:pt x="71" y="40"/>
                  </a:lnTo>
                  <a:lnTo>
                    <a:pt x="75" y="40"/>
                  </a:lnTo>
                  <a:lnTo>
                    <a:pt x="80" y="40"/>
                  </a:lnTo>
                  <a:lnTo>
                    <a:pt x="84" y="40"/>
                  </a:lnTo>
                  <a:lnTo>
                    <a:pt x="90" y="40"/>
                  </a:lnTo>
                  <a:lnTo>
                    <a:pt x="94" y="40"/>
                  </a:lnTo>
                  <a:lnTo>
                    <a:pt x="99" y="40"/>
                  </a:lnTo>
                  <a:lnTo>
                    <a:pt x="103" y="38"/>
                  </a:lnTo>
                  <a:lnTo>
                    <a:pt x="105" y="38"/>
                  </a:lnTo>
                  <a:lnTo>
                    <a:pt x="109" y="38"/>
                  </a:lnTo>
                  <a:lnTo>
                    <a:pt x="111" y="38"/>
                  </a:lnTo>
                  <a:lnTo>
                    <a:pt x="115" y="38"/>
                  </a:lnTo>
                  <a:lnTo>
                    <a:pt x="116" y="38"/>
                  </a:lnTo>
                  <a:lnTo>
                    <a:pt x="118" y="3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B5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A1AEFF9-CF44-FB1E-2A3A-CF7BD4AE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84"/>
              <a:ext cx="160" cy="179"/>
            </a:xfrm>
            <a:custGeom>
              <a:avLst/>
              <a:gdLst>
                <a:gd name="T0" fmla="*/ 0 w 320"/>
                <a:gd name="T1" fmla="*/ 88 h 359"/>
                <a:gd name="T2" fmla="*/ 312 w 320"/>
                <a:gd name="T3" fmla="*/ 0 h 359"/>
                <a:gd name="T4" fmla="*/ 320 w 320"/>
                <a:gd name="T5" fmla="*/ 160 h 359"/>
                <a:gd name="T6" fmla="*/ 278 w 320"/>
                <a:gd name="T7" fmla="*/ 278 h 359"/>
                <a:gd name="T8" fmla="*/ 200 w 320"/>
                <a:gd name="T9" fmla="*/ 337 h 359"/>
                <a:gd name="T10" fmla="*/ 112 w 320"/>
                <a:gd name="T11" fmla="*/ 359 h 359"/>
                <a:gd name="T12" fmla="*/ 25 w 320"/>
                <a:gd name="T13" fmla="*/ 327 h 359"/>
                <a:gd name="T14" fmla="*/ 0 w 320"/>
                <a:gd name="T15" fmla="*/ 88 h 359"/>
                <a:gd name="T16" fmla="*/ 0 w 320"/>
                <a:gd name="T17" fmla="*/ 88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359">
                  <a:moveTo>
                    <a:pt x="0" y="88"/>
                  </a:moveTo>
                  <a:lnTo>
                    <a:pt x="312" y="0"/>
                  </a:lnTo>
                  <a:lnTo>
                    <a:pt x="320" y="160"/>
                  </a:lnTo>
                  <a:lnTo>
                    <a:pt x="278" y="278"/>
                  </a:lnTo>
                  <a:lnTo>
                    <a:pt x="200" y="337"/>
                  </a:lnTo>
                  <a:lnTo>
                    <a:pt x="112" y="359"/>
                  </a:lnTo>
                  <a:lnTo>
                    <a:pt x="25" y="327"/>
                  </a:lnTo>
                  <a:lnTo>
                    <a:pt x="0" y="8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FB5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82FF2E2A-961C-237F-F169-5BF12AE28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1" y="3271"/>
              <a:ext cx="249" cy="165"/>
            </a:xfrm>
            <a:custGeom>
              <a:avLst/>
              <a:gdLst>
                <a:gd name="T0" fmla="*/ 0 w 498"/>
                <a:gd name="T1" fmla="*/ 48 h 331"/>
                <a:gd name="T2" fmla="*/ 135 w 498"/>
                <a:gd name="T3" fmla="*/ 19 h 331"/>
                <a:gd name="T4" fmla="*/ 152 w 498"/>
                <a:gd name="T5" fmla="*/ 103 h 331"/>
                <a:gd name="T6" fmla="*/ 221 w 498"/>
                <a:gd name="T7" fmla="*/ 112 h 331"/>
                <a:gd name="T8" fmla="*/ 253 w 498"/>
                <a:gd name="T9" fmla="*/ 89 h 331"/>
                <a:gd name="T10" fmla="*/ 327 w 498"/>
                <a:gd name="T11" fmla="*/ 0 h 331"/>
                <a:gd name="T12" fmla="*/ 378 w 498"/>
                <a:gd name="T13" fmla="*/ 4 h 331"/>
                <a:gd name="T14" fmla="*/ 375 w 498"/>
                <a:gd name="T15" fmla="*/ 84 h 331"/>
                <a:gd name="T16" fmla="*/ 479 w 498"/>
                <a:gd name="T17" fmla="*/ 112 h 331"/>
                <a:gd name="T18" fmla="*/ 498 w 498"/>
                <a:gd name="T19" fmla="*/ 135 h 331"/>
                <a:gd name="T20" fmla="*/ 483 w 498"/>
                <a:gd name="T21" fmla="*/ 167 h 331"/>
                <a:gd name="T22" fmla="*/ 405 w 498"/>
                <a:gd name="T23" fmla="*/ 173 h 331"/>
                <a:gd name="T24" fmla="*/ 445 w 498"/>
                <a:gd name="T25" fmla="*/ 234 h 331"/>
                <a:gd name="T26" fmla="*/ 436 w 498"/>
                <a:gd name="T27" fmla="*/ 272 h 331"/>
                <a:gd name="T28" fmla="*/ 371 w 498"/>
                <a:gd name="T29" fmla="*/ 283 h 331"/>
                <a:gd name="T30" fmla="*/ 382 w 498"/>
                <a:gd name="T31" fmla="*/ 321 h 331"/>
                <a:gd name="T32" fmla="*/ 359 w 498"/>
                <a:gd name="T33" fmla="*/ 331 h 331"/>
                <a:gd name="T34" fmla="*/ 262 w 498"/>
                <a:gd name="T35" fmla="*/ 306 h 331"/>
                <a:gd name="T36" fmla="*/ 232 w 498"/>
                <a:gd name="T37" fmla="*/ 289 h 331"/>
                <a:gd name="T38" fmla="*/ 135 w 498"/>
                <a:gd name="T39" fmla="*/ 272 h 331"/>
                <a:gd name="T40" fmla="*/ 59 w 498"/>
                <a:gd name="T41" fmla="*/ 241 h 331"/>
                <a:gd name="T42" fmla="*/ 23 w 498"/>
                <a:gd name="T43" fmla="*/ 179 h 331"/>
                <a:gd name="T44" fmla="*/ 0 w 498"/>
                <a:gd name="T45" fmla="*/ 48 h 331"/>
                <a:gd name="T46" fmla="*/ 0 w 498"/>
                <a:gd name="T47" fmla="*/ 48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8" h="331">
                  <a:moveTo>
                    <a:pt x="0" y="48"/>
                  </a:moveTo>
                  <a:lnTo>
                    <a:pt x="135" y="19"/>
                  </a:lnTo>
                  <a:lnTo>
                    <a:pt x="152" y="103"/>
                  </a:lnTo>
                  <a:lnTo>
                    <a:pt x="221" y="112"/>
                  </a:lnTo>
                  <a:lnTo>
                    <a:pt x="253" y="89"/>
                  </a:lnTo>
                  <a:lnTo>
                    <a:pt x="327" y="0"/>
                  </a:lnTo>
                  <a:lnTo>
                    <a:pt x="378" y="4"/>
                  </a:lnTo>
                  <a:lnTo>
                    <a:pt x="375" y="84"/>
                  </a:lnTo>
                  <a:lnTo>
                    <a:pt x="479" y="112"/>
                  </a:lnTo>
                  <a:lnTo>
                    <a:pt x="498" y="135"/>
                  </a:lnTo>
                  <a:lnTo>
                    <a:pt x="483" y="167"/>
                  </a:lnTo>
                  <a:lnTo>
                    <a:pt x="405" y="173"/>
                  </a:lnTo>
                  <a:lnTo>
                    <a:pt x="445" y="234"/>
                  </a:lnTo>
                  <a:lnTo>
                    <a:pt x="436" y="272"/>
                  </a:lnTo>
                  <a:lnTo>
                    <a:pt x="371" y="283"/>
                  </a:lnTo>
                  <a:lnTo>
                    <a:pt x="382" y="321"/>
                  </a:lnTo>
                  <a:lnTo>
                    <a:pt x="359" y="331"/>
                  </a:lnTo>
                  <a:lnTo>
                    <a:pt x="262" y="306"/>
                  </a:lnTo>
                  <a:lnTo>
                    <a:pt x="232" y="289"/>
                  </a:lnTo>
                  <a:lnTo>
                    <a:pt x="135" y="272"/>
                  </a:lnTo>
                  <a:lnTo>
                    <a:pt x="59" y="241"/>
                  </a:lnTo>
                  <a:lnTo>
                    <a:pt x="23" y="179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B5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83091117-0BDD-444A-1FF3-1D536FDF1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" y="3085"/>
              <a:ext cx="152" cy="139"/>
            </a:xfrm>
            <a:custGeom>
              <a:avLst/>
              <a:gdLst>
                <a:gd name="T0" fmla="*/ 52 w 304"/>
                <a:gd name="T1" fmla="*/ 0 h 280"/>
                <a:gd name="T2" fmla="*/ 4 w 304"/>
                <a:gd name="T3" fmla="*/ 27 h 280"/>
                <a:gd name="T4" fmla="*/ 0 w 304"/>
                <a:gd name="T5" fmla="*/ 63 h 280"/>
                <a:gd name="T6" fmla="*/ 21 w 304"/>
                <a:gd name="T7" fmla="*/ 166 h 280"/>
                <a:gd name="T8" fmla="*/ 63 w 304"/>
                <a:gd name="T9" fmla="*/ 147 h 280"/>
                <a:gd name="T10" fmla="*/ 86 w 304"/>
                <a:gd name="T11" fmla="*/ 191 h 280"/>
                <a:gd name="T12" fmla="*/ 69 w 304"/>
                <a:gd name="T13" fmla="*/ 221 h 280"/>
                <a:gd name="T14" fmla="*/ 82 w 304"/>
                <a:gd name="T15" fmla="*/ 263 h 280"/>
                <a:gd name="T16" fmla="*/ 107 w 304"/>
                <a:gd name="T17" fmla="*/ 269 h 280"/>
                <a:gd name="T18" fmla="*/ 147 w 304"/>
                <a:gd name="T19" fmla="*/ 274 h 280"/>
                <a:gd name="T20" fmla="*/ 236 w 304"/>
                <a:gd name="T21" fmla="*/ 280 h 280"/>
                <a:gd name="T22" fmla="*/ 268 w 304"/>
                <a:gd name="T23" fmla="*/ 259 h 280"/>
                <a:gd name="T24" fmla="*/ 303 w 304"/>
                <a:gd name="T25" fmla="*/ 202 h 280"/>
                <a:gd name="T26" fmla="*/ 304 w 304"/>
                <a:gd name="T27" fmla="*/ 139 h 280"/>
                <a:gd name="T28" fmla="*/ 261 w 304"/>
                <a:gd name="T29" fmla="*/ 25 h 280"/>
                <a:gd name="T30" fmla="*/ 137 w 304"/>
                <a:gd name="T31" fmla="*/ 2 h 280"/>
                <a:gd name="T32" fmla="*/ 78 w 304"/>
                <a:gd name="T33" fmla="*/ 27 h 280"/>
                <a:gd name="T34" fmla="*/ 52 w 304"/>
                <a:gd name="T35" fmla="*/ 0 h 280"/>
                <a:gd name="T36" fmla="*/ 52 w 304"/>
                <a:gd name="T37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4" h="280">
                  <a:moveTo>
                    <a:pt x="52" y="0"/>
                  </a:moveTo>
                  <a:lnTo>
                    <a:pt x="4" y="27"/>
                  </a:lnTo>
                  <a:lnTo>
                    <a:pt x="0" y="63"/>
                  </a:lnTo>
                  <a:lnTo>
                    <a:pt x="21" y="166"/>
                  </a:lnTo>
                  <a:lnTo>
                    <a:pt x="63" y="147"/>
                  </a:lnTo>
                  <a:lnTo>
                    <a:pt x="86" y="191"/>
                  </a:lnTo>
                  <a:lnTo>
                    <a:pt x="69" y="221"/>
                  </a:lnTo>
                  <a:lnTo>
                    <a:pt x="82" y="263"/>
                  </a:lnTo>
                  <a:lnTo>
                    <a:pt x="107" y="269"/>
                  </a:lnTo>
                  <a:lnTo>
                    <a:pt x="147" y="274"/>
                  </a:lnTo>
                  <a:lnTo>
                    <a:pt x="236" y="280"/>
                  </a:lnTo>
                  <a:lnTo>
                    <a:pt x="268" y="259"/>
                  </a:lnTo>
                  <a:lnTo>
                    <a:pt x="303" y="202"/>
                  </a:lnTo>
                  <a:lnTo>
                    <a:pt x="304" y="139"/>
                  </a:lnTo>
                  <a:lnTo>
                    <a:pt x="261" y="25"/>
                  </a:lnTo>
                  <a:lnTo>
                    <a:pt x="137" y="2"/>
                  </a:lnTo>
                  <a:lnTo>
                    <a:pt x="78" y="27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B5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1285460-DBDC-D4C3-2477-6417C2541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2" y="2833"/>
              <a:ext cx="397" cy="340"/>
            </a:xfrm>
            <a:custGeom>
              <a:avLst/>
              <a:gdLst>
                <a:gd name="T0" fmla="*/ 89 w 795"/>
                <a:gd name="T1" fmla="*/ 283 h 680"/>
                <a:gd name="T2" fmla="*/ 118 w 795"/>
                <a:gd name="T3" fmla="*/ 331 h 680"/>
                <a:gd name="T4" fmla="*/ 171 w 795"/>
                <a:gd name="T5" fmla="*/ 308 h 680"/>
                <a:gd name="T6" fmla="*/ 152 w 795"/>
                <a:gd name="T7" fmla="*/ 256 h 680"/>
                <a:gd name="T8" fmla="*/ 175 w 795"/>
                <a:gd name="T9" fmla="*/ 197 h 680"/>
                <a:gd name="T10" fmla="*/ 232 w 795"/>
                <a:gd name="T11" fmla="*/ 118 h 680"/>
                <a:gd name="T12" fmla="*/ 380 w 795"/>
                <a:gd name="T13" fmla="*/ 17 h 680"/>
                <a:gd name="T14" fmla="*/ 380 w 795"/>
                <a:gd name="T15" fmla="*/ 19 h 680"/>
                <a:gd name="T16" fmla="*/ 379 w 795"/>
                <a:gd name="T17" fmla="*/ 21 h 680"/>
                <a:gd name="T18" fmla="*/ 379 w 795"/>
                <a:gd name="T19" fmla="*/ 24 h 680"/>
                <a:gd name="T20" fmla="*/ 377 w 795"/>
                <a:gd name="T21" fmla="*/ 26 h 680"/>
                <a:gd name="T22" fmla="*/ 377 w 795"/>
                <a:gd name="T23" fmla="*/ 32 h 680"/>
                <a:gd name="T24" fmla="*/ 375 w 795"/>
                <a:gd name="T25" fmla="*/ 36 h 680"/>
                <a:gd name="T26" fmla="*/ 375 w 795"/>
                <a:gd name="T27" fmla="*/ 42 h 680"/>
                <a:gd name="T28" fmla="*/ 373 w 795"/>
                <a:gd name="T29" fmla="*/ 45 h 680"/>
                <a:gd name="T30" fmla="*/ 373 w 795"/>
                <a:gd name="T31" fmla="*/ 49 h 680"/>
                <a:gd name="T32" fmla="*/ 373 w 795"/>
                <a:gd name="T33" fmla="*/ 53 h 680"/>
                <a:gd name="T34" fmla="*/ 373 w 795"/>
                <a:gd name="T35" fmla="*/ 57 h 680"/>
                <a:gd name="T36" fmla="*/ 373 w 795"/>
                <a:gd name="T37" fmla="*/ 59 h 680"/>
                <a:gd name="T38" fmla="*/ 375 w 795"/>
                <a:gd name="T39" fmla="*/ 63 h 680"/>
                <a:gd name="T40" fmla="*/ 375 w 795"/>
                <a:gd name="T41" fmla="*/ 63 h 680"/>
                <a:gd name="T42" fmla="*/ 377 w 795"/>
                <a:gd name="T43" fmla="*/ 64 h 680"/>
                <a:gd name="T44" fmla="*/ 379 w 795"/>
                <a:gd name="T45" fmla="*/ 63 h 680"/>
                <a:gd name="T46" fmla="*/ 382 w 795"/>
                <a:gd name="T47" fmla="*/ 61 h 680"/>
                <a:gd name="T48" fmla="*/ 386 w 795"/>
                <a:gd name="T49" fmla="*/ 59 h 680"/>
                <a:gd name="T50" fmla="*/ 390 w 795"/>
                <a:gd name="T51" fmla="*/ 55 h 680"/>
                <a:gd name="T52" fmla="*/ 396 w 795"/>
                <a:gd name="T53" fmla="*/ 49 h 680"/>
                <a:gd name="T54" fmla="*/ 399 w 795"/>
                <a:gd name="T55" fmla="*/ 45 h 680"/>
                <a:gd name="T56" fmla="*/ 403 w 795"/>
                <a:gd name="T57" fmla="*/ 42 h 680"/>
                <a:gd name="T58" fmla="*/ 405 w 795"/>
                <a:gd name="T59" fmla="*/ 40 h 680"/>
                <a:gd name="T60" fmla="*/ 407 w 795"/>
                <a:gd name="T61" fmla="*/ 36 h 680"/>
                <a:gd name="T62" fmla="*/ 411 w 795"/>
                <a:gd name="T63" fmla="*/ 34 h 680"/>
                <a:gd name="T64" fmla="*/ 413 w 795"/>
                <a:gd name="T65" fmla="*/ 32 h 680"/>
                <a:gd name="T66" fmla="*/ 415 w 795"/>
                <a:gd name="T67" fmla="*/ 28 h 680"/>
                <a:gd name="T68" fmla="*/ 418 w 795"/>
                <a:gd name="T69" fmla="*/ 24 h 680"/>
                <a:gd name="T70" fmla="*/ 420 w 795"/>
                <a:gd name="T71" fmla="*/ 23 h 680"/>
                <a:gd name="T72" fmla="*/ 424 w 795"/>
                <a:gd name="T73" fmla="*/ 19 h 680"/>
                <a:gd name="T74" fmla="*/ 428 w 795"/>
                <a:gd name="T75" fmla="*/ 13 h 680"/>
                <a:gd name="T76" fmla="*/ 432 w 795"/>
                <a:gd name="T77" fmla="*/ 9 h 680"/>
                <a:gd name="T78" fmla="*/ 434 w 795"/>
                <a:gd name="T79" fmla="*/ 7 h 680"/>
                <a:gd name="T80" fmla="*/ 436 w 795"/>
                <a:gd name="T81" fmla="*/ 5 h 680"/>
                <a:gd name="T82" fmla="*/ 437 w 795"/>
                <a:gd name="T83" fmla="*/ 5 h 680"/>
                <a:gd name="T84" fmla="*/ 538 w 795"/>
                <a:gd name="T85" fmla="*/ 0 h 680"/>
                <a:gd name="T86" fmla="*/ 666 w 795"/>
                <a:gd name="T87" fmla="*/ 17 h 680"/>
                <a:gd name="T88" fmla="*/ 723 w 795"/>
                <a:gd name="T89" fmla="*/ 68 h 680"/>
                <a:gd name="T90" fmla="*/ 795 w 795"/>
                <a:gd name="T91" fmla="*/ 235 h 680"/>
                <a:gd name="T92" fmla="*/ 784 w 795"/>
                <a:gd name="T93" fmla="*/ 414 h 680"/>
                <a:gd name="T94" fmla="*/ 715 w 795"/>
                <a:gd name="T95" fmla="*/ 534 h 680"/>
                <a:gd name="T96" fmla="*/ 622 w 795"/>
                <a:gd name="T97" fmla="*/ 602 h 680"/>
                <a:gd name="T98" fmla="*/ 580 w 795"/>
                <a:gd name="T99" fmla="*/ 650 h 680"/>
                <a:gd name="T100" fmla="*/ 498 w 795"/>
                <a:gd name="T101" fmla="*/ 680 h 680"/>
                <a:gd name="T102" fmla="*/ 422 w 795"/>
                <a:gd name="T103" fmla="*/ 673 h 680"/>
                <a:gd name="T104" fmla="*/ 377 w 795"/>
                <a:gd name="T105" fmla="*/ 638 h 680"/>
                <a:gd name="T106" fmla="*/ 350 w 795"/>
                <a:gd name="T107" fmla="*/ 602 h 680"/>
                <a:gd name="T108" fmla="*/ 185 w 795"/>
                <a:gd name="T109" fmla="*/ 534 h 680"/>
                <a:gd name="T110" fmla="*/ 133 w 795"/>
                <a:gd name="T111" fmla="*/ 473 h 680"/>
                <a:gd name="T112" fmla="*/ 63 w 795"/>
                <a:gd name="T113" fmla="*/ 469 h 680"/>
                <a:gd name="T114" fmla="*/ 17 w 795"/>
                <a:gd name="T115" fmla="*/ 427 h 680"/>
                <a:gd name="T116" fmla="*/ 0 w 795"/>
                <a:gd name="T117" fmla="*/ 359 h 680"/>
                <a:gd name="T118" fmla="*/ 17 w 795"/>
                <a:gd name="T119" fmla="*/ 302 h 680"/>
                <a:gd name="T120" fmla="*/ 55 w 795"/>
                <a:gd name="T121" fmla="*/ 279 h 680"/>
                <a:gd name="T122" fmla="*/ 89 w 795"/>
                <a:gd name="T123" fmla="*/ 283 h 680"/>
                <a:gd name="T124" fmla="*/ 89 w 795"/>
                <a:gd name="T125" fmla="*/ 283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95" h="680">
                  <a:moveTo>
                    <a:pt x="89" y="283"/>
                  </a:moveTo>
                  <a:lnTo>
                    <a:pt x="118" y="331"/>
                  </a:lnTo>
                  <a:lnTo>
                    <a:pt x="171" y="308"/>
                  </a:lnTo>
                  <a:lnTo>
                    <a:pt x="152" y="256"/>
                  </a:lnTo>
                  <a:lnTo>
                    <a:pt x="175" y="197"/>
                  </a:lnTo>
                  <a:lnTo>
                    <a:pt x="232" y="118"/>
                  </a:lnTo>
                  <a:lnTo>
                    <a:pt x="380" y="17"/>
                  </a:lnTo>
                  <a:lnTo>
                    <a:pt x="380" y="19"/>
                  </a:lnTo>
                  <a:lnTo>
                    <a:pt x="379" y="21"/>
                  </a:lnTo>
                  <a:lnTo>
                    <a:pt x="379" y="24"/>
                  </a:lnTo>
                  <a:lnTo>
                    <a:pt x="377" y="26"/>
                  </a:lnTo>
                  <a:lnTo>
                    <a:pt x="377" y="32"/>
                  </a:lnTo>
                  <a:lnTo>
                    <a:pt x="375" y="36"/>
                  </a:lnTo>
                  <a:lnTo>
                    <a:pt x="375" y="42"/>
                  </a:lnTo>
                  <a:lnTo>
                    <a:pt x="373" y="45"/>
                  </a:lnTo>
                  <a:lnTo>
                    <a:pt x="373" y="49"/>
                  </a:lnTo>
                  <a:lnTo>
                    <a:pt x="373" y="53"/>
                  </a:lnTo>
                  <a:lnTo>
                    <a:pt x="373" y="57"/>
                  </a:lnTo>
                  <a:lnTo>
                    <a:pt x="373" y="59"/>
                  </a:lnTo>
                  <a:lnTo>
                    <a:pt x="375" y="63"/>
                  </a:lnTo>
                  <a:lnTo>
                    <a:pt x="375" y="63"/>
                  </a:lnTo>
                  <a:lnTo>
                    <a:pt x="377" y="64"/>
                  </a:lnTo>
                  <a:lnTo>
                    <a:pt x="379" y="63"/>
                  </a:lnTo>
                  <a:lnTo>
                    <a:pt x="382" y="61"/>
                  </a:lnTo>
                  <a:lnTo>
                    <a:pt x="386" y="59"/>
                  </a:lnTo>
                  <a:lnTo>
                    <a:pt x="390" y="55"/>
                  </a:lnTo>
                  <a:lnTo>
                    <a:pt x="396" y="49"/>
                  </a:lnTo>
                  <a:lnTo>
                    <a:pt x="399" y="45"/>
                  </a:lnTo>
                  <a:lnTo>
                    <a:pt x="403" y="42"/>
                  </a:lnTo>
                  <a:lnTo>
                    <a:pt x="405" y="40"/>
                  </a:lnTo>
                  <a:lnTo>
                    <a:pt x="407" y="36"/>
                  </a:lnTo>
                  <a:lnTo>
                    <a:pt x="411" y="34"/>
                  </a:lnTo>
                  <a:lnTo>
                    <a:pt x="413" y="32"/>
                  </a:lnTo>
                  <a:lnTo>
                    <a:pt x="415" y="28"/>
                  </a:lnTo>
                  <a:lnTo>
                    <a:pt x="418" y="24"/>
                  </a:lnTo>
                  <a:lnTo>
                    <a:pt x="420" y="23"/>
                  </a:lnTo>
                  <a:lnTo>
                    <a:pt x="424" y="19"/>
                  </a:lnTo>
                  <a:lnTo>
                    <a:pt x="428" y="13"/>
                  </a:lnTo>
                  <a:lnTo>
                    <a:pt x="432" y="9"/>
                  </a:lnTo>
                  <a:lnTo>
                    <a:pt x="434" y="7"/>
                  </a:lnTo>
                  <a:lnTo>
                    <a:pt x="436" y="5"/>
                  </a:lnTo>
                  <a:lnTo>
                    <a:pt x="437" y="5"/>
                  </a:lnTo>
                  <a:lnTo>
                    <a:pt x="538" y="0"/>
                  </a:lnTo>
                  <a:lnTo>
                    <a:pt x="666" y="17"/>
                  </a:lnTo>
                  <a:lnTo>
                    <a:pt x="723" y="68"/>
                  </a:lnTo>
                  <a:lnTo>
                    <a:pt x="795" y="235"/>
                  </a:lnTo>
                  <a:lnTo>
                    <a:pt x="784" y="414"/>
                  </a:lnTo>
                  <a:lnTo>
                    <a:pt x="715" y="534"/>
                  </a:lnTo>
                  <a:lnTo>
                    <a:pt x="622" y="602"/>
                  </a:lnTo>
                  <a:lnTo>
                    <a:pt x="580" y="650"/>
                  </a:lnTo>
                  <a:lnTo>
                    <a:pt x="498" y="680"/>
                  </a:lnTo>
                  <a:lnTo>
                    <a:pt x="422" y="673"/>
                  </a:lnTo>
                  <a:lnTo>
                    <a:pt x="377" y="638"/>
                  </a:lnTo>
                  <a:lnTo>
                    <a:pt x="350" y="602"/>
                  </a:lnTo>
                  <a:lnTo>
                    <a:pt x="185" y="534"/>
                  </a:lnTo>
                  <a:lnTo>
                    <a:pt x="133" y="473"/>
                  </a:lnTo>
                  <a:lnTo>
                    <a:pt x="63" y="469"/>
                  </a:lnTo>
                  <a:lnTo>
                    <a:pt x="17" y="427"/>
                  </a:lnTo>
                  <a:lnTo>
                    <a:pt x="0" y="359"/>
                  </a:lnTo>
                  <a:lnTo>
                    <a:pt x="17" y="302"/>
                  </a:lnTo>
                  <a:lnTo>
                    <a:pt x="55" y="279"/>
                  </a:lnTo>
                  <a:lnTo>
                    <a:pt x="89" y="283"/>
                  </a:lnTo>
                  <a:lnTo>
                    <a:pt x="89" y="283"/>
                  </a:lnTo>
                  <a:close/>
                </a:path>
              </a:pathLst>
            </a:custGeom>
            <a:solidFill>
              <a:srgbClr val="FFB5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65B01E99-24C8-CCFE-1E65-D3E818D38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" y="2833"/>
              <a:ext cx="222" cy="310"/>
            </a:xfrm>
            <a:custGeom>
              <a:avLst/>
              <a:gdLst>
                <a:gd name="T0" fmla="*/ 76 w 443"/>
                <a:gd name="T1" fmla="*/ 66 h 619"/>
                <a:gd name="T2" fmla="*/ 67 w 443"/>
                <a:gd name="T3" fmla="*/ 83 h 619"/>
                <a:gd name="T4" fmla="*/ 59 w 443"/>
                <a:gd name="T5" fmla="*/ 99 h 619"/>
                <a:gd name="T6" fmla="*/ 50 w 443"/>
                <a:gd name="T7" fmla="*/ 116 h 619"/>
                <a:gd name="T8" fmla="*/ 42 w 443"/>
                <a:gd name="T9" fmla="*/ 137 h 619"/>
                <a:gd name="T10" fmla="*/ 33 w 443"/>
                <a:gd name="T11" fmla="*/ 158 h 619"/>
                <a:gd name="T12" fmla="*/ 25 w 443"/>
                <a:gd name="T13" fmla="*/ 182 h 619"/>
                <a:gd name="T14" fmla="*/ 17 w 443"/>
                <a:gd name="T15" fmla="*/ 207 h 619"/>
                <a:gd name="T16" fmla="*/ 10 w 443"/>
                <a:gd name="T17" fmla="*/ 234 h 619"/>
                <a:gd name="T18" fmla="*/ 6 w 443"/>
                <a:gd name="T19" fmla="*/ 260 h 619"/>
                <a:gd name="T20" fmla="*/ 2 w 443"/>
                <a:gd name="T21" fmla="*/ 287 h 619"/>
                <a:gd name="T22" fmla="*/ 0 w 443"/>
                <a:gd name="T23" fmla="*/ 313 h 619"/>
                <a:gd name="T24" fmla="*/ 2 w 443"/>
                <a:gd name="T25" fmla="*/ 342 h 619"/>
                <a:gd name="T26" fmla="*/ 4 w 443"/>
                <a:gd name="T27" fmla="*/ 372 h 619"/>
                <a:gd name="T28" fmla="*/ 8 w 443"/>
                <a:gd name="T29" fmla="*/ 403 h 619"/>
                <a:gd name="T30" fmla="*/ 15 w 443"/>
                <a:gd name="T31" fmla="*/ 431 h 619"/>
                <a:gd name="T32" fmla="*/ 21 w 443"/>
                <a:gd name="T33" fmla="*/ 462 h 619"/>
                <a:gd name="T34" fmla="*/ 31 w 443"/>
                <a:gd name="T35" fmla="*/ 490 h 619"/>
                <a:gd name="T36" fmla="*/ 40 w 443"/>
                <a:gd name="T37" fmla="*/ 517 h 619"/>
                <a:gd name="T38" fmla="*/ 48 w 443"/>
                <a:gd name="T39" fmla="*/ 540 h 619"/>
                <a:gd name="T40" fmla="*/ 59 w 443"/>
                <a:gd name="T41" fmla="*/ 562 h 619"/>
                <a:gd name="T42" fmla="*/ 69 w 443"/>
                <a:gd name="T43" fmla="*/ 578 h 619"/>
                <a:gd name="T44" fmla="*/ 84 w 443"/>
                <a:gd name="T45" fmla="*/ 595 h 619"/>
                <a:gd name="T46" fmla="*/ 107 w 443"/>
                <a:gd name="T47" fmla="*/ 604 h 619"/>
                <a:gd name="T48" fmla="*/ 128 w 443"/>
                <a:gd name="T49" fmla="*/ 610 h 619"/>
                <a:gd name="T50" fmla="*/ 143 w 443"/>
                <a:gd name="T51" fmla="*/ 612 h 619"/>
                <a:gd name="T52" fmla="*/ 158 w 443"/>
                <a:gd name="T53" fmla="*/ 614 h 619"/>
                <a:gd name="T54" fmla="*/ 173 w 443"/>
                <a:gd name="T55" fmla="*/ 616 h 619"/>
                <a:gd name="T56" fmla="*/ 192 w 443"/>
                <a:gd name="T57" fmla="*/ 618 h 619"/>
                <a:gd name="T58" fmla="*/ 215 w 443"/>
                <a:gd name="T59" fmla="*/ 619 h 619"/>
                <a:gd name="T60" fmla="*/ 232 w 443"/>
                <a:gd name="T61" fmla="*/ 619 h 619"/>
                <a:gd name="T62" fmla="*/ 377 w 443"/>
                <a:gd name="T63" fmla="*/ 555 h 619"/>
                <a:gd name="T64" fmla="*/ 384 w 443"/>
                <a:gd name="T65" fmla="*/ 540 h 619"/>
                <a:gd name="T66" fmla="*/ 392 w 443"/>
                <a:gd name="T67" fmla="*/ 524 h 619"/>
                <a:gd name="T68" fmla="*/ 400 w 443"/>
                <a:gd name="T69" fmla="*/ 507 h 619"/>
                <a:gd name="T70" fmla="*/ 407 w 443"/>
                <a:gd name="T71" fmla="*/ 490 h 619"/>
                <a:gd name="T72" fmla="*/ 415 w 443"/>
                <a:gd name="T73" fmla="*/ 469 h 619"/>
                <a:gd name="T74" fmla="*/ 422 w 443"/>
                <a:gd name="T75" fmla="*/ 446 h 619"/>
                <a:gd name="T76" fmla="*/ 428 w 443"/>
                <a:gd name="T77" fmla="*/ 420 h 619"/>
                <a:gd name="T78" fmla="*/ 436 w 443"/>
                <a:gd name="T79" fmla="*/ 395 h 619"/>
                <a:gd name="T80" fmla="*/ 440 w 443"/>
                <a:gd name="T81" fmla="*/ 369 h 619"/>
                <a:gd name="T82" fmla="*/ 441 w 443"/>
                <a:gd name="T83" fmla="*/ 342 h 619"/>
                <a:gd name="T84" fmla="*/ 441 w 443"/>
                <a:gd name="T85" fmla="*/ 313 h 619"/>
                <a:gd name="T86" fmla="*/ 440 w 443"/>
                <a:gd name="T87" fmla="*/ 285 h 619"/>
                <a:gd name="T88" fmla="*/ 434 w 443"/>
                <a:gd name="T89" fmla="*/ 254 h 619"/>
                <a:gd name="T90" fmla="*/ 426 w 443"/>
                <a:gd name="T91" fmla="*/ 224 h 619"/>
                <a:gd name="T92" fmla="*/ 415 w 443"/>
                <a:gd name="T93" fmla="*/ 192 h 619"/>
                <a:gd name="T94" fmla="*/ 402 w 443"/>
                <a:gd name="T95" fmla="*/ 161 h 619"/>
                <a:gd name="T96" fmla="*/ 390 w 443"/>
                <a:gd name="T97" fmla="*/ 133 h 619"/>
                <a:gd name="T98" fmla="*/ 377 w 443"/>
                <a:gd name="T99" fmla="*/ 104 h 619"/>
                <a:gd name="T100" fmla="*/ 363 w 443"/>
                <a:gd name="T101" fmla="*/ 80 h 619"/>
                <a:gd name="T102" fmla="*/ 354 w 443"/>
                <a:gd name="T103" fmla="*/ 59 h 619"/>
                <a:gd name="T104" fmla="*/ 344 w 443"/>
                <a:gd name="T105" fmla="*/ 42 h 619"/>
                <a:gd name="T106" fmla="*/ 335 w 443"/>
                <a:gd name="T107" fmla="*/ 24 h 619"/>
                <a:gd name="T108" fmla="*/ 103 w 443"/>
                <a:gd name="T109" fmla="*/ 36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3" h="619">
                  <a:moveTo>
                    <a:pt x="78" y="61"/>
                  </a:moveTo>
                  <a:lnTo>
                    <a:pt x="78" y="61"/>
                  </a:lnTo>
                  <a:lnTo>
                    <a:pt x="78" y="61"/>
                  </a:lnTo>
                  <a:lnTo>
                    <a:pt x="76" y="63"/>
                  </a:lnTo>
                  <a:lnTo>
                    <a:pt x="76" y="66"/>
                  </a:lnTo>
                  <a:lnTo>
                    <a:pt x="74" y="68"/>
                  </a:lnTo>
                  <a:lnTo>
                    <a:pt x="73" y="72"/>
                  </a:lnTo>
                  <a:lnTo>
                    <a:pt x="71" y="76"/>
                  </a:lnTo>
                  <a:lnTo>
                    <a:pt x="69" y="82"/>
                  </a:lnTo>
                  <a:lnTo>
                    <a:pt x="67" y="83"/>
                  </a:lnTo>
                  <a:lnTo>
                    <a:pt x="65" y="85"/>
                  </a:lnTo>
                  <a:lnTo>
                    <a:pt x="63" y="89"/>
                  </a:lnTo>
                  <a:lnTo>
                    <a:pt x="61" y="93"/>
                  </a:lnTo>
                  <a:lnTo>
                    <a:pt x="61" y="95"/>
                  </a:lnTo>
                  <a:lnTo>
                    <a:pt x="59" y="99"/>
                  </a:lnTo>
                  <a:lnTo>
                    <a:pt x="57" y="101"/>
                  </a:lnTo>
                  <a:lnTo>
                    <a:pt x="55" y="104"/>
                  </a:lnTo>
                  <a:lnTo>
                    <a:pt x="54" y="108"/>
                  </a:lnTo>
                  <a:lnTo>
                    <a:pt x="52" y="112"/>
                  </a:lnTo>
                  <a:lnTo>
                    <a:pt x="50" y="116"/>
                  </a:lnTo>
                  <a:lnTo>
                    <a:pt x="50" y="120"/>
                  </a:lnTo>
                  <a:lnTo>
                    <a:pt x="48" y="123"/>
                  </a:lnTo>
                  <a:lnTo>
                    <a:pt x="46" y="127"/>
                  </a:lnTo>
                  <a:lnTo>
                    <a:pt x="44" y="133"/>
                  </a:lnTo>
                  <a:lnTo>
                    <a:pt x="42" y="137"/>
                  </a:lnTo>
                  <a:lnTo>
                    <a:pt x="40" y="140"/>
                  </a:lnTo>
                  <a:lnTo>
                    <a:pt x="38" y="144"/>
                  </a:lnTo>
                  <a:lnTo>
                    <a:pt x="36" y="150"/>
                  </a:lnTo>
                  <a:lnTo>
                    <a:pt x="34" y="154"/>
                  </a:lnTo>
                  <a:lnTo>
                    <a:pt x="33" y="158"/>
                  </a:lnTo>
                  <a:lnTo>
                    <a:pt x="31" y="163"/>
                  </a:lnTo>
                  <a:lnTo>
                    <a:pt x="31" y="167"/>
                  </a:lnTo>
                  <a:lnTo>
                    <a:pt x="29" y="173"/>
                  </a:lnTo>
                  <a:lnTo>
                    <a:pt x="27" y="177"/>
                  </a:lnTo>
                  <a:lnTo>
                    <a:pt x="25" y="182"/>
                  </a:lnTo>
                  <a:lnTo>
                    <a:pt x="23" y="186"/>
                  </a:lnTo>
                  <a:lnTo>
                    <a:pt x="21" y="192"/>
                  </a:lnTo>
                  <a:lnTo>
                    <a:pt x="19" y="197"/>
                  </a:lnTo>
                  <a:lnTo>
                    <a:pt x="19" y="203"/>
                  </a:lnTo>
                  <a:lnTo>
                    <a:pt x="17" y="207"/>
                  </a:lnTo>
                  <a:lnTo>
                    <a:pt x="15" y="213"/>
                  </a:lnTo>
                  <a:lnTo>
                    <a:pt x="15" y="218"/>
                  </a:lnTo>
                  <a:lnTo>
                    <a:pt x="14" y="224"/>
                  </a:lnTo>
                  <a:lnTo>
                    <a:pt x="12" y="228"/>
                  </a:lnTo>
                  <a:lnTo>
                    <a:pt x="10" y="234"/>
                  </a:lnTo>
                  <a:lnTo>
                    <a:pt x="10" y="239"/>
                  </a:lnTo>
                  <a:lnTo>
                    <a:pt x="8" y="245"/>
                  </a:lnTo>
                  <a:lnTo>
                    <a:pt x="8" y="249"/>
                  </a:lnTo>
                  <a:lnTo>
                    <a:pt x="6" y="254"/>
                  </a:lnTo>
                  <a:lnTo>
                    <a:pt x="6" y="260"/>
                  </a:lnTo>
                  <a:lnTo>
                    <a:pt x="4" y="266"/>
                  </a:lnTo>
                  <a:lnTo>
                    <a:pt x="4" y="272"/>
                  </a:lnTo>
                  <a:lnTo>
                    <a:pt x="4" y="277"/>
                  </a:lnTo>
                  <a:lnTo>
                    <a:pt x="2" y="281"/>
                  </a:lnTo>
                  <a:lnTo>
                    <a:pt x="2" y="287"/>
                  </a:lnTo>
                  <a:lnTo>
                    <a:pt x="2" y="293"/>
                  </a:lnTo>
                  <a:lnTo>
                    <a:pt x="2" y="298"/>
                  </a:lnTo>
                  <a:lnTo>
                    <a:pt x="2" y="304"/>
                  </a:lnTo>
                  <a:lnTo>
                    <a:pt x="0" y="310"/>
                  </a:lnTo>
                  <a:lnTo>
                    <a:pt x="0" y="313"/>
                  </a:lnTo>
                  <a:lnTo>
                    <a:pt x="0" y="319"/>
                  </a:lnTo>
                  <a:lnTo>
                    <a:pt x="0" y="325"/>
                  </a:lnTo>
                  <a:lnTo>
                    <a:pt x="0" y="331"/>
                  </a:lnTo>
                  <a:lnTo>
                    <a:pt x="2" y="336"/>
                  </a:lnTo>
                  <a:lnTo>
                    <a:pt x="2" y="342"/>
                  </a:lnTo>
                  <a:lnTo>
                    <a:pt x="2" y="348"/>
                  </a:lnTo>
                  <a:lnTo>
                    <a:pt x="2" y="353"/>
                  </a:lnTo>
                  <a:lnTo>
                    <a:pt x="2" y="361"/>
                  </a:lnTo>
                  <a:lnTo>
                    <a:pt x="4" y="367"/>
                  </a:lnTo>
                  <a:lnTo>
                    <a:pt x="4" y="372"/>
                  </a:lnTo>
                  <a:lnTo>
                    <a:pt x="6" y="378"/>
                  </a:lnTo>
                  <a:lnTo>
                    <a:pt x="6" y="384"/>
                  </a:lnTo>
                  <a:lnTo>
                    <a:pt x="8" y="389"/>
                  </a:lnTo>
                  <a:lnTo>
                    <a:pt x="8" y="395"/>
                  </a:lnTo>
                  <a:lnTo>
                    <a:pt x="8" y="403"/>
                  </a:lnTo>
                  <a:lnTo>
                    <a:pt x="10" y="408"/>
                  </a:lnTo>
                  <a:lnTo>
                    <a:pt x="12" y="414"/>
                  </a:lnTo>
                  <a:lnTo>
                    <a:pt x="12" y="420"/>
                  </a:lnTo>
                  <a:lnTo>
                    <a:pt x="14" y="426"/>
                  </a:lnTo>
                  <a:lnTo>
                    <a:pt x="15" y="431"/>
                  </a:lnTo>
                  <a:lnTo>
                    <a:pt x="15" y="439"/>
                  </a:lnTo>
                  <a:lnTo>
                    <a:pt x="17" y="445"/>
                  </a:lnTo>
                  <a:lnTo>
                    <a:pt x="19" y="450"/>
                  </a:lnTo>
                  <a:lnTo>
                    <a:pt x="21" y="456"/>
                  </a:lnTo>
                  <a:lnTo>
                    <a:pt x="21" y="462"/>
                  </a:lnTo>
                  <a:lnTo>
                    <a:pt x="23" y="467"/>
                  </a:lnTo>
                  <a:lnTo>
                    <a:pt x="25" y="473"/>
                  </a:lnTo>
                  <a:lnTo>
                    <a:pt x="27" y="479"/>
                  </a:lnTo>
                  <a:lnTo>
                    <a:pt x="29" y="484"/>
                  </a:lnTo>
                  <a:lnTo>
                    <a:pt x="31" y="490"/>
                  </a:lnTo>
                  <a:lnTo>
                    <a:pt x="33" y="496"/>
                  </a:lnTo>
                  <a:lnTo>
                    <a:pt x="34" y="502"/>
                  </a:lnTo>
                  <a:lnTo>
                    <a:pt x="36" y="505"/>
                  </a:lnTo>
                  <a:lnTo>
                    <a:pt x="36" y="511"/>
                  </a:lnTo>
                  <a:lnTo>
                    <a:pt x="40" y="517"/>
                  </a:lnTo>
                  <a:lnTo>
                    <a:pt x="42" y="521"/>
                  </a:lnTo>
                  <a:lnTo>
                    <a:pt x="44" y="526"/>
                  </a:lnTo>
                  <a:lnTo>
                    <a:pt x="44" y="530"/>
                  </a:lnTo>
                  <a:lnTo>
                    <a:pt x="48" y="536"/>
                  </a:lnTo>
                  <a:lnTo>
                    <a:pt x="48" y="540"/>
                  </a:lnTo>
                  <a:lnTo>
                    <a:pt x="52" y="545"/>
                  </a:lnTo>
                  <a:lnTo>
                    <a:pt x="54" y="549"/>
                  </a:lnTo>
                  <a:lnTo>
                    <a:pt x="55" y="553"/>
                  </a:lnTo>
                  <a:lnTo>
                    <a:pt x="57" y="557"/>
                  </a:lnTo>
                  <a:lnTo>
                    <a:pt x="59" y="562"/>
                  </a:lnTo>
                  <a:lnTo>
                    <a:pt x="61" y="564"/>
                  </a:lnTo>
                  <a:lnTo>
                    <a:pt x="63" y="568"/>
                  </a:lnTo>
                  <a:lnTo>
                    <a:pt x="65" y="572"/>
                  </a:lnTo>
                  <a:lnTo>
                    <a:pt x="69" y="576"/>
                  </a:lnTo>
                  <a:lnTo>
                    <a:pt x="69" y="578"/>
                  </a:lnTo>
                  <a:lnTo>
                    <a:pt x="73" y="581"/>
                  </a:lnTo>
                  <a:lnTo>
                    <a:pt x="74" y="583"/>
                  </a:lnTo>
                  <a:lnTo>
                    <a:pt x="76" y="587"/>
                  </a:lnTo>
                  <a:lnTo>
                    <a:pt x="80" y="591"/>
                  </a:lnTo>
                  <a:lnTo>
                    <a:pt x="84" y="595"/>
                  </a:lnTo>
                  <a:lnTo>
                    <a:pt x="90" y="599"/>
                  </a:lnTo>
                  <a:lnTo>
                    <a:pt x="93" y="600"/>
                  </a:lnTo>
                  <a:lnTo>
                    <a:pt x="97" y="602"/>
                  </a:lnTo>
                  <a:lnTo>
                    <a:pt x="101" y="604"/>
                  </a:lnTo>
                  <a:lnTo>
                    <a:pt x="107" y="604"/>
                  </a:lnTo>
                  <a:lnTo>
                    <a:pt x="112" y="606"/>
                  </a:lnTo>
                  <a:lnTo>
                    <a:pt x="116" y="608"/>
                  </a:lnTo>
                  <a:lnTo>
                    <a:pt x="122" y="608"/>
                  </a:lnTo>
                  <a:lnTo>
                    <a:pt x="126" y="610"/>
                  </a:lnTo>
                  <a:lnTo>
                    <a:pt x="128" y="610"/>
                  </a:lnTo>
                  <a:lnTo>
                    <a:pt x="131" y="610"/>
                  </a:lnTo>
                  <a:lnTo>
                    <a:pt x="135" y="612"/>
                  </a:lnTo>
                  <a:lnTo>
                    <a:pt x="137" y="612"/>
                  </a:lnTo>
                  <a:lnTo>
                    <a:pt x="141" y="612"/>
                  </a:lnTo>
                  <a:lnTo>
                    <a:pt x="143" y="612"/>
                  </a:lnTo>
                  <a:lnTo>
                    <a:pt x="147" y="612"/>
                  </a:lnTo>
                  <a:lnTo>
                    <a:pt x="149" y="612"/>
                  </a:lnTo>
                  <a:lnTo>
                    <a:pt x="152" y="614"/>
                  </a:lnTo>
                  <a:lnTo>
                    <a:pt x="154" y="614"/>
                  </a:lnTo>
                  <a:lnTo>
                    <a:pt x="158" y="614"/>
                  </a:lnTo>
                  <a:lnTo>
                    <a:pt x="162" y="614"/>
                  </a:lnTo>
                  <a:lnTo>
                    <a:pt x="164" y="614"/>
                  </a:lnTo>
                  <a:lnTo>
                    <a:pt x="168" y="616"/>
                  </a:lnTo>
                  <a:lnTo>
                    <a:pt x="170" y="616"/>
                  </a:lnTo>
                  <a:lnTo>
                    <a:pt x="173" y="616"/>
                  </a:lnTo>
                  <a:lnTo>
                    <a:pt x="175" y="616"/>
                  </a:lnTo>
                  <a:lnTo>
                    <a:pt x="179" y="616"/>
                  </a:lnTo>
                  <a:lnTo>
                    <a:pt x="181" y="618"/>
                  </a:lnTo>
                  <a:lnTo>
                    <a:pt x="187" y="618"/>
                  </a:lnTo>
                  <a:lnTo>
                    <a:pt x="192" y="618"/>
                  </a:lnTo>
                  <a:lnTo>
                    <a:pt x="198" y="618"/>
                  </a:lnTo>
                  <a:lnTo>
                    <a:pt x="202" y="618"/>
                  </a:lnTo>
                  <a:lnTo>
                    <a:pt x="208" y="618"/>
                  </a:lnTo>
                  <a:lnTo>
                    <a:pt x="211" y="619"/>
                  </a:lnTo>
                  <a:lnTo>
                    <a:pt x="215" y="619"/>
                  </a:lnTo>
                  <a:lnTo>
                    <a:pt x="219" y="619"/>
                  </a:lnTo>
                  <a:lnTo>
                    <a:pt x="223" y="619"/>
                  </a:lnTo>
                  <a:lnTo>
                    <a:pt x="227" y="619"/>
                  </a:lnTo>
                  <a:lnTo>
                    <a:pt x="228" y="619"/>
                  </a:lnTo>
                  <a:lnTo>
                    <a:pt x="232" y="619"/>
                  </a:lnTo>
                  <a:lnTo>
                    <a:pt x="234" y="619"/>
                  </a:lnTo>
                  <a:lnTo>
                    <a:pt x="236" y="619"/>
                  </a:lnTo>
                  <a:lnTo>
                    <a:pt x="377" y="557"/>
                  </a:lnTo>
                  <a:lnTo>
                    <a:pt x="377" y="557"/>
                  </a:lnTo>
                  <a:lnTo>
                    <a:pt x="377" y="555"/>
                  </a:lnTo>
                  <a:lnTo>
                    <a:pt x="379" y="553"/>
                  </a:lnTo>
                  <a:lnTo>
                    <a:pt x="379" y="551"/>
                  </a:lnTo>
                  <a:lnTo>
                    <a:pt x="381" y="547"/>
                  </a:lnTo>
                  <a:lnTo>
                    <a:pt x="382" y="543"/>
                  </a:lnTo>
                  <a:lnTo>
                    <a:pt x="384" y="540"/>
                  </a:lnTo>
                  <a:lnTo>
                    <a:pt x="388" y="536"/>
                  </a:lnTo>
                  <a:lnTo>
                    <a:pt x="388" y="532"/>
                  </a:lnTo>
                  <a:lnTo>
                    <a:pt x="390" y="530"/>
                  </a:lnTo>
                  <a:lnTo>
                    <a:pt x="390" y="526"/>
                  </a:lnTo>
                  <a:lnTo>
                    <a:pt x="392" y="524"/>
                  </a:lnTo>
                  <a:lnTo>
                    <a:pt x="394" y="521"/>
                  </a:lnTo>
                  <a:lnTo>
                    <a:pt x="396" y="519"/>
                  </a:lnTo>
                  <a:lnTo>
                    <a:pt x="398" y="515"/>
                  </a:lnTo>
                  <a:lnTo>
                    <a:pt x="398" y="513"/>
                  </a:lnTo>
                  <a:lnTo>
                    <a:pt x="400" y="507"/>
                  </a:lnTo>
                  <a:lnTo>
                    <a:pt x="402" y="505"/>
                  </a:lnTo>
                  <a:lnTo>
                    <a:pt x="403" y="502"/>
                  </a:lnTo>
                  <a:lnTo>
                    <a:pt x="403" y="498"/>
                  </a:lnTo>
                  <a:lnTo>
                    <a:pt x="405" y="494"/>
                  </a:lnTo>
                  <a:lnTo>
                    <a:pt x="407" y="490"/>
                  </a:lnTo>
                  <a:lnTo>
                    <a:pt x="409" y="486"/>
                  </a:lnTo>
                  <a:lnTo>
                    <a:pt x="411" y="483"/>
                  </a:lnTo>
                  <a:lnTo>
                    <a:pt x="413" y="477"/>
                  </a:lnTo>
                  <a:lnTo>
                    <a:pt x="413" y="473"/>
                  </a:lnTo>
                  <a:lnTo>
                    <a:pt x="415" y="469"/>
                  </a:lnTo>
                  <a:lnTo>
                    <a:pt x="417" y="464"/>
                  </a:lnTo>
                  <a:lnTo>
                    <a:pt x="419" y="460"/>
                  </a:lnTo>
                  <a:lnTo>
                    <a:pt x="421" y="454"/>
                  </a:lnTo>
                  <a:lnTo>
                    <a:pt x="421" y="450"/>
                  </a:lnTo>
                  <a:lnTo>
                    <a:pt x="422" y="446"/>
                  </a:lnTo>
                  <a:lnTo>
                    <a:pt x="424" y="441"/>
                  </a:lnTo>
                  <a:lnTo>
                    <a:pt x="424" y="437"/>
                  </a:lnTo>
                  <a:lnTo>
                    <a:pt x="426" y="431"/>
                  </a:lnTo>
                  <a:lnTo>
                    <a:pt x="428" y="426"/>
                  </a:lnTo>
                  <a:lnTo>
                    <a:pt x="428" y="420"/>
                  </a:lnTo>
                  <a:lnTo>
                    <a:pt x="430" y="416"/>
                  </a:lnTo>
                  <a:lnTo>
                    <a:pt x="432" y="410"/>
                  </a:lnTo>
                  <a:lnTo>
                    <a:pt x="434" y="407"/>
                  </a:lnTo>
                  <a:lnTo>
                    <a:pt x="434" y="401"/>
                  </a:lnTo>
                  <a:lnTo>
                    <a:pt x="436" y="395"/>
                  </a:lnTo>
                  <a:lnTo>
                    <a:pt x="436" y="389"/>
                  </a:lnTo>
                  <a:lnTo>
                    <a:pt x="438" y="386"/>
                  </a:lnTo>
                  <a:lnTo>
                    <a:pt x="438" y="380"/>
                  </a:lnTo>
                  <a:lnTo>
                    <a:pt x="438" y="374"/>
                  </a:lnTo>
                  <a:lnTo>
                    <a:pt x="440" y="369"/>
                  </a:lnTo>
                  <a:lnTo>
                    <a:pt x="440" y="363"/>
                  </a:lnTo>
                  <a:lnTo>
                    <a:pt x="440" y="357"/>
                  </a:lnTo>
                  <a:lnTo>
                    <a:pt x="441" y="351"/>
                  </a:lnTo>
                  <a:lnTo>
                    <a:pt x="441" y="348"/>
                  </a:lnTo>
                  <a:lnTo>
                    <a:pt x="441" y="342"/>
                  </a:lnTo>
                  <a:lnTo>
                    <a:pt x="441" y="336"/>
                  </a:lnTo>
                  <a:lnTo>
                    <a:pt x="441" y="331"/>
                  </a:lnTo>
                  <a:lnTo>
                    <a:pt x="441" y="325"/>
                  </a:lnTo>
                  <a:lnTo>
                    <a:pt x="443" y="321"/>
                  </a:lnTo>
                  <a:lnTo>
                    <a:pt x="441" y="313"/>
                  </a:lnTo>
                  <a:lnTo>
                    <a:pt x="441" y="308"/>
                  </a:lnTo>
                  <a:lnTo>
                    <a:pt x="441" y="302"/>
                  </a:lnTo>
                  <a:lnTo>
                    <a:pt x="441" y="296"/>
                  </a:lnTo>
                  <a:lnTo>
                    <a:pt x="440" y="291"/>
                  </a:lnTo>
                  <a:lnTo>
                    <a:pt x="440" y="285"/>
                  </a:lnTo>
                  <a:lnTo>
                    <a:pt x="438" y="279"/>
                  </a:lnTo>
                  <a:lnTo>
                    <a:pt x="438" y="273"/>
                  </a:lnTo>
                  <a:lnTo>
                    <a:pt x="436" y="268"/>
                  </a:lnTo>
                  <a:lnTo>
                    <a:pt x="436" y="260"/>
                  </a:lnTo>
                  <a:lnTo>
                    <a:pt x="434" y="254"/>
                  </a:lnTo>
                  <a:lnTo>
                    <a:pt x="432" y="249"/>
                  </a:lnTo>
                  <a:lnTo>
                    <a:pt x="430" y="243"/>
                  </a:lnTo>
                  <a:lnTo>
                    <a:pt x="428" y="235"/>
                  </a:lnTo>
                  <a:lnTo>
                    <a:pt x="426" y="230"/>
                  </a:lnTo>
                  <a:lnTo>
                    <a:pt x="426" y="224"/>
                  </a:lnTo>
                  <a:lnTo>
                    <a:pt x="422" y="218"/>
                  </a:lnTo>
                  <a:lnTo>
                    <a:pt x="421" y="211"/>
                  </a:lnTo>
                  <a:lnTo>
                    <a:pt x="419" y="205"/>
                  </a:lnTo>
                  <a:lnTo>
                    <a:pt x="417" y="199"/>
                  </a:lnTo>
                  <a:lnTo>
                    <a:pt x="415" y="192"/>
                  </a:lnTo>
                  <a:lnTo>
                    <a:pt x="413" y="186"/>
                  </a:lnTo>
                  <a:lnTo>
                    <a:pt x="409" y="180"/>
                  </a:lnTo>
                  <a:lnTo>
                    <a:pt x="407" y="175"/>
                  </a:lnTo>
                  <a:lnTo>
                    <a:pt x="405" y="167"/>
                  </a:lnTo>
                  <a:lnTo>
                    <a:pt x="402" y="161"/>
                  </a:lnTo>
                  <a:lnTo>
                    <a:pt x="400" y="156"/>
                  </a:lnTo>
                  <a:lnTo>
                    <a:pt x="398" y="150"/>
                  </a:lnTo>
                  <a:lnTo>
                    <a:pt x="396" y="144"/>
                  </a:lnTo>
                  <a:lnTo>
                    <a:pt x="392" y="139"/>
                  </a:lnTo>
                  <a:lnTo>
                    <a:pt x="390" y="133"/>
                  </a:lnTo>
                  <a:lnTo>
                    <a:pt x="388" y="127"/>
                  </a:lnTo>
                  <a:lnTo>
                    <a:pt x="384" y="121"/>
                  </a:lnTo>
                  <a:lnTo>
                    <a:pt x="382" y="116"/>
                  </a:lnTo>
                  <a:lnTo>
                    <a:pt x="381" y="110"/>
                  </a:lnTo>
                  <a:lnTo>
                    <a:pt x="377" y="104"/>
                  </a:lnTo>
                  <a:lnTo>
                    <a:pt x="375" y="99"/>
                  </a:lnTo>
                  <a:lnTo>
                    <a:pt x="373" y="95"/>
                  </a:lnTo>
                  <a:lnTo>
                    <a:pt x="369" y="89"/>
                  </a:lnTo>
                  <a:lnTo>
                    <a:pt x="367" y="85"/>
                  </a:lnTo>
                  <a:lnTo>
                    <a:pt x="363" y="80"/>
                  </a:lnTo>
                  <a:lnTo>
                    <a:pt x="362" y="76"/>
                  </a:lnTo>
                  <a:lnTo>
                    <a:pt x="360" y="72"/>
                  </a:lnTo>
                  <a:lnTo>
                    <a:pt x="358" y="66"/>
                  </a:lnTo>
                  <a:lnTo>
                    <a:pt x="356" y="63"/>
                  </a:lnTo>
                  <a:lnTo>
                    <a:pt x="354" y="59"/>
                  </a:lnTo>
                  <a:lnTo>
                    <a:pt x="352" y="55"/>
                  </a:lnTo>
                  <a:lnTo>
                    <a:pt x="350" y="51"/>
                  </a:lnTo>
                  <a:lnTo>
                    <a:pt x="348" y="47"/>
                  </a:lnTo>
                  <a:lnTo>
                    <a:pt x="346" y="45"/>
                  </a:lnTo>
                  <a:lnTo>
                    <a:pt x="344" y="42"/>
                  </a:lnTo>
                  <a:lnTo>
                    <a:pt x="343" y="40"/>
                  </a:lnTo>
                  <a:lnTo>
                    <a:pt x="339" y="34"/>
                  </a:lnTo>
                  <a:lnTo>
                    <a:pt x="337" y="30"/>
                  </a:lnTo>
                  <a:lnTo>
                    <a:pt x="335" y="26"/>
                  </a:lnTo>
                  <a:lnTo>
                    <a:pt x="335" y="24"/>
                  </a:lnTo>
                  <a:lnTo>
                    <a:pt x="333" y="23"/>
                  </a:lnTo>
                  <a:lnTo>
                    <a:pt x="268" y="0"/>
                  </a:lnTo>
                  <a:lnTo>
                    <a:pt x="215" y="2"/>
                  </a:lnTo>
                  <a:lnTo>
                    <a:pt x="130" y="2"/>
                  </a:lnTo>
                  <a:lnTo>
                    <a:pt x="103" y="36"/>
                  </a:lnTo>
                  <a:lnTo>
                    <a:pt x="78" y="61"/>
                  </a:lnTo>
                  <a:lnTo>
                    <a:pt x="78" y="61"/>
                  </a:lnTo>
                  <a:close/>
                </a:path>
              </a:pathLst>
            </a:custGeom>
            <a:solidFill>
              <a:srgbClr val="FFD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3BA3F6EE-DE16-BE5A-76FB-B977CD50B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0" y="2999"/>
              <a:ext cx="64" cy="77"/>
            </a:xfrm>
            <a:custGeom>
              <a:avLst/>
              <a:gdLst>
                <a:gd name="T0" fmla="*/ 0 w 127"/>
                <a:gd name="T1" fmla="*/ 56 h 154"/>
                <a:gd name="T2" fmla="*/ 70 w 127"/>
                <a:gd name="T3" fmla="*/ 8 h 154"/>
                <a:gd name="T4" fmla="*/ 101 w 127"/>
                <a:gd name="T5" fmla="*/ 0 h 154"/>
                <a:gd name="T6" fmla="*/ 127 w 127"/>
                <a:gd name="T7" fmla="*/ 52 h 154"/>
                <a:gd name="T8" fmla="*/ 125 w 127"/>
                <a:gd name="T9" fmla="*/ 90 h 154"/>
                <a:gd name="T10" fmla="*/ 91 w 127"/>
                <a:gd name="T11" fmla="*/ 154 h 154"/>
                <a:gd name="T12" fmla="*/ 0 w 127"/>
                <a:gd name="T13" fmla="*/ 56 h 154"/>
                <a:gd name="T14" fmla="*/ 0 w 127"/>
                <a:gd name="T15" fmla="*/ 5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154">
                  <a:moveTo>
                    <a:pt x="0" y="56"/>
                  </a:moveTo>
                  <a:lnTo>
                    <a:pt x="70" y="8"/>
                  </a:lnTo>
                  <a:lnTo>
                    <a:pt x="101" y="0"/>
                  </a:lnTo>
                  <a:lnTo>
                    <a:pt x="127" y="52"/>
                  </a:lnTo>
                  <a:lnTo>
                    <a:pt x="125" y="90"/>
                  </a:lnTo>
                  <a:lnTo>
                    <a:pt x="91" y="154"/>
                  </a:lnTo>
                  <a:lnTo>
                    <a:pt x="0" y="5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EB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DBF1B3F5-B62F-4C33-5EF0-AF2E166E1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948"/>
              <a:ext cx="11" cy="15"/>
            </a:xfrm>
            <a:custGeom>
              <a:avLst/>
              <a:gdLst>
                <a:gd name="T0" fmla="*/ 0 w 23"/>
                <a:gd name="T1" fmla="*/ 7 h 30"/>
                <a:gd name="T2" fmla="*/ 0 w 23"/>
                <a:gd name="T3" fmla="*/ 9 h 30"/>
                <a:gd name="T4" fmla="*/ 0 w 23"/>
                <a:gd name="T5" fmla="*/ 13 h 30"/>
                <a:gd name="T6" fmla="*/ 2 w 23"/>
                <a:gd name="T7" fmla="*/ 17 h 30"/>
                <a:gd name="T8" fmla="*/ 2 w 23"/>
                <a:gd name="T9" fmla="*/ 21 h 30"/>
                <a:gd name="T10" fmla="*/ 4 w 23"/>
                <a:gd name="T11" fmla="*/ 24 h 30"/>
                <a:gd name="T12" fmla="*/ 6 w 23"/>
                <a:gd name="T13" fmla="*/ 28 h 30"/>
                <a:gd name="T14" fmla="*/ 6 w 23"/>
                <a:gd name="T15" fmla="*/ 30 h 30"/>
                <a:gd name="T16" fmla="*/ 8 w 23"/>
                <a:gd name="T17" fmla="*/ 30 h 30"/>
                <a:gd name="T18" fmla="*/ 10 w 23"/>
                <a:gd name="T19" fmla="*/ 30 h 30"/>
                <a:gd name="T20" fmla="*/ 12 w 23"/>
                <a:gd name="T21" fmla="*/ 30 h 30"/>
                <a:gd name="T22" fmla="*/ 15 w 23"/>
                <a:gd name="T23" fmla="*/ 28 h 30"/>
                <a:gd name="T24" fmla="*/ 17 w 23"/>
                <a:gd name="T25" fmla="*/ 28 h 30"/>
                <a:gd name="T26" fmla="*/ 21 w 23"/>
                <a:gd name="T27" fmla="*/ 26 h 30"/>
                <a:gd name="T28" fmla="*/ 23 w 23"/>
                <a:gd name="T29" fmla="*/ 24 h 30"/>
                <a:gd name="T30" fmla="*/ 23 w 23"/>
                <a:gd name="T31" fmla="*/ 23 h 30"/>
                <a:gd name="T32" fmla="*/ 23 w 23"/>
                <a:gd name="T33" fmla="*/ 21 h 30"/>
                <a:gd name="T34" fmla="*/ 21 w 23"/>
                <a:gd name="T35" fmla="*/ 19 h 30"/>
                <a:gd name="T36" fmla="*/ 21 w 23"/>
                <a:gd name="T37" fmla="*/ 15 h 30"/>
                <a:gd name="T38" fmla="*/ 19 w 23"/>
                <a:gd name="T39" fmla="*/ 11 h 30"/>
                <a:gd name="T40" fmla="*/ 19 w 23"/>
                <a:gd name="T41" fmla="*/ 9 h 30"/>
                <a:gd name="T42" fmla="*/ 19 w 23"/>
                <a:gd name="T43" fmla="*/ 5 h 30"/>
                <a:gd name="T44" fmla="*/ 17 w 23"/>
                <a:gd name="T45" fmla="*/ 4 h 30"/>
                <a:gd name="T46" fmla="*/ 17 w 23"/>
                <a:gd name="T47" fmla="*/ 0 h 30"/>
                <a:gd name="T48" fmla="*/ 17 w 23"/>
                <a:gd name="T49" fmla="*/ 0 h 30"/>
                <a:gd name="T50" fmla="*/ 13 w 23"/>
                <a:gd name="T51" fmla="*/ 0 h 30"/>
                <a:gd name="T52" fmla="*/ 12 w 23"/>
                <a:gd name="T53" fmla="*/ 0 h 30"/>
                <a:gd name="T54" fmla="*/ 10 w 23"/>
                <a:gd name="T55" fmla="*/ 2 h 30"/>
                <a:gd name="T56" fmla="*/ 6 w 23"/>
                <a:gd name="T57" fmla="*/ 4 h 30"/>
                <a:gd name="T58" fmla="*/ 2 w 23"/>
                <a:gd name="T59" fmla="*/ 5 h 30"/>
                <a:gd name="T60" fmla="*/ 0 w 23"/>
                <a:gd name="T61" fmla="*/ 7 h 30"/>
                <a:gd name="T62" fmla="*/ 0 w 23"/>
                <a:gd name="T63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" h="30">
                  <a:moveTo>
                    <a:pt x="0" y="7"/>
                  </a:moveTo>
                  <a:lnTo>
                    <a:pt x="0" y="9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2" y="30"/>
                  </a:lnTo>
                  <a:lnTo>
                    <a:pt x="15" y="28"/>
                  </a:lnTo>
                  <a:lnTo>
                    <a:pt x="17" y="28"/>
                  </a:lnTo>
                  <a:lnTo>
                    <a:pt x="21" y="26"/>
                  </a:lnTo>
                  <a:lnTo>
                    <a:pt x="23" y="24"/>
                  </a:lnTo>
                  <a:lnTo>
                    <a:pt x="23" y="23"/>
                  </a:lnTo>
                  <a:lnTo>
                    <a:pt x="23" y="21"/>
                  </a:lnTo>
                  <a:lnTo>
                    <a:pt x="21" y="19"/>
                  </a:lnTo>
                  <a:lnTo>
                    <a:pt x="21" y="15"/>
                  </a:lnTo>
                  <a:lnTo>
                    <a:pt x="19" y="11"/>
                  </a:lnTo>
                  <a:lnTo>
                    <a:pt x="19" y="9"/>
                  </a:lnTo>
                  <a:lnTo>
                    <a:pt x="19" y="5"/>
                  </a:lnTo>
                  <a:lnTo>
                    <a:pt x="17" y="4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6" y="4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97461939-1275-2540-A724-B28BA6C5F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" y="2935"/>
              <a:ext cx="12" cy="15"/>
            </a:xfrm>
            <a:custGeom>
              <a:avLst/>
              <a:gdLst>
                <a:gd name="T0" fmla="*/ 0 w 22"/>
                <a:gd name="T1" fmla="*/ 6 h 31"/>
                <a:gd name="T2" fmla="*/ 0 w 22"/>
                <a:gd name="T3" fmla="*/ 8 h 31"/>
                <a:gd name="T4" fmla="*/ 0 w 22"/>
                <a:gd name="T5" fmla="*/ 12 h 31"/>
                <a:gd name="T6" fmla="*/ 0 w 22"/>
                <a:gd name="T7" fmla="*/ 15 h 31"/>
                <a:gd name="T8" fmla="*/ 1 w 22"/>
                <a:gd name="T9" fmla="*/ 19 h 31"/>
                <a:gd name="T10" fmla="*/ 3 w 22"/>
                <a:gd name="T11" fmla="*/ 23 h 31"/>
                <a:gd name="T12" fmla="*/ 5 w 22"/>
                <a:gd name="T13" fmla="*/ 27 h 31"/>
                <a:gd name="T14" fmla="*/ 5 w 22"/>
                <a:gd name="T15" fmla="*/ 29 h 31"/>
                <a:gd name="T16" fmla="*/ 7 w 22"/>
                <a:gd name="T17" fmla="*/ 31 h 31"/>
                <a:gd name="T18" fmla="*/ 9 w 22"/>
                <a:gd name="T19" fmla="*/ 29 h 31"/>
                <a:gd name="T20" fmla="*/ 11 w 22"/>
                <a:gd name="T21" fmla="*/ 29 h 31"/>
                <a:gd name="T22" fmla="*/ 13 w 22"/>
                <a:gd name="T23" fmla="*/ 27 h 31"/>
                <a:gd name="T24" fmla="*/ 17 w 22"/>
                <a:gd name="T25" fmla="*/ 27 h 31"/>
                <a:gd name="T26" fmla="*/ 21 w 22"/>
                <a:gd name="T27" fmla="*/ 23 h 31"/>
                <a:gd name="T28" fmla="*/ 22 w 22"/>
                <a:gd name="T29" fmla="*/ 19 h 31"/>
                <a:gd name="T30" fmla="*/ 21 w 22"/>
                <a:gd name="T31" fmla="*/ 17 h 31"/>
                <a:gd name="T32" fmla="*/ 19 w 22"/>
                <a:gd name="T33" fmla="*/ 13 h 31"/>
                <a:gd name="T34" fmla="*/ 19 w 22"/>
                <a:gd name="T35" fmla="*/ 10 h 31"/>
                <a:gd name="T36" fmla="*/ 19 w 22"/>
                <a:gd name="T37" fmla="*/ 8 h 31"/>
                <a:gd name="T38" fmla="*/ 17 w 22"/>
                <a:gd name="T39" fmla="*/ 4 h 31"/>
                <a:gd name="T40" fmla="*/ 17 w 22"/>
                <a:gd name="T41" fmla="*/ 2 h 31"/>
                <a:gd name="T42" fmla="*/ 15 w 22"/>
                <a:gd name="T43" fmla="*/ 0 h 31"/>
                <a:gd name="T44" fmla="*/ 15 w 22"/>
                <a:gd name="T45" fmla="*/ 0 h 31"/>
                <a:gd name="T46" fmla="*/ 11 w 22"/>
                <a:gd name="T47" fmla="*/ 0 h 31"/>
                <a:gd name="T48" fmla="*/ 5 w 22"/>
                <a:gd name="T49" fmla="*/ 4 h 31"/>
                <a:gd name="T50" fmla="*/ 1 w 22"/>
                <a:gd name="T51" fmla="*/ 6 h 31"/>
                <a:gd name="T52" fmla="*/ 0 w 22"/>
                <a:gd name="T53" fmla="*/ 6 h 31"/>
                <a:gd name="T54" fmla="*/ 0 w 22"/>
                <a:gd name="T55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" h="31">
                  <a:moveTo>
                    <a:pt x="0" y="6"/>
                  </a:moveTo>
                  <a:lnTo>
                    <a:pt x="0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1" y="19"/>
                  </a:lnTo>
                  <a:lnTo>
                    <a:pt x="3" y="23"/>
                  </a:lnTo>
                  <a:lnTo>
                    <a:pt x="5" y="27"/>
                  </a:lnTo>
                  <a:lnTo>
                    <a:pt x="5" y="29"/>
                  </a:lnTo>
                  <a:lnTo>
                    <a:pt x="7" y="31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3" y="27"/>
                  </a:lnTo>
                  <a:lnTo>
                    <a:pt x="17" y="27"/>
                  </a:lnTo>
                  <a:lnTo>
                    <a:pt x="21" y="23"/>
                  </a:lnTo>
                  <a:lnTo>
                    <a:pt x="22" y="19"/>
                  </a:lnTo>
                  <a:lnTo>
                    <a:pt x="21" y="17"/>
                  </a:lnTo>
                  <a:lnTo>
                    <a:pt x="19" y="13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7" y="4"/>
                  </a:lnTo>
                  <a:lnTo>
                    <a:pt x="17" y="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5" y="4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6FE3F366-F842-C2B7-3CC6-A43DA88F5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2" y="2964"/>
              <a:ext cx="12" cy="16"/>
            </a:xfrm>
            <a:custGeom>
              <a:avLst/>
              <a:gdLst>
                <a:gd name="T0" fmla="*/ 0 w 23"/>
                <a:gd name="T1" fmla="*/ 10 h 32"/>
                <a:gd name="T2" fmla="*/ 0 w 23"/>
                <a:gd name="T3" fmla="*/ 11 h 32"/>
                <a:gd name="T4" fmla="*/ 0 w 23"/>
                <a:gd name="T5" fmla="*/ 15 h 32"/>
                <a:gd name="T6" fmla="*/ 0 w 23"/>
                <a:gd name="T7" fmla="*/ 19 h 32"/>
                <a:gd name="T8" fmla="*/ 2 w 23"/>
                <a:gd name="T9" fmla="*/ 23 h 32"/>
                <a:gd name="T10" fmla="*/ 2 w 23"/>
                <a:gd name="T11" fmla="*/ 27 h 32"/>
                <a:gd name="T12" fmla="*/ 4 w 23"/>
                <a:gd name="T13" fmla="*/ 29 h 32"/>
                <a:gd name="T14" fmla="*/ 4 w 23"/>
                <a:gd name="T15" fmla="*/ 32 h 32"/>
                <a:gd name="T16" fmla="*/ 6 w 23"/>
                <a:gd name="T17" fmla="*/ 32 h 32"/>
                <a:gd name="T18" fmla="*/ 7 w 23"/>
                <a:gd name="T19" fmla="*/ 32 h 32"/>
                <a:gd name="T20" fmla="*/ 9 w 23"/>
                <a:gd name="T21" fmla="*/ 32 h 32"/>
                <a:gd name="T22" fmla="*/ 13 w 23"/>
                <a:gd name="T23" fmla="*/ 31 h 32"/>
                <a:gd name="T24" fmla="*/ 15 w 23"/>
                <a:gd name="T25" fmla="*/ 29 h 32"/>
                <a:gd name="T26" fmla="*/ 19 w 23"/>
                <a:gd name="T27" fmla="*/ 29 h 32"/>
                <a:gd name="T28" fmla="*/ 21 w 23"/>
                <a:gd name="T29" fmla="*/ 27 h 32"/>
                <a:gd name="T30" fmla="*/ 23 w 23"/>
                <a:gd name="T31" fmla="*/ 25 h 32"/>
                <a:gd name="T32" fmla="*/ 23 w 23"/>
                <a:gd name="T33" fmla="*/ 23 h 32"/>
                <a:gd name="T34" fmla="*/ 21 w 23"/>
                <a:gd name="T35" fmla="*/ 19 h 32"/>
                <a:gd name="T36" fmla="*/ 19 w 23"/>
                <a:gd name="T37" fmla="*/ 17 h 32"/>
                <a:gd name="T38" fmla="*/ 19 w 23"/>
                <a:gd name="T39" fmla="*/ 13 h 32"/>
                <a:gd name="T40" fmla="*/ 19 w 23"/>
                <a:gd name="T41" fmla="*/ 10 h 32"/>
                <a:gd name="T42" fmla="*/ 17 w 23"/>
                <a:gd name="T43" fmla="*/ 8 h 32"/>
                <a:gd name="T44" fmla="*/ 15 w 23"/>
                <a:gd name="T45" fmla="*/ 4 h 32"/>
                <a:gd name="T46" fmla="*/ 15 w 23"/>
                <a:gd name="T47" fmla="*/ 2 h 32"/>
                <a:gd name="T48" fmla="*/ 13 w 23"/>
                <a:gd name="T49" fmla="*/ 0 h 32"/>
                <a:gd name="T50" fmla="*/ 11 w 23"/>
                <a:gd name="T51" fmla="*/ 2 h 32"/>
                <a:gd name="T52" fmla="*/ 6 w 23"/>
                <a:gd name="T53" fmla="*/ 6 h 32"/>
                <a:gd name="T54" fmla="*/ 2 w 23"/>
                <a:gd name="T55" fmla="*/ 8 h 32"/>
                <a:gd name="T56" fmla="*/ 0 w 23"/>
                <a:gd name="T57" fmla="*/ 10 h 32"/>
                <a:gd name="T58" fmla="*/ 0 w 23"/>
                <a:gd name="T5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" h="32">
                  <a:moveTo>
                    <a:pt x="0" y="10"/>
                  </a:moveTo>
                  <a:lnTo>
                    <a:pt x="0" y="11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2" y="23"/>
                  </a:lnTo>
                  <a:lnTo>
                    <a:pt x="2" y="27"/>
                  </a:lnTo>
                  <a:lnTo>
                    <a:pt x="4" y="29"/>
                  </a:lnTo>
                  <a:lnTo>
                    <a:pt x="4" y="32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3" y="31"/>
                  </a:lnTo>
                  <a:lnTo>
                    <a:pt x="15" y="29"/>
                  </a:lnTo>
                  <a:lnTo>
                    <a:pt x="19" y="29"/>
                  </a:lnTo>
                  <a:lnTo>
                    <a:pt x="21" y="27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1" y="19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19" y="10"/>
                  </a:lnTo>
                  <a:lnTo>
                    <a:pt x="17" y="8"/>
                  </a:lnTo>
                  <a:lnTo>
                    <a:pt x="15" y="4"/>
                  </a:lnTo>
                  <a:lnTo>
                    <a:pt x="15" y="2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6" y="6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05110AB2-68F0-79F3-EC4B-92273BA66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" y="2956"/>
              <a:ext cx="12" cy="16"/>
            </a:xfrm>
            <a:custGeom>
              <a:avLst/>
              <a:gdLst>
                <a:gd name="T0" fmla="*/ 0 w 23"/>
                <a:gd name="T1" fmla="*/ 7 h 30"/>
                <a:gd name="T2" fmla="*/ 0 w 23"/>
                <a:gd name="T3" fmla="*/ 9 h 30"/>
                <a:gd name="T4" fmla="*/ 0 w 23"/>
                <a:gd name="T5" fmla="*/ 13 h 30"/>
                <a:gd name="T6" fmla="*/ 0 w 23"/>
                <a:gd name="T7" fmla="*/ 17 h 30"/>
                <a:gd name="T8" fmla="*/ 2 w 23"/>
                <a:gd name="T9" fmla="*/ 21 h 30"/>
                <a:gd name="T10" fmla="*/ 4 w 23"/>
                <a:gd name="T11" fmla="*/ 23 h 30"/>
                <a:gd name="T12" fmla="*/ 6 w 23"/>
                <a:gd name="T13" fmla="*/ 26 h 30"/>
                <a:gd name="T14" fmla="*/ 6 w 23"/>
                <a:gd name="T15" fmla="*/ 28 h 30"/>
                <a:gd name="T16" fmla="*/ 8 w 23"/>
                <a:gd name="T17" fmla="*/ 30 h 30"/>
                <a:gd name="T18" fmla="*/ 10 w 23"/>
                <a:gd name="T19" fmla="*/ 28 h 30"/>
                <a:gd name="T20" fmla="*/ 12 w 23"/>
                <a:gd name="T21" fmla="*/ 28 h 30"/>
                <a:gd name="T22" fmla="*/ 14 w 23"/>
                <a:gd name="T23" fmla="*/ 28 h 30"/>
                <a:gd name="T24" fmla="*/ 18 w 23"/>
                <a:gd name="T25" fmla="*/ 26 h 30"/>
                <a:gd name="T26" fmla="*/ 21 w 23"/>
                <a:gd name="T27" fmla="*/ 25 h 30"/>
                <a:gd name="T28" fmla="*/ 23 w 23"/>
                <a:gd name="T29" fmla="*/ 21 h 30"/>
                <a:gd name="T30" fmla="*/ 21 w 23"/>
                <a:gd name="T31" fmla="*/ 17 h 30"/>
                <a:gd name="T32" fmla="*/ 19 w 23"/>
                <a:gd name="T33" fmla="*/ 15 h 30"/>
                <a:gd name="T34" fmla="*/ 19 w 23"/>
                <a:gd name="T35" fmla="*/ 11 h 30"/>
                <a:gd name="T36" fmla="*/ 19 w 23"/>
                <a:gd name="T37" fmla="*/ 7 h 30"/>
                <a:gd name="T38" fmla="*/ 18 w 23"/>
                <a:gd name="T39" fmla="*/ 6 h 30"/>
                <a:gd name="T40" fmla="*/ 18 w 23"/>
                <a:gd name="T41" fmla="*/ 4 h 30"/>
                <a:gd name="T42" fmla="*/ 16 w 23"/>
                <a:gd name="T43" fmla="*/ 2 h 30"/>
                <a:gd name="T44" fmla="*/ 16 w 23"/>
                <a:gd name="T45" fmla="*/ 0 h 30"/>
                <a:gd name="T46" fmla="*/ 14 w 23"/>
                <a:gd name="T47" fmla="*/ 0 h 30"/>
                <a:gd name="T48" fmla="*/ 12 w 23"/>
                <a:gd name="T49" fmla="*/ 2 h 30"/>
                <a:gd name="T50" fmla="*/ 8 w 23"/>
                <a:gd name="T51" fmla="*/ 2 h 30"/>
                <a:gd name="T52" fmla="*/ 6 w 23"/>
                <a:gd name="T53" fmla="*/ 4 h 30"/>
                <a:gd name="T54" fmla="*/ 2 w 23"/>
                <a:gd name="T55" fmla="*/ 6 h 30"/>
                <a:gd name="T56" fmla="*/ 0 w 23"/>
                <a:gd name="T57" fmla="*/ 7 h 30"/>
                <a:gd name="T58" fmla="*/ 0 w 23"/>
                <a:gd name="T59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" h="30">
                  <a:moveTo>
                    <a:pt x="0" y="7"/>
                  </a:moveTo>
                  <a:lnTo>
                    <a:pt x="0" y="9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2" y="21"/>
                  </a:lnTo>
                  <a:lnTo>
                    <a:pt x="4" y="23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8" y="30"/>
                  </a:lnTo>
                  <a:lnTo>
                    <a:pt x="10" y="28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8" y="26"/>
                  </a:lnTo>
                  <a:lnTo>
                    <a:pt x="21" y="25"/>
                  </a:lnTo>
                  <a:lnTo>
                    <a:pt x="23" y="21"/>
                  </a:lnTo>
                  <a:lnTo>
                    <a:pt x="21" y="17"/>
                  </a:lnTo>
                  <a:lnTo>
                    <a:pt x="19" y="15"/>
                  </a:lnTo>
                  <a:lnTo>
                    <a:pt x="19" y="11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8" y="2"/>
                  </a:lnTo>
                  <a:lnTo>
                    <a:pt x="6" y="4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868FC9E2-5870-48C5-632F-D03EF62B2C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7" y="2983"/>
              <a:ext cx="11" cy="15"/>
            </a:xfrm>
            <a:custGeom>
              <a:avLst/>
              <a:gdLst>
                <a:gd name="T0" fmla="*/ 0 w 21"/>
                <a:gd name="T1" fmla="*/ 8 h 31"/>
                <a:gd name="T2" fmla="*/ 0 w 21"/>
                <a:gd name="T3" fmla="*/ 10 h 31"/>
                <a:gd name="T4" fmla="*/ 0 w 21"/>
                <a:gd name="T5" fmla="*/ 13 h 31"/>
                <a:gd name="T6" fmla="*/ 0 w 21"/>
                <a:gd name="T7" fmla="*/ 17 h 31"/>
                <a:gd name="T8" fmla="*/ 2 w 21"/>
                <a:gd name="T9" fmla="*/ 21 h 31"/>
                <a:gd name="T10" fmla="*/ 2 w 21"/>
                <a:gd name="T11" fmla="*/ 25 h 31"/>
                <a:gd name="T12" fmla="*/ 4 w 21"/>
                <a:gd name="T13" fmla="*/ 27 h 31"/>
                <a:gd name="T14" fmla="*/ 6 w 21"/>
                <a:gd name="T15" fmla="*/ 29 h 31"/>
                <a:gd name="T16" fmla="*/ 8 w 21"/>
                <a:gd name="T17" fmla="*/ 31 h 31"/>
                <a:gd name="T18" fmla="*/ 8 w 21"/>
                <a:gd name="T19" fmla="*/ 31 h 31"/>
                <a:gd name="T20" fmla="*/ 12 w 21"/>
                <a:gd name="T21" fmla="*/ 29 h 31"/>
                <a:gd name="T22" fmla="*/ 14 w 21"/>
                <a:gd name="T23" fmla="*/ 29 h 31"/>
                <a:gd name="T24" fmla="*/ 16 w 21"/>
                <a:gd name="T25" fmla="*/ 27 h 31"/>
                <a:gd name="T26" fmla="*/ 19 w 21"/>
                <a:gd name="T27" fmla="*/ 25 h 31"/>
                <a:gd name="T28" fmla="*/ 21 w 21"/>
                <a:gd name="T29" fmla="*/ 21 h 31"/>
                <a:gd name="T30" fmla="*/ 19 w 21"/>
                <a:gd name="T31" fmla="*/ 17 h 31"/>
                <a:gd name="T32" fmla="*/ 19 w 21"/>
                <a:gd name="T33" fmla="*/ 15 h 31"/>
                <a:gd name="T34" fmla="*/ 18 w 21"/>
                <a:gd name="T35" fmla="*/ 12 h 31"/>
                <a:gd name="T36" fmla="*/ 18 w 21"/>
                <a:gd name="T37" fmla="*/ 10 h 31"/>
                <a:gd name="T38" fmla="*/ 16 w 21"/>
                <a:gd name="T39" fmla="*/ 6 h 31"/>
                <a:gd name="T40" fmla="*/ 16 w 21"/>
                <a:gd name="T41" fmla="*/ 4 h 31"/>
                <a:gd name="T42" fmla="*/ 14 w 21"/>
                <a:gd name="T43" fmla="*/ 2 h 31"/>
                <a:gd name="T44" fmla="*/ 14 w 21"/>
                <a:gd name="T45" fmla="*/ 0 h 31"/>
                <a:gd name="T46" fmla="*/ 10 w 21"/>
                <a:gd name="T47" fmla="*/ 2 h 31"/>
                <a:gd name="T48" fmla="*/ 6 w 21"/>
                <a:gd name="T49" fmla="*/ 4 h 31"/>
                <a:gd name="T50" fmla="*/ 0 w 21"/>
                <a:gd name="T51" fmla="*/ 6 h 31"/>
                <a:gd name="T52" fmla="*/ 0 w 21"/>
                <a:gd name="T53" fmla="*/ 8 h 31"/>
                <a:gd name="T54" fmla="*/ 0 w 21"/>
                <a:gd name="T55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" h="31">
                  <a:moveTo>
                    <a:pt x="0" y="8"/>
                  </a:moveTo>
                  <a:lnTo>
                    <a:pt x="0" y="10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2" y="21"/>
                  </a:lnTo>
                  <a:lnTo>
                    <a:pt x="2" y="25"/>
                  </a:lnTo>
                  <a:lnTo>
                    <a:pt x="4" y="27"/>
                  </a:lnTo>
                  <a:lnTo>
                    <a:pt x="6" y="29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12" y="29"/>
                  </a:lnTo>
                  <a:lnTo>
                    <a:pt x="14" y="29"/>
                  </a:lnTo>
                  <a:lnTo>
                    <a:pt x="16" y="27"/>
                  </a:lnTo>
                  <a:lnTo>
                    <a:pt x="19" y="25"/>
                  </a:lnTo>
                  <a:lnTo>
                    <a:pt x="21" y="21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18" y="12"/>
                  </a:lnTo>
                  <a:lnTo>
                    <a:pt x="18" y="10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6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8AB2107A-CAC9-6257-39A9-92F319473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" y="2983"/>
              <a:ext cx="12" cy="15"/>
            </a:xfrm>
            <a:custGeom>
              <a:avLst/>
              <a:gdLst>
                <a:gd name="T0" fmla="*/ 0 w 23"/>
                <a:gd name="T1" fmla="*/ 6 h 31"/>
                <a:gd name="T2" fmla="*/ 0 w 23"/>
                <a:gd name="T3" fmla="*/ 10 h 31"/>
                <a:gd name="T4" fmla="*/ 2 w 23"/>
                <a:gd name="T5" fmla="*/ 12 h 31"/>
                <a:gd name="T6" fmla="*/ 2 w 23"/>
                <a:gd name="T7" fmla="*/ 15 h 31"/>
                <a:gd name="T8" fmla="*/ 4 w 23"/>
                <a:gd name="T9" fmla="*/ 21 h 31"/>
                <a:gd name="T10" fmla="*/ 4 w 23"/>
                <a:gd name="T11" fmla="*/ 25 h 31"/>
                <a:gd name="T12" fmla="*/ 6 w 23"/>
                <a:gd name="T13" fmla="*/ 27 h 31"/>
                <a:gd name="T14" fmla="*/ 8 w 23"/>
                <a:gd name="T15" fmla="*/ 29 h 31"/>
                <a:gd name="T16" fmla="*/ 10 w 23"/>
                <a:gd name="T17" fmla="*/ 31 h 31"/>
                <a:gd name="T18" fmla="*/ 10 w 23"/>
                <a:gd name="T19" fmla="*/ 31 h 31"/>
                <a:gd name="T20" fmla="*/ 14 w 23"/>
                <a:gd name="T21" fmla="*/ 29 h 31"/>
                <a:gd name="T22" fmla="*/ 16 w 23"/>
                <a:gd name="T23" fmla="*/ 29 h 31"/>
                <a:gd name="T24" fmla="*/ 19 w 23"/>
                <a:gd name="T25" fmla="*/ 27 h 31"/>
                <a:gd name="T26" fmla="*/ 23 w 23"/>
                <a:gd name="T27" fmla="*/ 25 h 31"/>
                <a:gd name="T28" fmla="*/ 23 w 23"/>
                <a:gd name="T29" fmla="*/ 21 h 31"/>
                <a:gd name="T30" fmla="*/ 21 w 23"/>
                <a:gd name="T31" fmla="*/ 17 h 31"/>
                <a:gd name="T32" fmla="*/ 21 w 23"/>
                <a:gd name="T33" fmla="*/ 13 h 31"/>
                <a:gd name="T34" fmla="*/ 19 w 23"/>
                <a:gd name="T35" fmla="*/ 12 h 31"/>
                <a:gd name="T36" fmla="*/ 19 w 23"/>
                <a:gd name="T37" fmla="*/ 8 h 31"/>
                <a:gd name="T38" fmla="*/ 19 w 23"/>
                <a:gd name="T39" fmla="*/ 4 h 31"/>
                <a:gd name="T40" fmla="*/ 17 w 23"/>
                <a:gd name="T41" fmla="*/ 2 h 31"/>
                <a:gd name="T42" fmla="*/ 16 w 23"/>
                <a:gd name="T43" fmla="*/ 0 h 31"/>
                <a:gd name="T44" fmla="*/ 16 w 23"/>
                <a:gd name="T45" fmla="*/ 0 h 31"/>
                <a:gd name="T46" fmla="*/ 14 w 23"/>
                <a:gd name="T47" fmla="*/ 0 h 31"/>
                <a:gd name="T48" fmla="*/ 12 w 23"/>
                <a:gd name="T49" fmla="*/ 0 h 31"/>
                <a:gd name="T50" fmla="*/ 10 w 23"/>
                <a:gd name="T51" fmla="*/ 0 h 31"/>
                <a:gd name="T52" fmla="*/ 8 w 23"/>
                <a:gd name="T53" fmla="*/ 2 h 31"/>
                <a:gd name="T54" fmla="*/ 2 w 23"/>
                <a:gd name="T55" fmla="*/ 4 h 31"/>
                <a:gd name="T56" fmla="*/ 0 w 23"/>
                <a:gd name="T57" fmla="*/ 6 h 31"/>
                <a:gd name="T58" fmla="*/ 0 w 23"/>
                <a:gd name="T59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" h="31">
                  <a:moveTo>
                    <a:pt x="0" y="6"/>
                  </a:moveTo>
                  <a:lnTo>
                    <a:pt x="0" y="10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4" y="21"/>
                  </a:lnTo>
                  <a:lnTo>
                    <a:pt x="4" y="25"/>
                  </a:lnTo>
                  <a:lnTo>
                    <a:pt x="6" y="27"/>
                  </a:lnTo>
                  <a:lnTo>
                    <a:pt x="8" y="29"/>
                  </a:lnTo>
                  <a:lnTo>
                    <a:pt x="10" y="31"/>
                  </a:lnTo>
                  <a:lnTo>
                    <a:pt x="10" y="31"/>
                  </a:lnTo>
                  <a:lnTo>
                    <a:pt x="14" y="29"/>
                  </a:lnTo>
                  <a:lnTo>
                    <a:pt x="16" y="29"/>
                  </a:lnTo>
                  <a:lnTo>
                    <a:pt x="19" y="27"/>
                  </a:lnTo>
                  <a:lnTo>
                    <a:pt x="23" y="25"/>
                  </a:lnTo>
                  <a:lnTo>
                    <a:pt x="23" y="21"/>
                  </a:lnTo>
                  <a:lnTo>
                    <a:pt x="21" y="17"/>
                  </a:lnTo>
                  <a:lnTo>
                    <a:pt x="21" y="13"/>
                  </a:lnTo>
                  <a:lnTo>
                    <a:pt x="19" y="12"/>
                  </a:lnTo>
                  <a:lnTo>
                    <a:pt x="19" y="8"/>
                  </a:lnTo>
                  <a:lnTo>
                    <a:pt x="19" y="4"/>
                  </a:lnTo>
                  <a:lnTo>
                    <a:pt x="17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9836C6B2-6F75-5893-5653-CB295F51D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6" y="2983"/>
              <a:ext cx="11" cy="15"/>
            </a:xfrm>
            <a:custGeom>
              <a:avLst/>
              <a:gdLst>
                <a:gd name="T0" fmla="*/ 0 w 21"/>
                <a:gd name="T1" fmla="*/ 8 h 31"/>
                <a:gd name="T2" fmla="*/ 0 w 21"/>
                <a:gd name="T3" fmla="*/ 10 h 31"/>
                <a:gd name="T4" fmla="*/ 0 w 21"/>
                <a:gd name="T5" fmla="*/ 13 h 31"/>
                <a:gd name="T6" fmla="*/ 0 w 21"/>
                <a:gd name="T7" fmla="*/ 17 h 31"/>
                <a:gd name="T8" fmla="*/ 2 w 21"/>
                <a:gd name="T9" fmla="*/ 21 h 31"/>
                <a:gd name="T10" fmla="*/ 4 w 21"/>
                <a:gd name="T11" fmla="*/ 25 h 31"/>
                <a:gd name="T12" fmla="*/ 4 w 21"/>
                <a:gd name="T13" fmla="*/ 27 h 31"/>
                <a:gd name="T14" fmla="*/ 6 w 21"/>
                <a:gd name="T15" fmla="*/ 29 h 31"/>
                <a:gd name="T16" fmla="*/ 8 w 21"/>
                <a:gd name="T17" fmla="*/ 31 h 31"/>
                <a:gd name="T18" fmla="*/ 10 w 21"/>
                <a:gd name="T19" fmla="*/ 31 h 31"/>
                <a:gd name="T20" fmla="*/ 12 w 21"/>
                <a:gd name="T21" fmla="*/ 29 h 31"/>
                <a:gd name="T22" fmla="*/ 15 w 21"/>
                <a:gd name="T23" fmla="*/ 29 h 31"/>
                <a:gd name="T24" fmla="*/ 17 w 21"/>
                <a:gd name="T25" fmla="*/ 27 h 31"/>
                <a:gd name="T26" fmla="*/ 21 w 21"/>
                <a:gd name="T27" fmla="*/ 25 h 31"/>
                <a:gd name="T28" fmla="*/ 21 w 21"/>
                <a:gd name="T29" fmla="*/ 21 h 31"/>
                <a:gd name="T30" fmla="*/ 21 w 21"/>
                <a:gd name="T31" fmla="*/ 17 h 31"/>
                <a:gd name="T32" fmla="*/ 21 w 21"/>
                <a:gd name="T33" fmla="*/ 15 h 31"/>
                <a:gd name="T34" fmla="*/ 19 w 21"/>
                <a:gd name="T35" fmla="*/ 12 h 31"/>
                <a:gd name="T36" fmla="*/ 19 w 21"/>
                <a:gd name="T37" fmla="*/ 10 h 31"/>
                <a:gd name="T38" fmla="*/ 17 w 21"/>
                <a:gd name="T39" fmla="*/ 6 h 31"/>
                <a:gd name="T40" fmla="*/ 17 w 21"/>
                <a:gd name="T41" fmla="*/ 4 h 31"/>
                <a:gd name="T42" fmla="*/ 17 w 21"/>
                <a:gd name="T43" fmla="*/ 2 h 31"/>
                <a:gd name="T44" fmla="*/ 15 w 21"/>
                <a:gd name="T45" fmla="*/ 0 h 31"/>
                <a:gd name="T46" fmla="*/ 13 w 21"/>
                <a:gd name="T47" fmla="*/ 0 h 31"/>
                <a:gd name="T48" fmla="*/ 12 w 21"/>
                <a:gd name="T49" fmla="*/ 2 h 31"/>
                <a:gd name="T50" fmla="*/ 8 w 21"/>
                <a:gd name="T51" fmla="*/ 2 h 31"/>
                <a:gd name="T52" fmla="*/ 6 w 21"/>
                <a:gd name="T53" fmla="*/ 4 h 31"/>
                <a:gd name="T54" fmla="*/ 2 w 21"/>
                <a:gd name="T55" fmla="*/ 6 h 31"/>
                <a:gd name="T56" fmla="*/ 0 w 21"/>
                <a:gd name="T57" fmla="*/ 8 h 31"/>
                <a:gd name="T58" fmla="*/ 0 w 21"/>
                <a:gd name="T59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" h="31">
                  <a:moveTo>
                    <a:pt x="0" y="8"/>
                  </a:moveTo>
                  <a:lnTo>
                    <a:pt x="0" y="10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2" y="21"/>
                  </a:lnTo>
                  <a:lnTo>
                    <a:pt x="4" y="25"/>
                  </a:lnTo>
                  <a:lnTo>
                    <a:pt x="4" y="27"/>
                  </a:lnTo>
                  <a:lnTo>
                    <a:pt x="6" y="29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19" y="12"/>
                  </a:lnTo>
                  <a:lnTo>
                    <a:pt x="19" y="10"/>
                  </a:lnTo>
                  <a:lnTo>
                    <a:pt x="17" y="6"/>
                  </a:lnTo>
                  <a:lnTo>
                    <a:pt x="17" y="4"/>
                  </a:lnTo>
                  <a:lnTo>
                    <a:pt x="17" y="2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8" y="2"/>
                  </a:lnTo>
                  <a:lnTo>
                    <a:pt x="6" y="4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9F4F8F0C-330D-9D2F-3243-3D5F47D29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3" y="3013"/>
              <a:ext cx="10" cy="14"/>
            </a:xfrm>
            <a:custGeom>
              <a:avLst/>
              <a:gdLst>
                <a:gd name="T0" fmla="*/ 0 w 21"/>
                <a:gd name="T1" fmla="*/ 6 h 29"/>
                <a:gd name="T2" fmla="*/ 0 w 21"/>
                <a:gd name="T3" fmla="*/ 8 h 29"/>
                <a:gd name="T4" fmla="*/ 0 w 21"/>
                <a:gd name="T5" fmla="*/ 11 h 29"/>
                <a:gd name="T6" fmla="*/ 2 w 21"/>
                <a:gd name="T7" fmla="*/ 15 h 29"/>
                <a:gd name="T8" fmla="*/ 2 w 21"/>
                <a:gd name="T9" fmla="*/ 19 h 29"/>
                <a:gd name="T10" fmla="*/ 4 w 21"/>
                <a:gd name="T11" fmla="*/ 23 h 29"/>
                <a:gd name="T12" fmla="*/ 6 w 21"/>
                <a:gd name="T13" fmla="*/ 27 h 29"/>
                <a:gd name="T14" fmla="*/ 6 w 21"/>
                <a:gd name="T15" fmla="*/ 29 h 29"/>
                <a:gd name="T16" fmla="*/ 8 w 21"/>
                <a:gd name="T17" fmla="*/ 29 h 29"/>
                <a:gd name="T18" fmla="*/ 10 w 21"/>
                <a:gd name="T19" fmla="*/ 29 h 29"/>
                <a:gd name="T20" fmla="*/ 12 w 21"/>
                <a:gd name="T21" fmla="*/ 29 h 29"/>
                <a:gd name="T22" fmla="*/ 16 w 21"/>
                <a:gd name="T23" fmla="*/ 27 h 29"/>
                <a:gd name="T24" fmla="*/ 18 w 21"/>
                <a:gd name="T25" fmla="*/ 27 h 29"/>
                <a:gd name="T26" fmla="*/ 21 w 21"/>
                <a:gd name="T27" fmla="*/ 23 h 29"/>
                <a:gd name="T28" fmla="*/ 21 w 21"/>
                <a:gd name="T29" fmla="*/ 19 h 29"/>
                <a:gd name="T30" fmla="*/ 21 w 21"/>
                <a:gd name="T31" fmla="*/ 15 h 29"/>
                <a:gd name="T32" fmla="*/ 21 w 21"/>
                <a:gd name="T33" fmla="*/ 13 h 29"/>
                <a:gd name="T34" fmla="*/ 19 w 21"/>
                <a:gd name="T35" fmla="*/ 10 h 29"/>
                <a:gd name="T36" fmla="*/ 19 w 21"/>
                <a:gd name="T37" fmla="*/ 6 h 29"/>
                <a:gd name="T38" fmla="*/ 18 w 21"/>
                <a:gd name="T39" fmla="*/ 4 h 29"/>
                <a:gd name="T40" fmla="*/ 18 w 21"/>
                <a:gd name="T41" fmla="*/ 2 h 29"/>
                <a:gd name="T42" fmla="*/ 18 w 21"/>
                <a:gd name="T43" fmla="*/ 0 h 29"/>
                <a:gd name="T44" fmla="*/ 16 w 21"/>
                <a:gd name="T45" fmla="*/ 0 h 29"/>
                <a:gd name="T46" fmla="*/ 14 w 21"/>
                <a:gd name="T47" fmla="*/ 0 h 29"/>
                <a:gd name="T48" fmla="*/ 12 w 21"/>
                <a:gd name="T49" fmla="*/ 0 h 29"/>
                <a:gd name="T50" fmla="*/ 10 w 21"/>
                <a:gd name="T51" fmla="*/ 0 h 29"/>
                <a:gd name="T52" fmla="*/ 6 w 21"/>
                <a:gd name="T53" fmla="*/ 2 h 29"/>
                <a:gd name="T54" fmla="*/ 2 w 21"/>
                <a:gd name="T55" fmla="*/ 4 h 29"/>
                <a:gd name="T56" fmla="*/ 0 w 21"/>
                <a:gd name="T57" fmla="*/ 6 h 29"/>
                <a:gd name="T58" fmla="*/ 0 w 21"/>
                <a:gd name="T59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" h="29">
                  <a:moveTo>
                    <a:pt x="0" y="6"/>
                  </a:moveTo>
                  <a:lnTo>
                    <a:pt x="0" y="8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2" y="19"/>
                  </a:lnTo>
                  <a:lnTo>
                    <a:pt x="4" y="23"/>
                  </a:lnTo>
                  <a:lnTo>
                    <a:pt x="6" y="27"/>
                  </a:lnTo>
                  <a:lnTo>
                    <a:pt x="6" y="29"/>
                  </a:lnTo>
                  <a:lnTo>
                    <a:pt x="8" y="29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1" y="23"/>
                  </a:lnTo>
                  <a:lnTo>
                    <a:pt x="21" y="19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2092C50-7438-9C6E-760E-CB300D06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9" y="2998"/>
              <a:ext cx="11" cy="15"/>
            </a:xfrm>
            <a:custGeom>
              <a:avLst/>
              <a:gdLst>
                <a:gd name="T0" fmla="*/ 0 w 21"/>
                <a:gd name="T1" fmla="*/ 7 h 30"/>
                <a:gd name="T2" fmla="*/ 0 w 21"/>
                <a:gd name="T3" fmla="*/ 9 h 30"/>
                <a:gd name="T4" fmla="*/ 0 w 21"/>
                <a:gd name="T5" fmla="*/ 13 h 30"/>
                <a:gd name="T6" fmla="*/ 0 w 21"/>
                <a:gd name="T7" fmla="*/ 17 h 30"/>
                <a:gd name="T8" fmla="*/ 2 w 21"/>
                <a:gd name="T9" fmla="*/ 20 h 30"/>
                <a:gd name="T10" fmla="*/ 4 w 21"/>
                <a:gd name="T11" fmla="*/ 22 h 30"/>
                <a:gd name="T12" fmla="*/ 4 w 21"/>
                <a:gd name="T13" fmla="*/ 26 h 30"/>
                <a:gd name="T14" fmla="*/ 6 w 21"/>
                <a:gd name="T15" fmla="*/ 28 h 30"/>
                <a:gd name="T16" fmla="*/ 8 w 21"/>
                <a:gd name="T17" fmla="*/ 30 h 30"/>
                <a:gd name="T18" fmla="*/ 9 w 21"/>
                <a:gd name="T19" fmla="*/ 28 h 30"/>
                <a:gd name="T20" fmla="*/ 11 w 21"/>
                <a:gd name="T21" fmla="*/ 28 h 30"/>
                <a:gd name="T22" fmla="*/ 15 w 21"/>
                <a:gd name="T23" fmla="*/ 28 h 30"/>
                <a:gd name="T24" fmla="*/ 17 w 21"/>
                <a:gd name="T25" fmla="*/ 28 h 30"/>
                <a:gd name="T26" fmla="*/ 21 w 21"/>
                <a:gd name="T27" fmla="*/ 24 h 30"/>
                <a:gd name="T28" fmla="*/ 21 w 21"/>
                <a:gd name="T29" fmla="*/ 20 h 30"/>
                <a:gd name="T30" fmla="*/ 21 w 21"/>
                <a:gd name="T31" fmla="*/ 19 h 30"/>
                <a:gd name="T32" fmla="*/ 19 w 21"/>
                <a:gd name="T33" fmla="*/ 15 h 30"/>
                <a:gd name="T34" fmla="*/ 19 w 21"/>
                <a:gd name="T35" fmla="*/ 11 h 30"/>
                <a:gd name="T36" fmla="*/ 19 w 21"/>
                <a:gd name="T37" fmla="*/ 9 h 30"/>
                <a:gd name="T38" fmla="*/ 17 w 21"/>
                <a:gd name="T39" fmla="*/ 5 h 30"/>
                <a:gd name="T40" fmla="*/ 17 w 21"/>
                <a:gd name="T41" fmla="*/ 3 h 30"/>
                <a:gd name="T42" fmla="*/ 15 w 21"/>
                <a:gd name="T43" fmla="*/ 0 h 30"/>
                <a:gd name="T44" fmla="*/ 15 w 21"/>
                <a:gd name="T45" fmla="*/ 0 h 30"/>
                <a:gd name="T46" fmla="*/ 13 w 21"/>
                <a:gd name="T47" fmla="*/ 0 h 30"/>
                <a:gd name="T48" fmla="*/ 11 w 21"/>
                <a:gd name="T49" fmla="*/ 0 h 30"/>
                <a:gd name="T50" fmla="*/ 8 w 21"/>
                <a:gd name="T51" fmla="*/ 1 h 30"/>
                <a:gd name="T52" fmla="*/ 6 w 21"/>
                <a:gd name="T53" fmla="*/ 3 h 30"/>
                <a:gd name="T54" fmla="*/ 2 w 21"/>
                <a:gd name="T55" fmla="*/ 5 h 30"/>
                <a:gd name="T56" fmla="*/ 0 w 21"/>
                <a:gd name="T57" fmla="*/ 7 h 30"/>
                <a:gd name="T58" fmla="*/ 0 w 21"/>
                <a:gd name="T59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" h="30">
                  <a:moveTo>
                    <a:pt x="0" y="7"/>
                  </a:moveTo>
                  <a:lnTo>
                    <a:pt x="0" y="9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2" y="20"/>
                  </a:lnTo>
                  <a:lnTo>
                    <a:pt x="4" y="22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30"/>
                  </a:lnTo>
                  <a:lnTo>
                    <a:pt x="9" y="28"/>
                  </a:lnTo>
                  <a:lnTo>
                    <a:pt x="11" y="28"/>
                  </a:lnTo>
                  <a:lnTo>
                    <a:pt x="15" y="28"/>
                  </a:lnTo>
                  <a:lnTo>
                    <a:pt x="17" y="28"/>
                  </a:lnTo>
                  <a:lnTo>
                    <a:pt x="21" y="24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19" y="15"/>
                  </a:lnTo>
                  <a:lnTo>
                    <a:pt x="19" y="11"/>
                  </a:lnTo>
                  <a:lnTo>
                    <a:pt x="19" y="9"/>
                  </a:lnTo>
                  <a:lnTo>
                    <a:pt x="17" y="5"/>
                  </a:lnTo>
                  <a:lnTo>
                    <a:pt x="17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DB96FDE3-A14C-637C-D32E-067391D9A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7" y="3053"/>
              <a:ext cx="124" cy="68"/>
            </a:xfrm>
            <a:custGeom>
              <a:avLst/>
              <a:gdLst>
                <a:gd name="T0" fmla="*/ 4 w 247"/>
                <a:gd name="T1" fmla="*/ 59 h 135"/>
                <a:gd name="T2" fmla="*/ 13 w 247"/>
                <a:gd name="T3" fmla="*/ 47 h 135"/>
                <a:gd name="T4" fmla="*/ 25 w 247"/>
                <a:gd name="T5" fmla="*/ 34 h 135"/>
                <a:gd name="T6" fmla="*/ 36 w 247"/>
                <a:gd name="T7" fmla="*/ 23 h 135"/>
                <a:gd name="T8" fmla="*/ 47 w 247"/>
                <a:gd name="T9" fmla="*/ 19 h 135"/>
                <a:gd name="T10" fmla="*/ 57 w 247"/>
                <a:gd name="T11" fmla="*/ 24 h 135"/>
                <a:gd name="T12" fmla="*/ 70 w 247"/>
                <a:gd name="T13" fmla="*/ 30 h 135"/>
                <a:gd name="T14" fmla="*/ 82 w 247"/>
                <a:gd name="T15" fmla="*/ 32 h 135"/>
                <a:gd name="T16" fmla="*/ 95 w 247"/>
                <a:gd name="T17" fmla="*/ 30 h 135"/>
                <a:gd name="T18" fmla="*/ 106 w 247"/>
                <a:gd name="T19" fmla="*/ 24 h 135"/>
                <a:gd name="T20" fmla="*/ 114 w 247"/>
                <a:gd name="T21" fmla="*/ 21 h 135"/>
                <a:gd name="T22" fmla="*/ 124 w 247"/>
                <a:gd name="T23" fmla="*/ 13 h 135"/>
                <a:gd name="T24" fmla="*/ 135 w 247"/>
                <a:gd name="T25" fmla="*/ 7 h 135"/>
                <a:gd name="T26" fmla="*/ 148 w 247"/>
                <a:gd name="T27" fmla="*/ 2 h 135"/>
                <a:gd name="T28" fmla="*/ 163 w 247"/>
                <a:gd name="T29" fmla="*/ 0 h 135"/>
                <a:gd name="T30" fmla="*/ 177 w 247"/>
                <a:gd name="T31" fmla="*/ 4 h 135"/>
                <a:gd name="T32" fmla="*/ 188 w 247"/>
                <a:gd name="T33" fmla="*/ 9 h 135"/>
                <a:gd name="T34" fmla="*/ 196 w 247"/>
                <a:gd name="T35" fmla="*/ 9 h 135"/>
                <a:gd name="T36" fmla="*/ 203 w 247"/>
                <a:gd name="T37" fmla="*/ 9 h 135"/>
                <a:gd name="T38" fmla="*/ 213 w 247"/>
                <a:gd name="T39" fmla="*/ 7 h 135"/>
                <a:gd name="T40" fmla="*/ 222 w 247"/>
                <a:gd name="T41" fmla="*/ 5 h 135"/>
                <a:gd name="T42" fmla="*/ 238 w 247"/>
                <a:gd name="T43" fmla="*/ 4 h 135"/>
                <a:gd name="T44" fmla="*/ 247 w 247"/>
                <a:gd name="T45" fmla="*/ 7 h 135"/>
                <a:gd name="T46" fmla="*/ 247 w 247"/>
                <a:gd name="T47" fmla="*/ 13 h 135"/>
                <a:gd name="T48" fmla="*/ 245 w 247"/>
                <a:gd name="T49" fmla="*/ 23 h 135"/>
                <a:gd name="T50" fmla="*/ 240 w 247"/>
                <a:gd name="T51" fmla="*/ 30 h 135"/>
                <a:gd name="T52" fmla="*/ 236 w 247"/>
                <a:gd name="T53" fmla="*/ 38 h 135"/>
                <a:gd name="T54" fmla="*/ 221 w 247"/>
                <a:gd name="T55" fmla="*/ 53 h 135"/>
                <a:gd name="T56" fmla="*/ 209 w 247"/>
                <a:gd name="T57" fmla="*/ 61 h 135"/>
                <a:gd name="T58" fmla="*/ 200 w 247"/>
                <a:gd name="T59" fmla="*/ 66 h 135"/>
                <a:gd name="T60" fmla="*/ 192 w 247"/>
                <a:gd name="T61" fmla="*/ 74 h 135"/>
                <a:gd name="T62" fmla="*/ 182 w 247"/>
                <a:gd name="T63" fmla="*/ 78 h 135"/>
                <a:gd name="T64" fmla="*/ 173 w 247"/>
                <a:gd name="T65" fmla="*/ 83 h 135"/>
                <a:gd name="T66" fmla="*/ 165 w 247"/>
                <a:gd name="T67" fmla="*/ 89 h 135"/>
                <a:gd name="T68" fmla="*/ 158 w 247"/>
                <a:gd name="T69" fmla="*/ 95 h 135"/>
                <a:gd name="T70" fmla="*/ 148 w 247"/>
                <a:gd name="T71" fmla="*/ 106 h 135"/>
                <a:gd name="T72" fmla="*/ 141 w 247"/>
                <a:gd name="T73" fmla="*/ 120 h 135"/>
                <a:gd name="T74" fmla="*/ 131 w 247"/>
                <a:gd name="T75" fmla="*/ 129 h 135"/>
                <a:gd name="T76" fmla="*/ 118 w 247"/>
                <a:gd name="T77" fmla="*/ 135 h 135"/>
                <a:gd name="T78" fmla="*/ 110 w 247"/>
                <a:gd name="T79" fmla="*/ 135 h 135"/>
                <a:gd name="T80" fmla="*/ 99 w 247"/>
                <a:gd name="T81" fmla="*/ 135 h 135"/>
                <a:gd name="T82" fmla="*/ 86 w 247"/>
                <a:gd name="T83" fmla="*/ 129 h 135"/>
                <a:gd name="T84" fmla="*/ 72 w 247"/>
                <a:gd name="T85" fmla="*/ 123 h 135"/>
                <a:gd name="T86" fmla="*/ 59 w 247"/>
                <a:gd name="T87" fmla="*/ 114 h 135"/>
                <a:gd name="T88" fmla="*/ 46 w 247"/>
                <a:gd name="T89" fmla="*/ 104 h 135"/>
                <a:gd name="T90" fmla="*/ 32 w 247"/>
                <a:gd name="T91" fmla="*/ 95 h 135"/>
                <a:gd name="T92" fmla="*/ 23 w 247"/>
                <a:gd name="T93" fmla="*/ 85 h 135"/>
                <a:gd name="T94" fmla="*/ 13 w 247"/>
                <a:gd name="T95" fmla="*/ 76 h 135"/>
                <a:gd name="T96" fmla="*/ 2 w 247"/>
                <a:gd name="T97" fmla="*/ 66 h 135"/>
                <a:gd name="T98" fmla="*/ 0 w 247"/>
                <a:gd name="T99" fmla="*/ 6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7" h="135">
                  <a:moveTo>
                    <a:pt x="0" y="64"/>
                  </a:moveTo>
                  <a:lnTo>
                    <a:pt x="2" y="62"/>
                  </a:lnTo>
                  <a:lnTo>
                    <a:pt x="4" y="59"/>
                  </a:lnTo>
                  <a:lnTo>
                    <a:pt x="6" y="55"/>
                  </a:lnTo>
                  <a:lnTo>
                    <a:pt x="9" y="51"/>
                  </a:lnTo>
                  <a:lnTo>
                    <a:pt x="13" y="47"/>
                  </a:lnTo>
                  <a:lnTo>
                    <a:pt x="17" y="42"/>
                  </a:lnTo>
                  <a:lnTo>
                    <a:pt x="21" y="38"/>
                  </a:lnTo>
                  <a:lnTo>
                    <a:pt x="25" y="34"/>
                  </a:lnTo>
                  <a:lnTo>
                    <a:pt x="28" y="30"/>
                  </a:lnTo>
                  <a:lnTo>
                    <a:pt x="32" y="26"/>
                  </a:lnTo>
                  <a:lnTo>
                    <a:pt x="36" y="23"/>
                  </a:lnTo>
                  <a:lnTo>
                    <a:pt x="40" y="21"/>
                  </a:lnTo>
                  <a:lnTo>
                    <a:pt x="44" y="19"/>
                  </a:lnTo>
                  <a:lnTo>
                    <a:pt x="47" y="19"/>
                  </a:lnTo>
                  <a:lnTo>
                    <a:pt x="51" y="21"/>
                  </a:lnTo>
                  <a:lnTo>
                    <a:pt x="55" y="23"/>
                  </a:lnTo>
                  <a:lnTo>
                    <a:pt x="57" y="24"/>
                  </a:lnTo>
                  <a:lnTo>
                    <a:pt x="63" y="26"/>
                  </a:lnTo>
                  <a:lnTo>
                    <a:pt x="65" y="28"/>
                  </a:lnTo>
                  <a:lnTo>
                    <a:pt x="70" y="30"/>
                  </a:lnTo>
                  <a:lnTo>
                    <a:pt x="74" y="32"/>
                  </a:lnTo>
                  <a:lnTo>
                    <a:pt x="78" y="32"/>
                  </a:lnTo>
                  <a:lnTo>
                    <a:pt x="82" y="32"/>
                  </a:lnTo>
                  <a:lnTo>
                    <a:pt x="87" y="32"/>
                  </a:lnTo>
                  <a:lnTo>
                    <a:pt x="91" y="30"/>
                  </a:lnTo>
                  <a:lnTo>
                    <a:pt x="95" y="30"/>
                  </a:lnTo>
                  <a:lnTo>
                    <a:pt x="99" y="28"/>
                  </a:lnTo>
                  <a:lnTo>
                    <a:pt x="103" y="26"/>
                  </a:lnTo>
                  <a:lnTo>
                    <a:pt x="106" y="24"/>
                  </a:lnTo>
                  <a:lnTo>
                    <a:pt x="108" y="24"/>
                  </a:lnTo>
                  <a:lnTo>
                    <a:pt x="112" y="23"/>
                  </a:lnTo>
                  <a:lnTo>
                    <a:pt x="114" y="21"/>
                  </a:lnTo>
                  <a:lnTo>
                    <a:pt x="116" y="19"/>
                  </a:lnTo>
                  <a:lnTo>
                    <a:pt x="120" y="15"/>
                  </a:lnTo>
                  <a:lnTo>
                    <a:pt x="124" y="13"/>
                  </a:lnTo>
                  <a:lnTo>
                    <a:pt x="127" y="11"/>
                  </a:lnTo>
                  <a:lnTo>
                    <a:pt x="131" y="9"/>
                  </a:lnTo>
                  <a:lnTo>
                    <a:pt x="135" y="7"/>
                  </a:lnTo>
                  <a:lnTo>
                    <a:pt x="141" y="5"/>
                  </a:lnTo>
                  <a:lnTo>
                    <a:pt x="144" y="4"/>
                  </a:lnTo>
                  <a:lnTo>
                    <a:pt x="148" y="2"/>
                  </a:lnTo>
                  <a:lnTo>
                    <a:pt x="154" y="2"/>
                  </a:lnTo>
                  <a:lnTo>
                    <a:pt x="158" y="0"/>
                  </a:lnTo>
                  <a:lnTo>
                    <a:pt x="163" y="0"/>
                  </a:lnTo>
                  <a:lnTo>
                    <a:pt x="167" y="0"/>
                  </a:lnTo>
                  <a:lnTo>
                    <a:pt x="173" y="2"/>
                  </a:lnTo>
                  <a:lnTo>
                    <a:pt x="177" y="4"/>
                  </a:lnTo>
                  <a:lnTo>
                    <a:pt x="181" y="7"/>
                  </a:lnTo>
                  <a:lnTo>
                    <a:pt x="184" y="9"/>
                  </a:lnTo>
                  <a:lnTo>
                    <a:pt x="188" y="9"/>
                  </a:lnTo>
                  <a:lnTo>
                    <a:pt x="190" y="9"/>
                  </a:lnTo>
                  <a:lnTo>
                    <a:pt x="194" y="9"/>
                  </a:lnTo>
                  <a:lnTo>
                    <a:pt x="196" y="9"/>
                  </a:lnTo>
                  <a:lnTo>
                    <a:pt x="200" y="11"/>
                  </a:lnTo>
                  <a:lnTo>
                    <a:pt x="202" y="9"/>
                  </a:lnTo>
                  <a:lnTo>
                    <a:pt x="203" y="9"/>
                  </a:lnTo>
                  <a:lnTo>
                    <a:pt x="207" y="9"/>
                  </a:lnTo>
                  <a:lnTo>
                    <a:pt x="211" y="7"/>
                  </a:lnTo>
                  <a:lnTo>
                    <a:pt x="213" y="7"/>
                  </a:lnTo>
                  <a:lnTo>
                    <a:pt x="217" y="7"/>
                  </a:lnTo>
                  <a:lnTo>
                    <a:pt x="219" y="5"/>
                  </a:lnTo>
                  <a:lnTo>
                    <a:pt x="222" y="5"/>
                  </a:lnTo>
                  <a:lnTo>
                    <a:pt x="228" y="4"/>
                  </a:lnTo>
                  <a:lnTo>
                    <a:pt x="234" y="4"/>
                  </a:lnTo>
                  <a:lnTo>
                    <a:pt x="238" y="4"/>
                  </a:lnTo>
                  <a:lnTo>
                    <a:pt x="241" y="4"/>
                  </a:lnTo>
                  <a:lnTo>
                    <a:pt x="245" y="5"/>
                  </a:lnTo>
                  <a:lnTo>
                    <a:pt x="247" y="7"/>
                  </a:lnTo>
                  <a:lnTo>
                    <a:pt x="247" y="9"/>
                  </a:lnTo>
                  <a:lnTo>
                    <a:pt x="247" y="11"/>
                  </a:lnTo>
                  <a:lnTo>
                    <a:pt x="247" y="13"/>
                  </a:lnTo>
                  <a:lnTo>
                    <a:pt x="247" y="17"/>
                  </a:lnTo>
                  <a:lnTo>
                    <a:pt x="245" y="19"/>
                  </a:lnTo>
                  <a:lnTo>
                    <a:pt x="245" y="23"/>
                  </a:lnTo>
                  <a:lnTo>
                    <a:pt x="243" y="24"/>
                  </a:lnTo>
                  <a:lnTo>
                    <a:pt x="243" y="26"/>
                  </a:lnTo>
                  <a:lnTo>
                    <a:pt x="240" y="30"/>
                  </a:lnTo>
                  <a:lnTo>
                    <a:pt x="240" y="32"/>
                  </a:lnTo>
                  <a:lnTo>
                    <a:pt x="238" y="36"/>
                  </a:lnTo>
                  <a:lnTo>
                    <a:pt x="236" y="38"/>
                  </a:lnTo>
                  <a:lnTo>
                    <a:pt x="230" y="43"/>
                  </a:lnTo>
                  <a:lnTo>
                    <a:pt x="226" y="47"/>
                  </a:lnTo>
                  <a:lnTo>
                    <a:pt x="221" y="53"/>
                  </a:lnTo>
                  <a:lnTo>
                    <a:pt x="215" y="57"/>
                  </a:lnTo>
                  <a:lnTo>
                    <a:pt x="213" y="59"/>
                  </a:lnTo>
                  <a:lnTo>
                    <a:pt x="209" y="61"/>
                  </a:lnTo>
                  <a:lnTo>
                    <a:pt x="207" y="62"/>
                  </a:lnTo>
                  <a:lnTo>
                    <a:pt x="203" y="64"/>
                  </a:lnTo>
                  <a:lnTo>
                    <a:pt x="200" y="66"/>
                  </a:lnTo>
                  <a:lnTo>
                    <a:pt x="198" y="68"/>
                  </a:lnTo>
                  <a:lnTo>
                    <a:pt x="194" y="70"/>
                  </a:lnTo>
                  <a:lnTo>
                    <a:pt x="192" y="74"/>
                  </a:lnTo>
                  <a:lnTo>
                    <a:pt x="188" y="74"/>
                  </a:lnTo>
                  <a:lnTo>
                    <a:pt x="184" y="76"/>
                  </a:lnTo>
                  <a:lnTo>
                    <a:pt x="182" y="78"/>
                  </a:lnTo>
                  <a:lnTo>
                    <a:pt x="179" y="82"/>
                  </a:lnTo>
                  <a:lnTo>
                    <a:pt x="177" y="82"/>
                  </a:lnTo>
                  <a:lnTo>
                    <a:pt x="173" y="83"/>
                  </a:lnTo>
                  <a:lnTo>
                    <a:pt x="171" y="85"/>
                  </a:lnTo>
                  <a:lnTo>
                    <a:pt x="167" y="87"/>
                  </a:lnTo>
                  <a:lnTo>
                    <a:pt x="165" y="89"/>
                  </a:lnTo>
                  <a:lnTo>
                    <a:pt x="162" y="91"/>
                  </a:lnTo>
                  <a:lnTo>
                    <a:pt x="160" y="93"/>
                  </a:lnTo>
                  <a:lnTo>
                    <a:pt x="158" y="95"/>
                  </a:lnTo>
                  <a:lnTo>
                    <a:pt x="154" y="99"/>
                  </a:lnTo>
                  <a:lnTo>
                    <a:pt x="152" y="102"/>
                  </a:lnTo>
                  <a:lnTo>
                    <a:pt x="148" y="106"/>
                  </a:lnTo>
                  <a:lnTo>
                    <a:pt x="144" y="110"/>
                  </a:lnTo>
                  <a:lnTo>
                    <a:pt x="143" y="114"/>
                  </a:lnTo>
                  <a:lnTo>
                    <a:pt x="141" y="120"/>
                  </a:lnTo>
                  <a:lnTo>
                    <a:pt x="137" y="123"/>
                  </a:lnTo>
                  <a:lnTo>
                    <a:pt x="135" y="125"/>
                  </a:lnTo>
                  <a:lnTo>
                    <a:pt x="131" y="129"/>
                  </a:lnTo>
                  <a:lnTo>
                    <a:pt x="127" y="131"/>
                  </a:lnTo>
                  <a:lnTo>
                    <a:pt x="124" y="133"/>
                  </a:lnTo>
                  <a:lnTo>
                    <a:pt x="118" y="135"/>
                  </a:lnTo>
                  <a:lnTo>
                    <a:pt x="116" y="135"/>
                  </a:lnTo>
                  <a:lnTo>
                    <a:pt x="112" y="135"/>
                  </a:lnTo>
                  <a:lnTo>
                    <a:pt x="110" y="135"/>
                  </a:lnTo>
                  <a:lnTo>
                    <a:pt x="106" y="135"/>
                  </a:lnTo>
                  <a:lnTo>
                    <a:pt x="103" y="135"/>
                  </a:lnTo>
                  <a:lnTo>
                    <a:pt x="99" y="135"/>
                  </a:lnTo>
                  <a:lnTo>
                    <a:pt x="93" y="133"/>
                  </a:lnTo>
                  <a:lnTo>
                    <a:pt x="89" y="131"/>
                  </a:lnTo>
                  <a:lnTo>
                    <a:pt x="86" y="129"/>
                  </a:lnTo>
                  <a:lnTo>
                    <a:pt x="82" y="127"/>
                  </a:lnTo>
                  <a:lnTo>
                    <a:pt x="76" y="125"/>
                  </a:lnTo>
                  <a:lnTo>
                    <a:pt x="72" y="123"/>
                  </a:lnTo>
                  <a:lnTo>
                    <a:pt x="68" y="120"/>
                  </a:lnTo>
                  <a:lnTo>
                    <a:pt x="63" y="116"/>
                  </a:lnTo>
                  <a:lnTo>
                    <a:pt x="59" y="114"/>
                  </a:lnTo>
                  <a:lnTo>
                    <a:pt x="55" y="110"/>
                  </a:lnTo>
                  <a:lnTo>
                    <a:pt x="49" y="108"/>
                  </a:lnTo>
                  <a:lnTo>
                    <a:pt x="46" y="104"/>
                  </a:lnTo>
                  <a:lnTo>
                    <a:pt x="42" y="101"/>
                  </a:lnTo>
                  <a:lnTo>
                    <a:pt x="38" y="99"/>
                  </a:lnTo>
                  <a:lnTo>
                    <a:pt x="32" y="95"/>
                  </a:lnTo>
                  <a:lnTo>
                    <a:pt x="28" y="91"/>
                  </a:lnTo>
                  <a:lnTo>
                    <a:pt x="25" y="89"/>
                  </a:lnTo>
                  <a:lnTo>
                    <a:pt x="23" y="85"/>
                  </a:lnTo>
                  <a:lnTo>
                    <a:pt x="19" y="83"/>
                  </a:lnTo>
                  <a:lnTo>
                    <a:pt x="15" y="80"/>
                  </a:lnTo>
                  <a:lnTo>
                    <a:pt x="13" y="76"/>
                  </a:lnTo>
                  <a:lnTo>
                    <a:pt x="9" y="74"/>
                  </a:lnTo>
                  <a:lnTo>
                    <a:pt x="6" y="70"/>
                  </a:lnTo>
                  <a:lnTo>
                    <a:pt x="2" y="6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D6D45BA8-233C-ABD7-9A1E-205610F96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5" y="2834"/>
              <a:ext cx="212" cy="206"/>
            </a:xfrm>
            <a:custGeom>
              <a:avLst/>
              <a:gdLst>
                <a:gd name="T0" fmla="*/ 10 w 424"/>
                <a:gd name="T1" fmla="*/ 241 h 412"/>
                <a:gd name="T2" fmla="*/ 27 w 424"/>
                <a:gd name="T3" fmla="*/ 268 h 412"/>
                <a:gd name="T4" fmla="*/ 0 w 424"/>
                <a:gd name="T5" fmla="*/ 298 h 412"/>
                <a:gd name="T6" fmla="*/ 0 w 424"/>
                <a:gd name="T7" fmla="*/ 346 h 412"/>
                <a:gd name="T8" fmla="*/ 50 w 424"/>
                <a:gd name="T9" fmla="*/ 384 h 412"/>
                <a:gd name="T10" fmla="*/ 92 w 424"/>
                <a:gd name="T11" fmla="*/ 384 h 412"/>
                <a:gd name="T12" fmla="*/ 162 w 424"/>
                <a:gd name="T13" fmla="*/ 412 h 412"/>
                <a:gd name="T14" fmla="*/ 225 w 424"/>
                <a:gd name="T15" fmla="*/ 401 h 412"/>
                <a:gd name="T16" fmla="*/ 293 w 424"/>
                <a:gd name="T17" fmla="*/ 393 h 412"/>
                <a:gd name="T18" fmla="*/ 316 w 424"/>
                <a:gd name="T19" fmla="*/ 376 h 412"/>
                <a:gd name="T20" fmla="*/ 388 w 424"/>
                <a:gd name="T21" fmla="*/ 389 h 412"/>
                <a:gd name="T22" fmla="*/ 415 w 424"/>
                <a:gd name="T23" fmla="*/ 374 h 412"/>
                <a:gd name="T24" fmla="*/ 417 w 424"/>
                <a:gd name="T25" fmla="*/ 340 h 412"/>
                <a:gd name="T26" fmla="*/ 400 w 424"/>
                <a:gd name="T27" fmla="*/ 315 h 412"/>
                <a:gd name="T28" fmla="*/ 424 w 424"/>
                <a:gd name="T29" fmla="*/ 273 h 412"/>
                <a:gd name="T30" fmla="*/ 419 w 424"/>
                <a:gd name="T31" fmla="*/ 169 h 412"/>
                <a:gd name="T32" fmla="*/ 392 w 424"/>
                <a:gd name="T33" fmla="*/ 93 h 412"/>
                <a:gd name="T34" fmla="*/ 326 w 424"/>
                <a:gd name="T35" fmla="*/ 68 h 412"/>
                <a:gd name="T36" fmla="*/ 305 w 424"/>
                <a:gd name="T37" fmla="*/ 22 h 412"/>
                <a:gd name="T38" fmla="*/ 173 w 424"/>
                <a:gd name="T39" fmla="*/ 0 h 412"/>
                <a:gd name="T40" fmla="*/ 164 w 424"/>
                <a:gd name="T41" fmla="*/ 19 h 412"/>
                <a:gd name="T42" fmla="*/ 101 w 424"/>
                <a:gd name="T43" fmla="*/ 32 h 412"/>
                <a:gd name="T44" fmla="*/ 55 w 424"/>
                <a:gd name="T45" fmla="*/ 59 h 412"/>
                <a:gd name="T46" fmla="*/ 27 w 424"/>
                <a:gd name="T47" fmla="*/ 100 h 412"/>
                <a:gd name="T48" fmla="*/ 23 w 424"/>
                <a:gd name="T49" fmla="*/ 178 h 412"/>
                <a:gd name="T50" fmla="*/ 10 w 424"/>
                <a:gd name="T51" fmla="*/ 241 h 412"/>
                <a:gd name="T52" fmla="*/ 10 w 424"/>
                <a:gd name="T53" fmla="*/ 241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24" h="412">
                  <a:moveTo>
                    <a:pt x="10" y="241"/>
                  </a:moveTo>
                  <a:lnTo>
                    <a:pt x="27" y="268"/>
                  </a:lnTo>
                  <a:lnTo>
                    <a:pt x="0" y="298"/>
                  </a:lnTo>
                  <a:lnTo>
                    <a:pt x="0" y="346"/>
                  </a:lnTo>
                  <a:lnTo>
                    <a:pt x="50" y="384"/>
                  </a:lnTo>
                  <a:lnTo>
                    <a:pt x="92" y="384"/>
                  </a:lnTo>
                  <a:lnTo>
                    <a:pt x="162" y="412"/>
                  </a:lnTo>
                  <a:lnTo>
                    <a:pt x="225" y="401"/>
                  </a:lnTo>
                  <a:lnTo>
                    <a:pt x="293" y="393"/>
                  </a:lnTo>
                  <a:lnTo>
                    <a:pt x="316" y="376"/>
                  </a:lnTo>
                  <a:lnTo>
                    <a:pt x="388" y="389"/>
                  </a:lnTo>
                  <a:lnTo>
                    <a:pt x="415" y="374"/>
                  </a:lnTo>
                  <a:lnTo>
                    <a:pt x="417" y="340"/>
                  </a:lnTo>
                  <a:lnTo>
                    <a:pt x="400" y="315"/>
                  </a:lnTo>
                  <a:lnTo>
                    <a:pt x="424" y="273"/>
                  </a:lnTo>
                  <a:lnTo>
                    <a:pt x="419" y="169"/>
                  </a:lnTo>
                  <a:lnTo>
                    <a:pt x="392" y="93"/>
                  </a:lnTo>
                  <a:lnTo>
                    <a:pt x="326" y="68"/>
                  </a:lnTo>
                  <a:lnTo>
                    <a:pt x="305" y="22"/>
                  </a:lnTo>
                  <a:lnTo>
                    <a:pt x="173" y="0"/>
                  </a:lnTo>
                  <a:lnTo>
                    <a:pt x="164" y="19"/>
                  </a:lnTo>
                  <a:lnTo>
                    <a:pt x="101" y="32"/>
                  </a:lnTo>
                  <a:lnTo>
                    <a:pt x="55" y="59"/>
                  </a:lnTo>
                  <a:lnTo>
                    <a:pt x="27" y="100"/>
                  </a:lnTo>
                  <a:lnTo>
                    <a:pt x="23" y="178"/>
                  </a:lnTo>
                  <a:lnTo>
                    <a:pt x="10" y="241"/>
                  </a:lnTo>
                  <a:lnTo>
                    <a:pt x="10" y="241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059B7A8B-2BF3-FF28-12EE-E5063DAD7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5" y="3221"/>
              <a:ext cx="69" cy="67"/>
            </a:xfrm>
            <a:custGeom>
              <a:avLst/>
              <a:gdLst>
                <a:gd name="T0" fmla="*/ 0 w 137"/>
                <a:gd name="T1" fmla="*/ 0 h 135"/>
                <a:gd name="T2" fmla="*/ 137 w 137"/>
                <a:gd name="T3" fmla="*/ 6 h 135"/>
                <a:gd name="T4" fmla="*/ 57 w 137"/>
                <a:gd name="T5" fmla="*/ 135 h 135"/>
                <a:gd name="T6" fmla="*/ 0 w 137"/>
                <a:gd name="T7" fmla="*/ 0 h 135"/>
                <a:gd name="T8" fmla="*/ 0 w 137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35">
                  <a:moveTo>
                    <a:pt x="0" y="0"/>
                  </a:moveTo>
                  <a:lnTo>
                    <a:pt x="137" y="6"/>
                  </a:lnTo>
                  <a:lnTo>
                    <a:pt x="57" y="1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545CEB03-28D8-CB86-217A-097D814B2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" y="2843"/>
              <a:ext cx="136" cy="194"/>
            </a:xfrm>
            <a:custGeom>
              <a:avLst/>
              <a:gdLst>
                <a:gd name="T0" fmla="*/ 83 w 271"/>
                <a:gd name="T1" fmla="*/ 30 h 387"/>
                <a:gd name="T2" fmla="*/ 60 w 271"/>
                <a:gd name="T3" fmla="*/ 42 h 387"/>
                <a:gd name="T4" fmla="*/ 36 w 271"/>
                <a:gd name="T5" fmla="*/ 61 h 387"/>
                <a:gd name="T6" fmla="*/ 19 w 271"/>
                <a:gd name="T7" fmla="*/ 76 h 387"/>
                <a:gd name="T8" fmla="*/ 9 w 271"/>
                <a:gd name="T9" fmla="*/ 97 h 387"/>
                <a:gd name="T10" fmla="*/ 3 w 271"/>
                <a:gd name="T11" fmla="*/ 114 h 387"/>
                <a:gd name="T12" fmla="*/ 1 w 271"/>
                <a:gd name="T13" fmla="*/ 129 h 387"/>
                <a:gd name="T14" fmla="*/ 0 w 271"/>
                <a:gd name="T15" fmla="*/ 144 h 387"/>
                <a:gd name="T16" fmla="*/ 0 w 271"/>
                <a:gd name="T17" fmla="*/ 159 h 387"/>
                <a:gd name="T18" fmla="*/ 1 w 271"/>
                <a:gd name="T19" fmla="*/ 176 h 387"/>
                <a:gd name="T20" fmla="*/ 3 w 271"/>
                <a:gd name="T21" fmla="*/ 192 h 387"/>
                <a:gd name="T22" fmla="*/ 7 w 271"/>
                <a:gd name="T23" fmla="*/ 207 h 387"/>
                <a:gd name="T24" fmla="*/ 13 w 271"/>
                <a:gd name="T25" fmla="*/ 224 h 387"/>
                <a:gd name="T26" fmla="*/ 20 w 271"/>
                <a:gd name="T27" fmla="*/ 239 h 387"/>
                <a:gd name="T28" fmla="*/ 34 w 271"/>
                <a:gd name="T29" fmla="*/ 260 h 387"/>
                <a:gd name="T30" fmla="*/ 45 w 271"/>
                <a:gd name="T31" fmla="*/ 279 h 387"/>
                <a:gd name="T32" fmla="*/ 51 w 271"/>
                <a:gd name="T33" fmla="*/ 289 h 387"/>
                <a:gd name="T34" fmla="*/ 36 w 271"/>
                <a:gd name="T35" fmla="*/ 300 h 387"/>
                <a:gd name="T36" fmla="*/ 22 w 271"/>
                <a:gd name="T37" fmla="*/ 313 h 387"/>
                <a:gd name="T38" fmla="*/ 11 w 271"/>
                <a:gd name="T39" fmla="*/ 329 h 387"/>
                <a:gd name="T40" fmla="*/ 5 w 271"/>
                <a:gd name="T41" fmla="*/ 344 h 387"/>
                <a:gd name="T42" fmla="*/ 7 w 271"/>
                <a:gd name="T43" fmla="*/ 359 h 387"/>
                <a:gd name="T44" fmla="*/ 19 w 271"/>
                <a:gd name="T45" fmla="*/ 370 h 387"/>
                <a:gd name="T46" fmla="*/ 38 w 271"/>
                <a:gd name="T47" fmla="*/ 378 h 387"/>
                <a:gd name="T48" fmla="*/ 57 w 271"/>
                <a:gd name="T49" fmla="*/ 382 h 387"/>
                <a:gd name="T50" fmla="*/ 76 w 271"/>
                <a:gd name="T51" fmla="*/ 386 h 387"/>
                <a:gd name="T52" fmla="*/ 93 w 271"/>
                <a:gd name="T53" fmla="*/ 386 h 387"/>
                <a:gd name="T54" fmla="*/ 152 w 271"/>
                <a:gd name="T55" fmla="*/ 376 h 387"/>
                <a:gd name="T56" fmla="*/ 247 w 271"/>
                <a:gd name="T57" fmla="*/ 367 h 387"/>
                <a:gd name="T58" fmla="*/ 260 w 271"/>
                <a:gd name="T59" fmla="*/ 349 h 387"/>
                <a:gd name="T60" fmla="*/ 268 w 271"/>
                <a:gd name="T61" fmla="*/ 334 h 387"/>
                <a:gd name="T62" fmla="*/ 271 w 271"/>
                <a:gd name="T63" fmla="*/ 317 h 387"/>
                <a:gd name="T64" fmla="*/ 264 w 271"/>
                <a:gd name="T65" fmla="*/ 294 h 387"/>
                <a:gd name="T66" fmla="*/ 245 w 271"/>
                <a:gd name="T67" fmla="*/ 283 h 387"/>
                <a:gd name="T68" fmla="*/ 232 w 271"/>
                <a:gd name="T69" fmla="*/ 279 h 387"/>
                <a:gd name="T70" fmla="*/ 214 w 271"/>
                <a:gd name="T71" fmla="*/ 275 h 387"/>
                <a:gd name="T72" fmla="*/ 203 w 271"/>
                <a:gd name="T73" fmla="*/ 273 h 387"/>
                <a:gd name="T74" fmla="*/ 211 w 271"/>
                <a:gd name="T75" fmla="*/ 260 h 387"/>
                <a:gd name="T76" fmla="*/ 220 w 271"/>
                <a:gd name="T77" fmla="*/ 243 h 387"/>
                <a:gd name="T78" fmla="*/ 230 w 271"/>
                <a:gd name="T79" fmla="*/ 220 h 387"/>
                <a:gd name="T80" fmla="*/ 237 w 271"/>
                <a:gd name="T81" fmla="*/ 201 h 387"/>
                <a:gd name="T82" fmla="*/ 243 w 271"/>
                <a:gd name="T83" fmla="*/ 182 h 387"/>
                <a:gd name="T84" fmla="*/ 247 w 271"/>
                <a:gd name="T85" fmla="*/ 169 h 387"/>
                <a:gd name="T86" fmla="*/ 251 w 271"/>
                <a:gd name="T87" fmla="*/ 146 h 387"/>
                <a:gd name="T88" fmla="*/ 247 w 271"/>
                <a:gd name="T89" fmla="*/ 123 h 387"/>
                <a:gd name="T90" fmla="*/ 243 w 271"/>
                <a:gd name="T91" fmla="*/ 104 h 387"/>
                <a:gd name="T92" fmla="*/ 237 w 271"/>
                <a:gd name="T93" fmla="*/ 89 h 387"/>
                <a:gd name="T94" fmla="*/ 226 w 271"/>
                <a:gd name="T95" fmla="*/ 74 h 387"/>
                <a:gd name="T96" fmla="*/ 220 w 271"/>
                <a:gd name="T97" fmla="*/ 62 h 387"/>
                <a:gd name="T98" fmla="*/ 216 w 271"/>
                <a:gd name="T99" fmla="*/ 49 h 387"/>
                <a:gd name="T100" fmla="*/ 211 w 271"/>
                <a:gd name="T101" fmla="*/ 34 h 387"/>
                <a:gd name="T102" fmla="*/ 203 w 271"/>
                <a:gd name="T103" fmla="*/ 19 h 387"/>
                <a:gd name="T104" fmla="*/ 186 w 271"/>
                <a:gd name="T105" fmla="*/ 3 h 387"/>
                <a:gd name="T106" fmla="*/ 169 w 271"/>
                <a:gd name="T107" fmla="*/ 0 h 387"/>
                <a:gd name="T108" fmla="*/ 152 w 271"/>
                <a:gd name="T109" fmla="*/ 3 h 387"/>
                <a:gd name="T110" fmla="*/ 135 w 271"/>
                <a:gd name="T111" fmla="*/ 9 h 387"/>
                <a:gd name="T112" fmla="*/ 117 w 271"/>
                <a:gd name="T113" fmla="*/ 15 h 387"/>
                <a:gd name="T114" fmla="*/ 106 w 271"/>
                <a:gd name="T115" fmla="*/ 23 h 387"/>
                <a:gd name="T116" fmla="*/ 97 w 271"/>
                <a:gd name="T117" fmla="*/ 26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1" h="387">
                  <a:moveTo>
                    <a:pt x="97" y="26"/>
                  </a:moveTo>
                  <a:lnTo>
                    <a:pt x="95" y="26"/>
                  </a:lnTo>
                  <a:lnTo>
                    <a:pt x="91" y="26"/>
                  </a:lnTo>
                  <a:lnTo>
                    <a:pt x="87" y="28"/>
                  </a:lnTo>
                  <a:lnTo>
                    <a:pt x="83" y="30"/>
                  </a:lnTo>
                  <a:lnTo>
                    <a:pt x="79" y="30"/>
                  </a:lnTo>
                  <a:lnTo>
                    <a:pt x="76" y="34"/>
                  </a:lnTo>
                  <a:lnTo>
                    <a:pt x="70" y="36"/>
                  </a:lnTo>
                  <a:lnTo>
                    <a:pt x="66" y="40"/>
                  </a:lnTo>
                  <a:lnTo>
                    <a:pt x="60" y="42"/>
                  </a:lnTo>
                  <a:lnTo>
                    <a:pt x="55" y="45"/>
                  </a:lnTo>
                  <a:lnTo>
                    <a:pt x="51" y="49"/>
                  </a:lnTo>
                  <a:lnTo>
                    <a:pt x="45" y="53"/>
                  </a:lnTo>
                  <a:lnTo>
                    <a:pt x="39" y="57"/>
                  </a:lnTo>
                  <a:lnTo>
                    <a:pt x="36" y="61"/>
                  </a:lnTo>
                  <a:lnTo>
                    <a:pt x="30" y="64"/>
                  </a:lnTo>
                  <a:lnTo>
                    <a:pt x="26" y="68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9" y="76"/>
                  </a:lnTo>
                  <a:lnTo>
                    <a:pt x="15" y="80"/>
                  </a:lnTo>
                  <a:lnTo>
                    <a:pt x="13" y="83"/>
                  </a:lnTo>
                  <a:lnTo>
                    <a:pt x="11" y="87"/>
                  </a:lnTo>
                  <a:lnTo>
                    <a:pt x="9" y="91"/>
                  </a:lnTo>
                  <a:lnTo>
                    <a:pt x="9" y="97"/>
                  </a:lnTo>
                  <a:lnTo>
                    <a:pt x="7" y="100"/>
                  </a:lnTo>
                  <a:lnTo>
                    <a:pt x="5" y="106"/>
                  </a:lnTo>
                  <a:lnTo>
                    <a:pt x="3" y="108"/>
                  </a:lnTo>
                  <a:lnTo>
                    <a:pt x="3" y="112"/>
                  </a:lnTo>
                  <a:lnTo>
                    <a:pt x="3" y="114"/>
                  </a:lnTo>
                  <a:lnTo>
                    <a:pt x="3" y="118"/>
                  </a:lnTo>
                  <a:lnTo>
                    <a:pt x="1" y="119"/>
                  </a:lnTo>
                  <a:lnTo>
                    <a:pt x="1" y="123"/>
                  </a:lnTo>
                  <a:lnTo>
                    <a:pt x="1" y="125"/>
                  </a:lnTo>
                  <a:lnTo>
                    <a:pt x="1" y="129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0" y="138"/>
                  </a:lnTo>
                  <a:lnTo>
                    <a:pt x="0" y="140"/>
                  </a:lnTo>
                  <a:lnTo>
                    <a:pt x="0" y="144"/>
                  </a:lnTo>
                  <a:lnTo>
                    <a:pt x="0" y="146"/>
                  </a:lnTo>
                  <a:lnTo>
                    <a:pt x="0" y="150"/>
                  </a:lnTo>
                  <a:lnTo>
                    <a:pt x="0" y="154"/>
                  </a:lnTo>
                  <a:lnTo>
                    <a:pt x="0" y="156"/>
                  </a:lnTo>
                  <a:lnTo>
                    <a:pt x="0" y="159"/>
                  </a:lnTo>
                  <a:lnTo>
                    <a:pt x="0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3"/>
                  </a:lnTo>
                  <a:lnTo>
                    <a:pt x="1" y="176"/>
                  </a:lnTo>
                  <a:lnTo>
                    <a:pt x="1" y="178"/>
                  </a:lnTo>
                  <a:lnTo>
                    <a:pt x="1" y="182"/>
                  </a:lnTo>
                  <a:lnTo>
                    <a:pt x="1" y="186"/>
                  </a:lnTo>
                  <a:lnTo>
                    <a:pt x="3" y="190"/>
                  </a:lnTo>
                  <a:lnTo>
                    <a:pt x="3" y="192"/>
                  </a:lnTo>
                  <a:lnTo>
                    <a:pt x="3" y="195"/>
                  </a:lnTo>
                  <a:lnTo>
                    <a:pt x="5" y="199"/>
                  </a:lnTo>
                  <a:lnTo>
                    <a:pt x="5" y="201"/>
                  </a:lnTo>
                  <a:lnTo>
                    <a:pt x="5" y="205"/>
                  </a:lnTo>
                  <a:lnTo>
                    <a:pt x="7" y="207"/>
                  </a:lnTo>
                  <a:lnTo>
                    <a:pt x="7" y="211"/>
                  </a:lnTo>
                  <a:lnTo>
                    <a:pt x="9" y="214"/>
                  </a:lnTo>
                  <a:lnTo>
                    <a:pt x="11" y="218"/>
                  </a:lnTo>
                  <a:lnTo>
                    <a:pt x="11" y="220"/>
                  </a:lnTo>
                  <a:lnTo>
                    <a:pt x="13" y="224"/>
                  </a:lnTo>
                  <a:lnTo>
                    <a:pt x="13" y="226"/>
                  </a:lnTo>
                  <a:lnTo>
                    <a:pt x="15" y="230"/>
                  </a:lnTo>
                  <a:lnTo>
                    <a:pt x="17" y="232"/>
                  </a:lnTo>
                  <a:lnTo>
                    <a:pt x="19" y="235"/>
                  </a:lnTo>
                  <a:lnTo>
                    <a:pt x="20" y="239"/>
                  </a:lnTo>
                  <a:lnTo>
                    <a:pt x="22" y="241"/>
                  </a:lnTo>
                  <a:lnTo>
                    <a:pt x="24" y="247"/>
                  </a:lnTo>
                  <a:lnTo>
                    <a:pt x="28" y="252"/>
                  </a:lnTo>
                  <a:lnTo>
                    <a:pt x="30" y="256"/>
                  </a:lnTo>
                  <a:lnTo>
                    <a:pt x="34" y="260"/>
                  </a:lnTo>
                  <a:lnTo>
                    <a:pt x="36" y="264"/>
                  </a:lnTo>
                  <a:lnTo>
                    <a:pt x="38" y="268"/>
                  </a:lnTo>
                  <a:lnTo>
                    <a:pt x="39" y="272"/>
                  </a:lnTo>
                  <a:lnTo>
                    <a:pt x="41" y="275"/>
                  </a:lnTo>
                  <a:lnTo>
                    <a:pt x="45" y="279"/>
                  </a:lnTo>
                  <a:lnTo>
                    <a:pt x="47" y="283"/>
                  </a:lnTo>
                  <a:lnTo>
                    <a:pt x="51" y="285"/>
                  </a:lnTo>
                  <a:lnTo>
                    <a:pt x="53" y="287"/>
                  </a:lnTo>
                  <a:lnTo>
                    <a:pt x="55" y="287"/>
                  </a:lnTo>
                  <a:lnTo>
                    <a:pt x="51" y="289"/>
                  </a:lnTo>
                  <a:lnTo>
                    <a:pt x="47" y="292"/>
                  </a:lnTo>
                  <a:lnTo>
                    <a:pt x="45" y="294"/>
                  </a:lnTo>
                  <a:lnTo>
                    <a:pt x="41" y="296"/>
                  </a:lnTo>
                  <a:lnTo>
                    <a:pt x="39" y="298"/>
                  </a:lnTo>
                  <a:lnTo>
                    <a:pt x="36" y="300"/>
                  </a:lnTo>
                  <a:lnTo>
                    <a:pt x="34" y="302"/>
                  </a:lnTo>
                  <a:lnTo>
                    <a:pt x="32" y="306"/>
                  </a:lnTo>
                  <a:lnTo>
                    <a:pt x="28" y="308"/>
                  </a:lnTo>
                  <a:lnTo>
                    <a:pt x="26" y="311"/>
                  </a:lnTo>
                  <a:lnTo>
                    <a:pt x="22" y="313"/>
                  </a:lnTo>
                  <a:lnTo>
                    <a:pt x="20" y="315"/>
                  </a:lnTo>
                  <a:lnTo>
                    <a:pt x="19" y="319"/>
                  </a:lnTo>
                  <a:lnTo>
                    <a:pt x="15" y="321"/>
                  </a:lnTo>
                  <a:lnTo>
                    <a:pt x="13" y="325"/>
                  </a:lnTo>
                  <a:lnTo>
                    <a:pt x="11" y="329"/>
                  </a:lnTo>
                  <a:lnTo>
                    <a:pt x="9" y="330"/>
                  </a:lnTo>
                  <a:lnTo>
                    <a:pt x="7" y="334"/>
                  </a:lnTo>
                  <a:lnTo>
                    <a:pt x="7" y="338"/>
                  </a:lnTo>
                  <a:lnTo>
                    <a:pt x="5" y="340"/>
                  </a:lnTo>
                  <a:lnTo>
                    <a:pt x="5" y="344"/>
                  </a:lnTo>
                  <a:lnTo>
                    <a:pt x="5" y="348"/>
                  </a:lnTo>
                  <a:lnTo>
                    <a:pt x="5" y="349"/>
                  </a:lnTo>
                  <a:lnTo>
                    <a:pt x="5" y="353"/>
                  </a:lnTo>
                  <a:lnTo>
                    <a:pt x="5" y="355"/>
                  </a:lnTo>
                  <a:lnTo>
                    <a:pt x="7" y="359"/>
                  </a:lnTo>
                  <a:lnTo>
                    <a:pt x="9" y="361"/>
                  </a:lnTo>
                  <a:lnTo>
                    <a:pt x="11" y="365"/>
                  </a:lnTo>
                  <a:lnTo>
                    <a:pt x="13" y="367"/>
                  </a:lnTo>
                  <a:lnTo>
                    <a:pt x="17" y="368"/>
                  </a:lnTo>
                  <a:lnTo>
                    <a:pt x="19" y="370"/>
                  </a:lnTo>
                  <a:lnTo>
                    <a:pt x="22" y="372"/>
                  </a:lnTo>
                  <a:lnTo>
                    <a:pt x="26" y="374"/>
                  </a:lnTo>
                  <a:lnTo>
                    <a:pt x="30" y="376"/>
                  </a:lnTo>
                  <a:lnTo>
                    <a:pt x="34" y="376"/>
                  </a:lnTo>
                  <a:lnTo>
                    <a:pt x="38" y="378"/>
                  </a:lnTo>
                  <a:lnTo>
                    <a:pt x="39" y="380"/>
                  </a:lnTo>
                  <a:lnTo>
                    <a:pt x="45" y="380"/>
                  </a:lnTo>
                  <a:lnTo>
                    <a:pt x="49" y="380"/>
                  </a:lnTo>
                  <a:lnTo>
                    <a:pt x="53" y="382"/>
                  </a:lnTo>
                  <a:lnTo>
                    <a:pt x="57" y="382"/>
                  </a:lnTo>
                  <a:lnTo>
                    <a:pt x="60" y="384"/>
                  </a:lnTo>
                  <a:lnTo>
                    <a:pt x="64" y="384"/>
                  </a:lnTo>
                  <a:lnTo>
                    <a:pt x="68" y="384"/>
                  </a:lnTo>
                  <a:lnTo>
                    <a:pt x="72" y="384"/>
                  </a:lnTo>
                  <a:lnTo>
                    <a:pt x="76" y="386"/>
                  </a:lnTo>
                  <a:lnTo>
                    <a:pt x="79" y="386"/>
                  </a:lnTo>
                  <a:lnTo>
                    <a:pt x="83" y="386"/>
                  </a:lnTo>
                  <a:lnTo>
                    <a:pt x="85" y="386"/>
                  </a:lnTo>
                  <a:lnTo>
                    <a:pt x="89" y="386"/>
                  </a:lnTo>
                  <a:lnTo>
                    <a:pt x="93" y="386"/>
                  </a:lnTo>
                  <a:lnTo>
                    <a:pt x="98" y="386"/>
                  </a:lnTo>
                  <a:lnTo>
                    <a:pt x="100" y="386"/>
                  </a:lnTo>
                  <a:lnTo>
                    <a:pt x="100" y="387"/>
                  </a:lnTo>
                  <a:lnTo>
                    <a:pt x="142" y="359"/>
                  </a:lnTo>
                  <a:lnTo>
                    <a:pt x="152" y="376"/>
                  </a:lnTo>
                  <a:lnTo>
                    <a:pt x="203" y="376"/>
                  </a:lnTo>
                  <a:lnTo>
                    <a:pt x="216" y="359"/>
                  </a:lnTo>
                  <a:lnTo>
                    <a:pt x="247" y="368"/>
                  </a:lnTo>
                  <a:lnTo>
                    <a:pt x="247" y="368"/>
                  </a:lnTo>
                  <a:lnTo>
                    <a:pt x="247" y="367"/>
                  </a:lnTo>
                  <a:lnTo>
                    <a:pt x="249" y="365"/>
                  </a:lnTo>
                  <a:lnTo>
                    <a:pt x="251" y="363"/>
                  </a:lnTo>
                  <a:lnTo>
                    <a:pt x="254" y="357"/>
                  </a:lnTo>
                  <a:lnTo>
                    <a:pt x="256" y="353"/>
                  </a:lnTo>
                  <a:lnTo>
                    <a:pt x="260" y="349"/>
                  </a:lnTo>
                  <a:lnTo>
                    <a:pt x="262" y="344"/>
                  </a:lnTo>
                  <a:lnTo>
                    <a:pt x="264" y="342"/>
                  </a:lnTo>
                  <a:lnTo>
                    <a:pt x="266" y="340"/>
                  </a:lnTo>
                  <a:lnTo>
                    <a:pt x="266" y="336"/>
                  </a:lnTo>
                  <a:lnTo>
                    <a:pt x="268" y="334"/>
                  </a:lnTo>
                  <a:lnTo>
                    <a:pt x="268" y="330"/>
                  </a:lnTo>
                  <a:lnTo>
                    <a:pt x="270" y="329"/>
                  </a:lnTo>
                  <a:lnTo>
                    <a:pt x="270" y="325"/>
                  </a:lnTo>
                  <a:lnTo>
                    <a:pt x="271" y="323"/>
                  </a:lnTo>
                  <a:lnTo>
                    <a:pt x="271" y="317"/>
                  </a:lnTo>
                  <a:lnTo>
                    <a:pt x="271" y="313"/>
                  </a:lnTo>
                  <a:lnTo>
                    <a:pt x="271" y="308"/>
                  </a:lnTo>
                  <a:lnTo>
                    <a:pt x="270" y="304"/>
                  </a:lnTo>
                  <a:lnTo>
                    <a:pt x="268" y="298"/>
                  </a:lnTo>
                  <a:lnTo>
                    <a:pt x="264" y="294"/>
                  </a:lnTo>
                  <a:lnTo>
                    <a:pt x="258" y="291"/>
                  </a:lnTo>
                  <a:lnTo>
                    <a:pt x="254" y="289"/>
                  </a:lnTo>
                  <a:lnTo>
                    <a:pt x="251" y="287"/>
                  </a:lnTo>
                  <a:lnTo>
                    <a:pt x="249" y="285"/>
                  </a:lnTo>
                  <a:lnTo>
                    <a:pt x="245" y="283"/>
                  </a:lnTo>
                  <a:lnTo>
                    <a:pt x="243" y="283"/>
                  </a:lnTo>
                  <a:lnTo>
                    <a:pt x="239" y="281"/>
                  </a:lnTo>
                  <a:lnTo>
                    <a:pt x="237" y="281"/>
                  </a:lnTo>
                  <a:lnTo>
                    <a:pt x="233" y="279"/>
                  </a:lnTo>
                  <a:lnTo>
                    <a:pt x="232" y="279"/>
                  </a:lnTo>
                  <a:lnTo>
                    <a:pt x="230" y="277"/>
                  </a:lnTo>
                  <a:lnTo>
                    <a:pt x="226" y="277"/>
                  </a:lnTo>
                  <a:lnTo>
                    <a:pt x="222" y="277"/>
                  </a:lnTo>
                  <a:lnTo>
                    <a:pt x="220" y="275"/>
                  </a:lnTo>
                  <a:lnTo>
                    <a:pt x="214" y="275"/>
                  </a:lnTo>
                  <a:lnTo>
                    <a:pt x="211" y="275"/>
                  </a:lnTo>
                  <a:lnTo>
                    <a:pt x="207" y="273"/>
                  </a:lnTo>
                  <a:lnTo>
                    <a:pt x="205" y="273"/>
                  </a:lnTo>
                  <a:lnTo>
                    <a:pt x="203" y="273"/>
                  </a:lnTo>
                  <a:lnTo>
                    <a:pt x="203" y="273"/>
                  </a:lnTo>
                  <a:lnTo>
                    <a:pt x="205" y="270"/>
                  </a:lnTo>
                  <a:lnTo>
                    <a:pt x="205" y="268"/>
                  </a:lnTo>
                  <a:lnTo>
                    <a:pt x="207" y="266"/>
                  </a:lnTo>
                  <a:lnTo>
                    <a:pt x="209" y="264"/>
                  </a:lnTo>
                  <a:lnTo>
                    <a:pt x="211" y="260"/>
                  </a:lnTo>
                  <a:lnTo>
                    <a:pt x="211" y="256"/>
                  </a:lnTo>
                  <a:lnTo>
                    <a:pt x="213" y="254"/>
                  </a:lnTo>
                  <a:lnTo>
                    <a:pt x="214" y="251"/>
                  </a:lnTo>
                  <a:lnTo>
                    <a:pt x="218" y="247"/>
                  </a:lnTo>
                  <a:lnTo>
                    <a:pt x="220" y="243"/>
                  </a:lnTo>
                  <a:lnTo>
                    <a:pt x="222" y="239"/>
                  </a:lnTo>
                  <a:lnTo>
                    <a:pt x="224" y="233"/>
                  </a:lnTo>
                  <a:lnTo>
                    <a:pt x="226" y="230"/>
                  </a:lnTo>
                  <a:lnTo>
                    <a:pt x="228" y="224"/>
                  </a:lnTo>
                  <a:lnTo>
                    <a:pt x="230" y="220"/>
                  </a:lnTo>
                  <a:lnTo>
                    <a:pt x="232" y="214"/>
                  </a:lnTo>
                  <a:lnTo>
                    <a:pt x="235" y="209"/>
                  </a:lnTo>
                  <a:lnTo>
                    <a:pt x="235" y="207"/>
                  </a:lnTo>
                  <a:lnTo>
                    <a:pt x="237" y="205"/>
                  </a:lnTo>
                  <a:lnTo>
                    <a:pt x="237" y="201"/>
                  </a:lnTo>
                  <a:lnTo>
                    <a:pt x="239" y="199"/>
                  </a:lnTo>
                  <a:lnTo>
                    <a:pt x="241" y="194"/>
                  </a:lnTo>
                  <a:lnTo>
                    <a:pt x="243" y="188"/>
                  </a:lnTo>
                  <a:lnTo>
                    <a:pt x="243" y="186"/>
                  </a:lnTo>
                  <a:lnTo>
                    <a:pt x="243" y="182"/>
                  </a:lnTo>
                  <a:lnTo>
                    <a:pt x="245" y="180"/>
                  </a:lnTo>
                  <a:lnTo>
                    <a:pt x="245" y="178"/>
                  </a:lnTo>
                  <a:lnTo>
                    <a:pt x="245" y="175"/>
                  </a:lnTo>
                  <a:lnTo>
                    <a:pt x="247" y="171"/>
                  </a:lnTo>
                  <a:lnTo>
                    <a:pt x="247" y="169"/>
                  </a:lnTo>
                  <a:lnTo>
                    <a:pt x="247" y="167"/>
                  </a:lnTo>
                  <a:lnTo>
                    <a:pt x="249" y="161"/>
                  </a:lnTo>
                  <a:lnTo>
                    <a:pt x="249" y="156"/>
                  </a:lnTo>
                  <a:lnTo>
                    <a:pt x="249" y="152"/>
                  </a:lnTo>
                  <a:lnTo>
                    <a:pt x="251" y="146"/>
                  </a:lnTo>
                  <a:lnTo>
                    <a:pt x="249" y="140"/>
                  </a:lnTo>
                  <a:lnTo>
                    <a:pt x="249" y="137"/>
                  </a:lnTo>
                  <a:lnTo>
                    <a:pt x="249" y="133"/>
                  </a:lnTo>
                  <a:lnTo>
                    <a:pt x="249" y="127"/>
                  </a:lnTo>
                  <a:lnTo>
                    <a:pt x="247" y="123"/>
                  </a:lnTo>
                  <a:lnTo>
                    <a:pt x="247" y="119"/>
                  </a:lnTo>
                  <a:lnTo>
                    <a:pt x="247" y="116"/>
                  </a:lnTo>
                  <a:lnTo>
                    <a:pt x="245" y="112"/>
                  </a:lnTo>
                  <a:lnTo>
                    <a:pt x="245" y="108"/>
                  </a:lnTo>
                  <a:lnTo>
                    <a:pt x="243" y="104"/>
                  </a:lnTo>
                  <a:lnTo>
                    <a:pt x="243" y="100"/>
                  </a:lnTo>
                  <a:lnTo>
                    <a:pt x="241" y="99"/>
                  </a:lnTo>
                  <a:lnTo>
                    <a:pt x="239" y="95"/>
                  </a:lnTo>
                  <a:lnTo>
                    <a:pt x="239" y="91"/>
                  </a:lnTo>
                  <a:lnTo>
                    <a:pt x="237" y="89"/>
                  </a:lnTo>
                  <a:lnTo>
                    <a:pt x="235" y="87"/>
                  </a:lnTo>
                  <a:lnTo>
                    <a:pt x="233" y="83"/>
                  </a:lnTo>
                  <a:lnTo>
                    <a:pt x="232" y="80"/>
                  </a:lnTo>
                  <a:lnTo>
                    <a:pt x="228" y="76"/>
                  </a:lnTo>
                  <a:lnTo>
                    <a:pt x="226" y="74"/>
                  </a:lnTo>
                  <a:lnTo>
                    <a:pt x="224" y="70"/>
                  </a:lnTo>
                  <a:lnTo>
                    <a:pt x="222" y="68"/>
                  </a:lnTo>
                  <a:lnTo>
                    <a:pt x="222" y="68"/>
                  </a:lnTo>
                  <a:lnTo>
                    <a:pt x="222" y="66"/>
                  </a:lnTo>
                  <a:lnTo>
                    <a:pt x="220" y="62"/>
                  </a:lnTo>
                  <a:lnTo>
                    <a:pt x="220" y="59"/>
                  </a:lnTo>
                  <a:lnTo>
                    <a:pt x="218" y="57"/>
                  </a:lnTo>
                  <a:lnTo>
                    <a:pt x="218" y="55"/>
                  </a:lnTo>
                  <a:lnTo>
                    <a:pt x="218" y="51"/>
                  </a:lnTo>
                  <a:lnTo>
                    <a:pt x="216" y="49"/>
                  </a:lnTo>
                  <a:lnTo>
                    <a:pt x="216" y="45"/>
                  </a:lnTo>
                  <a:lnTo>
                    <a:pt x="214" y="43"/>
                  </a:lnTo>
                  <a:lnTo>
                    <a:pt x="214" y="40"/>
                  </a:lnTo>
                  <a:lnTo>
                    <a:pt x="213" y="38"/>
                  </a:lnTo>
                  <a:lnTo>
                    <a:pt x="211" y="34"/>
                  </a:lnTo>
                  <a:lnTo>
                    <a:pt x="209" y="30"/>
                  </a:lnTo>
                  <a:lnTo>
                    <a:pt x="209" y="28"/>
                  </a:lnTo>
                  <a:lnTo>
                    <a:pt x="207" y="24"/>
                  </a:lnTo>
                  <a:lnTo>
                    <a:pt x="205" y="23"/>
                  </a:lnTo>
                  <a:lnTo>
                    <a:pt x="203" y="19"/>
                  </a:lnTo>
                  <a:lnTo>
                    <a:pt x="201" y="17"/>
                  </a:lnTo>
                  <a:lnTo>
                    <a:pt x="199" y="15"/>
                  </a:lnTo>
                  <a:lnTo>
                    <a:pt x="195" y="9"/>
                  </a:lnTo>
                  <a:lnTo>
                    <a:pt x="190" y="5"/>
                  </a:lnTo>
                  <a:lnTo>
                    <a:pt x="186" y="3"/>
                  </a:lnTo>
                  <a:lnTo>
                    <a:pt x="180" y="2"/>
                  </a:lnTo>
                  <a:lnTo>
                    <a:pt x="176" y="0"/>
                  </a:lnTo>
                  <a:lnTo>
                    <a:pt x="174" y="0"/>
                  </a:lnTo>
                  <a:lnTo>
                    <a:pt x="171" y="0"/>
                  </a:lnTo>
                  <a:lnTo>
                    <a:pt x="169" y="0"/>
                  </a:lnTo>
                  <a:lnTo>
                    <a:pt x="165" y="0"/>
                  </a:lnTo>
                  <a:lnTo>
                    <a:pt x="161" y="2"/>
                  </a:lnTo>
                  <a:lnTo>
                    <a:pt x="157" y="2"/>
                  </a:lnTo>
                  <a:lnTo>
                    <a:pt x="155" y="3"/>
                  </a:lnTo>
                  <a:lnTo>
                    <a:pt x="152" y="3"/>
                  </a:lnTo>
                  <a:lnTo>
                    <a:pt x="148" y="3"/>
                  </a:lnTo>
                  <a:lnTo>
                    <a:pt x="144" y="5"/>
                  </a:lnTo>
                  <a:lnTo>
                    <a:pt x="140" y="5"/>
                  </a:lnTo>
                  <a:lnTo>
                    <a:pt x="136" y="7"/>
                  </a:lnTo>
                  <a:lnTo>
                    <a:pt x="135" y="9"/>
                  </a:lnTo>
                  <a:lnTo>
                    <a:pt x="131" y="11"/>
                  </a:lnTo>
                  <a:lnTo>
                    <a:pt x="127" y="11"/>
                  </a:lnTo>
                  <a:lnTo>
                    <a:pt x="125" y="13"/>
                  </a:lnTo>
                  <a:lnTo>
                    <a:pt x="121" y="15"/>
                  </a:lnTo>
                  <a:lnTo>
                    <a:pt x="117" y="15"/>
                  </a:lnTo>
                  <a:lnTo>
                    <a:pt x="116" y="17"/>
                  </a:lnTo>
                  <a:lnTo>
                    <a:pt x="112" y="19"/>
                  </a:lnTo>
                  <a:lnTo>
                    <a:pt x="110" y="19"/>
                  </a:lnTo>
                  <a:lnTo>
                    <a:pt x="108" y="21"/>
                  </a:lnTo>
                  <a:lnTo>
                    <a:pt x="106" y="23"/>
                  </a:lnTo>
                  <a:lnTo>
                    <a:pt x="102" y="24"/>
                  </a:lnTo>
                  <a:lnTo>
                    <a:pt x="98" y="26"/>
                  </a:lnTo>
                  <a:lnTo>
                    <a:pt x="97" y="26"/>
                  </a:lnTo>
                  <a:lnTo>
                    <a:pt x="97" y="26"/>
                  </a:lnTo>
                  <a:lnTo>
                    <a:pt x="97" y="26"/>
                  </a:lnTo>
                  <a:close/>
                </a:path>
              </a:pathLst>
            </a:custGeom>
            <a:solidFill>
              <a:srgbClr val="FFFA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9EC6808A-7E8F-022A-02D5-843DDD584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" y="3676"/>
              <a:ext cx="141" cy="62"/>
            </a:xfrm>
            <a:custGeom>
              <a:avLst/>
              <a:gdLst>
                <a:gd name="T0" fmla="*/ 0 w 282"/>
                <a:gd name="T1" fmla="*/ 57 h 123"/>
                <a:gd name="T2" fmla="*/ 31 w 282"/>
                <a:gd name="T3" fmla="*/ 0 h 123"/>
                <a:gd name="T4" fmla="*/ 232 w 282"/>
                <a:gd name="T5" fmla="*/ 25 h 123"/>
                <a:gd name="T6" fmla="*/ 268 w 282"/>
                <a:gd name="T7" fmla="*/ 53 h 123"/>
                <a:gd name="T8" fmla="*/ 282 w 282"/>
                <a:gd name="T9" fmla="*/ 97 h 123"/>
                <a:gd name="T10" fmla="*/ 217 w 282"/>
                <a:gd name="T11" fmla="*/ 123 h 123"/>
                <a:gd name="T12" fmla="*/ 149 w 282"/>
                <a:gd name="T13" fmla="*/ 118 h 123"/>
                <a:gd name="T14" fmla="*/ 15 w 282"/>
                <a:gd name="T15" fmla="*/ 76 h 123"/>
                <a:gd name="T16" fmla="*/ 0 w 282"/>
                <a:gd name="T17" fmla="*/ 57 h 123"/>
                <a:gd name="T18" fmla="*/ 0 w 282"/>
                <a:gd name="T19" fmla="*/ 5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2" h="123">
                  <a:moveTo>
                    <a:pt x="0" y="57"/>
                  </a:moveTo>
                  <a:lnTo>
                    <a:pt x="31" y="0"/>
                  </a:lnTo>
                  <a:lnTo>
                    <a:pt x="232" y="25"/>
                  </a:lnTo>
                  <a:lnTo>
                    <a:pt x="268" y="53"/>
                  </a:lnTo>
                  <a:lnTo>
                    <a:pt x="282" y="97"/>
                  </a:lnTo>
                  <a:lnTo>
                    <a:pt x="217" y="123"/>
                  </a:lnTo>
                  <a:lnTo>
                    <a:pt x="149" y="118"/>
                  </a:lnTo>
                  <a:lnTo>
                    <a:pt x="15" y="76"/>
                  </a:lnTo>
                  <a:lnTo>
                    <a:pt x="0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AD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0557B818-0B0F-15A9-A51E-AB71DAFC6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" y="3656"/>
              <a:ext cx="139" cy="60"/>
            </a:xfrm>
            <a:custGeom>
              <a:avLst/>
              <a:gdLst>
                <a:gd name="T0" fmla="*/ 0 w 278"/>
                <a:gd name="T1" fmla="*/ 61 h 120"/>
                <a:gd name="T2" fmla="*/ 38 w 278"/>
                <a:gd name="T3" fmla="*/ 0 h 120"/>
                <a:gd name="T4" fmla="*/ 177 w 278"/>
                <a:gd name="T5" fmla="*/ 15 h 120"/>
                <a:gd name="T6" fmla="*/ 257 w 278"/>
                <a:gd name="T7" fmla="*/ 44 h 120"/>
                <a:gd name="T8" fmla="*/ 278 w 278"/>
                <a:gd name="T9" fmla="*/ 95 h 120"/>
                <a:gd name="T10" fmla="*/ 246 w 278"/>
                <a:gd name="T11" fmla="*/ 114 h 120"/>
                <a:gd name="T12" fmla="*/ 191 w 278"/>
                <a:gd name="T13" fmla="*/ 120 h 120"/>
                <a:gd name="T14" fmla="*/ 141 w 278"/>
                <a:gd name="T15" fmla="*/ 116 h 120"/>
                <a:gd name="T16" fmla="*/ 61 w 278"/>
                <a:gd name="T17" fmla="*/ 91 h 120"/>
                <a:gd name="T18" fmla="*/ 0 w 278"/>
                <a:gd name="T19" fmla="*/ 61 h 120"/>
                <a:gd name="T20" fmla="*/ 0 w 278"/>
                <a:gd name="T21" fmla="*/ 6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8" h="120">
                  <a:moveTo>
                    <a:pt x="0" y="61"/>
                  </a:moveTo>
                  <a:lnTo>
                    <a:pt x="38" y="0"/>
                  </a:lnTo>
                  <a:lnTo>
                    <a:pt x="177" y="15"/>
                  </a:lnTo>
                  <a:lnTo>
                    <a:pt x="257" y="44"/>
                  </a:lnTo>
                  <a:lnTo>
                    <a:pt x="278" y="95"/>
                  </a:lnTo>
                  <a:lnTo>
                    <a:pt x="246" y="114"/>
                  </a:lnTo>
                  <a:lnTo>
                    <a:pt x="191" y="120"/>
                  </a:lnTo>
                  <a:lnTo>
                    <a:pt x="141" y="116"/>
                  </a:lnTo>
                  <a:lnTo>
                    <a:pt x="61" y="91"/>
                  </a:lnTo>
                  <a:lnTo>
                    <a:pt x="0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AD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976035D9-90E4-A20C-A85D-9A96D1B2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9" y="2975"/>
              <a:ext cx="67" cy="63"/>
            </a:xfrm>
            <a:custGeom>
              <a:avLst/>
              <a:gdLst>
                <a:gd name="T0" fmla="*/ 3 w 135"/>
                <a:gd name="T1" fmla="*/ 59 h 125"/>
                <a:gd name="T2" fmla="*/ 11 w 135"/>
                <a:gd name="T3" fmla="*/ 61 h 125"/>
                <a:gd name="T4" fmla="*/ 21 w 135"/>
                <a:gd name="T5" fmla="*/ 63 h 125"/>
                <a:gd name="T6" fmla="*/ 32 w 135"/>
                <a:gd name="T7" fmla="*/ 63 h 125"/>
                <a:gd name="T8" fmla="*/ 45 w 135"/>
                <a:gd name="T9" fmla="*/ 65 h 125"/>
                <a:gd name="T10" fmla="*/ 57 w 135"/>
                <a:gd name="T11" fmla="*/ 66 h 125"/>
                <a:gd name="T12" fmla="*/ 70 w 135"/>
                <a:gd name="T13" fmla="*/ 66 h 125"/>
                <a:gd name="T14" fmla="*/ 81 w 135"/>
                <a:gd name="T15" fmla="*/ 66 h 125"/>
                <a:gd name="T16" fmla="*/ 93 w 135"/>
                <a:gd name="T17" fmla="*/ 66 h 125"/>
                <a:gd name="T18" fmla="*/ 100 w 135"/>
                <a:gd name="T19" fmla="*/ 66 h 125"/>
                <a:gd name="T20" fmla="*/ 108 w 135"/>
                <a:gd name="T21" fmla="*/ 61 h 125"/>
                <a:gd name="T22" fmla="*/ 116 w 135"/>
                <a:gd name="T23" fmla="*/ 53 h 125"/>
                <a:gd name="T24" fmla="*/ 119 w 135"/>
                <a:gd name="T25" fmla="*/ 44 h 125"/>
                <a:gd name="T26" fmla="*/ 121 w 135"/>
                <a:gd name="T27" fmla="*/ 32 h 125"/>
                <a:gd name="T28" fmla="*/ 121 w 135"/>
                <a:gd name="T29" fmla="*/ 25 h 125"/>
                <a:gd name="T30" fmla="*/ 118 w 135"/>
                <a:gd name="T31" fmla="*/ 17 h 125"/>
                <a:gd name="T32" fmla="*/ 114 w 135"/>
                <a:gd name="T33" fmla="*/ 6 h 125"/>
                <a:gd name="T34" fmla="*/ 114 w 135"/>
                <a:gd name="T35" fmla="*/ 0 h 125"/>
                <a:gd name="T36" fmla="*/ 123 w 135"/>
                <a:gd name="T37" fmla="*/ 6 h 125"/>
                <a:gd name="T38" fmla="*/ 127 w 135"/>
                <a:gd name="T39" fmla="*/ 13 h 125"/>
                <a:gd name="T40" fmla="*/ 131 w 135"/>
                <a:gd name="T41" fmla="*/ 21 h 125"/>
                <a:gd name="T42" fmla="*/ 133 w 135"/>
                <a:gd name="T43" fmla="*/ 34 h 125"/>
                <a:gd name="T44" fmla="*/ 133 w 135"/>
                <a:gd name="T45" fmla="*/ 44 h 125"/>
                <a:gd name="T46" fmla="*/ 133 w 135"/>
                <a:gd name="T47" fmla="*/ 53 h 125"/>
                <a:gd name="T48" fmla="*/ 133 w 135"/>
                <a:gd name="T49" fmla="*/ 65 h 125"/>
                <a:gd name="T50" fmla="*/ 131 w 135"/>
                <a:gd name="T51" fmla="*/ 74 h 125"/>
                <a:gd name="T52" fmla="*/ 123 w 135"/>
                <a:gd name="T53" fmla="*/ 82 h 125"/>
                <a:gd name="T54" fmla="*/ 116 w 135"/>
                <a:gd name="T55" fmla="*/ 85 h 125"/>
                <a:gd name="T56" fmla="*/ 106 w 135"/>
                <a:gd name="T57" fmla="*/ 89 h 125"/>
                <a:gd name="T58" fmla="*/ 98 w 135"/>
                <a:gd name="T59" fmla="*/ 91 h 125"/>
                <a:gd name="T60" fmla="*/ 93 w 135"/>
                <a:gd name="T61" fmla="*/ 95 h 125"/>
                <a:gd name="T62" fmla="*/ 83 w 135"/>
                <a:gd name="T63" fmla="*/ 97 h 125"/>
                <a:gd name="T64" fmla="*/ 83 w 135"/>
                <a:gd name="T65" fmla="*/ 101 h 125"/>
                <a:gd name="T66" fmla="*/ 81 w 135"/>
                <a:gd name="T67" fmla="*/ 108 h 125"/>
                <a:gd name="T68" fmla="*/ 78 w 135"/>
                <a:gd name="T69" fmla="*/ 120 h 125"/>
                <a:gd name="T70" fmla="*/ 70 w 135"/>
                <a:gd name="T71" fmla="*/ 123 h 125"/>
                <a:gd name="T72" fmla="*/ 57 w 135"/>
                <a:gd name="T73" fmla="*/ 116 h 125"/>
                <a:gd name="T74" fmla="*/ 47 w 135"/>
                <a:gd name="T75" fmla="*/ 110 h 125"/>
                <a:gd name="T76" fmla="*/ 40 w 135"/>
                <a:gd name="T77" fmla="*/ 106 h 125"/>
                <a:gd name="T78" fmla="*/ 32 w 135"/>
                <a:gd name="T79" fmla="*/ 101 h 125"/>
                <a:gd name="T80" fmla="*/ 24 w 135"/>
                <a:gd name="T81" fmla="*/ 95 h 125"/>
                <a:gd name="T82" fmla="*/ 11 w 135"/>
                <a:gd name="T83" fmla="*/ 84 h 125"/>
                <a:gd name="T84" fmla="*/ 5 w 135"/>
                <a:gd name="T85" fmla="*/ 80 h 125"/>
                <a:gd name="T86" fmla="*/ 3 w 135"/>
                <a:gd name="T87" fmla="*/ 70 h 125"/>
                <a:gd name="T88" fmla="*/ 2 w 135"/>
                <a:gd name="T89" fmla="*/ 6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5" h="125">
                  <a:moveTo>
                    <a:pt x="0" y="59"/>
                  </a:moveTo>
                  <a:lnTo>
                    <a:pt x="2" y="59"/>
                  </a:lnTo>
                  <a:lnTo>
                    <a:pt x="3" y="59"/>
                  </a:lnTo>
                  <a:lnTo>
                    <a:pt x="5" y="59"/>
                  </a:lnTo>
                  <a:lnTo>
                    <a:pt x="7" y="61"/>
                  </a:lnTo>
                  <a:lnTo>
                    <a:pt x="11" y="61"/>
                  </a:lnTo>
                  <a:lnTo>
                    <a:pt x="13" y="61"/>
                  </a:lnTo>
                  <a:lnTo>
                    <a:pt x="17" y="61"/>
                  </a:lnTo>
                  <a:lnTo>
                    <a:pt x="21" y="63"/>
                  </a:lnTo>
                  <a:lnTo>
                    <a:pt x="22" y="63"/>
                  </a:lnTo>
                  <a:lnTo>
                    <a:pt x="26" y="63"/>
                  </a:lnTo>
                  <a:lnTo>
                    <a:pt x="32" y="63"/>
                  </a:lnTo>
                  <a:lnTo>
                    <a:pt x="36" y="65"/>
                  </a:lnTo>
                  <a:lnTo>
                    <a:pt x="40" y="65"/>
                  </a:lnTo>
                  <a:lnTo>
                    <a:pt x="45" y="65"/>
                  </a:lnTo>
                  <a:lnTo>
                    <a:pt x="49" y="65"/>
                  </a:lnTo>
                  <a:lnTo>
                    <a:pt x="53" y="66"/>
                  </a:lnTo>
                  <a:lnTo>
                    <a:pt x="57" y="66"/>
                  </a:lnTo>
                  <a:lnTo>
                    <a:pt x="62" y="66"/>
                  </a:lnTo>
                  <a:lnTo>
                    <a:pt x="66" y="66"/>
                  </a:lnTo>
                  <a:lnTo>
                    <a:pt x="70" y="66"/>
                  </a:lnTo>
                  <a:lnTo>
                    <a:pt x="74" y="66"/>
                  </a:lnTo>
                  <a:lnTo>
                    <a:pt x="78" y="66"/>
                  </a:lnTo>
                  <a:lnTo>
                    <a:pt x="81" y="66"/>
                  </a:lnTo>
                  <a:lnTo>
                    <a:pt x="85" y="66"/>
                  </a:lnTo>
                  <a:lnTo>
                    <a:pt x="89" y="66"/>
                  </a:lnTo>
                  <a:lnTo>
                    <a:pt x="93" y="66"/>
                  </a:lnTo>
                  <a:lnTo>
                    <a:pt x="95" y="66"/>
                  </a:lnTo>
                  <a:lnTo>
                    <a:pt x="98" y="66"/>
                  </a:lnTo>
                  <a:lnTo>
                    <a:pt x="100" y="66"/>
                  </a:lnTo>
                  <a:lnTo>
                    <a:pt x="102" y="65"/>
                  </a:lnTo>
                  <a:lnTo>
                    <a:pt x="104" y="63"/>
                  </a:lnTo>
                  <a:lnTo>
                    <a:pt x="108" y="61"/>
                  </a:lnTo>
                  <a:lnTo>
                    <a:pt x="112" y="59"/>
                  </a:lnTo>
                  <a:lnTo>
                    <a:pt x="114" y="55"/>
                  </a:lnTo>
                  <a:lnTo>
                    <a:pt x="116" y="53"/>
                  </a:lnTo>
                  <a:lnTo>
                    <a:pt x="118" y="49"/>
                  </a:lnTo>
                  <a:lnTo>
                    <a:pt x="118" y="46"/>
                  </a:lnTo>
                  <a:lnTo>
                    <a:pt x="119" y="44"/>
                  </a:lnTo>
                  <a:lnTo>
                    <a:pt x="119" y="40"/>
                  </a:lnTo>
                  <a:lnTo>
                    <a:pt x="121" y="36"/>
                  </a:lnTo>
                  <a:lnTo>
                    <a:pt x="121" y="32"/>
                  </a:lnTo>
                  <a:lnTo>
                    <a:pt x="121" y="30"/>
                  </a:lnTo>
                  <a:lnTo>
                    <a:pt x="121" y="27"/>
                  </a:lnTo>
                  <a:lnTo>
                    <a:pt x="121" y="25"/>
                  </a:lnTo>
                  <a:lnTo>
                    <a:pt x="119" y="23"/>
                  </a:lnTo>
                  <a:lnTo>
                    <a:pt x="119" y="21"/>
                  </a:lnTo>
                  <a:lnTo>
                    <a:pt x="118" y="17"/>
                  </a:lnTo>
                  <a:lnTo>
                    <a:pt x="116" y="13"/>
                  </a:lnTo>
                  <a:lnTo>
                    <a:pt x="114" y="9"/>
                  </a:lnTo>
                  <a:lnTo>
                    <a:pt x="114" y="6"/>
                  </a:lnTo>
                  <a:lnTo>
                    <a:pt x="112" y="4"/>
                  </a:lnTo>
                  <a:lnTo>
                    <a:pt x="114" y="2"/>
                  </a:lnTo>
                  <a:lnTo>
                    <a:pt x="114" y="0"/>
                  </a:lnTo>
                  <a:lnTo>
                    <a:pt x="118" y="2"/>
                  </a:lnTo>
                  <a:lnTo>
                    <a:pt x="119" y="2"/>
                  </a:lnTo>
                  <a:lnTo>
                    <a:pt x="123" y="6"/>
                  </a:lnTo>
                  <a:lnTo>
                    <a:pt x="125" y="8"/>
                  </a:lnTo>
                  <a:lnTo>
                    <a:pt x="125" y="9"/>
                  </a:lnTo>
                  <a:lnTo>
                    <a:pt x="127" y="13"/>
                  </a:lnTo>
                  <a:lnTo>
                    <a:pt x="129" y="15"/>
                  </a:lnTo>
                  <a:lnTo>
                    <a:pt x="129" y="19"/>
                  </a:lnTo>
                  <a:lnTo>
                    <a:pt x="131" y="21"/>
                  </a:lnTo>
                  <a:lnTo>
                    <a:pt x="131" y="27"/>
                  </a:lnTo>
                  <a:lnTo>
                    <a:pt x="133" y="30"/>
                  </a:lnTo>
                  <a:lnTo>
                    <a:pt x="133" y="34"/>
                  </a:lnTo>
                  <a:lnTo>
                    <a:pt x="133" y="40"/>
                  </a:lnTo>
                  <a:lnTo>
                    <a:pt x="133" y="42"/>
                  </a:lnTo>
                  <a:lnTo>
                    <a:pt x="133" y="44"/>
                  </a:lnTo>
                  <a:lnTo>
                    <a:pt x="133" y="46"/>
                  </a:lnTo>
                  <a:lnTo>
                    <a:pt x="135" y="49"/>
                  </a:lnTo>
                  <a:lnTo>
                    <a:pt x="133" y="53"/>
                  </a:lnTo>
                  <a:lnTo>
                    <a:pt x="133" y="57"/>
                  </a:lnTo>
                  <a:lnTo>
                    <a:pt x="133" y="61"/>
                  </a:lnTo>
                  <a:lnTo>
                    <a:pt x="133" y="65"/>
                  </a:lnTo>
                  <a:lnTo>
                    <a:pt x="131" y="68"/>
                  </a:lnTo>
                  <a:lnTo>
                    <a:pt x="131" y="70"/>
                  </a:lnTo>
                  <a:lnTo>
                    <a:pt x="131" y="74"/>
                  </a:lnTo>
                  <a:lnTo>
                    <a:pt x="129" y="76"/>
                  </a:lnTo>
                  <a:lnTo>
                    <a:pt x="127" y="78"/>
                  </a:lnTo>
                  <a:lnTo>
                    <a:pt x="123" y="82"/>
                  </a:lnTo>
                  <a:lnTo>
                    <a:pt x="121" y="84"/>
                  </a:lnTo>
                  <a:lnTo>
                    <a:pt x="119" y="84"/>
                  </a:lnTo>
                  <a:lnTo>
                    <a:pt x="116" y="85"/>
                  </a:lnTo>
                  <a:lnTo>
                    <a:pt x="114" y="87"/>
                  </a:lnTo>
                  <a:lnTo>
                    <a:pt x="110" y="87"/>
                  </a:lnTo>
                  <a:lnTo>
                    <a:pt x="106" y="89"/>
                  </a:lnTo>
                  <a:lnTo>
                    <a:pt x="104" y="91"/>
                  </a:lnTo>
                  <a:lnTo>
                    <a:pt x="102" y="91"/>
                  </a:lnTo>
                  <a:lnTo>
                    <a:pt x="98" y="91"/>
                  </a:lnTo>
                  <a:lnTo>
                    <a:pt x="97" y="93"/>
                  </a:lnTo>
                  <a:lnTo>
                    <a:pt x="95" y="93"/>
                  </a:lnTo>
                  <a:lnTo>
                    <a:pt x="93" y="95"/>
                  </a:lnTo>
                  <a:lnTo>
                    <a:pt x="89" y="95"/>
                  </a:lnTo>
                  <a:lnTo>
                    <a:pt x="85" y="97"/>
                  </a:lnTo>
                  <a:lnTo>
                    <a:pt x="83" y="97"/>
                  </a:lnTo>
                  <a:lnTo>
                    <a:pt x="83" y="97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3" y="103"/>
                  </a:lnTo>
                  <a:lnTo>
                    <a:pt x="81" y="106"/>
                  </a:lnTo>
                  <a:lnTo>
                    <a:pt x="81" y="108"/>
                  </a:lnTo>
                  <a:lnTo>
                    <a:pt x="81" y="110"/>
                  </a:lnTo>
                  <a:lnTo>
                    <a:pt x="79" y="116"/>
                  </a:lnTo>
                  <a:lnTo>
                    <a:pt x="78" y="120"/>
                  </a:lnTo>
                  <a:lnTo>
                    <a:pt x="76" y="123"/>
                  </a:lnTo>
                  <a:lnTo>
                    <a:pt x="72" y="125"/>
                  </a:lnTo>
                  <a:lnTo>
                    <a:pt x="70" y="123"/>
                  </a:lnTo>
                  <a:lnTo>
                    <a:pt x="66" y="122"/>
                  </a:lnTo>
                  <a:lnTo>
                    <a:pt x="60" y="118"/>
                  </a:lnTo>
                  <a:lnTo>
                    <a:pt x="57" y="116"/>
                  </a:lnTo>
                  <a:lnTo>
                    <a:pt x="53" y="114"/>
                  </a:lnTo>
                  <a:lnTo>
                    <a:pt x="51" y="112"/>
                  </a:lnTo>
                  <a:lnTo>
                    <a:pt x="47" y="110"/>
                  </a:lnTo>
                  <a:lnTo>
                    <a:pt x="45" y="108"/>
                  </a:lnTo>
                  <a:lnTo>
                    <a:pt x="43" y="106"/>
                  </a:lnTo>
                  <a:lnTo>
                    <a:pt x="40" y="106"/>
                  </a:lnTo>
                  <a:lnTo>
                    <a:pt x="38" y="104"/>
                  </a:lnTo>
                  <a:lnTo>
                    <a:pt x="34" y="103"/>
                  </a:lnTo>
                  <a:lnTo>
                    <a:pt x="32" y="101"/>
                  </a:lnTo>
                  <a:lnTo>
                    <a:pt x="28" y="99"/>
                  </a:lnTo>
                  <a:lnTo>
                    <a:pt x="26" y="97"/>
                  </a:lnTo>
                  <a:lnTo>
                    <a:pt x="24" y="95"/>
                  </a:lnTo>
                  <a:lnTo>
                    <a:pt x="19" y="91"/>
                  </a:lnTo>
                  <a:lnTo>
                    <a:pt x="15" y="87"/>
                  </a:lnTo>
                  <a:lnTo>
                    <a:pt x="11" y="84"/>
                  </a:lnTo>
                  <a:lnTo>
                    <a:pt x="7" y="82"/>
                  </a:lnTo>
                  <a:lnTo>
                    <a:pt x="5" y="80"/>
                  </a:lnTo>
                  <a:lnTo>
                    <a:pt x="5" y="80"/>
                  </a:lnTo>
                  <a:lnTo>
                    <a:pt x="5" y="76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1"/>
                  </a:lnTo>
                  <a:lnTo>
                    <a:pt x="0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2778075B-2FA6-D044-0C96-27D49C8B0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9" y="2922"/>
              <a:ext cx="20" cy="41"/>
            </a:xfrm>
            <a:custGeom>
              <a:avLst/>
              <a:gdLst>
                <a:gd name="T0" fmla="*/ 11 w 40"/>
                <a:gd name="T1" fmla="*/ 82 h 82"/>
                <a:gd name="T2" fmla="*/ 11 w 40"/>
                <a:gd name="T3" fmla="*/ 80 h 82"/>
                <a:gd name="T4" fmla="*/ 9 w 40"/>
                <a:gd name="T5" fmla="*/ 76 h 82"/>
                <a:gd name="T6" fmla="*/ 9 w 40"/>
                <a:gd name="T7" fmla="*/ 73 h 82"/>
                <a:gd name="T8" fmla="*/ 7 w 40"/>
                <a:gd name="T9" fmla="*/ 67 h 82"/>
                <a:gd name="T10" fmla="*/ 7 w 40"/>
                <a:gd name="T11" fmla="*/ 65 h 82"/>
                <a:gd name="T12" fmla="*/ 6 w 40"/>
                <a:gd name="T13" fmla="*/ 61 h 82"/>
                <a:gd name="T14" fmla="*/ 6 w 40"/>
                <a:gd name="T15" fmla="*/ 59 h 82"/>
                <a:gd name="T16" fmla="*/ 6 w 40"/>
                <a:gd name="T17" fmla="*/ 57 h 82"/>
                <a:gd name="T18" fmla="*/ 4 w 40"/>
                <a:gd name="T19" fmla="*/ 54 h 82"/>
                <a:gd name="T20" fmla="*/ 4 w 40"/>
                <a:gd name="T21" fmla="*/ 52 h 82"/>
                <a:gd name="T22" fmla="*/ 4 w 40"/>
                <a:gd name="T23" fmla="*/ 48 h 82"/>
                <a:gd name="T24" fmla="*/ 4 w 40"/>
                <a:gd name="T25" fmla="*/ 46 h 82"/>
                <a:gd name="T26" fmla="*/ 2 w 40"/>
                <a:gd name="T27" fmla="*/ 42 h 82"/>
                <a:gd name="T28" fmla="*/ 2 w 40"/>
                <a:gd name="T29" fmla="*/ 40 h 82"/>
                <a:gd name="T30" fmla="*/ 2 w 40"/>
                <a:gd name="T31" fmla="*/ 37 h 82"/>
                <a:gd name="T32" fmla="*/ 2 w 40"/>
                <a:gd name="T33" fmla="*/ 35 h 82"/>
                <a:gd name="T34" fmla="*/ 0 w 40"/>
                <a:gd name="T35" fmla="*/ 29 h 82"/>
                <a:gd name="T36" fmla="*/ 2 w 40"/>
                <a:gd name="T37" fmla="*/ 23 h 82"/>
                <a:gd name="T38" fmla="*/ 2 w 40"/>
                <a:gd name="T39" fmla="*/ 19 h 82"/>
                <a:gd name="T40" fmla="*/ 2 w 40"/>
                <a:gd name="T41" fmla="*/ 14 h 82"/>
                <a:gd name="T42" fmla="*/ 4 w 40"/>
                <a:gd name="T43" fmla="*/ 12 h 82"/>
                <a:gd name="T44" fmla="*/ 6 w 40"/>
                <a:gd name="T45" fmla="*/ 10 h 82"/>
                <a:gd name="T46" fmla="*/ 9 w 40"/>
                <a:gd name="T47" fmla="*/ 4 h 82"/>
                <a:gd name="T48" fmla="*/ 13 w 40"/>
                <a:gd name="T49" fmla="*/ 2 h 82"/>
                <a:gd name="T50" fmla="*/ 19 w 40"/>
                <a:gd name="T51" fmla="*/ 0 h 82"/>
                <a:gd name="T52" fmla="*/ 23 w 40"/>
                <a:gd name="T53" fmla="*/ 0 h 82"/>
                <a:gd name="T54" fmla="*/ 25 w 40"/>
                <a:gd name="T55" fmla="*/ 0 h 82"/>
                <a:gd name="T56" fmla="*/ 28 w 40"/>
                <a:gd name="T57" fmla="*/ 2 h 82"/>
                <a:gd name="T58" fmla="*/ 30 w 40"/>
                <a:gd name="T59" fmla="*/ 4 h 82"/>
                <a:gd name="T60" fmla="*/ 30 w 40"/>
                <a:gd name="T61" fmla="*/ 6 h 82"/>
                <a:gd name="T62" fmla="*/ 32 w 40"/>
                <a:gd name="T63" fmla="*/ 8 h 82"/>
                <a:gd name="T64" fmla="*/ 34 w 40"/>
                <a:gd name="T65" fmla="*/ 12 h 82"/>
                <a:gd name="T66" fmla="*/ 34 w 40"/>
                <a:gd name="T67" fmla="*/ 14 h 82"/>
                <a:gd name="T68" fmla="*/ 34 w 40"/>
                <a:gd name="T69" fmla="*/ 18 h 82"/>
                <a:gd name="T70" fmla="*/ 34 w 40"/>
                <a:gd name="T71" fmla="*/ 21 h 82"/>
                <a:gd name="T72" fmla="*/ 36 w 40"/>
                <a:gd name="T73" fmla="*/ 27 h 82"/>
                <a:gd name="T74" fmla="*/ 36 w 40"/>
                <a:gd name="T75" fmla="*/ 33 h 82"/>
                <a:gd name="T76" fmla="*/ 38 w 40"/>
                <a:gd name="T77" fmla="*/ 37 h 82"/>
                <a:gd name="T78" fmla="*/ 38 w 40"/>
                <a:gd name="T79" fmla="*/ 40 h 82"/>
                <a:gd name="T80" fmla="*/ 38 w 40"/>
                <a:gd name="T81" fmla="*/ 42 h 82"/>
                <a:gd name="T82" fmla="*/ 38 w 40"/>
                <a:gd name="T83" fmla="*/ 46 h 82"/>
                <a:gd name="T84" fmla="*/ 40 w 40"/>
                <a:gd name="T85" fmla="*/ 48 h 82"/>
                <a:gd name="T86" fmla="*/ 40 w 40"/>
                <a:gd name="T87" fmla="*/ 54 h 82"/>
                <a:gd name="T88" fmla="*/ 40 w 40"/>
                <a:gd name="T89" fmla="*/ 59 h 82"/>
                <a:gd name="T90" fmla="*/ 40 w 40"/>
                <a:gd name="T91" fmla="*/ 63 h 82"/>
                <a:gd name="T92" fmla="*/ 40 w 40"/>
                <a:gd name="T93" fmla="*/ 67 h 82"/>
                <a:gd name="T94" fmla="*/ 40 w 40"/>
                <a:gd name="T95" fmla="*/ 71 h 82"/>
                <a:gd name="T96" fmla="*/ 40 w 40"/>
                <a:gd name="T97" fmla="*/ 75 h 82"/>
                <a:gd name="T98" fmla="*/ 40 w 40"/>
                <a:gd name="T99" fmla="*/ 76 h 82"/>
                <a:gd name="T100" fmla="*/ 40 w 40"/>
                <a:gd name="T101" fmla="*/ 78 h 82"/>
                <a:gd name="T102" fmla="*/ 36 w 40"/>
                <a:gd name="T103" fmla="*/ 80 h 82"/>
                <a:gd name="T104" fmla="*/ 32 w 40"/>
                <a:gd name="T105" fmla="*/ 82 h 82"/>
                <a:gd name="T106" fmla="*/ 26 w 40"/>
                <a:gd name="T107" fmla="*/ 82 h 82"/>
                <a:gd name="T108" fmla="*/ 23 w 40"/>
                <a:gd name="T109" fmla="*/ 82 h 82"/>
                <a:gd name="T110" fmla="*/ 19 w 40"/>
                <a:gd name="T111" fmla="*/ 82 h 82"/>
                <a:gd name="T112" fmla="*/ 15 w 40"/>
                <a:gd name="T113" fmla="*/ 82 h 82"/>
                <a:gd name="T114" fmla="*/ 11 w 40"/>
                <a:gd name="T115" fmla="*/ 82 h 82"/>
                <a:gd name="T116" fmla="*/ 11 w 40"/>
                <a:gd name="T117" fmla="*/ 82 h 82"/>
                <a:gd name="T118" fmla="*/ 11 w 40"/>
                <a:gd name="T11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" h="82">
                  <a:moveTo>
                    <a:pt x="11" y="82"/>
                  </a:moveTo>
                  <a:lnTo>
                    <a:pt x="11" y="80"/>
                  </a:lnTo>
                  <a:lnTo>
                    <a:pt x="9" y="76"/>
                  </a:lnTo>
                  <a:lnTo>
                    <a:pt x="9" y="73"/>
                  </a:lnTo>
                  <a:lnTo>
                    <a:pt x="7" y="67"/>
                  </a:lnTo>
                  <a:lnTo>
                    <a:pt x="7" y="65"/>
                  </a:lnTo>
                  <a:lnTo>
                    <a:pt x="6" y="61"/>
                  </a:lnTo>
                  <a:lnTo>
                    <a:pt x="6" y="59"/>
                  </a:lnTo>
                  <a:lnTo>
                    <a:pt x="6" y="57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2" y="40"/>
                  </a:lnTo>
                  <a:lnTo>
                    <a:pt x="2" y="37"/>
                  </a:lnTo>
                  <a:lnTo>
                    <a:pt x="2" y="35"/>
                  </a:lnTo>
                  <a:lnTo>
                    <a:pt x="0" y="29"/>
                  </a:lnTo>
                  <a:lnTo>
                    <a:pt x="2" y="23"/>
                  </a:lnTo>
                  <a:lnTo>
                    <a:pt x="2" y="19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0" y="6"/>
                  </a:lnTo>
                  <a:lnTo>
                    <a:pt x="32" y="8"/>
                  </a:lnTo>
                  <a:lnTo>
                    <a:pt x="34" y="12"/>
                  </a:lnTo>
                  <a:lnTo>
                    <a:pt x="34" y="14"/>
                  </a:lnTo>
                  <a:lnTo>
                    <a:pt x="34" y="18"/>
                  </a:lnTo>
                  <a:lnTo>
                    <a:pt x="34" y="21"/>
                  </a:lnTo>
                  <a:lnTo>
                    <a:pt x="36" y="27"/>
                  </a:lnTo>
                  <a:lnTo>
                    <a:pt x="36" y="33"/>
                  </a:lnTo>
                  <a:lnTo>
                    <a:pt x="38" y="37"/>
                  </a:lnTo>
                  <a:lnTo>
                    <a:pt x="38" y="40"/>
                  </a:lnTo>
                  <a:lnTo>
                    <a:pt x="38" y="42"/>
                  </a:lnTo>
                  <a:lnTo>
                    <a:pt x="38" y="46"/>
                  </a:lnTo>
                  <a:lnTo>
                    <a:pt x="40" y="48"/>
                  </a:lnTo>
                  <a:lnTo>
                    <a:pt x="40" y="54"/>
                  </a:lnTo>
                  <a:lnTo>
                    <a:pt x="40" y="59"/>
                  </a:lnTo>
                  <a:lnTo>
                    <a:pt x="40" y="63"/>
                  </a:lnTo>
                  <a:lnTo>
                    <a:pt x="40" y="67"/>
                  </a:lnTo>
                  <a:lnTo>
                    <a:pt x="40" y="71"/>
                  </a:lnTo>
                  <a:lnTo>
                    <a:pt x="40" y="75"/>
                  </a:lnTo>
                  <a:lnTo>
                    <a:pt x="40" y="76"/>
                  </a:lnTo>
                  <a:lnTo>
                    <a:pt x="40" y="78"/>
                  </a:lnTo>
                  <a:lnTo>
                    <a:pt x="36" y="80"/>
                  </a:lnTo>
                  <a:lnTo>
                    <a:pt x="32" y="82"/>
                  </a:lnTo>
                  <a:lnTo>
                    <a:pt x="26" y="82"/>
                  </a:lnTo>
                  <a:lnTo>
                    <a:pt x="23" y="82"/>
                  </a:lnTo>
                  <a:lnTo>
                    <a:pt x="19" y="82"/>
                  </a:lnTo>
                  <a:lnTo>
                    <a:pt x="15" y="82"/>
                  </a:lnTo>
                  <a:lnTo>
                    <a:pt x="11" y="82"/>
                  </a:lnTo>
                  <a:lnTo>
                    <a:pt x="11" y="82"/>
                  </a:lnTo>
                  <a:lnTo>
                    <a:pt x="11" y="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3585A78C-80D0-5D82-93B4-7B4F1D7D4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" y="2886"/>
              <a:ext cx="16" cy="40"/>
            </a:xfrm>
            <a:custGeom>
              <a:avLst/>
              <a:gdLst>
                <a:gd name="T0" fmla="*/ 4 w 33"/>
                <a:gd name="T1" fmla="*/ 76 h 80"/>
                <a:gd name="T2" fmla="*/ 4 w 33"/>
                <a:gd name="T3" fmla="*/ 72 h 80"/>
                <a:gd name="T4" fmla="*/ 2 w 33"/>
                <a:gd name="T5" fmla="*/ 69 h 80"/>
                <a:gd name="T6" fmla="*/ 2 w 33"/>
                <a:gd name="T7" fmla="*/ 65 h 80"/>
                <a:gd name="T8" fmla="*/ 2 w 33"/>
                <a:gd name="T9" fmla="*/ 59 h 80"/>
                <a:gd name="T10" fmla="*/ 0 w 33"/>
                <a:gd name="T11" fmla="*/ 57 h 80"/>
                <a:gd name="T12" fmla="*/ 0 w 33"/>
                <a:gd name="T13" fmla="*/ 53 h 80"/>
                <a:gd name="T14" fmla="*/ 0 w 33"/>
                <a:gd name="T15" fmla="*/ 52 h 80"/>
                <a:gd name="T16" fmla="*/ 0 w 33"/>
                <a:gd name="T17" fmla="*/ 50 h 80"/>
                <a:gd name="T18" fmla="*/ 0 w 33"/>
                <a:gd name="T19" fmla="*/ 44 h 80"/>
                <a:gd name="T20" fmla="*/ 0 w 33"/>
                <a:gd name="T21" fmla="*/ 38 h 80"/>
                <a:gd name="T22" fmla="*/ 0 w 33"/>
                <a:gd name="T23" fmla="*/ 34 h 80"/>
                <a:gd name="T24" fmla="*/ 0 w 33"/>
                <a:gd name="T25" fmla="*/ 33 h 80"/>
                <a:gd name="T26" fmla="*/ 0 w 33"/>
                <a:gd name="T27" fmla="*/ 31 h 80"/>
                <a:gd name="T28" fmla="*/ 0 w 33"/>
                <a:gd name="T29" fmla="*/ 27 h 80"/>
                <a:gd name="T30" fmla="*/ 0 w 33"/>
                <a:gd name="T31" fmla="*/ 23 h 80"/>
                <a:gd name="T32" fmla="*/ 0 w 33"/>
                <a:gd name="T33" fmla="*/ 19 h 80"/>
                <a:gd name="T34" fmla="*/ 2 w 33"/>
                <a:gd name="T35" fmla="*/ 14 h 80"/>
                <a:gd name="T36" fmla="*/ 2 w 33"/>
                <a:gd name="T37" fmla="*/ 12 h 80"/>
                <a:gd name="T38" fmla="*/ 4 w 33"/>
                <a:gd name="T39" fmla="*/ 8 h 80"/>
                <a:gd name="T40" fmla="*/ 6 w 33"/>
                <a:gd name="T41" fmla="*/ 8 h 80"/>
                <a:gd name="T42" fmla="*/ 10 w 33"/>
                <a:gd name="T43" fmla="*/ 6 h 80"/>
                <a:gd name="T44" fmla="*/ 14 w 33"/>
                <a:gd name="T45" fmla="*/ 4 h 80"/>
                <a:gd name="T46" fmla="*/ 15 w 33"/>
                <a:gd name="T47" fmla="*/ 2 h 80"/>
                <a:gd name="T48" fmla="*/ 19 w 33"/>
                <a:gd name="T49" fmla="*/ 0 h 80"/>
                <a:gd name="T50" fmla="*/ 21 w 33"/>
                <a:gd name="T51" fmla="*/ 0 h 80"/>
                <a:gd name="T52" fmla="*/ 25 w 33"/>
                <a:gd name="T53" fmla="*/ 2 h 80"/>
                <a:gd name="T54" fmla="*/ 27 w 33"/>
                <a:gd name="T55" fmla="*/ 4 h 80"/>
                <a:gd name="T56" fmla="*/ 27 w 33"/>
                <a:gd name="T57" fmla="*/ 6 h 80"/>
                <a:gd name="T58" fmla="*/ 27 w 33"/>
                <a:gd name="T59" fmla="*/ 8 h 80"/>
                <a:gd name="T60" fmla="*/ 29 w 33"/>
                <a:gd name="T61" fmla="*/ 12 h 80"/>
                <a:gd name="T62" fmla="*/ 29 w 33"/>
                <a:gd name="T63" fmla="*/ 15 h 80"/>
                <a:gd name="T64" fmla="*/ 29 w 33"/>
                <a:gd name="T65" fmla="*/ 19 h 80"/>
                <a:gd name="T66" fmla="*/ 29 w 33"/>
                <a:gd name="T67" fmla="*/ 25 h 80"/>
                <a:gd name="T68" fmla="*/ 31 w 33"/>
                <a:gd name="T69" fmla="*/ 29 h 80"/>
                <a:gd name="T70" fmla="*/ 31 w 33"/>
                <a:gd name="T71" fmla="*/ 34 h 80"/>
                <a:gd name="T72" fmla="*/ 31 w 33"/>
                <a:gd name="T73" fmla="*/ 40 h 80"/>
                <a:gd name="T74" fmla="*/ 33 w 33"/>
                <a:gd name="T75" fmla="*/ 44 h 80"/>
                <a:gd name="T76" fmla="*/ 33 w 33"/>
                <a:gd name="T77" fmla="*/ 50 h 80"/>
                <a:gd name="T78" fmla="*/ 33 w 33"/>
                <a:gd name="T79" fmla="*/ 53 h 80"/>
                <a:gd name="T80" fmla="*/ 33 w 33"/>
                <a:gd name="T81" fmla="*/ 59 h 80"/>
                <a:gd name="T82" fmla="*/ 33 w 33"/>
                <a:gd name="T83" fmla="*/ 63 h 80"/>
                <a:gd name="T84" fmla="*/ 33 w 33"/>
                <a:gd name="T85" fmla="*/ 67 h 80"/>
                <a:gd name="T86" fmla="*/ 33 w 33"/>
                <a:gd name="T87" fmla="*/ 71 h 80"/>
                <a:gd name="T88" fmla="*/ 31 w 33"/>
                <a:gd name="T89" fmla="*/ 74 h 80"/>
                <a:gd name="T90" fmla="*/ 29 w 33"/>
                <a:gd name="T91" fmla="*/ 76 h 80"/>
                <a:gd name="T92" fmla="*/ 29 w 33"/>
                <a:gd name="T93" fmla="*/ 78 h 80"/>
                <a:gd name="T94" fmla="*/ 25 w 33"/>
                <a:gd name="T95" fmla="*/ 78 h 80"/>
                <a:gd name="T96" fmla="*/ 21 w 33"/>
                <a:gd name="T97" fmla="*/ 80 h 80"/>
                <a:gd name="T98" fmla="*/ 17 w 33"/>
                <a:gd name="T99" fmla="*/ 78 h 80"/>
                <a:gd name="T100" fmla="*/ 14 w 33"/>
                <a:gd name="T101" fmla="*/ 78 h 80"/>
                <a:gd name="T102" fmla="*/ 10 w 33"/>
                <a:gd name="T103" fmla="*/ 78 h 80"/>
                <a:gd name="T104" fmla="*/ 6 w 33"/>
                <a:gd name="T105" fmla="*/ 76 h 80"/>
                <a:gd name="T106" fmla="*/ 4 w 33"/>
                <a:gd name="T107" fmla="*/ 76 h 80"/>
                <a:gd name="T108" fmla="*/ 4 w 33"/>
                <a:gd name="T109" fmla="*/ 76 h 80"/>
                <a:gd name="T110" fmla="*/ 4 w 33"/>
                <a:gd name="T111" fmla="*/ 7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" h="80">
                  <a:moveTo>
                    <a:pt x="4" y="76"/>
                  </a:moveTo>
                  <a:lnTo>
                    <a:pt x="4" y="72"/>
                  </a:lnTo>
                  <a:lnTo>
                    <a:pt x="2" y="69"/>
                  </a:lnTo>
                  <a:lnTo>
                    <a:pt x="2" y="65"/>
                  </a:lnTo>
                  <a:lnTo>
                    <a:pt x="2" y="59"/>
                  </a:lnTo>
                  <a:lnTo>
                    <a:pt x="0" y="57"/>
                  </a:lnTo>
                  <a:lnTo>
                    <a:pt x="0" y="53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0" y="38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4" y="8"/>
                  </a:lnTo>
                  <a:lnTo>
                    <a:pt x="6" y="8"/>
                  </a:lnTo>
                  <a:lnTo>
                    <a:pt x="10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27" y="4"/>
                  </a:lnTo>
                  <a:lnTo>
                    <a:pt x="27" y="6"/>
                  </a:lnTo>
                  <a:lnTo>
                    <a:pt x="27" y="8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9" y="19"/>
                  </a:lnTo>
                  <a:lnTo>
                    <a:pt x="29" y="25"/>
                  </a:lnTo>
                  <a:lnTo>
                    <a:pt x="31" y="29"/>
                  </a:lnTo>
                  <a:lnTo>
                    <a:pt x="31" y="34"/>
                  </a:lnTo>
                  <a:lnTo>
                    <a:pt x="31" y="40"/>
                  </a:lnTo>
                  <a:lnTo>
                    <a:pt x="33" y="44"/>
                  </a:lnTo>
                  <a:lnTo>
                    <a:pt x="33" y="50"/>
                  </a:lnTo>
                  <a:lnTo>
                    <a:pt x="33" y="53"/>
                  </a:lnTo>
                  <a:lnTo>
                    <a:pt x="33" y="59"/>
                  </a:lnTo>
                  <a:lnTo>
                    <a:pt x="33" y="63"/>
                  </a:lnTo>
                  <a:lnTo>
                    <a:pt x="33" y="67"/>
                  </a:lnTo>
                  <a:lnTo>
                    <a:pt x="33" y="71"/>
                  </a:lnTo>
                  <a:lnTo>
                    <a:pt x="31" y="74"/>
                  </a:lnTo>
                  <a:lnTo>
                    <a:pt x="29" y="76"/>
                  </a:lnTo>
                  <a:lnTo>
                    <a:pt x="29" y="78"/>
                  </a:lnTo>
                  <a:lnTo>
                    <a:pt x="25" y="78"/>
                  </a:lnTo>
                  <a:lnTo>
                    <a:pt x="21" y="80"/>
                  </a:lnTo>
                  <a:lnTo>
                    <a:pt x="17" y="78"/>
                  </a:lnTo>
                  <a:lnTo>
                    <a:pt x="14" y="78"/>
                  </a:lnTo>
                  <a:lnTo>
                    <a:pt x="10" y="78"/>
                  </a:lnTo>
                  <a:lnTo>
                    <a:pt x="6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4813ABCB-85A6-39C8-D091-279EB91D4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3016"/>
              <a:ext cx="156" cy="81"/>
            </a:xfrm>
            <a:custGeom>
              <a:avLst/>
              <a:gdLst>
                <a:gd name="T0" fmla="*/ 300 w 312"/>
                <a:gd name="T1" fmla="*/ 121 h 161"/>
                <a:gd name="T2" fmla="*/ 291 w 312"/>
                <a:gd name="T3" fmla="*/ 123 h 161"/>
                <a:gd name="T4" fmla="*/ 281 w 312"/>
                <a:gd name="T5" fmla="*/ 127 h 161"/>
                <a:gd name="T6" fmla="*/ 272 w 312"/>
                <a:gd name="T7" fmla="*/ 131 h 161"/>
                <a:gd name="T8" fmla="*/ 262 w 312"/>
                <a:gd name="T9" fmla="*/ 133 h 161"/>
                <a:gd name="T10" fmla="*/ 249 w 312"/>
                <a:gd name="T11" fmla="*/ 135 h 161"/>
                <a:gd name="T12" fmla="*/ 238 w 312"/>
                <a:gd name="T13" fmla="*/ 135 h 161"/>
                <a:gd name="T14" fmla="*/ 222 w 312"/>
                <a:gd name="T15" fmla="*/ 135 h 161"/>
                <a:gd name="T16" fmla="*/ 209 w 312"/>
                <a:gd name="T17" fmla="*/ 135 h 161"/>
                <a:gd name="T18" fmla="*/ 192 w 312"/>
                <a:gd name="T19" fmla="*/ 133 h 161"/>
                <a:gd name="T20" fmla="*/ 175 w 312"/>
                <a:gd name="T21" fmla="*/ 129 h 161"/>
                <a:gd name="T22" fmla="*/ 160 w 312"/>
                <a:gd name="T23" fmla="*/ 123 h 161"/>
                <a:gd name="T24" fmla="*/ 141 w 312"/>
                <a:gd name="T25" fmla="*/ 116 h 161"/>
                <a:gd name="T26" fmla="*/ 123 w 312"/>
                <a:gd name="T27" fmla="*/ 106 h 161"/>
                <a:gd name="T28" fmla="*/ 104 w 312"/>
                <a:gd name="T29" fmla="*/ 95 h 161"/>
                <a:gd name="T30" fmla="*/ 85 w 312"/>
                <a:gd name="T31" fmla="*/ 79 h 161"/>
                <a:gd name="T32" fmla="*/ 66 w 312"/>
                <a:gd name="T33" fmla="*/ 62 h 161"/>
                <a:gd name="T34" fmla="*/ 47 w 312"/>
                <a:gd name="T35" fmla="*/ 41 h 161"/>
                <a:gd name="T36" fmla="*/ 28 w 312"/>
                <a:gd name="T37" fmla="*/ 17 h 161"/>
                <a:gd name="T38" fmla="*/ 15 w 312"/>
                <a:gd name="T39" fmla="*/ 0 h 161"/>
                <a:gd name="T40" fmla="*/ 7 w 312"/>
                <a:gd name="T41" fmla="*/ 0 h 161"/>
                <a:gd name="T42" fmla="*/ 0 w 312"/>
                <a:gd name="T43" fmla="*/ 7 h 161"/>
                <a:gd name="T44" fmla="*/ 2 w 312"/>
                <a:gd name="T45" fmla="*/ 19 h 161"/>
                <a:gd name="T46" fmla="*/ 6 w 312"/>
                <a:gd name="T47" fmla="*/ 26 h 161"/>
                <a:gd name="T48" fmla="*/ 15 w 312"/>
                <a:gd name="T49" fmla="*/ 38 h 161"/>
                <a:gd name="T50" fmla="*/ 25 w 312"/>
                <a:gd name="T51" fmla="*/ 51 h 161"/>
                <a:gd name="T52" fmla="*/ 38 w 312"/>
                <a:gd name="T53" fmla="*/ 64 h 161"/>
                <a:gd name="T54" fmla="*/ 51 w 312"/>
                <a:gd name="T55" fmla="*/ 79 h 161"/>
                <a:gd name="T56" fmla="*/ 66 w 312"/>
                <a:gd name="T57" fmla="*/ 95 h 161"/>
                <a:gd name="T58" fmla="*/ 82 w 312"/>
                <a:gd name="T59" fmla="*/ 110 h 161"/>
                <a:gd name="T60" fmla="*/ 97 w 312"/>
                <a:gd name="T61" fmla="*/ 123 h 161"/>
                <a:gd name="T62" fmla="*/ 110 w 312"/>
                <a:gd name="T63" fmla="*/ 133 h 161"/>
                <a:gd name="T64" fmla="*/ 120 w 312"/>
                <a:gd name="T65" fmla="*/ 138 h 161"/>
                <a:gd name="T66" fmla="*/ 131 w 312"/>
                <a:gd name="T67" fmla="*/ 144 h 161"/>
                <a:gd name="T68" fmla="*/ 141 w 312"/>
                <a:gd name="T69" fmla="*/ 148 h 161"/>
                <a:gd name="T70" fmla="*/ 148 w 312"/>
                <a:gd name="T71" fmla="*/ 152 h 161"/>
                <a:gd name="T72" fmla="*/ 158 w 312"/>
                <a:gd name="T73" fmla="*/ 154 h 161"/>
                <a:gd name="T74" fmla="*/ 165 w 312"/>
                <a:gd name="T75" fmla="*/ 156 h 161"/>
                <a:gd name="T76" fmla="*/ 175 w 312"/>
                <a:gd name="T77" fmla="*/ 157 h 161"/>
                <a:gd name="T78" fmla="*/ 184 w 312"/>
                <a:gd name="T79" fmla="*/ 159 h 161"/>
                <a:gd name="T80" fmla="*/ 194 w 312"/>
                <a:gd name="T81" fmla="*/ 159 h 161"/>
                <a:gd name="T82" fmla="*/ 201 w 312"/>
                <a:gd name="T83" fmla="*/ 159 h 161"/>
                <a:gd name="T84" fmla="*/ 211 w 312"/>
                <a:gd name="T85" fmla="*/ 161 h 161"/>
                <a:gd name="T86" fmla="*/ 220 w 312"/>
                <a:gd name="T87" fmla="*/ 159 h 161"/>
                <a:gd name="T88" fmla="*/ 228 w 312"/>
                <a:gd name="T89" fmla="*/ 159 h 161"/>
                <a:gd name="T90" fmla="*/ 239 w 312"/>
                <a:gd name="T91" fmla="*/ 159 h 161"/>
                <a:gd name="T92" fmla="*/ 255 w 312"/>
                <a:gd name="T93" fmla="*/ 157 h 161"/>
                <a:gd name="T94" fmla="*/ 266 w 312"/>
                <a:gd name="T95" fmla="*/ 156 h 161"/>
                <a:gd name="T96" fmla="*/ 278 w 312"/>
                <a:gd name="T97" fmla="*/ 154 h 161"/>
                <a:gd name="T98" fmla="*/ 289 w 312"/>
                <a:gd name="T99" fmla="*/ 150 h 161"/>
                <a:gd name="T100" fmla="*/ 300 w 312"/>
                <a:gd name="T101" fmla="*/ 142 h 161"/>
                <a:gd name="T102" fmla="*/ 308 w 312"/>
                <a:gd name="T103" fmla="*/ 131 h 161"/>
                <a:gd name="T104" fmla="*/ 312 w 312"/>
                <a:gd name="T105" fmla="*/ 123 h 161"/>
                <a:gd name="T106" fmla="*/ 310 w 312"/>
                <a:gd name="T107" fmla="*/ 117 h 161"/>
                <a:gd name="T108" fmla="*/ 302 w 312"/>
                <a:gd name="T109" fmla="*/ 11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2" h="161">
                  <a:moveTo>
                    <a:pt x="302" y="119"/>
                  </a:moveTo>
                  <a:lnTo>
                    <a:pt x="300" y="119"/>
                  </a:lnTo>
                  <a:lnTo>
                    <a:pt x="300" y="121"/>
                  </a:lnTo>
                  <a:lnTo>
                    <a:pt x="297" y="121"/>
                  </a:lnTo>
                  <a:lnTo>
                    <a:pt x="295" y="123"/>
                  </a:lnTo>
                  <a:lnTo>
                    <a:pt x="291" y="123"/>
                  </a:lnTo>
                  <a:lnTo>
                    <a:pt x="285" y="125"/>
                  </a:lnTo>
                  <a:lnTo>
                    <a:pt x="283" y="125"/>
                  </a:lnTo>
                  <a:lnTo>
                    <a:pt x="281" y="127"/>
                  </a:lnTo>
                  <a:lnTo>
                    <a:pt x="278" y="129"/>
                  </a:lnTo>
                  <a:lnTo>
                    <a:pt x="276" y="129"/>
                  </a:lnTo>
                  <a:lnTo>
                    <a:pt x="272" y="131"/>
                  </a:lnTo>
                  <a:lnTo>
                    <a:pt x="268" y="131"/>
                  </a:lnTo>
                  <a:lnTo>
                    <a:pt x="264" y="131"/>
                  </a:lnTo>
                  <a:lnTo>
                    <a:pt x="262" y="133"/>
                  </a:lnTo>
                  <a:lnTo>
                    <a:pt x="257" y="133"/>
                  </a:lnTo>
                  <a:lnTo>
                    <a:pt x="253" y="133"/>
                  </a:lnTo>
                  <a:lnTo>
                    <a:pt x="249" y="135"/>
                  </a:lnTo>
                  <a:lnTo>
                    <a:pt x="245" y="135"/>
                  </a:lnTo>
                  <a:lnTo>
                    <a:pt x="241" y="135"/>
                  </a:lnTo>
                  <a:lnTo>
                    <a:pt x="238" y="135"/>
                  </a:lnTo>
                  <a:lnTo>
                    <a:pt x="232" y="135"/>
                  </a:lnTo>
                  <a:lnTo>
                    <a:pt x="228" y="136"/>
                  </a:lnTo>
                  <a:lnTo>
                    <a:pt x="222" y="135"/>
                  </a:lnTo>
                  <a:lnTo>
                    <a:pt x="219" y="135"/>
                  </a:lnTo>
                  <a:lnTo>
                    <a:pt x="213" y="135"/>
                  </a:lnTo>
                  <a:lnTo>
                    <a:pt x="209" y="135"/>
                  </a:lnTo>
                  <a:lnTo>
                    <a:pt x="203" y="135"/>
                  </a:lnTo>
                  <a:lnTo>
                    <a:pt x="198" y="133"/>
                  </a:lnTo>
                  <a:lnTo>
                    <a:pt x="192" y="133"/>
                  </a:lnTo>
                  <a:lnTo>
                    <a:pt x="186" y="133"/>
                  </a:lnTo>
                  <a:lnTo>
                    <a:pt x="181" y="131"/>
                  </a:lnTo>
                  <a:lnTo>
                    <a:pt x="175" y="129"/>
                  </a:lnTo>
                  <a:lnTo>
                    <a:pt x="171" y="127"/>
                  </a:lnTo>
                  <a:lnTo>
                    <a:pt x="165" y="125"/>
                  </a:lnTo>
                  <a:lnTo>
                    <a:pt x="160" y="123"/>
                  </a:lnTo>
                  <a:lnTo>
                    <a:pt x="152" y="121"/>
                  </a:lnTo>
                  <a:lnTo>
                    <a:pt x="146" y="119"/>
                  </a:lnTo>
                  <a:lnTo>
                    <a:pt x="141" y="116"/>
                  </a:lnTo>
                  <a:lnTo>
                    <a:pt x="135" y="114"/>
                  </a:lnTo>
                  <a:lnTo>
                    <a:pt x="129" y="110"/>
                  </a:lnTo>
                  <a:lnTo>
                    <a:pt x="123" y="106"/>
                  </a:lnTo>
                  <a:lnTo>
                    <a:pt x="118" y="104"/>
                  </a:lnTo>
                  <a:lnTo>
                    <a:pt x="110" y="98"/>
                  </a:lnTo>
                  <a:lnTo>
                    <a:pt x="104" y="95"/>
                  </a:lnTo>
                  <a:lnTo>
                    <a:pt x="97" y="89"/>
                  </a:lnTo>
                  <a:lnTo>
                    <a:pt x="91" y="85"/>
                  </a:lnTo>
                  <a:lnTo>
                    <a:pt x="85" y="79"/>
                  </a:lnTo>
                  <a:lnTo>
                    <a:pt x="78" y="74"/>
                  </a:lnTo>
                  <a:lnTo>
                    <a:pt x="72" y="68"/>
                  </a:lnTo>
                  <a:lnTo>
                    <a:pt x="66" y="62"/>
                  </a:lnTo>
                  <a:lnTo>
                    <a:pt x="59" y="55"/>
                  </a:lnTo>
                  <a:lnTo>
                    <a:pt x="53" y="49"/>
                  </a:lnTo>
                  <a:lnTo>
                    <a:pt x="47" y="41"/>
                  </a:lnTo>
                  <a:lnTo>
                    <a:pt x="42" y="34"/>
                  </a:lnTo>
                  <a:lnTo>
                    <a:pt x="34" y="24"/>
                  </a:lnTo>
                  <a:lnTo>
                    <a:pt x="28" y="17"/>
                  </a:lnTo>
                  <a:lnTo>
                    <a:pt x="21" y="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6" y="2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4" y="22"/>
                  </a:lnTo>
                  <a:lnTo>
                    <a:pt x="6" y="26"/>
                  </a:lnTo>
                  <a:lnTo>
                    <a:pt x="9" y="30"/>
                  </a:lnTo>
                  <a:lnTo>
                    <a:pt x="11" y="34"/>
                  </a:lnTo>
                  <a:lnTo>
                    <a:pt x="15" y="38"/>
                  </a:lnTo>
                  <a:lnTo>
                    <a:pt x="17" y="41"/>
                  </a:lnTo>
                  <a:lnTo>
                    <a:pt x="21" y="47"/>
                  </a:lnTo>
                  <a:lnTo>
                    <a:pt x="25" y="51"/>
                  </a:lnTo>
                  <a:lnTo>
                    <a:pt x="28" y="55"/>
                  </a:lnTo>
                  <a:lnTo>
                    <a:pt x="34" y="60"/>
                  </a:lnTo>
                  <a:lnTo>
                    <a:pt x="38" y="64"/>
                  </a:lnTo>
                  <a:lnTo>
                    <a:pt x="42" y="70"/>
                  </a:lnTo>
                  <a:lnTo>
                    <a:pt x="47" y="74"/>
                  </a:lnTo>
                  <a:lnTo>
                    <a:pt x="51" y="79"/>
                  </a:lnTo>
                  <a:lnTo>
                    <a:pt x="57" y="85"/>
                  </a:lnTo>
                  <a:lnTo>
                    <a:pt x="61" y="89"/>
                  </a:lnTo>
                  <a:lnTo>
                    <a:pt x="66" y="95"/>
                  </a:lnTo>
                  <a:lnTo>
                    <a:pt x="72" y="98"/>
                  </a:lnTo>
                  <a:lnTo>
                    <a:pt x="76" y="104"/>
                  </a:lnTo>
                  <a:lnTo>
                    <a:pt x="82" y="110"/>
                  </a:lnTo>
                  <a:lnTo>
                    <a:pt x="87" y="114"/>
                  </a:lnTo>
                  <a:lnTo>
                    <a:pt x="93" y="117"/>
                  </a:lnTo>
                  <a:lnTo>
                    <a:pt x="97" y="123"/>
                  </a:lnTo>
                  <a:lnTo>
                    <a:pt x="103" y="127"/>
                  </a:lnTo>
                  <a:lnTo>
                    <a:pt x="108" y="131"/>
                  </a:lnTo>
                  <a:lnTo>
                    <a:pt x="110" y="133"/>
                  </a:lnTo>
                  <a:lnTo>
                    <a:pt x="114" y="135"/>
                  </a:lnTo>
                  <a:lnTo>
                    <a:pt x="116" y="136"/>
                  </a:lnTo>
                  <a:lnTo>
                    <a:pt x="120" y="138"/>
                  </a:lnTo>
                  <a:lnTo>
                    <a:pt x="123" y="140"/>
                  </a:lnTo>
                  <a:lnTo>
                    <a:pt x="129" y="144"/>
                  </a:lnTo>
                  <a:lnTo>
                    <a:pt x="131" y="144"/>
                  </a:lnTo>
                  <a:lnTo>
                    <a:pt x="135" y="146"/>
                  </a:lnTo>
                  <a:lnTo>
                    <a:pt x="137" y="148"/>
                  </a:lnTo>
                  <a:lnTo>
                    <a:pt x="141" y="148"/>
                  </a:lnTo>
                  <a:lnTo>
                    <a:pt x="143" y="150"/>
                  </a:lnTo>
                  <a:lnTo>
                    <a:pt x="146" y="150"/>
                  </a:lnTo>
                  <a:lnTo>
                    <a:pt x="148" y="152"/>
                  </a:lnTo>
                  <a:lnTo>
                    <a:pt x="152" y="152"/>
                  </a:lnTo>
                  <a:lnTo>
                    <a:pt x="154" y="152"/>
                  </a:lnTo>
                  <a:lnTo>
                    <a:pt x="158" y="154"/>
                  </a:lnTo>
                  <a:lnTo>
                    <a:pt x="160" y="156"/>
                  </a:lnTo>
                  <a:lnTo>
                    <a:pt x="163" y="156"/>
                  </a:lnTo>
                  <a:lnTo>
                    <a:pt x="165" y="156"/>
                  </a:lnTo>
                  <a:lnTo>
                    <a:pt x="169" y="157"/>
                  </a:lnTo>
                  <a:lnTo>
                    <a:pt x="173" y="157"/>
                  </a:lnTo>
                  <a:lnTo>
                    <a:pt x="175" y="157"/>
                  </a:lnTo>
                  <a:lnTo>
                    <a:pt x="179" y="157"/>
                  </a:lnTo>
                  <a:lnTo>
                    <a:pt x="181" y="157"/>
                  </a:lnTo>
                  <a:lnTo>
                    <a:pt x="184" y="159"/>
                  </a:lnTo>
                  <a:lnTo>
                    <a:pt x="186" y="159"/>
                  </a:lnTo>
                  <a:lnTo>
                    <a:pt x="190" y="159"/>
                  </a:lnTo>
                  <a:lnTo>
                    <a:pt x="194" y="159"/>
                  </a:lnTo>
                  <a:lnTo>
                    <a:pt x="196" y="159"/>
                  </a:lnTo>
                  <a:lnTo>
                    <a:pt x="200" y="159"/>
                  </a:lnTo>
                  <a:lnTo>
                    <a:pt x="201" y="159"/>
                  </a:lnTo>
                  <a:lnTo>
                    <a:pt x="205" y="159"/>
                  </a:lnTo>
                  <a:lnTo>
                    <a:pt x="207" y="159"/>
                  </a:lnTo>
                  <a:lnTo>
                    <a:pt x="211" y="161"/>
                  </a:lnTo>
                  <a:lnTo>
                    <a:pt x="213" y="159"/>
                  </a:lnTo>
                  <a:lnTo>
                    <a:pt x="217" y="159"/>
                  </a:lnTo>
                  <a:lnTo>
                    <a:pt x="220" y="159"/>
                  </a:lnTo>
                  <a:lnTo>
                    <a:pt x="222" y="159"/>
                  </a:lnTo>
                  <a:lnTo>
                    <a:pt x="224" y="159"/>
                  </a:lnTo>
                  <a:lnTo>
                    <a:pt x="228" y="159"/>
                  </a:lnTo>
                  <a:lnTo>
                    <a:pt x="230" y="159"/>
                  </a:lnTo>
                  <a:lnTo>
                    <a:pt x="234" y="159"/>
                  </a:lnTo>
                  <a:lnTo>
                    <a:pt x="239" y="159"/>
                  </a:lnTo>
                  <a:lnTo>
                    <a:pt x="243" y="159"/>
                  </a:lnTo>
                  <a:lnTo>
                    <a:pt x="249" y="157"/>
                  </a:lnTo>
                  <a:lnTo>
                    <a:pt x="255" y="157"/>
                  </a:lnTo>
                  <a:lnTo>
                    <a:pt x="259" y="157"/>
                  </a:lnTo>
                  <a:lnTo>
                    <a:pt x="262" y="156"/>
                  </a:lnTo>
                  <a:lnTo>
                    <a:pt x="266" y="156"/>
                  </a:lnTo>
                  <a:lnTo>
                    <a:pt x="270" y="156"/>
                  </a:lnTo>
                  <a:lnTo>
                    <a:pt x="274" y="154"/>
                  </a:lnTo>
                  <a:lnTo>
                    <a:pt x="278" y="154"/>
                  </a:lnTo>
                  <a:lnTo>
                    <a:pt x="281" y="152"/>
                  </a:lnTo>
                  <a:lnTo>
                    <a:pt x="283" y="152"/>
                  </a:lnTo>
                  <a:lnTo>
                    <a:pt x="289" y="150"/>
                  </a:lnTo>
                  <a:lnTo>
                    <a:pt x="293" y="148"/>
                  </a:lnTo>
                  <a:lnTo>
                    <a:pt x="297" y="144"/>
                  </a:lnTo>
                  <a:lnTo>
                    <a:pt x="300" y="142"/>
                  </a:lnTo>
                  <a:lnTo>
                    <a:pt x="302" y="138"/>
                  </a:lnTo>
                  <a:lnTo>
                    <a:pt x="306" y="135"/>
                  </a:lnTo>
                  <a:lnTo>
                    <a:pt x="308" y="131"/>
                  </a:lnTo>
                  <a:lnTo>
                    <a:pt x="310" y="129"/>
                  </a:lnTo>
                  <a:lnTo>
                    <a:pt x="312" y="125"/>
                  </a:lnTo>
                  <a:lnTo>
                    <a:pt x="312" y="123"/>
                  </a:lnTo>
                  <a:lnTo>
                    <a:pt x="312" y="119"/>
                  </a:lnTo>
                  <a:lnTo>
                    <a:pt x="312" y="119"/>
                  </a:lnTo>
                  <a:lnTo>
                    <a:pt x="310" y="117"/>
                  </a:lnTo>
                  <a:lnTo>
                    <a:pt x="308" y="117"/>
                  </a:lnTo>
                  <a:lnTo>
                    <a:pt x="304" y="117"/>
                  </a:lnTo>
                  <a:lnTo>
                    <a:pt x="302" y="119"/>
                  </a:lnTo>
                  <a:lnTo>
                    <a:pt x="302" y="1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E6FF7B5A-1F70-399E-E092-6521AF137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2995"/>
              <a:ext cx="70" cy="78"/>
            </a:xfrm>
            <a:custGeom>
              <a:avLst/>
              <a:gdLst>
                <a:gd name="T0" fmla="*/ 93 w 141"/>
                <a:gd name="T1" fmla="*/ 142 h 156"/>
                <a:gd name="T2" fmla="*/ 99 w 141"/>
                <a:gd name="T3" fmla="*/ 133 h 156"/>
                <a:gd name="T4" fmla="*/ 108 w 141"/>
                <a:gd name="T5" fmla="*/ 118 h 156"/>
                <a:gd name="T6" fmla="*/ 112 w 141"/>
                <a:gd name="T7" fmla="*/ 108 h 156"/>
                <a:gd name="T8" fmla="*/ 116 w 141"/>
                <a:gd name="T9" fmla="*/ 99 h 156"/>
                <a:gd name="T10" fmla="*/ 120 w 141"/>
                <a:gd name="T11" fmla="*/ 89 h 156"/>
                <a:gd name="T12" fmla="*/ 120 w 141"/>
                <a:gd name="T13" fmla="*/ 78 h 156"/>
                <a:gd name="T14" fmla="*/ 120 w 141"/>
                <a:gd name="T15" fmla="*/ 68 h 156"/>
                <a:gd name="T16" fmla="*/ 118 w 141"/>
                <a:gd name="T17" fmla="*/ 59 h 156"/>
                <a:gd name="T18" fmla="*/ 114 w 141"/>
                <a:gd name="T19" fmla="*/ 49 h 156"/>
                <a:gd name="T20" fmla="*/ 110 w 141"/>
                <a:gd name="T21" fmla="*/ 42 h 156"/>
                <a:gd name="T22" fmla="*/ 103 w 141"/>
                <a:gd name="T23" fmla="*/ 30 h 156"/>
                <a:gd name="T24" fmla="*/ 93 w 141"/>
                <a:gd name="T25" fmla="*/ 25 h 156"/>
                <a:gd name="T26" fmla="*/ 84 w 141"/>
                <a:gd name="T27" fmla="*/ 23 h 156"/>
                <a:gd name="T28" fmla="*/ 74 w 141"/>
                <a:gd name="T29" fmla="*/ 25 h 156"/>
                <a:gd name="T30" fmla="*/ 61 w 141"/>
                <a:gd name="T31" fmla="*/ 32 h 156"/>
                <a:gd name="T32" fmla="*/ 48 w 141"/>
                <a:gd name="T33" fmla="*/ 45 h 156"/>
                <a:gd name="T34" fmla="*/ 36 w 141"/>
                <a:gd name="T35" fmla="*/ 59 h 156"/>
                <a:gd name="T36" fmla="*/ 27 w 141"/>
                <a:gd name="T37" fmla="*/ 70 h 156"/>
                <a:gd name="T38" fmla="*/ 21 w 141"/>
                <a:gd name="T39" fmla="*/ 78 h 156"/>
                <a:gd name="T40" fmla="*/ 0 w 141"/>
                <a:gd name="T41" fmla="*/ 51 h 156"/>
                <a:gd name="T42" fmla="*/ 10 w 141"/>
                <a:gd name="T43" fmla="*/ 45 h 156"/>
                <a:gd name="T44" fmla="*/ 23 w 141"/>
                <a:gd name="T45" fmla="*/ 34 h 156"/>
                <a:gd name="T46" fmla="*/ 32 w 141"/>
                <a:gd name="T47" fmla="*/ 28 h 156"/>
                <a:gd name="T48" fmla="*/ 42 w 141"/>
                <a:gd name="T49" fmla="*/ 21 h 156"/>
                <a:gd name="T50" fmla="*/ 53 w 141"/>
                <a:gd name="T51" fmla="*/ 13 h 156"/>
                <a:gd name="T52" fmla="*/ 65 w 141"/>
                <a:gd name="T53" fmla="*/ 7 h 156"/>
                <a:gd name="T54" fmla="*/ 74 w 141"/>
                <a:gd name="T55" fmla="*/ 4 h 156"/>
                <a:gd name="T56" fmla="*/ 84 w 141"/>
                <a:gd name="T57" fmla="*/ 2 h 156"/>
                <a:gd name="T58" fmla="*/ 93 w 141"/>
                <a:gd name="T59" fmla="*/ 0 h 156"/>
                <a:gd name="T60" fmla="*/ 105 w 141"/>
                <a:gd name="T61" fmla="*/ 4 h 156"/>
                <a:gd name="T62" fmla="*/ 118 w 141"/>
                <a:gd name="T63" fmla="*/ 15 h 156"/>
                <a:gd name="T64" fmla="*/ 124 w 141"/>
                <a:gd name="T65" fmla="*/ 23 h 156"/>
                <a:gd name="T66" fmla="*/ 127 w 141"/>
                <a:gd name="T67" fmla="*/ 30 h 156"/>
                <a:gd name="T68" fmla="*/ 131 w 141"/>
                <a:gd name="T69" fmla="*/ 38 h 156"/>
                <a:gd name="T70" fmla="*/ 135 w 141"/>
                <a:gd name="T71" fmla="*/ 47 h 156"/>
                <a:gd name="T72" fmla="*/ 139 w 141"/>
                <a:gd name="T73" fmla="*/ 57 h 156"/>
                <a:gd name="T74" fmla="*/ 141 w 141"/>
                <a:gd name="T75" fmla="*/ 68 h 156"/>
                <a:gd name="T76" fmla="*/ 141 w 141"/>
                <a:gd name="T77" fmla="*/ 76 h 156"/>
                <a:gd name="T78" fmla="*/ 139 w 141"/>
                <a:gd name="T79" fmla="*/ 85 h 156"/>
                <a:gd name="T80" fmla="*/ 135 w 141"/>
                <a:gd name="T81" fmla="*/ 95 h 156"/>
                <a:gd name="T82" fmla="*/ 133 w 141"/>
                <a:gd name="T83" fmla="*/ 106 h 156"/>
                <a:gd name="T84" fmla="*/ 127 w 141"/>
                <a:gd name="T85" fmla="*/ 118 h 156"/>
                <a:gd name="T86" fmla="*/ 124 w 141"/>
                <a:gd name="T87" fmla="*/ 127 h 156"/>
                <a:gd name="T88" fmla="*/ 120 w 141"/>
                <a:gd name="T89" fmla="*/ 137 h 156"/>
                <a:gd name="T90" fmla="*/ 116 w 141"/>
                <a:gd name="T91" fmla="*/ 146 h 156"/>
                <a:gd name="T92" fmla="*/ 112 w 141"/>
                <a:gd name="T93" fmla="*/ 156 h 156"/>
                <a:gd name="T94" fmla="*/ 91 w 141"/>
                <a:gd name="T95" fmla="*/ 14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1" h="156">
                  <a:moveTo>
                    <a:pt x="91" y="144"/>
                  </a:moveTo>
                  <a:lnTo>
                    <a:pt x="91" y="142"/>
                  </a:lnTo>
                  <a:lnTo>
                    <a:pt x="93" y="142"/>
                  </a:lnTo>
                  <a:lnTo>
                    <a:pt x="95" y="139"/>
                  </a:lnTo>
                  <a:lnTo>
                    <a:pt x="97" y="137"/>
                  </a:lnTo>
                  <a:lnTo>
                    <a:pt x="99" y="133"/>
                  </a:lnTo>
                  <a:lnTo>
                    <a:pt x="103" y="129"/>
                  </a:lnTo>
                  <a:lnTo>
                    <a:pt x="105" y="123"/>
                  </a:lnTo>
                  <a:lnTo>
                    <a:pt x="108" y="118"/>
                  </a:lnTo>
                  <a:lnTo>
                    <a:pt x="110" y="116"/>
                  </a:lnTo>
                  <a:lnTo>
                    <a:pt x="112" y="112"/>
                  </a:lnTo>
                  <a:lnTo>
                    <a:pt x="112" y="108"/>
                  </a:lnTo>
                  <a:lnTo>
                    <a:pt x="114" y="106"/>
                  </a:lnTo>
                  <a:lnTo>
                    <a:pt x="116" y="102"/>
                  </a:lnTo>
                  <a:lnTo>
                    <a:pt x="116" y="99"/>
                  </a:lnTo>
                  <a:lnTo>
                    <a:pt x="118" y="95"/>
                  </a:lnTo>
                  <a:lnTo>
                    <a:pt x="118" y="93"/>
                  </a:lnTo>
                  <a:lnTo>
                    <a:pt x="120" y="89"/>
                  </a:lnTo>
                  <a:lnTo>
                    <a:pt x="120" y="85"/>
                  </a:lnTo>
                  <a:lnTo>
                    <a:pt x="120" y="82"/>
                  </a:lnTo>
                  <a:lnTo>
                    <a:pt x="120" y="78"/>
                  </a:lnTo>
                  <a:lnTo>
                    <a:pt x="120" y="74"/>
                  </a:lnTo>
                  <a:lnTo>
                    <a:pt x="120" y="72"/>
                  </a:lnTo>
                  <a:lnTo>
                    <a:pt x="120" y="68"/>
                  </a:lnTo>
                  <a:lnTo>
                    <a:pt x="120" y="64"/>
                  </a:lnTo>
                  <a:lnTo>
                    <a:pt x="118" y="61"/>
                  </a:lnTo>
                  <a:lnTo>
                    <a:pt x="118" y="59"/>
                  </a:lnTo>
                  <a:lnTo>
                    <a:pt x="116" y="55"/>
                  </a:lnTo>
                  <a:lnTo>
                    <a:pt x="116" y="53"/>
                  </a:lnTo>
                  <a:lnTo>
                    <a:pt x="114" y="49"/>
                  </a:lnTo>
                  <a:lnTo>
                    <a:pt x="112" y="47"/>
                  </a:lnTo>
                  <a:lnTo>
                    <a:pt x="112" y="44"/>
                  </a:lnTo>
                  <a:lnTo>
                    <a:pt x="110" y="42"/>
                  </a:lnTo>
                  <a:lnTo>
                    <a:pt x="108" y="38"/>
                  </a:lnTo>
                  <a:lnTo>
                    <a:pt x="106" y="34"/>
                  </a:lnTo>
                  <a:lnTo>
                    <a:pt x="103" y="30"/>
                  </a:lnTo>
                  <a:lnTo>
                    <a:pt x="101" y="28"/>
                  </a:lnTo>
                  <a:lnTo>
                    <a:pt x="97" y="26"/>
                  </a:lnTo>
                  <a:lnTo>
                    <a:pt x="93" y="25"/>
                  </a:lnTo>
                  <a:lnTo>
                    <a:pt x="91" y="23"/>
                  </a:lnTo>
                  <a:lnTo>
                    <a:pt x="87" y="23"/>
                  </a:lnTo>
                  <a:lnTo>
                    <a:pt x="84" y="23"/>
                  </a:lnTo>
                  <a:lnTo>
                    <a:pt x="80" y="23"/>
                  </a:lnTo>
                  <a:lnTo>
                    <a:pt x="78" y="25"/>
                  </a:lnTo>
                  <a:lnTo>
                    <a:pt x="74" y="25"/>
                  </a:lnTo>
                  <a:lnTo>
                    <a:pt x="68" y="26"/>
                  </a:lnTo>
                  <a:lnTo>
                    <a:pt x="65" y="28"/>
                  </a:lnTo>
                  <a:lnTo>
                    <a:pt x="61" y="32"/>
                  </a:lnTo>
                  <a:lnTo>
                    <a:pt x="57" y="36"/>
                  </a:lnTo>
                  <a:lnTo>
                    <a:pt x="53" y="40"/>
                  </a:lnTo>
                  <a:lnTo>
                    <a:pt x="48" y="45"/>
                  </a:lnTo>
                  <a:lnTo>
                    <a:pt x="44" y="49"/>
                  </a:lnTo>
                  <a:lnTo>
                    <a:pt x="40" y="55"/>
                  </a:lnTo>
                  <a:lnTo>
                    <a:pt x="36" y="59"/>
                  </a:lnTo>
                  <a:lnTo>
                    <a:pt x="32" y="63"/>
                  </a:lnTo>
                  <a:lnTo>
                    <a:pt x="29" y="66"/>
                  </a:lnTo>
                  <a:lnTo>
                    <a:pt x="27" y="70"/>
                  </a:lnTo>
                  <a:lnTo>
                    <a:pt x="23" y="74"/>
                  </a:lnTo>
                  <a:lnTo>
                    <a:pt x="21" y="76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0" y="53"/>
                  </a:lnTo>
                  <a:lnTo>
                    <a:pt x="0" y="51"/>
                  </a:lnTo>
                  <a:lnTo>
                    <a:pt x="2" y="51"/>
                  </a:lnTo>
                  <a:lnTo>
                    <a:pt x="6" y="47"/>
                  </a:lnTo>
                  <a:lnTo>
                    <a:pt x="10" y="45"/>
                  </a:lnTo>
                  <a:lnTo>
                    <a:pt x="13" y="40"/>
                  </a:lnTo>
                  <a:lnTo>
                    <a:pt x="19" y="36"/>
                  </a:lnTo>
                  <a:lnTo>
                    <a:pt x="23" y="34"/>
                  </a:lnTo>
                  <a:lnTo>
                    <a:pt x="25" y="32"/>
                  </a:lnTo>
                  <a:lnTo>
                    <a:pt x="29" y="30"/>
                  </a:lnTo>
                  <a:lnTo>
                    <a:pt x="32" y="28"/>
                  </a:lnTo>
                  <a:lnTo>
                    <a:pt x="36" y="25"/>
                  </a:lnTo>
                  <a:lnTo>
                    <a:pt x="38" y="23"/>
                  </a:lnTo>
                  <a:lnTo>
                    <a:pt x="42" y="21"/>
                  </a:lnTo>
                  <a:lnTo>
                    <a:pt x="46" y="17"/>
                  </a:lnTo>
                  <a:lnTo>
                    <a:pt x="49" y="15"/>
                  </a:lnTo>
                  <a:lnTo>
                    <a:pt x="53" y="13"/>
                  </a:lnTo>
                  <a:lnTo>
                    <a:pt x="57" y="11"/>
                  </a:lnTo>
                  <a:lnTo>
                    <a:pt x="61" y="9"/>
                  </a:lnTo>
                  <a:lnTo>
                    <a:pt x="65" y="7"/>
                  </a:lnTo>
                  <a:lnTo>
                    <a:pt x="67" y="6"/>
                  </a:lnTo>
                  <a:lnTo>
                    <a:pt x="70" y="4"/>
                  </a:lnTo>
                  <a:lnTo>
                    <a:pt x="74" y="4"/>
                  </a:lnTo>
                  <a:lnTo>
                    <a:pt x="78" y="2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7" y="2"/>
                  </a:lnTo>
                  <a:lnTo>
                    <a:pt x="91" y="0"/>
                  </a:lnTo>
                  <a:lnTo>
                    <a:pt x="93" y="0"/>
                  </a:lnTo>
                  <a:lnTo>
                    <a:pt x="95" y="2"/>
                  </a:lnTo>
                  <a:lnTo>
                    <a:pt x="99" y="2"/>
                  </a:lnTo>
                  <a:lnTo>
                    <a:pt x="105" y="4"/>
                  </a:lnTo>
                  <a:lnTo>
                    <a:pt x="108" y="7"/>
                  </a:lnTo>
                  <a:lnTo>
                    <a:pt x="114" y="11"/>
                  </a:lnTo>
                  <a:lnTo>
                    <a:pt x="118" y="15"/>
                  </a:lnTo>
                  <a:lnTo>
                    <a:pt x="120" y="17"/>
                  </a:lnTo>
                  <a:lnTo>
                    <a:pt x="122" y="19"/>
                  </a:lnTo>
                  <a:lnTo>
                    <a:pt x="124" y="23"/>
                  </a:lnTo>
                  <a:lnTo>
                    <a:pt x="126" y="25"/>
                  </a:lnTo>
                  <a:lnTo>
                    <a:pt x="126" y="28"/>
                  </a:lnTo>
                  <a:lnTo>
                    <a:pt x="127" y="30"/>
                  </a:lnTo>
                  <a:lnTo>
                    <a:pt x="129" y="34"/>
                  </a:lnTo>
                  <a:lnTo>
                    <a:pt x="131" y="36"/>
                  </a:lnTo>
                  <a:lnTo>
                    <a:pt x="131" y="38"/>
                  </a:lnTo>
                  <a:lnTo>
                    <a:pt x="133" y="42"/>
                  </a:lnTo>
                  <a:lnTo>
                    <a:pt x="133" y="44"/>
                  </a:lnTo>
                  <a:lnTo>
                    <a:pt x="135" y="47"/>
                  </a:lnTo>
                  <a:lnTo>
                    <a:pt x="135" y="49"/>
                  </a:lnTo>
                  <a:lnTo>
                    <a:pt x="137" y="53"/>
                  </a:lnTo>
                  <a:lnTo>
                    <a:pt x="139" y="57"/>
                  </a:lnTo>
                  <a:lnTo>
                    <a:pt x="139" y="59"/>
                  </a:lnTo>
                  <a:lnTo>
                    <a:pt x="141" y="64"/>
                  </a:lnTo>
                  <a:lnTo>
                    <a:pt x="141" y="68"/>
                  </a:lnTo>
                  <a:lnTo>
                    <a:pt x="141" y="70"/>
                  </a:lnTo>
                  <a:lnTo>
                    <a:pt x="141" y="74"/>
                  </a:lnTo>
                  <a:lnTo>
                    <a:pt x="141" y="76"/>
                  </a:lnTo>
                  <a:lnTo>
                    <a:pt x="141" y="80"/>
                  </a:lnTo>
                  <a:lnTo>
                    <a:pt x="139" y="82"/>
                  </a:lnTo>
                  <a:lnTo>
                    <a:pt x="139" y="85"/>
                  </a:lnTo>
                  <a:lnTo>
                    <a:pt x="139" y="89"/>
                  </a:lnTo>
                  <a:lnTo>
                    <a:pt x="137" y="91"/>
                  </a:lnTo>
                  <a:lnTo>
                    <a:pt x="135" y="95"/>
                  </a:lnTo>
                  <a:lnTo>
                    <a:pt x="135" y="99"/>
                  </a:lnTo>
                  <a:lnTo>
                    <a:pt x="133" y="102"/>
                  </a:lnTo>
                  <a:lnTo>
                    <a:pt x="133" y="106"/>
                  </a:lnTo>
                  <a:lnTo>
                    <a:pt x="131" y="110"/>
                  </a:lnTo>
                  <a:lnTo>
                    <a:pt x="129" y="114"/>
                  </a:lnTo>
                  <a:lnTo>
                    <a:pt x="127" y="118"/>
                  </a:lnTo>
                  <a:lnTo>
                    <a:pt x="127" y="121"/>
                  </a:lnTo>
                  <a:lnTo>
                    <a:pt x="126" y="123"/>
                  </a:lnTo>
                  <a:lnTo>
                    <a:pt x="124" y="127"/>
                  </a:lnTo>
                  <a:lnTo>
                    <a:pt x="122" y="131"/>
                  </a:lnTo>
                  <a:lnTo>
                    <a:pt x="122" y="135"/>
                  </a:lnTo>
                  <a:lnTo>
                    <a:pt x="120" y="137"/>
                  </a:lnTo>
                  <a:lnTo>
                    <a:pt x="118" y="140"/>
                  </a:lnTo>
                  <a:lnTo>
                    <a:pt x="118" y="142"/>
                  </a:lnTo>
                  <a:lnTo>
                    <a:pt x="116" y="146"/>
                  </a:lnTo>
                  <a:lnTo>
                    <a:pt x="114" y="150"/>
                  </a:lnTo>
                  <a:lnTo>
                    <a:pt x="112" y="154"/>
                  </a:lnTo>
                  <a:lnTo>
                    <a:pt x="112" y="156"/>
                  </a:lnTo>
                  <a:lnTo>
                    <a:pt x="112" y="156"/>
                  </a:lnTo>
                  <a:lnTo>
                    <a:pt x="91" y="144"/>
                  </a:lnTo>
                  <a:lnTo>
                    <a:pt x="91" y="1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5A179FC3-0C9E-0433-0870-D6A6A50DC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653"/>
              <a:ext cx="390" cy="496"/>
            </a:xfrm>
            <a:custGeom>
              <a:avLst/>
              <a:gdLst>
                <a:gd name="T0" fmla="*/ 694 w 779"/>
                <a:gd name="T1" fmla="*/ 463 h 992"/>
                <a:gd name="T2" fmla="*/ 741 w 779"/>
                <a:gd name="T3" fmla="*/ 574 h 992"/>
                <a:gd name="T4" fmla="*/ 753 w 779"/>
                <a:gd name="T5" fmla="*/ 705 h 992"/>
                <a:gd name="T6" fmla="*/ 707 w 779"/>
                <a:gd name="T7" fmla="*/ 823 h 992"/>
                <a:gd name="T8" fmla="*/ 633 w 779"/>
                <a:gd name="T9" fmla="*/ 912 h 992"/>
                <a:gd name="T10" fmla="*/ 532 w 779"/>
                <a:gd name="T11" fmla="*/ 963 h 992"/>
                <a:gd name="T12" fmla="*/ 490 w 779"/>
                <a:gd name="T13" fmla="*/ 992 h 992"/>
                <a:gd name="T14" fmla="*/ 581 w 779"/>
                <a:gd name="T15" fmla="*/ 971 h 992"/>
                <a:gd name="T16" fmla="*/ 701 w 779"/>
                <a:gd name="T17" fmla="*/ 893 h 992"/>
                <a:gd name="T18" fmla="*/ 775 w 779"/>
                <a:gd name="T19" fmla="*/ 724 h 992"/>
                <a:gd name="T20" fmla="*/ 770 w 779"/>
                <a:gd name="T21" fmla="*/ 539 h 992"/>
                <a:gd name="T22" fmla="*/ 730 w 779"/>
                <a:gd name="T23" fmla="*/ 442 h 992"/>
                <a:gd name="T24" fmla="*/ 703 w 779"/>
                <a:gd name="T25" fmla="*/ 408 h 992"/>
                <a:gd name="T26" fmla="*/ 718 w 779"/>
                <a:gd name="T27" fmla="*/ 370 h 992"/>
                <a:gd name="T28" fmla="*/ 678 w 779"/>
                <a:gd name="T29" fmla="*/ 307 h 992"/>
                <a:gd name="T30" fmla="*/ 612 w 779"/>
                <a:gd name="T31" fmla="*/ 290 h 992"/>
                <a:gd name="T32" fmla="*/ 682 w 779"/>
                <a:gd name="T33" fmla="*/ 235 h 992"/>
                <a:gd name="T34" fmla="*/ 726 w 779"/>
                <a:gd name="T35" fmla="*/ 190 h 992"/>
                <a:gd name="T36" fmla="*/ 673 w 779"/>
                <a:gd name="T37" fmla="*/ 150 h 992"/>
                <a:gd name="T38" fmla="*/ 618 w 779"/>
                <a:gd name="T39" fmla="*/ 131 h 992"/>
                <a:gd name="T40" fmla="*/ 589 w 779"/>
                <a:gd name="T41" fmla="*/ 112 h 992"/>
                <a:gd name="T42" fmla="*/ 580 w 779"/>
                <a:gd name="T43" fmla="*/ 60 h 992"/>
                <a:gd name="T44" fmla="*/ 532 w 779"/>
                <a:gd name="T45" fmla="*/ 79 h 992"/>
                <a:gd name="T46" fmla="*/ 557 w 779"/>
                <a:gd name="T47" fmla="*/ 22 h 992"/>
                <a:gd name="T48" fmla="*/ 502 w 779"/>
                <a:gd name="T49" fmla="*/ 26 h 992"/>
                <a:gd name="T50" fmla="*/ 467 w 779"/>
                <a:gd name="T51" fmla="*/ 79 h 992"/>
                <a:gd name="T52" fmla="*/ 401 w 779"/>
                <a:gd name="T53" fmla="*/ 89 h 992"/>
                <a:gd name="T54" fmla="*/ 340 w 779"/>
                <a:gd name="T55" fmla="*/ 108 h 992"/>
                <a:gd name="T56" fmla="*/ 298 w 779"/>
                <a:gd name="T57" fmla="*/ 165 h 992"/>
                <a:gd name="T58" fmla="*/ 256 w 779"/>
                <a:gd name="T59" fmla="*/ 161 h 992"/>
                <a:gd name="T60" fmla="*/ 188 w 779"/>
                <a:gd name="T61" fmla="*/ 173 h 992"/>
                <a:gd name="T62" fmla="*/ 110 w 779"/>
                <a:gd name="T63" fmla="*/ 230 h 992"/>
                <a:gd name="T64" fmla="*/ 64 w 779"/>
                <a:gd name="T65" fmla="*/ 193 h 992"/>
                <a:gd name="T66" fmla="*/ 5 w 779"/>
                <a:gd name="T67" fmla="*/ 146 h 992"/>
                <a:gd name="T68" fmla="*/ 45 w 779"/>
                <a:gd name="T69" fmla="*/ 218 h 992"/>
                <a:gd name="T70" fmla="*/ 106 w 779"/>
                <a:gd name="T71" fmla="*/ 258 h 992"/>
                <a:gd name="T72" fmla="*/ 192 w 779"/>
                <a:gd name="T73" fmla="*/ 193 h 992"/>
                <a:gd name="T74" fmla="*/ 252 w 779"/>
                <a:gd name="T75" fmla="*/ 184 h 992"/>
                <a:gd name="T76" fmla="*/ 311 w 779"/>
                <a:gd name="T77" fmla="*/ 184 h 992"/>
                <a:gd name="T78" fmla="*/ 349 w 779"/>
                <a:gd name="T79" fmla="*/ 123 h 992"/>
                <a:gd name="T80" fmla="*/ 424 w 779"/>
                <a:gd name="T81" fmla="*/ 112 h 992"/>
                <a:gd name="T82" fmla="*/ 483 w 779"/>
                <a:gd name="T83" fmla="*/ 77 h 992"/>
                <a:gd name="T84" fmla="*/ 526 w 779"/>
                <a:gd name="T85" fmla="*/ 41 h 992"/>
                <a:gd name="T86" fmla="*/ 498 w 779"/>
                <a:gd name="T87" fmla="*/ 104 h 992"/>
                <a:gd name="T88" fmla="*/ 536 w 779"/>
                <a:gd name="T89" fmla="*/ 104 h 992"/>
                <a:gd name="T90" fmla="*/ 549 w 779"/>
                <a:gd name="T91" fmla="*/ 121 h 992"/>
                <a:gd name="T92" fmla="*/ 572 w 779"/>
                <a:gd name="T93" fmla="*/ 153 h 992"/>
                <a:gd name="T94" fmla="*/ 659 w 779"/>
                <a:gd name="T95" fmla="*/ 178 h 992"/>
                <a:gd name="T96" fmla="*/ 587 w 779"/>
                <a:gd name="T97" fmla="*/ 192 h 992"/>
                <a:gd name="T98" fmla="*/ 557 w 779"/>
                <a:gd name="T99" fmla="*/ 228 h 992"/>
                <a:gd name="T100" fmla="*/ 627 w 779"/>
                <a:gd name="T101" fmla="*/ 239 h 992"/>
                <a:gd name="T102" fmla="*/ 640 w 779"/>
                <a:gd name="T103" fmla="*/ 258 h 992"/>
                <a:gd name="T104" fmla="*/ 568 w 779"/>
                <a:gd name="T105" fmla="*/ 277 h 992"/>
                <a:gd name="T106" fmla="*/ 589 w 779"/>
                <a:gd name="T107" fmla="*/ 311 h 992"/>
                <a:gd name="T108" fmla="*/ 659 w 779"/>
                <a:gd name="T109" fmla="*/ 319 h 992"/>
                <a:gd name="T110" fmla="*/ 690 w 779"/>
                <a:gd name="T111" fmla="*/ 378 h 992"/>
                <a:gd name="T112" fmla="*/ 635 w 779"/>
                <a:gd name="T113" fmla="*/ 368 h 992"/>
                <a:gd name="T114" fmla="*/ 576 w 779"/>
                <a:gd name="T115" fmla="*/ 355 h 992"/>
                <a:gd name="T116" fmla="*/ 492 w 779"/>
                <a:gd name="T117" fmla="*/ 355 h 992"/>
                <a:gd name="T118" fmla="*/ 538 w 779"/>
                <a:gd name="T119" fmla="*/ 37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79" h="992">
                  <a:moveTo>
                    <a:pt x="600" y="380"/>
                  </a:moveTo>
                  <a:lnTo>
                    <a:pt x="654" y="401"/>
                  </a:lnTo>
                  <a:lnTo>
                    <a:pt x="656" y="403"/>
                  </a:lnTo>
                  <a:lnTo>
                    <a:pt x="656" y="404"/>
                  </a:lnTo>
                  <a:lnTo>
                    <a:pt x="659" y="408"/>
                  </a:lnTo>
                  <a:lnTo>
                    <a:pt x="661" y="412"/>
                  </a:lnTo>
                  <a:lnTo>
                    <a:pt x="665" y="418"/>
                  </a:lnTo>
                  <a:lnTo>
                    <a:pt x="667" y="420"/>
                  </a:lnTo>
                  <a:lnTo>
                    <a:pt x="669" y="423"/>
                  </a:lnTo>
                  <a:lnTo>
                    <a:pt x="671" y="427"/>
                  </a:lnTo>
                  <a:lnTo>
                    <a:pt x="675" y="431"/>
                  </a:lnTo>
                  <a:lnTo>
                    <a:pt x="677" y="433"/>
                  </a:lnTo>
                  <a:lnTo>
                    <a:pt x="678" y="437"/>
                  </a:lnTo>
                  <a:lnTo>
                    <a:pt x="680" y="441"/>
                  </a:lnTo>
                  <a:lnTo>
                    <a:pt x="684" y="444"/>
                  </a:lnTo>
                  <a:lnTo>
                    <a:pt x="686" y="448"/>
                  </a:lnTo>
                  <a:lnTo>
                    <a:pt x="688" y="454"/>
                  </a:lnTo>
                  <a:lnTo>
                    <a:pt x="690" y="458"/>
                  </a:lnTo>
                  <a:lnTo>
                    <a:pt x="694" y="463"/>
                  </a:lnTo>
                  <a:lnTo>
                    <a:pt x="696" y="467"/>
                  </a:lnTo>
                  <a:lnTo>
                    <a:pt x="699" y="473"/>
                  </a:lnTo>
                  <a:lnTo>
                    <a:pt x="701" y="477"/>
                  </a:lnTo>
                  <a:lnTo>
                    <a:pt x="705" y="482"/>
                  </a:lnTo>
                  <a:lnTo>
                    <a:pt x="707" y="488"/>
                  </a:lnTo>
                  <a:lnTo>
                    <a:pt x="711" y="494"/>
                  </a:lnTo>
                  <a:lnTo>
                    <a:pt x="713" y="499"/>
                  </a:lnTo>
                  <a:lnTo>
                    <a:pt x="716" y="505"/>
                  </a:lnTo>
                  <a:lnTo>
                    <a:pt x="718" y="511"/>
                  </a:lnTo>
                  <a:lnTo>
                    <a:pt x="720" y="517"/>
                  </a:lnTo>
                  <a:lnTo>
                    <a:pt x="724" y="522"/>
                  </a:lnTo>
                  <a:lnTo>
                    <a:pt x="726" y="530"/>
                  </a:lnTo>
                  <a:lnTo>
                    <a:pt x="728" y="536"/>
                  </a:lnTo>
                  <a:lnTo>
                    <a:pt x="730" y="541"/>
                  </a:lnTo>
                  <a:lnTo>
                    <a:pt x="734" y="547"/>
                  </a:lnTo>
                  <a:lnTo>
                    <a:pt x="735" y="555"/>
                  </a:lnTo>
                  <a:lnTo>
                    <a:pt x="737" y="560"/>
                  </a:lnTo>
                  <a:lnTo>
                    <a:pt x="739" y="568"/>
                  </a:lnTo>
                  <a:lnTo>
                    <a:pt x="741" y="574"/>
                  </a:lnTo>
                  <a:lnTo>
                    <a:pt x="743" y="581"/>
                  </a:lnTo>
                  <a:lnTo>
                    <a:pt x="745" y="587"/>
                  </a:lnTo>
                  <a:lnTo>
                    <a:pt x="747" y="594"/>
                  </a:lnTo>
                  <a:lnTo>
                    <a:pt x="749" y="600"/>
                  </a:lnTo>
                  <a:lnTo>
                    <a:pt x="751" y="608"/>
                  </a:lnTo>
                  <a:lnTo>
                    <a:pt x="751" y="613"/>
                  </a:lnTo>
                  <a:lnTo>
                    <a:pt x="753" y="621"/>
                  </a:lnTo>
                  <a:lnTo>
                    <a:pt x="753" y="629"/>
                  </a:lnTo>
                  <a:lnTo>
                    <a:pt x="754" y="634"/>
                  </a:lnTo>
                  <a:lnTo>
                    <a:pt x="754" y="642"/>
                  </a:lnTo>
                  <a:lnTo>
                    <a:pt x="754" y="650"/>
                  </a:lnTo>
                  <a:lnTo>
                    <a:pt x="754" y="655"/>
                  </a:lnTo>
                  <a:lnTo>
                    <a:pt x="756" y="663"/>
                  </a:lnTo>
                  <a:lnTo>
                    <a:pt x="754" y="671"/>
                  </a:lnTo>
                  <a:lnTo>
                    <a:pt x="754" y="676"/>
                  </a:lnTo>
                  <a:lnTo>
                    <a:pt x="754" y="684"/>
                  </a:lnTo>
                  <a:lnTo>
                    <a:pt x="754" y="691"/>
                  </a:lnTo>
                  <a:lnTo>
                    <a:pt x="753" y="697"/>
                  </a:lnTo>
                  <a:lnTo>
                    <a:pt x="753" y="705"/>
                  </a:lnTo>
                  <a:lnTo>
                    <a:pt x="751" y="712"/>
                  </a:lnTo>
                  <a:lnTo>
                    <a:pt x="749" y="720"/>
                  </a:lnTo>
                  <a:lnTo>
                    <a:pt x="747" y="726"/>
                  </a:lnTo>
                  <a:lnTo>
                    <a:pt x="745" y="731"/>
                  </a:lnTo>
                  <a:lnTo>
                    <a:pt x="743" y="739"/>
                  </a:lnTo>
                  <a:lnTo>
                    <a:pt x="741" y="745"/>
                  </a:lnTo>
                  <a:lnTo>
                    <a:pt x="739" y="750"/>
                  </a:lnTo>
                  <a:lnTo>
                    <a:pt x="737" y="758"/>
                  </a:lnTo>
                  <a:lnTo>
                    <a:pt x="734" y="764"/>
                  </a:lnTo>
                  <a:lnTo>
                    <a:pt x="732" y="771"/>
                  </a:lnTo>
                  <a:lnTo>
                    <a:pt x="730" y="777"/>
                  </a:lnTo>
                  <a:lnTo>
                    <a:pt x="726" y="783"/>
                  </a:lnTo>
                  <a:lnTo>
                    <a:pt x="724" y="788"/>
                  </a:lnTo>
                  <a:lnTo>
                    <a:pt x="722" y="794"/>
                  </a:lnTo>
                  <a:lnTo>
                    <a:pt x="718" y="800"/>
                  </a:lnTo>
                  <a:lnTo>
                    <a:pt x="716" y="805"/>
                  </a:lnTo>
                  <a:lnTo>
                    <a:pt x="713" y="811"/>
                  </a:lnTo>
                  <a:lnTo>
                    <a:pt x="711" y="819"/>
                  </a:lnTo>
                  <a:lnTo>
                    <a:pt x="707" y="823"/>
                  </a:lnTo>
                  <a:lnTo>
                    <a:pt x="703" y="828"/>
                  </a:lnTo>
                  <a:lnTo>
                    <a:pt x="699" y="834"/>
                  </a:lnTo>
                  <a:lnTo>
                    <a:pt x="697" y="840"/>
                  </a:lnTo>
                  <a:lnTo>
                    <a:pt x="694" y="845"/>
                  </a:lnTo>
                  <a:lnTo>
                    <a:pt x="690" y="849"/>
                  </a:lnTo>
                  <a:lnTo>
                    <a:pt x="686" y="855"/>
                  </a:lnTo>
                  <a:lnTo>
                    <a:pt x="682" y="861"/>
                  </a:lnTo>
                  <a:lnTo>
                    <a:pt x="678" y="864"/>
                  </a:lnTo>
                  <a:lnTo>
                    <a:pt x="675" y="868"/>
                  </a:lnTo>
                  <a:lnTo>
                    <a:pt x="671" y="874"/>
                  </a:lnTo>
                  <a:lnTo>
                    <a:pt x="667" y="878"/>
                  </a:lnTo>
                  <a:lnTo>
                    <a:pt x="663" y="883"/>
                  </a:lnTo>
                  <a:lnTo>
                    <a:pt x="659" y="887"/>
                  </a:lnTo>
                  <a:lnTo>
                    <a:pt x="656" y="891"/>
                  </a:lnTo>
                  <a:lnTo>
                    <a:pt x="652" y="897"/>
                  </a:lnTo>
                  <a:lnTo>
                    <a:pt x="646" y="901"/>
                  </a:lnTo>
                  <a:lnTo>
                    <a:pt x="642" y="904"/>
                  </a:lnTo>
                  <a:lnTo>
                    <a:pt x="637" y="908"/>
                  </a:lnTo>
                  <a:lnTo>
                    <a:pt x="633" y="912"/>
                  </a:lnTo>
                  <a:lnTo>
                    <a:pt x="627" y="916"/>
                  </a:lnTo>
                  <a:lnTo>
                    <a:pt x="623" y="918"/>
                  </a:lnTo>
                  <a:lnTo>
                    <a:pt x="619" y="921"/>
                  </a:lnTo>
                  <a:lnTo>
                    <a:pt x="614" y="925"/>
                  </a:lnTo>
                  <a:lnTo>
                    <a:pt x="608" y="929"/>
                  </a:lnTo>
                  <a:lnTo>
                    <a:pt x="604" y="933"/>
                  </a:lnTo>
                  <a:lnTo>
                    <a:pt x="599" y="935"/>
                  </a:lnTo>
                  <a:lnTo>
                    <a:pt x="593" y="939"/>
                  </a:lnTo>
                  <a:lnTo>
                    <a:pt x="587" y="940"/>
                  </a:lnTo>
                  <a:lnTo>
                    <a:pt x="583" y="944"/>
                  </a:lnTo>
                  <a:lnTo>
                    <a:pt x="578" y="946"/>
                  </a:lnTo>
                  <a:lnTo>
                    <a:pt x="572" y="950"/>
                  </a:lnTo>
                  <a:lnTo>
                    <a:pt x="566" y="952"/>
                  </a:lnTo>
                  <a:lnTo>
                    <a:pt x="561" y="954"/>
                  </a:lnTo>
                  <a:lnTo>
                    <a:pt x="555" y="956"/>
                  </a:lnTo>
                  <a:lnTo>
                    <a:pt x="549" y="959"/>
                  </a:lnTo>
                  <a:lnTo>
                    <a:pt x="543" y="959"/>
                  </a:lnTo>
                  <a:lnTo>
                    <a:pt x="538" y="961"/>
                  </a:lnTo>
                  <a:lnTo>
                    <a:pt x="532" y="963"/>
                  </a:lnTo>
                  <a:lnTo>
                    <a:pt x="526" y="965"/>
                  </a:lnTo>
                  <a:lnTo>
                    <a:pt x="521" y="967"/>
                  </a:lnTo>
                  <a:lnTo>
                    <a:pt x="515" y="969"/>
                  </a:lnTo>
                  <a:lnTo>
                    <a:pt x="509" y="971"/>
                  </a:lnTo>
                  <a:lnTo>
                    <a:pt x="503" y="971"/>
                  </a:lnTo>
                  <a:lnTo>
                    <a:pt x="496" y="973"/>
                  </a:lnTo>
                  <a:lnTo>
                    <a:pt x="490" y="973"/>
                  </a:lnTo>
                  <a:lnTo>
                    <a:pt x="483" y="975"/>
                  </a:lnTo>
                  <a:lnTo>
                    <a:pt x="477" y="975"/>
                  </a:lnTo>
                  <a:lnTo>
                    <a:pt x="477" y="977"/>
                  </a:lnTo>
                  <a:lnTo>
                    <a:pt x="475" y="980"/>
                  </a:lnTo>
                  <a:lnTo>
                    <a:pt x="473" y="982"/>
                  </a:lnTo>
                  <a:lnTo>
                    <a:pt x="475" y="986"/>
                  </a:lnTo>
                  <a:lnTo>
                    <a:pt x="477" y="988"/>
                  </a:lnTo>
                  <a:lnTo>
                    <a:pt x="481" y="992"/>
                  </a:lnTo>
                  <a:lnTo>
                    <a:pt x="483" y="992"/>
                  </a:lnTo>
                  <a:lnTo>
                    <a:pt x="486" y="992"/>
                  </a:lnTo>
                  <a:lnTo>
                    <a:pt x="488" y="992"/>
                  </a:lnTo>
                  <a:lnTo>
                    <a:pt x="490" y="992"/>
                  </a:lnTo>
                  <a:lnTo>
                    <a:pt x="494" y="992"/>
                  </a:lnTo>
                  <a:lnTo>
                    <a:pt x="496" y="992"/>
                  </a:lnTo>
                  <a:lnTo>
                    <a:pt x="500" y="990"/>
                  </a:lnTo>
                  <a:lnTo>
                    <a:pt x="503" y="990"/>
                  </a:lnTo>
                  <a:lnTo>
                    <a:pt x="507" y="990"/>
                  </a:lnTo>
                  <a:lnTo>
                    <a:pt x="511" y="990"/>
                  </a:lnTo>
                  <a:lnTo>
                    <a:pt x="517" y="988"/>
                  </a:lnTo>
                  <a:lnTo>
                    <a:pt x="521" y="988"/>
                  </a:lnTo>
                  <a:lnTo>
                    <a:pt x="524" y="988"/>
                  </a:lnTo>
                  <a:lnTo>
                    <a:pt x="530" y="986"/>
                  </a:lnTo>
                  <a:lnTo>
                    <a:pt x="534" y="986"/>
                  </a:lnTo>
                  <a:lnTo>
                    <a:pt x="540" y="984"/>
                  </a:lnTo>
                  <a:lnTo>
                    <a:pt x="545" y="982"/>
                  </a:lnTo>
                  <a:lnTo>
                    <a:pt x="551" y="980"/>
                  </a:lnTo>
                  <a:lnTo>
                    <a:pt x="557" y="978"/>
                  </a:lnTo>
                  <a:lnTo>
                    <a:pt x="562" y="978"/>
                  </a:lnTo>
                  <a:lnTo>
                    <a:pt x="568" y="977"/>
                  </a:lnTo>
                  <a:lnTo>
                    <a:pt x="576" y="975"/>
                  </a:lnTo>
                  <a:lnTo>
                    <a:pt x="581" y="971"/>
                  </a:lnTo>
                  <a:lnTo>
                    <a:pt x="587" y="969"/>
                  </a:lnTo>
                  <a:lnTo>
                    <a:pt x="595" y="967"/>
                  </a:lnTo>
                  <a:lnTo>
                    <a:pt x="600" y="963"/>
                  </a:lnTo>
                  <a:lnTo>
                    <a:pt x="606" y="961"/>
                  </a:lnTo>
                  <a:lnTo>
                    <a:pt x="614" y="958"/>
                  </a:lnTo>
                  <a:lnTo>
                    <a:pt x="619" y="954"/>
                  </a:lnTo>
                  <a:lnTo>
                    <a:pt x="627" y="952"/>
                  </a:lnTo>
                  <a:lnTo>
                    <a:pt x="633" y="948"/>
                  </a:lnTo>
                  <a:lnTo>
                    <a:pt x="640" y="944"/>
                  </a:lnTo>
                  <a:lnTo>
                    <a:pt x="646" y="939"/>
                  </a:lnTo>
                  <a:lnTo>
                    <a:pt x="652" y="935"/>
                  </a:lnTo>
                  <a:lnTo>
                    <a:pt x="659" y="931"/>
                  </a:lnTo>
                  <a:lnTo>
                    <a:pt x="665" y="927"/>
                  </a:lnTo>
                  <a:lnTo>
                    <a:pt x="671" y="921"/>
                  </a:lnTo>
                  <a:lnTo>
                    <a:pt x="678" y="916"/>
                  </a:lnTo>
                  <a:lnTo>
                    <a:pt x="684" y="910"/>
                  </a:lnTo>
                  <a:lnTo>
                    <a:pt x="690" y="904"/>
                  </a:lnTo>
                  <a:lnTo>
                    <a:pt x="696" y="899"/>
                  </a:lnTo>
                  <a:lnTo>
                    <a:pt x="701" y="893"/>
                  </a:lnTo>
                  <a:lnTo>
                    <a:pt x="707" y="887"/>
                  </a:lnTo>
                  <a:lnTo>
                    <a:pt x="713" y="880"/>
                  </a:lnTo>
                  <a:lnTo>
                    <a:pt x="718" y="874"/>
                  </a:lnTo>
                  <a:lnTo>
                    <a:pt x="724" y="866"/>
                  </a:lnTo>
                  <a:lnTo>
                    <a:pt x="730" y="859"/>
                  </a:lnTo>
                  <a:lnTo>
                    <a:pt x="734" y="851"/>
                  </a:lnTo>
                  <a:lnTo>
                    <a:pt x="739" y="843"/>
                  </a:lnTo>
                  <a:lnTo>
                    <a:pt x="743" y="836"/>
                  </a:lnTo>
                  <a:lnTo>
                    <a:pt x="747" y="826"/>
                  </a:lnTo>
                  <a:lnTo>
                    <a:pt x="751" y="819"/>
                  </a:lnTo>
                  <a:lnTo>
                    <a:pt x="754" y="809"/>
                  </a:lnTo>
                  <a:lnTo>
                    <a:pt x="758" y="800"/>
                  </a:lnTo>
                  <a:lnTo>
                    <a:pt x="762" y="788"/>
                  </a:lnTo>
                  <a:lnTo>
                    <a:pt x="764" y="779"/>
                  </a:lnTo>
                  <a:lnTo>
                    <a:pt x="768" y="769"/>
                  </a:lnTo>
                  <a:lnTo>
                    <a:pt x="770" y="758"/>
                  </a:lnTo>
                  <a:lnTo>
                    <a:pt x="772" y="747"/>
                  </a:lnTo>
                  <a:lnTo>
                    <a:pt x="773" y="737"/>
                  </a:lnTo>
                  <a:lnTo>
                    <a:pt x="775" y="724"/>
                  </a:lnTo>
                  <a:lnTo>
                    <a:pt x="777" y="712"/>
                  </a:lnTo>
                  <a:lnTo>
                    <a:pt x="777" y="701"/>
                  </a:lnTo>
                  <a:lnTo>
                    <a:pt x="777" y="690"/>
                  </a:lnTo>
                  <a:lnTo>
                    <a:pt x="779" y="676"/>
                  </a:lnTo>
                  <a:lnTo>
                    <a:pt x="779" y="667"/>
                  </a:lnTo>
                  <a:lnTo>
                    <a:pt x="779" y="655"/>
                  </a:lnTo>
                  <a:lnTo>
                    <a:pt x="779" y="644"/>
                  </a:lnTo>
                  <a:lnTo>
                    <a:pt x="779" y="634"/>
                  </a:lnTo>
                  <a:lnTo>
                    <a:pt x="779" y="625"/>
                  </a:lnTo>
                  <a:lnTo>
                    <a:pt x="779" y="613"/>
                  </a:lnTo>
                  <a:lnTo>
                    <a:pt x="777" y="606"/>
                  </a:lnTo>
                  <a:lnTo>
                    <a:pt x="777" y="596"/>
                  </a:lnTo>
                  <a:lnTo>
                    <a:pt x="777" y="587"/>
                  </a:lnTo>
                  <a:lnTo>
                    <a:pt x="775" y="579"/>
                  </a:lnTo>
                  <a:lnTo>
                    <a:pt x="775" y="570"/>
                  </a:lnTo>
                  <a:lnTo>
                    <a:pt x="773" y="562"/>
                  </a:lnTo>
                  <a:lnTo>
                    <a:pt x="773" y="555"/>
                  </a:lnTo>
                  <a:lnTo>
                    <a:pt x="770" y="547"/>
                  </a:lnTo>
                  <a:lnTo>
                    <a:pt x="770" y="539"/>
                  </a:lnTo>
                  <a:lnTo>
                    <a:pt x="768" y="532"/>
                  </a:lnTo>
                  <a:lnTo>
                    <a:pt x="766" y="526"/>
                  </a:lnTo>
                  <a:lnTo>
                    <a:pt x="764" y="518"/>
                  </a:lnTo>
                  <a:lnTo>
                    <a:pt x="762" y="513"/>
                  </a:lnTo>
                  <a:lnTo>
                    <a:pt x="760" y="507"/>
                  </a:lnTo>
                  <a:lnTo>
                    <a:pt x="758" y="501"/>
                  </a:lnTo>
                  <a:lnTo>
                    <a:pt x="756" y="496"/>
                  </a:lnTo>
                  <a:lnTo>
                    <a:pt x="754" y="490"/>
                  </a:lnTo>
                  <a:lnTo>
                    <a:pt x="753" y="484"/>
                  </a:lnTo>
                  <a:lnTo>
                    <a:pt x="751" y="480"/>
                  </a:lnTo>
                  <a:lnTo>
                    <a:pt x="749" y="475"/>
                  </a:lnTo>
                  <a:lnTo>
                    <a:pt x="747" y="471"/>
                  </a:lnTo>
                  <a:lnTo>
                    <a:pt x="745" y="467"/>
                  </a:lnTo>
                  <a:lnTo>
                    <a:pt x="743" y="463"/>
                  </a:lnTo>
                  <a:lnTo>
                    <a:pt x="739" y="458"/>
                  </a:lnTo>
                  <a:lnTo>
                    <a:pt x="737" y="454"/>
                  </a:lnTo>
                  <a:lnTo>
                    <a:pt x="735" y="450"/>
                  </a:lnTo>
                  <a:lnTo>
                    <a:pt x="734" y="446"/>
                  </a:lnTo>
                  <a:lnTo>
                    <a:pt x="730" y="442"/>
                  </a:lnTo>
                  <a:lnTo>
                    <a:pt x="728" y="441"/>
                  </a:lnTo>
                  <a:lnTo>
                    <a:pt x="726" y="437"/>
                  </a:lnTo>
                  <a:lnTo>
                    <a:pt x="724" y="435"/>
                  </a:lnTo>
                  <a:lnTo>
                    <a:pt x="720" y="431"/>
                  </a:lnTo>
                  <a:lnTo>
                    <a:pt x="718" y="429"/>
                  </a:lnTo>
                  <a:lnTo>
                    <a:pt x="716" y="427"/>
                  </a:lnTo>
                  <a:lnTo>
                    <a:pt x="715" y="425"/>
                  </a:lnTo>
                  <a:lnTo>
                    <a:pt x="711" y="422"/>
                  </a:lnTo>
                  <a:lnTo>
                    <a:pt x="709" y="418"/>
                  </a:lnTo>
                  <a:lnTo>
                    <a:pt x="703" y="414"/>
                  </a:lnTo>
                  <a:lnTo>
                    <a:pt x="701" y="412"/>
                  </a:lnTo>
                  <a:lnTo>
                    <a:pt x="697" y="410"/>
                  </a:lnTo>
                  <a:lnTo>
                    <a:pt x="696" y="408"/>
                  </a:lnTo>
                  <a:lnTo>
                    <a:pt x="692" y="406"/>
                  </a:lnTo>
                  <a:lnTo>
                    <a:pt x="692" y="406"/>
                  </a:lnTo>
                  <a:lnTo>
                    <a:pt x="692" y="406"/>
                  </a:lnTo>
                  <a:lnTo>
                    <a:pt x="697" y="408"/>
                  </a:lnTo>
                  <a:lnTo>
                    <a:pt x="699" y="408"/>
                  </a:lnTo>
                  <a:lnTo>
                    <a:pt x="703" y="408"/>
                  </a:lnTo>
                  <a:lnTo>
                    <a:pt x="707" y="410"/>
                  </a:lnTo>
                  <a:lnTo>
                    <a:pt x="711" y="410"/>
                  </a:lnTo>
                  <a:lnTo>
                    <a:pt x="713" y="410"/>
                  </a:lnTo>
                  <a:lnTo>
                    <a:pt x="716" y="410"/>
                  </a:lnTo>
                  <a:lnTo>
                    <a:pt x="720" y="408"/>
                  </a:lnTo>
                  <a:lnTo>
                    <a:pt x="724" y="408"/>
                  </a:lnTo>
                  <a:lnTo>
                    <a:pt x="726" y="406"/>
                  </a:lnTo>
                  <a:lnTo>
                    <a:pt x="728" y="406"/>
                  </a:lnTo>
                  <a:lnTo>
                    <a:pt x="728" y="404"/>
                  </a:lnTo>
                  <a:lnTo>
                    <a:pt x="730" y="401"/>
                  </a:lnTo>
                  <a:lnTo>
                    <a:pt x="728" y="399"/>
                  </a:lnTo>
                  <a:lnTo>
                    <a:pt x="728" y="393"/>
                  </a:lnTo>
                  <a:lnTo>
                    <a:pt x="726" y="391"/>
                  </a:lnTo>
                  <a:lnTo>
                    <a:pt x="726" y="387"/>
                  </a:lnTo>
                  <a:lnTo>
                    <a:pt x="724" y="383"/>
                  </a:lnTo>
                  <a:lnTo>
                    <a:pt x="724" y="382"/>
                  </a:lnTo>
                  <a:lnTo>
                    <a:pt x="722" y="378"/>
                  </a:lnTo>
                  <a:lnTo>
                    <a:pt x="720" y="374"/>
                  </a:lnTo>
                  <a:lnTo>
                    <a:pt x="718" y="370"/>
                  </a:lnTo>
                  <a:lnTo>
                    <a:pt x="716" y="366"/>
                  </a:lnTo>
                  <a:lnTo>
                    <a:pt x="715" y="363"/>
                  </a:lnTo>
                  <a:lnTo>
                    <a:pt x="715" y="359"/>
                  </a:lnTo>
                  <a:lnTo>
                    <a:pt x="713" y="355"/>
                  </a:lnTo>
                  <a:lnTo>
                    <a:pt x="711" y="351"/>
                  </a:lnTo>
                  <a:lnTo>
                    <a:pt x="709" y="347"/>
                  </a:lnTo>
                  <a:lnTo>
                    <a:pt x="705" y="344"/>
                  </a:lnTo>
                  <a:lnTo>
                    <a:pt x="703" y="340"/>
                  </a:lnTo>
                  <a:lnTo>
                    <a:pt x="701" y="336"/>
                  </a:lnTo>
                  <a:lnTo>
                    <a:pt x="699" y="332"/>
                  </a:lnTo>
                  <a:lnTo>
                    <a:pt x="697" y="328"/>
                  </a:lnTo>
                  <a:lnTo>
                    <a:pt x="696" y="326"/>
                  </a:lnTo>
                  <a:lnTo>
                    <a:pt x="694" y="323"/>
                  </a:lnTo>
                  <a:lnTo>
                    <a:pt x="690" y="319"/>
                  </a:lnTo>
                  <a:lnTo>
                    <a:pt x="688" y="317"/>
                  </a:lnTo>
                  <a:lnTo>
                    <a:pt x="686" y="315"/>
                  </a:lnTo>
                  <a:lnTo>
                    <a:pt x="684" y="313"/>
                  </a:lnTo>
                  <a:lnTo>
                    <a:pt x="680" y="309"/>
                  </a:lnTo>
                  <a:lnTo>
                    <a:pt x="678" y="307"/>
                  </a:lnTo>
                  <a:lnTo>
                    <a:pt x="675" y="306"/>
                  </a:lnTo>
                  <a:lnTo>
                    <a:pt x="669" y="306"/>
                  </a:lnTo>
                  <a:lnTo>
                    <a:pt x="665" y="304"/>
                  </a:lnTo>
                  <a:lnTo>
                    <a:pt x="659" y="302"/>
                  </a:lnTo>
                  <a:lnTo>
                    <a:pt x="656" y="302"/>
                  </a:lnTo>
                  <a:lnTo>
                    <a:pt x="654" y="302"/>
                  </a:lnTo>
                  <a:lnTo>
                    <a:pt x="652" y="300"/>
                  </a:lnTo>
                  <a:lnTo>
                    <a:pt x="648" y="300"/>
                  </a:lnTo>
                  <a:lnTo>
                    <a:pt x="644" y="298"/>
                  </a:lnTo>
                  <a:lnTo>
                    <a:pt x="638" y="296"/>
                  </a:lnTo>
                  <a:lnTo>
                    <a:pt x="635" y="296"/>
                  </a:lnTo>
                  <a:lnTo>
                    <a:pt x="633" y="294"/>
                  </a:lnTo>
                  <a:lnTo>
                    <a:pt x="631" y="294"/>
                  </a:lnTo>
                  <a:lnTo>
                    <a:pt x="627" y="294"/>
                  </a:lnTo>
                  <a:lnTo>
                    <a:pt x="623" y="292"/>
                  </a:lnTo>
                  <a:lnTo>
                    <a:pt x="619" y="292"/>
                  </a:lnTo>
                  <a:lnTo>
                    <a:pt x="616" y="290"/>
                  </a:lnTo>
                  <a:lnTo>
                    <a:pt x="614" y="290"/>
                  </a:lnTo>
                  <a:lnTo>
                    <a:pt x="612" y="290"/>
                  </a:lnTo>
                  <a:lnTo>
                    <a:pt x="709" y="283"/>
                  </a:lnTo>
                  <a:lnTo>
                    <a:pt x="709" y="281"/>
                  </a:lnTo>
                  <a:lnTo>
                    <a:pt x="709" y="279"/>
                  </a:lnTo>
                  <a:lnTo>
                    <a:pt x="711" y="277"/>
                  </a:lnTo>
                  <a:lnTo>
                    <a:pt x="713" y="275"/>
                  </a:lnTo>
                  <a:lnTo>
                    <a:pt x="713" y="269"/>
                  </a:lnTo>
                  <a:lnTo>
                    <a:pt x="715" y="268"/>
                  </a:lnTo>
                  <a:lnTo>
                    <a:pt x="715" y="264"/>
                  </a:lnTo>
                  <a:lnTo>
                    <a:pt x="715" y="262"/>
                  </a:lnTo>
                  <a:lnTo>
                    <a:pt x="713" y="260"/>
                  </a:lnTo>
                  <a:lnTo>
                    <a:pt x="711" y="258"/>
                  </a:lnTo>
                  <a:lnTo>
                    <a:pt x="707" y="254"/>
                  </a:lnTo>
                  <a:lnTo>
                    <a:pt x="703" y="252"/>
                  </a:lnTo>
                  <a:lnTo>
                    <a:pt x="697" y="247"/>
                  </a:lnTo>
                  <a:lnTo>
                    <a:pt x="694" y="243"/>
                  </a:lnTo>
                  <a:lnTo>
                    <a:pt x="690" y="241"/>
                  </a:lnTo>
                  <a:lnTo>
                    <a:pt x="688" y="239"/>
                  </a:lnTo>
                  <a:lnTo>
                    <a:pt x="684" y="237"/>
                  </a:lnTo>
                  <a:lnTo>
                    <a:pt x="682" y="235"/>
                  </a:lnTo>
                  <a:lnTo>
                    <a:pt x="678" y="231"/>
                  </a:lnTo>
                  <a:lnTo>
                    <a:pt x="675" y="230"/>
                  </a:lnTo>
                  <a:lnTo>
                    <a:pt x="671" y="228"/>
                  </a:lnTo>
                  <a:lnTo>
                    <a:pt x="667" y="226"/>
                  </a:lnTo>
                  <a:lnTo>
                    <a:pt x="663" y="224"/>
                  </a:lnTo>
                  <a:lnTo>
                    <a:pt x="659" y="222"/>
                  </a:lnTo>
                  <a:lnTo>
                    <a:pt x="656" y="220"/>
                  </a:lnTo>
                  <a:lnTo>
                    <a:pt x="652" y="218"/>
                  </a:lnTo>
                  <a:lnTo>
                    <a:pt x="648" y="218"/>
                  </a:lnTo>
                  <a:lnTo>
                    <a:pt x="644" y="216"/>
                  </a:lnTo>
                  <a:lnTo>
                    <a:pt x="640" y="214"/>
                  </a:lnTo>
                  <a:lnTo>
                    <a:pt x="637" y="214"/>
                  </a:lnTo>
                  <a:lnTo>
                    <a:pt x="631" y="212"/>
                  </a:lnTo>
                  <a:lnTo>
                    <a:pt x="627" y="212"/>
                  </a:lnTo>
                  <a:lnTo>
                    <a:pt x="623" y="212"/>
                  </a:lnTo>
                  <a:lnTo>
                    <a:pt x="619" y="212"/>
                  </a:lnTo>
                  <a:lnTo>
                    <a:pt x="726" y="193"/>
                  </a:lnTo>
                  <a:lnTo>
                    <a:pt x="726" y="192"/>
                  </a:lnTo>
                  <a:lnTo>
                    <a:pt x="726" y="190"/>
                  </a:lnTo>
                  <a:lnTo>
                    <a:pt x="724" y="188"/>
                  </a:lnTo>
                  <a:lnTo>
                    <a:pt x="724" y="184"/>
                  </a:lnTo>
                  <a:lnTo>
                    <a:pt x="724" y="182"/>
                  </a:lnTo>
                  <a:lnTo>
                    <a:pt x="722" y="178"/>
                  </a:lnTo>
                  <a:lnTo>
                    <a:pt x="720" y="176"/>
                  </a:lnTo>
                  <a:lnTo>
                    <a:pt x="720" y="174"/>
                  </a:lnTo>
                  <a:lnTo>
                    <a:pt x="716" y="173"/>
                  </a:lnTo>
                  <a:lnTo>
                    <a:pt x="713" y="171"/>
                  </a:lnTo>
                  <a:lnTo>
                    <a:pt x="711" y="169"/>
                  </a:lnTo>
                  <a:lnTo>
                    <a:pt x="707" y="167"/>
                  </a:lnTo>
                  <a:lnTo>
                    <a:pt x="703" y="165"/>
                  </a:lnTo>
                  <a:lnTo>
                    <a:pt x="699" y="163"/>
                  </a:lnTo>
                  <a:lnTo>
                    <a:pt x="696" y="161"/>
                  </a:lnTo>
                  <a:lnTo>
                    <a:pt x="692" y="157"/>
                  </a:lnTo>
                  <a:lnTo>
                    <a:pt x="686" y="155"/>
                  </a:lnTo>
                  <a:lnTo>
                    <a:pt x="680" y="153"/>
                  </a:lnTo>
                  <a:lnTo>
                    <a:pt x="678" y="152"/>
                  </a:lnTo>
                  <a:lnTo>
                    <a:pt x="677" y="152"/>
                  </a:lnTo>
                  <a:lnTo>
                    <a:pt x="673" y="150"/>
                  </a:lnTo>
                  <a:lnTo>
                    <a:pt x="671" y="150"/>
                  </a:lnTo>
                  <a:lnTo>
                    <a:pt x="667" y="148"/>
                  </a:lnTo>
                  <a:lnTo>
                    <a:pt x="665" y="146"/>
                  </a:lnTo>
                  <a:lnTo>
                    <a:pt x="661" y="146"/>
                  </a:lnTo>
                  <a:lnTo>
                    <a:pt x="659" y="144"/>
                  </a:lnTo>
                  <a:lnTo>
                    <a:pt x="656" y="142"/>
                  </a:lnTo>
                  <a:lnTo>
                    <a:pt x="654" y="142"/>
                  </a:lnTo>
                  <a:lnTo>
                    <a:pt x="650" y="140"/>
                  </a:lnTo>
                  <a:lnTo>
                    <a:pt x="648" y="140"/>
                  </a:lnTo>
                  <a:lnTo>
                    <a:pt x="644" y="138"/>
                  </a:lnTo>
                  <a:lnTo>
                    <a:pt x="642" y="138"/>
                  </a:lnTo>
                  <a:lnTo>
                    <a:pt x="638" y="136"/>
                  </a:lnTo>
                  <a:lnTo>
                    <a:pt x="637" y="136"/>
                  </a:lnTo>
                  <a:lnTo>
                    <a:pt x="633" y="134"/>
                  </a:lnTo>
                  <a:lnTo>
                    <a:pt x="631" y="134"/>
                  </a:lnTo>
                  <a:lnTo>
                    <a:pt x="627" y="133"/>
                  </a:lnTo>
                  <a:lnTo>
                    <a:pt x="623" y="133"/>
                  </a:lnTo>
                  <a:lnTo>
                    <a:pt x="621" y="131"/>
                  </a:lnTo>
                  <a:lnTo>
                    <a:pt x="618" y="131"/>
                  </a:lnTo>
                  <a:lnTo>
                    <a:pt x="616" y="131"/>
                  </a:lnTo>
                  <a:lnTo>
                    <a:pt x="612" y="131"/>
                  </a:lnTo>
                  <a:lnTo>
                    <a:pt x="610" y="129"/>
                  </a:lnTo>
                  <a:lnTo>
                    <a:pt x="606" y="129"/>
                  </a:lnTo>
                  <a:lnTo>
                    <a:pt x="604" y="129"/>
                  </a:lnTo>
                  <a:lnTo>
                    <a:pt x="602" y="129"/>
                  </a:lnTo>
                  <a:lnTo>
                    <a:pt x="597" y="127"/>
                  </a:lnTo>
                  <a:lnTo>
                    <a:pt x="591" y="127"/>
                  </a:lnTo>
                  <a:lnTo>
                    <a:pt x="587" y="127"/>
                  </a:lnTo>
                  <a:lnTo>
                    <a:pt x="581" y="129"/>
                  </a:lnTo>
                  <a:lnTo>
                    <a:pt x="578" y="129"/>
                  </a:lnTo>
                  <a:lnTo>
                    <a:pt x="574" y="131"/>
                  </a:lnTo>
                  <a:lnTo>
                    <a:pt x="574" y="131"/>
                  </a:lnTo>
                  <a:lnTo>
                    <a:pt x="576" y="129"/>
                  </a:lnTo>
                  <a:lnTo>
                    <a:pt x="578" y="127"/>
                  </a:lnTo>
                  <a:lnTo>
                    <a:pt x="580" y="123"/>
                  </a:lnTo>
                  <a:lnTo>
                    <a:pt x="581" y="121"/>
                  </a:lnTo>
                  <a:lnTo>
                    <a:pt x="585" y="115"/>
                  </a:lnTo>
                  <a:lnTo>
                    <a:pt x="589" y="112"/>
                  </a:lnTo>
                  <a:lnTo>
                    <a:pt x="593" y="108"/>
                  </a:lnTo>
                  <a:lnTo>
                    <a:pt x="595" y="104"/>
                  </a:lnTo>
                  <a:lnTo>
                    <a:pt x="597" y="98"/>
                  </a:lnTo>
                  <a:lnTo>
                    <a:pt x="600" y="95"/>
                  </a:lnTo>
                  <a:lnTo>
                    <a:pt x="602" y="91"/>
                  </a:lnTo>
                  <a:lnTo>
                    <a:pt x="604" y="87"/>
                  </a:lnTo>
                  <a:lnTo>
                    <a:pt x="606" y="85"/>
                  </a:lnTo>
                  <a:lnTo>
                    <a:pt x="606" y="83"/>
                  </a:lnTo>
                  <a:lnTo>
                    <a:pt x="606" y="81"/>
                  </a:lnTo>
                  <a:lnTo>
                    <a:pt x="604" y="77"/>
                  </a:lnTo>
                  <a:lnTo>
                    <a:pt x="602" y="76"/>
                  </a:lnTo>
                  <a:lnTo>
                    <a:pt x="600" y="72"/>
                  </a:lnTo>
                  <a:lnTo>
                    <a:pt x="597" y="68"/>
                  </a:lnTo>
                  <a:lnTo>
                    <a:pt x="593" y="64"/>
                  </a:lnTo>
                  <a:lnTo>
                    <a:pt x="589" y="62"/>
                  </a:lnTo>
                  <a:lnTo>
                    <a:pt x="587" y="60"/>
                  </a:lnTo>
                  <a:lnTo>
                    <a:pt x="585" y="60"/>
                  </a:lnTo>
                  <a:lnTo>
                    <a:pt x="583" y="60"/>
                  </a:lnTo>
                  <a:lnTo>
                    <a:pt x="580" y="60"/>
                  </a:lnTo>
                  <a:lnTo>
                    <a:pt x="578" y="62"/>
                  </a:lnTo>
                  <a:lnTo>
                    <a:pt x="572" y="64"/>
                  </a:lnTo>
                  <a:lnTo>
                    <a:pt x="568" y="66"/>
                  </a:lnTo>
                  <a:lnTo>
                    <a:pt x="562" y="70"/>
                  </a:lnTo>
                  <a:lnTo>
                    <a:pt x="559" y="72"/>
                  </a:lnTo>
                  <a:lnTo>
                    <a:pt x="553" y="76"/>
                  </a:lnTo>
                  <a:lnTo>
                    <a:pt x="547" y="77"/>
                  </a:lnTo>
                  <a:lnTo>
                    <a:pt x="543" y="81"/>
                  </a:lnTo>
                  <a:lnTo>
                    <a:pt x="540" y="83"/>
                  </a:lnTo>
                  <a:lnTo>
                    <a:pt x="534" y="87"/>
                  </a:lnTo>
                  <a:lnTo>
                    <a:pt x="532" y="87"/>
                  </a:lnTo>
                  <a:lnTo>
                    <a:pt x="528" y="89"/>
                  </a:lnTo>
                  <a:lnTo>
                    <a:pt x="526" y="91"/>
                  </a:lnTo>
                  <a:lnTo>
                    <a:pt x="526" y="91"/>
                  </a:lnTo>
                  <a:lnTo>
                    <a:pt x="526" y="91"/>
                  </a:lnTo>
                  <a:lnTo>
                    <a:pt x="528" y="89"/>
                  </a:lnTo>
                  <a:lnTo>
                    <a:pt x="528" y="85"/>
                  </a:lnTo>
                  <a:lnTo>
                    <a:pt x="532" y="81"/>
                  </a:lnTo>
                  <a:lnTo>
                    <a:pt x="532" y="79"/>
                  </a:lnTo>
                  <a:lnTo>
                    <a:pt x="534" y="76"/>
                  </a:lnTo>
                  <a:lnTo>
                    <a:pt x="534" y="74"/>
                  </a:lnTo>
                  <a:lnTo>
                    <a:pt x="536" y="72"/>
                  </a:lnTo>
                  <a:lnTo>
                    <a:pt x="538" y="68"/>
                  </a:lnTo>
                  <a:lnTo>
                    <a:pt x="540" y="64"/>
                  </a:lnTo>
                  <a:lnTo>
                    <a:pt x="540" y="62"/>
                  </a:lnTo>
                  <a:lnTo>
                    <a:pt x="541" y="60"/>
                  </a:lnTo>
                  <a:lnTo>
                    <a:pt x="543" y="57"/>
                  </a:lnTo>
                  <a:lnTo>
                    <a:pt x="543" y="53"/>
                  </a:lnTo>
                  <a:lnTo>
                    <a:pt x="545" y="49"/>
                  </a:lnTo>
                  <a:lnTo>
                    <a:pt x="547" y="47"/>
                  </a:lnTo>
                  <a:lnTo>
                    <a:pt x="547" y="43"/>
                  </a:lnTo>
                  <a:lnTo>
                    <a:pt x="549" y="41"/>
                  </a:lnTo>
                  <a:lnTo>
                    <a:pt x="551" y="38"/>
                  </a:lnTo>
                  <a:lnTo>
                    <a:pt x="553" y="36"/>
                  </a:lnTo>
                  <a:lnTo>
                    <a:pt x="553" y="32"/>
                  </a:lnTo>
                  <a:lnTo>
                    <a:pt x="555" y="26"/>
                  </a:lnTo>
                  <a:lnTo>
                    <a:pt x="557" y="24"/>
                  </a:lnTo>
                  <a:lnTo>
                    <a:pt x="557" y="22"/>
                  </a:lnTo>
                  <a:lnTo>
                    <a:pt x="557" y="19"/>
                  </a:lnTo>
                  <a:lnTo>
                    <a:pt x="557" y="15"/>
                  </a:lnTo>
                  <a:lnTo>
                    <a:pt x="555" y="11"/>
                  </a:lnTo>
                  <a:lnTo>
                    <a:pt x="555" y="7"/>
                  </a:lnTo>
                  <a:lnTo>
                    <a:pt x="553" y="3"/>
                  </a:lnTo>
                  <a:lnTo>
                    <a:pt x="549" y="1"/>
                  </a:lnTo>
                  <a:lnTo>
                    <a:pt x="547" y="0"/>
                  </a:lnTo>
                  <a:lnTo>
                    <a:pt x="543" y="0"/>
                  </a:lnTo>
                  <a:lnTo>
                    <a:pt x="540" y="0"/>
                  </a:lnTo>
                  <a:lnTo>
                    <a:pt x="538" y="1"/>
                  </a:lnTo>
                  <a:lnTo>
                    <a:pt x="534" y="1"/>
                  </a:lnTo>
                  <a:lnTo>
                    <a:pt x="530" y="5"/>
                  </a:lnTo>
                  <a:lnTo>
                    <a:pt x="526" y="7"/>
                  </a:lnTo>
                  <a:lnTo>
                    <a:pt x="522" y="11"/>
                  </a:lnTo>
                  <a:lnTo>
                    <a:pt x="519" y="13"/>
                  </a:lnTo>
                  <a:lnTo>
                    <a:pt x="515" y="17"/>
                  </a:lnTo>
                  <a:lnTo>
                    <a:pt x="509" y="20"/>
                  </a:lnTo>
                  <a:lnTo>
                    <a:pt x="505" y="24"/>
                  </a:lnTo>
                  <a:lnTo>
                    <a:pt x="502" y="26"/>
                  </a:lnTo>
                  <a:lnTo>
                    <a:pt x="498" y="32"/>
                  </a:lnTo>
                  <a:lnTo>
                    <a:pt x="494" y="34"/>
                  </a:lnTo>
                  <a:lnTo>
                    <a:pt x="490" y="38"/>
                  </a:lnTo>
                  <a:lnTo>
                    <a:pt x="488" y="39"/>
                  </a:lnTo>
                  <a:lnTo>
                    <a:pt x="486" y="41"/>
                  </a:lnTo>
                  <a:lnTo>
                    <a:pt x="483" y="43"/>
                  </a:lnTo>
                  <a:lnTo>
                    <a:pt x="481" y="45"/>
                  </a:lnTo>
                  <a:lnTo>
                    <a:pt x="479" y="47"/>
                  </a:lnTo>
                  <a:lnTo>
                    <a:pt x="479" y="51"/>
                  </a:lnTo>
                  <a:lnTo>
                    <a:pt x="477" y="53"/>
                  </a:lnTo>
                  <a:lnTo>
                    <a:pt x="475" y="57"/>
                  </a:lnTo>
                  <a:lnTo>
                    <a:pt x="473" y="60"/>
                  </a:lnTo>
                  <a:lnTo>
                    <a:pt x="473" y="64"/>
                  </a:lnTo>
                  <a:lnTo>
                    <a:pt x="471" y="66"/>
                  </a:lnTo>
                  <a:lnTo>
                    <a:pt x="469" y="68"/>
                  </a:lnTo>
                  <a:lnTo>
                    <a:pt x="469" y="72"/>
                  </a:lnTo>
                  <a:lnTo>
                    <a:pt x="469" y="74"/>
                  </a:lnTo>
                  <a:lnTo>
                    <a:pt x="467" y="77"/>
                  </a:lnTo>
                  <a:lnTo>
                    <a:pt x="467" y="79"/>
                  </a:lnTo>
                  <a:lnTo>
                    <a:pt x="465" y="79"/>
                  </a:lnTo>
                  <a:lnTo>
                    <a:pt x="464" y="79"/>
                  </a:lnTo>
                  <a:lnTo>
                    <a:pt x="460" y="79"/>
                  </a:lnTo>
                  <a:lnTo>
                    <a:pt x="456" y="79"/>
                  </a:lnTo>
                  <a:lnTo>
                    <a:pt x="454" y="79"/>
                  </a:lnTo>
                  <a:lnTo>
                    <a:pt x="450" y="81"/>
                  </a:lnTo>
                  <a:lnTo>
                    <a:pt x="446" y="81"/>
                  </a:lnTo>
                  <a:lnTo>
                    <a:pt x="441" y="83"/>
                  </a:lnTo>
                  <a:lnTo>
                    <a:pt x="437" y="83"/>
                  </a:lnTo>
                  <a:lnTo>
                    <a:pt x="431" y="83"/>
                  </a:lnTo>
                  <a:lnTo>
                    <a:pt x="429" y="83"/>
                  </a:lnTo>
                  <a:lnTo>
                    <a:pt x="425" y="85"/>
                  </a:lnTo>
                  <a:lnTo>
                    <a:pt x="424" y="85"/>
                  </a:lnTo>
                  <a:lnTo>
                    <a:pt x="422" y="85"/>
                  </a:lnTo>
                  <a:lnTo>
                    <a:pt x="416" y="85"/>
                  </a:lnTo>
                  <a:lnTo>
                    <a:pt x="410" y="87"/>
                  </a:lnTo>
                  <a:lnTo>
                    <a:pt x="408" y="87"/>
                  </a:lnTo>
                  <a:lnTo>
                    <a:pt x="405" y="87"/>
                  </a:lnTo>
                  <a:lnTo>
                    <a:pt x="401" y="89"/>
                  </a:lnTo>
                  <a:lnTo>
                    <a:pt x="399" y="89"/>
                  </a:lnTo>
                  <a:lnTo>
                    <a:pt x="397" y="89"/>
                  </a:lnTo>
                  <a:lnTo>
                    <a:pt x="393" y="89"/>
                  </a:lnTo>
                  <a:lnTo>
                    <a:pt x="391" y="91"/>
                  </a:lnTo>
                  <a:lnTo>
                    <a:pt x="387" y="91"/>
                  </a:lnTo>
                  <a:lnTo>
                    <a:pt x="386" y="91"/>
                  </a:lnTo>
                  <a:lnTo>
                    <a:pt x="382" y="93"/>
                  </a:lnTo>
                  <a:lnTo>
                    <a:pt x="380" y="93"/>
                  </a:lnTo>
                  <a:lnTo>
                    <a:pt x="378" y="93"/>
                  </a:lnTo>
                  <a:lnTo>
                    <a:pt x="372" y="95"/>
                  </a:lnTo>
                  <a:lnTo>
                    <a:pt x="367" y="96"/>
                  </a:lnTo>
                  <a:lnTo>
                    <a:pt x="363" y="96"/>
                  </a:lnTo>
                  <a:lnTo>
                    <a:pt x="359" y="98"/>
                  </a:lnTo>
                  <a:lnTo>
                    <a:pt x="353" y="100"/>
                  </a:lnTo>
                  <a:lnTo>
                    <a:pt x="351" y="100"/>
                  </a:lnTo>
                  <a:lnTo>
                    <a:pt x="348" y="102"/>
                  </a:lnTo>
                  <a:lnTo>
                    <a:pt x="344" y="104"/>
                  </a:lnTo>
                  <a:lnTo>
                    <a:pt x="342" y="106"/>
                  </a:lnTo>
                  <a:lnTo>
                    <a:pt x="340" y="108"/>
                  </a:lnTo>
                  <a:lnTo>
                    <a:pt x="336" y="110"/>
                  </a:lnTo>
                  <a:lnTo>
                    <a:pt x="332" y="114"/>
                  </a:lnTo>
                  <a:lnTo>
                    <a:pt x="329" y="117"/>
                  </a:lnTo>
                  <a:lnTo>
                    <a:pt x="325" y="123"/>
                  </a:lnTo>
                  <a:lnTo>
                    <a:pt x="323" y="127"/>
                  </a:lnTo>
                  <a:lnTo>
                    <a:pt x="321" y="129"/>
                  </a:lnTo>
                  <a:lnTo>
                    <a:pt x="319" y="133"/>
                  </a:lnTo>
                  <a:lnTo>
                    <a:pt x="317" y="134"/>
                  </a:lnTo>
                  <a:lnTo>
                    <a:pt x="315" y="138"/>
                  </a:lnTo>
                  <a:lnTo>
                    <a:pt x="313" y="140"/>
                  </a:lnTo>
                  <a:lnTo>
                    <a:pt x="311" y="144"/>
                  </a:lnTo>
                  <a:lnTo>
                    <a:pt x="309" y="148"/>
                  </a:lnTo>
                  <a:lnTo>
                    <a:pt x="308" y="150"/>
                  </a:lnTo>
                  <a:lnTo>
                    <a:pt x="306" y="152"/>
                  </a:lnTo>
                  <a:lnTo>
                    <a:pt x="304" y="155"/>
                  </a:lnTo>
                  <a:lnTo>
                    <a:pt x="304" y="157"/>
                  </a:lnTo>
                  <a:lnTo>
                    <a:pt x="302" y="161"/>
                  </a:lnTo>
                  <a:lnTo>
                    <a:pt x="300" y="163"/>
                  </a:lnTo>
                  <a:lnTo>
                    <a:pt x="298" y="165"/>
                  </a:lnTo>
                  <a:lnTo>
                    <a:pt x="298" y="167"/>
                  </a:lnTo>
                  <a:lnTo>
                    <a:pt x="294" y="171"/>
                  </a:lnTo>
                  <a:lnTo>
                    <a:pt x="294" y="174"/>
                  </a:lnTo>
                  <a:lnTo>
                    <a:pt x="292" y="176"/>
                  </a:lnTo>
                  <a:lnTo>
                    <a:pt x="292" y="176"/>
                  </a:lnTo>
                  <a:lnTo>
                    <a:pt x="292" y="176"/>
                  </a:lnTo>
                  <a:lnTo>
                    <a:pt x="290" y="174"/>
                  </a:lnTo>
                  <a:lnTo>
                    <a:pt x="287" y="173"/>
                  </a:lnTo>
                  <a:lnTo>
                    <a:pt x="285" y="173"/>
                  </a:lnTo>
                  <a:lnTo>
                    <a:pt x="281" y="171"/>
                  </a:lnTo>
                  <a:lnTo>
                    <a:pt x="279" y="169"/>
                  </a:lnTo>
                  <a:lnTo>
                    <a:pt x="277" y="169"/>
                  </a:lnTo>
                  <a:lnTo>
                    <a:pt x="275" y="167"/>
                  </a:lnTo>
                  <a:lnTo>
                    <a:pt x="271" y="165"/>
                  </a:lnTo>
                  <a:lnTo>
                    <a:pt x="268" y="165"/>
                  </a:lnTo>
                  <a:lnTo>
                    <a:pt x="266" y="163"/>
                  </a:lnTo>
                  <a:lnTo>
                    <a:pt x="262" y="163"/>
                  </a:lnTo>
                  <a:lnTo>
                    <a:pt x="258" y="161"/>
                  </a:lnTo>
                  <a:lnTo>
                    <a:pt x="256" y="161"/>
                  </a:lnTo>
                  <a:lnTo>
                    <a:pt x="252" y="159"/>
                  </a:lnTo>
                  <a:lnTo>
                    <a:pt x="249" y="159"/>
                  </a:lnTo>
                  <a:lnTo>
                    <a:pt x="245" y="157"/>
                  </a:lnTo>
                  <a:lnTo>
                    <a:pt x="241" y="157"/>
                  </a:lnTo>
                  <a:lnTo>
                    <a:pt x="239" y="157"/>
                  </a:lnTo>
                  <a:lnTo>
                    <a:pt x="235" y="157"/>
                  </a:lnTo>
                  <a:lnTo>
                    <a:pt x="232" y="157"/>
                  </a:lnTo>
                  <a:lnTo>
                    <a:pt x="228" y="157"/>
                  </a:lnTo>
                  <a:lnTo>
                    <a:pt x="224" y="157"/>
                  </a:lnTo>
                  <a:lnTo>
                    <a:pt x="220" y="157"/>
                  </a:lnTo>
                  <a:lnTo>
                    <a:pt x="216" y="157"/>
                  </a:lnTo>
                  <a:lnTo>
                    <a:pt x="214" y="159"/>
                  </a:lnTo>
                  <a:lnTo>
                    <a:pt x="211" y="161"/>
                  </a:lnTo>
                  <a:lnTo>
                    <a:pt x="207" y="163"/>
                  </a:lnTo>
                  <a:lnTo>
                    <a:pt x="203" y="165"/>
                  </a:lnTo>
                  <a:lnTo>
                    <a:pt x="199" y="167"/>
                  </a:lnTo>
                  <a:lnTo>
                    <a:pt x="195" y="169"/>
                  </a:lnTo>
                  <a:lnTo>
                    <a:pt x="192" y="171"/>
                  </a:lnTo>
                  <a:lnTo>
                    <a:pt x="188" y="173"/>
                  </a:lnTo>
                  <a:lnTo>
                    <a:pt x="184" y="176"/>
                  </a:lnTo>
                  <a:lnTo>
                    <a:pt x="178" y="178"/>
                  </a:lnTo>
                  <a:lnTo>
                    <a:pt x="174" y="182"/>
                  </a:lnTo>
                  <a:lnTo>
                    <a:pt x="171" y="184"/>
                  </a:lnTo>
                  <a:lnTo>
                    <a:pt x="165" y="188"/>
                  </a:lnTo>
                  <a:lnTo>
                    <a:pt x="161" y="192"/>
                  </a:lnTo>
                  <a:lnTo>
                    <a:pt x="157" y="195"/>
                  </a:lnTo>
                  <a:lnTo>
                    <a:pt x="152" y="197"/>
                  </a:lnTo>
                  <a:lnTo>
                    <a:pt x="148" y="201"/>
                  </a:lnTo>
                  <a:lnTo>
                    <a:pt x="142" y="205"/>
                  </a:lnTo>
                  <a:lnTo>
                    <a:pt x="138" y="209"/>
                  </a:lnTo>
                  <a:lnTo>
                    <a:pt x="135" y="211"/>
                  </a:lnTo>
                  <a:lnTo>
                    <a:pt x="131" y="214"/>
                  </a:lnTo>
                  <a:lnTo>
                    <a:pt x="127" y="216"/>
                  </a:lnTo>
                  <a:lnTo>
                    <a:pt x="123" y="220"/>
                  </a:lnTo>
                  <a:lnTo>
                    <a:pt x="119" y="222"/>
                  </a:lnTo>
                  <a:lnTo>
                    <a:pt x="116" y="226"/>
                  </a:lnTo>
                  <a:lnTo>
                    <a:pt x="112" y="228"/>
                  </a:lnTo>
                  <a:lnTo>
                    <a:pt x="110" y="230"/>
                  </a:lnTo>
                  <a:lnTo>
                    <a:pt x="108" y="231"/>
                  </a:lnTo>
                  <a:lnTo>
                    <a:pt x="104" y="235"/>
                  </a:lnTo>
                  <a:lnTo>
                    <a:pt x="102" y="235"/>
                  </a:lnTo>
                  <a:lnTo>
                    <a:pt x="100" y="237"/>
                  </a:lnTo>
                  <a:lnTo>
                    <a:pt x="98" y="239"/>
                  </a:lnTo>
                  <a:lnTo>
                    <a:pt x="98" y="241"/>
                  </a:lnTo>
                  <a:lnTo>
                    <a:pt x="97" y="239"/>
                  </a:lnTo>
                  <a:lnTo>
                    <a:pt x="95" y="235"/>
                  </a:lnTo>
                  <a:lnTo>
                    <a:pt x="93" y="231"/>
                  </a:lnTo>
                  <a:lnTo>
                    <a:pt x="91" y="230"/>
                  </a:lnTo>
                  <a:lnTo>
                    <a:pt x="89" y="228"/>
                  </a:lnTo>
                  <a:lnTo>
                    <a:pt x="87" y="224"/>
                  </a:lnTo>
                  <a:lnTo>
                    <a:pt x="83" y="220"/>
                  </a:lnTo>
                  <a:lnTo>
                    <a:pt x="81" y="216"/>
                  </a:lnTo>
                  <a:lnTo>
                    <a:pt x="77" y="211"/>
                  </a:lnTo>
                  <a:lnTo>
                    <a:pt x="74" y="207"/>
                  </a:lnTo>
                  <a:lnTo>
                    <a:pt x="72" y="203"/>
                  </a:lnTo>
                  <a:lnTo>
                    <a:pt x="68" y="197"/>
                  </a:lnTo>
                  <a:lnTo>
                    <a:pt x="64" y="193"/>
                  </a:lnTo>
                  <a:lnTo>
                    <a:pt x="60" y="190"/>
                  </a:lnTo>
                  <a:lnTo>
                    <a:pt x="57" y="184"/>
                  </a:lnTo>
                  <a:lnTo>
                    <a:pt x="55" y="178"/>
                  </a:lnTo>
                  <a:lnTo>
                    <a:pt x="49" y="174"/>
                  </a:lnTo>
                  <a:lnTo>
                    <a:pt x="47" y="171"/>
                  </a:lnTo>
                  <a:lnTo>
                    <a:pt x="43" y="165"/>
                  </a:lnTo>
                  <a:lnTo>
                    <a:pt x="39" y="161"/>
                  </a:lnTo>
                  <a:lnTo>
                    <a:pt x="38" y="157"/>
                  </a:lnTo>
                  <a:lnTo>
                    <a:pt x="34" y="153"/>
                  </a:lnTo>
                  <a:lnTo>
                    <a:pt x="32" y="150"/>
                  </a:lnTo>
                  <a:lnTo>
                    <a:pt x="28" y="148"/>
                  </a:lnTo>
                  <a:lnTo>
                    <a:pt x="26" y="144"/>
                  </a:lnTo>
                  <a:lnTo>
                    <a:pt x="24" y="142"/>
                  </a:lnTo>
                  <a:lnTo>
                    <a:pt x="20" y="140"/>
                  </a:lnTo>
                  <a:lnTo>
                    <a:pt x="19" y="138"/>
                  </a:lnTo>
                  <a:lnTo>
                    <a:pt x="17" y="138"/>
                  </a:lnTo>
                  <a:lnTo>
                    <a:pt x="13" y="140"/>
                  </a:lnTo>
                  <a:lnTo>
                    <a:pt x="9" y="142"/>
                  </a:lnTo>
                  <a:lnTo>
                    <a:pt x="5" y="146"/>
                  </a:lnTo>
                  <a:lnTo>
                    <a:pt x="1" y="150"/>
                  </a:lnTo>
                  <a:lnTo>
                    <a:pt x="0" y="153"/>
                  </a:lnTo>
                  <a:lnTo>
                    <a:pt x="0" y="157"/>
                  </a:lnTo>
                  <a:lnTo>
                    <a:pt x="1" y="161"/>
                  </a:lnTo>
                  <a:lnTo>
                    <a:pt x="3" y="163"/>
                  </a:lnTo>
                  <a:lnTo>
                    <a:pt x="7" y="167"/>
                  </a:lnTo>
                  <a:lnTo>
                    <a:pt x="9" y="171"/>
                  </a:lnTo>
                  <a:lnTo>
                    <a:pt x="11" y="174"/>
                  </a:lnTo>
                  <a:lnTo>
                    <a:pt x="15" y="178"/>
                  </a:lnTo>
                  <a:lnTo>
                    <a:pt x="17" y="182"/>
                  </a:lnTo>
                  <a:lnTo>
                    <a:pt x="20" y="186"/>
                  </a:lnTo>
                  <a:lnTo>
                    <a:pt x="24" y="190"/>
                  </a:lnTo>
                  <a:lnTo>
                    <a:pt x="28" y="195"/>
                  </a:lnTo>
                  <a:lnTo>
                    <a:pt x="32" y="201"/>
                  </a:lnTo>
                  <a:lnTo>
                    <a:pt x="36" y="205"/>
                  </a:lnTo>
                  <a:lnTo>
                    <a:pt x="39" y="211"/>
                  </a:lnTo>
                  <a:lnTo>
                    <a:pt x="41" y="212"/>
                  </a:lnTo>
                  <a:lnTo>
                    <a:pt x="43" y="216"/>
                  </a:lnTo>
                  <a:lnTo>
                    <a:pt x="45" y="218"/>
                  </a:lnTo>
                  <a:lnTo>
                    <a:pt x="47" y="222"/>
                  </a:lnTo>
                  <a:lnTo>
                    <a:pt x="51" y="226"/>
                  </a:lnTo>
                  <a:lnTo>
                    <a:pt x="55" y="231"/>
                  </a:lnTo>
                  <a:lnTo>
                    <a:pt x="58" y="235"/>
                  </a:lnTo>
                  <a:lnTo>
                    <a:pt x="62" y="241"/>
                  </a:lnTo>
                  <a:lnTo>
                    <a:pt x="66" y="245"/>
                  </a:lnTo>
                  <a:lnTo>
                    <a:pt x="70" y="249"/>
                  </a:lnTo>
                  <a:lnTo>
                    <a:pt x="74" y="252"/>
                  </a:lnTo>
                  <a:lnTo>
                    <a:pt x="77" y="256"/>
                  </a:lnTo>
                  <a:lnTo>
                    <a:pt x="81" y="260"/>
                  </a:lnTo>
                  <a:lnTo>
                    <a:pt x="85" y="262"/>
                  </a:lnTo>
                  <a:lnTo>
                    <a:pt x="87" y="264"/>
                  </a:lnTo>
                  <a:lnTo>
                    <a:pt x="91" y="266"/>
                  </a:lnTo>
                  <a:lnTo>
                    <a:pt x="95" y="268"/>
                  </a:lnTo>
                  <a:lnTo>
                    <a:pt x="98" y="266"/>
                  </a:lnTo>
                  <a:lnTo>
                    <a:pt x="98" y="264"/>
                  </a:lnTo>
                  <a:lnTo>
                    <a:pt x="100" y="264"/>
                  </a:lnTo>
                  <a:lnTo>
                    <a:pt x="102" y="260"/>
                  </a:lnTo>
                  <a:lnTo>
                    <a:pt x="106" y="258"/>
                  </a:lnTo>
                  <a:lnTo>
                    <a:pt x="108" y="256"/>
                  </a:lnTo>
                  <a:lnTo>
                    <a:pt x="112" y="252"/>
                  </a:lnTo>
                  <a:lnTo>
                    <a:pt x="116" y="250"/>
                  </a:lnTo>
                  <a:lnTo>
                    <a:pt x="119" y="247"/>
                  </a:lnTo>
                  <a:lnTo>
                    <a:pt x="123" y="243"/>
                  </a:lnTo>
                  <a:lnTo>
                    <a:pt x="129" y="241"/>
                  </a:lnTo>
                  <a:lnTo>
                    <a:pt x="133" y="237"/>
                  </a:lnTo>
                  <a:lnTo>
                    <a:pt x="138" y="233"/>
                  </a:lnTo>
                  <a:lnTo>
                    <a:pt x="142" y="230"/>
                  </a:lnTo>
                  <a:lnTo>
                    <a:pt x="148" y="226"/>
                  </a:lnTo>
                  <a:lnTo>
                    <a:pt x="154" y="222"/>
                  </a:lnTo>
                  <a:lnTo>
                    <a:pt x="159" y="218"/>
                  </a:lnTo>
                  <a:lnTo>
                    <a:pt x="163" y="214"/>
                  </a:lnTo>
                  <a:lnTo>
                    <a:pt x="169" y="211"/>
                  </a:lnTo>
                  <a:lnTo>
                    <a:pt x="173" y="207"/>
                  </a:lnTo>
                  <a:lnTo>
                    <a:pt x="178" y="203"/>
                  </a:lnTo>
                  <a:lnTo>
                    <a:pt x="182" y="201"/>
                  </a:lnTo>
                  <a:lnTo>
                    <a:pt x="188" y="197"/>
                  </a:lnTo>
                  <a:lnTo>
                    <a:pt x="192" y="193"/>
                  </a:lnTo>
                  <a:lnTo>
                    <a:pt x="197" y="192"/>
                  </a:lnTo>
                  <a:lnTo>
                    <a:pt x="201" y="188"/>
                  </a:lnTo>
                  <a:lnTo>
                    <a:pt x="205" y="186"/>
                  </a:lnTo>
                  <a:lnTo>
                    <a:pt x="209" y="184"/>
                  </a:lnTo>
                  <a:lnTo>
                    <a:pt x="213" y="182"/>
                  </a:lnTo>
                  <a:lnTo>
                    <a:pt x="214" y="180"/>
                  </a:lnTo>
                  <a:lnTo>
                    <a:pt x="216" y="180"/>
                  </a:lnTo>
                  <a:lnTo>
                    <a:pt x="220" y="178"/>
                  </a:lnTo>
                  <a:lnTo>
                    <a:pt x="222" y="178"/>
                  </a:lnTo>
                  <a:lnTo>
                    <a:pt x="224" y="178"/>
                  </a:lnTo>
                  <a:lnTo>
                    <a:pt x="230" y="178"/>
                  </a:lnTo>
                  <a:lnTo>
                    <a:pt x="232" y="178"/>
                  </a:lnTo>
                  <a:lnTo>
                    <a:pt x="233" y="178"/>
                  </a:lnTo>
                  <a:lnTo>
                    <a:pt x="237" y="180"/>
                  </a:lnTo>
                  <a:lnTo>
                    <a:pt x="239" y="180"/>
                  </a:lnTo>
                  <a:lnTo>
                    <a:pt x="243" y="180"/>
                  </a:lnTo>
                  <a:lnTo>
                    <a:pt x="245" y="182"/>
                  </a:lnTo>
                  <a:lnTo>
                    <a:pt x="249" y="182"/>
                  </a:lnTo>
                  <a:lnTo>
                    <a:pt x="252" y="184"/>
                  </a:lnTo>
                  <a:lnTo>
                    <a:pt x="256" y="184"/>
                  </a:lnTo>
                  <a:lnTo>
                    <a:pt x="258" y="186"/>
                  </a:lnTo>
                  <a:lnTo>
                    <a:pt x="262" y="186"/>
                  </a:lnTo>
                  <a:lnTo>
                    <a:pt x="266" y="188"/>
                  </a:lnTo>
                  <a:lnTo>
                    <a:pt x="270" y="188"/>
                  </a:lnTo>
                  <a:lnTo>
                    <a:pt x="273" y="190"/>
                  </a:lnTo>
                  <a:lnTo>
                    <a:pt x="275" y="190"/>
                  </a:lnTo>
                  <a:lnTo>
                    <a:pt x="279" y="192"/>
                  </a:lnTo>
                  <a:lnTo>
                    <a:pt x="283" y="192"/>
                  </a:lnTo>
                  <a:lnTo>
                    <a:pt x="285" y="193"/>
                  </a:lnTo>
                  <a:lnTo>
                    <a:pt x="289" y="193"/>
                  </a:lnTo>
                  <a:lnTo>
                    <a:pt x="290" y="195"/>
                  </a:lnTo>
                  <a:lnTo>
                    <a:pt x="296" y="195"/>
                  </a:lnTo>
                  <a:lnTo>
                    <a:pt x="300" y="195"/>
                  </a:lnTo>
                  <a:lnTo>
                    <a:pt x="304" y="195"/>
                  </a:lnTo>
                  <a:lnTo>
                    <a:pt x="308" y="195"/>
                  </a:lnTo>
                  <a:lnTo>
                    <a:pt x="308" y="192"/>
                  </a:lnTo>
                  <a:lnTo>
                    <a:pt x="309" y="190"/>
                  </a:lnTo>
                  <a:lnTo>
                    <a:pt x="311" y="184"/>
                  </a:lnTo>
                  <a:lnTo>
                    <a:pt x="315" y="180"/>
                  </a:lnTo>
                  <a:lnTo>
                    <a:pt x="317" y="176"/>
                  </a:lnTo>
                  <a:lnTo>
                    <a:pt x="319" y="174"/>
                  </a:lnTo>
                  <a:lnTo>
                    <a:pt x="319" y="171"/>
                  </a:lnTo>
                  <a:lnTo>
                    <a:pt x="321" y="169"/>
                  </a:lnTo>
                  <a:lnTo>
                    <a:pt x="323" y="165"/>
                  </a:lnTo>
                  <a:lnTo>
                    <a:pt x="325" y="163"/>
                  </a:lnTo>
                  <a:lnTo>
                    <a:pt x="327" y="159"/>
                  </a:lnTo>
                  <a:lnTo>
                    <a:pt x="329" y="155"/>
                  </a:lnTo>
                  <a:lnTo>
                    <a:pt x="330" y="153"/>
                  </a:lnTo>
                  <a:lnTo>
                    <a:pt x="332" y="150"/>
                  </a:lnTo>
                  <a:lnTo>
                    <a:pt x="334" y="146"/>
                  </a:lnTo>
                  <a:lnTo>
                    <a:pt x="336" y="144"/>
                  </a:lnTo>
                  <a:lnTo>
                    <a:pt x="336" y="140"/>
                  </a:lnTo>
                  <a:lnTo>
                    <a:pt x="338" y="136"/>
                  </a:lnTo>
                  <a:lnTo>
                    <a:pt x="342" y="134"/>
                  </a:lnTo>
                  <a:lnTo>
                    <a:pt x="344" y="133"/>
                  </a:lnTo>
                  <a:lnTo>
                    <a:pt x="346" y="127"/>
                  </a:lnTo>
                  <a:lnTo>
                    <a:pt x="349" y="123"/>
                  </a:lnTo>
                  <a:lnTo>
                    <a:pt x="353" y="121"/>
                  </a:lnTo>
                  <a:lnTo>
                    <a:pt x="357" y="119"/>
                  </a:lnTo>
                  <a:lnTo>
                    <a:pt x="357" y="117"/>
                  </a:lnTo>
                  <a:lnTo>
                    <a:pt x="359" y="117"/>
                  </a:lnTo>
                  <a:lnTo>
                    <a:pt x="361" y="117"/>
                  </a:lnTo>
                  <a:lnTo>
                    <a:pt x="365" y="117"/>
                  </a:lnTo>
                  <a:lnTo>
                    <a:pt x="368" y="115"/>
                  </a:lnTo>
                  <a:lnTo>
                    <a:pt x="372" y="115"/>
                  </a:lnTo>
                  <a:lnTo>
                    <a:pt x="376" y="115"/>
                  </a:lnTo>
                  <a:lnTo>
                    <a:pt x="380" y="115"/>
                  </a:lnTo>
                  <a:lnTo>
                    <a:pt x="384" y="115"/>
                  </a:lnTo>
                  <a:lnTo>
                    <a:pt x="387" y="114"/>
                  </a:lnTo>
                  <a:lnTo>
                    <a:pt x="393" y="114"/>
                  </a:lnTo>
                  <a:lnTo>
                    <a:pt x="399" y="114"/>
                  </a:lnTo>
                  <a:lnTo>
                    <a:pt x="403" y="114"/>
                  </a:lnTo>
                  <a:lnTo>
                    <a:pt x="408" y="114"/>
                  </a:lnTo>
                  <a:lnTo>
                    <a:pt x="414" y="112"/>
                  </a:lnTo>
                  <a:lnTo>
                    <a:pt x="418" y="112"/>
                  </a:lnTo>
                  <a:lnTo>
                    <a:pt x="424" y="112"/>
                  </a:lnTo>
                  <a:lnTo>
                    <a:pt x="427" y="112"/>
                  </a:lnTo>
                  <a:lnTo>
                    <a:pt x="433" y="110"/>
                  </a:lnTo>
                  <a:lnTo>
                    <a:pt x="439" y="110"/>
                  </a:lnTo>
                  <a:lnTo>
                    <a:pt x="443" y="110"/>
                  </a:lnTo>
                  <a:lnTo>
                    <a:pt x="446" y="110"/>
                  </a:lnTo>
                  <a:lnTo>
                    <a:pt x="452" y="108"/>
                  </a:lnTo>
                  <a:lnTo>
                    <a:pt x="456" y="108"/>
                  </a:lnTo>
                  <a:lnTo>
                    <a:pt x="460" y="108"/>
                  </a:lnTo>
                  <a:lnTo>
                    <a:pt x="464" y="106"/>
                  </a:lnTo>
                  <a:lnTo>
                    <a:pt x="465" y="106"/>
                  </a:lnTo>
                  <a:lnTo>
                    <a:pt x="469" y="104"/>
                  </a:lnTo>
                  <a:lnTo>
                    <a:pt x="473" y="102"/>
                  </a:lnTo>
                  <a:lnTo>
                    <a:pt x="475" y="102"/>
                  </a:lnTo>
                  <a:lnTo>
                    <a:pt x="477" y="98"/>
                  </a:lnTo>
                  <a:lnTo>
                    <a:pt x="477" y="95"/>
                  </a:lnTo>
                  <a:lnTo>
                    <a:pt x="479" y="91"/>
                  </a:lnTo>
                  <a:lnTo>
                    <a:pt x="481" y="87"/>
                  </a:lnTo>
                  <a:lnTo>
                    <a:pt x="483" y="83"/>
                  </a:lnTo>
                  <a:lnTo>
                    <a:pt x="483" y="77"/>
                  </a:lnTo>
                  <a:lnTo>
                    <a:pt x="484" y="74"/>
                  </a:lnTo>
                  <a:lnTo>
                    <a:pt x="486" y="70"/>
                  </a:lnTo>
                  <a:lnTo>
                    <a:pt x="488" y="64"/>
                  </a:lnTo>
                  <a:lnTo>
                    <a:pt x="490" y="60"/>
                  </a:lnTo>
                  <a:lnTo>
                    <a:pt x="492" y="57"/>
                  </a:lnTo>
                  <a:lnTo>
                    <a:pt x="494" y="53"/>
                  </a:lnTo>
                  <a:lnTo>
                    <a:pt x="496" y="49"/>
                  </a:lnTo>
                  <a:lnTo>
                    <a:pt x="498" y="47"/>
                  </a:lnTo>
                  <a:lnTo>
                    <a:pt x="500" y="45"/>
                  </a:lnTo>
                  <a:lnTo>
                    <a:pt x="502" y="43"/>
                  </a:lnTo>
                  <a:lnTo>
                    <a:pt x="505" y="41"/>
                  </a:lnTo>
                  <a:lnTo>
                    <a:pt x="509" y="39"/>
                  </a:lnTo>
                  <a:lnTo>
                    <a:pt x="515" y="38"/>
                  </a:lnTo>
                  <a:lnTo>
                    <a:pt x="521" y="36"/>
                  </a:lnTo>
                  <a:lnTo>
                    <a:pt x="524" y="36"/>
                  </a:lnTo>
                  <a:lnTo>
                    <a:pt x="528" y="36"/>
                  </a:lnTo>
                  <a:lnTo>
                    <a:pt x="530" y="38"/>
                  </a:lnTo>
                  <a:lnTo>
                    <a:pt x="528" y="39"/>
                  </a:lnTo>
                  <a:lnTo>
                    <a:pt x="526" y="41"/>
                  </a:lnTo>
                  <a:lnTo>
                    <a:pt x="524" y="45"/>
                  </a:lnTo>
                  <a:lnTo>
                    <a:pt x="522" y="47"/>
                  </a:lnTo>
                  <a:lnTo>
                    <a:pt x="522" y="51"/>
                  </a:lnTo>
                  <a:lnTo>
                    <a:pt x="521" y="53"/>
                  </a:lnTo>
                  <a:lnTo>
                    <a:pt x="521" y="57"/>
                  </a:lnTo>
                  <a:lnTo>
                    <a:pt x="519" y="58"/>
                  </a:lnTo>
                  <a:lnTo>
                    <a:pt x="517" y="62"/>
                  </a:lnTo>
                  <a:lnTo>
                    <a:pt x="515" y="66"/>
                  </a:lnTo>
                  <a:lnTo>
                    <a:pt x="513" y="68"/>
                  </a:lnTo>
                  <a:lnTo>
                    <a:pt x="511" y="72"/>
                  </a:lnTo>
                  <a:lnTo>
                    <a:pt x="509" y="76"/>
                  </a:lnTo>
                  <a:lnTo>
                    <a:pt x="507" y="79"/>
                  </a:lnTo>
                  <a:lnTo>
                    <a:pt x="507" y="83"/>
                  </a:lnTo>
                  <a:lnTo>
                    <a:pt x="505" y="87"/>
                  </a:lnTo>
                  <a:lnTo>
                    <a:pt x="503" y="91"/>
                  </a:lnTo>
                  <a:lnTo>
                    <a:pt x="502" y="93"/>
                  </a:lnTo>
                  <a:lnTo>
                    <a:pt x="500" y="96"/>
                  </a:lnTo>
                  <a:lnTo>
                    <a:pt x="500" y="100"/>
                  </a:lnTo>
                  <a:lnTo>
                    <a:pt x="498" y="104"/>
                  </a:lnTo>
                  <a:lnTo>
                    <a:pt x="496" y="106"/>
                  </a:lnTo>
                  <a:lnTo>
                    <a:pt x="496" y="110"/>
                  </a:lnTo>
                  <a:lnTo>
                    <a:pt x="494" y="114"/>
                  </a:lnTo>
                  <a:lnTo>
                    <a:pt x="492" y="117"/>
                  </a:lnTo>
                  <a:lnTo>
                    <a:pt x="492" y="121"/>
                  </a:lnTo>
                  <a:lnTo>
                    <a:pt x="494" y="123"/>
                  </a:lnTo>
                  <a:lnTo>
                    <a:pt x="494" y="123"/>
                  </a:lnTo>
                  <a:lnTo>
                    <a:pt x="498" y="123"/>
                  </a:lnTo>
                  <a:lnTo>
                    <a:pt x="502" y="121"/>
                  </a:lnTo>
                  <a:lnTo>
                    <a:pt x="507" y="119"/>
                  </a:lnTo>
                  <a:lnTo>
                    <a:pt x="509" y="117"/>
                  </a:lnTo>
                  <a:lnTo>
                    <a:pt x="513" y="115"/>
                  </a:lnTo>
                  <a:lnTo>
                    <a:pt x="515" y="114"/>
                  </a:lnTo>
                  <a:lnTo>
                    <a:pt x="519" y="114"/>
                  </a:lnTo>
                  <a:lnTo>
                    <a:pt x="522" y="112"/>
                  </a:lnTo>
                  <a:lnTo>
                    <a:pt x="526" y="110"/>
                  </a:lnTo>
                  <a:lnTo>
                    <a:pt x="528" y="108"/>
                  </a:lnTo>
                  <a:lnTo>
                    <a:pt x="532" y="106"/>
                  </a:lnTo>
                  <a:lnTo>
                    <a:pt x="536" y="104"/>
                  </a:lnTo>
                  <a:lnTo>
                    <a:pt x="540" y="102"/>
                  </a:lnTo>
                  <a:lnTo>
                    <a:pt x="541" y="100"/>
                  </a:lnTo>
                  <a:lnTo>
                    <a:pt x="545" y="100"/>
                  </a:lnTo>
                  <a:lnTo>
                    <a:pt x="547" y="98"/>
                  </a:lnTo>
                  <a:lnTo>
                    <a:pt x="551" y="96"/>
                  </a:lnTo>
                  <a:lnTo>
                    <a:pt x="553" y="95"/>
                  </a:lnTo>
                  <a:lnTo>
                    <a:pt x="557" y="95"/>
                  </a:lnTo>
                  <a:lnTo>
                    <a:pt x="561" y="91"/>
                  </a:lnTo>
                  <a:lnTo>
                    <a:pt x="564" y="91"/>
                  </a:lnTo>
                  <a:lnTo>
                    <a:pt x="566" y="91"/>
                  </a:lnTo>
                  <a:lnTo>
                    <a:pt x="566" y="91"/>
                  </a:lnTo>
                  <a:lnTo>
                    <a:pt x="566" y="93"/>
                  </a:lnTo>
                  <a:lnTo>
                    <a:pt x="564" y="95"/>
                  </a:lnTo>
                  <a:lnTo>
                    <a:pt x="562" y="98"/>
                  </a:lnTo>
                  <a:lnTo>
                    <a:pt x="561" y="102"/>
                  </a:lnTo>
                  <a:lnTo>
                    <a:pt x="557" y="106"/>
                  </a:lnTo>
                  <a:lnTo>
                    <a:pt x="555" y="110"/>
                  </a:lnTo>
                  <a:lnTo>
                    <a:pt x="553" y="115"/>
                  </a:lnTo>
                  <a:lnTo>
                    <a:pt x="549" y="121"/>
                  </a:lnTo>
                  <a:lnTo>
                    <a:pt x="547" y="125"/>
                  </a:lnTo>
                  <a:lnTo>
                    <a:pt x="545" y="131"/>
                  </a:lnTo>
                  <a:lnTo>
                    <a:pt x="543" y="134"/>
                  </a:lnTo>
                  <a:lnTo>
                    <a:pt x="541" y="140"/>
                  </a:lnTo>
                  <a:lnTo>
                    <a:pt x="540" y="142"/>
                  </a:lnTo>
                  <a:lnTo>
                    <a:pt x="540" y="146"/>
                  </a:lnTo>
                  <a:lnTo>
                    <a:pt x="540" y="150"/>
                  </a:lnTo>
                  <a:lnTo>
                    <a:pt x="540" y="152"/>
                  </a:lnTo>
                  <a:lnTo>
                    <a:pt x="541" y="152"/>
                  </a:lnTo>
                  <a:lnTo>
                    <a:pt x="543" y="152"/>
                  </a:lnTo>
                  <a:lnTo>
                    <a:pt x="545" y="152"/>
                  </a:lnTo>
                  <a:lnTo>
                    <a:pt x="549" y="153"/>
                  </a:lnTo>
                  <a:lnTo>
                    <a:pt x="551" y="153"/>
                  </a:lnTo>
                  <a:lnTo>
                    <a:pt x="555" y="153"/>
                  </a:lnTo>
                  <a:lnTo>
                    <a:pt x="557" y="153"/>
                  </a:lnTo>
                  <a:lnTo>
                    <a:pt x="561" y="153"/>
                  </a:lnTo>
                  <a:lnTo>
                    <a:pt x="564" y="153"/>
                  </a:lnTo>
                  <a:lnTo>
                    <a:pt x="568" y="153"/>
                  </a:lnTo>
                  <a:lnTo>
                    <a:pt x="572" y="153"/>
                  </a:lnTo>
                  <a:lnTo>
                    <a:pt x="578" y="155"/>
                  </a:lnTo>
                  <a:lnTo>
                    <a:pt x="581" y="155"/>
                  </a:lnTo>
                  <a:lnTo>
                    <a:pt x="585" y="155"/>
                  </a:lnTo>
                  <a:lnTo>
                    <a:pt x="591" y="155"/>
                  </a:lnTo>
                  <a:lnTo>
                    <a:pt x="595" y="157"/>
                  </a:lnTo>
                  <a:lnTo>
                    <a:pt x="599" y="157"/>
                  </a:lnTo>
                  <a:lnTo>
                    <a:pt x="604" y="159"/>
                  </a:lnTo>
                  <a:lnTo>
                    <a:pt x="608" y="159"/>
                  </a:lnTo>
                  <a:lnTo>
                    <a:pt x="614" y="161"/>
                  </a:lnTo>
                  <a:lnTo>
                    <a:pt x="619" y="161"/>
                  </a:lnTo>
                  <a:lnTo>
                    <a:pt x="623" y="163"/>
                  </a:lnTo>
                  <a:lnTo>
                    <a:pt x="629" y="165"/>
                  </a:lnTo>
                  <a:lnTo>
                    <a:pt x="633" y="165"/>
                  </a:lnTo>
                  <a:lnTo>
                    <a:pt x="638" y="167"/>
                  </a:lnTo>
                  <a:lnTo>
                    <a:pt x="642" y="171"/>
                  </a:lnTo>
                  <a:lnTo>
                    <a:pt x="646" y="171"/>
                  </a:lnTo>
                  <a:lnTo>
                    <a:pt x="652" y="174"/>
                  </a:lnTo>
                  <a:lnTo>
                    <a:pt x="656" y="176"/>
                  </a:lnTo>
                  <a:lnTo>
                    <a:pt x="659" y="178"/>
                  </a:lnTo>
                  <a:lnTo>
                    <a:pt x="659" y="178"/>
                  </a:lnTo>
                  <a:lnTo>
                    <a:pt x="656" y="178"/>
                  </a:lnTo>
                  <a:lnTo>
                    <a:pt x="652" y="178"/>
                  </a:lnTo>
                  <a:lnTo>
                    <a:pt x="650" y="180"/>
                  </a:lnTo>
                  <a:lnTo>
                    <a:pt x="648" y="180"/>
                  </a:lnTo>
                  <a:lnTo>
                    <a:pt x="644" y="180"/>
                  </a:lnTo>
                  <a:lnTo>
                    <a:pt x="640" y="180"/>
                  </a:lnTo>
                  <a:lnTo>
                    <a:pt x="637" y="182"/>
                  </a:lnTo>
                  <a:lnTo>
                    <a:pt x="633" y="182"/>
                  </a:lnTo>
                  <a:lnTo>
                    <a:pt x="629" y="184"/>
                  </a:lnTo>
                  <a:lnTo>
                    <a:pt x="623" y="184"/>
                  </a:lnTo>
                  <a:lnTo>
                    <a:pt x="619" y="184"/>
                  </a:lnTo>
                  <a:lnTo>
                    <a:pt x="616" y="186"/>
                  </a:lnTo>
                  <a:lnTo>
                    <a:pt x="610" y="188"/>
                  </a:lnTo>
                  <a:lnTo>
                    <a:pt x="606" y="188"/>
                  </a:lnTo>
                  <a:lnTo>
                    <a:pt x="600" y="188"/>
                  </a:lnTo>
                  <a:lnTo>
                    <a:pt x="597" y="190"/>
                  </a:lnTo>
                  <a:lnTo>
                    <a:pt x="591" y="190"/>
                  </a:lnTo>
                  <a:lnTo>
                    <a:pt x="587" y="192"/>
                  </a:lnTo>
                  <a:lnTo>
                    <a:pt x="583" y="192"/>
                  </a:lnTo>
                  <a:lnTo>
                    <a:pt x="580" y="193"/>
                  </a:lnTo>
                  <a:lnTo>
                    <a:pt x="576" y="195"/>
                  </a:lnTo>
                  <a:lnTo>
                    <a:pt x="572" y="195"/>
                  </a:lnTo>
                  <a:lnTo>
                    <a:pt x="568" y="197"/>
                  </a:lnTo>
                  <a:lnTo>
                    <a:pt x="564" y="197"/>
                  </a:lnTo>
                  <a:lnTo>
                    <a:pt x="562" y="199"/>
                  </a:lnTo>
                  <a:lnTo>
                    <a:pt x="559" y="201"/>
                  </a:lnTo>
                  <a:lnTo>
                    <a:pt x="557" y="203"/>
                  </a:lnTo>
                  <a:lnTo>
                    <a:pt x="555" y="205"/>
                  </a:lnTo>
                  <a:lnTo>
                    <a:pt x="551" y="211"/>
                  </a:lnTo>
                  <a:lnTo>
                    <a:pt x="549" y="214"/>
                  </a:lnTo>
                  <a:lnTo>
                    <a:pt x="547" y="218"/>
                  </a:lnTo>
                  <a:lnTo>
                    <a:pt x="547" y="224"/>
                  </a:lnTo>
                  <a:lnTo>
                    <a:pt x="549" y="226"/>
                  </a:lnTo>
                  <a:lnTo>
                    <a:pt x="549" y="228"/>
                  </a:lnTo>
                  <a:lnTo>
                    <a:pt x="551" y="228"/>
                  </a:lnTo>
                  <a:lnTo>
                    <a:pt x="553" y="228"/>
                  </a:lnTo>
                  <a:lnTo>
                    <a:pt x="557" y="228"/>
                  </a:lnTo>
                  <a:lnTo>
                    <a:pt x="561" y="228"/>
                  </a:lnTo>
                  <a:lnTo>
                    <a:pt x="564" y="228"/>
                  </a:lnTo>
                  <a:lnTo>
                    <a:pt x="568" y="228"/>
                  </a:lnTo>
                  <a:lnTo>
                    <a:pt x="570" y="228"/>
                  </a:lnTo>
                  <a:lnTo>
                    <a:pt x="574" y="228"/>
                  </a:lnTo>
                  <a:lnTo>
                    <a:pt x="578" y="230"/>
                  </a:lnTo>
                  <a:lnTo>
                    <a:pt x="580" y="230"/>
                  </a:lnTo>
                  <a:lnTo>
                    <a:pt x="583" y="230"/>
                  </a:lnTo>
                  <a:lnTo>
                    <a:pt x="587" y="230"/>
                  </a:lnTo>
                  <a:lnTo>
                    <a:pt x="591" y="230"/>
                  </a:lnTo>
                  <a:lnTo>
                    <a:pt x="595" y="231"/>
                  </a:lnTo>
                  <a:lnTo>
                    <a:pt x="599" y="231"/>
                  </a:lnTo>
                  <a:lnTo>
                    <a:pt x="604" y="231"/>
                  </a:lnTo>
                  <a:lnTo>
                    <a:pt x="608" y="233"/>
                  </a:lnTo>
                  <a:lnTo>
                    <a:pt x="612" y="235"/>
                  </a:lnTo>
                  <a:lnTo>
                    <a:pt x="616" y="235"/>
                  </a:lnTo>
                  <a:lnTo>
                    <a:pt x="619" y="235"/>
                  </a:lnTo>
                  <a:lnTo>
                    <a:pt x="623" y="237"/>
                  </a:lnTo>
                  <a:lnTo>
                    <a:pt x="627" y="239"/>
                  </a:lnTo>
                  <a:lnTo>
                    <a:pt x="631" y="239"/>
                  </a:lnTo>
                  <a:lnTo>
                    <a:pt x="635" y="241"/>
                  </a:lnTo>
                  <a:lnTo>
                    <a:pt x="638" y="243"/>
                  </a:lnTo>
                  <a:lnTo>
                    <a:pt x="642" y="243"/>
                  </a:lnTo>
                  <a:lnTo>
                    <a:pt x="644" y="245"/>
                  </a:lnTo>
                  <a:lnTo>
                    <a:pt x="648" y="247"/>
                  </a:lnTo>
                  <a:lnTo>
                    <a:pt x="650" y="247"/>
                  </a:lnTo>
                  <a:lnTo>
                    <a:pt x="654" y="249"/>
                  </a:lnTo>
                  <a:lnTo>
                    <a:pt x="656" y="250"/>
                  </a:lnTo>
                  <a:lnTo>
                    <a:pt x="657" y="252"/>
                  </a:lnTo>
                  <a:lnTo>
                    <a:pt x="659" y="254"/>
                  </a:lnTo>
                  <a:lnTo>
                    <a:pt x="659" y="254"/>
                  </a:lnTo>
                  <a:lnTo>
                    <a:pt x="656" y="254"/>
                  </a:lnTo>
                  <a:lnTo>
                    <a:pt x="654" y="254"/>
                  </a:lnTo>
                  <a:lnTo>
                    <a:pt x="652" y="254"/>
                  </a:lnTo>
                  <a:lnTo>
                    <a:pt x="650" y="256"/>
                  </a:lnTo>
                  <a:lnTo>
                    <a:pt x="646" y="256"/>
                  </a:lnTo>
                  <a:lnTo>
                    <a:pt x="644" y="256"/>
                  </a:lnTo>
                  <a:lnTo>
                    <a:pt x="640" y="258"/>
                  </a:lnTo>
                  <a:lnTo>
                    <a:pt x="637" y="258"/>
                  </a:lnTo>
                  <a:lnTo>
                    <a:pt x="633" y="260"/>
                  </a:lnTo>
                  <a:lnTo>
                    <a:pt x="629" y="260"/>
                  </a:lnTo>
                  <a:lnTo>
                    <a:pt x="625" y="262"/>
                  </a:lnTo>
                  <a:lnTo>
                    <a:pt x="621" y="262"/>
                  </a:lnTo>
                  <a:lnTo>
                    <a:pt x="618" y="264"/>
                  </a:lnTo>
                  <a:lnTo>
                    <a:pt x="614" y="264"/>
                  </a:lnTo>
                  <a:lnTo>
                    <a:pt x="608" y="264"/>
                  </a:lnTo>
                  <a:lnTo>
                    <a:pt x="604" y="266"/>
                  </a:lnTo>
                  <a:lnTo>
                    <a:pt x="600" y="266"/>
                  </a:lnTo>
                  <a:lnTo>
                    <a:pt x="597" y="268"/>
                  </a:lnTo>
                  <a:lnTo>
                    <a:pt x="593" y="268"/>
                  </a:lnTo>
                  <a:lnTo>
                    <a:pt x="589" y="269"/>
                  </a:lnTo>
                  <a:lnTo>
                    <a:pt x="585" y="271"/>
                  </a:lnTo>
                  <a:lnTo>
                    <a:pt x="581" y="271"/>
                  </a:lnTo>
                  <a:lnTo>
                    <a:pt x="578" y="271"/>
                  </a:lnTo>
                  <a:lnTo>
                    <a:pt x="576" y="273"/>
                  </a:lnTo>
                  <a:lnTo>
                    <a:pt x="572" y="275"/>
                  </a:lnTo>
                  <a:lnTo>
                    <a:pt x="568" y="277"/>
                  </a:lnTo>
                  <a:lnTo>
                    <a:pt x="564" y="279"/>
                  </a:lnTo>
                  <a:lnTo>
                    <a:pt x="561" y="283"/>
                  </a:lnTo>
                  <a:lnTo>
                    <a:pt x="557" y="287"/>
                  </a:lnTo>
                  <a:lnTo>
                    <a:pt x="553" y="292"/>
                  </a:lnTo>
                  <a:lnTo>
                    <a:pt x="553" y="296"/>
                  </a:lnTo>
                  <a:lnTo>
                    <a:pt x="553" y="302"/>
                  </a:lnTo>
                  <a:lnTo>
                    <a:pt x="555" y="306"/>
                  </a:lnTo>
                  <a:lnTo>
                    <a:pt x="555" y="306"/>
                  </a:lnTo>
                  <a:lnTo>
                    <a:pt x="557" y="307"/>
                  </a:lnTo>
                  <a:lnTo>
                    <a:pt x="561" y="309"/>
                  </a:lnTo>
                  <a:lnTo>
                    <a:pt x="562" y="309"/>
                  </a:lnTo>
                  <a:lnTo>
                    <a:pt x="566" y="309"/>
                  </a:lnTo>
                  <a:lnTo>
                    <a:pt x="570" y="311"/>
                  </a:lnTo>
                  <a:lnTo>
                    <a:pt x="572" y="311"/>
                  </a:lnTo>
                  <a:lnTo>
                    <a:pt x="576" y="311"/>
                  </a:lnTo>
                  <a:lnTo>
                    <a:pt x="580" y="311"/>
                  </a:lnTo>
                  <a:lnTo>
                    <a:pt x="581" y="311"/>
                  </a:lnTo>
                  <a:lnTo>
                    <a:pt x="585" y="311"/>
                  </a:lnTo>
                  <a:lnTo>
                    <a:pt x="589" y="311"/>
                  </a:lnTo>
                  <a:lnTo>
                    <a:pt x="593" y="311"/>
                  </a:lnTo>
                  <a:lnTo>
                    <a:pt x="597" y="311"/>
                  </a:lnTo>
                  <a:lnTo>
                    <a:pt x="600" y="311"/>
                  </a:lnTo>
                  <a:lnTo>
                    <a:pt x="604" y="311"/>
                  </a:lnTo>
                  <a:lnTo>
                    <a:pt x="610" y="313"/>
                  </a:lnTo>
                  <a:lnTo>
                    <a:pt x="614" y="313"/>
                  </a:lnTo>
                  <a:lnTo>
                    <a:pt x="618" y="313"/>
                  </a:lnTo>
                  <a:lnTo>
                    <a:pt x="621" y="313"/>
                  </a:lnTo>
                  <a:lnTo>
                    <a:pt x="625" y="313"/>
                  </a:lnTo>
                  <a:lnTo>
                    <a:pt x="629" y="313"/>
                  </a:lnTo>
                  <a:lnTo>
                    <a:pt x="633" y="313"/>
                  </a:lnTo>
                  <a:lnTo>
                    <a:pt x="637" y="315"/>
                  </a:lnTo>
                  <a:lnTo>
                    <a:pt x="640" y="315"/>
                  </a:lnTo>
                  <a:lnTo>
                    <a:pt x="644" y="315"/>
                  </a:lnTo>
                  <a:lnTo>
                    <a:pt x="648" y="315"/>
                  </a:lnTo>
                  <a:lnTo>
                    <a:pt x="652" y="317"/>
                  </a:lnTo>
                  <a:lnTo>
                    <a:pt x="654" y="317"/>
                  </a:lnTo>
                  <a:lnTo>
                    <a:pt x="657" y="319"/>
                  </a:lnTo>
                  <a:lnTo>
                    <a:pt x="659" y="319"/>
                  </a:lnTo>
                  <a:lnTo>
                    <a:pt x="661" y="319"/>
                  </a:lnTo>
                  <a:lnTo>
                    <a:pt x="663" y="321"/>
                  </a:lnTo>
                  <a:lnTo>
                    <a:pt x="665" y="321"/>
                  </a:lnTo>
                  <a:lnTo>
                    <a:pt x="669" y="325"/>
                  </a:lnTo>
                  <a:lnTo>
                    <a:pt x="671" y="326"/>
                  </a:lnTo>
                  <a:lnTo>
                    <a:pt x="673" y="330"/>
                  </a:lnTo>
                  <a:lnTo>
                    <a:pt x="677" y="336"/>
                  </a:lnTo>
                  <a:lnTo>
                    <a:pt x="677" y="338"/>
                  </a:lnTo>
                  <a:lnTo>
                    <a:pt x="678" y="340"/>
                  </a:lnTo>
                  <a:lnTo>
                    <a:pt x="678" y="344"/>
                  </a:lnTo>
                  <a:lnTo>
                    <a:pt x="680" y="345"/>
                  </a:lnTo>
                  <a:lnTo>
                    <a:pt x="682" y="349"/>
                  </a:lnTo>
                  <a:lnTo>
                    <a:pt x="682" y="351"/>
                  </a:lnTo>
                  <a:lnTo>
                    <a:pt x="684" y="355"/>
                  </a:lnTo>
                  <a:lnTo>
                    <a:pt x="686" y="357"/>
                  </a:lnTo>
                  <a:lnTo>
                    <a:pt x="686" y="363"/>
                  </a:lnTo>
                  <a:lnTo>
                    <a:pt x="688" y="368"/>
                  </a:lnTo>
                  <a:lnTo>
                    <a:pt x="688" y="372"/>
                  </a:lnTo>
                  <a:lnTo>
                    <a:pt x="690" y="378"/>
                  </a:lnTo>
                  <a:lnTo>
                    <a:pt x="688" y="380"/>
                  </a:lnTo>
                  <a:lnTo>
                    <a:pt x="688" y="383"/>
                  </a:lnTo>
                  <a:lnTo>
                    <a:pt x="688" y="385"/>
                  </a:lnTo>
                  <a:lnTo>
                    <a:pt x="686" y="385"/>
                  </a:lnTo>
                  <a:lnTo>
                    <a:pt x="682" y="383"/>
                  </a:lnTo>
                  <a:lnTo>
                    <a:pt x="678" y="383"/>
                  </a:lnTo>
                  <a:lnTo>
                    <a:pt x="677" y="382"/>
                  </a:lnTo>
                  <a:lnTo>
                    <a:pt x="673" y="382"/>
                  </a:lnTo>
                  <a:lnTo>
                    <a:pt x="671" y="380"/>
                  </a:lnTo>
                  <a:lnTo>
                    <a:pt x="669" y="380"/>
                  </a:lnTo>
                  <a:lnTo>
                    <a:pt x="665" y="378"/>
                  </a:lnTo>
                  <a:lnTo>
                    <a:pt x="661" y="378"/>
                  </a:lnTo>
                  <a:lnTo>
                    <a:pt x="657" y="376"/>
                  </a:lnTo>
                  <a:lnTo>
                    <a:pt x="654" y="374"/>
                  </a:lnTo>
                  <a:lnTo>
                    <a:pt x="650" y="374"/>
                  </a:lnTo>
                  <a:lnTo>
                    <a:pt x="646" y="372"/>
                  </a:lnTo>
                  <a:lnTo>
                    <a:pt x="644" y="370"/>
                  </a:lnTo>
                  <a:lnTo>
                    <a:pt x="640" y="370"/>
                  </a:lnTo>
                  <a:lnTo>
                    <a:pt x="635" y="368"/>
                  </a:lnTo>
                  <a:lnTo>
                    <a:pt x="633" y="366"/>
                  </a:lnTo>
                  <a:lnTo>
                    <a:pt x="627" y="364"/>
                  </a:lnTo>
                  <a:lnTo>
                    <a:pt x="625" y="364"/>
                  </a:lnTo>
                  <a:lnTo>
                    <a:pt x="621" y="363"/>
                  </a:lnTo>
                  <a:lnTo>
                    <a:pt x="618" y="361"/>
                  </a:lnTo>
                  <a:lnTo>
                    <a:pt x="614" y="361"/>
                  </a:lnTo>
                  <a:lnTo>
                    <a:pt x="610" y="359"/>
                  </a:lnTo>
                  <a:lnTo>
                    <a:pt x="608" y="359"/>
                  </a:lnTo>
                  <a:lnTo>
                    <a:pt x="604" y="357"/>
                  </a:lnTo>
                  <a:lnTo>
                    <a:pt x="602" y="357"/>
                  </a:lnTo>
                  <a:lnTo>
                    <a:pt x="599" y="357"/>
                  </a:lnTo>
                  <a:lnTo>
                    <a:pt x="595" y="355"/>
                  </a:lnTo>
                  <a:lnTo>
                    <a:pt x="593" y="355"/>
                  </a:lnTo>
                  <a:lnTo>
                    <a:pt x="591" y="355"/>
                  </a:lnTo>
                  <a:lnTo>
                    <a:pt x="587" y="355"/>
                  </a:lnTo>
                  <a:lnTo>
                    <a:pt x="585" y="355"/>
                  </a:lnTo>
                  <a:lnTo>
                    <a:pt x="583" y="355"/>
                  </a:lnTo>
                  <a:lnTo>
                    <a:pt x="580" y="355"/>
                  </a:lnTo>
                  <a:lnTo>
                    <a:pt x="576" y="355"/>
                  </a:lnTo>
                  <a:lnTo>
                    <a:pt x="570" y="355"/>
                  </a:lnTo>
                  <a:lnTo>
                    <a:pt x="566" y="355"/>
                  </a:lnTo>
                  <a:lnTo>
                    <a:pt x="562" y="355"/>
                  </a:lnTo>
                  <a:lnTo>
                    <a:pt x="557" y="355"/>
                  </a:lnTo>
                  <a:lnTo>
                    <a:pt x="553" y="353"/>
                  </a:lnTo>
                  <a:lnTo>
                    <a:pt x="547" y="353"/>
                  </a:lnTo>
                  <a:lnTo>
                    <a:pt x="543" y="353"/>
                  </a:lnTo>
                  <a:lnTo>
                    <a:pt x="538" y="353"/>
                  </a:lnTo>
                  <a:lnTo>
                    <a:pt x="532" y="353"/>
                  </a:lnTo>
                  <a:lnTo>
                    <a:pt x="528" y="353"/>
                  </a:lnTo>
                  <a:lnTo>
                    <a:pt x="522" y="353"/>
                  </a:lnTo>
                  <a:lnTo>
                    <a:pt x="519" y="353"/>
                  </a:lnTo>
                  <a:lnTo>
                    <a:pt x="513" y="353"/>
                  </a:lnTo>
                  <a:lnTo>
                    <a:pt x="509" y="353"/>
                  </a:lnTo>
                  <a:lnTo>
                    <a:pt x="505" y="353"/>
                  </a:lnTo>
                  <a:lnTo>
                    <a:pt x="502" y="353"/>
                  </a:lnTo>
                  <a:lnTo>
                    <a:pt x="498" y="355"/>
                  </a:lnTo>
                  <a:lnTo>
                    <a:pt x="494" y="355"/>
                  </a:lnTo>
                  <a:lnTo>
                    <a:pt x="492" y="355"/>
                  </a:lnTo>
                  <a:lnTo>
                    <a:pt x="488" y="355"/>
                  </a:lnTo>
                  <a:lnTo>
                    <a:pt x="486" y="355"/>
                  </a:lnTo>
                  <a:lnTo>
                    <a:pt x="486" y="357"/>
                  </a:lnTo>
                  <a:lnTo>
                    <a:pt x="484" y="357"/>
                  </a:lnTo>
                  <a:lnTo>
                    <a:pt x="486" y="359"/>
                  </a:lnTo>
                  <a:lnTo>
                    <a:pt x="486" y="361"/>
                  </a:lnTo>
                  <a:lnTo>
                    <a:pt x="488" y="361"/>
                  </a:lnTo>
                  <a:lnTo>
                    <a:pt x="490" y="363"/>
                  </a:lnTo>
                  <a:lnTo>
                    <a:pt x="494" y="363"/>
                  </a:lnTo>
                  <a:lnTo>
                    <a:pt x="498" y="364"/>
                  </a:lnTo>
                  <a:lnTo>
                    <a:pt x="502" y="364"/>
                  </a:lnTo>
                  <a:lnTo>
                    <a:pt x="505" y="366"/>
                  </a:lnTo>
                  <a:lnTo>
                    <a:pt x="509" y="366"/>
                  </a:lnTo>
                  <a:lnTo>
                    <a:pt x="513" y="366"/>
                  </a:lnTo>
                  <a:lnTo>
                    <a:pt x="517" y="368"/>
                  </a:lnTo>
                  <a:lnTo>
                    <a:pt x="522" y="368"/>
                  </a:lnTo>
                  <a:lnTo>
                    <a:pt x="528" y="370"/>
                  </a:lnTo>
                  <a:lnTo>
                    <a:pt x="532" y="370"/>
                  </a:lnTo>
                  <a:lnTo>
                    <a:pt x="538" y="370"/>
                  </a:lnTo>
                  <a:lnTo>
                    <a:pt x="543" y="372"/>
                  </a:lnTo>
                  <a:lnTo>
                    <a:pt x="547" y="374"/>
                  </a:lnTo>
                  <a:lnTo>
                    <a:pt x="553" y="374"/>
                  </a:lnTo>
                  <a:lnTo>
                    <a:pt x="557" y="374"/>
                  </a:lnTo>
                  <a:lnTo>
                    <a:pt x="562" y="374"/>
                  </a:lnTo>
                  <a:lnTo>
                    <a:pt x="568" y="376"/>
                  </a:lnTo>
                  <a:lnTo>
                    <a:pt x="572" y="376"/>
                  </a:lnTo>
                  <a:lnTo>
                    <a:pt x="576" y="376"/>
                  </a:lnTo>
                  <a:lnTo>
                    <a:pt x="580" y="376"/>
                  </a:lnTo>
                  <a:lnTo>
                    <a:pt x="583" y="378"/>
                  </a:lnTo>
                  <a:lnTo>
                    <a:pt x="587" y="378"/>
                  </a:lnTo>
                  <a:lnTo>
                    <a:pt x="591" y="378"/>
                  </a:lnTo>
                  <a:lnTo>
                    <a:pt x="593" y="378"/>
                  </a:lnTo>
                  <a:lnTo>
                    <a:pt x="597" y="378"/>
                  </a:lnTo>
                  <a:lnTo>
                    <a:pt x="599" y="380"/>
                  </a:lnTo>
                  <a:lnTo>
                    <a:pt x="600" y="380"/>
                  </a:lnTo>
                  <a:lnTo>
                    <a:pt x="600" y="3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6FE6B984-F8AE-3BF9-4141-C6AA30961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" y="2833"/>
              <a:ext cx="136" cy="127"/>
            </a:xfrm>
            <a:custGeom>
              <a:avLst/>
              <a:gdLst>
                <a:gd name="T0" fmla="*/ 261 w 272"/>
                <a:gd name="T1" fmla="*/ 2 h 254"/>
                <a:gd name="T2" fmla="*/ 245 w 272"/>
                <a:gd name="T3" fmla="*/ 7 h 254"/>
                <a:gd name="T4" fmla="*/ 228 w 272"/>
                <a:gd name="T5" fmla="*/ 24 h 254"/>
                <a:gd name="T6" fmla="*/ 215 w 272"/>
                <a:gd name="T7" fmla="*/ 40 h 254"/>
                <a:gd name="T8" fmla="*/ 198 w 272"/>
                <a:gd name="T9" fmla="*/ 55 h 254"/>
                <a:gd name="T10" fmla="*/ 179 w 272"/>
                <a:gd name="T11" fmla="*/ 68 h 254"/>
                <a:gd name="T12" fmla="*/ 158 w 272"/>
                <a:gd name="T13" fmla="*/ 80 h 254"/>
                <a:gd name="T14" fmla="*/ 135 w 272"/>
                <a:gd name="T15" fmla="*/ 87 h 254"/>
                <a:gd name="T16" fmla="*/ 120 w 272"/>
                <a:gd name="T17" fmla="*/ 91 h 254"/>
                <a:gd name="T18" fmla="*/ 105 w 272"/>
                <a:gd name="T19" fmla="*/ 93 h 254"/>
                <a:gd name="T20" fmla="*/ 91 w 272"/>
                <a:gd name="T21" fmla="*/ 95 h 254"/>
                <a:gd name="T22" fmla="*/ 76 w 272"/>
                <a:gd name="T23" fmla="*/ 97 h 254"/>
                <a:gd name="T24" fmla="*/ 59 w 272"/>
                <a:gd name="T25" fmla="*/ 101 h 254"/>
                <a:gd name="T26" fmla="*/ 38 w 272"/>
                <a:gd name="T27" fmla="*/ 104 h 254"/>
                <a:gd name="T28" fmla="*/ 21 w 272"/>
                <a:gd name="T29" fmla="*/ 108 h 254"/>
                <a:gd name="T30" fmla="*/ 10 w 272"/>
                <a:gd name="T31" fmla="*/ 118 h 254"/>
                <a:gd name="T32" fmla="*/ 8 w 272"/>
                <a:gd name="T33" fmla="*/ 133 h 254"/>
                <a:gd name="T34" fmla="*/ 17 w 272"/>
                <a:gd name="T35" fmla="*/ 139 h 254"/>
                <a:gd name="T36" fmla="*/ 34 w 272"/>
                <a:gd name="T37" fmla="*/ 139 h 254"/>
                <a:gd name="T38" fmla="*/ 49 w 272"/>
                <a:gd name="T39" fmla="*/ 137 h 254"/>
                <a:gd name="T40" fmla="*/ 65 w 272"/>
                <a:gd name="T41" fmla="*/ 133 h 254"/>
                <a:gd name="T42" fmla="*/ 78 w 272"/>
                <a:gd name="T43" fmla="*/ 129 h 254"/>
                <a:gd name="T44" fmla="*/ 91 w 272"/>
                <a:gd name="T45" fmla="*/ 125 h 254"/>
                <a:gd name="T46" fmla="*/ 93 w 272"/>
                <a:gd name="T47" fmla="*/ 129 h 254"/>
                <a:gd name="T48" fmla="*/ 87 w 272"/>
                <a:gd name="T49" fmla="*/ 146 h 254"/>
                <a:gd name="T50" fmla="*/ 76 w 272"/>
                <a:gd name="T51" fmla="*/ 163 h 254"/>
                <a:gd name="T52" fmla="*/ 61 w 272"/>
                <a:gd name="T53" fmla="*/ 171 h 254"/>
                <a:gd name="T54" fmla="*/ 44 w 272"/>
                <a:gd name="T55" fmla="*/ 175 h 254"/>
                <a:gd name="T56" fmla="*/ 30 w 272"/>
                <a:gd name="T57" fmla="*/ 177 h 254"/>
                <a:gd name="T58" fmla="*/ 13 w 272"/>
                <a:gd name="T59" fmla="*/ 180 h 254"/>
                <a:gd name="T60" fmla="*/ 2 w 272"/>
                <a:gd name="T61" fmla="*/ 190 h 254"/>
                <a:gd name="T62" fmla="*/ 13 w 272"/>
                <a:gd name="T63" fmla="*/ 201 h 254"/>
                <a:gd name="T64" fmla="*/ 15 w 272"/>
                <a:gd name="T65" fmla="*/ 209 h 254"/>
                <a:gd name="T66" fmla="*/ 6 w 272"/>
                <a:gd name="T67" fmla="*/ 224 h 254"/>
                <a:gd name="T68" fmla="*/ 0 w 272"/>
                <a:gd name="T69" fmla="*/ 241 h 254"/>
                <a:gd name="T70" fmla="*/ 8 w 272"/>
                <a:gd name="T71" fmla="*/ 253 h 254"/>
                <a:gd name="T72" fmla="*/ 19 w 272"/>
                <a:gd name="T73" fmla="*/ 249 h 254"/>
                <a:gd name="T74" fmla="*/ 27 w 272"/>
                <a:gd name="T75" fmla="*/ 230 h 254"/>
                <a:gd name="T76" fmla="*/ 34 w 272"/>
                <a:gd name="T77" fmla="*/ 213 h 254"/>
                <a:gd name="T78" fmla="*/ 40 w 272"/>
                <a:gd name="T79" fmla="*/ 201 h 254"/>
                <a:gd name="T80" fmla="*/ 55 w 272"/>
                <a:gd name="T81" fmla="*/ 201 h 254"/>
                <a:gd name="T82" fmla="*/ 74 w 272"/>
                <a:gd name="T83" fmla="*/ 194 h 254"/>
                <a:gd name="T84" fmla="*/ 97 w 272"/>
                <a:gd name="T85" fmla="*/ 177 h 254"/>
                <a:gd name="T86" fmla="*/ 112 w 272"/>
                <a:gd name="T87" fmla="*/ 152 h 254"/>
                <a:gd name="T88" fmla="*/ 124 w 272"/>
                <a:gd name="T89" fmla="*/ 131 h 254"/>
                <a:gd name="T90" fmla="*/ 127 w 272"/>
                <a:gd name="T91" fmla="*/ 123 h 254"/>
                <a:gd name="T92" fmla="*/ 145 w 272"/>
                <a:gd name="T93" fmla="*/ 110 h 254"/>
                <a:gd name="T94" fmla="*/ 164 w 272"/>
                <a:gd name="T95" fmla="*/ 99 h 254"/>
                <a:gd name="T96" fmla="*/ 179 w 272"/>
                <a:gd name="T97" fmla="*/ 89 h 254"/>
                <a:gd name="T98" fmla="*/ 196 w 272"/>
                <a:gd name="T99" fmla="*/ 80 h 254"/>
                <a:gd name="T100" fmla="*/ 213 w 272"/>
                <a:gd name="T101" fmla="*/ 68 h 254"/>
                <a:gd name="T102" fmla="*/ 228 w 272"/>
                <a:gd name="T103" fmla="*/ 55 h 254"/>
                <a:gd name="T104" fmla="*/ 245 w 272"/>
                <a:gd name="T105" fmla="*/ 44 h 254"/>
                <a:gd name="T106" fmla="*/ 266 w 272"/>
                <a:gd name="T107" fmla="*/ 2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2" h="254">
                  <a:moveTo>
                    <a:pt x="272" y="19"/>
                  </a:moveTo>
                  <a:lnTo>
                    <a:pt x="268" y="15"/>
                  </a:lnTo>
                  <a:lnTo>
                    <a:pt x="264" y="9"/>
                  </a:lnTo>
                  <a:lnTo>
                    <a:pt x="262" y="5"/>
                  </a:lnTo>
                  <a:lnTo>
                    <a:pt x="261" y="2"/>
                  </a:lnTo>
                  <a:lnTo>
                    <a:pt x="257" y="0"/>
                  </a:lnTo>
                  <a:lnTo>
                    <a:pt x="255" y="0"/>
                  </a:lnTo>
                  <a:lnTo>
                    <a:pt x="251" y="0"/>
                  </a:lnTo>
                  <a:lnTo>
                    <a:pt x="247" y="5"/>
                  </a:lnTo>
                  <a:lnTo>
                    <a:pt x="245" y="7"/>
                  </a:lnTo>
                  <a:lnTo>
                    <a:pt x="242" y="11"/>
                  </a:lnTo>
                  <a:lnTo>
                    <a:pt x="238" y="15"/>
                  </a:lnTo>
                  <a:lnTo>
                    <a:pt x="234" y="21"/>
                  </a:lnTo>
                  <a:lnTo>
                    <a:pt x="230" y="23"/>
                  </a:lnTo>
                  <a:lnTo>
                    <a:pt x="228" y="24"/>
                  </a:lnTo>
                  <a:lnTo>
                    <a:pt x="226" y="28"/>
                  </a:lnTo>
                  <a:lnTo>
                    <a:pt x="222" y="32"/>
                  </a:lnTo>
                  <a:lnTo>
                    <a:pt x="221" y="34"/>
                  </a:lnTo>
                  <a:lnTo>
                    <a:pt x="217" y="38"/>
                  </a:lnTo>
                  <a:lnTo>
                    <a:pt x="215" y="40"/>
                  </a:lnTo>
                  <a:lnTo>
                    <a:pt x="211" y="44"/>
                  </a:lnTo>
                  <a:lnTo>
                    <a:pt x="207" y="45"/>
                  </a:lnTo>
                  <a:lnTo>
                    <a:pt x="205" y="49"/>
                  </a:lnTo>
                  <a:lnTo>
                    <a:pt x="200" y="51"/>
                  </a:lnTo>
                  <a:lnTo>
                    <a:pt x="198" y="55"/>
                  </a:lnTo>
                  <a:lnTo>
                    <a:pt x="194" y="57"/>
                  </a:lnTo>
                  <a:lnTo>
                    <a:pt x="190" y="61"/>
                  </a:lnTo>
                  <a:lnTo>
                    <a:pt x="186" y="63"/>
                  </a:lnTo>
                  <a:lnTo>
                    <a:pt x="183" y="66"/>
                  </a:lnTo>
                  <a:lnTo>
                    <a:pt x="179" y="68"/>
                  </a:lnTo>
                  <a:lnTo>
                    <a:pt x="175" y="72"/>
                  </a:lnTo>
                  <a:lnTo>
                    <a:pt x="171" y="74"/>
                  </a:lnTo>
                  <a:lnTo>
                    <a:pt x="167" y="76"/>
                  </a:lnTo>
                  <a:lnTo>
                    <a:pt x="162" y="78"/>
                  </a:lnTo>
                  <a:lnTo>
                    <a:pt x="158" y="80"/>
                  </a:lnTo>
                  <a:lnTo>
                    <a:pt x="154" y="82"/>
                  </a:lnTo>
                  <a:lnTo>
                    <a:pt x="150" y="83"/>
                  </a:lnTo>
                  <a:lnTo>
                    <a:pt x="145" y="85"/>
                  </a:lnTo>
                  <a:lnTo>
                    <a:pt x="141" y="87"/>
                  </a:lnTo>
                  <a:lnTo>
                    <a:pt x="135" y="87"/>
                  </a:lnTo>
                  <a:lnTo>
                    <a:pt x="129" y="89"/>
                  </a:lnTo>
                  <a:lnTo>
                    <a:pt x="127" y="89"/>
                  </a:lnTo>
                  <a:lnTo>
                    <a:pt x="126" y="89"/>
                  </a:lnTo>
                  <a:lnTo>
                    <a:pt x="122" y="89"/>
                  </a:lnTo>
                  <a:lnTo>
                    <a:pt x="120" y="91"/>
                  </a:lnTo>
                  <a:lnTo>
                    <a:pt x="116" y="91"/>
                  </a:lnTo>
                  <a:lnTo>
                    <a:pt x="114" y="93"/>
                  </a:lnTo>
                  <a:lnTo>
                    <a:pt x="110" y="93"/>
                  </a:lnTo>
                  <a:lnTo>
                    <a:pt x="108" y="93"/>
                  </a:lnTo>
                  <a:lnTo>
                    <a:pt x="105" y="93"/>
                  </a:lnTo>
                  <a:lnTo>
                    <a:pt x="103" y="95"/>
                  </a:lnTo>
                  <a:lnTo>
                    <a:pt x="99" y="95"/>
                  </a:lnTo>
                  <a:lnTo>
                    <a:pt x="97" y="95"/>
                  </a:lnTo>
                  <a:lnTo>
                    <a:pt x="93" y="95"/>
                  </a:lnTo>
                  <a:lnTo>
                    <a:pt x="91" y="95"/>
                  </a:lnTo>
                  <a:lnTo>
                    <a:pt x="87" y="97"/>
                  </a:lnTo>
                  <a:lnTo>
                    <a:pt x="86" y="97"/>
                  </a:lnTo>
                  <a:lnTo>
                    <a:pt x="82" y="97"/>
                  </a:lnTo>
                  <a:lnTo>
                    <a:pt x="80" y="97"/>
                  </a:lnTo>
                  <a:lnTo>
                    <a:pt x="76" y="97"/>
                  </a:lnTo>
                  <a:lnTo>
                    <a:pt x="74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1" y="101"/>
                  </a:lnTo>
                  <a:lnTo>
                    <a:pt x="59" y="101"/>
                  </a:lnTo>
                  <a:lnTo>
                    <a:pt x="55" y="101"/>
                  </a:lnTo>
                  <a:lnTo>
                    <a:pt x="53" y="101"/>
                  </a:lnTo>
                  <a:lnTo>
                    <a:pt x="48" y="102"/>
                  </a:lnTo>
                  <a:lnTo>
                    <a:pt x="44" y="102"/>
                  </a:lnTo>
                  <a:lnTo>
                    <a:pt x="38" y="104"/>
                  </a:lnTo>
                  <a:lnTo>
                    <a:pt x="34" y="104"/>
                  </a:lnTo>
                  <a:lnTo>
                    <a:pt x="30" y="104"/>
                  </a:lnTo>
                  <a:lnTo>
                    <a:pt x="27" y="106"/>
                  </a:lnTo>
                  <a:lnTo>
                    <a:pt x="23" y="106"/>
                  </a:lnTo>
                  <a:lnTo>
                    <a:pt x="21" y="108"/>
                  </a:lnTo>
                  <a:lnTo>
                    <a:pt x="17" y="108"/>
                  </a:lnTo>
                  <a:lnTo>
                    <a:pt x="15" y="110"/>
                  </a:lnTo>
                  <a:lnTo>
                    <a:pt x="13" y="112"/>
                  </a:lnTo>
                  <a:lnTo>
                    <a:pt x="11" y="116"/>
                  </a:lnTo>
                  <a:lnTo>
                    <a:pt x="10" y="118"/>
                  </a:lnTo>
                  <a:lnTo>
                    <a:pt x="10" y="121"/>
                  </a:lnTo>
                  <a:lnTo>
                    <a:pt x="10" y="123"/>
                  </a:lnTo>
                  <a:lnTo>
                    <a:pt x="10" y="125"/>
                  </a:lnTo>
                  <a:lnTo>
                    <a:pt x="8" y="129"/>
                  </a:lnTo>
                  <a:lnTo>
                    <a:pt x="8" y="133"/>
                  </a:lnTo>
                  <a:lnTo>
                    <a:pt x="8" y="135"/>
                  </a:lnTo>
                  <a:lnTo>
                    <a:pt x="10" y="137"/>
                  </a:lnTo>
                  <a:lnTo>
                    <a:pt x="11" y="137"/>
                  </a:lnTo>
                  <a:lnTo>
                    <a:pt x="13" y="139"/>
                  </a:lnTo>
                  <a:lnTo>
                    <a:pt x="17" y="139"/>
                  </a:lnTo>
                  <a:lnTo>
                    <a:pt x="21" y="139"/>
                  </a:lnTo>
                  <a:lnTo>
                    <a:pt x="25" y="139"/>
                  </a:lnTo>
                  <a:lnTo>
                    <a:pt x="30" y="139"/>
                  </a:lnTo>
                  <a:lnTo>
                    <a:pt x="32" y="139"/>
                  </a:lnTo>
                  <a:lnTo>
                    <a:pt x="34" y="139"/>
                  </a:lnTo>
                  <a:lnTo>
                    <a:pt x="38" y="139"/>
                  </a:lnTo>
                  <a:lnTo>
                    <a:pt x="40" y="139"/>
                  </a:lnTo>
                  <a:lnTo>
                    <a:pt x="44" y="137"/>
                  </a:lnTo>
                  <a:lnTo>
                    <a:pt x="46" y="137"/>
                  </a:lnTo>
                  <a:lnTo>
                    <a:pt x="49" y="137"/>
                  </a:lnTo>
                  <a:lnTo>
                    <a:pt x="53" y="135"/>
                  </a:lnTo>
                  <a:lnTo>
                    <a:pt x="55" y="135"/>
                  </a:lnTo>
                  <a:lnTo>
                    <a:pt x="59" y="135"/>
                  </a:lnTo>
                  <a:lnTo>
                    <a:pt x="61" y="133"/>
                  </a:lnTo>
                  <a:lnTo>
                    <a:pt x="65" y="133"/>
                  </a:lnTo>
                  <a:lnTo>
                    <a:pt x="67" y="133"/>
                  </a:lnTo>
                  <a:lnTo>
                    <a:pt x="70" y="131"/>
                  </a:lnTo>
                  <a:lnTo>
                    <a:pt x="72" y="131"/>
                  </a:lnTo>
                  <a:lnTo>
                    <a:pt x="76" y="131"/>
                  </a:lnTo>
                  <a:lnTo>
                    <a:pt x="78" y="129"/>
                  </a:lnTo>
                  <a:lnTo>
                    <a:pt x="80" y="129"/>
                  </a:lnTo>
                  <a:lnTo>
                    <a:pt x="84" y="127"/>
                  </a:lnTo>
                  <a:lnTo>
                    <a:pt x="86" y="127"/>
                  </a:lnTo>
                  <a:lnTo>
                    <a:pt x="89" y="127"/>
                  </a:lnTo>
                  <a:lnTo>
                    <a:pt x="91" y="125"/>
                  </a:lnTo>
                  <a:lnTo>
                    <a:pt x="93" y="125"/>
                  </a:lnTo>
                  <a:lnTo>
                    <a:pt x="95" y="125"/>
                  </a:lnTo>
                  <a:lnTo>
                    <a:pt x="93" y="125"/>
                  </a:lnTo>
                  <a:lnTo>
                    <a:pt x="93" y="127"/>
                  </a:lnTo>
                  <a:lnTo>
                    <a:pt x="93" y="129"/>
                  </a:lnTo>
                  <a:lnTo>
                    <a:pt x="91" y="131"/>
                  </a:lnTo>
                  <a:lnTo>
                    <a:pt x="91" y="135"/>
                  </a:lnTo>
                  <a:lnTo>
                    <a:pt x="89" y="137"/>
                  </a:lnTo>
                  <a:lnTo>
                    <a:pt x="87" y="140"/>
                  </a:lnTo>
                  <a:lnTo>
                    <a:pt x="87" y="146"/>
                  </a:lnTo>
                  <a:lnTo>
                    <a:pt x="86" y="148"/>
                  </a:lnTo>
                  <a:lnTo>
                    <a:pt x="82" y="152"/>
                  </a:lnTo>
                  <a:lnTo>
                    <a:pt x="80" y="156"/>
                  </a:lnTo>
                  <a:lnTo>
                    <a:pt x="78" y="159"/>
                  </a:lnTo>
                  <a:lnTo>
                    <a:pt x="76" y="163"/>
                  </a:lnTo>
                  <a:lnTo>
                    <a:pt x="74" y="165"/>
                  </a:lnTo>
                  <a:lnTo>
                    <a:pt x="70" y="167"/>
                  </a:lnTo>
                  <a:lnTo>
                    <a:pt x="68" y="169"/>
                  </a:lnTo>
                  <a:lnTo>
                    <a:pt x="65" y="171"/>
                  </a:lnTo>
                  <a:lnTo>
                    <a:pt x="61" y="171"/>
                  </a:lnTo>
                  <a:lnTo>
                    <a:pt x="57" y="173"/>
                  </a:lnTo>
                  <a:lnTo>
                    <a:pt x="51" y="173"/>
                  </a:lnTo>
                  <a:lnTo>
                    <a:pt x="49" y="173"/>
                  </a:lnTo>
                  <a:lnTo>
                    <a:pt x="46" y="173"/>
                  </a:lnTo>
                  <a:lnTo>
                    <a:pt x="44" y="175"/>
                  </a:lnTo>
                  <a:lnTo>
                    <a:pt x="40" y="175"/>
                  </a:lnTo>
                  <a:lnTo>
                    <a:pt x="38" y="175"/>
                  </a:lnTo>
                  <a:lnTo>
                    <a:pt x="36" y="175"/>
                  </a:lnTo>
                  <a:lnTo>
                    <a:pt x="32" y="177"/>
                  </a:lnTo>
                  <a:lnTo>
                    <a:pt x="30" y="177"/>
                  </a:lnTo>
                  <a:lnTo>
                    <a:pt x="27" y="177"/>
                  </a:lnTo>
                  <a:lnTo>
                    <a:pt x="25" y="178"/>
                  </a:lnTo>
                  <a:lnTo>
                    <a:pt x="21" y="178"/>
                  </a:lnTo>
                  <a:lnTo>
                    <a:pt x="19" y="178"/>
                  </a:lnTo>
                  <a:lnTo>
                    <a:pt x="13" y="180"/>
                  </a:lnTo>
                  <a:lnTo>
                    <a:pt x="10" y="182"/>
                  </a:lnTo>
                  <a:lnTo>
                    <a:pt x="6" y="184"/>
                  </a:lnTo>
                  <a:lnTo>
                    <a:pt x="4" y="184"/>
                  </a:lnTo>
                  <a:lnTo>
                    <a:pt x="2" y="186"/>
                  </a:lnTo>
                  <a:lnTo>
                    <a:pt x="2" y="190"/>
                  </a:lnTo>
                  <a:lnTo>
                    <a:pt x="2" y="192"/>
                  </a:lnTo>
                  <a:lnTo>
                    <a:pt x="4" y="196"/>
                  </a:lnTo>
                  <a:lnTo>
                    <a:pt x="8" y="199"/>
                  </a:lnTo>
                  <a:lnTo>
                    <a:pt x="10" y="201"/>
                  </a:lnTo>
                  <a:lnTo>
                    <a:pt x="13" y="201"/>
                  </a:lnTo>
                  <a:lnTo>
                    <a:pt x="15" y="203"/>
                  </a:lnTo>
                  <a:lnTo>
                    <a:pt x="17" y="203"/>
                  </a:lnTo>
                  <a:lnTo>
                    <a:pt x="19" y="203"/>
                  </a:lnTo>
                  <a:lnTo>
                    <a:pt x="17" y="203"/>
                  </a:lnTo>
                  <a:lnTo>
                    <a:pt x="15" y="209"/>
                  </a:lnTo>
                  <a:lnTo>
                    <a:pt x="13" y="211"/>
                  </a:lnTo>
                  <a:lnTo>
                    <a:pt x="11" y="215"/>
                  </a:lnTo>
                  <a:lnTo>
                    <a:pt x="10" y="218"/>
                  </a:lnTo>
                  <a:lnTo>
                    <a:pt x="8" y="222"/>
                  </a:lnTo>
                  <a:lnTo>
                    <a:pt x="6" y="224"/>
                  </a:lnTo>
                  <a:lnTo>
                    <a:pt x="4" y="228"/>
                  </a:lnTo>
                  <a:lnTo>
                    <a:pt x="2" y="232"/>
                  </a:lnTo>
                  <a:lnTo>
                    <a:pt x="2" y="235"/>
                  </a:lnTo>
                  <a:lnTo>
                    <a:pt x="0" y="237"/>
                  </a:lnTo>
                  <a:lnTo>
                    <a:pt x="0" y="241"/>
                  </a:lnTo>
                  <a:lnTo>
                    <a:pt x="0" y="243"/>
                  </a:lnTo>
                  <a:lnTo>
                    <a:pt x="2" y="245"/>
                  </a:lnTo>
                  <a:lnTo>
                    <a:pt x="4" y="247"/>
                  </a:lnTo>
                  <a:lnTo>
                    <a:pt x="6" y="251"/>
                  </a:lnTo>
                  <a:lnTo>
                    <a:pt x="8" y="253"/>
                  </a:lnTo>
                  <a:lnTo>
                    <a:pt x="10" y="254"/>
                  </a:lnTo>
                  <a:lnTo>
                    <a:pt x="11" y="254"/>
                  </a:lnTo>
                  <a:lnTo>
                    <a:pt x="15" y="254"/>
                  </a:lnTo>
                  <a:lnTo>
                    <a:pt x="17" y="253"/>
                  </a:lnTo>
                  <a:lnTo>
                    <a:pt x="19" y="249"/>
                  </a:lnTo>
                  <a:lnTo>
                    <a:pt x="21" y="245"/>
                  </a:lnTo>
                  <a:lnTo>
                    <a:pt x="21" y="243"/>
                  </a:lnTo>
                  <a:lnTo>
                    <a:pt x="23" y="239"/>
                  </a:lnTo>
                  <a:lnTo>
                    <a:pt x="25" y="235"/>
                  </a:lnTo>
                  <a:lnTo>
                    <a:pt x="27" y="230"/>
                  </a:lnTo>
                  <a:lnTo>
                    <a:pt x="27" y="226"/>
                  </a:lnTo>
                  <a:lnTo>
                    <a:pt x="30" y="222"/>
                  </a:lnTo>
                  <a:lnTo>
                    <a:pt x="32" y="220"/>
                  </a:lnTo>
                  <a:lnTo>
                    <a:pt x="32" y="215"/>
                  </a:lnTo>
                  <a:lnTo>
                    <a:pt x="34" y="213"/>
                  </a:lnTo>
                  <a:lnTo>
                    <a:pt x="36" y="209"/>
                  </a:lnTo>
                  <a:lnTo>
                    <a:pt x="36" y="207"/>
                  </a:lnTo>
                  <a:lnTo>
                    <a:pt x="38" y="201"/>
                  </a:lnTo>
                  <a:lnTo>
                    <a:pt x="40" y="201"/>
                  </a:lnTo>
                  <a:lnTo>
                    <a:pt x="40" y="201"/>
                  </a:lnTo>
                  <a:lnTo>
                    <a:pt x="44" y="201"/>
                  </a:lnTo>
                  <a:lnTo>
                    <a:pt x="46" y="201"/>
                  </a:lnTo>
                  <a:lnTo>
                    <a:pt x="48" y="201"/>
                  </a:lnTo>
                  <a:lnTo>
                    <a:pt x="51" y="201"/>
                  </a:lnTo>
                  <a:lnTo>
                    <a:pt x="55" y="201"/>
                  </a:lnTo>
                  <a:lnTo>
                    <a:pt x="59" y="199"/>
                  </a:lnTo>
                  <a:lnTo>
                    <a:pt x="63" y="199"/>
                  </a:lnTo>
                  <a:lnTo>
                    <a:pt x="67" y="197"/>
                  </a:lnTo>
                  <a:lnTo>
                    <a:pt x="70" y="197"/>
                  </a:lnTo>
                  <a:lnTo>
                    <a:pt x="74" y="194"/>
                  </a:lnTo>
                  <a:lnTo>
                    <a:pt x="80" y="192"/>
                  </a:lnTo>
                  <a:lnTo>
                    <a:pt x="84" y="188"/>
                  </a:lnTo>
                  <a:lnTo>
                    <a:pt x="89" y="186"/>
                  </a:lnTo>
                  <a:lnTo>
                    <a:pt x="91" y="180"/>
                  </a:lnTo>
                  <a:lnTo>
                    <a:pt x="97" y="177"/>
                  </a:lnTo>
                  <a:lnTo>
                    <a:pt x="99" y="173"/>
                  </a:lnTo>
                  <a:lnTo>
                    <a:pt x="103" y="167"/>
                  </a:lnTo>
                  <a:lnTo>
                    <a:pt x="106" y="161"/>
                  </a:lnTo>
                  <a:lnTo>
                    <a:pt x="110" y="158"/>
                  </a:lnTo>
                  <a:lnTo>
                    <a:pt x="112" y="152"/>
                  </a:lnTo>
                  <a:lnTo>
                    <a:pt x="116" y="146"/>
                  </a:lnTo>
                  <a:lnTo>
                    <a:pt x="118" y="142"/>
                  </a:lnTo>
                  <a:lnTo>
                    <a:pt x="120" y="137"/>
                  </a:lnTo>
                  <a:lnTo>
                    <a:pt x="122" y="133"/>
                  </a:lnTo>
                  <a:lnTo>
                    <a:pt x="124" y="131"/>
                  </a:lnTo>
                  <a:lnTo>
                    <a:pt x="126" y="127"/>
                  </a:lnTo>
                  <a:lnTo>
                    <a:pt x="126" y="125"/>
                  </a:lnTo>
                  <a:lnTo>
                    <a:pt x="126" y="123"/>
                  </a:lnTo>
                  <a:lnTo>
                    <a:pt x="127" y="123"/>
                  </a:lnTo>
                  <a:lnTo>
                    <a:pt x="127" y="123"/>
                  </a:lnTo>
                  <a:lnTo>
                    <a:pt x="131" y="120"/>
                  </a:lnTo>
                  <a:lnTo>
                    <a:pt x="133" y="118"/>
                  </a:lnTo>
                  <a:lnTo>
                    <a:pt x="137" y="116"/>
                  </a:lnTo>
                  <a:lnTo>
                    <a:pt x="141" y="114"/>
                  </a:lnTo>
                  <a:lnTo>
                    <a:pt x="145" y="110"/>
                  </a:lnTo>
                  <a:lnTo>
                    <a:pt x="148" y="108"/>
                  </a:lnTo>
                  <a:lnTo>
                    <a:pt x="154" y="104"/>
                  </a:lnTo>
                  <a:lnTo>
                    <a:pt x="156" y="102"/>
                  </a:lnTo>
                  <a:lnTo>
                    <a:pt x="160" y="101"/>
                  </a:lnTo>
                  <a:lnTo>
                    <a:pt x="164" y="99"/>
                  </a:lnTo>
                  <a:lnTo>
                    <a:pt x="165" y="97"/>
                  </a:lnTo>
                  <a:lnTo>
                    <a:pt x="169" y="95"/>
                  </a:lnTo>
                  <a:lnTo>
                    <a:pt x="171" y="93"/>
                  </a:lnTo>
                  <a:lnTo>
                    <a:pt x="175" y="91"/>
                  </a:lnTo>
                  <a:lnTo>
                    <a:pt x="179" y="89"/>
                  </a:lnTo>
                  <a:lnTo>
                    <a:pt x="181" y="87"/>
                  </a:lnTo>
                  <a:lnTo>
                    <a:pt x="184" y="85"/>
                  </a:lnTo>
                  <a:lnTo>
                    <a:pt x="188" y="83"/>
                  </a:lnTo>
                  <a:lnTo>
                    <a:pt x="192" y="82"/>
                  </a:lnTo>
                  <a:lnTo>
                    <a:pt x="196" y="80"/>
                  </a:lnTo>
                  <a:lnTo>
                    <a:pt x="198" y="78"/>
                  </a:lnTo>
                  <a:lnTo>
                    <a:pt x="202" y="76"/>
                  </a:lnTo>
                  <a:lnTo>
                    <a:pt x="205" y="74"/>
                  </a:lnTo>
                  <a:lnTo>
                    <a:pt x="209" y="70"/>
                  </a:lnTo>
                  <a:lnTo>
                    <a:pt x="213" y="68"/>
                  </a:lnTo>
                  <a:lnTo>
                    <a:pt x="215" y="66"/>
                  </a:lnTo>
                  <a:lnTo>
                    <a:pt x="219" y="63"/>
                  </a:lnTo>
                  <a:lnTo>
                    <a:pt x="222" y="61"/>
                  </a:lnTo>
                  <a:lnTo>
                    <a:pt x="226" y="59"/>
                  </a:lnTo>
                  <a:lnTo>
                    <a:pt x="228" y="55"/>
                  </a:lnTo>
                  <a:lnTo>
                    <a:pt x="232" y="53"/>
                  </a:lnTo>
                  <a:lnTo>
                    <a:pt x="236" y="49"/>
                  </a:lnTo>
                  <a:lnTo>
                    <a:pt x="238" y="47"/>
                  </a:lnTo>
                  <a:lnTo>
                    <a:pt x="242" y="45"/>
                  </a:lnTo>
                  <a:lnTo>
                    <a:pt x="245" y="44"/>
                  </a:lnTo>
                  <a:lnTo>
                    <a:pt x="249" y="38"/>
                  </a:lnTo>
                  <a:lnTo>
                    <a:pt x="255" y="32"/>
                  </a:lnTo>
                  <a:lnTo>
                    <a:pt x="259" y="28"/>
                  </a:lnTo>
                  <a:lnTo>
                    <a:pt x="264" y="24"/>
                  </a:lnTo>
                  <a:lnTo>
                    <a:pt x="266" y="23"/>
                  </a:lnTo>
                  <a:lnTo>
                    <a:pt x="268" y="21"/>
                  </a:lnTo>
                  <a:lnTo>
                    <a:pt x="270" y="19"/>
                  </a:lnTo>
                  <a:lnTo>
                    <a:pt x="272" y="19"/>
                  </a:lnTo>
                  <a:lnTo>
                    <a:pt x="272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39EADDD3-9C1B-0957-1E11-56A30B3D6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4" y="2733"/>
              <a:ext cx="323" cy="441"/>
            </a:xfrm>
            <a:custGeom>
              <a:avLst/>
              <a:gdLst>
                <a:gd name="T0" fmla="*/ 122 w 645"/>
                <a:gd name="T1" fmla="*/ 71 h 882"/>
                <a:gd name="T2" fmla="*/ 135 w 645"/>
                <a:gd name="T3" fmla="*/ 128 h 882"/>
                <a:gd name="T4" fmla="*/ 122 w 645"/>
                <a:gd name="T5" fmla="*/ 154 h 882"/>
                <a:gd name="T6" fmla="*/ 72 w 645"/>
                <a:gd name="T7" fmla="*/ 126 h 882"/>
                <a:gd name="T8" fmla="*/ 61 w 645"/>
                <a:gd name="T9" fmla="*/ 137 h 882"/>
                <a:gd name="T10" fmla="*/ 120 w 645"/>
                <a:gd name="T11" fmla="*/ 190 h 882"/>
                <a:gd name="T12" fmla="*/ 95 w 645"/>
                <a:gd name="T13" fmla="*/ 221 h 882"/>
                <a:gd name="T14" fmla="*/ 38 w 645"/>
                <a:gd name="T15" fmla="*/ 257 h 882"/>
                <a:gd name="T16" fmla="*/ 78 w 645"/>
                <a:gd name="T17" fmla="*/ 278 h 882"/>
                <a:gd name="T18" fmla="*/ 106 w 645"/>
                <a:gd name="T19" fmla="*/ 295 h 882"/>
                <a:gd name="T20" fmla="*/ 112 w 645"/>
                <a:gd name="T21" fmla="*/ 348 h 882"/>
                <a:gd name="T22" fmla="*/ 127 w 645"/>
                <a:gd name="T23" fmla="*/ 403 h 882"/>
                <a:gd name="T24" fmla="*/ 143 w 645"/>
                <a:gd name="T25" fmla="*/ 437 h 882"/>
                <a:gd name="T26" fmla="*/ 165 w 645"/>
                <a:gd name="T27" fmla="*/ 491 h 882"/>
                <a:gd name="T28" fmla="*/ 141 w 645"/>
                <a:gd name="T29" fmla="*/ 491 h 882"/>
                <a:gd name="T30" fmla="*/ 86 w 645"/>
                <a:gd name="T31" fmla="*/ 504 h 882"/>
                <a:gd name="T32" fmla="*/ 67 w 645"/>
                <a:gd name="T33" fmla="*/ 559 h 882"/>
                <a:gd name="T34" fmla="*/ 80 w 645"/>
                <a:gd name="T35" fmla="*/ 620 h 882"/>
                <a:gd name="T36" fmla="*/ 120 w 645"/>
                <a:gd name="T37" fmla="*/ 652 h 882"/>
                <a:gd name="T38" fmla="*/ 165 w 645"/>
                <a:gd name="T39" fmla="*/ 660 h 882"/>
                <a:gd name="T40" fmla="*/ 198 w 645"/>
                <a:gd name="T41" fmla="*/ 662 h 882"/>
                <a:gd name="T42" fmla="*/ 241 w 645"/>
                <a:gd name="T43" fmla="*/ 715 h 882"/>
                <a:gd name="T44" fmla="*/ 299 w 645"/>
                <a:gd name="T45" fmla="*/ 743 h 882"/>
                <a:gd name="T46" fmla="*/ 363 w 645"/>
                <a:gd name="T47" fmla="*/ 766 h 882"/>
                <a:gd name="T48" fmla="*/ 422 w 645"/>
                <a:gd name="T49" fmla="*/ 785 h 882"/>
                <a:gd name="T50" fmla="*/ 479 w 645"/>
                <a:gd name="T51" fmla="*/ 800 h 882"/>
                <a:gd name="T52" fmla="*/ 479 w 645"/>
                <a:gd name="T53" fmla="*/ 825 h 882"/>
                <a:gd name="T54" fmla="*/ 430 w 645"/>
                <a:gd name="T55" fmla="*/ 816 h 882"/>
                <a:gd name="T56" fmla="*/ 451 w 645"/>
                <a:gd name="T57" fmla="*/ 838 h 882"/>
                <a:gd name="T58" fmla="*/ 510 w 645"/>
                <a:gd name="T59" fmla="*/ 859 h 882"/>
                <a:gd name="T60" fmla="*/ 553 w 645"/>
                <a:gd name="T61" fmla="*/ 859 h 882"/>
                <a:gd name="T62" fmla="*/ 607 w 645"/>
                <a:gd name="T63" fmla="*/ 848 h 882"/>
                <a:gd name="T64" fmla="*/ 643 w 645"/>
                <a:gd name="T65" fmla="*/ 844 h 882"/>
                <a:gd name="T66" fmla="*/ 614 w 645"/>
                <a:gd name="T67" fmla="*/ 871 h 882"/>
                <a:gd name="T68" fmla="*/ 550 w 645"/>
                <a:gd name="T69" fmla="*/ 880 h 882"/>
                <a:gd name="T70" fmla="*/ 470 w 645"/>
                <a:gd name="T71" fmla="*/ 876 h 882"/>
                <a:gd name="T72" fmla="*/ 405 w 645"/>
                <a:gd name="T73" fmla="*/ 837 h 882"/>
                <a:gd name="T74" fmla="*/ 359 w 645"/>
                <a:gd name="T75" fmla="*/ 806 h 882"/>
                <a:gd name="T76" fmla="*/ 300 w 645"/>
                <a:gd name="T77" fmla="*/ 787 h 882"/>
                <a:gd name="T78" fmla="*/ 238 w 645"/>
                <a:gd name="T79" fmla="*/ 747 h 882"/>
                <a:gd name="T80" fmla="*/ 188 w 645"/>
                <a:gd name="T81" fmla="*/ 686 h 882"/>
                <a:gd name="T82" fmla="*/ 141 w 645"/>
                <a:gd name="T83" fmla="*/ 681 h 882"/>
                <a:gd name="T84" fmla="*/ 89 w 645"/>
                <a:gd name="T85" fmla="*/ 664 h 882"/>
                <a:gd name="T86" fmla="*/ 51 w 645"/>
                <a:gd name="T87" fmla="*/ 608 h 882"/>
                <a:gd name="T88" fmla="*/ 44 w 645"/>
                <a:gd name="T89" fmla="*/ 557 h 882"/>
                <a:gd name="T90" fmla="*/ 67 w 645"/>
                <a:gd name="T91" fmla="*/ 498 h 882"/>
                <a:gd name="T92" fmla="*/ 118 w 645"/>
                <a:gd name="T93" fmla="*/ 466 h 882"/>
                <a:gd name="T94" fmla="*/ 105 w 645"/>
                <a:gd name="T95" fmla="*/ 403 h 882"/>
                <a:gd name="T96" fmla="*/ 93 w 645"/>
                <a:gd name="T97" fmla="*/ 348 h 882"/>
                <a:gd name="T98" fmla="*/ 82 w 645"/>
                <a:gd name="T99" fmla="*/ 301 h 882"/>
                <a:gd name="T100" fmla="*/ 23 w 645"/>
                <a:gd name="T101" fmla="*/ 283 h 882"/>
                <a:gd name="T102" fmla="*/ 15 w 645"/>
                <a:gd name="T103" fmla="*/ 249 h 882"/>
                <a:gd name="T104" fmla="*/ 82 w 645"/>
                <a:gd name="T105" fmla="*/ 211 h 882"/>
                <a:gd name="T106" fmla="*/ 82 w 645"/>
                <a:gd name="T107" fmla="*/ 181 h 882"/>
                <a:gd name="T108" fmla="*/ 30 w 645"/>
                <a:gd name="T109" fmla="*/ 135 h 882"/>
                <a:gd name="T110" fmla="*/ 23 w 645"/>
                <a:gd name="T111" fmla="*/ 91 h 882"/>
                <a:gd name="T112" fmla="*/ 68 w 645"/>
                <a:gd name="T113" fmla="*/ 101 h 882"/>
                <a:gd name="T114" fmla="*/ 103 w 645"/>
                <a:gd name="T115" fmla="*/ 109 h 882"/>
                <a:gd name="T116" fmla="*/ 87 w 645"/>
                <a:gd name="T117" fmla="*/ 48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45" h="882">
                  <a:moveTo>
                    <a:pt x="118" y="21"/>
                  </a:moveTo>
                  <a:lnTo>
                    <a:pt x="116" y="23"/>
                  </a:lnTo>
                  <a:lnTo>
                    <a:pt x="116" y="25"/>
                  </a:lnTo>
                  <a:lnTo>
                    <a:pt x="116" y="29"/>
                  </a:lnTo>
                  <a:lnTo>
                    <a:pt x="116" y="33"/>
                  </a:lnTo>
                  <a:lnTo>
                    <a:pt x="116" y="34"/>
                  </a:lnTo>
                  <a:lnTo>
                    <a:pt x="116" y="40"/>
                  </a:lnTo>
                  <a:lnTo>
                    <a:pt x="118" y="44"/>
                  </a:lnTo>
                  <a:lnTo>
                    <a:pt x="118" y="50"/>
                  </a:lnTo>
                  <a:lnTo>
                    <a:pt x="118" y="53"/>
                  </a:lnTo>
                  <a:lnTo>
                    <a:pt x="120" y="59"/>
                  </a:lnTo>
                  <a:lnTo>
                    <a:pt x="120" y="61"/>
                  </a:lnTo>
                  <a:lnTo>
                    <a:pt x="120" y="65"/>
                  </a:lnTo>
                  <a:lnTo>
                    <a:pt x="120" y="67"/>
                  </a:lnTo>
                  <a:lnTo>
                    <a:pt x="122" y="71"/>
                  </a:lnTo>
                  <a:lnTo>
                    <a:pt x="122" y="72"/>
                  </a:lnTo>
                  <a:lnTo>
                    <a:pt x="122" y="74"/>
                  </a:lnTo>
                  <a:lnTo>
                    <a:pt x="122" y="78"/>
                  </a:lnTo>
                  <a:lnTo>
                    <a:pt x="124" y="80"/>
                  </a:lnTo>
                  <a:lnTo>
                    <a:pt x="124" y="84"/>
                  </a:lnTo>
                  <a:lnTo>
                    <a:pt x="125" y="86"/>
                  </a:lnTo>
                  <a:lnTo>
                    <a:pt x="125" y="90"/>
                  </a:lnTo>
                  <a:lnTo>
                    <a:pt x="125" y="91"/>
                  </a:lnTo>
                  <a:lnTo>
                    <a:pt x="127" y="97"/>
                  </a:lnTo>
                  <a:lnTo>
                    <a:pt x="129" y="103"/>
                  </a:lnTo>
                  <a:lnTo>
                    <a:pt x="129" y="107"/>
                  </a:lnTo>
                  <a:lnTo>
                    <a:pt x="131" y="112"/>
                  </a:lnTo>
                  <a:lnTo>
                    <a:pt x="133" y="118"/>
                  </a:lnTo>
                  <a:lnTo>
                    <a:pt x="133" y="122"/>
                  </a:lnTo>
                  <a:lnTo>
                    <a:pt x="135" y="128"/>
                  </a:lnTo>
                  <a:lnTo>
                    <a:pt x="135" y="131"/>
                  </a:lnTo>
                  <a:lnTo>
                    <a:pt x="137" y="135"/>
                  </a:lnTo>
                  <a:lnTo>
                    <a:pt x="137" y="137"/>
                  </a:lnTo>
                  <a:lnTo>
                    <a:pt x="139" y="141"/>
                  </a:lnTo>
                  <a:lnTo>
                    <a:pt x="139" y="145"/>
                  </a:lnTo>
                  <a:lnTo>
                    <a:pt x="141" y="147"/>
                  </a:lnTo>
                  <a:lnTo>
                    <a:pt x="141" y="148"/>
                  </a:lnTo>
                  <a:lnTo>
                    <a:pt x="141" y="148"/>
                  </a:lnTo>
                  <a:lnTo>
                    <a:pt x="139" y="150"/>
                  </a:lnTo>
                  <a:lnTo>
                    <a:pt x="135" y="152"/>
                  </a:lnTo>
                  <a:lnTo>
                    <a:pt x="133" y="156"/>
                  </a:lnTo>
                  <a:lnTo>
                    <a:pt x="129" y="156"/>
                  </a:lnTo>
                  <a:lnTo>
                    <a:pt x="125" y="158"/>
                  </a:lnTo>
                  <a:lnTo>
                    <a:pt x="124" y="156"/>
                  </a:lnTo>
                  <a:lnTo>
                    <a:pt x="122" y="154"/>
                  </a:lnTo>
                  <a:lnTo>
                    <a:pt x="120" y="152"/>
                  </a:lnTo>
                  <a:lnTo>
                    <a:pt x="116" y="150"/>
                  </a:lnTo>
                  <a:lnTo>
                    <a:pt x="112" y="147"/>
                  </a:lnTo>
                  <a:lnTo>
                    <a:pt x="106" y="145"/>
                  </a:lnTo>
                  <a:lnTo>
                    <a:pt x="105" y="143"/>
                  </a:lnTo>
                  <a:lnTo>
                    <a:pt x="101" y="141"/>
                  </a:lnTo>
                  <a:lnTo>
                    <a:pt x="97" y="139"/>
                  </a:lnTo>
                  <a:lnTo>
                    <a:pt x="95" y="137"/>
                  </a:lnTo>
                  <a:lnTo>
                    <a:pt x="91" y="135"/>
                  </a:lnTo>
                  <a:lnTo>
                    <a:pt x="89" y="133"/>
                  </a:lnTo>
                  <a:lnTo>
                    <a:pt x="86" y="131"/>
                  </a:lnTo>
                  <a:lnTo>
                    <a:pt x="82" y="129"/>
                  </a:lnTo>
                  <a:lnTo>
                    <a:pt x="80" y="128"/>
                  </a:lnTo>
                  <a:lnTo>
                    <a:pt x="76" y="128"/>
                  </a:lnTo>
                  <a:lnTo>
                    <a:pt x="72" y="126"/>
                  </a:lnTo>
                  <a:lnTo>
                    <a:pt x="68" y="124"/>
                  </a:lnTo>
                  <a:lnTo>
                    <a:pt x="67" y="122"/>
                  </a:lnTo>
                  <a:lnTo>
                    <a:pt x="63" y="120"/>
                  </a:lnTo>
                  <a:lnTo>
                    <a:pt x="61" y="120"/>
                  </a:lnTo>
                  <a:lnTo>
                    <a:pt x="57" y="120"/>
                  </a:lnTo>
                  <a:lnTo>
                    <a:pt x="53" y="118"/>
                  </a:lnTo>
                  <a:lnTo>
                    <a:pt x="49" y="118"/>
                  </a:lnTo>
                  <a:lnTo>
                    <a:pt x="46" y="118"/>
                  </a:lnTo>
                  <a:lnTo>
                    <a:pt x="46" y="120"/>
                  </a:lnTo>
                  <a:lnTo>
                    <a:pt x="46" y="122"/>
                  </a:lnTo>
                  <a:lnTo>
                    <a:pt x="49" y="126"/>
                  </a:lnTo>
                  <a:lnTo>
                    <a:pt x="51" y="128"/>
                  </a:lnTo>
                  <a:lnTo>
                    <a:pt x="53" y="131"/>
                  </a:lnTo>
                  <a:lnTo>
                    <a:pt x="57" y="133"/>
                  </a:lnTo>
                  <a:lnTo>
                    <a:pt x="61" y="137"/>
                  </a:lnTo>
                  <a:lnTo>
                    <a:pt x="63" y="139"/>
                  </a:lnTo>
                  <a:lnTo>
                    <a:pt x="67" y="143"/>
                  </a:lnTo>
                  <a:lnTo>
                    <a:pt x="72" y="147"/>
                  </a:lnTo>
                  <a:lnTo>
                    <a:pt x="76" y="150"/>
                  </a:lnTo>
                  <a:lnTo>
                    <a:pt x="80" y="154"/>
                  </a:lnTo>
                  <a:lnTo>
                    <a:pt x="84" y="158"/>
                  </a:lnTo>
                  <a:lnTo>
                    <a:pt x="89" y="162"/>
                  </a:lnTo>
                  <a:lnTo>
                    <a:pt x="93" y="166"/>
                  </a:lnTo>
                  <a:lnTo>
                    <a:pt x="97" y="169"/>
                  </a:lnTo>
                  <a:lnTo>
                    <a:pt x="103" y="173"/>
                  </a:lnTo>
                  <a:lnTo>
                    <a:pt x="106" y="175"/>
                  </a:lnTo>
                  <a:lnTo>
                    <a:pt x="110" y="181"/>
                  </a:lnTo>
                  <a:lnTo>
                    <a:pt x="114" y="183"/>
                  </a:lnTo>
                  <a:lnTo>
                    <a:pt x="118" y="186"/>
                  </a:lnTo>
                  <a:lnTo>
                    <a:pt x="120" y="190"/>
                  </a:lnTo>
                  <a:lnTo>
                    <a:pt x="124" y="192"/>
                  </a:lnTo>
                  <a:lnTo>
                    <a:pt x="127" y="198"/>
                  </a:lnTo>
                  <a:lnTo>
                    <a:pt x="131" y="202"/>
                  </a:lnTo>
                  <a:lnTo>
                    <a:pt x="131" y="205"/>
                  </a:lnTo>
                  <a:lnTo>
                    <a:pt x="129" y="207"/>
                  </a:lnTo>
                  <a:lnTo>
                    <a:pt x="125" y="207"/>
                  </a:lnTo>
                  <a:lnTo>
                    <a:pt x="124" y="207"/>
                  </a:lnTo>
                  <a:lnTo>
                    <a:pt x="122" y="209"/>
                  </a:lnTo>
                  <a:lnTo>
                    <a:pt x="120" y="209"/>
                  </a:lnTo>
                  <a:lnTo>
                    <a:pt x="116" y="211"/>
                  </a:lnTo>
                  <a:lnTo>
                    <a:pt x="112" y="213"/>
                  </a:lnTo>
                  <a:lnTo>
                    <a:pt x="108" y="215"/>
                  </a:lnTo>
                  <a:lnTo>
                    <a:pt x="105" y="217"/>
                  </a:lnTo>
                  <a:lnTo>
                    <a:pt x="101" y="219"/>
                  </a:lnTo>
                  <a:lnTo>
                    <a:pt x="95" y="221"/>
                  </a:lnTo>
                  <a:lnTo>
                    <a:pt x="91" y="223"/>
                  </a:lnTo>
                  <a:lnTo>
                    <a:pt x="87" y="224"/>
                  </a:lnTo>
                  <a:lnTo>
                    <a:pt x="84" y="228"/>
                  </a:lnTo>
                  <a:lnTo>
                    <a:pt x="78" y="230"/>
                  </a:lnTo>
                  <a:lnTo>
                    <a:pt x="74" y="232"/>
                  </a:lnTo>
                  <a:lnTo>
                    <a:pt x="70" y="236"/>
                  </a:lnTo>
                  <a:lnTo>
                    <a:pt x="67" y="238"/>
                  </a:lnTo>
                  <a:lnTo>
                    <a:pt x="61" y="242"/>
                  </a:lnTo>
                  <a:lnTo>
                    <a:pt x="57" y="244"/>
                  </a:lnTo>
                  <a:lnTo>
                    <a:pt x="53" y="245"/>
                  </a:lnTo>
                  <a:lnTo>
                    <a:pt x="51" y="247"/>
                  </a:lnTo>
                  <a:lnTo>
                    <a:pt x="47" y="249"/>
                  </a:lnTo>
                  <a:lnTo>
                    <a:pt x="44" y="251"/>
                  </a:lnTo>
                  <a:lnTo>
                    <a:pt x="42" y="255"/>
                  </a:lnTo>
                  <a:lnTo>
                    <a:pt x="38" y="257"/>
                  </a:lnTo>
                  <a:lnTo>
                    <a:pt x="36" y="261"/>
                  </a:lnTo>
                  <a:lnTo>
                    <a:pt x="36" y="263"/>
                  </a:lnTo>
                  <a:lnTo>
                    <a:pt x="38" y="264"/>
                  </a:lnTo>
                  <a:lnTo>
                    <a:pt x="40" y="264"/>
                  </a:lnTo>
                  <a:lnTo>
                    <a:pt x="44" y="266"/>
                  </a:lnTo>
                  <a:lnTo>
                    <a:pt x="49" y="268"/>
                  </a:lnTo>
                  <a:lnTo>
                    <a:pt x="53" y="270"/>
                  </a:lnTo>
                  <a:lnTo>
                    <a:pt x="57" y="270"/>
                  </a:lnTo>
                  <a:lnTo>
                    <a:pt x="59" y="270"/>
                  </a:lnTo>
                  <a:lnTo>
                    <a:pt x="63" y="272"/>
                  </a:lnTo>
                  <a:lnTo>
                    <a:pt x="65" y="274"/>
                  </a:lnTo>
                  <a:lnTo>
                    <a:pt x="68" y="274"/>
                  </a:lnTo>
                  <a:lnTo>
                    <a:pt x="72" y="276"/>
                  </a:lnTo>
                  <a:lnTo>
                    <a:pt x="74" y="276"/>
                  </a:lnTo>
                  <a:lnTo>
                    <a:pt x="78" y="278"/>
                  </a:lnTo>
                  <a:lnTo>
                    <a:pt x="80" y="280"/>
                  </a:lnTo>
                  <a:lnTo>
                    <a:pt x="82" y="280"/>
                  </a:lnTo>
                  <a:lnTo>
                    <a:pt x="86" y="282"/>
                  </a:lnTo>
                  <a:lnTo>
                    <a:pt x="87" y="282"/>
                  </a:lnTo>
                  <a:lnTo>
                    <a:pt x="91" y="283"/>
                  </a:lnTo>
                  <a:lnTo>
                    <a:pt x="93" y="283"/>
                  </a:lnTo>
                  <a:lnTo>
                    <a:pt x="95" y="285"/>
                  </a:lnTo>
                  <a:lnTo>
                    <a:pt x="97" y="285"/>
                  </a:lnTo>
                  <a:lnTo>
                    <a:pt x="101" y="287"/>
                  </a:lnTo>
                  <a:lnTo>
                    <a:pt x="105" y="289"/>
                  </a:lnTo>
                  <a:lnTo>
                    <a:pt x="106" y="289"/>
                  </a:lnTo>
                  <a:lnTo>
                    <a:pt x="106" y="289"/>
                  </a:lnTo>
                  <a:lnTo>
                    <a:pt x="106" y="291"/>
                  </a:lnTo>
                  <a:lnTo>
                    <a:pt x="106" y="293"/>
                  </a:lnTo>
                  <a:lnTo>
                    <a:pt x="106" y="295"/>
                  </a:lnTo>
                  <a:lnTo>
                    <a:pt x="106" y="297"/>
                  </a:lnTo>
                  <a:lnTo>
                    <a:pt x="106" y="299"/>
                  </a:lnTo>
                  <a:lnTo>
                    <a:pt x="106" y="302"/>
                  </a:lnTo>
                  <a:lnTo>
                    <a:pt x="106" y="304"/>
                  </a:lnTo>
                  <a:lnTo>
                    <a:pt x="106" y="308"/>
                  </a:lnTo>
                  <a:lnTo>
                    <a:pt x="108" y="310"/>
                  </a:lnTo>
                  <a:lnTo>
                    <a:pt x="108" y="314"/>
                  </a:lnTo>
                  <a:lnTo>
                    <a:pt x="108" y="318"/>
                  </a:lnTo>
                  <a:lnTo>
                    <a:pt x="108" y="321"/>
                  </a:lnTo>
                  <a:lnTo>
                    <a:pt x="108" y="327"/>
                  </a:lnTo>
                  <a:lnTo>
                    <a:pt x="110" y="331"/>
                  </a:lnTo>
                  <a:lnTo>
                    <a:pt x="110" y="335"/>
                  </a:lnTo>
                  <a:lnTo>
                    <a:pt x="110" y="339"/>
                  </a:lnTo>
                  <a:lnTo>
                    <a:pt x="110" y="342"/>
                  </a:lnTo>
                  <a:lnTo>
                    <a:pt x="112" y="348"/>
                  </a:lnTo>
                  <a:lnTo>
                    <a:pt x="112" y="352"/>
                  </a:lnTo>
                  <a:lnTo>
                    <a:pt x="112" y="356"/>
                  </a:lnTo>
                  <a:lnTo>
                    <a:pt x="114" y="359"/>
                  </a:lnTo>
                  <a:lnTo>
                    <a:pt x="114" y="363"/>
                  </a:lnTo>
                  <a:lnTo>
                    <a:pt x="114" y="367"/>
                  </a:lnTo>
                  <a:lnTo>
                    <a:pt x="116" y="371"/>
                  </a:lnTo>
                  <a:lnTo>
                    <a:pt x="116" y="375"/>
                  </a:lnTo>
                  <a:lnTo>
                    <a:pt x="118" y="378"/>
                  </a:lnTo>
                  <a:lnTo>
                    <a:pt x="118" y="382"/>
                  </a:lnTo>
                  <a:lnTo>
                    <a:pt x="120" y="386"/>
                  </a:lnTo>
                  <a:lnTo>
                    <a:pt x="120" y="388"/>
                  </a:lnTo>
                  <a:lnTo>
                    <a:pt x="122" y="392"/>
                  </a:lnTo>
                  <a:lnTo>
                    <a:pt x="122" y="396"/>
                  </a:lnTo>
                  <a:lnTo>
                    <a:pt x="125" y="399"/>
                  </a:lnTo>
                  <a:lnTo>
                    <a:pt x="127" y="403"/>
                  </a:lnTo>
                  <a:lnTo>
                    <a:pt x="129" y="407"/>
                  </a:lnTo>
                  <a:lnTo>
                    <a:pt x="131" y="411"/>
                  </a:lnTo>
                  <a:lnTo>
                    <a:pt x="133" y="413"/>
                  </a:lnTo>
                  <a:lnTo>
                    <a:pt x="135" y="415"/>
                  </a:lnTo>
                  <a:lnTo>
                    <a:pt x="139" y="416"/>
                  </a:lnTo>
                  <a:lnTo>
                    <a:pt x="143" y="418"/>
                  </a:lnTo>
                  <a:lnTo>
                    <a:pt x="146" y="420"/>
                  </a:lnTo>
                  <a:lnTo>
                    <a:pt x="148" y="420"/>
                  </a:lnTo>
                  <a:lnTo>
                    <a:pt x="148" y="420"/>
                  </a:lnTo>
                  <a:lnTo>
                    <a:pt x="148" y="422"/>
                  </a:lnTo>
                  <a:lnTo>
                    <a:pt x="146" y="424"/>
                  </a:lnTo>
                  <a:lnTo>
                    <a:pt x="146" y="426"/>
                  </a:lnTo>
                  <a:lnTo>
                    <a:pt x="144" y="430"/>
                  </a:lnTo>
                  <a:lnTo>
                    <a:pt x="143" y="434"/>
                  </a:lnTo>
                  <a:lnTo>
                    <a:pt x="143" y="437"/>
                  </a:lnTo>
                  <a:lnTo>
                    <a:pt x="141" y="441"/>
                  </a:lnTo>
                  <a:lnTo>
                    <a:pt x="143" y="445"/>
                  </a:lnTo>
                  <a:lnTo>
                    <a:pt x="144" y="447"/>
                  </a:lnTo>
                  <a:lnTo>
                    <a:pt x="144" y="449"/>
                  </a:lnTo>
                  <a:lnTo>
                    <a:pt x="146" y="453"/>
                  </a:lnTo>
                  <a:lnTo>
                    <a:pt x="150" y="458"/>
                  </a:lnTo>
                  <a:lnTo>
                    <a:pt x="152" y="462"/>
                  </a:lnTo>
                  <a:lnTo>
                    <a:pt x="154" y="468"/>
                  </a:lnTo>
                  <a:lnTo>
                    <a:pt x="156" y="470"/>
                  </a:lnTo>
                  <a:lnTo>
                    <a:pt x="156" y="472"/>
                  </a:lnTo>
                  <a:lnTo>
                    <a:pt x="158" y="475"/>
                  </a:lnTo>
                  <a:lnTo>
                    <a:pt x="160" y="477"/>
                  </a:lnTo>
                  <a:lnTo>
                    <a:pt x="162" y="483"/>
                  </a:lnTo>
                  <a:lnTo>
                    <a:pt x="163" y="487"/>
                  </a:lnTo>
                  <a:lnTo>
                    <a:pt x="165" y="491"/>
                  </a:lnTo>
                  <a:lnTo>
                    <a:pt x="169" y="496"/>
                  </a:lnTo>
                  <a:lnTo>
                    <a:pt x="169" y="498"/>
                  </a:lnTo>
                  <a:lnTo>
                    <a:pt x="171" y="502"/>
                  </a:lnTo>
                  <a:lnTo>
                    <a:pt x="171" y="504"/>
                  </a:lnTo>
                  <a:lnTo>
                    <a:pt x="173" y="504"/>
                  </a:lnTo>
                  <a:lnTo>
                    <a:pt x="156" y="517"/>
                  </a:lnTo>
                  <a:lnTo>
                    <a:pt x="156" y="515"/>
                  </a:lnTo>
                  <a:lnTo>
                    <a:pt x="154" y="513"/>
                  </a:lnTo>
                  <a:lnTo>
                    <a:pt x="152" y="510"/>
                  </a:lnTo>
                  <a:lnTo>
                    <a:pt x="150" y="506"/>
                  </a:lnTo>
                  <a:lnTo>
                    <a:pt x="148" y="504"/>
                  </a:lnTo>
                  <a:lnTo>
                    <a:pt x="146" y="500"/>
                  </a:lnTo>
                  <a:lnTo>
                    <a:pt x="144" y="498"/>
                  </a:lnTo>
                  <a:lnTo>
                    <a:pt x="143" y="494"/>
                  </a:lnTo>
                  <a:lnTo>
                    <a:pt x="141" y="491"/>
                  </a:lnTo>
                  <a:lnTo>
                    <a:pt x="139" y="489"/>
                  </a:lnTo>
                  <a:lnTo>
                    <a:pt x="133" y="485"/>
                  </a:lnTo>
                  <a:lnTo>
                    <a:pt x="129" y="483"/>
                  </a:lnTo>
                  <a:lnTo>
                    <a:pt x="125" y="483"/>
                  </a:lnTo>
                  <a:lnTo>
                    <a:pt x="124" y="483"/>
                  </a:lnTo>
                  <a:lnTo>
                    <a:pt x="120" y="483"/>
                  </a:lnTo>
                  <a:lnTo>
                    <a:pt x="118" y="485"/>
                  </a:lnTo>
                  <a:lnTo>
                    <a:pt x="114" y="485"/>
                  </a:lnTo>
                  <a:lnTo>
                    <a:pt x="110" y="487"/>
                  </a:lnTo>
                  <a:lnTo>
                    <a:pt x="106" y="487"/>
                  </a:lnTo>
                  <a:lnTo>
                    <a:pt x="103" y="491"/>
                  </a:lnTo>
                  <a:lnTo>
                    <a:pt x="97" y="493"/>
                  </a:lnTo>
                  <a:lnTo>
                    <a:pt x="93" y="496"/>
                  </a:lnTo>
                  <a:lnTo>
                    <a:pt x="89" y="500"/>
                  </a:lnTo>
                  <a:lnTo>
                    <a:pt x="86" y="504"/>
                  </a:lnTo>
                  <a:lnTo>
                    <a:pt x="84" y="506"/>
                  </a:lnTo>
                  <a:lnTo>
                    <a:pt x="82" y="510"/>
                  </a:lnTo>
                  <a:lnTo>
                    <a:pt x="80" y="513"/>
                  </a:lnTo>
                  <a:lnTo>
                    <a:pt x="78" y="515"/>
                  </a:lnTo>
                  <a:lnTo>
                    <a:pt x="78" y="519"/>
                  </a:lnTo>
                  <a:lnTo>
                    <a:pt x="76" y="523"/>
                  </a:lnTo>
                  <a:lnTo>
                    <a:pt x="74" y="527"/>
                  </a:lnTo>
                  <a:lnTo>
                    <a:pt x="74" y="531"/>
                  </a:lnTo>
                  <a:lnTo>
                    <a:pt x="72" y="534"/>
                  </a:lnTo>
                  <a:lnTo>
                    <a:pt x="70" y="538"/>
                  </a:lnTo>
                  <a:lnTo>
                    <a:pt x="68" y="542"/>
                  </a:lnTo>
                  <a:lnTo>
                    <a:pt x="68" y="546"/>
                  </a:lnTo>
                  <a:lnTo>
                    <a:pt x="68" y="550"/>
                  </a:lnTo>
                  <a:lnTo>
                    <a:pt x="67" y="553"/>
                  </a:lnTo>
                  <a:lnTo>
                    <a:pt x="67" y="559"/>
                  </a:lnTo>
                  <a:lnTo>
                    <a:pt x="67" y="563"/>
                  </a:lnTo>
                  <a:lnTo>
                    <a:pt x="67" y="567"/>
                  </a:lnTo>
                  <a:lnTo>
                    <a:pt x="67" y="572"/>
                  </a:lnTo>
                  <a:lnTo>
                    <a:pt x="67" y="576"/>
                  </a:lnTo>
                  <a:lnTo>
                    <a:pt x="68" y="580"/>
                  </a:lnTo>
                  <a:lnTo>
                    <a:pt x="68" y="584"/>
                  </a:lnTo>
                  <a:lnTo>
                    <a:pt x="68" y="589"/>
                  </a:lnTo>
                  <a:lnTo>
                    <a:pt x="70" y="593"/>
                  </a:lnTo>
                  <a:lnTo>
                    <a:pt x="72" y="597"/>
                  </a:lnTo>
                  <a:lnTo>
                    <a:pt x="72" y="601"/>
                  </a:lnTo>
                  <a:lnTo>
                    <a:pt x="74" y="605"/>
                  </a:lnTo>
                  <a:lnTo>
                    <a:pt x="76" y="608"/>
                  </a:lnTo>
                  <a:lnTo>
                    <a:pt x="78" y="612"/>
                  </a:lnTo>
                  <a:lnTo>
                    <a:pt x="78" y="616"/>
                  </a:lnTo>
                  <a:lnTo>
                    <a:pt x="80" y="620"/>
                  </a:lnTo>
                  <a:lnTo>
                    <a:pt x="82" y="624"/>
                  </a:lnTo>
                  <a:lnTo>
                    <a:pt x="86" y="627"/>
                  </a:lnTo>
                  <a:lnTo>
                    <a:pt x="86" y="629"/>
                  </a:lnTo>
                  <a:lnTo>
                    <a:pt x="89" y="631"/>
                  </a:lnTo>
                  <a:lnTo>
                    <a:pt x="91" y="635"/>
                  </a:lnTo>
                  <a:lnTo>
                    <a:pt x="93" y="637"/>
                  </a:lnTo>
                  <a:lnTo>
                    <a:pt x="97" y="639"/>
                  </a:lnTo>
                  <a:lnTo>
                    <a:pt x="99" y="643"/>
                  </a:lnTo>
                  <a:lnTo>
                    <a:pt x="103" y="643"/>
                  </a:lnTo>
                  <a:lnTo>
                    <a:pt x="105" y="645"/>
                  </a:lnTo>
                  <a:lnTo>
                    <a:pt x="106" y="646"/>
                  </a:lnTo>
                  <a:lnTo>
                    <a:pt x="110" y="648"/>
                  </a:lnTo>
                  <a:lnTo>
                    <a:pt x="114" y="650"/>
                  </a:lnTo>
                  <a:lnTo>
                    <a:pt x="116" y="650"/>
                  </a:lnTo>
                  <a:lnTo>
                    <a:pt x="120" y="652"/>
                  </a:lnTo>
                  <a:lnTo>
                    <a:pt x="122" y="652"/>
                  </a:lnTo>
                  <a:lnTo>
                    <a:pt x="125" y="654"/>
                  </a:lnTo>
                  <a:lnTo>
                    <a:pt x="129" y="656"/>
                  </a:lnTo>
                  <a:lnTo>
                    <a:pt x="131" y="656"/>
                  </a:lnTo>
                  <a:lnTo>
                    <a:pt x="135" y="656"/>
                  </a:lnTo>
                  <a:lnTo>
                    <a:pt x="137" y="658"/>
                  </a:lnTo>
                  <a:lnTo>
                    <a:pt x="141" y="658"/>
                  </a:lnTo>
                  <a:lnTo>
                    <a:pt x="144" y="658"/>
                  </a:lnTo>
                  <a:lnTo>
                    <a:pt x="146" y="660"/>
                  </a:lnTo>
                  <a:lnTo>
                    <a:pt x="150" y="660"/>
                  </a:lnTo>
                  <a:lnTo>
                    <a:pt x="154" y="660"/>
                  </a:lnTo>
                  <a:lnTo>
                    <a:pt x="156" y="660"/>
                  </a:lnTo>
                  <a:lnTo>
                    <a:pt x="160" y="660"/>
                  </a:lnTo>
                  <a:lnTo>
                    <a:pt x="162" y="660"/>
                  </a:lnTo>
                  <a:lnTo>
                    <a:pt x="165" y="660"/>
                  </a:lnTo>
                  <a:lnTo>
                    <a:pt x="167" y="658"/>
                  </a:lnTo>
                  <a:lnTo>
                    <a:pt x="171" y="658"/>
                  </a:lnTo>
                  <a:lnTo>
                    <a:pt x="173" y="658"/>
                  </a:lnTo>
                  <a:lnTo>
                    <a:pt x="177" y="656"/>
                  </a:lnTo>
                  <a:lnTo>
                    <a:pt x="181" y="654"/>
                  </a:lnTo>
                  <a:lnTo>
                    <a:pt x="186" y="652"/>
                  </a:lnTo>
                  <a:lnTo>
                    <a:pt x="190" y="648"/>
                  </a:lnTo>
                  <a:lnTo>
                    <a:pt x="194" y="643"/>
                  </a:lnTo>
                  <a:lnTo>
                    <a:pt x="194" y="645"/>
                  </a:lnTo>
                  <a:lnTo>
                    <a:pt x="194" y="646"/>
                  </a:lnTo>
                  <a:lnTo>
                    <a:pt x="194" y="648"/>
                  </a:lnTo>
                  <a:lnTo>
                    <a:pt x="196" y="654"/>
                  </a:lnTo>
                  <a:lnTo>
                    <a:pt x="196" y="656"/>
                  </a:lnTo>
                  <a:lnTo>
                    <a:pt x="198" y="660"/>
                  </a:lnTo>
                  <a:lnTo>
                    <a:pt x="198" y="662"/>
                  </a:lnTo>
                  <a:lnTo>
                    <a:pt x="200" y="665"/>
                  </a:lnTo>
                  <a:lnTo>
                    <a:pt x="202" y="667"/>
                  </a:lnTo>
                  <a:lnTo>
                    <a:pt x="203" y="671"/>
                  </a:lnTo>
                  <a:lnTo>
                    <a:pt x="205" y="675"/>
                  </a:lnTo>
                  <a:lnTo>
                    <a:pt x="207" y="679"/>
                  </a:lnTo>
                  <a:lnTo>
                    <a:pt x="209" y="683"/>
                  </a:lnTo>
                  <a:lnTo>
                    <a:pt x="213" y="686"/>
                  </a:lnTo>
                  <a:lnTo>
                    <a:pt x="215" y="690"/>
                  </a:lnTo>
                  <a:lnTo>
                    <a:pt x="221" y="696"/>
                  </a:lnTo>
                  <a:lnTo>
                    <a:pt x="222" y="700"/>
                  </a:lnTo>
                  <a:lnTo>
                    <a:pt x="228" y="703"/>
                  </a:lnTo>
                  <a:lnTo>
                    <a:pt x="232" y="707"/>
                  </a:lnTo>
                  <a:lnTo>
                    <a:pt x="238" y="711"/>
                  </a:lnTo>
                  <a:lnTo>
                    <a:pt x="240" y="713"/>
                  </a:lnTo>
                  <a:lnTo>
                    <a:pt x="241" y="715"/>
                  </a:lnTo>
                  <a:lnTo>
                    <a:pt x="245" y="717"/>
                  </a:lnTo>
                  <a:lnTo>
                    <a:pt x="249" y="719"/>
                  </a:lnTo>
                  <a:lnTo>
                    <a:pt x="251" y="723"/>
                  </a:lnTo>
                  <a:lnTo>
                    <a:pt x="255" y="724"/>
                  </a:lnTo>
                  <a:lnTo>
                    <a:pt x="259" y="726"/>
                  </a:lnTo>
                  <a:lnTo>
                    <a:pt x="262" y="728"/>
                  </a:lnTo>
                  <a:lnTo>
                    <a:pt x="264" y="730"/>
                  </a:lnTo>
                  <a:lnTo>
                    <a:pt x="268" y="732"/>
                  </a:lnTo>
                  <a:lnTo>
                    <a:pt x="272" y="734"/>
                  </a:lnTo>
                  <a:lnTo>
                    <a:pt x="276" y="736"/>
                  </a:lnTo>
                  <a:lnTo>
                    <a:pt x="279" y="738"/>
                  </a:lnTo>
                  <a:lnTo>
                    <a:pt x="283" y="740"/>
                  </a:lnTo>
                  <a:lnTo>
                    <a:pt x="289" y="742"/>
                  </a:lnTo>
                  <a:lnTo>
                    <a:pt x="293" y="743"/>
                  </a:lnTo>
                  <a:lnTo>
                    <a:pt x="299" y="743"/>
                  </a:lnTo>
                  <a:lnTo>
                    <a:pt x="302" y="745"/>
                  </a:lnTo>
                  <a:lnTo>
                    <a:pt x="306" y="747"/>
                  </a:lnTo>
                  <a:lnTo>
                    <a:pt x="312" y="749"/>
                  </a:lnTo>
                  <a:lnTo>
                    <a:pt x="316" y="751"/>
                  </a:lnTo>
                  <a:lnTo>
                    <a:pt x="319" y="751"/>
                  </a:lnTo>
                  <a:lnTo>
                    <a:pt x="323" y="753"/>
                  </a:lnTo>
                  <a:lnTo>
                    <a:pt x="329" y="755"/>
                  </a:lnTo>
                  <a:lnTo>
                    <a:pt x="333" y="757"/>
                  </a:lnTo>
                  <a:lnTo>
                    <a:pt x="337" y="759"/>
                  </a:lnTo>
                  <a:lnTo>
                    <a:pt x="340" y="759"/>
                  </a:lnTo>
                  <a:lnTo>
                    <a:pt x="346" y="761"/>
                  </a:lnTo>
                  <a:lnTo>
                    <a:pt x="350" y="762"/>
                  </a:lnTo>
                  <a:lnTo>
                    <a:pt x="354" y="764"/>
                  </a:lnTo>
                  <a:lnTo>
                    <a:pt x="359" y="766"/>
                  </a:lnTo>
                  <a:lnTo>
                    <a:pt x="363" y="766"/>
                  </a:lnTo>
                  <a:lnTo>
                    <a:pt x="367" y="768"/>
                  </a:lnTo>
                  <a:lnTo>
                    <a:pt x="371" y="770"/>
                  </a:lnTo>
                  <a:lnTo>
                    <a:pt x="375" y="770"/>
                  </a:lnTo>
                  <a:lnTo>
                    <a:pt x="380" y="772"/>
                  </a:lnTo>
                  <a:lnTo>
                    <a:pt x="384" y="774"/>
                  </a:lnTo>
                  <a:lnTo>
                    <a:pt x="388" y="774"/>
                  </a:lnTo>
                  <a:lnTo>
                    <a:pt x="392" y="776"/>
                  </a:lnTo>
                  <a:lnTo>
                    <a:pt x="395" y="778"/>
                  </a:lnTo>
                  <a:lnTo>
                    <a:pt x="399" y="778"/>
                  </a:lnTo>
                  <a:lnTo>
                    <a:pt x="403" y="780"/>
                  </a:lnTo>
                  <a:lnTo>
                    <a:pt x="407" y="780"/>
                  </a:lnTo>
                  <a:lnTo>
                    <a:pt x="411" y="781"/>
                  </a:lnTo>
                  <a:lnTo>
                    <a:pt x="415" y="783"/>
                  </a:lnTo>
                  <a:lnTo>
                    <a:pt x="418" y="783"/>
                  </a:lnTo>
                  <a:lnTo>
                    <a:pt x="422" y="785"/>
                  </a:lnTo>
                  <a:lnTo>
                    <a:pt x="426" y="787"/>
                  </a:lnTo>
                  <a:lnTo>
                    <a:pt x="430" y="787"/>
                  </a:lnTo>
                  <a:lnTo>
                    <a:pt x="434" y="789"/>
                  </a:lnTo>
                  <a:lnTo>
                    <a:pt x="435" y="789"/>
                  </a:lnTo>
                  <a:lnTo>
                    <a:pt x="439" y="791"/>
                  </a:lnTo>
                  <a:lnTo>
                    <a:pt x="443" y="791"/>
                  </a:lnTo>
                  <a:lnTo>
                    <a:pt x="445" y="791"/>
                  </a:lnTo>
                  <a:lnTo>
                    <a:pt x="449" y="793"/>
                  </a:lnTo>
                  <a:lnTo>
                    <a:pt x="453" y="793"/>
                  </a:lnTo>
                  <a:lnTo>
                    <a:pt x="456" y="795"/>
                  </a:lnTo>
                  <a:lnTo>
                    <a:pt x="462" y="797"/>
                  </a:lnTo>
                  <a:lnTo>
                    <a:pt x="468" y="799"/>
                  </a:lnTo>
                  <a:lnTo>
                    <a:pt x="472" y="800"/>
                  </a:lnTo>
                  <a:lnTo>
                    <a:pt x="475" y="800"/>
                  </a:lnTo>
                  <a:lnTo>
                    <a:pt x="479" y="800"/>
                  </a:lnTo>
                  <a:lnTo>
                    <a:pt x="483" y="802"/>
                  </a:lnTo>
                  <a:lnTo>
                    <a:pt x="485" y="802"/>
                  </a:lnTo>
                  <a:lnTo>
                    <a:pt x="489" y="804"/>
                  </a:lnTo>
                  <a:lnTo>
                    <a:pt x="491" y="804"/>
                  </a:lnTo>
                  <a:lnTo>
                    <a:pt x="491" y="804"/>
                  </a:lnTo>
                  <a:lnTo>
                    <a:pt x="492" y="806"/>
                  </a:lnTo>
                  <a:lnTo>
                    <a:pt x="492" y="810"/>
                  </a:lnTo>
                  <a:lnTo>
                    <a:pt x="494" y="814"/>
                  </a:lnTo>
                  <a:lnTo>
                    <a:pt x="494" y="818"/>
                  </a:lnTo>
                  <a:lnTo>
                    <a:pt x="494" y="821"/>
                  </a:lnTo>
                  <a:lnTo>
                    <a:pt x="492" y="823"/>
                  </a:lnTo>
                  <a:lnTo>
                    <a:pt x="491" y="827"/>
                  </a:lnTo>
                  <a:lnTo>
                    <a:pt x="487" y="827"/>
                  </a:lnTo>
                  <a:lnTo>
                    <a:pt x="483" y="827"/>
                  </a:lnTo>
                  <a:lnTo>
                    <a:pt x="479" y="825"/>
                  </a:lnTo>
                  <a:lnTo>
                    <a:pt x="473" y="825"/>
                  </a:lnTo>
                  <a:lnTo>
                    <a:pt x="472" y="823"/>
                  </a:lnTo>
                  <a:lnTo>
                    <a:pt x="468" y="823"/>
                  </a:lnTo>
                  <a:lnTo>
                    <a:pt x="466" y="823"/>
                  </a:lnTo>
                  <a:lnTo>
                    <a:pt x="462" y="823"/>
                  </a:lnTo>
                  <a:lnTo>
                    <a:pt x="460" y="821"/>
                  </a:lnTo>
                  <a:lnTo>
                    <a:pt x="456" y="821"/>
                  </a:lnTo>
                  <a:lnTo>
                    <a:pt x="453" y="821"/>
                  </a:lnTo>
                  <a:lnTo>
                    <a:pt x="451" y="821"/>
                  </a:lnTo>
                  <a:lnTo>
                    <a:pt x="447" y="819"/>
                  </a:lnTo>
                  <a:lnTo>
                    <a:pt x="445" y="819"/>
                  </a:lnTo>
                  <a:lnTo>
                    <a:pt x="441" y="818"/>
                  </a:lnTo>
                  <a:lnTo>
                    <a:pt x="439" y="818"/>
                  </a:lnTo>
                  <a:lnTo>
                    <a:pt x="434" y="818"/>
                  </a:lnTo>
                  <a:lnTo>
                    <a:pt x="430" y="816"/>
                  </a:lnTo>
                  <a:lnTo>
                    <a:pt x="426" y="816"/>
                  </a:lnTo>
                  <a:lnTo>
                    <a:pt x="422" y="814"/>
                  </a:lnTo>
                  <a:lnTo>
                    <a:pt x="420" y="814"/>
                  </a:lnTo>
                  <a:lnTo>
                    <a:pt x="422" y="816"/>
                  </a:lnTo>
                  <a:lnTo>
                    <a:pt x="422" y="818"/>
                  </a:lnTo>
                  <a:lnTo>
                    <a:pt x="426" y="819"/>
                  </a:lnTo>
                  <a:lnTo>
                    <a:pt x="428" y="821"/>
                  </a:lnTo>
                  <a:lnTo>
                    <a:pt x="434" y="825"/>
                  </a:lnTo>
                  <a:lnTo>
                    <a:pt x="434" y="827"/>
                  </a:lnTo>
                  <a:lnTo>
                    <a:pt x="437" y="829"/>
                  </a:lnTo>
                  <a:lnTo>
                    <a:pt x="439" y="831"/>
                  </a:lnTo>
                  <a:lnTo>
                    <a:pt x="443" y="833"/>
                  </a:lnTo>
                  <a:lnTo>
                    <a:pt x="445" y="835"/>
                  </a:lnTo>
                  <a:lnTo>
                    <a:pt x="449" y="837"/>
                  </a:lnTo>
                  <a:lnTo>
                    <a:pt x="451" y="838"/>
                  </a:lnTo>
                  <a:lnTo>
                    <a:pt x="454" y="840"/>
                  </a:lnTo>
                  <a:lnTo>
                    <a:pt x="458" y="842"/>
                  </a:lnTo>
                  <a:lnTo>
                    <a:pt x="462" y="844"/>
                  </a:lnTo>
                  <a:lnTo>
                    <a:pt x="466" y="846"/>
                  </a:lnTo>
                  <a:lnTo>
                    <a:pt x="470" y="848"/>
                  </a:lnTo>
                  <a:lnTo>
                    <a:pt x="473" y="850"/>
                  </a:lnTo>
                  <a:lnTo>
                    <a:pt x="479" y="852"/>
                  </a:lnTo>
                  <a:lnTo>
                    <a:pt x="483" y="854"/>
                  </a:lnTo>
                  <a:lnTo>
                    <a:pt x="489" y="856"/>
                  </a:lnTo>
                  <a:lnTo>
                    <a:pt x="492" y="856"/>
                  </a:lnTo>
                  <a:lnTo>
                    <a:pt x="498" y="857"/>
                  </a:lnTo>
                  <a:lnTo>
                    <a:pt x="500" y="857"/>
                  </a:lnTo>
                  <a:lnTo>
                    <a:pt x="504" y="857"/>
                  </a:lnTo>
                  <a:lnTo>
                    <a:pt x="508" y="859"/>
                  </a:lnTo>
                  <a:lnTo>
                    <a:pt x="510" y="859"/>
                  </a:lnTo>
                  <a:lnTo>
                    <a:pt x="511" y="859"/>
                  </a:lnTo>
                  <a:lnTo>
                    <a:pt x="515" y="859"/>
                  </a:lnTo>
                  <a:lnTo>
                    <a:pt x="517" y="859"/>
                  </a:lnTo>
                  <a:lnTo>
                    <a:pt x="521" y="859"/>
                  </a:lnTo>
                  <a:lnTo>
                    <a:pt x="525" y="859"/>
                  </a:lnTo>
                  <a:lnTo>
                    <a:pt x="527" y="859"/>
                  </a:lnTo>
                  <a:lnTo>
                    <a:pt x="531" y="859"/>
                  </a:lnTo>
                  <a:lnTo>
                    <a:pt x="532" y="861"/>
                  </a:lnTo>
                  <a:lnTo>
                    <a:pt x="536" y="859"/>
                  </a:lnTo>
                  <a:lnTo>
                    <a:pt x="538" y="859"/>
                  </a:lnTo>
                  <a:lnTo>
                    <a:pt x="542" y="859"/>
                  </a:lnTo>
                  <a:lnTo>
                    <a:pt x="544" y="859"/>
                  </a:lnTo>
                  <a:lnTo>
                    <a:pt x="548" y="859"/>
                  </a:lnTo>
                  <a:lnTo>
                    <a:pt x="550" y="859"/>
                  </a:lnTo>
                  <a:lnTo>
                    <a:pt x="553" y="859"/>
                  </a:lnTo>
                  <a:lnTo>
                    <a:pt x="555" y="859"/>
                  </a:lnTo>
                  <a:lnTo>
                    <a:pt x="559" y="859"/>
                  </a:lnTo>
                  <a:lnTo>
                    <a:pt x="561" y="857"/>
                  </a:lnTo>
                  <a:lnTo>
                    <a:pt x="565" y="857"/>
                  </a:lnTo>
                  <a:lnTo>
                    <a:pt x="567" y="857"/>
                  </a:lnTo>
                  <a:lnTo>
                    <a:pt x="569" y="857"/>
                  </a:lnTo>
                  <a:lnTo>
                    <a:pt x="572" y="856"/>
                  </a:lnTo>
                  <a:lnTo>
                    <a:pt x="574" y="856"/>
                  </a:lnTo>
                  <a:lnTo>
                    <a:pt x="578" y="856"/>
                  </a:lnTo>
                  <a:lnTo>
                    <a:pt x="582" y="856"/>
                  </a:lnTo>
                  <a:lnTo>
                    <a:pt x="588" y="854"/>
                  </a:lnTo>
                  <a:lnTo>
                    <a:pt x="593" y="854"/>
                  </a:lnTo>
                  <a:lnTo>
                    <a:pt x="599" y="852"/>
                  </a:lnTo>
                  <a:lnTo>
                    <a:pt x="603" y="850"/>
                  </a:lnTo>
                  <a:lnTo>
                    <a:pt x="607" y="848"/>
                  </a:lnTo>
                  <a:lnTo>
                    <a:pt x="610" y="848"/>
                  </a:lnTo>
                  <a:lnTo>
                    <a:pt x="614" y="846"/>
                  </a:lnTo>
                  <a:lnTo>
                    <a:pt x="618" y="844"/>
                  </a:lnTo>
                  <a:lnTo>
                    <a:pt x="622" y="844"/>
                  </a:lnTo>
                  <a:lnTo>
                    <a:pt x="626" y="842"/>
                  </a:lnTo>
                  <a:lnTo>
                    <a:pt x="629" y="842"/>
                  </a:lnTo>
                  <a:lnTo>
                    <a:pt x="631" y="840"/>
                  </a:lnTo>
                  <a:lnTo>
                    <a:pt x="633" y="840"/>
                  </a:lnTo>
                  <a:lnTo>
                    <a:pt x="635" y="838"/>
                  </a:lnTo>
                  <a:lnTo>
                    <a:pt x="637" y="838"/>
                  </a:lnTo>
                  <a:lnTo>
                    <a:pt x="641" y="838"/>
                  </a:lnTo>
                  <a:lnTo>
                    <a:pt x="641" y="838"/>
                  </a:lnTo>
                  <a:lnTo>
                    <a:pt x="641" y="838"/>
                  </a:lnTo>
                  <a:lnTo>
                    <a:pt x="643" y="840"/>
                  </a:lnTo>
                  <a:lnTo>
                    <a:pt x="643" y="844"/>
                  </a:lnTo>
                  <a:lnTo>
                    <a:pt x="645" y="848"/>
                  </a:lnTo>
                  <a:lnTo>
                    <a:pt x="645" y="852"/>
                  </a:lnTo>
                  <a:lnTo>
                    <a:pt x="645" y="856"/>
                  </a:lnTo>
                  <a:lnTo>
                    <a:pt x="645" y="859"/>
                  </a:lnTo>
                  <a:lnTo>
                    <a:pt x="643" y="861"/>
                  </a:lnTo>
                  <a:lnTo>
                    <a:pt x="641" y="861"/>
                  </a:lnTo>
                  <a:lnTo>
                    <a:pt x="639" y="863"/>
                  </a:lnTo>
                  <a:lnTo>
                    <a:pt x="635" y="865"/>
                  </a:lnTo>
                  <a:lnTo>
                    <a:pt x="631" y="865"/>
                  </a:lnTo>
                  <a:lnTo>
                    <a:pt x="629" y="867"/>
                  </a:lnTo>
                  <a:lnTo>
                    <a:pt x="626" y="867"/>
                  </a:lnTo>
                  <a:lnTo>
                    <a:pt x="624" y="867"/>
                  </a:lnTo>
                  <a:lnTo>
                    <a:pt x="620" y="869"/>
                  </a:lnTo>
                  <a:lnTo>
                    <a:pt x="618" y="869"/>
                  </a:lnTo>
                  <a:lnTo>
                    <a:pt x="614" y="871"/>
                  </a:lnTo>
                  <a:lnTo>
                    <a:pt x="610" y="871"/>
                  </a:lnTo>
                  <a:lnTo>
                    <a:pt x="607" y="873"/>
                  </a:lnTo>
                  <a:lnTo>
                    <a:pt x="603" y="873"/>
                  </a:lnTo>
                  <a:lnTo>
                    <a:pt x="599" y="875"/>
                  </a:lnTo>
                  <a:lnTo>
                    <a:pt x="595" y="875"/>
                  </a:lnTo>
                  <a:lnTo>
                    <a:pt x="591" y="876"/>
                  </a:lnTo>
                  <a:lnTo>
                    <a:pt x="588" y="876"/>
                  </a:lnTo>
                  <a:lnTo>
                    <a:pt x="582" y="876"/>
                  </a:lnTo>
                  <a:lnTo>
                    <a:pt x="578" y="878"/>
                  </a:lnTo>
                  <a:lnTo>
                    <a:pt x="574" y="878"/>
                  </a:lnTo>
                  <a:lnTo>
                    <a:pt x="569" y="878"/>
                  </a:lnTo>
                  <a:lnTo>
                    <a:pt x="563" y="880"/>
                  </a:lnTo>
                  <a:lnTo>
                    <a:pt x="559" y="880"/>
                  </a:lnTo>
                  <a:lnTo>
                    <a:pt x="553" y="880"/>
                  </a:lnTo>
                  <a:lnTo>
                    <a:pt x="550" y="880"/>
                  </a:lnTo>
                  <a:lnTo>
                    <a:pt x="544" y="882"/>
                  </a:lnTo>
                  <a:lnTo>
                    <a:pt x="538" y="882"/>
                  </a:lnTo>
                  <a:lnTo>
                    <a:pt x="534" y="882"/>
                  </a:lnTo>
                  <a:lnTo>
                    <a:pt x="529" y="882"/>
                  </a:lnTo>
                  <a:lnTo>
                    <a:pt x="523" y="882"/>
                  </a:lnTo>
                  <a:lnTo>
                    <a:pt x="517" y="882"/>
                  </a:lnTo>
                  <a:lnTo>
                    <a:pt x="511" y="882"/>
                  </a:lnTo>
                  <a:lnTo>
                    <a:pt x="508" y="882"/>
                  </a:lnTo>
                  <a:lnTo>
                    <a:pt x="502" y="880"/>
                  </a:lnTo>
                  <a:lnTo>
                    <a:pt x="496" y="880"/>
                  </a:lnTo>
                  <a:lnTo>
                    <a:pt x="492" y="880"/>
                  </a:lnTo>
                  <a:lnTo>
                    <a:pt x="485" y="878"/>
                  </a:lnTo>
                  <a:lnTo>
                    <a:pt x="481" y="878"/>
                  </a:lnTo>
                  <a:lnTo>
                    <a:pt x="475" y="876"/>
                  </a:lnTo>
                  <a:lnTo>
                    <a:pt x="470" y="876"/>
                  </a:lnTo>
                  <a:lnTo>
                    <a:pt x="466" y="875"/>
                  </a:lnTo>
                  <a:lnTo>
                    <a:pt x="460" y="873"/>
                  </a:lnTo>
                  <a:lnTo>
                    <a:pt x="456" y="871"/>
                  </a:lnTo>
                  <a:lnTo>
                    <a:pt x="451" y="869"/>
                  </a:lnTo>
                  <a:lnTo>
                    <a:pt x="447" y="867"/>
                  </a:lnTo>
                  <a:lnTo>
                    <a:pt x="441" y="865"/>
                  </a:lnTo>
                  <a:lnTo>
                    <a:pt x="437" y="863"/>
                  </a:lnTo>
                  <a:lnTo>
                    <a:pt x="432" y="859"/>
                  </a:lnTo>
                  <a:lnTo>
                    <a:pt x="428" y="857"/>
                  </a:lnTo>
                  <a:lnTo>
                    <a:pt x="424" y="854"/>
                  </a:lnTo>
                  <a:lnTo>
                    <a:pt x="420" y="852"/>
                  </a:lnTo>
                  <a:lnTo>
                    <a:pt x="416" y="848"/>
                  </a:lnTo>
                  <a:lnTo>
                    <a:pt x="413" y="844"/>
                  </a:lnTo>
                  <a:lnTo>
                    <a:pt x="409" y="840"/>
                  </a:lnTo>
                  <a:lnTo>
                    <a:pt x="405" y="837"/>
                  </a:lnTo>
                  <a:lnTo>
                    <a:pt x="403" y="833"/>
                  </a:lnTo>
                  <a:lnTo>
                    <a:pt x="399" y="829"/>
                  </a:lnTo>
                  <a:lnTo>
                    <a:pt x="395" y="823"/>
                  </a:lnTo>
                  <a:lnTo>
                    <a:pt x="394" y="819"/>
                  </a:lnTo>
                  <a:lnTo>
                    <a:pt x="392" y="814"/>
                  </a:lnTo>
                  <a:lnTo>
                    <a:pt x="390" y="814"/>
                  </a:lnTo>
                  <a:lnTo>
                    <a:pt x="388" y="814"/>
                  </a:lnTo>
                  <a:lnTo>
                    <a:pt x="386" y="814"/>
                  </a:lnTo>
                  <a:lnTo>
                    <a:pt x="384" y="814"/>
                  </a:lnTo>
                  <a:lnTo>
                    <a:pt x="380" y="812"/>
                  </a:lnTo>
                  <a:lnTo>
                    <a:pt x="375" y="812"/>
                  </a:lnTo>
                  <a:lnTo>
                    <a:pt x="371" y="810"/>
                  </a:lnTo>
                  <a:lnTo>
                    <a:pt x="365" y="810"/>
                  </a:lnTo>
                  <a:lnTo>
                    <a:pt x="361" y="808"/>
                  </a:lnTo>
                  <a:lnTo>
                    <a:pt x="359" y="806"/>
                  </a:lnTo>
                  <a:lnTo>
                    <a:pt x="356" y="806"/>
                  </a:lnTo>
                  <a:lnTo>
                    <a:pt x="352" y="804"/>
                  </a:lnTo>
                  <a:lnTo>
                    <a:pt x="348" y="804"/>
                  </a:lnTo>
                  <a:lnTo>
                    <a:pt x="344" y="802"/>
                  </a:lnTo>
                  <a:lnTo>
                    <a:pt x="340" y="802"/>
                  </a:lnTo>
                  <a:lnTo>
                    <a:pt x="338" y="800"/>
                  </a:lnTo>
                  <a:lnTo>
                    <a:pt x="335" y="800"/>
                  </a:lnTo>
                  <a:lnTo>
                    <a:pt x="329" y="799"/>
                  </a:lnTo>
                  <a:lnTo>
                    <a:pt x="325" y="797"/>
                  </a:lnTo>
                  <a:lnTo>
                    <a:pt x="321" y="795"/>
                  </a:lnTo>
                  <a:lnTo>
                    <a:pt x="318" y="793"/>
                  </a:lnTo>
                  <a:lnTo>
                    <a:pt x="314" y="791"/>
                  </a:lnTo>
                  <a:lnTo>
                    <a:pt x="310" y="791"/>
                  </a:lnTo>
                  <a:lnTo>
                    <a:pt x="306" y="789"/>
                  </a:lnTo>
                  <a:lnTo>
                    <a:pt x="300" y="787"/>
                  </a:lnTo>
                  <a:lnTo>
                    <a:pt x="297" y="783"/>
                  </a:lnTo>
                  <a:lnTo>
                    <a:pt x="293" y="781"/>
                  </a:lnTo>
                  <a:lnTo>
                    <a:pt x="287" y="780"/>
                  </a:lnTo>
                  <a:lnTo>
                    <a:pt x="283" y="778"/>
                  </a:lnTo>
                  <a:lnTo>
                    <a:pt x="279" y="776"/>
                  </a:lnTo>
                  <a:lnTo>
                    <a:pt x="274" y="774"/>
                  </a:lnTo>
                  <a:lnTo>
                    <a:pt x="270" y="770"/>
                  </a:lnTo>
                  <a:lnTo>
                    <a:pt x="266" y="768"/>
                  </a:lnTo>
                  <a:lnTo>
                    <a:pt x="262" y="766"/>
                  </a:lnTo>
                  <a:lnTo>
                    <a:pt x="257" y="762"/>
                  </a:lnTo>
                  <a:lnTo>
                    <a:pt x="253" y="761"/>
                  </a:lnTo>
                  <a:lnTo>
                    <a:pt x="249" y="757"/>
                  </a:lnTo>
                  <a:lnTo>
                    <a:pt x="245" y="753"/>
                  </a:lnTo>
                  <a:lnTo>
                    <a:pt x="241" y="751"/>
                  </a:lnTo>
                  <a:lnTo>
                    <a:pt x="238" y="747"/>
                  </a:lnTo>
                  <a:lnTo>
                    <a:pt x="232" y="743"/>
                  </a:lnTo>
                  <a:lnTo>
                    <a:pt x="228" y="740"/>
                  </a:lnTo>
                  <a:lnTo>
                    <a:pt x="224" y="738"/>
                  </a:lnTo>
                  <a:lnTo>
                    <a:pt x="221" y="734"/>
                  </a:lnTo>
                  <a:lnTo>
                    <a:pt x="217" y="730"/>
                  </a:lnTo>
                  <a:lnTo>
                    <a:pt x="213" y="726"/>
                  </a:lnTo>
                  <a:lnTo>
                    <a:pt x="211" y="723"/>
                  </a:lnTo>
                  <a:lnTo>
                    <a:pt x="207" y="719"/>
                  </a:lnTo>
                  <a:lnTo>
                    <a:pt x="205" y="713"/>
                  </a:lnTo>
                  <a:lnTo>
                    <a:pt x="202" y="709"/>
                  </a:lnTo>
                  <a:lnTo>
                    <a:pt x="198" y="705"/>
                  </a:lnTo>
                  <a:lnTo>
                    <a:pt x="196" y="700"/>
                  </a:lnTo>
                  <a:lnTo>
                    <a:pt x="192" y="696"/>
                  </a:lnTo>
                  <a:lnTo>
                    <a:pt x="190" y="690"/>
                  </a:lnTo>
                  <a:lnTo>
                    <a:pt x="188" y="686"/>
                  </a:lnTo>
                  <a:lnTo>
                    <a:pt x="186" y="681"/>
                  </a:lnTo>
                  <a:lnTo>
                    <a:pt x="184" y="681"/>
                  </a:lnTo>
                  <a:lnTo>
                    <a:pt x="181" y="681"/>
                  </a:lnTo>
                  <a:lnTo>
                    <a:pt x="179" y="681"/>
                  </a:lnTo>
                  <a:lnTo>
                    <a:pt x="175" y="681"/>
                  </a:lnTo>
                  <a:lnTo>
                    <a:pt x="173" y="681"/>
                  </a:lnTo>
                  <a:lnTo>
                    <a:pt x="169" y="683"/>
                  </a:lnTo>
                  <a:lnTo>
                    <a:pt x="165" y="681"/>
                  </a:lnTo>
                  <a:lnTo>
                    <a:pt x="160" y="681"/>
                  </a:lnTo>
                  <a:lnTo>
                    <a:pt x="156" y="681"/>
                  </a:lnTo>
                  <a:lnTo>
                    <a:pt x="150" y="681"/>
                  </a:lnTo>
                  <a:lnTo>
                    <a:pt x="148" y="681"/>
                  </a:lnTo>
                  <a:lnTo>
                    <a:pt x="144" y="681"/>
                  </a:lnTo>
                  <a:lnTo>
                    <a:pt x="143" y="681"/>
                  </a:lnTo>
                  <a:lnTo>
                    <a:pt x="141" y="681"/>
                  </a:lnTo>
                  <a:lnTo>
                    <a:pt x="135" y="679"/>
                  </a:lnTo>
                  <a:lnTo>
                    <a:pt x="129" y="679"/>
                  </a:lnTo>
                  <a:lnTo>
                    <a:pt x="125" y="677"/>
                  </a:lnTo>
                  <a:lnTo>
                    <a:pt x="124" y="677"/>
                  </a:lnTo>
                  <a:lnTo>
                    <a:pt x="120" y="677"/>
                  </a:lnTo>
                  <a:lnTo>
                    <a:pt x="118" y="675"/>
                  </a:lnTo>
                  <a:lnTo>
                    <a:pt x="114" y="675"/>
                  </a:lnTo>
                  <a:lnTo>
                    <a:pt x="112" y="673"/>
                  </a:lnTo>
                  <a:lnTo>
                    <a:pt x="108" y="673"/>
                  </a:lnTo>
                  <a:lnTo>
                    <a:pt x="106" y="671"/>
                  </a:lnTo>
                  <a:lnTo>
                    <a:pt x="103" y="671"/>
                  </a:lnTo>
                  <a:lnTo>
                    <a:pt x="101" y="669"/>
                  </a:lnTo>
                  <a:lnTo>
                    <a:pt x="97" y="667"/>
                  </a:lnTo>
                  <a:lnTo>
                    <a:pt x="95" y="665"/>
                  </a:lnTo>
                  <a:lnTo>
                    <a:pt x="89" y="664"/>
                  </a:lnTo>
                  <a:lnTo>
                    <a:pt x="84" y="660"/>
                  </a:lnTo>
                  <a:lnTo>
                    <a:pt x="80" y="656"/>
                  </a:lnTo>
                  <a:lnTo>
                    <a:pt x="74" y="652"/>
                  </a:lnTo>
                  <a:lnTo>
                    <a:pt x="70" y="646"/>
                  </a:lnTo>
                  <a:lnTo>
                    <a:pt x="67" y="641"/>
                  </a:lnTo>
                  <a:lnTo>
                    <a:pt x="65" y="639"/>
                  </a:lnTo>
                  <a:lnTo>
                    <a:pt x="63" y="635"/>
                  </a:lnTo>
                  <a:lnTo>
                    <a:pt x="61" y="631"/>
                  </a:lnTo>
                  <a:lnTo>
                    <a:pt x="59" y="629"/>
                  </a:lnTo>
                  <a:lnTo>
                    <a:pt x="57" y="626"/>
                  </a:lnTo>
                  <a:lnTo>
                    <a:pt x="55" y="624"/>
                  </a:lnTo>
                  <a:lnTo>
                    <a:pt x="55" y="620"/>
                  </a:lnTo>
                  <a:lnTo>
                    <a:pt x="53" y="616"/>
                  </a:lnTo>
                  <a:lnTo>
                    <a:pt x="51" y="612"/>
                  </a:lnTo>
                  <a:lnTo>
                    <a:pt x="51" y="608"/>
                  </a:lnTo>
                  <a:lnTo>
                    <a:pt x="49" y="603"/>
                  </a:lnTo>
                  <a:lnTo>
                    <a:pt x="49" y="601"/>
                  </a:lnTo>
                  <a:lnTo>
                    <a:pt x="47" y="595"/>
                  </a:lnTo>
                  <a:lnTo>
                    <a:pt x="47" y="593"/>
                  </a:lnTo>
                  <a:lnTo>
                    <a:pt x="46" y="589"/>
                  </a:lnTo>
                  <a:lnTo>
                    <a:pt x="46" y="586"/>
                  </a:lnTo>
                  <a:lnTo>
                    <a:pt x="46" y="582"/>
                  </a:lnTo>
                  <a:lnTo>
                    <a:pt x="44" y="578"/>
                  </a:lnTo>
                  <a:lnTo>
                    <a:pt x="44" y="574"/>
                  </a:lnTo>
                  <a:lnTo>
                    <a:pt x="44" y="572"/>
                  </a:lnTo>
                  <a:lnTo>
                    <a:pt x="44" y="569"/>
                  </a:lnTo>
                  <a:lnTo>
                    <a:pt x="44" y="565"/>
                  </a:lnTo>
                  <a:lnTo>
                    <a:pt x="44" y="563"/>
                  </a:lnTo>
                  <a:lnTo>
                    <a:pt x="44" y="559"/>
                  </a:lnTo>
                  <a:lnTo>
                    <a:pt x="44" y="557"/>
                  </a:lnTo>
                  <a:lnTo>
                    <a:pt x="44" y="553"/>
                  </a:lnTo>
                  <a:lnTo>
                    <a:pt x="44" y="550"/>
                  </a:lnTo>
                  <a:lnTo>
                    <a:pt x="44" y="548"/>
                  </a:lnTo>
                  <a:lnTo>
                    <a:pt x="44" y="544"/>
                  </a:lnTo>
                  <a:lnTo>
                    <a:pt x="46" y="542"/>
                  </a:lnTo>
                  <a:lnTo>
                    <a:pt x="46" y="538"/>
                  </a:lnTo>
                  <a:lnTo>
                    <a:pt x="47" y="536"/>
                  </a:lnTo>
                  <a:lnTo>
                    <a:pt x="47" y="531"/>
                  </a:lnTo>
                  <a:lnTo>
                    <a:pt x="49" y="527"/>
                  </a:lnTo>
                  <a:lnTo>
                    <a:pt x="51" y="521"/>
                  </a:lnTo>
                  <a:lnTo>
                    <a:pt x="55" y="517"/>
                  </a:lnTo>
                  <a:lnTo>
                    <a:pt x="57" y="512"/>
                  </a:lnTo>
                  <a:lnTo>
                    <a:pt x="59" y="508"/>
                  </a:lnTo>
                  <a:lnTo>
                    <a:pt x="63" y="502"/>
                  </a:lnTo>
                  <a:lnTo>
                    <a:pt x="67" y="498"/>
                  </a:lnTo>
                  <a:lnTo>
                    <a:pt x="70" y="494"/>
                  </a:lnTo>
                  <a:lnTo>
                    <a:pt x="74" y="491"/>
                  </a:lnTo>
                  <a:lnTo>
                    <a:pt x="78" y="487"/>
                  </a:lnTo>
                  <a:lnTo>
                    <a:pt x="84" y="485"/>
                  </a:lnTo>
                  <a:lnTo>
                    <a:pt x="87" y="481"/>
                  </a:lnTo>
                  <a:lnTo>
                    <a:pt x="93" y="477"/>
                  </a:lnTo>
                  <a:lnTo>
                    <a:pt x="95" y="477"/>
                  </a:lnTo>
                  <a:lnTo>
                    <a:pt x="97" y="475"/>
                  </a:lnTo>
                  <a:lnTo>
                    <a:pt x="101" y="473"/>
                  </a:lnTo>
                  <a:lnTo>
                    <a:pt x="105" y="472"/>
                  </a:lnTo>
                  <a:lnTo>
                    <a:pt x="106" y="472"/>
                  </a:lnTo>
                  <a:lnTo>
                    <a:pt x="108" y="470"/>
                  </a:lnTo>
                  <a:lnTo>
                    <a:pt x="112" y="468"/>
                  </a:lnTo>
                  <a:lnTo>
                    <a:pt x="116" y="468"/>
                  </a:lnTo>
                  <a:lnTo>
                    <a:pt x="118" y="466"/>
                  </a:lnTo>
                  <a:lnTo>
                    <a:pt x="122" y="464"/>
                  </a:lnTo>
                  <a:lnTo>
                    <a:pt x="125" y="464"/>
                  </a:lnTo>
                  <a:lnTo>
                    <a:pt x="129" y="462"/>
                  </a:lnTo>
                  <a:lnTo>
                    <a:pt x="124" y="430"/>
                  </a:lnTo>
                  <a:lnTo>
                    <a:pt x="122" y="430"/>
                  </a:lnTo>
                  <a:lnTo>
                    <a:pt x="122" y="430"/>
                  </a:lnTo>
                  <a:lnTo>
                    <a:pt x="120" y="428"/>
                  </a:lnTo>
                  <a:lnTo>
                    <a:pt x="118" y="426"/>
                  </a:lnTo>
                  <a:lnTo>
                    <a:pt x="114" y="422"/>
                  </a:lnTo>
                  <a:lnTo>
                    <a:pt x="110" y="418"/>
                  </a:lnTo>
                  <a:lnTo>
                    <a:pt x="110" y="415"/>
                  </a:lnTo>
                  <a:lnTo>
                    <a:pt x="108" y="413"/>
                  </a:lnTo>
                  <a:lnTo>
                    <a:pt x="106" y="409"/>
                  </a:lnTo>
                  <a:lnTo>
                    <a:pt x="106" y="407"/>
                  </a:lnTo>
                  <a:lnTo>
                    <a:pt x="105" y="403"/>
                  </a:lnTo>
                  <a:lnTo>
                    <a:pt x="103" y="399"/>
                  </a:lnTo>
                  <a:lnTo>
                    <a:pt x="101" y="394"/>
                  </a:lnTo>
                  <a:lnTo>
                    <a:pt x="99" y="390"/>
                  </a:lnTo>
                  <a:lnTo>
                    <a:pt x="97" y="384"/>
                  </a:lnTo>
                  <a:lnTo>
                    <a:pt x="97" y="380"/>
                  </a:lnTo>
                  <a:lnTo>
                    <a:pt x="95" y="377"/>
                  </a:lnTo>
                  <a:lnTo>
                    <a:pt x="95" y="375"/>
                  </a:lnTo>
                  <a:lnTo>
                    <a:pt x="95" y="371"/>
                  </a:lnTo>
                  <a:lnTo>
                    <a:pt x="95" y="369"/>
                  </a:lnTo>
                  <a:lnTo>
                    <a:pt x="93" y="365"/>
                  </a:lnTo>
                  <a:lnTo>
                    <a:pt x="93" y="361"/>
                  </a:lnTo>
                  <a:lnTo>
                    <a:pt x="93" y="358"/>
                  </a:lnTo>
                  <a:lnTo>
                    <a:pt x="93" y="356"/>
                  </a:lnTo>
                  <a:lnTo>
                    <a:pt x="93" y="352"/>
                  </a:lnTo>
                  <a:lnTo>
                    <a:pt x="93" y="348"/>
                  </a:lnTo>
                  <a:lnTo>
                    <a:pt x="93" y="344"/>
                  </a:lnTo>
                  <a:lnTo>
                    <a:pt x="93" y="340"/>
                  </a:lnTo>
                  <a:lnTo>
                    <a:pt x="91" y="337"/>
                  </a:lnTo>
                  <a:lnTo>
                    <a:pt x="91" y="333"/>
                  </a:lnTo>
                  <a:lnTo>
                    <a:pt x="91" y="327"/>
                  </a:lnTo>
                  <a:lnTo>
                    <a:pt x="91" y="323"/>
                  </a:lnTo>
                  <a:lnTo>
                    <a:pt x="91" y="320"/>
                  </a:lnTo>
                  <a:lnTo>
                    <a:pt x="91" y="314"/>
                  </a:lnTo>
                  <a:lnTo>
                    <a:pt x="93" y="310"/>
                  </a:lnTo>
                  <a:lnTo>
                    <a:pt x="93" y="306"/>
                  </a:lnTo>
                  <a:lnTo>
                    <a:pt x="91" y="306"/>
                  </a:lnTo>
                  <a:lnTo>
                    <a:pt x="91" y="304"/>
                  </a:lnTo>
                  <a:lnTo>
                    <a:pt x="87" y="302"/>
                  </a:lnTo>
                  <a:lnTo>
                    <a:pt x="86" y="302"/>
                  </a:lnTo>
                  <a:lnTo>
                    <a:pt x="82" y="301"/>
                  </a:lnTo>
                  <a:lnTo>
                    <a:pt x="78" y="299"/>
                  </a:lnTo>
                  <a:lnTo>
                    <a:pt x="72" y="297"/>
                  </a:lnTo>
                  <a:lnTo>
                    <a:pt x="68" y="295"/>
                  </a:lnTo>
                  <a:lnTo>
                    <a:pt x="63" y="291"/>
                  </a:lnTo>
                  <a:lnTo>
                    <a:pt x="57" y="289"/>
                  </a:lnTo>
                  <a:lnTo>
                    <a:pt x="51" y="287"/>
                  </a:lnTo>
                  <a:lnTo>
                    <a:pt x="47" y="285"/>
                  </a:lnTo>
                  <a:lnTo>
                    <a:pt x="44" y="283"/>
                  </a:lnTo>
                  <a:lnTo>
                    <a:pt x="40" y="283"/>
                  </a:lnTo>
                  <a:lnTo>
                    <a:pt x="36" y="282"/>
                  </a:lnTo>
                  <a:lnTo>
                    <a:pt x="34" y="282"/>
                  </a:lnTo>
                  <a:lnTo>
                    <a:pt x="30" y="282"/>
                  </a:lnTo>
                  <a:lnTo>
                    <a:pt x="28" y="282"/>
                  </a:lnTo>
                  <a:lnTo>
                    <a:pt x="25" y="282"/>
                  </a:lnTo>
                  <a:lnTo>
                    <a:pt x="23" y="283"/>
                  </a:lnTo>
                  <a:lnTo>
                    <a:pt x="19" y="282"/>
                  </a:lnTo>
                  <a:lnTo>
                    <a:pt x="15" y="282"/>
                  </a:lnTo>
                  <a:lnTo>
                    <a:pt x="13" y="282"/>
                  </a:lnTo>
                  <a:lnTo>
                    <a:pt x="11" y="282"/>
                  </a:lnTo>
                  <a:lnTo>
                    <a:pt x="6" y="280"/>
                  </a:lnTo>
                  <a:lnTo>
                    <a:pt x="2" y="278"/>
                  </a:lnTo>
                  <a:lnTo>
                    <a:pt x="0" y="274"/>
                  </a:lnTo>
                  <a:lnTo>
                    <a:pt x="0" y="272"/>
                  </a:lnTo>
                  <a:lnTo>
                    <a:pt x="0" y="270"/>
                  </a:lnTo>
                  <a:lnTo>
                    <a:pt x="2" y="266"/>
                  </a:lnTo>
                  <a:lnTo>
                    <a:pt x="4" y="261"/>
                  </a:lnTo>
                  <a:lnTo>
                    <a:pt x="8" y="257"/>
                  </a:lnTo>
                  <a:lnTo>
                    <a:pt x="9" y="255"/>
                  </a:lnTo>
                  <a:lnTo>
                    <a:pt x="11" y="251"/>
                  </a:lnTo>
                  <a:lnTo>
                    <a:pt x="15" y="249"/>
                  </a:lnTo>
                  <a:lnTo>
                    <a:pt x="19" y="247"/>
                  </a:lnTo>
                  <a:lnTo>
                    <a:pt x="23" y="244"/>
                  </a:lnTo>
                  <a:lnTo>
                    <a:pt x="27" y="242"/>
                  </a:lnTo>
                  <a:lnTo>
                    <a:pt x="30" y="240"/>
                  </a:lnTo>
                  <a:lnTo>
                    <a:pt x="36" y="236"/>
                  </a:lnTo>
                  <a:lnTo>
                    <a:pt x="40" y="234"/>
                  </a:lnTo>
                  <a:lnTo>
                    <a:pt x="44" y="230"/>
                  </a:lnTo>
                  <a:lnTo>
                    <a:pt x="49" y="228"/>
                  </a:lnTo>
                  <a:lnTo>
                    <a:pt x="55" y="226"/>
                  </a:lnTo>
                  <a:lnTo>
                    <a:pt x="59" y="223"/>
                  </a:lnTo>
                  <a:lnTo>
                    <a:pt x="63" y="221"/>
                  </a:lnTo>
                  <a:lnTo>
                    <a:pt x="68" y="219"/>
                  </a:lnTo>
                  <a:lnTo>
                    <a:pt x="72" y="217"/>
                  </a:lnTo>
                  <a:lnTo>
                    <a:pt x="76" y="213"/>
                  </a:lnTo>
                  <a:lnTo>
                    <a:pt x="82" y="211"/>
                  </a:lnTo>
                  <a:lnTo>
                    <a:pt x="86" y="209"/>
                  </a:lnTo>
                  <a:lnTo>
                    <a:pt x="89" y="207"/>
                  </a:lnTo>
                  <a:lnTo>
                    <a:pt x="91" y="205"/>
                  </a:lnTo>
                  <a:lnTo>
                    <a:pt x="95" y="205"/>
                  </a:lnTo>
                  <a:lnTo>
                    <a:pt x="97" y="204"/>
                  </a:lnTo>
                  <a:lnTo>
                    <a:pt x="101" y="202"/>
                  </a:lnTo>
                  <a:lnTo>
                    <a:pt x="103" y="200"/>
                  </a:lnTo>
                  <a:lnTo>
                    <a:pt x="105" y="200"/>
                  </a:lnTo>
                  <a:lnTo>
                    <a:pt x="105" y="200"/>
                  </a:lnTo>
                  <a:lnTo>
                    <a:pt x="101" y="198"/>
                  </a:lnTo>
                  <a:lnTo>
                    <a:pt x="97" y="194"/>
                  </a:lnTo>
                  <a:lnTo>
                    <a:pt x="93" y="190"/>
                  </a:lnTo>
                  <a:lnTo>
                    <a:pt x="89" y="186"/>
                  </a:lnTo>
                  <a:lnTo>
                    <a:pt x="86" y="185"/>
                  </a:lnTo>
                  <a:lnTo>
                    <a:pt x="82" y="181"/>
                  </a:lnTo>
                  <a:lnTo>
                    <a:pt x="80" y="179"/>
                  </a:lnTo>
                  <a:lnTo>
                    <a:pt x="76" y="175"/>
                  </a:lnTo>
                  <a:lnTo>
                    <a:pt x="72" y="171"/>
                  </a:lnTo>
                  <a:lnTo>
                    <a:pt x="68" y="169"/>
                  </a:lnTo>
                  <a:lnTo>
                    <a:pt x="65" y="166"/>
                  </a:lnTo>
                  <a:lnTo>
                    <a:pt x="61" y="162"/>
                  </a:lnTo>
                  <a:lnTo>
                    <a:pt x="57" y="158"/>
                  </a:lnTo>
                  <a:lnTo>
                    <a:pt x="53" y="154"/>
                  </a:lnTo>
                  <a:lnTo>
                    <a:pt x="49" y="152"/>
                  </a:lnTo>
                  <a:lnTo>
                    <a:pt x="46" y="148"/>
                  </a:lnTo>
                  <a:lnTo>
                    <a:pt x="42" y="145"/>
                  </a:lnTo>
                  <a:lnTo>
                    <a:pt x="40" y="143"/>
                  </a:lnTo>
                  <a:lnTo>
                    <a:pt x="36" y="139"/>
                  </a:lnTo>
                  <a:lnTo>
                    <a:pt x="34" y="137"/>
                  </a:lnTo>
                  <a:lnTo>
                    <a:pt x="30" y="135"/>
                  </a:lnTo>
                  <a:lnTo>
                    <a:pt x="28" y="131"/>
                  </a:lnTo>
                  <a:lnTo>
                    <a:pt x="27" y="129"/>
                  </a:lnTo>
                  <a:lnTo>
                    <a:pt x="23" y="128"/>
                  </a:lnTo>
                  <a:lnTo>
                    <a:pt x="21" y="126"/>
                  </a:lnTo>
                  <a:lnTo>
                    <a:pt x="19" y="122"/>
                  </a:lnTo>
                  <a:lnTo>
                    <a:pt x="17" y="118"/>
                  </a:lnTo>
                  <a:lnTo>
                    <a:pt x="17" y="114"/>
                  </a:lnTo>
                  <a:lnTo>
                    <a:pt x="17" y="112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3"/>
                  </a:lnTo>
                  <a:lnTo>
                    <a:pt x="19" y="101"/>
                  </a:lnTo>
                  <a:lnTo>
                    <a:pt x="19" y="97"/>
                  </a:lnTo>
                  <a:lnTo>
                    <a:pt x="21" y="95"/>
                  </a:lnTo>
                  <a:lnTo>
                    <a:pt x="23" y="91"/>
                  </a:lnTo>
                  <a:lnTo>
                    <a:pt x="27" y="90"/>
                  </a:lnTo>
                  <a:lnTo>
                    <a:pt x="28" y="88"/>
                  </a:lnTo>
                  <a:lnTo>
                    <a:pt x="30" y="88"/>
                  </a:lnTo>
                  <a:lnTo>
                    <a:pt x="32" y="88"/>
                  </a:lnTo>
                  <a:lnTo>
                    <a:pt x="36" y="88"/>
                  </a:lnTo>
                  <a:lnTo>
                    <a:pt x="38" y="90"/>
                  </a:lnTo>
                  <a:lnTo>
                    <a:pt x="42" y="91"/>
                  </a:lnTo>
                  <a:lnTo>
                    <a:pt x="44" y="91"/>
                  </a:lnTo>
                  <a:lnTo>
                    <a:pt x="47" y="91"/>
                  </a:lnTo>
                  <a:lnTo>
                    <a:pt x="51" y="93"/>
                  </a:lnTo>
                  <a:lnTo>
                    <a:pt x="53" y="95"/>
                  </a:lnTo>
                  <a:lnTo>
                    <a:pt x="57" y="95"/>
                  </a:lnTo>
                  <a:lnTo>
                    <a:pt x="61" y="97"/>
                  </a:lnTo>
                  <a:lnTo>
                    <a:pt x="65" y="99"/>
                  </a:lnTo>
                  <a:lnTo>
                    <a:pt x="68" y="101"/>
                  </a:lnTo>
                  <a:lnTo>
                    <a:pt x="72" y="101"/>
                  </a:lnTo>
                  <a:lnTo>
                    <a:pt x="74" y="103"/>
                  </a:lnTo>
                  <a:lnTo>
                    <a:pt x="78" y="103"/>
                  </a:lnTo>
                  <a:lnTo>
                    <a:pt x="82" y="105"/>
                  </a:lnTo>
                  <a:lnTo>
                    <a:pt x="84" y="107"/>
                  </a:lnTo>
                  <a:lnTo>
                    <a:pt x="87" y="107"/>
                  </a:lnTo>
                  <a:lnTo>
                    <a:pt x="91" y="109"/>
                  </a:lnTo>
                  <a:lnTo>
                    <a:pt x="93" y="110"/>
                  </a:lnTo>
                  <a:lnTo>
                    <a:pt x="97" y="110"/>
                  </a:lnTo>
                  <a:lnTo>
                    <a:pt x="101" y="112"/>
                  </a:lnTo>
                  <a:lnTo>
                    <a:pt x="105" y="114"/>
                  </a:lnTo>
                  <a:lnTo>
                    <a:pt x="105" y="116"/>
                  </a:lnTo>
                  <a:lnTo>
                    <a:pt x="105" y="114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3" y="107"/>
                  </a:lnTo>
                  <a:lnTo>
                    <a:pt x="101" y="103"/>
                  </a:lnTo>
                  <a:lnTo>
                    <a:pt x="101" y="101"/>
                  </a:lnTo>
                  <a:lnTo>
                    <a:pt x="99" y="97"/>
                  </a:lnTo>
                  <a:lnTo>
                    <a:pt x="97" y="93"/>
                  </a:lnTo>
                  <a:lnTo>
                    <a:pt x="97" y="90"/>
                  </a:lnTo>
                  <a:lnTo>
                    <a:pt x="95" y="86"/>
                  </a:lnTo>
                  <a:lnTo>
                    <a:pt x="95" y="82"/>
                  </a:lnTo>
                  <a:lnTo>
                    <a:pt x="93" y="76"/>
                  </a:lnTo>
                  <a:lnTo>
                    <a:pt x="93" y="72"/>
                  </a:lnTo>
                  <a:lnTo>
                    <a:pt x="91" y="69"/>
                  </a:lnTo>
                  <a:lnTo>
                    <a:pt x="91" y="63"/>
                  </a:lnTo>
                  <a:lnTo>
                    <a:pt x="89" y="57"/>
                  </a:lnTo>
                  <a:lnTo>
                    <a:pt x="89" y="53"/>
                  </a:lnTo>
                  <a:lnTo>
                    <a:pt x="87" y="48"/>
                  </a:lnTo>
                  <a:lnTo>
                    <a:pt x="86" y="44"/>
                  </a:lnTo>
                  <a:lnTo>
                    <a:pt x="86" y="38"/>
                  </a:lnTo>
                  <a:lnTo>
                    <a:pt x="86" y="34"/>
                  </a:lnTo>
                  <a:lnTo>
                    <a:pt x="86" y="29"/>
                  </a:lnTo>
                  <a:lnTo>
                    <a:pt x="84" y="25"/>
                  </a:lnTo>
                  <a:lnTo>
                    <a:pt x="84" y="19"/>
                  </a:lnTo>
                  <a:lnTo>
                    <a:pt x="84" y="15"/>
                  </a:lnTo>
                  <a:lnTo>
                    <a:pt x="84" y="12"/>
                  </a:lnTo>
                  <a:lnTo>
                    <a:pt x="84" y="8"/>
                  </a:lnTo>
                  <a:lnTo>
                    <a:pt x="86" y="6"/>
                  </a:lnTo>
                  <a:lnTo>
                    <a:pt x="86" y="2"/>
                  </a:lnTo>
                  <a:lnTo>
                    <a:pt x="87" y="0"/>
                  </a:lnTo>
                  <a:lnTo>
                    <a:pt x="118" y="21"/>
                  </a:lnTo>
                  <a:lnTo>
                    <a:pt x="118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4A4D998A-C9A8-7F5B-617B-0DB429B1A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1" y="3032"/>
              <a:ext cx="41" cy="141"/>
            </a:xfrm>
            <a:custGeom>
              <a:avLst/>
              <a:gdLst>
                <a:gd name="T0" fmla="*/ 70 w 81"/>
                <a:gd name="T1" fmla="*/ 133 h 283"/>
                <a:gd name="T2" fmla="*/ 59 w 81"/>
                <a:gd name="T3" fmla="*/ 124 h 283"/>
                <a:gd name="T4" fmla="*/ 47 w 81"/>
                <a:gd name="T5" fmla="*/ 127 h 283"/>
                <a:gd name="T6" fmla="*/ 34 w 81"/>
                <a:gd name="T7" fmla="*/ 131 h 283"/>
                <a:gd name="T8" fmla="*/ 24 w 81"/>
                <a:gd name="T9" fmla="*/ 139 h 283"/>
                <a:gd name="T10" fmla="*/ 19 w 81"/>
                <a:gd name="T11" fmla="*/ 148 h 283"/>
                <a:gd name="T12" fmla="*/ 21 w 81"/>
                <a:gd name="T13" fmla="*/ 164 h 283"/>
                <a:gd name="T14" fmla="*/ 22 w 81"/>
                <a:gd name="T15" fmla="*/ 175 h 283"/>
                <a:gd name="T16" fmla="*/ 24 w 81"/>
                <a:gd name="T17" fmla="*/ 186 h 283"/>
                <a:gd name="T18" fmla="*/ 26 w 81"/>
                <a:gd name="T19" fmla="*/ 200 h 283"/>
                <a:gd name="T20" fmla="*/ 28 w 81"/>
                <a:gd name="T21" fmla="*/ 213 h 283"/>
                <a:gd name="T22" fmla="*/ 30 w 81"/>
                <a:gd name="T23" fmla="*/ 224 h 283"/>
                <a:gd name="T24" fmla="*/ 32 w 81"/>
                <a:gd name="T25" fmla="*/ 238 h 283"/>
                <a:gd name="T26" fmla="*/ 36 w 81"/>
                <a:gd name="T27" fmla="*/ 251 h 283"/>
                <a:gd name="T28" fmla="*/ 45 w 81"/>
                <a:gd name="T29" fmla="*/ 253 h 283"/>
                <a:gd name="T30" fmla="*/ 61 w 81"/>
                <a:gd name="T31" fmla="*/ 247 h 283"/>
                <a:gd name="T32" fmla="*/ 74 w 81"/>
                <a:gd name="T33" fmla="*/ 240 h 283"/>
                <a:gd name="T34" fmla="*/ 68 w 81"/>
                <a:gd name="T35" fmla="*/ 268 h 283"/>
                <a:gd name="T36" fmla="*/ 59 w 81"/>
                <a:gd name="T37" fmla="*/ 276 h 283"/>
                <a:gd name="T38" fmla="*/ 45 w 81"/>
                <a:gd name="T39" fmla="*/ 281 h 283"/>
                <a:gd name="T40" fmla="*/ 30 w 81"/>
                <a:gd name="T41" fmla="*/ 283 h 283"/>
                <a:gd name="T42" fmla="*/ 21 w 81"/>
                <a:gd name="T43" fmla="*/ 276 h 283"/>
                <a:gd name="T44" fmla="*/ 17 w 81"/>
                <a:gd name="T45" fmla="*/ 266 h 283"/>
                <a:gd name="T46" fmla="*/ 17 w 81"/>
                <a:gd name="T47" fmla="*/ 253 h 283"/>
                <a:gd name="T48" fmla="*/ 17 w 81"/>
                <a:gd name="T49" fmla="*/ 236 h 283"/>
                <a:gd name="T50" fmla="*/ 13 w 81"/>
                <a:gd name="T51" fmla="*/ 221 h 283"/>
                <a:gd name="T52" fmla="*/ 9 w 81"/>
                <a:gd name="T53" fmla="*/ 207 h 283"/>
                <a:gd name="T54" fmla="*/ 5 w 81"/>
                <a:gd name="T55" fmla="*/ 194 h 283"/>
                <a:gd name="T56" fmla="*/ 3 w 81"/>
                <a:gd name="T57" fmla="*/ 179 h 283"/>
                <a:gd name="T58" fmla="*/ 0 w 81"/>
                <a:gd name="T59" fmla="*/ 165 h 283"/>
                <a:gd name="T60" fmla="*/ 0 w 81"/>
                <a:gd name="T61" fmla="*/ 152 h 283"/>
                <a:gd name="T62" fmla="*/ 0 w 81"/>
                <a:gd name="T63" fmla="*/ 141 h 283"/>
                <a:gd name="T64" fmla="*/ 5 w 81"/>
                <a:gd name="T65" fmla="*/ 127 h 283"/>
                <a:gd name="T66" fmla="*/ 17 w 81"/>
                <a:gd name="T67" fmla="*/ 116 h 283"/>
                <a:gd name="T68" fmla="*/ 28 w 81"/>
                <a:gd name="T69" fmla="*/ 108 h 283"/>
                <a:gd name="T70" fmla="*/ 38 w 81"/>
                <a:gd name="T71" fmla="*/ 105 h 283"/>
                <a:gd name="T72" fmla="*/ 49 w 81"/>
                <a:gd name="T73" fmla="*/ 101 h 283"/>
                <a:gd name="T74" fmla="*/ 53 w 81"/>
                <a:gd name="T75" fmla="*/ 99 h 283"/>
                <a:gd name="T76" fmla="*/ 51 w 81"/>
                <a:gd name="T77" fmla="*/ 86 h 283"/>
                <a:gd name="T78" fmla="*/ 49 w 81"/>
                <a:gd name="T79" fmla="*/ 70 h 283"/>
                <a:gd name="T80" fmla="*/ 47 w 81"/>
                <a:gd name="T81" fmla="*/ 51 h 283"/>
                <a:gd name="T82" fmla="*/ 43 w 81"/>
                <a:gd name="T83" fmla="*/ 32 h 283"/>
                <a:gd name="T84" fmla="*/ 41 w 81"/>
                <a:gd name="T85" fmla="*/ 17 h 283"/>
                <a:gd name="T86" fmla="*/ 41 w 81"/>
                <a:gd name="T87" fmla="*/ 6 h 283"/>
                <a:gd name="T88" fmla="*/ 51 w 81"/>
                <a:gd name="T89" fmla="*/ 0 h 283"/>
                <a:gd name="T90" fmla="*/ 62 w 81"/>
                <a:gd name="T91" fmla="*/ 6 h 283"/>
                <a:gd name="T92" fmla="*/ 66 w 81"/>
                <a:gd name="T93" fmla="*/ 17 h 283"/>
                <a:gd name="T94" fmla="*/ 66 w 81"/>
                <a:gd name="T95" fmla="*/ 27 h 283"/>
                <a:gd name="T96" fmla="*/ 68 w 81"/>
                <a:gd name="T97" fmla="*/ 42 h 283"/>
                <a:gd name="T98" fmla="*/ 72 w 81"/>
                <a:gd name="T99" fmla="*/ 59 h 283"/>
                <a:gd name="T100" fmla="*/ 74 w 81"/>
                <a:gd name="T101" fmla="*/ 78 h 283"/>
                <a:gd name="T102" fmla="*/ 76 w 81"/>
                <a:gd name="T103" fmla="*/ 95 h 283"/>
                <a:gd name="T104" fmla="*/ 80 w 81"/>
                <a:gd name="T105" fmla="*/ 110 h 283"/>
                <a:gd name="T106" fmla="*/ 81 w 81"/>
                <a:gd name="T107" fmla="*/ 122 h 283"/>
                <a:gd name="T108" fmla="*/ 74 w 81"/>
                <a:gd name="T109" fmla="*/ 14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1" h="283">
                  <a:moveTo>
                    <a:pt x="74" y="143"/>
                  </a:moveTo>
                  <a:lnTo>
                    <a:pt x="74" y="141"/>
                  </a:lnTo>
                  <a:lnTo>
                    <a:pt x="72" y="137"/>
                  </a:lnTo>
                  <a:lnTo>
                    <a:pt x="70" y="133"/>
                  </a:lnTo>
                  <a:lnTo>
                    <a:pt x="68" y="129"/>
                  </a:lnTo>
                  <a:lnTo>
                    <a:pt x="64" y="126"/>
                  </a:lnTo>
                  <a:lnTo>
                    <a:pt x="61" y="124"/>
                  </a:lnTo>
                  <a:lnTo>
                    <a:pt x="59" y="124"/>
                  </a:lnTo>
                  <a:lnTo>
                    <a:pt x="57" y="124"/>
                  </a:lnTo>
                  <a:lnTo>
                    <a:pt x="53" y="124"/>
                  </a:lnTo>
                  <a:lnTo>
                    <a:pt x="51" y="126"/>
                  </a:lnTo>
                  <a:lnTo>
                    <a:pt x="47" y="127"/>
                  </a:lnTo>
                  <a:lnTo>
                    <a:pt x="43" y="129"/>
                  </a:lnTo>
                  <a:lnTo>
                    <a:pt x="41" y="129"/>
                  </a:lnTo>
                  <a:lnTo>
                    <a:pt x="38" y="131"/>
                  </a:lnTo>
                  <a:lnTo>
                    <a:pt x="34" y="131"/>
                  </a:lnTo>
                  <a:lnTo>
                    <a:pt x="32" y="133"/>
                  </a:lnTo>
                  <a:lnTo>
                    <a:pt x="28" y="135"/>
                  </a:lnTo>
                  <a:lnTo>
                    <a:pt x="26" y="137"/>
                  </a:lnTo>
                  <a:lnTo>
                    <a:pt x="24" y="139"/>
                  </a:lnTo>
                  <a:lnTo>
                    <a:pt x="22" y="141"/>
                  </a:lnTo>
                  <a:lnTo>
                    <a:pt x="21" y="143"/>
                  </a:lnTo>
                  <a:lnTo>
                    <a:pt x="21" y="146"/>
                  </a:lnTo>
                  <a:lnTo>
                    <a:pt x="19" y="148"/>
                  </a:lnTo>
                  <a:lnTo>
                    <a:pt x="19" y="152"/>
                  </a:lnTo>
                  <a:lnTo>
                    <a:pt x="19" y="156"/>
                  </a:lnTo>
                  <a:lnTo>
                    <a:pt x="21" y="162"/>
                  </a:lnTo>
                  <a:lnTo>
                    <a:pt x="21" y="164"/>
                  </a:lnTo>
                  <a:lnTo>
                    <a:pt x="21" y="165"/>
                  </a:lnTo>
                  <a:lnTo>
                    <a:pt x="21" y="169"/>
                  </a:lnTo>
                  <a:lnTo>
                    <a:pt x="22" y="171"/>
                  </a:lnTo>
                  <a:lnTo>
                    <a:pt x="22" y="175"/>
                  </a:lnTo>
                  <a:lnTo>
                    <a:pt x="22" y="177"/>
                  </a:lnTo>
                  <a:lnTo>
                    <a:pt x="22" y="181"/>
                  </a:lnTo>
                  <a:lnTo>
                    <a:pt x="24" y="184"/>
                  </a:lnTo>
                  <a:lnTo>
                    <a:pt x="24" y="186"/>
                  </a:lnTo>
                  <a:lnTo>
                    <a:pt x="24" y="190"/>
                  </a:lnTo>
                  <a:lnTo>
                    <a:pt x="24" y="194"/>
                  </a:lnTo>
                  <a:lnTo>
                    <a:pt x="26" y="196"/>
                  </a:lnTo>
                  <a:lnTo>
                    <a:pt x="26" y="200"/>
                  </a:lnTo>
                  <a:lnTo>
                    <a:pt x="26" y="203"/>
                  </a:lnTo>
                  <a:lnTo>
                    <a:pt x="26" y="205"/>
                  </a:lnTo>
                  <a:lnTo>
                    <a:pt x="28" y="209"/>
                  </a:lnTo>
                  <a:lnTo>
                    <a:pt x="28" y="213"/>
                  </a:lnTo>
                  <a:lnTo>
                    <a:pt x="28" y="215"/>
                  </a:lnTo>
                  <a:lnTo>
                    <a:pt x="28" y="219"/>
                  </a:lnTo>
                  <a:lnTo>
                    <a:pt x="30" y="222"/>
                  </a:lnTo>
                  <a:lnTo>
                    <a:pt x="30" y="224"/>
                  </a:lnTo>
                  <a:lnTo>
                    <a:pt x="30" y="226"/>
                  </a:lnTo>
                  <a:lnTo>
                    <a:pt x="30" y="230"/>
                  </a:lnTo>
                  <a:lnTo>
                    <a:pt x="32" y="232"/>
                  </a:lnTo>
                  <a:lnTo>
                    <a:pt x="32" y="238"/>
                  </a:lnTo>
                  <a:lnTo>
                    <a:pt x="32" y="241"/>
                  </a:lnTo>
                  <a:lnTo>
                    <a:pt x="34" y="245"/>
                  </a:lnTo>
                  <a:lnTo>
                    <a:pt x="34" y="249"/>
                  </a:lnTo>
                  <a:lnTo>
                    <a:pt x="36" y="251"/>
                  </a:lnTo>
                  <a:lnTo>
                    <a:pt x="38" y="253"/>
                  </a:lnTo>
                  <a:lnTo>
                    <a:pt x="40" y="253"/>
                  </a:lnTo>
                  <a:lnTo>
                    <a:pt x="41" y="255"/>
                  </a:lnTo>
                  <a:lnTo>
                    <a:pt x="45" y="253"/>
                  </a:lnTo>
                  <a:lnTo>
                    <a:pt x="49" y="253"/>
                  </a:lnTo>
                  <a:lnTo>
                    <a:pt x="53" y="251"/>
                  </a:lnTo>
                  <a:lnTo>
                    <a:pt x="57" y="249"/>
                  </a:lnTo>
                  <a:lnTo>
                    <a:pt x="61" y="247"/>
                  </a:lnTo>
                  <a:lnTo>
                    <a:pt x="64" y="245"/>
                  </a:lnTo>
                  <a:lnTo>
                    <a:pt x="66" y="243"/>
                  </a:lnTo>
                  <a:lnTo>
                    <a:pt x="70" y="243"/>
                  </a:lnTo>
                  <a:lnTo>
                    <a:pt x="74" y="240"/>
                  </a:lnTo>
                  <a:lnTo>
                    <a:pt x="76" y="240"/>
                  </a:lnTo>
                  <a:lnTo>
                    <a:pt x="72" y="264"/>
                  </a:lnTo>
                  <a:lnTo>
                    <a:pt x="70" y="266"/>
                  </a:lnTo>
                  <a:lnTo>
                    <a:pt x="68" y="268"/>
                  </a:lnTo>
                  <a:lnTo>
                    <a:pt x="66" y="270"/>
                  </a:lnTo>
                  <a:lnTo>
                    <a:pt x="64" y="272"/>
                  </a:lnTo>
                  <a:lnTo>
                    <a:pt x="61" y="272"/>
                  </a:lnTo>
                  <a:lnTo>
                    <a:pt x="59" y="276"/>
                  </a:lnTo>
                  <a:lnTo>
                    <a:pt x="55" y="276"/>
                  </a:lnTo>
                  <a:lnTo>
                    <a:pt x="51" y="279"/>
                  </a:lnTo>
                  <a:lnTo>
                    <a:pt x="49" y="279"/>
                  </a:lnTo>
                  <a:lnTo>
                    <a:pt x="45" y="281"/>
                  </a:lnTo>
                  <a:lnTo>
                    <a:pt x="41" y="281"/>
                  </a:lnTo>
                  <a:lnTo>
                    <a:pt x="38" y="283"/>
                  </a:lnTo>
                  <a:lnTo>
                    <a:pt x="34" y="283"/>
                  </a:lnTo>
                  <a:lnTo>
                    <a:pt x="30" y="283"/>
                  </a:lnTo>
                  <a:lnTo>
                    <a:pt x="26" y="281"/>
                  </a:lnTo>
                  <a:lnTo>
                    <a:pt x="24" y="279"/>
                  </a:lnTo>
                  <a:lnTo>
                    <a:pt x="21" y="278"/>
                  </a:lnTo>
                  <a:lnTo>
                    <a:pt x="21" y="276"/>
                  </a:lnTo>
                  <a:lnTo>
                    <a:pt x="19" y="274"/>
                  </a:lnTo>
                  <a:lnTo>
                    <a:pt x="17" y="270"/>
                  </a:lnTo>
                  <a:lnTo>
                    <a:pt x="17" y="268"/>
                  </a:lnTo>
                  <a:lnTo>
                    <a:pt x="17" y="266"/>
                  </a:lnTo>
                  <a:lnTo>
                    <a:pt x="17" y="262"/>
                  </a:lnTo>
                  <a:lnTo>
                    <a:pt x="17" y="259"/>
                  </a:lnTo>
                  <a:lnTo>
                    <a:pt x="17" y="255"/>
                  </a:lnTo>
                  <a:lnTo>
                    <a:pt x="17" y="253"/>
                  </a:lnTo>
                  <a:lnTo>
                    <a:pt x="19" y="247"/>
                  </a:lnTo>
                  <a:lnTo>
                    <a:pt x="19" y="243"/>
                  </a:lnTo>
                  <a:lnTo>
                    <a:pt x="17" y="240"/>
                  </a:lnTo>
                  <a:lnTo>
                    <a:pt x="17" y="236"/>
                  </a:lnTo>
                  <a:lnTo>
                    <a:pt x="15" y="232"/>
                  </a:lnTo>
                  <a:lnTo>
                    <a:pt x="15" y="226"/>
                  </a:lnTo>
                  <a:lnTo>
                    <a:pt x="13" y="224"/>
                  </a:lnTo>
                  <a:lnTo>
                    <a:pt x="13" y="221"/>
                  </a:lnTo>
                  <a:lnTo>
                    <a:pt x="11" y="219"/>
                  </a:lnTo>
                  <a:lnTo>
                    <a:pt x="11" y="215"/>
                  </a:lnTo>
                  <a:lnTo>
                    <a:pt x="9" y="211"/>
                  </a:lnTo>
                  <a:lnTo>
                    <a:pt x="9" y="207"/>
                  </a:lnTo>
                  <a:lnTo>
                    <a:pt x="9" y="205"/>
                  </a:lnTo>
                  <a:lnTo>
                    <a:pt x="7" y="202"/>
                  </a:lnTo>
                  <a:lnTo>
                    <a:pt x="7" y="198"/>
                  </a:lnTo>
                  <a:lnTo>
                    <a:pt x="5" y="194"/>
                  </a:lnTo>
                  <a:lnTo>
                    <a:pt x="5" y="190"/>
                  </a:lnTo>
                  <a:lnTo>
                    <a:pt x="3" y="186"/>
                  </a:lnTo>
                  <a:lnTo>
                    <a:pt x="3" y="183"/>
                  </a:lnTo>
                  <a:lnTo>
                    <a:pt x="3" y="179"/>
                  </a:lnTo>
                  <a:lnTo>
                    <a:pt x="2" y="175"/>
                  </a:lnTo>
                  <a:lnTo>
                    <a:pt x="2" y="171"/>
                  </a:lnTo>
                  <a:lnTo>
                    <a:pt x="2" y="167"/>
                  </a:lnTo>
                  <a:lnTo>
                    <a:pt x="0" y="165"/>
                  </a:lnTo>
                  <a:lnTo>
                    <a:pt x="0" y="160"/>
                  </a:lnTo>
                  <a:lnTo>
                    <a:pt x="0" y="158"/>
                  </a:lnTo>
                  <a:lnTo>
                    <a:pt x="0" y="154"/>
                  </a:lnTo>
                  <a:lnTo>
                    <a:pt x="0" y="152"/>
                  </a:lnTo>
                  <a:lnTo>
                    <a:pt x="0" y="148"/>
                  </a:lnTo>
                  <a:lnTo>
                    <a:pt x="0" y="146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2" y="137"/>
                  </a:lnTo>
                  <a:lnTo>
                    <a:pt x="2" y="135"/>
                  </a:lnTo>
                  <a:lnTo>
                    <a:pt x="3" y="131"/>
                  </a:lnTo>
                  <a:lnTo>
                    <a:pt x="5" y="127"/>
                  </a:lnTo>
                  <a:lnTo>
                    <a:pt x="7" y="124"/>
                  </a:lnTo>
                  <a:lnTo>
                    <a:pt x="11" y="122"/>
                  </a:lnTo>
                  <a:lnTo>
                    <a:pt x="13" y="118"/>
                  </a:lnTo>
                  <a:lnTo>
                    <a:pt x="17" y="116"/>
                  </a:lnTo>
                  <a:lnTo>
                    <a:pt x="19" y="114"/>
                  </a:lnTo>
                  <a:lnTo>
                    <a:pt x="22" y="112"/>
                  </a:lnTo>
                  <a:lnTo>
                    <a:pt x="24" y="110"/>
                  </a:lnTo>
                  <a:lnTo>
                    <a:pt x="28" y="108"/>
                  </a:lnTo>
                  <a:lnTo>
                    <a:pt x="30" y="106"/>
                  </a:lnTo>
                  <a:lnTo>
                    <a:pt x="34" y="106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1" y="103"/>
                  </a:lnTo>
                  <a:lnTo>
                    <a:pt x="45" y="101"/>
                  </a:lnTo>
                  <a:lnTo>
                    <a:pt x="47" y="101"/>
                  </a:lnTo>
                  <a:lnTo>
                    <a:pt x="49" y="101"/>
                  </a:lnTo>
                  <a:lnTo>
                    <a:pt x="53" y="101"/>
                  </a:lnTo>
                  <a:lnTo>
                    <a:pt x="55" y="103"/>
                  </a:lnTo>
                  <a:lnTo>
                    <a:pt x="53" y="101"/>
                  </a:lnTo>
                  <a:lnTo>
                    <a:pt x="53" y="99"/>
                  </a:lnTo>
                  <a:lnTo>
                    <a:pt x="53" y="95"/>
                  </a:lnTo>
                  <a:lnTo>
                    <a:pt x="53" y="93"/>
                  </a:lnTo>
                  <a:lnTo>
                    <a:pt x="51" y="89"/>
                  </a:lnTo>
                  <a:lnTo>
                    <a:pt x="51" y="86"/>
                  </a:lnTo>
                  <a:lnTo>
                    <a:pt x="51" y="82"/>
                  </a:lnTo>
                  <a:lnTo>
                    <a:pt x="49" y="78"/>
                  </a:lnTo>
                  <a:lnTo>
                    <a:pt x="49" y="74"/>
                  </a:lnTo>
                  <a:lnTo>
                    <a:pt x="49" y="70"/>
                  </a:lnTo>
                  <a:lnTo>
                    <a:pt x="47" y="65"/>
                  </a:lnTo>
                  <a:lnTo>
                    <a:pt x="47" y="61"/>
                  </a:lnTo>
                  <a:lnTo>
                    <a:pt x="47" y="57"/>
                  </a:lnTo>
                  <a:lnTo>
                    <a:pt x="47" y="51"/>
                  </a:lnTo>
                  <a:lnTo>
                    <a:pt x="45" y="48"/>
                  </a:lnTo>
                  <a:lnTo>
                    <a:pt x="45" y="42"/>
                  </a:lnTo>
                  <a:lnTo>
                    <a:pt x="43" y="38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1" y="25"/>
                  </a:lnTo>
                  <a:lnTo>
                    <a:pt x="41" y="21"/>
                  </a:lnTo>
                  <a:lnTo>
                    <a:pt x="41" y="17"/>
                  </a:lnTo>
                  <a:lnTo>
                    <a:pt x="41" y="13"/>
                  </a:lnTo>
                  <a:lnTo>
                    <a:pt x="41" y="10"/>
                  </a:lnTo>
                  <a:lnTo>
                    <a:pt x="41" y="8"/>
                  </a:lnTo>
                  <a:lnTo>
                    <a:pt x="41" y="6"/>
                  </a:lnTo>
                  <a:lnTo>
                    <a:pt x="43" y="2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7" y="2"/>
                  </a:lnTo>
                  <a:lnTo>
                    <a:pt x="61" y="2"/>
                  </a:lnTo>
                  <a:lnTo>
                    <a:pt x="62" y="6"/>
                  </a:lnTo>
                  <a:lnTo>
                    <a:pt x="64" y="8"/>
                  </a:lnTo>
                  <a:lnTo>
                    <a:pt x="64" y="11"/>
                  </a:lnTo>
                  <a:lnTo>
                    <a:pt x="64" y="13"/>
                  </a:lnTo>
                  <a:lnTo>
                    <a:pt x="66" y="17"/>
                  </a:lnTo>
                  <a:lnTo>
                    <a:pt x="66" y="19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6" y="27"/>
                  </a:lnTo>
                  <a:lnTo>
                    <a:pt x="66" y="29"/>
                  </a:lnTo>
                  <a:lnTo>
                    <a:pt x="66" y="32"/>
                  </a:lnTo>
                  <a:lnTo>
                    <a:pt x="68" y="36"/>
                  </a:lnTo>
                  <a:lnTo>
                    <a:pt x="68" y="42"/>
                  </a:lnTo>
                  <a:lnTo>
                    <a:pt x="68" y="46"/>
                  </a:lnTo>
                  <a:lnTo>
                    <a:pt x="70" y="49"/>
                  </a:lnTo>
                  <a:lnTo>
                    <a:pt x="70" y="53"/>
                  </a:lnTo>
                  <a:lnTo>
                    <a:pt x="72" y="59"/>
                  </a:lnTo>
                  <a:lnTo>
                    <a:pt x="72" y="63"/>
                  </a:lnTo>
                  <a:lnTo>
                    <a:pt x="72" y="68"/>
                  </a:lnTo>
                  <a:lnTo>
                    <a:pt x="74" y="74"/>
                  </a:lnTo>
                  <a:lnTo>
                    <a:pt x="74" y="78"/>
                  </a:lnTo>
                  <a:lnTo>
                    <a:pt x="74" y="82"/>
                  </a:lnTo>
                  <a:lnTo>
                    <a:pt x="76" y="87"/>
                  </a:lnTo>
                  <a:lnTo>
                    <a:pt x="76" y="91"/>
                  </a:lnTo>
                  <a:lnTo>
                    <a:pt x="76" y="95"/>
                  </a:lnTo>
                  <a:lnTo>
                    <a:pt x="78" y="101"/>
                  </a:lnTo>
                  <a:lnTo>
                    <a:pt x="78" y="105"/>
                  </a:lnTo>
                  <a:lnTo>
                    <a:pt x="78" y="106"/>
                  </a:lnTo>
                  <a:lnTo>
                    <a:pt x="80" y="110"/>
                  </a:lnTo>
                  <a:lnTo>
                    <a:pt x="80" y="114"/>
                  </a:lnTo>
                  <a:lnTo>
                    <a:pt x="80" y="118"/>
                  </a:lnTo>
                  <a:lnTo>
                    <a:pt x="81" y="120"/>
                  </a:lnTo>
                  <a:lnTo>
                    <a:pt x="81" y="122"/>
                  </a:lnTo>
                  <a:lnTo>
                    <a:pt x="81" y="126"/>
                  </a:lnTo>
                  <a:lnTo>
                    <a:pt x="81" y="126"/>
                  </a:lnTo>
                  <a:lnTo>
                    <a:pt x="74" y="143"/>
                  </a:lnTo>
                  <a:lnTo>
                    <a:pt x="74" y="1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58ADDC7F-F560-01E4-8317-530D2B2E5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3031"/>
              <a:ext cx="182" cy="337"/>
            </a:xfrm>
            <a:custGeom>
              <a:avLst/>
              <a:gdLst>
                <a:gd name="T0" fmla="*/ 183 w 364"/>
                <a:gd name="T1" fmla="*/ 101 h 675"/>
                <a:gd name="T2" fmla="*/ 135 w 364"/>
                <a:gd name="T3" fmla="*/ 110 h 675"/>
                <a:gd name="T4" fmla="*/ 107 w 364"/>
                <a:gd name="T5" fmla="*/ 145 h 675"/>
                <a:gd name="T6" fmla="*/ 116 w 364"/>
                <a:gd name="T7" fmla="*/ 190 h 675"/>
                <a:gd name="T8" fmla="*/ 109 w 364"/>
                <a:gd name="T9" fmla="*/ 219 h 675"/>
                <a:gd name="T10" fmla="*/ 105 w 364"/>
                <a:gd name="T11" fmla="*/ 261 h 675"/>
                <a:gd name="T12" fmla="*/ 120 w 364"/>
                <a:gd name="T13" fmla="*/ 299 h 675"/>
                <a:gd name="T14" fmla="*/ 105 w 364"/>
                <a:gd name="T15" fmla="*/ 323 h 675"/>
                <a:gd name="T16" fmla="*/ 124 w 364"/>
                <a:gd name="T17" fmla="*/ 373 h 675"/>
                <a:gd name="T18" fmla="*/ 156 w 364"/>
                <a:gd name="T19" fmla="*/ 392 h 675"/>
                <a:gd name="T20" fmla="*/ 194 w 364"/>
                <a:gd name="T21" fmla="*/ 382 h 675"/>
                <a:gd name="T22" fmla="*/ 170 w 364"/>
                <a:gd name="T23" fmla="*/ 375 h 675"/>
                <a:gd name="T24" fmla="*/ 134 w 364"/>
                <a:gd name="T25" fmla="*/ 359 h 675"/>
                <a:gd name="T26" fmla="*/ 124 w 364"/>
                <a:gd name="T27" fmla="*/ 323 h 675"/>
                <a:gd name="T28" fmla="*/ 141 w 364"/>
                <a:gd name="T29" fmla="*/ 300 h 675"/>
                <a:gd name="T30" fmla="*/ 126 w 364"/>
                <a:gd name="T31" fmla="*/ 264 h 675"/>
                <a:gd name="T32" fmla="*/ 126 w 364"/>
                <a:gd name="T33" fmla="*/ 223 h 675"/>
                <a:gd name="T34" fmla="*/ 143 w 364"/>
                <a:gd name="T35" fmla="*/ 236 h 675"/>
                <a:gd name="T36" fmla="*/ 160 w 364"/>
                <a:gd name="T37" fmla="*/ 217 h 675"/>
                <a:gd name="T38" fmla="*/ 141 w 364"/>
                <a:gd name="T39" fmla="*/ 175 h 675"/>
                <a:gd name="T40" fmla="*/ 153 w 364"/>
                <a:gd name="T41" fmla="*/ 133 h 675"/>
                <a:gd name="T42" fmla="*/ 183 w 364"/>
                <a:gd name="T43" fmla="*/ 122 h 675"/>
                <a:gd name="T44" fmla="*/ 225 w 364"/>
                <a:gd name="T45" fmla="*/ 131 h 675"/>
                <a:gd name="T46" fmla="*/ 257 w 364"/>
                <a:gd name="T47" fmla="*/ 133 h 675"/>
                <a:gd name="T48" fmla="*/ 293 w 364"/>
                <a:gd name="T49" fmla="*/ 147 h 675"/>
                <a:gd name="T50" fmla="*/ 316 w 364"/>
                <a:gd name="T51" fmla="*/ 181 h 675"/>
                <a:gd name="T52" fmla="*/ 326 w 364"/>
                <a:gd name="T53" fmla="*/ 217 h 675"/>
                <a:gd name="T54" fmla="*/ 337 w 364"/>
                <a:gd name="T55" fmla="*/ 253 h 675"/>
                <a:gd name="T56" fmla="*/ 339 w 364"/>
                <a:gd name="T57" fmla="*/ 287 h 675"/>
                <a:gd name="T58" fmla="*/ 329 w 364"/>
                <a:gd name="T59" fmla="*/ 319 h 675"/>
                <a:gd name="T60" fmla="*/ 308 w 364"/>
                <a:gd name="T61" fmla="*/ 354 h 675"/>
                <a:gd name="T62" fmla="*/ 272 w 364"/>
                <a:gd name="T63" fmla="*/ 392 h 675"/>
                <a:gd name="T64" fmla="*/ 274 w 364"/>
                <a:gd name="T65" fmla="*/ 424 h 675"/>
                <a:gd name="T66" fmla="*/ 274 w 364"/>
                <a:gd name="T67" fmla="*/ 456 h 675"/>
                <a:gd name="T68" fmla="*/ 267 w 364"/>
                <a:gd name="T69" fmla="*/ 498 h 675"/>
                <a:gd name="T70" fmla="*/ 250 w 364"/>
                <a:gd name="T71" fmla="*/ 540 h 675"/>
                <a:gd name="T72" fmla="*/ 215 w 364"/>
                <a:gd name="T73" fmla="*/ 584 h 675"/>
                <a:gd name="T74" fmla="*/ 175 w 364"/>
                <a:gd name="T75" fmla="*/ 618 h 675"/>
                <a:gd name="T76" fmla="*/ 134 w 364"/>
                <a:gd name="T77" fmla="*/ 639 h 675"/>
                <a:gd name="T78" fmla="*/ 94 w 364"/>
                <a:gd name="T79" fmla="*/ 645 h 675"/>
                <a:gd name="T80" fmla="*/ 56 w 364"/>
                <a:gd name="T81" fmla="*/ 639 h 675"/>
                <a:gd name="T82" fmla="*/ 23 w 364"/>
                <a:gd name="T83" fmla="*/ 618 h 675"/>
                <a:gd name="T84" fmla="*/ 2 w 364"/>
                <a:gd name="T85" fmla="*/ 635 h 675"/>
                <a:gd name="T86" fmla="*/ 31 w 364"/>
                <a:gd name="T87" fmla="*/ 660 h 675"/>
                <a:gd name="T88" fmla="*/ 69 w 364"/>
                <a:gd name="T89" fmla="*/ 671 h 675"/>
                <a:gd name="T90" fmla="*/ 109 w 364"/>
                <a:gd name="T91" fmla="*/ 673 h 675"/>
                <a:gd name="T92" fmla="*/ 156 w 364"/>
                <a:gd name="T93" fmla="*/ 662 h 675"/>
                <a:gd name="T94" fmla="*/ 204 w 364"/>
                <a:gd name="T95" fmla="*/ 633 h 675"/>
                <a:gd name="T96" fmla="*/ 248 w 364"/>
                <a:gd name="T97" fmla="*/ 588 h 675"/>
                <a:gd name="T98" fmla="*/ 284 w 364"/>
                <a:gd name="T99" fmla="*/ 530 h 675"/>
                <a:gd name="T100" fmla="*/ 303 w 364"/>
                <a:gd name="T101" fmla="*/ 458 h 675"/>
                <a:gd name="T102" fmla="*/ 312 w 364"/>
                <a:gd name="T103" fmla="*/ 397 h 675"/>
                <a:gd name="T104" fmla="*/ 335 w 364"/>
                <a:gd name="T105" fmla="*/ 365 h 675"/>
                <a:gd name="T106" fmla="*/ 360 w 364"/>
                <a:gd name="T107" fmla="*/ 335 h 675"/>
                <a:gd name="T108" fmla="*/ 364 w 364"/>
                <a:gd name="T109" fmla="*/ 297 h 675"/>
                <a:gd name="T110" fmla="*/ 362 w 364"/>
                <a:gd name="T111" fmla="*/ 257 h 675"/>
                <a:gd name="T112" fmla="*/ 354 w 364"/>
                <a:gd name="T113" fmla="*/ 215 h 675"/>
                <a:gd name="T114" fmla="*/ 337 w 364"/>
                <a:gd name="T115" fmla="*/ 173 h 675"/>
                <a:gd name="T116" fmla="*/ 320 w 364"/>
                <a:gd name="T117" fmla="*/ 143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4" h="675">
                  <a:moveTo>
                    <a:pt x="295" y="116"/>
                  </a:moveTo>
                  <a:lnTo>
                    <a:pt x="215" y="110"/>
                  </a:lnTo>
                  <a:lnTo>
                    <a:pt x="215" y="108"/>
                  </a:lnTo>
                  <a:lnTo>
                    <a:pt x="212" y="108"/>
                  </a:lnTo>
                  <a:lnTo>
                    <a:pt x="208" y="107"/>
                  </a:lnTo>
                  <a:lnTo>
                    <a:pt x="204" y="105"/>
                  </a:lnTo>
                  <a:lnTo>
                    <a:pt x="200" y="105"/>
                  </a:lnTo>
                  <a:lnTo>
                    <a:pt x="198" y="105"/>
                  </a:lnTo>
                  <a:lnTo>
                    <a:pt x="192" y="103"/>
                  </a:lnTo>
                  <a:lnTo>
                    <a:pt x="189" y="103"/>
                  </a:lnTo>
                  <a:lnTo>
                    <a:pt x="183" y="101"/>
                  </a:lnTo>
                  <a:lnTo>
                    <a:pt x="179" y="101"/>
                  </a:lnTo>
                  <a:lnTo>
                    <a:pt x="173" y="101"/>
                  </a:lnTo>
                  <a:lnTo>
                    <a:pt x="170" y="103"/>
                  </a:lnTo>
                  <a:lnTo>
                    <a:pt x="166" y="103"/>
                  </a:lnTo>
                  <a:lnTo>
                    <a:pt x="160" y="105"/>
                  </a:lnTo>
                  <a:lnTo>
                    <a:pt x="156" y="105"/>
                  </a:lnTo>
                  <a:lnTo>
                    <a:pt x="153" y="107"/>
                  </a:lnTo>
                  <a:lnTo>
                    <a:pt x="149" y="107"/>
                  </a:lnTo>
                  <a:lnTo>
                    <a:pt x="145" y="108"/>
                  </a:lnTo>
                  <a:lnTo>
                    <a:pt x="139" y="108"/>
                  </a:lnTo>
                  <a:lnTo>
                    <a:pt x="135" y="110"/>
                  </a:lnTo>
                  <a:lnTo>
                    <a:pt x="132" y="112"/>
                  </a:lnTo>
                  <a:lnTo>
                    <a:pt x="128" y="114"/>
                  </a:lnTo>
                  <a:lnTo>
                    <a:pt x="124" y="114"/>
                  </a:lnTo>
                  <a:lnTo>
                    <a:pt x="122" y="118"/>
                  </a:lnTo>
                  <a:lnTo>
                    <a:pt x="118" y="120"/>
                  </a:lnTo>
                  <a:lnTo>
                    <a:pt x="116" y="124"/>
                  </a:lnTo>
                  <a:lnTo>
                    <a:pt x="113" y="126"/>
                  </a:lnTo>
                  <a:lnTo>
                    <a:pt x="113" y="131"/>
                  </a:lnTo>
                  <a:lnTo>
                    <a:pt x="111" y="135"/>
                  </a:lnTo>
                  <a:lnTo>
                    <a:pt x="109" y="139"/>
                  </a:lnTo>
                  <a:lnTo>
                    <a:pt x="107" y="145"/>
                  </a:lnTo>
                  <a:lnTo>
                    <a:pt x="107" y="150"/>
                  </a:lnTo>
                  <a:lnTo>
                    <a:pt x="107" y="156"/>
                  </a:lnTo>
                  <a:lnTo>
                    <a:pt x="109" y="160"/>
                  </a:lnTo>
                  <a:lnTo>
                    <a:pt x="109" y="166"/>
                  </a:lnTo>
                  <a:lnTo>
                    <a:pt x="109" y="169"/>
                  </a:lnTo>
                  <a:lnTo>
                    <a:pt x="111" y="175"/>
                  </a:lnTo>
                  <a:lnTo>
                    <a:pt x="111" y="179"/>
                  </a:lnTo>
                  <a:lnTo>
                    <a:pt x="113" y="183"/>
                  </a:lnTo>
                  <a:lnTo>
                    <a:pt x="115" y="185"/>
                  </a:lnTo>
                  <a:lnTo>
                    <a:pt x="115" y="188"/>
                  </a:lnTo>
                  <a:lnTo>
                    <a:pt x="116" y="190"/>
                  </a:lnTo>
                  <a:lnTo>
                    <a:pt x="118" y="194"/>
                  </a:lnTo>
                  <a:lnTo>
                    <a:pt x="118" y="196"/>
                  </a:lnTo>
                  <a:lnTo>
                    <a:pt x="118" y="196"/>
                  </a:lnTo>
                  <a:lnTo>
                    <a:pt x="118" y="198"/>
                  </a:lnTo>
                  <a:lnTo>
                    <a:pt x="116" y="200"/>
                  </a:lnTo>
                  <a:lnTo>
                    <a:pt x="115" y="204"/>
                  </a:lnTo>
                  <a:lnTo>
                    <a:pt x="113" y="205"/>
                  </a:lnTo>
                  <a:lnTo>
                    <a:pt x="111" y="209"/>
                  </a:lnTo>
                  <a:lnTo>
                    <a:pt x="111" y="211"/>
                  </a:lnTo>
                  <a:lnTo>
                    <a:pt x="109" y="215"/>
                  </a:lnTo>
                  <a:lnTo>
                    <a:pt x="109" y="219"/>
                  </a:lnTo>
                  <a:lnTo>
                    <a:pt x="107" y="223"/>
                  </a:lnTo>
                  <a:lnTo>
                    <a:pt x="107" y="228"/>
                  </a:lnTo>
                  <a:lnTo>
                    <a:pt x="105" y="234"/>
                  </a:lnTo>
                  <a:lnTo>
                    <a:pt x="103" y="238"/>
                  </a:lnTo>
                  <a:lnTo>
                    <a:pt x="103" y="243"/>
                  </a:lnTo>
                  <a:lnTo>
                    <a:pt x="103" y="245"/>
                  </a:lnTo>
                  <a:lnTo>
                    <a:pt x="103" y="249"/>
                  </a:lnTo>
                  <a:lnTo>
                    <a:pt x="103" y="251"/>
                  </a:lnTo>
                  <a:lnTo>
                    <a:pt x="105" y="255"/>
                  </a:lnTo>
                  <a:lnTo>
                    <a:pt x="105" y="257"/>
                  </a:lnTo>
                  <a:lnTo>
                    <a:pt x="105" y="261"/>
                  </a:lnTo>
                  <a:lnTo>
                    <a:pt x="107" y="262"/>
                  </a:lnTo>
                  <a:lnTo>
                    <a:pt x="107" y="266"/>
                  </a:lnTo>
                  <a:lnTo>
                    <a:pt x="109" y="270"/>
                  </a:lnTo>
                  <a:lnTo>
                    <a:pt x="111" y="276"/>
                  </a:lnTo>
                  <a:lnTo>
                    <a:pt x="113" y="280"/>
                  </a:lnTo>
                  <a:lnTo>
                    <a:pt x="115" y="285"/>
                  </a:lnTo>
                  <a:lnTo>
                    <a:pt x="116" y="289"/>
                  </a:lnTo>
                  <a:lnTo>
                    <a:pt x="118" y="293"/>
                  </a:lnTo>
                  <a:lnTo>
                    <a:pt x="118" y="295"/>
                  </a:lnTo>
                  <a:lnTo>
                    <a:pt x="120" y="297"/>
                  </a:lnTo>
                  <a:lnTo>
                    <a:pt x="120" y="299"/>
                  </a:lnTo>
                  <a:lnTo>
                    <a:pt x="120" y="299"/>
                  </a:lnTo>
                  <a:lnTo>
                    <a:pt x="120" y="299"/>
                  </a:lnTo>
                  <a:lnTo>
                    <a:pt x="118" y="300"/>
                  </a:lnTo>
                  <a:lnTo>
                    <a:pt x="115" y="302"/>
                  </a:lnTo>
                  <a:lnTo>
                    <a:pt x="113" y="306"/>
                  </a:lnTo>
                  <a:lnTo>
                    <a:pt x="111" y="308"/>
                  </a:lnTo>
                  <a:lnTo>
                    <a:pt x="109" y="312"/>
                  </a:lnTo>
                  <a:lnTo>
                    <a:pt x="107" y="314"/>
                  </a:lnTo>
                  <a:lnTo>
                    <a:pt x="107" y="318"/>
                  </a:lnTo>
                  <a:lnTo>
                    <a:pt x="105" y="319"/>
                  </a:lnTo>
                  <a:lnTo>
                    <a:pt x="105" y="323"/>
                  </a:lnTo>
                  <a:lnTo>
                    <a:pt x="105" y="329"/>
                  </a:lnTo>
                  <a:lnTo>
                    <a:pt x="105" y="333"/>
                  </a:lnTo>
                  <a:lnTo>
                    <a:pt x="105" y="337"/>
                  </a:lnTo>
                  <a:lnTo>
                    <a:pt x="107" y="340"/>
                  </a:lnTo>
                  <a:lnTo>
                    <a:pt x="109" y="346"/>
                  </a:lnTo>
                  <a:lnTo>
                    <a:pt x="111" y="350"/>
                  </a:lnTo>
                  <a:lnTo>
                    <a:pt x="113" y="356"/>
                  </a:lnTo>
                  <a:lnTo>
                    <a:pt x="115" y="359"/>
                  </a:lnTo>
                  <a:lnTo>
                    <a:pt x="118" y="363"/>
                  </a:lnTo>
                  <a:lnTo>
                    <a:pt x="120" y="369"/>
                  </a:lnTo>
                  <a:lnTo>
                    <a:pt x="124" y="373"/>
                  </a:lnTo>
                  <a:lnTo>
                    <a:pt x="126" y="377"/>
                  </a:lnTo>
                  <a:lnTo>
                    <a:pt x="130" y="380"/>
                  </a:lnTo>
                  <a:lnTo>
                    <a:pt x="134" y="384"/>
                  </a:lnTo>
                  <a:lnTo>
                    <a:pt x="135" y="386"/>
                  </a:lnTo>
                  <a:lnTo>
                    <a:pt x="137" y="388"/>
                  </a:lnTo>
                  <a:lnTo>
                    <a:pt x="141" y="390"/>
                  </a:lnTo>
                  <a:lnTo>
                    <a:pt x="143" y="392"/>
                  </a:lnTo>
                  <a:lnTo>
                    <a:pt x="145" y="392"/>
                  </a:lnTo>
                  <a:lnTo>
                    <a:pt x="149" y="394"/>
                  </a:lnTo>
                  <a:lnTo>
                    <a:pt x="153" y="392"/>
                  </a:lnTo>
                  <a:lnTo>
                    <a:pt x="156" y="392"/>
                  </a:lnTo>
                  <a:lnTo>
                    <a:pt x="160" y="392"/>
                  </a:lnTo>
                  <a:lnTo>
                    <a:pt x="164" y="392"/>
                  </a:lnTo>
                  <a:lnTo>
                    <a:pt x="170" y="390"/>
                  </a:lnTo>
                  <a:lnTo>
                    <a:pt x="173" y="390"/>
                  </a:lnTo>
                  <a:lnTo>
                    <a:pt x="177" y="388"/>
                  </a:lnTo>
                  <a:lnTo>
                    <a:pt x="183" y="386"/>
                  </a:lnTo>
                  <a:lnTo>
                    <a:pt x="187" y="386"/>
                  </a:lnTo>
                  <a:lnTo>
                    <a:pt x="189" y="384"/>
                  </a:lnTo>
                  <a:lnTo>
                    <a:pt x="192" y="384"/>
                  </a:lnTo>
                  <a:lnTo>
                    <a:pt x="194" y="382"/>
                  </a:lnTo>
                  <a:lnTo>
                    <a:pt x="194" y="382"/>
                  </a:lnTo>
                  <a:lnTo>
                    <a:pt x="196" y="382"/>
                  </a:lnTo>
                  <a:lnTo>
                    <a:pt x="196" y="382"/>
                  </a:lnTo>
                  <a:lnTo>
                    <a:pt x="194" y="378"/>
                  </a:lnTo>
                  <a:lnTo>
                    <a:pt x="192" y="377"/>
                  </a:lnTo>
                  <a:lnTo>
                    <a:pt x="191" y="375"/>
                  </a:lnTo>
                  <a:lnTo>
                    <a:pt x="187" y="371"/>
                  </a:lnTo>
                  <a:lnTo>
                    <a:pt x="183" y="371"/>
                  </a:lnTo>
                  <a:lnTo>
                    <a:pt x="179" y="371"/>
                  </a:lnTo>
                  <a:lnTo>
                    <a:pt x="175" y="373"/>
                  </a:lnTo>
                  <a:lnTo>
                    <a:pt x="172" y="373"/>
                  </a:lnTo>
                  <a:lnTo>
                    <a:pt x="170" y="375"/>
                  </a:lnTo>
                  <a:lnTo>
                    <a:pt x="166" y="375"/>
                  </a:lnTo>
                  <a:lnTo>
                    <a:pt x="164" y="377"/>
                  </a:lnTo>
                  <a:lnTo>
                    <a:pt x="158" y="377"/>
                  </a:lnTo>
                  <a:lnTo>
                    <a:pt x="154" y="375"/>
                  </a:lnTo>
                  <a:lnTo>
                    <a:pt x="149" y="375"/>
                  </a:lnTo>
                  <a:lnTo>
                    <a:pt x="145" y="373"/>
                  </a:lnTo>
                  <a:lnTo>
                    <a:pt x="141" y="371"/>
                  </a:lnTo>
                  <a:lnTo>
                    <a:pt x="141" y="369"/>
                  </a:lnTo>
                  <a:lnTo>
                    <a:pt x="137" y="365"/>
                  </a:lnTo>
                  <a:lnTo>
                    <a:pt x="137" y="363"/>
                  </a:lnTo>
                  <a:lnTo>
                    <a:pt x="134" y="359"/>
                  </a:lnTo>
                  <a:lnTo>
                    <a:pt x="134" y="358"/>
                  </a:lnTo>
                  <a:lnTo>
                    <a:pt x="130" y="354"/>
                  </a:lnTo>
                  <a:lnTo>
                    <a:pt x="130" y="350"/>
                  </a:lnTo>
                  <a:lnTo>
                    <a:pt x="128" y="348"/>
                  </a:lnTo>
                  <a:lnTo>
                    <a:pt x="126" y="344"/>
                  </a:lnTo>
                  <a:lnTo>
                    <a:pt x="126" y="340"/>
                  </a:lnTo>
                  <a:lnTo>
                    <a:pt x="124" y="338"/>
                  </a:lnTo>
                  <a:lnTo>
                    <a:pt x="124" y="335"/>
                  </a:lnTo>
                  <a:lnTo>
                    <a:pt x="124" y="333"/>
                  </a:lnTo>
                  <a:lnTo>
                    <a:pt x="124" y="327"/>
                  </a:lnTo>
                  <a:lnTo>
                    <a:pt x="124" y="323"/>
                  </a:lnTo>
                  <a:lnTo>
                    <a:pt x="128" y="318"/>
                  </a:lnTo>
                  <a:lnTo>
                    <a:pt x="132" y="316"/>
                  </a:lnTo>
                  <a:lnTo>
                    <a:pt x="135" y="314"/>
                  </a:lnTo>
                  <a:lnTo>
                    <a:pt x="141" y="314"/>
                  </a:lnTo>
                  <a:lnTo>
                    <a:pt x="145" y="314"/>
                  </a:lnTo>
                  <a:lnTo>
                    <a:pt x="147" y="314"/>
                  </a:lnTo>
                  <a:lnTo>
                    <a:pt x="149" y="312"/>
                  </a:lnTo>
                  <a:lnTo>
                    <a:pt x="147" y="310"/>
                  </a:lnTo>
                  <a:lnTo>
                    <a:pt x="145" y="308"/>
                  </a:lnTo>
                  <a:lnTo>
                    <a:pt x="143" y="306"/>
                  </a:lnTo>
                  <a:lnTo>
                    <a:pt x="141" y="300"/>
                  </a:lnTo>
                  <a:lnTo>
                    <a:pt x="139" y="297"/>
                  </a:lnTo>
                  <a:lnTo>
                    <a:pt x="135" y="293"/>
                  </a:lnTo>
                  <a:lnTo>
                    <a:pt x="134" y="287"/>
                  </a:lnTo>
                  <a:lnTo>
                    <a:pt x="134" y="283"/>
                  </a:lnTo>
                  <a:lnTo>
                    <a:pt x="132" y="281"/>
                  </a:lnTo>
                  <a:lnTo>
                    <a:pt x="130" y="278"/>
                  </a:lnTo>
                  <a:lnTo>
                    <a:pt x="130" y="276"/>
                  </a:lnTo>
                  <a:lnTo>
                    <a:pt x="128" y="274"/>
                  </a:lnTo>
                  <a:lnTo>
                    <a:pt x="128" y="270"/>
                  </a:lnTo>
                  <a:lnTo>
                    <a:pt x="126" y="268"/>
                  </a:lnTo>
                  <a:lnTo>
                    <a:pt x="126" y="264"/>
                  </a:lnTo>
                  <a:lnTo>
                    <a:pt x="124" y="261"/>
                  </a:lnTo>
                  <a:lnTo>
                    <a:pt x="124" y="259"/>
                  </a:lnTo>
                  <a:lnTo>
                    <a:pt x="124" y="257"/>
                  </a:lnTo>
                  <a:lnTo>
                    <a:pt x="124" y="253"/>
                  </a:lnTo>
                  <a:lnTo>
                    <a:pt x="122" y="249"/>
                  </a:lnTo>
                  <a:lnTo>
                    <a:pt x="122" y="243"/>
                  </a:lnTo>
                  <a:lnTo>
                    <a:pt x="122" y="240"/>
                  </a:lnTo>
                  <a:lnTo>
                    <a:pt x="122" y="238"/>
                  </a:lnTo>
                  <a:lnTo>
                    <a:pt x="124" y="232"/>
                  </a:lnTo>
                  <a:lnTo>
                    <a:pt x="126" y="226"/>
                  </a:lnTo>
                  <a:lnTo>
                    <a:pt x="126" y="223"/>
                  </a:lnTo>
                  <a:lnTo>
                    <a:pt x="128" y="221"/>
                  </a:lnTo>
                  <a:lnTo>
                    <a:pt x="128" y="217"/>
                  </a:lnTo>
                  <a:lnTo>
                    <a:pt x="130" y="215"/>
                  </a:lnTo>
                  <a:lnTo>
                    <a:pt x="130" y="213"/>
                  </a:lnTo>
                  <a:lnTo>
                    <a:pt x="130" y="213"/>
                  </a:lnTo>
                  <a:lnTo>
                    <a:pt x="130" y="215"/>
                  </a:lnTo>
                  <a:lnTo>
                    <a:pt x="134" y="219"/>
                  </a:lnTo>
                  <a:lnTo>
                    <a:pt x="135" y="223"/>
                  </a:lnTo>
                  <a:lnTo>
                    <a:pt x="137" y="226"/>
                  </a:lnTo>
                  <a:lnTo>
                    <a:pt x="139" y="232"/>
                  </a:lnTo>
                  <a:lnTo>
                    <a:pt x="143" y="236"/>
                  </a:lnTo>
                  <a:lnTo>
                    <a:pt x="147" y="238"/>
                  </a:lnTo>
                  <a:lnTo>
                    <a:pt x="149" y="238"/>
                  </a:lnTo>
                  <a:lnTo>
                    <a:pt x="153" y="236"/>
                  </a:lnTo>
                  <a:lnTo>
                    <a:pt x="154" y="234"/>
                  </a:lnTo>
                  <a:lnTo>
                    <a:pt x="158" y="232"/>
                  </a:lnTo>
                  <a:lnTo>
                    <a:pt x="162" y="230"/>
                  </a:lnTo>
                  <a:lnTo>
                    <a:pt x="164" y="226"/>
                  </a:lnTo>
                  <a:lnTo>
                    <a:pt x="164" y="224"/>
                  </a:lnTo>
                  <a:lnTo>
                    <a:pt x="164" y="223"/>
                  </a:lnTo>
                  <a:lnTo>
                    <a:pt x="162" y="219"/>
                  </a:lnTo>
                  <a:lnTo>
                    <a:pt x="160" y="217"/>
                  </a:lnTo>
                  <a:lnTo>
                    <a:pt x="158" y="215"/>
                  </a:lnTo>
                  <a:lnTo>
                    <a:pt x="156" y="209"/>
                  </a:lnTo>
                  <a:lnTo>
                    <a:pt x="154" y="205"/>
                  </a:lnTo>
                  <a:lnTo>
                    <a:pt x="151" y="202"/>
                  </a:lnTo>
                  <a:lnTo>
                    <a:pt x="149" y="196"/>
                  </a:lnTo>
                  <a:lnTo>
                    <a:pt x="147" y="192"/>
                  </a:lnTo>
                  <a:lnTo>
                    <a:pt x="145" y="186"/>
                  </a:lnTo>
                  <a:lnTo>
                    <a:pt x="143" y="183"/>
                  </a:lnTo>
                  <a:lnTo>
                    <a:pt x="143" y="181"/>
                  </a:lnTo>
                  <a:lnTo>
                    <a:pt x="141" y="177"/>
                  </a:lnTo>
                  <a:lnTo>
                    <a:pt x="141" y="175"/>
                  </a:lnTo>
                  <a:lnTo>
                    <a:pt x="139" y="169"/>
                  </a:lnTo>
                  <a:lnTo>
                    <a:pt x="139" y="164"/>
                  </a:lnTo>
                  <a:lnTo>
                    <a:pt x="137" y="160"/>
                  </a:lnTo>
                  <a:lnTo>
                    <a:pt x="137" y="156"/>
                  </a:lnTo>
                  <a:lnTo>
                    <a:pt x="139" y="150"/>
                  </a:lnTo>
                  <a:lnTo>
                    <a:pt x="141" y="148"/>
                  </a:lnTo>
                  <a:lnTo>
                    <a:pt x="141" y="145"/>
                  </a:lnTo>
                  <a:lnTo>
                    <a:pt x="145" y="143"/>
                  </a:lnTo>
                  <a:lnTo>
                    <a:pt x="147" y="139"/>
                  </a:lnTo>
                  <a:lnTo>
                    <a:pt x="151" y="137"/>
                  </a:lnTo>
                  <a:lnTo>
                    <a:pt x="153" y="133"/>
                  </a:lnTo>
                  <a:lnTo>
                    <a:pt x="156" y="131"/>
                  </a:lnTo>
                  <a:lnTo>
                    <a:pt x="160" y="129"/>
                  </a:lnTo>
                  <a:lnTo>
                    <a:pt x="164" y="128"/>
                  </a:lnTo>
                  <a:lnTo>
                    <a:pt x="166" y="126"/>
                  </a:lnTo>
                  <a:lnTo>
                    <a:pt x="170" y="124"/>
                  </a:lnTo>
                  <a:lnTo>
                    <a:pt x="172" y="124"/>
                  </a:lnTo>
                  <a:lnTo>
                    <a:pt x="175" y="122"/>
                  </a:lnTo>
                  <a:lnTo>
                    <a:pt x="179" y="120"/>
                  </a:lnTo>
                  <a:lnTo>
                    <a:pt x="181" y="120"/>
                  </a:lnTo>
                  <a:lnTo>
                    <a:pt x="181" y="120"/>
                  </a:lnTo>
                  <a:lnTo>
                    <a:pt x="183" y="122"/>
                  </a:lnTo>
                  <a:lnTo>
                    <a:pt x="185" y="126"/>
                  </a:lnTo>
                  <a:lnTo>
                    <a:pt x="189" y="129"/>
                  </a:lnTo>
                  <a:lnTo>
                    <a:pt x="191" y="131"/>
                  </a:lnTo>
                  <a:lnTo>
                    <a:pt x="196" y="133"/>
                  </a:lnTo>
                  <a:lnTo>
                    <a:pt x="200" y="135"/>
                  </a:lnTo>
                  <a:lnTo>
                    <a:pt x="206" y="133"/>
                  </a:lnTo>
                  <a:lnTo>
                    <a:pt x="210" y="133"/>
                  </a:lnTo>
                  <a:lnTo>
                    <a:pt x="212" y="133"/>
                  </a:lnTo>
                  <a:lnTo>
                    <a:pt x="215" y="131"/>
                  </a:lnTo>
                  <a:lnTo>
                    <a:pt x="219" y="131"/>
                  </a:lnTo>
                  <a:lnTo>
                    <a:pt x="225" y="131"/>
                  </a:lnTo>
                  <a:lnTo>
                    <a:pt x="229" y="131"/>
                  </a:lnTo>
                  <a:lnTo>
                    <a:pt x="232" y="131"/>
                  </a:lnTo>
                  <a:lnTo>
                    <a:pt x="234" y="131"/>
                  </a:lnTo>
                  <a:lnTo>
                    <a:pt x="238" y="131"/>
                  </a:lnTo>
                  <a:lnTo>
                    <a:pt x="240" y="131"/>
                  </a:lnTo>
                  <a:lnTo>
                    <a:pt x="242" y="131"/>
                  </a:lnTo>
                  <a:lnTo>
                    <a:pt x="246" y="131"/>
                  </a:lnTo>
                  <a:lnTo>
                    <a:pt x="248" y="133"/>
                  </a:lnTo>
                  <a:lnTo>
                    <a:pt x="251" y="133"/>
                  </a:lnTo>
                  <a:lnTo>
                    <a:pt x="253" y="133"/>
                  </a:lnTo>
                  <a:lnTo>
                    <a:pt x="257" y="133"/>
                  </a:lnTo>
                  <a:lnTo>
                    <a:pt x="259" y="133"/>
                  </a:lnTo>
                  <a:lnTo>
                    <a:pt x="263" y="135"/>
                  </a:lnTo>
                  <a:lnTo>
                    <a:pt x="267" y="135"/>
                  </a:lnTo>
                  <a:lnTo>
                    <a:pt x="269" y="137"/>
                  </a:lnTo>
                  <a:lnTo>
                    <a:pt x="272" y="137"/>
                  </a:lnTo>
                  <a:lnTo>
                    <a:pt x="276" y="139"/>
                  </a:lnTo>
                  <a:lnTo>
                    <a:pt x="278" y="139"/>
                  </a:lnTo>
                  <a:lnTo>
                    <a:pt x="282" y="141"/>
                  </a:lnTo>
                  <a:lnTo>
                    <a:pt x="284" y="143"/>
                  </a:lnTo>
                  <a:lnTo>
                    <a:pt x="288" y="145"/>
                  </a:lnTo>
                  <a:lnTo>
                    <a:pt x="293" y="147"/>
                  </a:lnTo>
                  <a:lnTo>
                    <a:pt x="297" y="150"/>
                  </a:lnTo>
                  <a:lnTo>
                    <a:pt x="301" y="154"/>
                  </a:lnTo>
                  <a:lnTo>
                    <a:pt x="305" y="160"/>
                  </a:lnTo>
                  <a:lnTo>
                    <a:pt x="307" y="162"/>
                  </a:lnTo>
                  <a:lnTo>
                    <a:pt x="307" y="164"/>
                  </a:lnTo>
                  <a:lnTo>
                    <a:pt x="308" y="167"/>
                  </a:lnTo>
                  <a:lnTo>
                    <a:pt x="310" y="169"/>
                  </a:lnTo>
                  <a:lnTo>
                    <a:pt x="312" y="171"/>
                  </a:lnTo>
                  <a:lnTo>
                    <a:pt x="312" y="175"/>
                  </a:lnTo>
                  <a:lnTo>
                    <a:pt x="314" y="179"/>
                  </a:lnTo>
                  <a:lnTo>
                    <a:pt x="316" y="181"/>
                  </a:lnTo>
                  <a:lnTo>
                    <a:pt x="316" y="185"/>
                  </a:lnTo>
                  <a:lnTo>
                    <a:pt x="316" y="186"/>
                  </a:lnTo>
                  <a:lnTo>
                    <a:pt x="318" y="190"/>
                  </a:lnTo>
                  <a:lnTo>
                    <a:pt x="318" y="194"/>
                  </a:lnTo>
                  <a:lnTo>
                    <a:pt x="320" y="196"/>
                  </a:lnTo>
                  <a:lnTo>
                    <a:pt x="320" y="200"/>
                  </a:lnTo>
                  <a:lnTo>
                    <a:pt x="322" y="204"/>
                  </a:lnTo>
                  <a:lnTo>
                    <a:pt x="322" y="207"/>
                  </a:lnTo>
                  <a:lnTo>
                    <a:pt x="324" y="209"/>
                  </a:lnTo>
                  <a:lnTo>
                    <a:pt x="324" y="213"/>
                  </a:lnTo>
                  <a:lnTo>
                    <a:pt x="326" y="217"/>
                  </a:lnTo>
                  <a:lnTo>
                    <a:pt x="326" y="221"/>
                  </a:lnTo>
                  <a:lnTo>
                    <a:pt x="328" y="224"/>
                  </a:lnTo>
                  <a:lnTo>
                    <a:pt x="329" y="228"/>
                  </a:lnTo>
                  <a:lnTo>
                    <a:pt x="329" y="232"/>
                  </a:lnTo>
                  <a:lnTo>
                    <a:pt x="331" y="236"/>
                  </a:lnTo>
                  <a:lnTo>
                    <a:pt x="331" y="238"/>
                  </a:lnTo>
                  <a:lnTo>
                    <a:pt x="333" y="242"/>
                  </a:lnTo>
                  <a:lnTo>
                    <a:pt x="333" y="245"/>
                  </a:lnTo>
                  <a:lnTo>
                    <a:pt x="335" y="247"/>
                  </a:lnTo>
                  <a:lnTo>
                    <a:pt x="335" y="251"/>
                  </a:lnTo>
                  <a:lnTo>
                    <a:pt x="337" y="253"/>
                  </a:lnTo>
                  <a:lnTo>
                    <a:pt x="337" y="257"/>
                  </a:lnTo>
                  <a:lnTo>
                    <a:pt x="337" y="261"/>
                  </a:lnTo>
                  <a:lnTo>
                    <a:pt x="337" y="262"/>
                  </a:lnTo>
                  <a:lnTo>
                    <a:pt x="339" y="264"/>
                  </a:lnTo>
                  <a:lnTo>
                    <a:pt x="339" y="268"/>
                  </a:lnTo>
                  <a:lnTo>
                    <a:pt x="339" y="270"/>
                  </a:lnTo>
                  <a:lnTo>
                    <a:pt x="339" y="274"/>
                  </a:lnTo>
                  <a:lnTo>
                    <a:pt x="339" y="276"/>
                  </a:lnTo>
                  <a:lnTo>
                    <a:pt x="339" y="278"/>
                  </a:lnTo>
                  <a:lnTo>
                    <a:pt x="341" y="281"/>
                  </a:lnTo>
                  <a:lnTo>
                    <a:pt x="339" y="287"/>
                  </a:lnTo>
                  <a:lnTo>
                    <a:pt x="339" y="291"/>
                  </a:lnTo>
                  <a:lnTo>
                    <a:pt x="337" y="295"/>
                  </a:lnTo>
                  <a:lnTo>
                    <a:pt x="337" y="297"/>
                  </a:lnTo>
                  <a:lnTo>
                    <a:pt x="337" y="299"/>
                  </a:lnTo>
                  <a:lnTo>
                    <a:pt x="337" y="302"/>
                  </a:lnTo>
                  <a:lnTo>
                    <a:pt x="335" y="304"/>
                  </a:lnTo>
                  <a:lnTo>
                    <a:pt x="335" y="308"/>
                  </a:lnTo>
                  <a:lnTo>
                    <a:pt x="333" y="310"/>
                  </a:lnTo>
                  <a:lnTo>
                    <a:pt x="333" y="314"/>
                  </a:lnTo>
                  <a:lnTo>
                    <a:pt x="331" y="316"/>
                  </a:lnTo>
                  <a:lnTo>
                    <a:pt x="329" y="319"/>
                  </a:lnTo>
                  <a:lnTo>
                    <a:pt x="329" y="323"/>
                  </a:lnTo>
                  <a:lnTo>
                    <a:pt x="328" y="327"/>
                  </a:lnTo>
                  <a:lnTo>
                    <a:pt x="326" y="329"/>
                  </a:lnTo>
                  <a:lnTo>
                    <a:pt x="324" y="333"/>
                  </a:lnTo>
                  <a:lnTo>
                    <a:pt x="322" y="337"/>
                  </a:lnTo>
                  <a:lnTo>
                    <a:pt x="320" y="338"/>
                  </a:lnTo>
                  <a:lnTo>
                    <a:pt x="318" y="342"/>
                  </a:lnTo>
                  <a:lnTo>
                    <a:pt x="316" y="346"/>
                  </a:lnTo>
                  <a:lnTo>
                    <a:pt x="314" y="348"/>
                  </a:lnTo>
                  <a:lnTo>
                    <a:pt x="312" y="352"/>
                  </a:lnTo>
                  <a:lnTo>
                    <a:pt x="308" y="354"/>
                  </a:lnTo>
                  <a:lnTo>
                    <a:pt x="307" y="358"/>
                  </a:lnTo>
                  <a:lnTo>
                    <a:pt x="305" y="359"/>
                  </a:lnTo>
                  <a:lnTo>
                    <a:pt x="303" y="363"/>
                  </a:lnTo>
                  <a:lnTo>
                    <a:pt x="297" y="367"/>
                  </a:lnTo>
                  <a:lnTo>
                    <a:pt x="293" y="373"/>
                  </a:lnTo>
                  <a:lnTo>
                    <a:pt x="289" y="377"/>
                  </a:lnTo>
                  <a:lnTo>
                    <a:pt x="286" y="382"/>
                  </a:lnTo>
                  <a:lnTo>
                    <a:pt x="282" y="384"/>
                  </a:lnTo>
                  <a:lnTo>
                    <a:pt x="278" y="388"/>
                  </a:lnTo>
                  <a:lnTo>
                    <a:pt x="276" y="390"/>
                  </a:lnTo>
                  <a:lnTo>
                    <a:pt x="272" y="392"/>
                  </a:lnTo>
                  <a:lnTo>
                    <a:pt x="272" y="394"/>
                  </a:lnTo>
                  <a:lnTo>
                    <a:pt x="272" y="394"/>
                  </a:lnTo>
                  <a:lnTo>
                    <a:pt x="272" y="396"/>
                  </a:lnTo>
                  <a:lnTo>
                    <a:pt x="272" y="399"/>
                  </a:lnTo>
                  <a:lnTo>
                    <a:pt x="272" y="401"/>
                  </a:lnTo>
                  <a:lnTo>
                    <a:pt x="272" y="403"/>
                  </a:lnTo>
                  <a:lnTo>
                    <a:pt x="272" y="407"/>
                  </a:lnTo>
                  <a:lnTo>
                    <a:pt x="274" y="413"/>
                  </a:lnTo>
                  <a:lnTo>
                    <a:pt x="274" y="416"/>
                  </a:lnTo>
                  <a:lnTo>
                    <a:pt x="274" y="420"/>
                  </a:lnTo>
                  <a:lnTo>
                    <a:pt x="274" y="424"/>
                  </a:lnTo>
                  <a:lnTo>
                    <a:pt x="274" y="426"/>
                  </a:lnTo>
                  <a:lnTo>
                    <a:pt x="274" y="428"/>
                  </a:lnTo>
                  <a:lnTo>
                    <a:pt x="276" y="432"/>
                  </a:lnTo>
                  <a:lnTo>
                    <a:pt x="276" y="435"/>
                  </a:lnTo>
                  <a:lnTo>
                    <a:pt x="276" y="437"/>
                  </a:lnTo>
                  <a:lnTo>
                    <a:pt x="276" y="441"/>
                  </a:lnTo>
                  <a:lnTo>
                    <a:pt x="276" y="443"/>
                  </a:lnTo>
                  <a:lnTo>
                    <a:pt x="274" y="447"/>
                  </a:lnTo>
                  <a:lnTo>
                    <a:pt x="274" y="451"/>
                  </a:lnTo>
                  <a:lnTo>
                    <a:pt x="274" y="453"/>
                  </a:lnTo>
                  <a:lnTo>
                    <a:pt x="274" y="456"/>
                  </a:lnTo>
                  <a:lnTo>
                    <a:pt x="274" y="460"/>
                  </a:lnTo>
                  <a:lnTo>
                    <a:pt x="274" y="464"/>
                  </a:lnTo>
                  <a:lnTo>
                    <a:pt x="272" y="468"/>
                  </a:lnTo>
                  <a:lnTo>
                    <a:pt x="272" y="472"/>
                  </a:lnTo>
                  <a:lnTo>
                    <a:pt x="272" y="475"/>
                  </a:lnTo>
                  <a:lnTo>
                    <a:pt x="270" y="479"/>
                  </a:lnTo>
                  <a:lnTo>
                    <a:pt x="270" y="481"/>
                  </a:lnTo>
                  <a:lnTo>
                    <a:pt x="270" y="487"/>
                  </a:lnTo>
                  <a:lnTo>
                    <a:pt x="269" y="489"/>
                  </a:lnTo>
                  <a:lnTo>
                    <a:pt x="267" y="492"/>
                  </a:lnTo>
                  <a:lnTo>
                    <a:pt x="267" y="498"/>
                  </a:lnTo>
                  <a:lnTo>
                    <a:pt x="265" y="502"/>
                  </a:lnTo>
                  <a:lnTo>
                    <a:pt x="265" y="506"/>
                  </a:lnTo>
                  <a:lnTo>
                    <a:pt x="263" y="510"/>
                  </a:lnTo>
                  <a:lnTo>
                    <a:pt x="261" y="513"/>
                  </a:lnTo>
                  <a:lnTo>
                    <a:pt x="261" y="517"/>
                  </a:lnTo>
                  <a:lnTo>
                    <a:pt x="259" y="521"/>
                  </a:lnTo>
                  <a:lnTo>
                    <a:pt x="257" y="525"/>
                  </a:lnTo>
                  <a:lnTo>
                    <a:pt x="255" y="529"/>
                  </a:lnTo>
                  <a:lnTo>
                    <a:pt x="253" y="534"/>
                  </a:lnTo>
                  <a:lnTo>
                    <a:pt x="251" y="536"/>
                  </a:lnTo>
                  <a:lnTo>
                    <a:pt x="250" y="540"/>
                  </a:lnTo>
                  <a:lnTo>
                    <a:pt x="246" y="544"/>
                  </a:lnTo>
                  <a:lnTo>
                    <a:pt x="244" y="549"/>
                  </a:lnTo>
                  <a:lnTo>
                    <a:pt x="242" y="553"/>
                  </a:lnTo>
                  <a:lnTo>
                    <a:pt x="238" y="557"/>
                  </a:lnTo>
                  <a:lnTo>
                    <a:pt x="234" y="561"/>
                  </a:lnTo>
                  <a:lnTo>
                    <a:pt x="232" y="565"/>
                  </a:lnTo>
                  <a:lnTo>
                    <a:pt x="229" y="568"/>
                  </a:lnTo>
                  <a:lnTo>
                    <a:pt x="227" y="572"/>
                  </a:lnTo>
                  <a:lnTo>
                    <a:pt x="223" y="576"/>
                  </a:lnTo>
                  <a:lnTo>
                    <a:pt x="219" y="580"/>
                  </a:lnTo>
                  <a:lnTo>
                    <a:pt x="215" y="584"/>
                  </a:lnTo>
                  <a:lnTo>
                    <a:pt x="213" y="588"/>
                  </a:lnTo>
                  <a:lnTo>
                    <a:pt x="210" y="591"/>
                  </a:lnTo>
                  <a:lnTo>
                    <a:pt x="206" y="595"/>
                  </a:lnTo>
                  <a:lnTo>
                    <a:pt x="202" y="597"/>
                  </a:lnTo>
                  <a:lnTo>
                    <a:pt x="198" y="601"/>
                  </a:lnTo>
                  <a:lnTo>
                    <a:pt x="194" y="603"/>
                  </a:lnTo>
                  <a:lnTo>
                    <a:pt x="191" y="607"/>
                  </a:lnTo>
                  <a:lnTo>
                    <a:pt x="187" y="610"/>
                  </a:lnTo>
                  <a:lnTo>
                    <a:pt x="183" y="612"/>
                  </a:lnTo>
                  <a:lnTo>
                    <a:pt x="179" y="614"/>
                  </a:lnTo>
                  <a:lnTo>
                    <a:pt x="175" y="618"/>
                  </a:lnTo>
                  <a:lnTo>
                    <a:pt x="172" y="620"/>
                  </a:lnTo>
                  <a:lnTo>
                    <a:pt x="168" y="622"/>
                  </a:lnTo>
                  <a:lnTo>
                    <a:pt x="164" y="624"/>
                  </a:lnTo>
                  <a:lnTo>
                    <a:pt x="160" y="627"/>
                  </a:lnTo>
                  <a:lnTo>
                    <a:pt x="156" y="627"/>
                  </a:lnTo>
                  <a:lnTo>
                    <a:pt x="153" y="629"/>
                  </a:lnTo>
                  <a:lnTo>
                    <a:pt x="149" y="631"/>
                  </a:lnTo>
                  <a:lnTo>
                    <a:pt x="145" y="633"/>
                  </a:lnTo>
                  <a:lnTo>
                    <a:pt x="141" y="635"/>
                  </a:lnTo>
                  <a:lnTo>
                    <a:pt x="137" y="637"/>
                  </a:lnTo>
                  <a:lnTo>
                    <a:pt x="134" y="639"/>
                  </a:lnTo>
                  <a:lnTo>
                    <a:pt x="130" y="639"/>
                  </a:lnTo>
                  <a:lnTo>
                    <a:pt x="126" y="641"/>
                  </a:lnTo>
                  <a:lnTo>
                    <a:pt x="122" y="641"/>
                  </a:lnTo>
                  <a:lnTo>
                    <a:pt x="118" y="643"/>
                  </a:lnTo>
                  <a:lnTo>
                    <a:pt x="115" y="643"/>
                  </a:lnTo>
                  <a:lnTo>
                    <a:pt x="111" y="643"/>
                  </a:lnTo>
                  <a:lnTo>
                    <a:pt x="107" y="645"/>
                  </a:lnTo>
                  <a:lnTo>
                    <a:pt x="103" y="645"/>
                  </a:lnTo>
                  <a:lnTo>
                    <a:pt x="101" y="645"/>
                  </a:lnTo>
                  <a:lnTo>
                    <a:pt x="97" y="645"/>
                  </a:lnTo>
                  <a:lnTo>
                    <a:pt x="94" y="645"/>
                  </a:lnTo>
                  <a:lnTo>
                    <a:pt x="90" y="645"/>
                  </a:lnTo>
                  <a:lnTo>
                    <a:pt x="86" y="645"/>
                  </a:lnTo>
                  <a:lnTo>
                    <a:pt x="82" y="645"/>
                  </a:lnTo>
                  <a:lnTo>
                    <a:pt x="78" y="645"/>
                  </a:lnTo>
                  <a:lnTo>
                    <a:pt x="75" y="643"/>
                  </a:lnTo>
                  <a:lnTo>
                    <a:pt x="73" y="643"/>
                  </a:lnTo>
                  <a:lnTo>
                    <a:pt x="69" y="643"/>
                  </a:lnTo>
                  <a:lnTo>
                    <a:pt x="65" y="641"/>
                  </a:lnTo>
                  <a:lnTo>
                    <a:pt x="61" y="641"/>
                  </a:lnTo>
                  <a:lnTo>
                    <a:pt x="59" y="639"/>
                  </a:lnTo>
                  <a:lnTo>
                    <a:pt x="56" y="639"/>
                  </a:lnTo>
                  <a:lnTo>
                    <a:pt x="52" y="637"/>
                  </a:lnTo>
                  <a:lnTo>
                    <a:pt x="50" y="635"/>
                  </a:lnTo>
                  <a:lnTo>
                    <a:pt x="46" y="635"/>
                  </a:lnTo>
                  <a:lnTo>
                    <a:pt x="42" y="631"/>
                  </a:lnTo>
                  <a:lnTo>
                    <a:pt x="40" y="629"/>
                  </a:lnTo>
                  <a:lnTo>
                    <a:pt x="37" y="627"/>
                  </a:lnTo>
                  <a:lnTo>
                    <a:pt x="35" y="626"/>
                  </a:lnTo>
                  <a:lnTo>
                    <a:pt x="31" y="624"/>
                  </a:lnTo>
                  <a:lnTo>
                    <a:pt x="29" y="622"/>
                  </a:lnTo>
                  <a:lnTo>
                    <a:pt x="25" y="620"/>
                  </a:lnTo>
                  <a:lnTo>
                    <a:pt x="23" y="618"/>
                  </a:lnTo>
                  <a:lnTo>
                    <a:pt x="19" y="614"/>
                  </a:lnTo>
                  <a:lnTo>
                    <a:pt x="18" y="612"/>
                  </a:lnTo>
                  <a:lnTo>
                    <a:pt x="16" y="608"/>
                  </a:lnTo>
                  <a:lnTo>
                    <a:pt x="14" y="605"/>
                  </a:lnTo>
                  <a:lnTo>
                    <a:pt x="10" y="603"/>
                  </a:lnTo>
                  <a:lnTo>
                    <a:pt x="8" y="599"/>
                  </a:lnTo>
                  <a:lnTo>
                    <a:pt x="6" y="595"/>
                  </a:lnTo>
                  <a:lnTo>
                    <a:pt x="4" y="593"/>
                  </a:lnTo>
                  <a:lnTo>
                    <a:pt x="0" y="631"/>
                  </a:lnTo>
                  <a:lnTo>
                    <a:pt x="0" y="631"/>
                  </a:lnTo>
                  <a:lnTo>
                    <a:pt x="2" y="635"/>
                  </a:lnTo>
                  <a:lnTo>
                    <a:pt x="4" y="637"/>
                  </a:lnTo>
                  <a:lnTo>
                    <a:pt x="6" y="641"/>
                  </a:lnTo>
                  <a:lnTo>
                    <a:pt x="8" y="645"/>
                  </a:lnTo>
                  <a:lnTo>
                    <a:pt x="10" y="646"/>
                  </a:lnTo>
                  <a:lnTo>
                    <a:pt x="14" y="648"/>
                  </a:lnTo>
                  <a:lnTo>
                    <a:pt x="16" y="650"/>
                  </a:lnTo>
                  <a:lnTo>
                    <a:pt x="18" y="652"/>
                  </a:lnTo>
                  <a:lnTo>
                    <a:pt x="21" y="654"/>
                  </a:lnTo>
                  <a:lnTo>
                    <a:pt x="23" y="656"/>
                  </a:lnTo>
                  <a:lnTo>
                    <a:pt x="27" y="658"/>
                  </a:lnTo>
                  <a:lnTo>
                    <a:pt x="31" y="660"/>
                  </a:lnTo>
                  <a:lnTo>
                    <a:pt x="35" y="662"/>
                  </a:lnTo>
                  <a:lnTo>
                    <a:pt x="38" y="664"/>
                  </a:lnTo>
                  <a:lnTo>
                    <a:pt x="44" y="665"/>
                  </a:lnTo>
                  <a:lnTo>
                    <a:pt x="48" y="667"/>
                  </a:lnTo>
                  <a:lnTo>
                    <a:pt x="52" y="667"/>
                  </a:lnTo>
                  <a:lnTo>
                    <a:pt x="54" y="667"/>
                  </a:lnTo>
                  <a:lnTo>
                    <a:pt x="57" y="669"/>
                  </a:lnTo>
                  <a:lnTo>
                    <a:pt x="59" y="669"/>
                  </a:lnTo>
                  <a:lnTo>
                    <a:pt x="61" y="669"/>
                  </a:lnTo>
                  <a:lnTo>
                    <a:pt x="65" y="671"/>
                  </a:lnTo>
                  <a:lnTo>
                    <a:pt x="69" y="671"/>
                  </a:lnTo>
                  <a:lnTo>
                    <a:pt x="73" y="673"/>
                  </a:lnTo>
                  <a:lnTo>
                    <a:pt x="75" y="673"/>
                  </a:lnTo>
                  <a:lnTo>
                    <a:pt x="78" y="673"/>
                  </a:lnTo>
                  <a:lnTo>
                    <a:pt x="82" y="673"/>
                  </a:lnTo>
                  <a:lnTo>
                    <a:pt x="86" y="673"/>
                  </a:lnTo>
                  <a:lnTo>
                    <a:pt x="88" y="673"/>
                  </a:lnTo>
                  <a:lnTo>
                    <a:pt x="94" y="673"/>
                  </a:lnTo>
                  <a:lnTo>
                    <a:pt x="97" y="673"/>
                  </a:lnTo>
                  <a:lnTo>
                    <a:pt x="101" y="675"/>
                  </a:lnTo>
                  <a:lnTo>
                    <a:pt x="105" y="673"/>
                  </a:lnTo>
                  <a:lnTo>
                    <a:pt x="109" y="673"/>
                  </a:lnTo>
                  <a:lnTo>
                    <a:pt x="113" y="673"/>
                  </a:lnTo>
                  <a:lnTo>
                    <a:pt x="116" y="673"/>
                  </a:lnTo>
                  <a:lnTo>
                    <a:pt x="120" y="671"/>
                  </a:lnTo>
                  <a:lnTo>
                    <a:pt x="124" y="671"/>
                  </a:lnTo>
                  <a:lnTo>
                    <a:pt x="130" y="669"/>
                  </a:lnTo>
                  <a:lnTo>
                    <a:pt x="134" y="669"/>
                  </a:lnTo>
                  <a:lnTo>
                    <a:pt x="137" y="667"/>
                  </a:lnTo>
                  <a:lnTo>
                    <a:pt x="143" y="665"/>
                  </a:lnTo>
                  <a:lnTo>
                    <a:pt x="147" y="665"/>
                  </a:lnTo>
                  <a:lnTo>
                    <a:pt x="151" y="664"/>
                  </a:lnTo>
                  <a:lnTo>
                    <a:pt x="156" y="662"/>
                  </a:lnTo>
                  <a:lnTo>
                    <a:pt x="160" y="660"/>
                  </a:lnTo>
                  <a:lnTo>
                    <a:pt x="164" y="658"/>
                  </a:lnTo>
                  <a:lnTo>
                    <a:pt x="170" y="656"/>
                  </a:lnTo>
                  <a:lnTo>
                    <a:pt x="173" y="652"/>
                  </a:lnTo>
                  <a:lnTo>
                    <a:pt x="177" y="650"/>
                  </a:lnTo>
                  <a:lnTo>
                    <a:pt x="183" y="646"/>
                  </a:lnTo>
                  <a:lnTo>
                    <a:pt x="187" y="645"/>
                  </a:lnTo>
                  <a:lnTo>
                    <a:pt x="191" y="641"/>
                  </a:lnTo>
                  <a:lnTo>
                    <a:pt x="194" y="639"/>
                  </a:lnTo>
                  <a:lnTo>
                    <a:pt x="200" y="635"/>
                  </a:lnTo>
                  <a:lnTo>
                    <a:pt x="204" y="633"/>
                  </a:lnTo>
                  <a:lnTo>
                    <a:pt x="208" y="629"/>
                  </a:lnTo>
                  <a:lnTo>
                    <a:pt x="213" y="626"/>
                  </a:lnTo>
                  <a:lnTo>
                    <a:pt x="217" y="622"/>
                  </a:lnTo>
                  <a:lnTo>
                    <a:pt x="221" y="618"/>
                  </a:lnTo>
                  <a:lnTo>
                    <a:pt x="225" y="614"/>
                  </a:lnTo>
                  <a:lnTo>
                    <a:pt x="229" y="610"/>
                  </a:lnTo>
                  <a:lnTo>
                    <a:pt x="232" y="607"/>
                  </a:lnTo>
                  <a:lnTo>
                    <a:pt x="238" y="603"/>
                  </a:lnTo>
                  <a:lnTo>
                    <a:pt x="240" y="597"/>
                  </a:lnTo>
                  <a:lnTo>
                    <a:pt x="244" y="593"/>
                  </a:lnTo>
                  <a:lnTo>
                    <a:pt x="248" y="588"/>
                  </a:lnTo>
                  <a:lnTo>
                    <a:pt x="251" y="584"/>
                  </a:lnTo>
                  <a:lnTo>
                    <a:pt x="255" y="578"/>
                  </a:lnTo>
                  <a:lnTo>
                    <a:pt x="259" y="574"/>
                  </a:lnTo>
                  <a:lnTo>
                    <a:pt x="261" y="568"/>
                  </a:lnTo>
                  <a:lnTo>
                    <a:pt x="267" y="565"/>
                  </a:lnTo>
                  <a:lnTo>
                    <a:pt x="269" y="559"/>
                  </a:lnTo>
                  <a:lnTo>
                    <a:pt x="272" y="553"/>
                  </a:lnTo>
                  <a:lnTo>
                    <a:pt x="274" y="548"/>
                  </a:lnTo>
                  <a:lnTo>
                    <a:pt x="278" y="542"/>
                  </a:lnTo>
                  <a:lnTo>
                    <a:pt x="280" y="536"/>
                  </a:lnTo>
                  <a:lnTo>
                    <a:pt x="284" y="530"/>
                  </a:lnTo>
                  <a:lnTo>
                    <a:pt x="286" y="525"/>
                  </a:lnTo>
                  <a:lnTo>
                    <a:pt x="288" y="519"/>
                  </a:lnTo>
                  <a:lnTo>
                    <a:pt x="289" y="511"/>
                  </a:lnTo>
                  <a:lnTo>
                    <a:pt x="291" y="506"/>
                  </a:lnTo>
                  <a:lnTo>
                    <a:pt x="293" y="500"/>
                  </a:lnTo>
                  <a:lnTo>
                    <a:pt x="295" y="492"/>
                  </a:lnTo>
                  <a:lnTo>
                    <a:pt x="297" y="487"/>
                  </a:lnTo>
                  <a:lnTo>
                    <a:pt x="299" y="479"/>
                  </a:lnTo>
                  <a:lnTo>
                    <a:pt x="301" y="473"/>
                  </a:lnTo>
                  <a:lnTo>
                    <a:pt x="303" y="466"/>
                  </a:lnTo>
                  <a:lnTo>
                    <a:pt x="303" y="458"/>
                  </a:lnTo>
                  <a:lnTo>
                    <a:pt x="303" y="453"/>
                  </a:lnTo>
                  <a:lnTo>
                    <a:pt x="305" y="445"/>
                  </a:lnTo>
                  <a:lnTo>
                    <a:pt x="305" y="437"/>
                  </a:lnTo>
                  <a:lnTo>
                    <a:pt x="305" y="430"/>
                  </a:lnTo>
                  <a:lnTo>
                    <a:pt x="305" y="422"/>
                  </a:lnTo>
                  <a:lnTo>
                    <a:pt x="305" y="415"/>
                  </a:lnTo>
                  <a:lnTo>
                    <a:pt x="305" y="409"/>
                  </a:lnTo>
                  <a:lnTo>
                    <a:pt x="305" y="407"/>
                  </a:lnTo>
                  <a:lnTo>
                    <a:pt x="307" y="405"/>
                  </a:lnTo>
                  <a:lnTo>
                    <a:pt x="308" y="401"/>
                  </a:lnTo>
                  <a:lnTo>
                    <a:pt x="312" y="397"/>
                  </a:lnTo>
                  <a:lnTo>
                    <a:pt x="314" y="396"/>
                  </a:lnTo>
                  <a:lnTo>
                    <a:pt x="316" y="392"/>
                  </a:lnTo>
                  <a:lnTo>
                    <a:pt x="318" y="390"/>
                  </a:lnTo>
                  <a:lnTo>
                    <a:pt x="320" y="388"/>
                  </a:lnTo>
                  <a:lnTo>
                    <a:pt x="322" y="384"/>
                  </a:lnTo>
                  <a:lnTo>
                    <a:pt x="324" y="382"/>
                  </a:lnTo>
                  <a:lnTo>
                    <a:pt x="326" y="378"/>
                  </a:lnTo>
                  <a:lnTo>
                    <a:pt x="329" y="375"/>
                  </a:lnTo>
                  <a:lnTo>
                    <a:pt x="331" y="373"/>
                  </a:lnTo>
                  <a:lnTo>
                    <a:pt x="333" y="369"/>
                  </a:lnTo>
                  <a:lnTo>
                    <a:pt x="335" y="365"/>
                  </a:lnTo>
                  <a:lnTo>
                    <a:pt x="337" y="363"/>
                  </a:lnTo>
                  <a:lnTo>
                    <a:pt x="341" y="359"/>
                  </a:lnTo>
                  <a:lnTo>
                    <a:pt x="343" y="356"/>
                  </a:lnTo>
                  <a:lnTo>
                    <a:pt x="345" y="354"/>
                  </a:lnTo>
                  <a:lnTo>
                    <a:pt x="347" y="350"/>
                  </a:lnTo>
                  <a:lnTo>
                    <a:pt x="348" y="348"/>
                  </a:lnTo>
                  <a:lnTo>
                    <a:pt x="350" y="344"/>
                  </a:lnTo>
                  <a:lnTo>
                    <a:pt x="352" y="342"/>
                  </a:lnTo>
                  <a:lnTo>
                    <a:pt x="354" y="340"/>
                  </a:lnTo>
                  <a:lnTo>
                    <a:pt x="356" y="337"/>
                  </a:lnTo>
                  <a:lnTo>
                    <a:pt x="360" y="335"/>
                  </a:lnTo>
                  <a:lnTo>
                    <a:pt x="360" y="331"/>
                  </a:lnTo>
                  <a:lnTo>
                    <a:pt x="362" y="329"/>
                  </a:lnTo>
                  <a:lnTo>
                    <a:pt x="362" y="323"/>
                  </a:lnTo>
                  <a:lnTo>
                    <a:pt x="364" y="319"/>
                  </a:lnTo>
                  <a:lnTo>
                    <a:pt x="364" y="316"/>
                  </a:lnTo>
                  <a:lnTo>
                    <a:pt x="364" y="314"/>
                  </a:lnTo>
                  <a:lnTo>
                    <a:pt x="364" y="310"/>
                  </a:lnTo>
                  <a:lnTo>
                    <a:pt x="364" y="308"/>
                  </a:lnTo>
                  <a:lnTo>
                    <a:pt x="364" y="304"/>
                  </a:lnTo>
                  <a:lnTo>
                    <a:pt x="364" y="300"/>
                  </a:lnTo>
                  <a:lnTo>
                    <a:pt x="364" y="297"/>
                  </a:lnTo>
                  <a:lnTo>
                    <a:pt x="364" y="295"/>
                  </a:lnTo>
                  <a:lnTo>
                    <a:pt x="364" y="289"/>
                  </a:lnTo>
                  <a:lnTo>
                    <a:pt x="364" y="287"/>
                  </a:lnTo>
                  <a:lnTo>
                    <a:pt x="364" y="283"/>
                  </a:lnTo>
                  <a:lnTo>
                    <a:pt x="364" y="280"/>
                  </a:lnTo>
                  <a:lnTo>
                    <a:pt x="364" y="276"/>
                  </a:lnTo>
                  <a:lnTo>
                    <a:pt x="364" y="272"/>
                  </a:lnTo>
                  <a:lnTo>
                    <a:pt x="362" y="268"/>
                  </a:lnTo>
                  <a:lnTo>
                    <a:pt x="362" y="264"/>
                  </a:lnTo>
                  <a:lnTo>
                    <a:pt x="362" y="259"/>
                  </a:lnTo>
                  <a:lnTo>
                    <a:pt x="362" y="257"/>
                  </a:lnTo>
                  <a:lnTo>
                    <a:pt x="362" y="251"/>
                  </a:lnTo>
                  <a:lnTo>
                    <a:pt x="360" y="247"/>
                  </a:lnTo>
                  <a:lnTo>
                    <a:pt x="360" y="243"/>
                  </a:lnTo>
                  <a:lnTo>
                    <a:pt x="360" y="242"/>
                  </a:lnTo>
                  <a:lnTo>
                    <a:pt x="360" y="236"/>
                  </a:lnTo>
                  <a:lnTo>
                    <a:pt x="360" y="234"/>
                  </a:lnTo>
                  <a:lnTo>
                    <a:pt x="358" y="228"/>
                  </a:lnTo>
                  <a:lnTo>
                    <a:pt x="358" y="224"/>
                  </a:lnTo>
                  <a:lnTo>
                    <a:pt x="356" y="221"/>
                  </a:lnTo>
                  <a:lnTo>
                    <a:pt x="356" y="219"/>
                  </a:lnTo>
                  <a:lnTo>
                    <a:pt x="354" y="215"/>
                  </a:lnTo>
                  <a:lnTo>
                    <a:pt x="352" y="209"/>
                  </a:lnTo>
                  <a:lnTo>
                    <a:pt x="350" y="205"/>
                  </a:lnTo>
                  <a:lnTo>
                    <a:pt x="350" y="202"/>
                  </a:lnTo>
                  <a:lnTo>
                    <a:pt x="348" y="198"/>
                  </a:lnTo>
                  <a:lnTo>
                    <a:pt x="347" y="194"/>
                  </a:lnTo>
                  <a:lnTo>
                    <a:pt x="345" y="190"/>
                  </a:lnTo>
                  <a:lnTo>
                    <a:pt x="343" y="186"/>
                  </a:lnTo>
                  <a:lnTo>
                    <a:pt x="341" y="183"/>
                  </a:lnTo>
                  <a:lnTo>
                    <a:pt x="341" y="181"/>
                  </a:lnTo>
                  <a:lnTo>
                    <a:pt x="339" y="177"/>
                  </a:lnTo>
                  <a:lnTo>
                    <a:pt x="337" y="173"/>
                  </a:lnTo>
                  <a:lnTo>
                    <a:pt x="335" y="169"/>
                  </a:lnTo>
                  <a:lnTo>
                    <a:pt x="333" y="166"/>
                  </a:lnTo>
                  <a:lnTo>
                    <a:pt x="331" y="164"/>
                  </a:lnTo>
                  <a:lnTo>
                    <a:pt x="329" y="160"/>
                  </a:lnTo>
                  <a:lnTo>
                    <a:pt x="329" y="158"/>
                  </a:lnTo>
                  <a:lnTo>
                    <a:pt x="328" y="154"/>
                  </a:lnTo>
                  <a:lnTo>
                    <a:pt x="326" y="152"/>
                  </a:lnTo>
                  <a:lnTo>
                    <a:pt x="324" y="150"/>
                  </a:lnTo>
                  <a:lnTo>
                    <a:pt x="322" y="147"/>
                  </a:lnTo>
                  <a:lnTo>
                    <a:pt x="320" y="145"/>
                  </a:lnTo>
                  <a:lnTo>
                    <a:pt x="320" y="143"/>
                  </a:lnTo>
                  <a:lnTo>
                    <a:pt x="345" y="0"/>
                  </a:lnTo>
                  <a:lnTo>
                    <a:pt x="326" y="4"/>
                  </a:lnTo>
                  <a:lnTo>
                    <a:pt x="295" y="116"/>
                  </a:lnTo>
                  <a:lnTo>
                    <a:pt x="295" y="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D927086A-B87C-E791-DE33-7826635D0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3147"/>
              <a:ext cx="471" cy="332"/>
            </a:xfrm>
            <a:custGeom>
              <a:avLst/>
              <a:gdLst>
                <a:gd name="T0" fmla="*/ 654 w 941"/>
                <a:gd name="T1" fmla="*/ 160 h 665"/>
                <a:gd name="T2" fmla="*/ 709 w 941"/>
                <a:gd name="T3" fmla="*/ 139 h 665"/>
                <a:gd name="T4" fmla="*/ 744 w 941"/>
                <a:gd name="T5" fmla="*/ 162 h 665"/>
                <a:gd name="T6" fmla="*/ 757 w 941"/>
                <a:gd name="T7" fmla="*/ 198 h 665"/>
                <a:gd name="T8" fmla="*/ 774 w 941"/>
                <a:gd name="T9" fmla="*/ 240 h 665"/>
                <a:gd name="T10" fmla="*/ 797 w 941"/>
                <a:gd name="T11" fmla="*/ 281 h 665"/>
                <a:gd name="T12" fmla="*/ 833 w 941"/>
                <a:gd name="T13" fmla="*/ 270 h 665"/>
                <a:gd name="T14" fmla="*/ 863 w 941"/>
                <a:gd name="T15" fmla="*/ 230 h 665"/>
                <a:gd name="T16" fmla="*/ 888 w 941"/>
                <a:gd name="T17" fmla="*/ 188 h 665"/>
                <a:gd name="T18" fmla="*/ 932 w 941"/>
                <a:gd name="T19" fmla="*/ 139 h 665"/>
                <a:gd name="T20" fmla="*/ 880 w 941"/>
                <a:gd name="T21" fmla="*/ 141 h 665"/>
                <a:gd name="T22" fmla="*/ 831 w 941"/>
                <a:gd name="T23" fmla="*/ 135 h 665"/>
                <a:gd name="T24" fmla="*/ 797 w 941"/>
                <a:gd name="T25" fmla="*/ 103 h 665"/>
                <a:gd name="T26" fmla="*/ 793 w 941"/>
                <a:gd name="T27" fmla="*/ 133 h 665"/>
                <a:gd name="T28" fmla="*/ 833 w 941"/>
                <a:gd name="T29" fmla="*/ 160 h 665"/>
                <a:gd name="T30" fmla="*/ 848 w 941"/>
                <a:gd name="T31" fmla="*/ 188 h 665"/>
                <a:gd name="T32" fmla="*/ 831 w 941"/>
                <a:gd name="T33" fmla="*/ 234 h 665"/>
                <a:gd name="T34" fmla="*/ 801 w 941"/>
                <a:gd name="T35" fmla="*/ 238 h 665"/>
                <a:gd name="T36" fmla="*/ 778 w 941"/>
                <a:gd name="T37" fmla="*/ 188 h 665"/>
                <a:gd name="T38" fmla="*/ 742 w 941"/>
                <a:gd name="T39" fmla="*/ 112 h 665"/>
                <a:gd name="T40" fmla="*/ 694 w 941"/>
                <a:gd name="T41" fmla="*/ 118 h 665"/>
                <a:gd name="T42" fmla="*/ 660 w 941"/>
                <a:gd name="T43" fmla="*/ 126 h 665"/>
                <a:gd name="T44" fmla="*/ 612 w 941"/>
                <a:gd name="T45" fmla="*/ 154 h 665"/>
                <a:gd name="T46" fmla="*/ 609 w 941"/>
                <a:gd name="T47" fmla="*/ 106 h 665"/>
                <a:gd name="T48" fmla="*/ 603 w 941"/>
                <a:gd name="T49" fmla="*/ 74 h 665"/>
                <a:gd name="T50" fmla="*/ 593 w 941"/>
                <a:gd name="T51" fmla="*/ 29 h 665"/>
                <a:gd name="T52" fmla="*/ 572 w 941"/>
                <a:gd name="T53" fmla="*/ 0 h 665"/>
                <a:gd name="T54" fmla="*/ 570 w 941"/>
                <a:gd name="T55" fmla="*/ 49 h 665"/>
                <a:gd name="T56" fmla="*/ 584 w 941"/>
                <a:gd name="T57" fmla="*/ 150 h 665"/>
                <a:gd name="T58" fmla="*/ 599 w 941"/>
                <a:gd name="T59" fmla="*/ 281 h 665"/>
                <a:gd name="T60" fmla="*/ 612 w 941"/>
                <a:gd name="T61" fmla="*/ 414 h 665"/>
                <a:gd name="T62" fmla="*/ 614 w 941"/>
                <a:gd name="T63" fmla="*/ 521 h 665"/>
                <a:gd name="T64" fmla="*/ 593 w 941"/>
                <a:gd name="T65" fmla="*/ 574 h 665"/>
                <a:gd name="T66" fmla="*/ 555 w 941"/>
                <a:gd name="T67" fmla="*/ 586 h 665"/>
                <a:gd name="T68" fmla="*/ 504 w 941"/>
                <a:gd name="T69" fmla="*/ 601 h 665"/>
                <a:gd name="T70" fmla="*/ 439 w 941"/>
                <a:gd name="T71" fmla="*/ 614 h 665"/>
                <a:gd name="T72" fmla="*/ 365 w 941"/>
                <a:gd name="T73" fmla="*/ 625 h 665"/>
                <a:gd name="T74" fmla="*/ 289 w 941"/>
                <a:gd name="T75" fmla="*/ 629 h 665"/>
                <a:gd name="T76" fmla="*/ 217 w 941"/>
                <a:gd name="T77" fmla="*/ 631 h 665"/>
                <a:gd name="T78" fmla="*/ 154 w 941"/>
                <a:gd name="T79" fmla="*/ 631 h 665"/>
                <a:gd name="T80" fmla="*/ 105 w 941"/>
                <a:gd name="T81" fmla="*/ 633 h 665"/>
                <a:gd name="T82" fmla="*/ 65 w 941"/>
                <a:gd name="T83" fmla="*/ 629 h 665"/>
                <a:gd name="T84" fmla="*/ 42 w 941"/>
                <a:gd name="T85" fmla="*/ 605 h 665"/>
                <a:gd name="T86" fmla="*/ 32 w 941"/>
                <a:gd name="T87" fmla="*/ 557 h 665"/>
                <a:gd name="T88" fmla="*/ 0 w 941"/>
                <a:gd name="T89" fmla="*/ 515 h 665"/>
                <a:gd name="T90" fmla="*/ 4 w 941"/>
                <a:gd name="T91" fmla="*/ 555 h 665"/>
                <a:gd name="T92" fmla="*/ 9 w 941"/>
                <a:gd name="T93" fmla="*/ 591 h 665"/>
                <a:gd name="T94" fmla="*/ 19 w 941"/>
                <a:gd name="T95" fmla="*/ 627 h 665"/>
                <a:gd name="T96" fmla="*/ 48 w 941"/>
                <a:gd name="T97" fmla="*/ 658 h 665"/>
                <a:gd name="T98" fmla="*/ 91 w 941"/>
                <a:gd name="T99" fmla="*/ 663 h 665"/>
                <a:gd name="T100" fmla="*/ 154 w 941"/>
                <a:gd name="T101" fmla="*/ 665 h 665"/>
                <a:gd name="T102" fmla="*/ 228 w 941"/>
                <a:gd name="T103" fmla="*/ 663 h 665"/>
                <a:gd name="T104" fmla="*/ 306 w 941"/>
                <a:gd name="T105" fmla="*/ 660 h 665"/>
                <a:gd name="T106" fmla="*/ 384 w 941"/>
                <a:gd name="T107" fmla="*/ 652 h 665"/>
                <a:gd name="T108" fmla="*/ 460 w 941"/>
                <a:gd name="T109" fmla="*/ 641 h 665"/>
                <a:gd name="T110" fmla="*/ 527 w 941"/>
                <a:gd name="T111" fmla="*/ 625 h 665"/>
                <a:gd name="T112" fmla="*/ 586 w 941"/>
                <a:gd name="T113" fmla="*/ 608 h 665"/>
                <a:gd name="T114" fmla="*/ 628 w 941"/>
                <a:gd name="T115" fmla="*/ 589 h 665"/>
                <a:gd name="T116" fmla="*/ 645 w 941"/>
                <a:gd name="T117" fmla="*/ 557 h 665"/>
                <a:gd name="T118" fmla="*/ 643 w 941"/>
                <a:gd name="T119" fmla="*/ 483 h 665"/>
                <a:gd name="T120" fmla="*/ 637 w 941"/>
                <a:gd name="T121" fmla="*/ 380 h 665"/>
                <a:gd name="T122" fmla="*/ 629 w 941"/>
                <a:gd name="T123" fmla="*/ 278 h 665"/>
                <a:gd name="T124" fmla="*/ 624 w 941"/>
                <a:gd name="T125" fmla="*/ 203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41" h="665">
                  <a:moveTo>
                    <a:pt x="624" y="184"/>
                  </a:moveTo>
                  <a:lnTo>
                    <a:pt x="624" y="183"/>
                  </a:lnTo>
                  <a:lnTo>
                    <a:pt x="626" y="181"/>
                  </a:lnTo>
                  <a:lnTo>
                    <a:pt x="628" y="179"/>
                  </a:lnTo>
                  <a:lnTo>
                    <a:pt x="633" y="175"/>
                  </a:lnTo>
                  <a:lnTo>
                    <a:pt x="635" y="173"/>
                  </a:lnTo>
                  <a:lnTo>
                    <a:pt x="637" y="171"/>
                  </a:lnTo>
                  <a:lnTo>
                    <a:pt x="641" y="169"/>
                  </a:lnTo>
                  <a:lnTo>
                    <a:pt x="645" y="167"/>
                  </a:lnTo>
                  <a:lnTo>
                    <a:pt x="647" y="165"/>
                  </a:lnTo>
                  <a:lnTo>
                    <a:pt x="650" y="164"/>
                  </a:lnTo>
                  <a:lnTo>
                    <a:pt x="654" y="160"/>
                  </a:lnTo>
                  <a:lnTo>
                    <a:pt x="660" y="158"/>
                  </a:lnTo>
                  <a:lnTo>
                    <a:pt x="664" y="156"/>
                  </a:lnTo>
                  <a:lnTo>
                    <a:pt x="667" y="154"/>
                  </a:lnTo>
                  <a:lnTo>
                    <a:pt x="671" y="152"/>
                  </a:lnTo>
                  <a:lnTo>
                    <a:pt x="677" y="150"/>
                  </a:lnTo>
                  <a:lnTo>
                    <a:pt x="681" y="148"/>
                  </a:lnTo>
                  <a:lnTo>
                    <a:pt x="685" y="146"/>
                  </a:lnTo>
                  <a:lnTo>
                    <a:pt x="690" y="145"/>
                  </a:lnTo>
                  <a:lnTo>
                    <a:pt x="696" y="143"/>
                  </a:lnTo>
                  <a:lnTo>
                    <a:pt x="700" y="141"/>
                  </a:lnTo>
                  <a:lnTo>
                    <a:pt x="705" y="141"/>
                  </a:lnTo>
                  <a:lnTo>
                    <a:pt x="709" y="139"/>
                  </a:lnTo>
                  <a:lnTo>
                    <a:pt x="715" y="139"/>
                  </a:lnTo>
                  <a:lnTo>
                    <a:pt x="721" y="137"/>
                  </a:lnTo>
                  <a:lnTo>
                    <a:pt x="726" y="137"/>
                  </a:lnTo>
                  <a:lnTo>
                    <a:pt x="730" y="137"/>
                  </a:lnTo>
                  <a:lnTo>
                    <a:pt x="736" y="139"/>
                  </a:lnTo>
                  <a:lnTo>
                    <a:pt x="736" y="141"/>
                  </a:lnTo>
                  <a:lnTo>
                    <a:pt x="736" y="141"/>
                  </a:lnTo>
                  <a:lnTo>
                    <a:pt x="738" y="145"/>
                  </a:lnTo>
                  <a:lnTo>
                    <a:pt x="738" y="146"/>
                  </a:lnTo>
                  <a:lnTo>
                    <a:pt x="740" y="152"/>
                  </a:lnTo>
                  <a:lnTo>
                    <a:pt x="742" y="156"/>
                  </a:lnTo>
                  <a:lnTo>
                    <a:pt x="744" y="162"/>
                  </a:lnTo>
                  <a:lnTo>
                    <a:pt x="744" y="164"/>
                  </a:lnTo>
                  <a:lnTo>
                    <a:pt x="745" y="165"/>
                  </a:lnTo>
                  <a:lnTo>
                    <a:pt x="745" y="169"/>
                  </a:lnTo>
                  <a:lnTo>
                    <a:pt x="747" y="171"/>
                  </a:lnTo>
                  <a:lnTo>
                    <a:pt x="749" y="175"/>
                  </a:lnTo>
                  <a:lnTo>
                    <a:pt x="749" y="179"/>
                  </a:lnTo>
                  <a:lnTo>
                    <a:pt x="751" y="181"/>
                  </a:lnTo>
                  <a:lnTo>
                    <a:pt x="751" y="184"/>
                  </a:lnTo>
                  <a:lnTo>
                    <a:pt x="753" y="188"/>
                  </a:lnTo>
                  <a:lnTo>
                    <a:pt x="755" y="190"/>
                  </a:lnTo>
                  <a:lnTo>
                    <a:pt x="755" y="194"/>
                  </a:lnTo>
                  <a:lnTo>
                    <a:pt x="757" y="198"/>
                  </a:lnTo>
                  <a:lnTo>
                    <a:pt x="759" y="202"/>
                  </a:lnTo>
                  <a:lnTo>
                    <a:pt x="759" y="205"/>
                  </a:lnTo>
                  <a:lnTo>
                    <a:pt x="761" y="207"/>
                  </a:lnTo>
                  <a:lnTo>
                    <a:pt x="763" y="213"/>
                  </a:lnTo>
                  <a:lnTo>
                    <a:pt x="764" y="215"/>
                  </a:lnTo>
                  <a:lnTo>
                    <a:pt x="764" y="219"/>
                  </a:lnTo>
                  <a:lnTo>
                    <a:pt x="766" y="222"/>
                  </a:lnTo>
                  <a:lnTo>
                    <a:pt x="768" y="224"/>
                  </a:lnTo>
                  <a:lnTo>
                    <a:pt x="770" y="228"/>
                  </a:lnTo>
                  <a:lnTo>
                    <a:pt x="770" y="232"/>
                  </a:lnTo>
                  <a:lnTo>
                    <a:pt x="772" y="236"/>
                  </a:lnTo>
                  <a:lnTo>
                    <a:pt x="774" y="240"/>
                  </a:lnTo>
                  <a:lnTo>
                    <a:pt x="776" y="241"/>
                  </a:lnTo>
                  <a:lnTo>
                    <a:pt x="778" y="245"/>
                  </a:lnTo>
                  <a:lnTo>
                    <a:pt x="778" y="247"/>
                  </a:lnTo>
                  <a:lnTo>
                    <a:pt x="780" y="251"/>
                  </a:lnTo>
                  <a:lnTo>
                    <a:pt x="782" y="255"/>
                  </a:lnTo>
                  <a:lnTo>
                    <a:pt x="783" y="257"/>
                  </a:lnTo>
                  <a:lnTo>
                    <a:pt x="783" y="260"/>
                  </a:lnTo>
                  <a:lnTo>
                    <a:pt x="785" y="264"/>
                  </a:lnTo>
                  <a:lnTo>
                    <a:pt x="789" y="268"/>
                  </a:lnTo>
                  <a:lnTo>
                    <a:pt x="791" y="272"/>
                  </a:lnTo>
                  <a:lnTo>
                    <a:pt x="795" y="278"/>
                  </a:lnTo>
                  <a:lnTo>
                    <a:pt x="797" y="281"/>
                  </a:lnTo>
                  <a:lnTo>
                    <a:pt x="799" y="283"/>
                  </a:lnTo>
                  <a:lnTo>
                    <a:pt x="802" y="287"/>
                  </a:lnTo>
                  <a:lnTo>
                    <a:pt x="804" y="287"/>
                  </a:lnTo>
                  <a:lnTo>
                    <a:pt x="808" y="289"/>
                  </a:lnTo>
                  <a:lnTo>
                    <a:pt x="810" y="289"/>
                  </a:lnTo>
                  <a:lnTo>
                    <a:pt x="812" y="287"/>
                  </a:lnTo>
                  <a:lnTo>
                    <a:pt x="816" y="285"/>
                  </a:lnTo>
                  <a:lnTo>
                    <a:pt x="818" y="283"/>
                  </a:lnTo>
                  <a:lnTo>
                    <a:pt x="821" y="281"/>
                  </a:lnTo>
                  <a:lnTo>
                    <a:pt x="825" y="278"/>
                  </a:lnTo>
                  <a:lnTo>
                    <a:pt x="829" y="274"/>
                  </a:lnTo>
                  <a:lnTo>
                    <a:pt x="833" y="270"/>
                  </a:lnTo>
                  <a:lnTo>
                    <a:pt x="835" y="266"/>
                  </a:lnTo>
                  <a:lnTo>
                    <a:pt x="841" y="262"/>
                  </a:lnTo>
                  <a:lnTo>
                    <a:pt x="842" y="257"/>
                  </a:lnTo>
                  <a:lnTo>
                    <a:pt x="848" y="253"/>
                  </a:lnTo>
                  <a:lnTo>
                    <a:pt x="848" y="249"/>
                  </a:lnTo>
                  <a:lnTo>
                    <a:pt x="852" y="247"/>
                  </a:lnTo>
                  <a:lnTo>
                    <a:pt x="854" y="243"/>
                  </a:lnTo>
                  <a:lnTo>
                    <a:pt x="856" y="241"/>
                  </a:lnTo>
                  <a:lnTo>
                    <a:pt x="856" y="238"/>
                  </a:lnTo>
                  <a:lnTo>
                    <a:pt x="860" y="236"/>
                  </a:lnTo>
                  <a:lnTo>
                    <a:pt x="860" y="232"/>
                  </a:lnTo>
                  <a:lnTo>
                    <a:pt x="863" y="230"/>
                  </a:lnTo>
                  <a:lnTo>
                    <a:pt x="863" y="228"/>
                  </a:lnTo>
                  <a:lnTo>
                    <a:pt x="865" y="224"/>
                  </a:lnTo>
                  <a:lnTo>
                    <a:pt x="867" y="221"/>
                  </a:lnTo>
                  <a:lnTo>
                    <a:pt x="869" y="219"/>
                  </a:lnTo>
                  <a:lnTo>
                    <a:pt x="873" y="213"/>
                  </a:lnTo>
                  <a:lnTo>
                    <a:pt x="877" y="207"/>
                  </a:lnTo>
                  <a:lnTo>
                    <a:pt x="879" y="205"/>
                  </a:lnTo>
                  <a:lnTo>
                    <a:pt x="879" y="202"/>
                  </a:lnTo>
                  <a:lnTo>
                    <a:pt x="880" y="200"/>
                  </a:lnTo>
                  <a:lnTo>
                    <a:pt x="882" y="198"/>
                  </a:lnTo>
                  <a:lnTo>
                    <a:pt x="884" y="192"/>
                  </a:lnTo>
                  <a:lnTo>
                    <a:pt x="888" y="188"/>
                  </a:lnTo>
                  <a:lnTo>
                    <a:pt x="890" y="184"/>
                  </a:lnTo>
                  <a:lnTo>
                    <a:pt x="892" y="181"/>
                  </a:lnTo>
                  <a:lnTo>
                    <a:pt x="894" y="177"/>
                  </a:lnTo>
                  <a:lnTo>
                    <a:pt x="896" y="175"/>
                  </a:lnTo>
                  <a:lnTo>
                    <a:pt x="898" y="171"/>
                  </a:lnTo>
                  <a:lnTo>
                    <a:pt x="899" y="169"/>
                  </a:lnTo>
                  <a:lnTo>
                    <a:pt x="924" y="164"/>
                  </a:lnTo>
                  <a:lnTo>
                    <a:pt x="941" y="139"/>
                  </a:lnTo>
                  <a:lnTo>
                    <a:pt x="939" y="139"/>
                  </a:lnTo>
                  <a:lnTo>
                    <a:pt x="936" y="139"/>
                  </a:lnTo>
                  <a:lnTo>
                    <a:pt x="934" y="139"/>
                  </a:lnTo>
                  <a:lnTo>
                    <a:pt x="932" y="139"/>
                  </a:lnTo>
                  <a:lnTo>
                    <a:pt x="928" y="139"/>
                  </a:lnTo>
                  <a:lnTo>
                    <a:pt x="924" y="139"/>
                  </a:lnTo>
                  <a:lnTo>
                    <a:pt x="920" y="139"/>
                  </a:lnTo>
                  <a:lnTo>
                    <a:pt x="918" y="139"/>
                  </a:lnTo>
                  <a:lnTo>
                    <a:pt x="913" y="139"/>
                  </a:lnTo>
                  <a:lnTo>
                    <a:pt x="909" y="141"/>
                  </a:lnTo>
                  <a:lnTo>
                    <a:pt x="905" y="141"/>
                  </a:lnTo>
                  <a:lnTo>
                    <a:pt x="899" y="141"/>
                  </a:lnTo>
                  <a:lnTo>
                    <a:pt x="896" y="141"/>
                  </a:lnTo>
                  <a:lnTo>
                    <a:pt x="890" y="141"/>
                  </a:lnTo>
                  <a:lnTo>
                    <a:pt x="886" y="141"/>
                  </a:lnTo>
                  <a:lnTo>
                    <a:pt x="880" y="141"/>
                  </a:lnTo>
                  <a:lnTo>
                    <a:pt x="877" y="141"/>
                  </a:lnTo>
                  <a:lnTo>
                    <a:pt x="871" y="141"/>
                  </a:lnTo>
                  <a:lnTo>
                    <a:pt x="867" y="141"/>
                  </a:lnTo>
                  <a:lnTo>
                    <a:pt x="861" y="141"/>
                  </a:lnTo>
                  <a:lnTo>
                    <a:pt x="858" y="141"/>
                  </a:lnTo>
                  <a:lnTo>
                    <a:pt x="854" y="141"/>
                  </a:lnTo>
                  <a:lnTo>
                    <a:pt x="848" y="139"/>
                  </a:lnTo>
                  <a:lnTo>
                    <a:pt x="844" y="139"/>
                  </a:lnTo>
                  <a:lnTo>
                    <a:pt x="841" y="139"/>
                  </a:lnTo>
                  <a:lnTo>
                    <a:pt x="839" y="139"/>
                  </a:lnTo>
                  <a:lnTo>
                    <a:pt x="835" y="137"/>
                  </a:lnTo>
                  <a:lnTo>
                    <a:pt x="831" y="135"/>
                  </a:lnTo>
                  <a:lnTo>
                    <a:pt x="829" y="135"/>
                  </a:lnTo>
                  <a:lnTo>
                    <a:pt x="827" y="135"/>
                  </a:lnTo>
                  <a:lnTo>
                    <a:pt x="823" y="131"/>
                  </a:lnTo>
                  <a:lnTo>
                    <a:pt x="820" y="129"/>
                  </a:lnTo>
                  <a:lnTo>
                    <a:pt x="816" y="126"/>
                  </a:lnTo>
                  <a:lnTo>
                    <a:pt x="814" y="122"/>
                  </a:lnTo>
                  <a:lnTo>
                    <a:pt x="810" y="118"/>
                  </a:lnTo>
                  <a:lnTo>
                    <a:pt x="806" y="114"/>
                  </a:lnTo>
                  <a:lnTo>
                    <a:pt x="804" y="110"/>
                  </a:lnTo>
                  <a:lnTo>
                    <a:pt x="802" y="108"/>
                  </a:lnTo>
                  <a:lnTo>
                    <a:pt x="799" y="105"/>
                  </a:lnTo>
                  <a:lnTo>
                    <a:pt x="797" y="103"/>
                  </a:lnTo>
                  <a:lnTo>
                    <a:pt x="795" y="101"/>
                  </a:lnTo>
                  <a:lnTo>
                    <a:pt x="793" y="101"/>
                  </a:lnTo>
                  <a:lnTo>
                    <a:pt x="791" y="101"/>
                  </a:lnTo>
                  <a:lnTo>
                    <a:pt x="791" y="103"/>
                  </a:lnTo>
                  <a:lnTo>
                    <a:pt x="789" y="105"/>
                  </a:lnTo>
                  <a:lnTo>
                    <a:pt x="789" y="108"/>
                  </a:lnTo>
                  <a:lnTo>
                    <a:pt x="789" y="112"/>
                  </a:lnTo>
                  <a:lnTo>
                    <a:pt x="789" y="116"/>
                  </a:lnTo>
                  <a:lnTo>
                    <a:pt x="789" y="120"/>
                  </a:lnTo>
                  <a:lnTo>
                    <a:pt x="791" y="126"/>
                  </a:lnTo>
                  <a:lnTo>
                    <a:pt x="791" y="129"/>
                  </a:lnTo>
                  <a:lnTo>
                    <a:pt x="793" y="133"/>
                  </a:lnTo>
                  <a:lnTo>
                    <a:pt x="797" y="137"/>
                  </a:lnTo>
                  <a:lnTo>
                    <a:pt x="801" y="141"/>
                  </a:lnTo>
                  <a:lnTo>
                    <a:pt x="804" y="145"/>
                  </a:lnTo>
                  <a:lnTo>
                    <a:pt x="808" y="146"/>
                  </a:lnTo>
                  <a:lnTo>
                    <a:pt x="810" y="148"/>
                  </a:lnTo>
                  <a:lnTo>
                    <a:pt x="814" y="150"/>
                  </a:lnTo>
                  <a:lnTo>
                    <a:pt x="816" y="152"/>
                  </a:lnTo>
                  <a:lnTo>
                    <a:pt x="820" y="154"/>
                  </a:lnTo>
                  <a:lnTo>
                    <a:pt x="821" y="154"/>
                  </a:lnTo>
                  <a:lnTo>
                    <a:pt x="825" y="156"/>
                  </a:lnTo>
                  <a:lnTo>
                    <a:pt x="829" y="158"/>
                  </a:lnTo>
                  <a:lnTo>
                    <a:pt x="833" y="160"/>
                  </a:lnTo>
                  <a:lnTo>
                    <a:pt x="837" y="160"/>
                  </a:lnTo>
                  <a:lnTo>
                    <a:pt x="841" y="162"/>
                  </a:lnTo>
                  <a:lnTo>
                    <a:pt x="844" y="164"/>
                  </a:lnTo>
                  <a:lnTo>
                    <a:pt x="848" y="164"/>
                  </a:lnTo>
                  <a:lnTo>
                    <a:pt x="848" y="165"/>
                  </a:lnTo>
                  <a:lnTo>
                    <a:pt x="848" y="167"/>
                  </a:lnTo>
                  <a:lnTo>
                    <a:pt x="850" y="171"/>
                  </a:lnTo>
                  <a:lnTo>
                    <a:pt x="850" y="175"/>
                  </a:lnTo>
                  <a:lnTo>
                    <a:pt x="850" y="181"/>
                  </a:lnTo>
                  <a:lnTo>
                    <a:pt x="848" y="183"/>
                  </a:lnTo>
                  <a:lnTo>
                    <a:pt x="848" y="184"/>
                  </a:lnTo>
                  <a:lnTo>
                    <a:pt x="848" y="188"/>
                  </a:lnTo>
                  <a:lnTo>
                    <a:pt x="848" y="192"/>
                  </a:lnTo>
                  <a:lnTo>
                    <a:pt x="846" y="194"/>
                  </a:lnTo>
                  <a:lnTo>
                    <a:pt x="846" y="198"/>
                  </a:lnTo>
                  <a:lnTo>
                    <a:pt x="844" y="202"/>
                  </a:lnTo>
                  <a:lnTo>
                    <a:pt x="844" y="205"/>
                  </a:lnTo>
                  <a:lnTo>
                    <a:pt x="842" y="209"/>
                  </a:lnTo>
                  <a:lnTo>
                    <a:pt x="841" y="213"/>
                  </a:lnTo>
                  <a:lnTo>
                    <a:pt x="841" y="217"/>
                  </a:lnTo>
                  <a:lnTo>
                    <a:pt x="839" y="221"/>
                  </a:lnTo>
                  <a:lnTo>
                    <a:pt x="835" y="224"/>
                  </a:lnTo>
                  <a:lnTo>
                    <a:pt x="833" y="230"/>
                  </a:lnTo>
                  <a:lnTo>
                    <a:pt x="831" y="234"/>
                  </a:lnTo>
                  <a:lnTo>
                    <a:pt x="827" y="240"/>
                  </a:lnTo>
                  <a:lnTo>
                    <a:pt x="823" y="243"/>
                  </a:lnTo>
                  <a:lnTo>
                    <a:pt x="821" y="247"/>
                  </a:lnTo>
                  <a:lnTo>
                    <a:pt x="818" y="253"/>
                  </a:lnTo>
                  <a:lnTo>
                    <a:pt x="814" y="257"/>
                  </a:lnTo>
                  <a:lnTo>
                    <a:pt x="812" y="257"/>
                  </a:lnTo>
                  <a:lnTo>
                    <a:pt x="812" y="255"/>
                  </a:lnTo>
                  <a:lnTo>
                    <a:pt x="808" y="251"/>
                  </a:lnTo>
                  <a:lnTo>
                    <a:pt x="806" y="247"/>
                  </a:lnTo>
                  <a:lnTo>
                    <a:pt x="804" y="243"/>
                  </a:lnTo>
                  <a:lnTo>
                    <a:pt x="802" y="241"/>
                  </a:lnTo>
                  <a:lnTo>
                    <a:pt x="801" y="238"/>
                  </a:lnTo>
                  <a:lnTo>
                    <a:pt x="799" y="236"/>
                  </a:lnTo>
                  <a:lnTo>
                    <a:pt x="797" y="232"/>
                  </a:lnTo>
                  <a:lnTo>
                    <a:pt x="795" y="228"/>
                  </a:lnTo>
                  <a:lnTo>
                    <a:pt x="793" y="224"/>
                  </a:lnTo>
                  <a:lnTo>
                    <a:pt x="791" y="221"/>
                  </a:lnTo>
                  <a:lnTo>
                    <a:pt x="789" y="217"/>
                  </a:lnTo>
                  <a:lnTo>
                    <a:pt x="787" y="213"/>
                  </a:lnTo>
                  <a:lnTo>
                    <a:pt x="785" y="207"/>
                  </a:lnTo>
                  <a:lnTo>
                    <a:pt x="783" y="203"/>
                  </a:lnTo>
                  <a:lnTo>
                    <a:pt x="782" y="198"/>
                  </a:lnTo>
                  <a:lnTo>
                    <a:pt x="780" y="194"/>
                  </a:lnTo>
                  <a:lnTo>
                    <a:pt x="778" y="188"/>
                  </a:lnTo>
                  <a:lnTo>
                    <a:pt x="776" y="184"/>
                  </a:lnTo>
                  <a:lnTo>
                    <a:pt x="774" y="179"/>
                  </a:lnTo>
                  <a:lnTo>
                    <a:pt x="772" y="175"/>
                  </a:lnTo>
                  <a:lnTo>
                    <a:pt x="770" y="169"/>
                  </a:lnTo>
                  <a:lnTo>
                    <a:pt x="770" y="164"/>
                  </a:lnTo>
                  <a:lnTo>
                    <a:pt x="768" y="158"/>
                  </a:lnTo>
                  <a:lnTo>
                    <a:pt x="768" y="154"/>
                  </a:lnTo>
                  <a:lnTo>
                    <a:pt x="768" y="148"/>
                  </a:lnTo>
                  <a:lnTo>
                    <a:pt x="768" y="145"/>
                  </a:lnTo>
                  <a:lnTo>
                    <a:pt x="745" y="112"/>
                  </a:lnTo>
                  <a:lnTo>
                    <a:pt x="745" y="112"/>
                  </a:lnTo>
                  <a:lnTo>
                    <a:pt x="742" y="112"/>
                  </a:lnTo>
                  <a:lnTo>
                    <a:pt x="738" y="112"/>
                  </a:lnTo>
                  <a:lnTo>
                    <a:pt x="736" y="112"/>
                  </a:lnTo>
                  <a:lnTo>
                    <a:pt x="732" y="112"/>
                  </a:lnTo>
                  <a:lnTo>
                    <a:pt x="730" y="112"/>
                  </a:lnTo>
                  <a:lnTo>
                    <a:pt x="726" y="112"/>
                  </a:lnTo>
                  <a:lnTo>
                    <a:pt x="723" y="112"/>
                  </a:lnTo>
                  <a:lnTo>
                    <a:pt x="717" y="114"/>
                  </a:lnTo>
                  <a:lnTo>
                    <a:pt x="713" y="114"/>
                  </a:lnTo>
                  <a:lnTo>
                    <a:pt x="709" y="114"/>
                  </a:lnTo>
                  <a:lnTo>
                    <a:pt x="704" y="116"/>
                  </a:lnTo>
                  <a:lnTo>
                    <a:pt x="698" y="116"/>
                  </a:lnTo>
                  <a:lnTo>
                    <a:pt x="694" y="118"/>
                  </a:lnTo>
                  <a:lnTo>
                    <a:pt x="690" y="118"/>
                  </a:lnTo>
                  <a:lnTo>
                    <a:pt x="688" y="118"/>
                  </a:lnTo>
                  <a:lnTo>
                    <a:pt x="685" y="118"/>
                  </a:lnTo>
                  <a:lnTo>
                    <a:pt x="683" y="118"/>
                  </a:lnTo>
                  <a:lnTo>
                    <a:pt x="679" y="120"/>
                  </a:lnTo>
                  <a:lnTo>
                    <a:pt x="677" y="120"/>
                  </a:lnTo>
                  <a:lnTo>
                    <a:pt x="673" y="120"/>
                  </a:lnTo>
                  <a:lnTo>
                    <a:pt x="671" y="122"/>
                  </a:lnTo>
                  <a:lnTo>
                    <a:pt x="667" y="122"/>
                  </a:lnTo>
                  <a:lnTo>
                    <a:pt x="666" y="124"/>
                  </a:lnTo>
                  <a:lnTo>
                    <a:pt x="662" y="124"/>
                  </a:lnTo>
                  <a:lnTo>
                    <a:pt x="660" y="126"/>
                  </a:lnTo>
                  <a:lnTo>
                    <a:pt x="654" y="127"/>
                  </a:lnTo>
                  <a:lnTo>
                    <a:pt x="650" y="129"/>
                  </a:lnTo>
                  <a:lnTo>
                    <a:pt x="647" y="131"/>
                  </a:lnTo>
                  <a:lnTo>
                    <a:pt x="645" y="131"/>
                  </a:lnTo>
                  <a:lnTo>
                    <a:pt x="641" y="133"/>
                  </a:lnTo>
                  <a:lnTo>
                    <a:pt x="639" y="133"/>
                  </a:lnTo>
                  <a:lnTo>
                    <a:pt x="633" y="137"/>
                  </a:lnTo>
                  <a:lnTo>
                    <a:pt x="629" y="141"/>
                  </a:lnTo>
                  <a:lnTo>
                    <a:pt x="624" y="143"/>
                  </a:lnTo>
                  <a:lnTo>
                    <a:pt x="620" y="146"/>
                  </a:lnTo>
                  <a:lnTo>
                    <a:pt x="616" y="150"/>
                  </a:lnTo>
                  <a:lnTo>
                    <a:pt x="612" y="154"/>
                  </a:lnTo>
                  <a:lnTo>
                    <a:pt x="612" y="152"/>
                  </a:lnTo>
                  <a:lnTo>
                    <a:pt x="612" y="148"/>
                  </a:lnTo>
                  <a:lnTo>
                    <a:pt x="612" y="146"/>
                  </a:lnTo>
                  <a:lnTo>
                    <a:pt x="612" y="143"/>
                  </a:lnTo>
                  <a:lnTo>
                    <a:pt x="612" y="139"/>
                  </a:lnTo>
                  <a:lnTo>
                    <a:pt x="612" y="135"/>
                  </a:lnTo>
                  <a:lnTo>
                    <a:pt x="610" y="131"/>
                  </a:lnTo>
                  <a:lnTo>
                    <a:pt x="610" y="127"/>
                  </a:lnTo>
                  <a:lnTo>
                    <a:pt x="610" y="122"/>
                  </a:lnTo>
                  <a:lnTo>
                    <a:pt x="610" y="118"/>
                  </a:lnTo>
                  <a:lnTo>
                    <a:pt x="609" y="112"/>
                  </a:lnTo>
                  <a:lnTo>
                    <a:pt x="609" y="106"/>
                  </a:lnTo>
                  <a:lnTo>
                    <a:pt x="609" y="105"/>
                  </a:lnTo>
                  <a:lnTo>
                    <a:pt x="609" y="101"/>
                  </a:lnTo>
                  <a:lnTo>
                    <a:pt x="607" y="99"/>
                  </a:lnTo>
                  <a:lnTo>
                    <a:pt x="607" y="97"/>
                  </a:lnTo>
                  <a:lnTo>
                    <a:pt x="607" y="93"/>
                  </a:lnTo>
                  <a:lnTo>
                    <a:pt x="607" y="89"/>
                  </a:lnTo>
                  <a:lnTo>
                    <a:pt x="605" y="87"/>
                  </a:lnTo>
                  <a:lnTo>
                    <a:pt x="605" y="84"/>
                  </a:lnTo>
                  <a:lnTo>
                    <a:pt x="605" y="82"/>
                  </a:lnTo>
                  <a:lnTo>
                    <a:pt x="605" y="78"/>
                  </a:lnTo>
                  <a:lnTo>
                    <a:pt x="603" y="76"/>
                  </a:lnTo>
                  <a:lnTo>
                    <a:pt x="603" y="74"/>
                  </a:lnTo>
                  <a:lnTo>
                    <a:pt x="603" y="70"/>
                  </a:lnTo>
                  <a:lnTo>
                    <a:pt x="603" y="67"/>
                  </a:lnTo>
                  <a:lnTo>
                    <a:pt x="601" y="65"/>
                  </a:lnTo>
                  <a:lnTo>
                    <a:pt x="601" y="63"/>
                  </a:lnTo>
                  <a:lnTo>
                    <a:pt x="601" y="57"/>
                  </a:lnTo>
                  <a:lnTo>
                    <a:pt x="599" y="53"/>
                  </a:lnTo>
                  <a:lnTo>
                    <a:pt x="599" y="48"/>
                  </a:lnTo>
                  <a:lnTo>
                    <a:pt x="597" y="44"/>
                  </a:lnTo>
                  <a:lnTo>
                    <a:pt x="597" y="38"/>
                  </a:lnTo>
                  <a:lnTo>
                    <a:pt x="595" y="36"/>
                  </a:lnTo>
                  <a:lnTo>
                    <a:pt x="593" y="32"/>
                  </a:lnTo>
                  <a:lnTo>
                    <a:pt x="593" y="29"/>
                  </a:lnTo>
                  <a:lnTo>
                    <a:pt x="591" y="27"/>
                  </a:lnTo>
                  <a:lnTo>
                    <a:pt x="591" y="25"/>
                  </a:lnTo>
                  <a:lnTo>
                    <a:pt x="589" y="21"/>
                  </a:lnTo>
                  <a:lnTo>
                    <a:pt x="586" y="17"/>
                  </a:lnTo>
                  <a:lnTo>
                    <a:pt x="586" y="15"/>
                  </a:lnTo>
                  <a:lnTo>
                    <a:pt x="584" y="13"/>
                  </a:lnTo>
                  <a:lnTo>
                    <a:pt x="582" y="10"/>
                  </a:lnTo>
                  <a:lnTo>
                    <a:pt x="580" y="8"/>
                  </a:lnTo>
                  <a:lnTo>
                    <a:pt x="580" y="6"/>
                  </a:lnTo>
                  <a:lnTo>
                    <a:pt x="578" y="4"/>
                  </a:lnTo>
                  <a:lnTo>
                    <a:pt x="576" y="2"/>
                  </a:lnTo>
                  <a:lnTo>
                    <a:pt x="572" y="0"/>
                  </a:lnTo>
                  <a:lnTo>
                    <a:pt x="570" y="2"/>
                  </a:lnTo>
                  <a:lnTo>
                    <a:pt x="567" y="6"/>
                  </a:lnTo>
                  <a:lnTo>
                    <a:pt x="567" y="8"/>
                  </a:lnTo>
                  <a:lnTo>
                    <a:pt x="567" y="11"/>
                  </a:lnTo>
                  <a:lnTo>
                    <a:pt x="567" y="15"/>
                  </a:lnTo>
                  <a:lnTo>
                    <a:pt x="567" y="19"/>
                  </a:lnTo>
                  <a:lnTo>
                    <a:pt x="567" y="23"/>
                  </a:lnTo>
                  <a:lnTo>
                    <a:pt x="567" y="27"/>
                  </a:lnTo>
                  <a:lnTo>
                    <a:pt x="567" y="32"/>
                  </a:lnTo>
                  <a:lnTo>
                    <a:pt x="569" y="38"/>
                  </a:lnTo>
                  <a:lnTo>
                    <a:pt x="569" y="44"/>
                  </a:lnTo>
                  <a:lnTo>
                    <a:pt x="570" y="49"/>
                  </a:lnTo>
                  <a:lnTo>
                    <a:pt x="570" y="55"/>
                  </a:lnTo>
                  <a:lnTo>
                    <a:pt x="570" y="63"/>
                  </a:lnTo>
                  <a:lnTo>
                    <a:pt x="572" y="70"/>
                  </a:lnTo>
                  <a:lnTo>
                    <a:pt x="574" y="78"/>
                  </a:lnTo>
                  <a:lnTo>
                    <a:pt x="574" y="86"/>
                  </a:lnTo>
                  <a:lnTo>
                    <a:pt x="574" y="95"/>
                  </a:lnTo>
                  <a:lnTo>
                    <a:pt x="576" y="103"/>
                  </a:lnTo>
                  <a:lnTo>
                    <a:pt x="578" y="112"/>
                  </a:lnTo>
                  <a:lnTo>
                    <a:pt x="578" y="122"/>
                  </a:lnTo>
                  <a:lnTo>
                    <a:pt x="580" y="131"/>
                  </a:lnTo>
                  <a:lnTo>
                    <a:pt x="582" y="141"/>
                  </a:lnTo>
                  <a:lnTo>
                    <a:pt x="584" y="150"/>
                  </a:lnTo>
                  <a:lnTo>
                    <a:pt x="584" y="160"/>
                  </a:lnTo>
                  <a:lnTo>
                    <a:pt x="586" y="171"/>
                  </a:lnTo>
                  <a:lnTo>
                    <a:pt x="588" y="181"/>
                  </a:lnTo>
                  <a:lnTo>
                    <a:pt x="589" y="192"/>
                  </a:lnTo>
                  <a:lnTo>
                    <a:pt x="589" y="203"/>
                  </a:lnTo>
                  <a:lnTo>
                    <a:pt x="591" y="215"/>
                  </a:lnTo>
                  <a:lnTo>
                    <a:pt x="593" y="224"/>
                  </a:lnTo>
                  <a:lnTo>
                    <a:pt x="595" y="238"/>
                  </a:lnTo>
                  <a:lnTo>
                    <a:pt x="595" y="247"/>
                  </a:lnTo>
                  <a:lnTo>
                    <a:pt x="597" y="259"/>
                  </a:lnTo>
                  <a:lnTo>
                    <a:pt x="597" y="270"/>
                  </a:lnTo>
                  <a:lnTo>
                    <a:pt x="599" y="281"/>
                  </a:lnTo>
                  <a:lnTo>
                    <a:pt x="601" y="293"/>
                  </a:lnTo>
                  <a:lnTo>
                    <a:pt x="601" y="304"/>
                  </a:lnTo>
                  <a:lnTo>
                    <a:pt x="603" y="316"/>
                  </a:lnTo>
                  <a:lnTo>
                    <a:pt x="605" y="327"/>
                  </a:lnTo>
                  <a:lnTo>
                    <a:pt x="605" y="336"/>
                  </a:lnTo>
                  <a:lnTo>
                    <a:pt x="607" y="348"/>
                  </a:lnTo>
                  <a:lnTo>
                    <a:pt x="607" y="359"/>
                  </a:lnTo>
                  <a:lnTo>
                    <a:pt x="609" y="371"/>
                  </a:lnTo>
                  <a:lnTo>
                    <a:pt x="609" y="382"/>
                  </a:lnTo>
                  <a:lnTo>
                    <a:pt x="610" y="394"/>
                  </a:lnTo>
                  <a:lnTo>
                    <a:pt x="610" y="403"/>
                  </a:lnTo>
                  <a:lnTo>
                    <a:pt x="612" y="414"/>
                  </a:lnTo>
                  <a:lnTo>
                    <a:pt x="612" y="424"/>
                  </a:lnTo>
                  <a:lnTo>
                    <a:pt x="612" y="433"/>
                  </a:lnTo>
                  <a:lnTo>
                    <a:pt x="612" y="443"/>
                  </a:lnTo>
                  <a:lnTo>
                    <a:pt x="614" y="452"/>
                  </a:lnTo>
                  <a:lnTo>
                    <a:pt x="614" y="462"/>
                  </a:lnTo>
                  <a:lnTo>
                    <a:pt x="614" y="471"/>
                  </a:lnTo>
                  <a:lnTo>
                    <a:pt x="614" y="481"/>
                  </a:lnTo>
                  <a:lnTo>
                    <a:pt x="614" y="490"/>
                  </a:lnTo>
                  <a:lnTo>
                    <a:pt x="614" y="498"/>
                  </a:lnTo>
                  <a:lnTo>
                    <a:pt x="614" y="506"/>
                  </a:lnTo>
                  <a:lnTo>
                    <a:pt x="614" y="513"/>
                  </a:lnTo>
                  <a:lnTo>
                    <a:pt x="614" y="521"/>
                  </a:lnTo>
                  <a:lnTo>
                    <a:pt x="612" y="528"/>
                  </a:lnTo>
                  <a:lnTo>
                    <a:pt x="612" y="534"/>
                  </a:lnTo>
                  <a:lnTo>
                    <a:pt x="612" y="540"/>
                  </a:lnTo>
                  <a:lnTo>
                    <a:pt x="610" y="547"/>
                  </a:lnTo>
                  <a:lnTo>
                    <a:pt x="610" y="547"/>
                  </a:lnTo>
                  <a:lnTo>
                    <a:pt x="610" y="549"/>
                  </a:lnTo>
                  <a:lnTo>
                    <a:pt x="609" y="553"/>
                  </a:lnTo>
                  <a:lnTo>
                    <a:pt x="607" y="557"/>
                  </a:lnTo>
                  <a:lnTo>
                    <a:pt x="603" y="561"/>
                  </a:lnTo>
                  <a:lnTo>
                    <a:pt x="599" y="565"/>
                  </a:lnTo>
                  <a:lnTo>
                    <a:pt x="597" y="570"/>
                  </a:lnTo>
                  <a:lnTo>
                    <a:pt x="593" y="574"/>
                  </a:lnTo>
                  <a:lnTo>
                    <a:pt x="591" y="574"/>
                  </a:lnTo>
                  <a:lnTo>
                    <a:pt x="589" y="574"/>
                  </a:lnTo>
                  <a:lnTo>
                    <a:pt x="586" y="576"/>
                  </a:lnTo>
                  <a:lnTo>
                    <a:pt x="584" y="578"/>
                  </a:lnTo>
                  <a:lnTo>
                    <a:pt x="578" y="578"/>
                  </a:lnTo>
                  <a:lnTo>
                    <a:pt x="574" y="580"/>
                  </a:lnTo>
                  <a:lnTo>
                    <a:pt x="570" y="582"/>
                  </a:lnTo>
                  <a:lnTo>
                    <a:pt x="569" y="582"/>
                  </a:lnTo>
                  <a:lnTo>
                    <a:pt x="565" y="584"/>
                  </a:lnTo>
                  <a:lnTo>
                    <a:pt x="563" y="584"/>
                  </a:lnTo>
                  <a:lnTo>
                    <a:pt x="559" y="586"/>
                  </a:lnTo>
                  <a:lnTo>
                    <a:pt x="555" y="586"/>
                  </a:lnTo>
                  <a:lnTo>
                    <a:pt x="551" y="587"/>
                  </a:lnTo>
                  <a:lnTo>
                    <a:pt x="550" y="587"/>
                  </a:lnTo>
                  <a:lnTo>
                    <a:pt x="544" y="589"/>
                  </a:lnTo>
                  <a:lnTo>
                    <a:pt x="540" y="589"/>
                  </a:lnTo>
                  <a:lnTo>
                    <a:pt x="536" y="591"/>
                  </a:lnTo>
                  <a:lnTo>
                    <a:pt x="532" y="593"/>
                  </a:lnTo>
                  <a:lnTo>
                    <a:pt x="529" y="595"/>
                  </a:lnTo>
                  <a:lnTo>
                    <a:pt x="523" y="595"/>
                  </a:lnTo>
                  <a:lnTo>
                    <a:pt x="519" y="597"/>
                  </a:lnTo>
                  <a:lnTo>
                    <a:pt x="515" y="597"/>
                  </a:lnTo>
                  <a:lnTo>
                    <a:pt x="510" y="599"/>
                  </a:lnTo>
                  <a:lnTo>
                    <a:pt x="504" y="601"/>
                  </a:lnTo>
                  <a:lnTo>
                    <a:pt x="500" y="601"/>
                  </a:lnTo>
                  <a:lnTo>
                    <a:pt x="494" y="603"/>
                  </a:lnTo>
                  <a:lnTo>
                    <a:pt x="491" y="605"/>
                  </a:lnTo>
                  <a:lnTo>
                    <a:pt x="485" y="605"/>
                  </a:lnTo>
                  <a:lnTo>
                    <a:pt x="479" y="606"/>
                  </a:lnTo>
                  <a:lnTo>
                    <a:pt x="473" y="608"/>
                  </a:lnTo>
                  <a:lnTo>
                    <a:pt x="468" y="608"/>
                  </a:lnTo>
                  <a:lnTo>
                    <a:pt x="462" y="610"/>
                  </a:lnTo>
                  <a:lnTo>
                    <a:pt x="456" y="610"/>
                  </a:lnTo>
                  <a:lnTo>
                    <a:pt x="451" y="612"/>
                  </a:lnTo>
                  <a:lnTo>
                    <a:pt x="445" y="614"/>
                  </a:lnTo>
                  <a:lnTo>
                    <a:pt x="439" y="614"/>
                  </a:lnTo>
                  <a:lnTo>
                    <a:pt x="434" y="616"/>
                  </a:lnTo>
                  <a:lnTo>
                    <a:pt x="428" y="616"/>
                  </a:lnTo>
                  <a:lnTo>
                    <a:pt x="422" y="618"/>
                  </a:lnTo>
                  <a:lnTo>
                    <a:pt x="415" y="618"/>
                  </a:lnTo>
                  <a:lnTo>
                    <a:pt x="409" y="620"/>
                  </a:lnTo>
                  <a:lnTo>
                    <a:pt x="403" y="622"/>
                  </a:lnTo>
                  <a:lnTo>
                    <a:pt x="397" y="622"/>
                  </a:lnTo>
                  <a:lnTo>
                    <a:pt x="390" y="622"/>
                  </a:lnTo>
                  <a:lnTo>
                    <a:pt x="384" y="622"/>
                  </a:lnTo>
                  <a:lnTo>
                    <a:pt x="378" y="624"/>
                  </a:lnTo>
                  <a:lnTo>
                    <a:pt x="371" y="624"/>
                  </a:lnTo>
                  <a:lnTo>
                    <a:pt x="365" y="625"/>
                  </a:lnTo>
                  <a:lnTo>
                    <a:pt x="359" y="625"/>
                  </a:lnTo>
                  <a:lnTo>
                    <a:pt x="354" y="625"/>
                  </a:lnTo>
                  <a:lnTo>
                    <a:pt x="346" y="625"/>
                  </a:lnTo>
                  <a:lnTo>
                    <a:pt x="338" y="627"/>
                  </a:lnTo>
                  <a:lnTo>
                    <a:pt x="333" y="627"/>
                  </a:lnTo>
                  <a:lnTo>
                    <a:pt x="327" y="627"/>
                  </a:lnTo>
                  <a:lnTo>
                    <a:pt x="319" y="627"/>
                  </a:lnTo>
                  <a:lnTo>
                    <a:pt x="314" y="627"/>
                  </a:lnTo>
                  <a:lnTo>
                    <a:pt x="308" y="627"/>
                  </a:lnTo>
                  <a:lnTo>
                    <a:pt x="302" y="629"/>
                  </a:lnTo>
                  <a:lnTo>
                    <a:pt x="295" y="629"/>
                  </a:lnTo>
                  <a:lnTo>
                    <a:pt x="289" y="629"/>
                  </a:lnTo>
                  <a:lnTo>
                    <a:pt x="281" y="629"/>
                  </a:lnTo>
                  <a:lnTo>
                    <a:pt x="276" y="629"/>
                  </a:lnTo>
                  <a:lnTo>
                    <a:pt x="270" y="629"/>
                  </a:lnTo>
                  <a:lnTo>
                    <a:pt x="264" y="629"/>
                  </a:lnTo>
                  <a:lnTo>
                    <a:pt x="257" y="629"/>
                  </a:lnTo>
                  <a:lnTo>
                    <a:pt x="251" y="629"/>
                  </a:lnTo>
                  <a:lnTo>
                    <a:pt x="245" y="629"/>
                  </a:lnTo>
                  <a:lnTo>
                    <a:pt x="240" y="629"/>
                  </a:lnTo>
                  <a:lnTo>
                    <a:pt x="234" y="629"/>
                  </a:lnTo>
                  <a:lnTo>
                    <a:pt x="228" y="629"/>
                  </a:lnTo>
                  <a:lnTo>
                    <a:pt x="222" y="629"/>
                  </a:lnTo>
                  <a:lnTo>
                    <a:pt x="217" y="631"/>
                  </a:lnTo>
                  <a:lnTo>
                    <a:pt x="211" y="631"/>
                  </a:lnTo>
                  <a:lnTo>
                    <a:pt x="205" y="631"/>
                  </a:lnTo>
                  <a:lnTo>
                    <a:pt x="200" y="631"/>
                  </a:lnTo>
                  <a:lnTo>
                    <a:pt x="196" y="631"/>
                  </a:lnTo>
                  <a:lnTo>
                    <a:pt x="190" y="631"/>
                  </a:lnTo>
                  <a:lnTo>
                    <a:pt x="184" y="631"/>
                  </a:lnTo>
                  <a:lnTo>
                    <a:pt x="179" y="631"/>
                  </a:lnTo>
                  <a:lnTo>
                    <a:pt x="175" y="631"/>
                  </a:lnTo>
                  <a:lnTo>
                    <a:pt x="169" y="631"/>
                  </a:lnTo>
                  <a:lnTo>
                    <a:pt x="164" y="631"/>
                  </a:lnTo>
                  <a:lnTo>
                    <a:pt x="160" y="631"/>
                  </a:lnTo>
                  <a:lnTo>
                    <a:pt x="154" y="631"/>
                  </a:lnTo>
                  <a:lnTo>
                    <a:pt x="150" y="631"/>
                  </a:lnTo>
                  <a:lnTo>
                    <a:pt x="145" y="633"/>
                  </a:lnTo>
                  <a:lnTo>
                    <a:pt x="141" y="633"/>
                  </a:lnTo>
                  <a:lnTo>
                    <a:pt x="137" y="633"/>
                  </a:lnTo>
                  <a:lnTo>
                    <a:pt x="133" y="633"/>
                  </a:lnTo>
                  <a:lnTo>
                    <a:pt x="127" y="633"/>
                  </a:lnTo>
                  <a:lnTo>
                    <a:pt x="124" y="633"/>
                  </a:lnTo>
                  <a:lnTo>
                    <a:pt x="120" y="633"/>
                  </a:lnTo>
                  <a:lnTo>
                    <a:pt x="116" y="633"/>
                  </a:lnTo>
                  <a:lnTo>
                    <a:pt x="112" y="633"/>
                  </a:lnTo>
                  <a:lnTo>
                    <a:pt x="108" y="633"/>
                  </a:lnTo>
                  <a:lnTo>
                    <a:pt x="105" y="633"/>
                  </a:lnTo>
                  <a:lnTo>
                    <a:pt x="101" y="633"/>
                  </a:lnTo>
                  <a:lnTo>
                    <a:pt x="97" y="633"/>
                  </a:lnTo>
                  <a:lnTo>
                    <a:pt x="93" y="631"/>
                  </a:lnTo>
                  <a:lnTo>
                    <a:pt x="91" y="631"/>
                  </a:lnTo>
                  <a:lnTo>
                    <a:pt x="87" y="631"/>
                  </a:lnTo>
                  <a:lnTo>
                    <a:pt x="84" y="631"/>
                  </a:lnTo>
                  <a:lnTo>
                    <a:pt x="82" y="631"/>
                  </a:lnTo>
                  <a:lnTo>
                    <a:pt x="78" y="631"/>
                  </a:lnTo>
                  <a:lnTo>
                    <a:pt x="76" y="631"/>
                  </a:lnTo>
                  <a:lnTo>
                    <a:pt x="74" y="631"/>
                  </a:lnTo>
                  <a:lnTo>
                    <a:pt x="68" y="631"/>
                  </a:lnTo>
                  <a:lnTo>
                    <a:pt x="65" y="629"/>
                  </a:lnTo>
                  <a:lnTo>
                    <a:pt x="61" y="629"/>
                  </a:lnTo>
                  <a:lnTo>
                    <a:pt x="57" y="629"/>
                  </a:lnTo>
                  <a:lnTo>
                    <a:pt x="55" y="627"/>
                  </a:lnTo>
                  <a:lnTo>
                    <a:pt x="51" y="62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8" y="622"/>
                  </a:lnTo>
                  <a:lnTo>
                    <a:pt x="46" y="616"/>
                  </a:lnTo>
                  <a:lnTo>
                    <a:pt x="46" y="614"/>
                  </a:lnTo>
                  <a:lnTo>
                    <a:pt x="44" y="610"/>
                  </a:lnTo>
                  <a:lnTo>
                    <a:pt x="44" y="606"/>
                  </a:lnTo>
                  <a:lnTo>
                    <a:pt x="42" y="605"/>
                  </a:lnTo>
                  <a:lnTo>
                    <a:pt x="42" y="601"/>
                  </a:lnTo>
                  <a:lnTo>
                    <a:pt x="40" y="597"/>
                  </a:lnTo>
                  <a:lnTo>
                    <a:pt x="38" y="591"/>
                  </a:lnTo>
                  <a:lnTo>
                    <a:pt x="38" y="589"/>
                  </a:lnTo>
                  <a:lnTo>
                    <a:pt x="38" y="584"/>
                  </a:lnTo>
                  <a:lnTo>
                    <a:pt x="36" y="580"/>
                  </a:lnTo>
                  <a:lnTo>
                    <a:pt x="36" y="576"/>
                  </a:lnTo>
                  <a:lnTo>
                    <a:pt x="36" y="572"/>
                  </a:lnTo>
                  <a:lnTo>
                    <a:pt x="34" y="568"/>
                  </a:lnTo>
                  <a:lnTo>
                    <a:pt x="34" y="565"/>
                  </a:lnTo>
                  <a:lnTo>
                    <a:pt x="32" y="561"/>
                  </a:lnTo>
                  <a:lnTo>
                    <a:pt x="32" y="557"/>
                  </a:lnTo>
                  <a:lnTo>
                    <a:pt x="30" y="553"/>
                  </a:lnTo>
                  <a:lnTo>
                    <a:pt x="30" y="549"/>
                  </a:lnTo>
                  <a:lnTo>
                    <a:pt x="30" y="547"/>
                  </a:lnTo>
                  <a:lnTo>
                    <a:pt x="30" y="544"/>
                  </a:lnTo>
                  <a:lnTo>
                    <a:pt x="29" y="540"/>
                  </a:lnTo>
                  <a:lnTo>
                    <a:pt x="29" y="538"/>
                  </a:lnTo>
                  <a:lnTo>
                    <a:pt x="29" y="536"/>
                  </a:lnTo>
                  <a:lnTo>
                    <a:pt x="29" y="534"/>
                  </a:lnTo>
                  <a:lnTo>
                    <a:pt x="29" y="532"/>
                  </a:lnTo>
                  <a:lnTo>
                    <a:pt x="29" y="532"/>
                  </a:lnTo>
                  <a:lnTo>
                    <a:pt x="0" y="513"/>
                  </a:lnTo>
                  <a:lnTo>
                    <a:pt x="0" y="515"/>
                  </a:lnTo>
                  <a:lnTo>
                    <a:pt x="0" y="519"/>
                  </a:lnTo>
                  <a:lnTo>
                    <a:pt x="0" y="521"/>
                  </a:lnTo>
                  <a:lnTo>
                    <a:pt x="0" y="525"/>
                  </a:lnTo>
                  <a:lnTo>
                    <a:pt x="0" y="528"/>
                  </a:lnTo>
                  <a:lnTo>
                    <a:pt x="2" y="532"/>
                  </a:lnTo>
                  <a:lnTo>
                    <a:pt x="2" y="536"/>
                  </a:lnTo>
                  <a:lnTo>
                    <a:pt x="2" y="542"/>
                  </a:lnTo>
                  <a:lnTo>
                    <a:pt x="2" y="544"/>
                  </a:lnTo>
                  <a:lnTo>
                    <a:pt x="4" y="547"/>
                  </a:lnTo>
                  <a:lnTo>
                    <a:pt x="4" y="549"/>
                  </a:lnTo>
                  <a:lnTo>
                    <a:pt x="4" y="553"/>
                  </a:lnTo>
                  <a:lnTo>
                    <a:pt x="4" y="555"/>
                  </a:lnTo>
                  <a:lnTo>
                    <a:pt x="4" y="559"/>
                  </a:lnTo>
                  <a:lnTo>
                    <a:pt x="6" y="561"/>
                  </a:lnTo>
                  <a:lnTo>
                    <a:pt x="6" y="565"/>
                  </a:lnTo>
                  <a:lnTo>
                    <a:pt x="6" y="566"/>
                  </a:lnTo>
                  <a:lnTo>
                    <a:pt x="6" y="570"/>
                  </a:lnTo>
                  <a:lnTo>
                    <a:pt x="8" y="572"/>
                  </a:lnTo>
                  <a:lnTo>
                    <a:pt x="8" y="576"/>
                  </a:lnTo>
                  <a:lnTo>
                    <a:pt x="8" y="580"/>
                  </a:lnTo>
                  <a:lnTo>
                    <a:pt x="8" y="582"/>
                  </a:lnTo>
                  <a:lnTo>
                    <a:pt x="9" y="586"/>
                  </a:lnTo>
                  <a:lnTo>
                    <a:pt x="9" y="587"/>
                  </a:lnTo>
                  <a:lnTo>
                    <a:pt x="9" y="591"/>
                  </a:lnTo>
                  <a:lnTo>
                    <a:pt x="9" y="595"/>
                  </a:lnTo>
                  <a:lnTo>
                    <a:pt x="11" y="597"/>
                  </a:lnTo>
                  <a:lnTo>
                    <a:pt x="11" y="601"/>
                  </a:lnTo>
                  <a:lnTo>
                    <a:pt x="11" y="603"/>
                  </a:lnTo>
                  <a:lnTo>
                    <a:pt x="13" y="606"/>
                  </a:lnTo>
                  <a:lnTo>
                    <a:pt x="13" y="608"/>
                  </a:lnTo>
                  <a:lnTo>
                    <a:pt x="15" y="612"/>
                  </a:lnTo>
                  <a:lnTo>
                    <a:pt x="15" y="614"/>
                  </a:lnTo>
                  <a:lnTo>
                    <a:pt x="17" y="618"/>
                  </a:lnTo>
                  <a:lnTo>
                    <a:pt x="17" y="620"/>
                  </a:lnTo>
                  <a:lnTo>
                    <a:pt x="17" y="624"/>
                  </a:lnTo>
                  <a:lnTo>
                    <a:pt x="19" y="627"/>
                  </a:lnTo>
                  <a:lnTo>
                    <a:pt x="21" y="633"/>
                  </a:lnTo>
                  <a:lnTo>
                    <a:pt x="23" y="637"/>
                  </a:lnTo>
                  <a:lnTo>
                    <a:pt x="25" y="641"/>
                  </a:lnTo>
                  <a:lnTo>
                    <a:pt x="27" y="644"/>
                  </a:lnTo>
                  <a:lnTo>
                    <a:pt x="29" y="648"/>
                  </a:lnTo>
                  <a:lnTo>
                    <a:pt x="30" y="650"/>
                  </a:lnTo>
                  <a:lnTo>
                    <a:pt x="32" y="652"/>
                  </a:lnTo>
                  <a:lnTo>
                    <a:pt x="34" y="654"/>
                  </a:lnTo>
                  <a:lnTo>
                    <a:pt x="36" y="656"/>
                  </a:lnTo>
                  <a:lnTo>
                    <a:pt x="40" y="656"/>
                  </a:lnTo>
                  <a:lnTo>
                    <a:pt x="46" y="658"/>
                  </a:lnTo>
                  <a:lnTo>
                    <a:pt x="48" y="658"/>
                  </a:lnTo>
                  <a:lnTo>
                    <a:pt x="49" y="660"/>
                  </a:lnTo>
                  <a:lnTo>
                    <a:pt x="53" y="660"/>
                  </a:lnTo>
                  <a:lnTo>
                    <a:pt x="57" y="660"/>
                  </a:lnTo>
                  <a:lnTo>
                    <a:pt x="59" y="660"/>
                  </a:lnTo>
                  <a:lnTo>
                    <a:pt x="63" y="662"/>
                  </a:lnTo>
                  <a:lnTo>
                    <a:pt x="67" y="662"/>
                  </a:lnTo>
                  <a:lnTo>
                    <a:pt x="70" y="662"/>
                  </a:lnTo>
                  <a:lnTo>
                    <a:pt x="74" y="662"/>
                  </a:lnTo>
                  <a:lnTo>
                    <a:pt x="78" y="662"/>
                  </a:lnTo>
                  <a:lnTo>
                    <a:pt x="82" y="662"/>
                  </a:lnTo>
                  <a:lnTo>
                    <a:pt x="86" y="663"/>
                  </a:lnTo>
                  <a:lnTo>
                    <a:pt x="91" y="663"/>
                  </a:lnTo>
                  <a:lnTo>
                    <a:pt x="95" y="663"/>
                  </a:lnTo>
                  <a:lnTo>
                    <a:pt x="101" y="663"/>
                  </a:lnTo>
                  <a:lnTo>
                    <a:pt x="105" y="663"/>
                  </a:lnTo>
                  <a:lnTo>
                    <a:pt x="110" y="663"/>
                  </a:lnTo>
                  <a:lnTo>
                    <a:pt x="114" y="663"/>
                  </a:lnTo>
                  <a:lnTo>
                    <a:pt x="120" y="663"/>
                  </a:lnTo>
                  <a:lnTo>
                    <a:pt x="125" y="663"/>
                  </a:lnTo>
                  <a:lnTo>
                    <a:pt x="131" y="663"/>
                  </a:lnTo>
                  <a:lnTo>
                    <a:pt x="137" y="665"/>
                  </a:lnTo>
                  <a:lnTo>
                    <a:pt x="143" y="665"/>
                  </a:lnTo>
                  <a:lnTo>
                    <a:pt x="148" y="665"/>
                  </a:lnTo>
                  <a:lnTo>
                    <a:pt x="154" y="665"/>
                  </a:lnTo>
                  <a:lnTo>
                    <a:pt x="160" y="665"/>
                  </a:lnTo>
                  <a:lnTo>
                    <a:pt x="165" y="665"/>
                  </a:lnTo>
                  <a:lnTo>
                    <a:pt x="171" y="665"/>
                  </a:lnTo>
                  <a:lnTo>
                    <a:pt x="177" y="665"/>
                  </a:lnTo>
                  <a:lnTo>
                    <a:pt x="183" y="665"/>
                  </a:lnTo>
                  <a:lnTo>
                    <a:pt x="190" y="665"/>
                  </a:lnTo>
                  <a:lnTo>
                    <a:pt x="196" y="665"/>
                  </a:lnTo>
                  <a:lnTo>
                    <a:pt x="202" y="663"/>
                  </a:lnTo>
                  <a:lnTo>
                    <a:pt x="207" y="663"/>
                  </a:lnTo>
                  <a:lnTo>
                    <a:pt x="215" y="663"/>
                  </a:lnTo>
                  <a:lnTo>
                    <a:pt x="221" y="663"/>
                  </a:lnTo>
                  <a:lnTo>
                    <a:pt x="228" y="663"/>
                  </a:lnTo>
                  <a:lnTo>
                    <a:pt x="234" y="663"/>
                  </a:lnTo>
                  <a:lnTo>
                    <a:pt x="241" y="663"/>
                  </a:lnTo>
                  <a:lnTo>
                    <a:pt x="247" y="663"/>
                  </a:lnTo>
                  <a:lnTo>
                    <a:pt x="253" y="663"/>
                  </a:lnTo>
                  <a:lnTo>
                    <a:pt x="261" y="662"/>
                  </a:lnTo>
                  <a:lnTo>
                    <a:pt x="266" y="662"/>
                  </a:lnTo>
                  <a:lnTo>
                    <a:pt x="274" y="662"/>
                  </a:lnTo>
                  <a:lnTo>
                    <a:pt x="280" y="662"/>
                  </a:lnTo>
                  <a:lnTo>
                    <a:pt x="287" y="662"/>
                  </a:lnTo>
                  <a:lnTo>
                    <a:pt x="293" y="660"/>
                  </a:lnTo>
                  <a:lnTo>
                    <a:pt x="300" y="660"/>
                  </a:lnTo>
                  <a:lnTo>
                    <a:pt x="306" y="660"/>
                  </a:lnTo>
                  <a:lnTo>
                    <a:pt x="314" y="660"/>
                  </a:lnTo>
                  <a:lnTo>
                    <a:pt x="319" y="660"/>
                  </a:lnTo>
                  <a:lnTo>
                    <a:pt x="327" y="658"/>
                  </a:lnTo>
                  <a:lnTo>
                    <a:pt x="333" y="658"/>
                  </a:lnTo>
                  <a:lnTo>
                    <a:pt x="340" y="658"/>
                  </a:lnTo>
                  <a:lnTo>
                    <a:pt x="346" y="658"/>
                  </a:lnTo>
                  <a:lnTo>
                    <a:pt x="354" y="658"/>
                  </a:lnTo>
                  <a:lnTo>
                    <a:pt x="359" y="656"/>
                  </a:lnTo>
                  <a:lnTo>
                    <a:pt x="365" y="656"/>
                  </a:lnTo>
                  <a:lnTo>
                    <a:pt x="373" y="654"/>
                  </a:lnTo>
                  <a:lnTo>
                    <a:pt x="378" y="654"/>
                  </a:lnTo>
                  <a:lnTo>
                    <a:pt x="384" y="652"/>
                  </a:lnTo>
                  <a:lnTo>
                    <a:pt x="390" y="652"/>
                  </a:lnTo>
                  <a:lnTo>
                    <a:pt x="397" y="650"/>
                  </a:lnTo>
                  <a:lnTo>
                    <a:pt x="403" y="650"/>
                  </a:lnTo>
                  <a:lnTo>
                    <a:pt x="409" y="648"/>
                  </a:lnTo>
                  <a:lnTo>
                    <a:pt x="416" y="648"/>
                  </a:lnTo>
                  <a:lnTo>
                    <a:pt x="422" y="646"/>
                  </a:lnTo>
                  <a:lnTo>
                    <a:pt x="428" y="646"/>
                  </a:lnTo>
                  <a:lnTo>
                    <a:pt x="434" y="644"/>
                  </a:lnTo>
                  <a:lnTo>
                    <a:pt x="441" y="644"/>
                  </a:lnTo>
                  <a:lnTo>
                    <a:pt x="447" y="643"/>
                  </a:lnTo>
                  <a:lnTo>
                    <a:pt x="453" y="643"/>
                  </a:lnTo>
                  <a:lnTo>
                    <a:pt x="460" y="641"/>
                  </a:lnTo>
                  <a:lnTo>
                    <a:pt x="466" y="639"/>
                  </a:lnTo>
                  <a:lnTo>
                    <a:pt x="472" y="639"/>
                  </a:lnTo>
                  <a:lnTo>
                    <a:pt x="477" y="637"/>
                  </a:lnTo>
                  <a:lnTo>
                    <a:pt x="483" y="635"/>
                  </a:lnTo>
                  <a:lnTo>
                    <a:pt x="489" y="635"/>
                  </a:lnTo>
                  <a:lnTo>
                    <a:pt x="494" y="633"/>
                  </a:lnTo>
                  <a:lnTo>
                    <a:pt x="500" y="633"/>
                  </a:lnTo>
                  <a:lnTo>
                    <a:pt x="506" y="631"/>
                  </a:lnTo>
                  <a:lnTo>
                    <a:pt x="512" y="629"/>
                  </a:lnTo>
                  <a:lnTo>
                    <a:pt x="517" y="627"/>
                  </a:lnTo>
                  <a:lnTo>
                    <a:pt x="523" y="627"/>
                  </a:lnTo>
                  <a:lnTo>
                    <a:pt x="527" y="625"/>
                  </a:lnTo>
                  <a:lnTo>
                    <a:pt x="532" y="624"/>
                  </a:lnTo>
                  <a:lnTo>
                    <a:pt x="538" y="622"/>
                  </a:lnTo>
                  <a:lnTo>
                    <a:pt x="544" y="622"/>
                  </a:lnTo>
                  <a:lnTo>
                    <a:pt x="548" y="620"/>
                  </a:lnTo>
                  <a:lnTo>
                    <a:pt x="553" y="618"/>
                  </a:lnTo>
                  <a:lnTo>
                    <a:pt x="557" y="616"/>
                  </a:lnTo>
                  <a:lnTo>
                    <a:pt x="563" y="616"/>
                  </a:lnTo>
                  <a:lnTo>
                    <a:pt x="567" y="614"/>
                  </a:lnTo>
                  <a:lnTo>
                    <a:pt x="572" y="612"/>
                  </a:lnTo>
                  <a:lnTo>
                    <a:pt x="576" y="610"/>
                  </a:lnTo>
                  <a:lnTo>
                    <a:pt x="582" y="610"/>
                  </a:lnTo>
                  <a:lnTo>
                    <a:pt x="586" y="608"/>
                  </a:lnTo>
                  <a:lnTo>
                    <a:pt x="589" y="606"/>
                  </a:lnTo>
                  <a:lnTo>
                    <a:pt x="593" y="605"/>
                  </a:lnTo>
                  <a:lnTo>
                    <a:pt x="597" y="605"/>
                  </a:lnTo>
                  <a:lnTo>
                    <a:pt x="601" y="603"/>
                  </a:lnTo>
                  <a:lnTo>
                    <a:pt x="603" y="601"/>
                  </a:lnTo>
                  <a:lnTo>
                    <a:pt x="607" y="599"/>
                  </a:lnTo>
                  <a:lnTo>
                    <a:pt x="610" y="597"/>
                  </a:lnTo>
                  <a:lnTo>
                    <a:pt x="614" y="597"/>
                  </a:lnTo>
                  <a:lnTo>
                    <a:pt x="616" y="595"/>
                  </a:lnTo>
                  <a:lnTo>
                    <a:pt x="620" y="593"/>
                  </a:lnTo>
                  <a:lnTo>
                    <a:pt x="622" y="591"/>
                  </a:lnTo>
                  <a:lnTo>
                    <a:pt x="628" y="589"/>
                  </a:lnTo>
                  <a:lnTo>
                    <a:pt x="631" y="587"/>
                  </a:lnTo>
                  <a:lnTo>
                    <a:pt x="635" y="584"/>
                  </a:lnTo>
                  <a:lnTo>
                    <a:pt x="639" y="582"/>
                  </a:lnTo>
                  <a:lnTo>
                    <a:pt x="641" y="580"/>
                  </a:lnTo>
                  <a:lnTo>
                    <a:pt x="643" y="578"/>
                  </a:lnTo>
                  <a:lnTo>
                    <a:pt x="643" y="576"/>
                  </a:lnTo>
                  <a:lnTo>
                    <a:pt x="643" y="574"/>
                  </a:lnTo>
                  <a:lnTo>
                    <a:pt x="645" y="572"/>
                  </a:lnTo>
                  <a:lnTo>
                    <a:pt x="645" y="568"/>
                  </a:lnTo>
                  <a:lnTo>
                    <a:pt x="645" y="565"/>
                  </a:lnTo>
                  <a:lnTo>
                    <a:pt x="645" y="561"/>
                  </a:lnTo>
                  <a:lnTo>
                    <a:pt x="645" y="557"/>
                  </a:lnTo>
                  <a:lnTo>
                    <a:pt x="645" y="553"/>
                  </a:lnTo>
                  <a:lnTo>
                    <a:pt x="645" y="547"/>
                  </a:lnTo>
                  <a:lnTo>
                    <a:pt x="645" y="544"/>
                  </a:lnTo>
                  <a:lnTo>
                    <a:pt x="645" y="536"/>
                  </a:lnTo>
                  <a:lnTo>
                    <a:pt x="645" y="532"/>
                  </a:lnTo>
                  <a:lnTo>
                    <a:pt x="645" y="525"/>
                  </a:lnTo>
                  <a:lnTo>
                    <a:pt x="645" y="519"/>
                  </a:lnTo>
                  <a:lnTo>
                    <a:pt x="645" y="511"/>
                  </a:lnTo>
                  <a:lnTo>
                    <a:pt x="645" y="506"/>
                  </a:lnTo>
                  <a:lnTo>
                    <a:pt x="645" y="498"/>
                  </a:lnTo>
                  <a:lnTo>
                    <a:pt x="643" y="490"/>
                  </a:lnTo>
                  <a:lnTo>
                    <a:pt x="643" y="483"/>
                  </a:lnTo>
                  <a:lnTo>
                    <a:pt x="643" y="475"/>
                  </a:lnTo>
                  <a:lnTo>
                    <a:pt x="643" y="466"/>
                  </a:lnTo>
                  <a:lnTo>
                    <a:pt x="643" y="458"/>
                  </a:lnTo>
                  <a:lnTo>
                    <a:pt x="641" y="449"/>
                  </a:lnTo>
                  <a:lnTo>
                    <a:pt x="641" y="441"/>
                  </a:lnTo>
                  <a:lnTo>
                    <a:pt x="641" y="433"/>
                  </a:lnTo>
                  <a:lnTo>
                    <a:pt x="641" y="424"/>
                  </a:lnTo>
                  <a:lnTo>
                    <a:pt x="639" y="414"/>
                  </a:lnTo>
                  <a:lnTo>
                    <a:pt x="639" y="407"/>
                  </a:lnTo>
                  <a:lnTo>
                    <a:pt x="639" y="397"/>
                  </a:lnTo>
                  <a:lnTo>
                    <a:pt x="639" y="388"/>
                  </a:lnTo>
                  <a:lnTo>
                    <a:pt x="637" y="380"/>
                  </a:lnTo>
                  <a:lnTo>
                    <a:pt x="637" y="371"/>
                  </a:lnTo>
                  <a:lnTo>
                    <a:pt x="637" y="361"/>
                  </a:lnTo>
                  <a:lnTo>
                    <a:pt x="635" y="354"/>
                  </a:lnTo>
                  <a:lnTo>
                    <a:pt x="635" y="344"/>
                  </a:lnTo>
                  <a:lnTo>
                    <a:pt x="635" y="335"/>
                  </a:lnTo>
                  <a:lnTo>
                    <a:pt x="633" y="327"/>
                  </a:lnTo>
                  <a:lnTo>
                    <a:pt x="633" y="317"/>
                  </a:lnTo>
                  <a:lnTo>
                    <a:pt x="633" y="310"/>
                  </a:lnTo>
                  <a:lnTo>
                    <a:pt x="631" y="302"/>
                  </a:lnTo>
                  <a:lnTo>
                    <a:pt x="631" y="293"/>
                  </a:lnTo>
                  <a:lnTo>
                    <a:pt x="631" y="285"/>
                  </a:lnTo>
                  <a:lnTo>
                    <a:pt x="629" y="278"/>
                  </a:lnTo>
                  <a:lnTo>
                    <a:pt x="629" y="270"/>
                  </a:lnTo>
                  <a:lnTo>
                    <a:pt x="628" y="262"/>
                  </a:lnTo>
                  <a:lnTo>
                    <a:pt x="628" y="255"/>
                  </a:lnTo>
                  <a:lnTo>
                    <a:pt x="628" y="247"/>
                  </a:lnTo>
                  <a:lnTo>
                    <a:pt x="628" y="241"/>
                  </a:lnTo>
                  <a:lnTo>
                    <a:pt x="626" y="234"/>
                  </a:lnTo>
                  <a:lnTo>
                    <a:pt x="626" y="228"/>
                  </a:lnTo>
                  <a:lnTo>
                    <a:pt x="626" y="222"/>
                  </a:lnTo>
                  <a:lnTo>
                    <a:pt x="626" y="217"/>
                  </a:lnTo>
                  <a:lnTo>
                    <a:pt x="626" y="213"/>
                  </a:lnTo>
                  <a:lnTo>
                    <a:pt x="624" y="207"/>
                  </a:lnTo>
                  <a:lnTo>
                    <a:pt x="624" y="203"/>
                  </a:lnTo>
                  <a:lnTo>
                    <a:pt x="624" y="200"/>
                  </a:lnTo>
                  <a:lnTo>
                    <a:pt x="624" y="196"/>
                  </a:lnTo>
                  <a:lnTo>
                    <a:pt x="624" y="192"/>
                  </a:lnTo>
                  <a:lnTo>
                    <a:pt x="624" y="190"/>
                  </a:lnTo>
                  <a:lnTo>
                    <a:pt x="624" y="188"/>
                  </a:lnTo>
                  <a:lnTo>
                    <a:pt x="624" y="184"/>
                  </a:lnTo>
                  <a:lnTo>
                    <a:pt x="624" y="184"/>
                  </a:lnTo>
                  <a:lnTo>
                    <a:pt x="624" y="1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D3AED8BC-E756-21B2-3E4A-D97EFEA1D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" y="3072"/>
              <a:ext cx="57" cy="38"/>
            </a:xfrm>
            <a:custGeom>
              <a:avLst/>
              <a:gdLst>
                <a:gd name="T0" fmla="*/ 0 w 114"/>
                <a:gd name="T1" fmla="*/ 23 h 76"/>
                <a:gd name="T2" fmla="*/ 4 w 114"/>
                <a:gd name="T3" fmla="*/ 23 h 76"/>
                <a:gd name="T4" fmla="*/ 10 w 114"/>
                <a:gd name="T5" fmla="*/ 24 h 76"/>
                <a:gd name="T6" fmla="*/ 15 w 114"/>
                <a:gd name="T7" fmla="*/ 24 h 76"/>
                <a:gd name="T8" fmla="*/ 21 w 114"/>
                <a:gd name="T9" fmla="*/ 26 h 76"/>
                <a:gd name="T10" fmla="*/ 29 w 114"/>
                <a:gd name="T11" fmla="*/ 28 h 76"/>
                <a:gd name="T12" fmla="*/ 36 w 114"/>
                <a:gd name="T13" fmla="*/ 30 h 76"/>
                <a:gd name="T14" fmla="*/ 44 w 114"/>
                <a:gd name="T15" fmla="*/ 34 h 76"/>
                <a:gd name="T16" fmla="*/ 51 w 114"/>
                <a:gd name="T17" fmla="*/ 36 h 76"/>
                <a:gd name="T18" fmla="*/ 59 w 114"/>
                <a:gd name="T19" fmla="*/ 40 h 76"/>
                <a:gd name="T20" fmla="*/ 67 w 114"/>
                <a:gd name="T21" fmla="*/ 42 h 76"/>
                <a:gd name="T22" fmla="*/ 74 w 114"/>
                <a:gd name="T23" fmla="*/ 45 h 76"/>
                <a:gd name="T24" fmla="*/ 80 w 114"/>
                <a:gd name="T25" fmla="*/ 49 h 76"/>
                <a:gd name="T26" fmla="*/ 86 w 114"/>
                <a:gd name="T27" fmla="*/ 53 h 76"/>
                <a:gd name="T28" fmla="*/ 91 w 114"/>
                <a:gd name="T29" fmla="*/ 61 h 76"/>
                <a:gd name="T30" fmla="*/ 95 w 114"/>
                <a:gd name="T31" fmla="*/ 66 h 76"/>
                <a:gd name="T32" fmla="*/ 101 w 114"/>
                <a:gd name="T33" fmla="*/ 72 h 76"/>
                <a:gd name="T34" fmla="*/ 109 w 114"/>
                <a:gd name="T35" fmla="*/ 74 h 76"/>
                <a:gd name="T36" fmla="*/ 114 w 114"/>
                <a:gd name="T37" fmla="*/ 76 h 76"/>
                <a:gd name="T38" fmla="*/ 114 w 114"/>
                <a:gd name="T39" fmla="*/ 74 h 76"/>
                <a:gd name="T40" fmla="*/ 112 w 114"/>
                <a:gd name="T41" fmla="*/ 70 h 76"/>
                <a:gd name="T42" fmla="*/ 110 w 114"/>
                <a:gd name="T43" fmla="*/ 64 h 76"/>
                <a:gd name="T44" fmla="*/ 109 w 114"/>
                <a:gd name="T45" fmla="*/ 59 h 76"/>
                <a:gd name="T46" fmla="*/ 105 w 114"/>
                <a:gd name="T47" fmla="*/ 53 h 76"/>
                <a:gd name="T48" fmla="*/ 101 w 114"/>
                <a:gd name="T49" fmla="*/ 47 h 76"/>
                <a:gd name="T50" fmla="*/ 95 w 114"/>
                <a:gd name="T51" fmla="*/ 42 h 76"/>
                <a:gd name="T52" fmla="*/ 90 w 114"/>
                <a:gd name="T53" fmla="*/ 36 h 76"/>
                <a:gd name="T54" fmla="*/ 82 w 114"/>
                <a:gd name="T55" fmla="*/ 28 h 76"/>
                <a:gd name="T56" fmla="*/ 72 w 114"/>
                <a:gd name="T57" fmla="*/ 23 h 76"/>
                <a:gd name="T58" fmla="*/ 65 w 114"/>
                <a:gd name="T59" fmla="*/ 19 h 76"/>
                <a:gd name="T60" fmla="*/ 59 w 114"/>
                <a:gd name="T61" fmla="*/ 15 h 76"/>
                <a:gd name="T62" fmla="*/ 53 w 114"/>
                <a:gd name="T63" fmla="*/ 13 h 76"/>
                <a:gd name="T64" fmla="*/ 48 w 114"/>
                <a:gd name="T65" fmla="*/ 9 h 76"/>
                <a:gd name="T66" fmla="*/ 40 w 114"/>
                <a:gd name="T67" fmla="*/ 7 h 76"/>
                <a:gd name="T68" fmla="*/ 32 w 114"/>
                <a:gd name="T69" fmla="*/ 5 h 76"/>
                <a:gd name="T70" fmla="*/ 25 w 114"/>
                <a:gd name="T71" fmla="*/ 2 h 76"/>
                <a:gd name="T72" fmla="*/ 17 w 114"/>
                <a:gd name="T73" fmla="*/ 0 h 76"/>
                <a:gd name="T74" fmla="*/ 0 w 114"/>
                <a:gd name="T75" fmla="*/ 2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4" h="76">
                  <a:moveTo>
                    <a:pt x="0" y="23"/>
                  </a:moveTo>
                  <a:lnTo>
                    <a:pt x="0" y="23"/>
                  </a:lnTo>
                  <a:lnTo>
                    <a:pt x="2" y="23"/>
                  </a:lnTo>
                  <a:lnTo>
                    <a:pt x="4" y="23"/>
                  </a:lnTo>
                  <a:lnTo>
                    <a:pt x="6" y="23"/>
                  </a:lnTo>
                  <a:lnTo>
                    <a:pt x="10" y="24"/>
                  </a:lnTo>
                  <a:lnTo>
                    <a:pt x="12" y="24"/>
                  </a:lnTo>
                  <a:lnTo>
                    <a:pt x="15" y="24"/>
                  </a:lnTo>
                  <a:lnTo>
                    <a:pt x="17" y="26"/>
                  </a:lnTo>
                  <a:lnTo>
                    <a:pt x="21" y="26"/>
                  </a:lnTo>
                  <a:lnTo>
                    <a:pt x="25" y="28"/>
                  </a:lnTo>
                  <a:lnTo>
                    <a:pt x="29" y="28"/>
                  </a:lnTo>
                  <a:lnTo>
                    <a:pt x="32" y="30"/>
                  </a:lnTo>
                  <a:lnTo>
                    <a:pt x="36" y="30"/>
                  </a:lnTo>
                  <a:lnTo>
                    <a:pt x="40" y="32"/>
                  </a:lnTo>
                  <a:lnTo>
                    <a:pt x="44" y="34"/>
                  </a:lnTo>
                  <a:lnTo>
                    <a:pt x="48" y="34"/>
                  </a:lnTo>
                  <a:lnTo>
                    <a:pt x="51" y="36"/>
                  </a:lnTo>
                  <a:lnTo>
                    <a:pt x="55" y="38"/>
                  </a:lnTo>
                  <a:lnTo>
                    <a:pt x="59" y="40"/>
                  </a:lnTo>
                  <a:lnTo>
                    <a:pt x="63" y="40"/>
                  </a:lnTo>
                  <a:lnTo>
                    <a:pt x="67" y="42"/>
                  </a:lnTo>
                  <a:lnTo>
                    <a:pt x="71" y="44"/>
                  </a:lnTo>
                  <a:lnTo>
                    <a:pt x="74" y="45"/>
                  </a:lnTo>
                  <a:lnTo>
                    <a:pt x="76" y="47"/>
                  </a:lnTo>
                  <a:lnTo>
                    <a:pt x="80" y="49"/>
                  </a:lnTo>
                  <a:lnTo>
                    <a:pt x="82" y="51"/>
                  </a:lnTo>
                  <a:lnTo>
                    <a:pt x="86" y="53"/>
                  </a:lnTo>
                  <a:lnTo>
                    <a:pt x="90" y="59"/>
                  </a:lnTo>
                  <a:lnTo>
                    <a:pt x="91" y="61"/>
                  </a:lnTo>
                  <a:lnTo>
                    <a:pt x="93" y="64"/>
                  </a:lnTo>
                  <a:lnTo>
                    <a:pt x="95" y="66"/>
                  </a:lnTo>
                  <a:lnTo>
                    <a:pt x="97" y="68"/>
                  </a:lnTo>
                  <a:lnTo>
                    <a:pt x="101" y="72"/>
                  </a:lnTo>
                  <a:lnTo>
                    <a:pt x="107" y="74"/>
                  </a:lnTo>
                  <a:lnTo>
                    <a:pt x="109" y="74"/>
                  </a:lnTo>
                  <a:lnTo>
                    <a:pt x="112" y="76"/>
                  </a:lnTo>
                  <a:lnTo>
                    <a:pt x="114" y="76"/>
                  </a:lnTo>
                  <a:lnTo>
                    <a:pt x="114" y="76"/>
                  </a:lnTo>
                  <a:lnTo>
                    <a:pt x="114" y="74"/>
                  </a:lnTo>
                  <a:lnTo>
                    <a:pt x="114" y="74"/>
                  </a:lnTo>
                  <a:lnTo>
                    <a:pt x="112" y="70"/>
                  </a:lnTo>
                  <a:lnTo>
                    <a:pt x="112" y="66"/>
                  </a:lnTo>
                  <a:lnTo>
                    <a:pt x="110" y="64"/>
                  </a:lnTo>
                  <a:lnTo>
                    <a:pt x="110" y="61"/>
                  </a:lnTo>
                  <a:lnTo>
                    <a:pt x="109" y="59"/>
                  </a:lnTo>
                  <a:lnTo>
                    <a:pt x="107" y="57"/>
                  </a:lnTo>
                  <a:lnTo>
                    <a:pt x="105" y="53"/>
                  </a:lnTo>
                  <a:lnTo>
                    <a:pt x="103" y="51"/>
                  </a:lnTo>
                  <a:lnTo>
                    <a:pt x="101" y="47"/>
                  </a:lnTo>
                  <a:lnTo>
                    <a:pt x="99" y="45"/>
                  </a:lnTo>
                  <a:lnTo>
                    <a:pt x="95" y="42"/>
                  </a:lnTo>
                  <a:lnTo>
                    <a:pt x="93" y="38"/>
                  </a:lnTo>
                  <a:lnTo>
                    <a:pt x="90" y="36"/>
                  </a:lnTo>
                  <a:lnTo>
                    <a:pt x="86" y="32"/>
                  </a:lnTo>
                  <a:lnTo>
                    <a:pt x="82" y="28"/>
                  </a:lnTo>
                  <a:lnTo>
                    <a:pt x="78" y="26"/>
                  </a:lnTo>
                  <a:lnTo>
                    <a:pt x="72" y="23"/>
                  </a:lnTo>
                  <a:lnTo>
                    <a:pt x="69" y="21"/>
                  </a:lnTo>
                  <a:lnTo>
                    <a:pt x="65" y="19"/>
                  </a:lnTo>
                  <a:lnTo>
                    <a:pt x="63" y="17"/>
                  </a:lnTo>
                  <a:lnTo>
                    <a:pt x="59" y="15"/>
                  </a:lnTo>
                  <a:lnTo>
                    <a:pt x="57" y="13"/>
                  </a:lnTo>
                  <a:lnTo>
                    <a:pt x="53" y="13"/>
                  </a:lnTo>
                  <a:lnTo>
                    <a:pt x="51" y="11"/>
                  </a:lnTo>
                  <a:lnTo>
                    <a:pt x="48" y="9"/>
                  </a:lnTo>
                  <a:lnTo>
                    <a:pt x="44" y="9"/>
                  </a:lnTo>
                  <a:lnTo>
                    <a:pt x="40" y="7"/>
                  </a:lnTo>
                  <a:lnTo>
                    <a:pt x="36" y="5"/>
                  </a:lnTo>
                  <a:lnTo>
                    <a:pt x="32" y="5"/>
                  </a:lnTo>
                  <a:lnTo>
                    <a:pt x="29" y="4"/>
                  </a:lnTo>
                  <a:lnTo>
                    <a:pt x="25" y="2"/>
                  </a:lnTo>
                  <a:lnTo>
                    <a:pt x="21" y="2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CB532EDD-AD87-1825-6299-3163375B9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1" y="3000"/>
              <a:ext cx="31" cy="33"/>
            </a:xfrm>
            <a:custGeom>
              <a:avLst/>
              <a:gdLst>
                <a:gd name="T0" fmla="*/ 55 w 63"/>
                <a:gd name="T1" fmla="*/ 23 h 67"/>
                <a:gd name="T2" fmla="*/ 50 w 63"/>
                <a:gd name="T3" fmla="*/ 23 h 67"/>
                <a:gd name="T4" fmla="*/ 44 w 63"/>
                <a:gd name="T5" fmla="*/ 23 h 67"/>
                <a:gd name="T6" fmla="*/ 36 w 63"/>
                <a:gd name="T7" fmla="*/ 23 h 67"/>
                <a:gd name="T8" fmla="*/ 31 w 63"/>
                <a:gd name="T9" fmla="*/ 27 h 67"/>
                <a:gd name="T10" fmla="*/ 29 w 63"/>
                <a:gd name="T11" fmla="*/ 31 h 67"/>
                <a:gd name="T12" fmla="*/ 29 w 63"/>
                <a:gd name="T13" fmla="*/ 36 h 67"/>
                <a:gd name="T14" fmla="*/ 29 w 63"/>
                <a:gd name="T15" fmla="*/ 42 h 67"/>
                <a:gd name="T16" fmla="*/ 27 w 63"/>
                <a:gd name="T17" fmla="*/ 48 h 67"/>
                <a:gd name="T18" fmla="*/ 27 w 63"/>
                <a:gd name="T19" fmla="*/ 54 h 67"/>
                <a:gd name="T20" fmla="*/ 25 w 63"/>
                <a:gd name="T21" fmla="*/ 59 h 67"/>
                <a:gd name="T22" fmla="*/ 21 w 63"/>
                <a:gd name="T23" fmla="*/ 65 h 67"/>
                <a:gd name="T24" fmla="*/ 13 w 63"/>
                <a:gd name="T25" fmla="*/ 67 h 67"/>
                <a:gd name="T26" fmla="*/ 8 w 63"/>
                <a:gd name="T27" fmla="*/ 63 h 67"/>
                <a:gd name="T28" fmla="*/ 4 w 63"/>
                <a:gd name="T29" fmla="*/ 59 h 67"/>
                <a:gd name="T30" fmla="*/ 0 w 63"/>
                <a:gd name="T31" fmla="*/ 54 h 67"/>
                <a:gd name="T32" fmla="*/ 0 w 63"/>
                <a:gd name="T33" fmla="*/ 44 h 67"/>
                <a:gd name="T34" fmla="*/ 0 w 63"/>
                <a:gd name="T35" fmla="*/ 35 h 67"/>
                <a:gd name="T36" fmla="*/ 0 w 63"/>
                <a:gd name="T37" fmla="*/ 27 h 67"/>
                <a:gd name="T38" fmla="*/ 2 w 63"/>
                <a:gd name="T39" fmla="*/ 19 h 67"/>
                <a:gd name="T40" fmla="*/ 6 w 63"/>
                <a:gd name="T41" fmla="*/ 14 h 67"/>
                <a:gd name="T42" fmla="*/ 13 w 63"/>
                <a:gd name="T43" fmla="*/ 6 h 67"/>
                <a:gd name="T44" fmla="*/ 21 w 63"/>
                <a:gd name="T45" fmla="*/ 2 h 67"/>
                <a:gd name="T46" fmla="*/ 27 w 63"/>
                <a:gd name="T47" fmla="*/ 0 h 67"/>
                <a:gd name="T48" fmla="*/ 32 w 63"/>
                <a:gd name="T49" fmla="*/ 0 h 67"/>
                <a:gd name="T50" fmla="*/ 38 w 63"/>
                <a:gd name="T51" fmla="*/ 0 h 67"/>
                <a:gd name="T52" fmla="*/ 46 w 63"/>
                <a:gd name="T53" fmla="*/ 2 h 67"/>
                <a:gd name="T54" fmla="*/ 53 w 63"/>
                <a:gd name="T55" fmla="*/ 6 h 67"/>
                <a:gd name="T56" fmla="*/ 59 w 63"/>
                <a:gd name="T57" fmla="*/ 12 h 67"/>
                <a:gd name="T58" fmla="*/ 63 w 63"/>
                <a:gd name="T59" fmla="*/ 17 h 67"/>
                <a:gd name="T60" fmla="*/ 57 w 63"/>
                <a:gd name="T61" fmla="*/ 23 h 67"/>
                <a:gd name="T62" fmla="*/ 55 w 63"/>
                <a:gd name="T63" fmla="*/ 2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" h="67">
                  <a:moveTo>
                    <a:pt x="55" y="25"/>
                  </a:moveTo>
                  <a:lnTo>
                    <a:pt x="55" y="23"/>
                  </a:lnTo>
                  <a:lnTo>
                    <a:pt x="53" y="23"/>
                  </a:lnTo>
                  <a:lnTo>
                    <a:pt x="50" y="23"/>
                  </a:lnTo>
                  <a:lnTo>
                    <a:pt x="48" y="23"/>
                  </a:lnTo>
                  <a:lnTo>
                    <a:pt x="44" y="23"/>
                  </a:lnTo>
                  <a:lnTo>
                    <a:pt x="40" y="23"/>
                  </a:lnTo>
                  <a:lnTo>
                    <a:pt x="36" y="23"/>
                  </a:lnTo>
                  <a:lnTo>
                    <a:pt x="34" y="25"/>
                  </a:lnTo>
                  <a:lnTo>
                    <a:pt x="31" y="27"/>
                  </a:lnTo>
                  <a:lnTo>
                    <a:pt x="31" y="29"/>
                  </a:lnTo>
                  <a:lnTo>
                    <a:pt x="29" y="31"/>
                  </a:lnTo>
                  <a:lnTo>
                    <a:pt x="29" y="35"/>
                  </a:lnTo>
                  <a:lnTo>
                    <a:pt x="29" y="36"/>
                  </a:lnTo>
                  <a:lnTo>
                    <a:pt x="29" y="40"/>
                  </a:lnTo>
                  <a:lnTo>
                    <a:pt x="29" y="42"/>
                  </a:lnTo>
                  <a:lnTo>
                    <a:pt x="29" y="46"/>
                  </a:lnTo>
                  <a:lnTo>
                    <a:pt x="27" y="48"/>
                  </a:lnTo>
                  <a:lnTo>
                    <a:pt x="27" y="52"/>
                  </a:lnTo>
                  <a:lnTo>
                    <a:pt x="27" y="54"/>
                  </a:lnTo>
                  <a:lnTo>
                    <a:pt x="27" y="55"/>
                  </a:lnTo>
                  <a:lnTo>
                    <a:pt x="25" y="59"/>
                  </a:lnTo>
                  <a:lnTo>
                    <a:pt x="25" y="61"/>
                  </a:lnTo>
                  <a:lnTo>
                    <a:pt x="21" y="65"/>
                  </a:lnTo>
                  <a:lnTo>
                    <a:pt x="17" y="67"/>
                  </a:lnTo>
                  <a:lnTo>
                    <a:pt x="13" y="67"/>
                  </a:lnTo>
                  <a:lnTo>
                    <a:pt x="10" y="65"/>
                  </a:lnTo>
                  <a:lnTo>
                    <a:pt x="8" y="63"/>
                  </a:lnTo>
                  <a:lnTo>
                    <a:pt x="6" y="61"/>
                  </a:lnTo>
                  <a:lnTo>
                    <a:pt x="4" y="59"/>
                  </a:lnTo>
                  <a:lnTo>
                    <a:pt x="2" y="55"/>
                  </a:lnTo>
                  <a:lnTo>
                    <a:pt x="0" y="54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0" y="27"/>
                  </a:lnTo>
                  <a:lnTo>
                    <a:pt x="2" y="23"/>
                  </a:lnTo>
                  <a:lnTo>
                    <a:pt x="2" y="19"/>
                  </a:lnTo>
                  <a:lnTo>
                    <a:pt x="4" y="16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13" y="6"/>
                  </a:lnTo>
                  <a:lnTo>
                    <a:pt x="19" y="4"/>
                  </a:lnTo>
                  <a:lnTo>
                    <a:pt x="21" y="2"/>
                  </a:lnTo>
                  <a:lnTo>
                    <a:pt x="25" y="2"/>
                  </a:lnTo>
                  <a:lnTo>
                    <a:pt x="27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6" y="2"/>
                  </a:lnTo>
                  <a:lnTo>
                    <a:pt x="50" y="4"/>
                  </a:lnTo>
                  <a:lnTo>
                    <a:pt x="53" y="6"/>
                  </a:lnTo>
                  <a:lnTo>
                    <a:pt x="55" y="8"/>
                  </a:lnTo>
                  <a:lnTo>
                    <a:pt x="59" y="12"/>
                  </a:lnTo>
                  <a:lnTo>
                    <a:pt x="61" y="14"/>
                  </a:lnTo>
                  <a:lnTo>
                    <a:pt x="63" y="17"/>
                  </a:lnTo>
                  <a:lnTo>
                    <a:pt x="59" y="21"/>
                  </a:lnTo>
                  <a:lnTo>
                    <a:pt x="57" y="23"/>
                  </a:lnTo>
                  <a:lnTo>
                    <a:pt x="55" y="25"/>
                  </a:lnTo>
                  <a:lnTo>
                    <a:pt x="55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7401A1BF-AEB3-FE68-1587-1A28C1C28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830"/>
              <a:ext cx="231" cy="216"/>
            </a:xfrm>
            <a:custGeom>
              <a:avLst/>
              <a:gdLst>
                <a:gd name="T0" fmla="*/ 29 w 463"/>
                <a:gd name="T1" fmla="*/ 312 h 432"/>
                <a:gd name="T2" fmla="*/ 46 w 463"/>
                <a:gd name="T3" fmla="*/ 356 h 432"/>
                <a:gd name="T4" fmla="*/ 105 w 463"/>
                <a:gd name="T5" fmla="*/ 367 h 432"/>
                <a:gd name="T6" fmla="*/ 145 w 463"/>
                <a:gd name="T7" fmla="*/ 397 h 432"/>
                <a:gd name="T8" fmla="*/ 198 w 463"/>
                <a:gd name="T9" fmla="*/ 409 h 432"/>
                <a:gd name="T10" fmla="*/ 242 w 463"/>
                <a:gd name="T11" fmla="*/ 392 h 432"/>
                <a:gd name="T12" fmla="*/ 278 w 463"/>
                <a:gd name="T13" fmla="*/ 386 h 432"/>
                <a:gd name="T14" fmla="*/ 320 w 463"/>
                <a:gd name="T15" fmla="*/ 384 h 432"/>
                <a:gd name="T16" fmla="*/ 348 w 463"/>
                <a:gd name="T17" fmla="*/ 380 h 432"/>
                <a:gd name="T18" fmla="*/ 390 w 463"/>
                <a:gd name="T19" fmla="*/ 388 h 432"/>
                <a:gd name="T20" fmla="*/ 430 w 463"/>
                <a:gd name="T21" fmla="*/ 363 h 432"/>
                <a:gd name="T22" fmla="*/ 396 w 463"/>
                <a:gd name="T23" fmla="*/ 333 h 432"/>
                <a:gd name="T24" fmla="*/ 413 w 463"/>
                <a:gd name="T25" fmla="*/ 306 h 432"/>
                <a:gd name="T26" fmla="*/ 432 w 463"/>
                <a:gd name="T27" fmla="*/ 262 h 432"/>
                <a:gd name="T28" fmla="*/ 436 w 463"/>
                <a:gd name="T29" fmla="*/ 215 h 432"/>
                <a:gd name="T30" fmla="*/ 426 w 463"/>
                <a:gd name="T31" fmla="*/ 169 h 432"/>
                <a:gd name="T32" fmla="*/ 405 w 463"/>
                <a:gd name="T33" fmla="*/ 126 h 432"/>
                <a:gd name="T34" fmla="*/ 364 w 463"/>
                <a:gd name="T35" fmla="*/ 91 h 432"/>
                <a:gd name="T36" fmla="*/ 331 w 463"/>
                <a:gd name="T37" fmla="*/ 91 h 432"/>
                <a:gd name="T38" fmla="*/ 318 w 463"/>
                <a:gd name="T39" fmla="*/ 44 h 432"/>
                <a:gd name="T40" fmla="*/ 276 w 463"/>
                <a:gd name="T41" fmla="*/ 32 h 432"/>
                <a:gd name="T42" fmla="*/ 232 w 463"/>
                <a:gd name="T43" fmla="*/ 25 h 432"/>
                <a:gd name="T44" fmla="*/ 225 w 463"/>
                <a:gd name="T45" fmla="*/ 40 h 432"/>
                <a:gd name="T46" fmla="*/ 213 w 463"/>
                <a:gd name="T47" fmla="*/ 46 h 432"/>
                <a:gd name="T48" fmla="*/ 172 w 463"/>
                <a:gd name="T49" fmla="*/ 38 h 432"/>
                <a:gd name="T50" fmla="*/ 124 w 463"/>
                <a:gd name="T51" fmla="*/ 48 h 432"/>
                <a:gd name="T52" fmla="*/ 82 w 463"/>
                <a:gd name="T53" fmla="*/ 86 h 432"/>
                <a:gd name="T54" fmla="*/ 61 w 463"/>
                <a:gd name="T55" fmla="*/ 127 h 432"/>
                <a:gd name="T56" fmla="*/ 54 w 463"/>
                <a:gd name="T57" fmla="*/ 165 h 432"/>
                <a:gd name="T58" fmla="*/ 52 w 463"/>
                <a:gd name="T59" fmla="*/ 213 h 432"/>
                <a:gd name="T60" fmla="*/ 37 w 463"/>
                <a:gd name="T61" fmla="*/ 240 h 432"/>
                <a:gd name="T62" fmla="*/ 25 w 463"/>
                <a:gd name="T63" fmla="*/ 194 h 432"/>
                <a:gd name="T64" fmla="*/ 31 w 463"/>
                <a:gd name="T65" fmla="*/ 129 h 432"/>
                <a:gd name="T66" fmla="*/ 57 w 463"/>
                <a:gd name="T67" fmla="*/ 74 h 432"/>
                <a:gd name="T68" fmla="*/ 101 w 463"/>
                <a:gd name="T69" fmla="*/ 42 h 432"/>
                <a:gd name="T70" fmla="*/ 147 w 463"/>
                <a:gd name="T71" fmla="*/ 29 h 432"/>
                <a:gd name="T72" fmla="*/ 168 w 463"/>
                <a:gd name="T73" fmla="*/ 13 h 432"/>
                <a:gd name="T74" fmla="*/ 213 w 463"/>
                <a:gd name="T75" fmla="*/ 0 h 432"/>
                <a:gd name="T76" fmla="*/ 270 w 463"/>
                <a:gd name="T77" fmla="*/ 6 h 432"/>
                <a:gd name="T78" fmla="*/ 324 w 463"/>
                <a:gd name="T79" fmla="*/ 23 h 432"/>
                <a:gd name="T80" fmla="*/ 350 w 463"/>
                <a:gd name="T81" fmla="*/ 57 h 432"/>
                <a:gd name="T82" fmla="*/ 383 w 463"/>
                <a:gd name="T83" fmla="*/ 74 h 432"/>
                <a:gd name="T84" fmla="*/ 428 w 463"/>
                <a:gd name="T85" fmla="*/ 112 h 432"/>
                <a:gd name="T86" fmla="*/ 451 w 463"/>
                <a:gd name="T87" fmla="*/ 158 h 432"/>
                <a:gd name="T88" fmla="*/ 459 w 463"/>
                <a:gd name="T89" fmla="*/ 196 h 432"/>
                <a:gd name="T90" fmla="*/ 461 w 463"/>
                <a:gd name="T91" fmla="*/ 238 h 432"/>
                <a:gd name="T92" fmla="*/ 453 w 463"/>
                <a:gd name="T93" fmla="*/ 285 h 432"/>
                <a:gd name="T94" fmla="*/ 434 w 463"/>
                <a:gd name="T95" fmla="*/ 325 h 432"/>
                <a:gd name="T96" fmla="*/ 451 w 463"/>
                <a:gd name="T97" fmla="*/ 367 h 432"/>
                <a:gd name="T98" fmla="*/ 428 w 463"/>
                <a:gd name="T99" fmla="*/ 405 h 432"/>
                <a:gd name="T100" fmla="*/ 385 w 463"/>
                <a:gd name="T101" fmla="*/ 407 h 432"/>
                <a:gd name="T102" fmla="*/ 343 w 463"/>
                <a:gd name="T103" fmla="*/ 394 h 432"/>
                <a:gd name="T104" fmla="*/ 318 w 463"/>
                <a:gd name="T105" fmla="*/ 416 h 432"/>
                <a:gd name="T106" fmla="*/ 263 w 463"/>
                <a:gd name="T107" fmla="*/ 407 h 432"/>
                <a:gd name="T108" fmla="*/ 250 w 463"/>
                <a:gd name="T109" fmla="*/ 430 h 432"/>
                <a:gd name="T110" fmla="*/ 192 w 463"/>
                <a:gd name="T111" fmla="*/ 432 h 432"/>
                <a:gd name="T112" fmla="*/ 139 w 463"/>
                <a:gd name="T113" fmla="*/ 418 h 432"/>
                <a:gd name="T114" fmla="*/ 107 w 463"/>
                <a:gd name="T115" fmla="*/ 384 h 432"/>
                <a:gd name="T116" fmla="*/ 67 w 463"/>
                <a:gd name="T117" fmla="*/ 397 h 432"/>
                <a:gd name="T118" fmla="*/ 21 w 463"/>
                <a:gd name="T119" fmla="*/ 375 h 432"/>
                <a:gd name="T120" fmla="*/ 0 w 463"/>
                <a:gd name="T121" fmla="*/ 329 h 432"/>
                <a:gd name="T122" fmla="*/ 19 w 463"/>
                <a:gd name="T123" fmla="*/ 289 h 432"/>
                <a:gd name="T124" fmla="*/ 57 w 463"/>
                <a:gd name="T125" fmla="*/ 281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3" h="432">
                  <a:moveTo>
                    <a:pt x="65" y="299"/>
                  </a:moveTo>
                  <a:lnTo>
                    <a:pt x="63" y="297"/>
                  </a:lnTo>
                  <a:lnTo>
                    <a:pt x="61" y="297"/>
                  </a:lnTo>
                  <a:lnTo>
                    <a:pt x="57" y="295"/>
                  </a:lnTo>
                  <a:lnTo>
                    <a:pt x="54" y="293"/>
                  </a:lnTo>
                  <a:lnTo>
                    <a:pt x="48" y="293"/>
                  </a:lnTo>
                  <a:lnTo>
                    <a:pt x="44" y="295"/>
                  </a:lnTo>
                  <a:lnTo>
                    <a:pt x="40" y="295"/>
                  </a:lnTo>
                  <a:lnTo>
                    <a:pt x="38" y="297"/>
                  </a:lnTo>
                  <a:lnTo>
                    <a:pt x="35" y="300"/>
                  </a:lnTo>
                  <a:lnTo>
                    <a:pt x="33" y="304"/>
                  </a:lnTo>
                  <a:lnTo>
                    <a:pt x="31" y="308"/>
                  </a:lnTo>
                  <a:lnTo>
                    <a:pt x="29" y="312"/>
                  </a:lnTo>
                  <a:lnTo>
                    <a:pt x="27" y="316"/>
                  </a:lnTo>
                  <a:lnTo>
                    <a:pt x="27" y="319"/>
                  </a:lnTo>
                  <a:lnTo>
                    <a:pt x="25" y="321"/>
                  </a:lnTo>
                  <a:lnTo>
                    <a:pt x="25" y="325"/>
                  </a:lnTo>
                  <a:lnTo>
                    <a:pt x="25" y="329"/>
                  </a:lnTo>
                  <a:lnTo>
                    <a:pt x="27" y="333"/>
                  </a:lnTo>
                  <a:lnTo>
                    <a:pt x="27" y="337"/>
                  </a:lnTo>
                  <a:lnTo>
                    <a:pt x="29" y="340"/>
                  </a:lnTo>
                  <a:lnTo>
                    <a:pt x="31" y="342"/>
                  </a:lnTo>
                  <a:lnTo>
                    <a:pt x="35" y="346"/>
                  </a:lnTo>
                  <a:lnTo>
                    <a:pt x="37" y="350"/>
                  </a:lnTo>
                  <a:lnTo>
                    <a:pt x="42" y="354"/>
                  </a:lnTo>
                  <a:lnTo>
                    <a:pt x="46" y="356"/>
                  </a:lnTo>
                  <a:lnTo>
                    <a:pt x="52" y="359"/>
                  </a:lnTo>
                  <a:lnTo>
                    <a:pt x="56" y="363"/>
                  </a:lnTo>
                  <a:lnTo>
                    <a:pt x="61" y="365"/>
                  </a:lnTo>
                  <a:lnTo>
                    <a:pt x="65" y="367"/>
                  </a:lnTo>
                  <a:lnTo>
                    <a:pt x="71" y="369"/>
                  </a:lnTo>
                  <a:lnTo>
                    <a:pt x="76" y="369"/>
                  </a:lnTo>
                  <a:lnTo>
                    <a:pt x="80" y="369"/>
                  </a:lnTo>
                  <a:lnTo>
                    <a:pt x="86" y="369"/>
                  </a:lnTo>
                  <a:lnTo>
                    <a:pt x="92" y="369"/>
                  </a:lnTo>
                  <a:lnTo>
                    <a:pt x="96" y="369"/>
                  </a:lnTo>
                  <a:lnTo>
                    <a:pt x="99" y="367"/>
                  </a:lnTo>
                  <a:lnTo>
                    <a:pt x="101" y="367"/>
                  </a:lnTo>
                  <a:lnTo>
                    <a:pt x="105" y="367"/>
                  </a:lnTo>
                  <a:lnTo>
                    <a:pt x="109" y="365"/>
                  </a:lnTo>
                  <a:lnTo>
                    <a:pt x="111" y="365"/>
                  </a:lnTo>
                  <a:lnTo>
                    <a:pt x="113" y="365"/>
                  </a:lnTo>
                  <a:lnTo>
                    <a:pt x="113" y="367"/>
                  </a:lnTo>
                  <a:lnTo>
                    <a:pt x="116" y="371"/>
                  </a:lnTo>
                  <a:lnTo>
                    <a:pt x="118" y="373"/>
                  </a:lnTo>
                  <a:lnTo>
                    <a:pt x="120" y="378"/>
                  </a:lnTo>
                  <a:lnTo>
                    <a:pt x="124" y="382"/>
                  </a:lnTo>
                  <a:lnTo>
                    <a:pt x="128" y="386"/>
                  </a:lnTo>
                  <a:lnTo>
                    <a:pt x="134" y="390"/>
                  </a:lnTo>
                  <a:lnTo>
                    <a:pt x="139" y="394"/>
                  </a:lnTo>
                  <a:lnTo>
                    <a:pt x="141" y="395"/>
                  </a:lnTo>
                  <a:lnTo>
                    <a:pt x="145" y="397"/>
                  </a:lnTo>
                  <a:lnTo>
                    <a:pt x="149" y="399"/>
                  </a:lnTo>
                  <a:lnTo>
                    <a:pt x="151" y="401"/>
                  </a:lnTo>
                  <a:lnTo>
                    <a:pt x="154" y="401"/>
                  </a:lnTo>
                  <a:lnTo>
                    <a:pt x="158" y="403"/>
                  </a:lnTo>
                  <a:lnTo>
                    <a:pt x="162" y="405"/>
                  </a:lnTo>
                  <a:lnTo>
                    <a:pt x="166" y="407"/>
                  </a:lnTo>
                  <a:lnTo>
                    <a:pt x="170" y="407"/>
                  </a:lnTo>
                  <a:lnTo>
                    <a:pt x="175" y="409"/>
                  </a:lnTo>
                  <a:lnTo>
                    <a:pt x="179" y="409"/>
                  </a:lnTo>
                  <a:lnTo>
                    <a:pt x="185" y="409"/>
                  </a:lnTo>
                  <a:lnTo>
                    <a:pt x="189" y="409"/>
                  </a:lnTo>
                  <a:lnTo>
                    <a:pt x="192" y="409"/>
                  </a:lnTo>
                  <a:lnTo>
                    <a:pt x="198" y="409"/>
                  </a:lnTo>
                  <a:lnTo>
                    <a:pt x="202" y="409"/>
                  </a:lnTo>
                  <a:lnTo>
                    <a:pt x="206" y="407"/>
                  </a:lnTo>
                  <a:lnTo>
                    <a:pt x="210" y="407"/>
                  </a:lnTo>
                  <a:lnTo>
                    <a:pt x="213" y="407"/>
                  </a:lnTo>
                  <a:lnTo>
                    <a:pt x="217" y="405"/>
                  </a:lnTo>
                  <a:lnTo>
                    <a:pt x="221" y="403"/>
                  </a:lnTo>
                  <a:lnTo>
                    <a:pt x="225" y="401"/>
                  </a:lnTo>
                  <a:lnTo>
                    <a:pt x="227" y="401"/>
                  </a:lnTo>
                  <a:lnTo>
                    <a:pt x="231" y="399"/>
                  </a:lnTo>
                  <a:lnTo>
                    <a:pt x="234" y="397"/>
                  </a:lnTo>
                  <a:lnTo>
                    <a:pt x="236" y="395"/>
                  </a:lnTo>
                  <a:lnTo>
                    <a:pt x="240" y="394"/>
                  </a:lnTo>
                  <a:lnTo>
                    <a:pt x="242" y="392"/>
                  </a:lnTo>
                  <a:lnTo>
                    <a:pt x="248" y="388"/>
                  </a:lnTo>
                  <a:lnTo>
                    <a:pt x="251" y="384"/>
                  </a:lnTo>
                  <a:lnTo>
                    <a:pt x="255" y="380"/>
                  </a:lnTo>
                  <a:lnTo>
                    <a:pt x="259" y="378"/>
                  </a:lnTo>
                  <a:lnTo>
                    <a:pt x="261" y="375"/>
                  </a:lnTo>
                  <a:lnTo>
                    <a:pt x="263" y="373"/>
                  </a:lnTo>
                  <a:lnTo>
                    <a:pt x="263" y="373"/>
                  </a:lnTo>
                  <a:lnTo>
                    <a:pt x="265" y="373"/>
                  </a:lnTo>
                  <a:lnTo>
                    <a:pt x="265" y="373"/>
                  </a:lnTo>
                  <a:lnTo>
                    <a:pt x="267" y="375"/>
                  </a:lnTo>
                  <a:lnTo>
                    <a:pt x="270" y="378"/>
                  </a:lnTo>
                  <a:lnTo>
                    <a:pt x="276" y="384"/>
                  </a:lnTo>
                  <a:lnTo>
                    <a:pt x="278" y="386"/>
                  </a:lnTo>
                  <a:lnTo>
                    <a:pt x="282" y="388"/>
                  </a:lnTo>
                  <a:lnTo>
                    <a:pt x="284" y="390"/>
                  </a:lnTo>
                  <a:lnTo>
                    <a:pt x="288" y="392"/>
                  </a:lnTo>
                  <a:lnTo>
                    <a:pt x="289" y="392"/>
                  </a:lnTo>
                  <a:lnTo>
                    <a:pt x="293" y="394"/>
                  </a:lnTo>
                  <a:lnTo>
                    <a:pt x="295" y="394"/>
                  </a:lnTo>
                  <a:lnTo>
                    <a:pt x="299" y="394"/>
                  </a:lnTo>
                  <a:lnTo>
                    <a:pt x="303" y="392"/>
                  </a:lnTo>
                  <a:lnTo>
                    <a:pt x="307" y="392"/>
                  </a:lnTo>
                  <a:lnTo>
                    <a:pt x="308" y="390"/>
                  </a:lnTo>
                  <a:lnTo>
                    <a:pt x="312" y="388"/>
                  </a:lnTo>
                  <a:lnTo>
                    <a:pt x="316" y="386"/>
                  </a:lnTo>
                  <a:lnTo>
                    <a:pt x="320" y="384"/>
                  </a:lnTo>
                  <a:lnTo>
                    <a:pt x="322" y="382"/>
                  </a:lnTo>
                  <a:lnTo>
                    <a:pt x="326" y="382"/>
                  </a:lnTo>
                  <a:lnTo>
                    <a:pt x="329" y="380"/>
                  </a:lnTo>
                  <a:lnTo>
                    <a:pt x="331" y="378"/>
                  </a:lnTo>
                  <a:lnTo>
                    <a:pt x="333" y="376"/>
                  </a:lnTo>
                  <a:lnTo>
                    <a:pt x="335" y="375"/>
                  </a:lnTo>
                  <a:lnTo>
                    <a:pt x="337" y="373"/>
                  </a:lnTo>
                  <a:lnTo>
                    <a:pt x="339" y="373"/>
                  </a:lnTo>
                  <a:lnTo>
                    <a:pt x="341" y="373"/>
                  </a:lnTo>
                  <a:lnTo>
                    <a:pt x="343" y="375"/>
                  </a:lnTo>
                  <a:lnTo>
                    <a:pt x="345" y="376"/>
                  </a:lnTo>
                  <a:lnTo>
                    <a:pt x="347" y="378"/>
                  </a:lnTo>
                  <a:lnTo>
                    <a:pt x="348" y="380"/>
                  </a:lnTo>
                  <a:lnTo>
                    <a:pt x="352" y="382"/>
                  </a:lnTo>
                  <a:lnTo>
                    <a:pt x="356" y="384"/>
                  </a:lnTo>
                  <a:lnTo>
                    <a:pt x="360" y="384"/>
                  </a:lnTo>
                  <a:lnTo>
                    <a:pt x="364" y="386"/>
                  </a:lnTo>
                  <a:lnTo>
                    <a:pt x="369" y="388"/>
                  </a:lnTo>
                  <a:lnTo>
                    <a:pt x="371" y="388"/>
                  </a:lnTo>
                  <a:lnTo>
                    <a:pt x="373" y="388"/>
                  </a:lnTo>
                  <a:lnTo>
                    <a:pt x="375" y="388"/>
                  </a:lnTo>
                  <a:lnTo>
                    <a:pt x="379" y="388"/>
                  </a:lnTo>
                  <a:lnTo>
                    <a:pt x="381" y="388"/>
                  </a:lnTo>
                  <a:lnTo>
                    <a:pt x="385" y="388"/>
                  </a:lnTo>
                  <a:lnTo>
                    <a:pt x="386" y="388"/>
                  </a:lnTo>
                  <a:lnTo>
                    <a:pt x="390" y="388"/>
                  </a:lnTo>
                  <a:lnTo>
                    <a:pt x="392" y="388"/>
                  </a:lnTo>
                  <a:lnTo>
                    <a:pt x="396" y="386"/>
                  </a:lnTo>
                  <a:lnTo>
                    <a:pt x="398" y="386"/>
                  </a:lnTo>
                  <a:lnTo>
                    <a:pt x="402" y="384"/>
                  </a:lnTo>
                  <a:lnTo>
                    <a:pt x="405" y="384"/>
                  </a:lnTo>
                  <a:lnTo>
                    <a:pt x="411" y="382"/>
                  </a:lnTo>
                  <a:lnTo>
                    <a:pt x="413" y="380"/>
                  </a:lnTo>
                  <a:lnTo>
                    <a:pt x="417" y="378"/>
                  </a:lnTo>
                  <a:lnTo>
                    <a:pt x="421" y="376"/>
                  </a:lnTo>
                  <a:lnTo>
                    <a:pt x="423" y="375"/>
                  </a:lnTo>
                  <a:lnTo>
                    <a:pt x="426" y="371"/>
                  </a:lnTo>
                  <a:lnTo>
                    <a:pt x="430" y="367"/>
                  </a:lnTo>
                  <a:lnTo>
                    <a:pt x="430" y="363"/>
                  </a:lnTo>
                  <a:lnTo>
                    <a:pt x="430" y="359"/>
                  </a:lnTo>
                  <a:lnTo>
                    <a:pt x="430" y="357"/>
                  </a:lnTo>
                  <a:lnTo>
                    <a:pt x="430" y="354"/>
                  </a:lnTo>
                  <a:lnTo>
                    <a:pt x="428" y="352"/>
                  </a:lnTo>
                  <a:lnTo>
                    <a:pt x="426" y="348"/>
                  </a:lnTo>
                  <a:lnTo>
                    <a:pt x="424" y="344"/>
                  </a:lnTo>
                  <a:lnTo>
                    <a:pt x="421" y="342"/>
                  </a:lnTo>
                  <a:lnTo>
                    <a:pt x="417" y="340"/>
                  </a:lnTo>
                  <a:lnTo>
                    <a:pt x="413" y="338"/>
                  </a:lnTo>
                  <a:lnTo>
                    <a:pt x="409" y="337"/>
                  </a:lnTo>
                  <a:lnTo>
                    <a:pt x="405" y="335"/>
                  </a:lnTo>
                  <a:lnTo>
                    <a:pt x="400" y="335"/>
                  </a:lnTo>
                  <a:lnTo>
                    <a:pt x="396" y="333"/>
                  </a:lnTo>
                  <a:lnTo>
                    <a:pt x="392" y="331"/>
                  </a:lnTo>
                  <a:lnTo>
                    <a:pt x="388" y="331"/>
                  </a:lnTo>
                  <a:lnTo>
                    <a:pt x="386" y="331"/>
                  </a:lnTo>
                  <a:lnTo>
                    <a:pt x="385" y="331"/>
                  </a:lnTo>
                  <a:lnTo>
                    <a:pt x="383" y="331"/>
                  </a:lnTo>
                  <a:lnTo>
                    <a:pt x="392" y="308"/>
                  </a:lnTo>
                  <a:lnTo>
                    <a:pt x="394" y="308"/>
                  </a:lnTo>
                  <a:lnTo>
                    <a:pt x="396" y="308"/>
                  </a:lnTo>
                  <a:lnTo>
                    <a:pt x="398" y="310"/>
                  </a:lnTo>
                  <a:lnTo>
                    <a:pt x="402" y="308"/>
                  </a:lnTo>
                  <a:lnTo>
                    <a:pt x="404" y="308"/>
                  </a:lnTo>
                  <a:lnTo>
                    <a:pt x="407" y="308"/>
                  </a:lnTo>
                  <a:lnTo>
                    <a:pt x="413" y="306"/>
                  </a:lnTo>
                  <a:lnTo>
                    <a:pt x="415" y="302"/>
                  </a:lnTo>
                  <a:lnTo>
                    <a:pt x="419" y="299"/>
                  </a:lnTo>
                  <a:lnTo>
                    <a:pt x="421" y="295"/>
                  </a:lnTo>
                  <a:lnTo>
                    <a:pt x="423" y="293"/>
                  </a:lnTo>
                  <a:lnTo>
                    <a:pt x="424" y="289"/>
                  </a:lnTo>
                  <a:lnTo>
                    <a:pt x="426" y="285"/>
                  </a:lnTo>
                  <a:lnTo>
                    <a:pt x="428" y="281"/>
                  </a:lnTo>
                  <a:lnTo>
                    <a:pt x="430" y="278"/>
                  </a:lnTo>
                  <a:lnTo>
                    <a:pt x="430" y="274"/>
                  </a:lnTo>
                  <a:lnTo>
                    <a:pt x="430" y="272"/>
                  </a:lnTo>
                  <a:lnTo>
                    <a:pt x="432" y="268"/>
                  </a:lnTo>
                  <a:lnTo>
                    <a:pt x="432" y="266"/>
                  </a:lnTo>
                  <a:lnTo>
                    <a:pt x="432" y="262"/>
                  </a:lnTo>
                  <a:lnTo>
                    <a:pt x="434" y="260"/>
                  </a:lnTo>
                  <a:lnTo>
                    <a:pt x="434" y="257"/>
                  </a:lnTo>
                  <a:lnTo>
                    <a:pt x="434" y="253"/>
                  </a:lnTo>
                  <a:lnTo>
                    <a:pt x="434" y="249"/>
                  </a:lnTo>
                  <a:lnTo>
                    <a:pt x="436" y="245"/>
                  </a:lnTo>
                  <a:lnTo>
                    <a:pt x="436" y="241"/>
                  </a:lnTo>
                  <a:lnTo>
                    <a:pt x="436" y="240"/>
                  </a:lnTo>
                  <a:lnTo>
                    <a:pt x="436" y="234"/>
                  </a:lnTo>
                  <a:lnTo>
                    <a:pt x="436" y="230"/>
                  </a:lnTo>
                  <a:lnTo>
                    <a:pt x="436" y="226"/>
                  </a:lnTo>
                  <a:lnTo>
                    <a:pt x="436" y="222"/>
                  </a:lnTo>
                  <a:lnTo>
                    <a:pt x="436" y="217"/>
                  </a:lnTo>
                  <a:lnTo>
                    <a:pt x="436" y="215"/>
                  </a:lnTo>
                  <a:lnTo>
                    <a:pt x="436" y="209"/>
                  </a:lnTo>
                  <a:lnTo>
                    <a:pt x="436" y="207"/>
                  </a:lnTo>
                  <a:lnTo>
                    <a:pt x="434" y="203"/>
                  </a:lnTo>
                  <a:lnTo>
                    <a:pt x="434" y="200"/>
                  </a:lnTo>
                  <a:lnTo>
                    <a:pt x="434" y="196"/>
                  </a:lnTo>
                  <a:lnTo>
                    <a:pt x="434" y="192"/>
                  </a:lnTo>
                  <a:lnTo>
                    <a:pt x="432" y="188"/>
                  </a:lnTo>
                  <a:lnTo>
                    <a:pt x="432" y="184"/>
                  </a:lnTo>
                  <a:lnTo>
                    <a:pt x="430" y="183"/>
                  </a:lnTo>
                  <a:lnTo>
                    <a:pt x="430" y="179"/>
                  </a:lnTo>
                  <a:lnTo>
                    <a:pt x="428" y="175"/>
                  </a:lnTo>
                  <a:lnTo>
                    <a:pt x="428" y="171"/>
                  </a:lnTo>
                  <a:lnTo>
                    <a:pt x="426" y="169"/>
                  </a:lnTo>
                  <a:lnTo>
                    <a:pt x="426" y="165"/>
                  </a:lnTo>
                  <a:lnTo>
                    <a:pt x="424" y="164"/>
                  </a:lnTo>
                  <a:lnTo>
                    <a:pt x="424" y="160"/>
                  </a:lnTo>
                  <a:lnTo>
                    <a:pt x="423" y="158"/>
                  </a:lnTo>
                  <a:lnTo>
                    <a:pt x="423" y="154"/>
                  </a:lnTo>
                  <a:lnTo>
                    <a:pt x="421" y="152"/>
                  </a:lnTo>
                  <a:lnTo>
                    <a:pt x="419" y="148"/>
                  </a:lnTo>
                  <a:lnTo>
                    <a:pt x="417" y="146"/>
                  </a:lnTo>
                  <a:lnTo>
                    <a:pt x="417" y="145"/>
                  </a:lnTo>
                  <a:lnTo>
                    <a:pt x="415" y="139"/>
                  </a:lnTo>
                  <a:lnTo>
                    <a:pt x="411" y="135"/>
                  </a:lnTo>
                  <a:lnTo>
                    <a:pt x="409" y="129"/>
                  </a:lnTo>
                  <a:lnTo>
                    <a:pt x="405" y="126"/>
                  </a:lnTo>
                  <a:lnTo>
                    <a:pt x="404" y="122"/>
                  </a:lnTo>
                  <a:lnTo>
                    <a:pt x="400" y="118"/>
                  </a:lnTo>
                  <a:lnTo>
                    <a:pt x="398" y="114"/>
                  </a:lnTo>
                  <a:lnTo>
                    <a:pt x="394" y="112"/>
                  </a:lnTo>
                  <a:lnTo>
                    <a:pt x="392" y="108"/>
                  </a:lnTo>
                  <a:lnTo>
                    <a:pt x="388" y="107"/>
                  </a:lnTo>
                  <a:lnTo>
                    <a:pt x="385" y="101"/>
                  </a:lnTo>
                  <a:lnTo>
                    <a:pt x="379" y="99"/>
                  </a:lnTo>
                  <a:lnTo>
                    <a:pt x="375" y="95"/>
                  </a:lnTo>
                  <a:lnTo>
                    <a:pt x="373" y="93"/>
                  </a:lnTo>
                  <a:lnTo>
                    <a:pt x="369" y="93"/>
                  </a:lnTo>
                  <a:lnTo>
                    <a:pt x="367" y="91"/>
                  </a:lnTo>
                  <a:lnTo>
                    <a:pt x="364" y="91"/>
                  </a:lnTo>
                  <a:lnTo>
                    <a:pt x="362" y="91"/>
                  </a:lnTo>
                  <a:lnTo>
                    <a:pt x="358" y="91"/>
                  </a:lnTo>
                  <a:lnTo>
                    <a:pt x="354" y="91"/>
                  </a:lnTo>
                  <a:lnTo>
                    <a:pt x="350" y="91"/>
                  </a:lnTo>
                  <a:lnTo>
                    <a:pt x="348" y="91"/>
                  </a:lnTo>
                  <a:lnTo>
                    <a:pt x="345" y="91"/>
                  </a:lnTo>
                  <a:lnTo>
                    <a:pt x="341" y="91"/>
                  </a:lnTo>
                  <a:lnTo>
                    <a:pt x="337" y="93"/>
                  </a:lnTo>
                  <a:lnTo>
                    <a:pt x="335" y="93"/>
                  </a:lnTo>
                  <a:lnTo>
                    <a:pt x="333" y="93"/>
                  </a:lnTo>
                  <a:lnTo>
                    <a:pt x="331" y="93"/>
                  </a:lnTo>
                  <a:lnTo>
                    <a:pt x="331" y="93"/>
                  </a:lnTo>
                  <a:lnTo>
                    <a:pt x="331" y="91"/>
                  </a:lnTo>
                  <a:lnTo>
                    <a:pt x="331" y="89"/>
                  </a:lnTo>
                  <a:lnTo>
                    <a:pt x="331" y="88"/>
                  </a:lnTo>
                  <a:lnTo>
                    <a:pt x="331" y="84"/>
                  </a:lnTo>
                  <a:lnTo>
                    <a:pt x="331" y="80"/>
                  </a:lnTo>
                  <a:lnTo>
                    <a:pt x="331" y="76"/>
                  </a:lnTo>
                  <a:lnTo>
                    <a:pt x="331" y="72"/>
                  </a:lnTo>
                  <a:lnTo>
                    <a:pt x="331" y="67"/>
                  </a:lnTo>
                  <a:lnTo>
                    <a:pt x="329" y="63"/>
                  </a:lnTo>
                  <a:lnTo>
                    <a:pt x="329" y="57"/>
                  </a:lnTo>
                  <a:lnTo>
                    <a:pt x="328" y="53"/>
                  </a:lnTo>
                  <a:lnTo>
                    <a:pt x="324" y="50"/>
                  </a:lnTo>
                  <a:lnTo>
                    <a:pt x="322" y="48"/>
                  </a:lnTo>
                  <a:lnTo>
                    <a:pt x="318" y="44"/>
                  </a:lnTo>
                  <a:lnTo>
                    <a:pt x="314" y="42"/>
                  </a:lnTo>
                  <a:lnTo>
                    <a:pt x="310" y="42"/>
                  </a:lnTo>
                  <a:lnTo>
                    <a:pt x="308" y="40"/>
                  </a:lnTo>
                  <a:lnTo>
                    <a:pt x="305" y="40"/>
                  </a:lnTo>
                  <a:lnTo>
                    <a:pt x="303" y="38"/>
                  </a:lnTo>
                  <a:lnTo>
                    <a:pt x="299" y="38"/>
                  </a:lnTo>
                  <a:lnTo>
                    <a:pt x="295" y="38"/>
                  </a:lnTo>
                  <a:lnTo>
                    <a:pt x="293" y="36"/>
                  </a:lnTo>
                  <a:lnTo>
                    <a:pt x="289" y="36"/>
                  </a:lnTo>
                  <a:lnTo>
                    <a:pt x="286" y="34"/>
                  </a:lnTo>
                  <a:lnTo>
                    <a:pt x="282" y="34"/>
                  </a:lnTo>
                  <a:lnTo>
                    <a:pt x="278" y="32"/>
                  </a:lnTo>
                  <a:lnTo>
                    <a:pt x="276" y="32"/>
                  </a:lnTo>
                  <a:lnTo>
                    <a:pt x="272" y="30"/>
                  </a:lnTo>
                  <a:lnTo>
                    <a:pt x="269" y="30"/>
                  </a:lnTo>
                  <a:lnTo>
                    <a:pt x="265" y="30"/>
                  </a:lnTo>
                  <a:lnTo>
                    <a:pt x="261" y="29"/>
                  </a:lnTo>
                  <a:lnTo>
                    <a:pt x="257" y="29"/>
                  </a:lnTo>
                  <a:lnTo>
                    <a:pt x="255" y="29"/>
                  </a:lnTo>
                  <a:lnTo>
                    <a:pt x="251" y="27"/>
                  </a:lnTo>
                  <a:lnTo>
                    <a:pt x="248" y="27"/>
                  </a:lnTo>
                  <a:lnTo>
                    <a:pt x="244" y="27"/>
                  </a:lnTo>
                  <a:lnTo>
                    <a:pt x="240" y="25"/>
                  </a:lnTo>
                  <a:lnTo>
                    <a:pt x="238" y="25"/>
                  </a:lnTo>
                  <a:lnTo>
                    <a:pt x="234" y="25"/>
                  </a:lnTo>
                  <a:lnTo>
                    <a:pt x="232" y="25"/>
                  </a:lnTo>
                  <a:lnTo>
                    <a:pt x="229" y="25"/>
                  </a:lnTo>
                  <a:lnTo>
                    <a:pt x="227" y="25"/>
                  </a:lnTo>
                  <a:lnTo>
                    <a:pt x="225" y="25"/>
                  </a:lnTo>
                  <a:lnTo>
                    <a:pt x="219" y="25"/>
                  </a:lnTo>
                  <a:lnTo>
                    <a:pt x="215" y="25"/>
                  </a:lnTo>
                  <a:lnTo>
                    <a:pt x="213" y="25"/>
                  </a:lnTo>
                  <a:lnTo>
                    <a:pt x="213" y="27"/>
                  </a:lnTo>
                  <a:lnTo>
                    <a:pt x="212" y="29"/>
                  </a:lnTo>
                  <a:lnTo>
                    <a:pt x="213" y="30"/>
                  </a:lnTo>
                  <a:lnTo>
                    <a:pt x="215" y="32"/>
                  </a:lnTo>
                  <a:lnTo>
                    <a:pt x="217" y="34"/>
                  </a:lnTo>
                  <a:lnTo>
                    <a:pt x="221" y="38"/>
                  </a:lnTo>
                  <a:lnTo>
                    <a:pt x="225" y="40"/>
                  </a:lnTo>
                  <a:lnTo>
                    <a:pt x="227" y="42"/>
                  </a:lnTo>
                  <a:lnTo>
                    <a:pt x="229" y="46"/>
                  </a:lnTo>
                  <a:lnTo>
                    <a:pt x="232" y="48"/>
                  </a:lnTo>
                  <a:lnTo>
                    <a:pt x="234" y="51"/>
                  </a:lnTo>
                  <a:lnTo>
                    <a:pt x="238" y="55"/>
                  </a:lnTo>
                  <a:lnTo>
                    <a:pt x="236" y="57"/>
                  </a:lnTo>
                  <a:lnTo>
                    <a:pt x="232" y="59"/>
                  </a:lnTo>
                  <a:lnTo>
                    <a:pt x="231" y="57"/>
                  </a:lnTo>
                  <a:lnTo>
                    <a:pt x="227" y="55"/>
                  </a:lnTo>
                  <a:lnTo>
                    <a:pt x="225" y="51"/>
                  </a:lnTo>
                  <a:lnTo>
                    <a:pt x="221" y="50"/>
                  </a:lnTo>
                  <a:lnTo>
                    <a:pt x="217" y="48"/>
                  </a:lnTo>
                  <a:lnTo>
                    <a:pt x="213" y="46"/>
                  </a:lnTo>
                  <a:lnTo>
                    <a:pt x="210" y="46"/>
                  </a:lnTo>
                  <a:lnTo>
                    <a:pt x="208" y="44"/>
                  </a:lnTo>
                  <a:lnTo>
                    <a:pt x="206" y="42"/>
                  </a:lnTo>
                  <a:lnTo>
                    <a:pt x="202" y="42"/>
                  </a:lnTo>
                  <a:lnTo>
                    <a:pt x="200" y="42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1" y="40"/>
                  </a:lnTo>
                  <a:lnTo>
                    <a:pt x="187" y="40"/>
                  </a:lnTo>
                  <a:lnTo>
                    <a:pt x="183" y="40"/>
                  </a:lnTo>
                  <a:lnTo>
                    <a:pt x="179" y="40"/>
                  </a:lnTo>
                  <a:lnTo>
                    <a:pt x="175" y="38"/>
                  </a:lnTo>
                  <a:lnTo>
                    <a:pt x="172" y="38"/>
                  </a:lnTo>
                  <a:lnTo>
                    <a:pt x="168" y="38"/>
                  </a:lnTo>
                  <a:lnTo>
                    <a:pt x="164" y="38"/>
                  </a:lnTo>
                  <a:lnTo>
                    <a:pt x="160" y="38"/>
                  </a:lnTo>
                  <a:lnTo>
                    <a:pt x="156" y="40"/>
                  </a:lnTo>
                  <a:lnTo>
                    <a:pt x="153" y="40"/>
                  </a:lnTo>
                  <a:lnTo>
                    <a:pt x="149" y="40"/>
                  </a:lnTo>
                  <a:lnTo>
                    <a:pt x="145" y="40"/>
                  </a:lnTo>
                  <a:lnTo>
                    <a:pt x="141" y="40"/>
                  </a:lnTo>
                  <a:lnTo>
                    <a:pt x="137" y="42"/>
                  </a:lnTo>
                  <a:lnTo>
                    <a:pt x="135" y="42"/>
                  </a:lnTo>
                  <a:lnTo>
                    <a:pt x="130" y="44"/>
                  </a:lnTo>
                  <a:lnTo>
                    <a:pt x="128" y="46"/>
                  </a:lnTo>
                  <a:lnTo>
                    <a:pt x="124" y="48"/>
                  </a:lnTo>
                  <a:lnTo>
                    <a:pt x="120" y="48"/>
                  </a:lnTo>
                  <a:lnTo>
                    <a:pt x="116" y="50"/>
                  </a:lnTo>
                  <a:lnTo>
                    <a:pt x="113" y="51"/>
                  </a:lnTo>
                  <a:lnTo>
                    <a:pt x="111" y="53"/>
                  </a:lnTo>
                  <a:lnTo>
                    <a:pt x="107" y="57"/>
                  </a:lnTo>
                  <a:lnTo>
                    <a:pt x="103" y="59"/>
                  </a:lnTo>
                  <a:lnTo>
                    <a:pt x="99" y="63"/>
                  </a:lnTo>
                  <a:lnTo>
                    <a:pt x="97" y="67"/>
                  </a:lnTo>
                  <a:lnTo>
                    <a:pt x="94" y="69"/>
                  </a:lnTo>
                  <a:lnTo>
                    <a:pt x="90" y="72"/>
                  </a:lnTo>
                  <a:lnTo>
                    <a:pt x="88" y="76"/>
                  </a:lnTo>
                  <a:lnTo>
                    <a:pt x="84" y="80"/>
                  </a:lnTo>
                  <a:lnTo>
                    <a:pt x="82" y="86"/>
                  </a:lnTo>
                  <a:lnTo>
                    <a:pt x="80" y="88"/>
                  </a:lnTo>
                  <a:lnTo>
                    <a:pt x="78" y="89"/>
                  </a:lnTo>
                  <a:lnTo>
                    <a:pt x="76" y="93"/>
                  </a:lnTo>
                  <a:lnTo>
                    <a:pt x="75" y="95"/>
                  </a:lnTo>
                  <a:lnTo>
                    <a:pt x="73" y="101"/>
                  </a:lnTo>
                  <a:lnTo>
                    <a:pt x="69" y="107"/>
                  </a:lnTo>
                  <a:lnTo>
                    <a:pt x="67" y="110"/>
                  </a:lnTo>
                  <a:lnTo>
                    <a:pt x="67" y="112"/>
                  </a:lnTo>
                  <a:lnTo>
                    <a:pt x="65" y="116"/>
                  </a:lnTo>
                  <a:lnTo>
                    <a:pt x="63" y="118"/>
                  </a:lnTo>
                  <a:lnTo>
                    <a:pt x="63" y="122"/>
                  </a:lnTo>
                  <a:lnTo>
                    <a:pt x="61" y="124"/>
                  </a:lnTo>
                  <a:lnTo>
                    <a:pt x="61" y="127"/>
                  </a:lnTo>
                  <a:lnTo>
                    <a:pt x="59" y="129"/>
                  </a:lnTo>
                  <a:lnTo>
                    <a:pt x="59" y="133"/>
                  </a:lnTo>
                  <a:lnTo>
                    <a:pt x="59" y="137"/>
                  </a:lnTo>
                  <a:lnTo>
                    <a:pt x="57" y="139"/>
                  </a:lnTo>
                  <a:lnTo>
                    <a:pt x="57" y="143"/>
                  </a:lnTo>
                  <a:lnTo>
                    <a:pt x="57" y="145"/>
                  </a:lnTo>
                  <a:lnTo>
                    <a:pt x="56" y="148"/>
                  </a:lnTo>
                  <a:lnTo>
                    <a:pt x="56" y="152"/>
                  </a:lnTo>
                  <a:lnTo>
                    <a:pt x="56" y="154"/>
                  </a:lnTo>
                  <a:lnTo>
                    <a:pt x="56" y="158"/>
                  </a:lnTo>
                  <a:lnTo>
                    <a:pt x="54" y="160"/>
                  </a:lnTo>
                  <a:lnTo>
                    <a:pt x="54" y="164"/>
                  </a:lnTo>
                  <a:lnTo>
                    <a:pt x="54" y="165"/>
                  </a:lnTo>
                  <a:lnTo>
                    <a:pt x="54" y="169"/>
                  </a:lnTo>
                  <a:lnTo>
                    <a:pt x="54" y="171"/>
                  </a:lnTo>
                  <a:lnTo>
                    <a:pt x="52" y="175"/>
                  </a:lnTo>
                  <a:lnTo>
                    <a:pt x="52" y="177"/>
                  </a:lnTo>
                  <a:lnTo>
                    <a:pt x="52" y="181"/>
                  </a:lnTo>
                  <a:lnTo>
                    <a:pt x="52" y="183"/>
                  </a:lnTo>
                  <a:lnTo>
                    <a:pt x="52" y="186"/>
                  </a:lnTo>
                  <a:lnTo>
                    <a:pt x="52" y="190"/>
                  </a:lnTo>
                  <a:lnTo>
                    <a:pt x="52" y="194"/>
                  </a:lnTo>
                  <a:lnTo>
                    <a:pt x="52" y="200"/>
                  </a:lnTo>
                  <a:lnTo>
                    <a:pt x="52" y="203"/>
                  </a:lnTo>
                  <a:lnTo>
                    <a:pt x="52" y="209"/>
                  </a:lnTo>
                  <a:lnTo>
                    <a:pt x="52" y="213"/>
                  </a:lnTo>
                  <a:lnTo>
                    <a:pt x="52" y="219"/>
                  </a:lnTo>
                  <a:lnTo>
                    <a:pt x="52" y="222"/>
                  </a:lnTo>
                  <a:lnTo>
                    <a:pt x="52" y="226"/>
                  </a:lnTo>
                  <a:lnTo>
                    <a:pt x="52" y="228"/>
                  </a:lnTo>
                  <a:lnTo>
                    <a:pt x="52" y="232"/>
                  </a:lnTo>
                  <a:lnTo>
                    <a:pt x="52" y="234"/>
                  </a:lnTo>
                  <a:lnTo>
                    <a:pt x="52" y="238"/>
                  </a:lnTo>
                  <a:lnTo>
                    <a:pt x="50" y="241"/>
                  </a:lnTo>
                  <a:lnTo>
                    <a:pt x="50" y="243"/>
                  </a:lnTo>
                  <a:lnTo>
                    <a:pt x="46" y="243"/>
                  </a:lnTo>
                  <a:lnTo>
                    <a:pt x="42" y="241"/>
                  </a:lnTo>
                  <a:lnTo>
                    <a:pt x="38" y="240"/>
                  </a:lnTo>
                  <a:lnTo>
                    <a:pt x="37" y="240"/>
                  </a:lnTo>
                  <a:lnTo>
                    <a:pt x="35" y="236"/>
                  </a:lnTo>
                  <a:lnTo>
                    <a:pt x="33" y="234"/>
                  </a:lnTo>
                  <a:lnTo>
                    <a:pt x="31" y="230"/>
                  </a:lnTo>
                  <a:lnTo>
                    <a:pt x="29" y="224"/>
                  </a:lnTo>
                  <a:lnTo>
                    <a:pt x="27" y="222"/>
                  </a:lnTo>
                  <a:lnTo>
                    <a:pt x="27" y="219"/>
                  </a:lnTo>
                  <a:lnTo>
                    <a:pt x="27" y="217"/>
                  </a:lnTo>
                  <a:lnTo>
                    <a:pt x="27" y="215"/>
                  </a:lnTo>
                  <a:lnTo>
                    <a:pt x="25" y="209"/>
                  </a:lnTo>
                  <a:lnTo>
                    <a:pt x="25" y="207"/>
                  </a:lnTo>
                  <a:lnTo>
                    <a:pt x="25" y="203"/>
                  </a:lnTo>
                  <a:lnTo>
                    <a:pt x="25" y="200"/>
                  </a:lnTo>
                  <a:lnTo>
                    <a:pt x="25" y="194"/>
                  </a:lnTo>
                  <a:lnTo>
                    <a:pt x="25" y="190"/>
                  </a:lnTo>
                  <a:lnTo>
                    <a:pt x="25" y="186"/>
                  </a:lnTo>
                  <a:lnTo>
                    <a:pt x="25" y="181"/>
                  </a:lnTo>
                  <a:lnTo>
                    <a:pt x="25" y="177"/>
                  </a:lnTo>
                  <a:lnTo>
                    <a:pt x="25" y="171"/>
                  </a:lnTo>
                  <a:lnTo>
                    <a:pt x="27" y="165"/>
                  </a:lnTo>
                  <a:lnTo>
                    <a:pt x="27" y="162"/>
                  </a:lnTo>
                  <a:lnTo>
                    <a:pt x="27" y="156"/>
                  </a:lnTo>
                  <a:lnTo>
                    <a:pt x="29" y="150"/>
                  </a:lnTo>
                  <a:lnTo>
                    <a:pt x="29" y="145"/>
                  </a:lnTo>
                  <a:lnTo>
                    <a:pt x="31" y="141"/>
                  </a:lnTo>
                  <a:lnTo>
                    <a:pt x="31" y="135"/>
                  </a:lnTo>
                  <a:lnTo>
                    <a:pt x="31" y="129"/>
                  </a:lnTo>
                  <a:lnTo>
                    <a:pt x="33" y="126"/>
                  </a:lnTo>
                  <a:lnTo>
                    <a:pt x="35" y="120"/>
                  </a:lnTo>
                  <a:lnTo>
                    <a:pt x="37" y="116"/>
                  </a:lnTo>
                  <a:lnTo>
                    <a:pt x="37" y="112"/>
                  </a:lnTo>
                  <a:lnTo>
                    <a:pt x="38" y="107"/>
                  </a:lnTo>
                  <a:lnTo>
                    <a:pt x="42" y="103"/>
                  </a:lnTo>
                  <a:lnTo>
                    <a:pt x="42" y="99"/>
                  </a:lnTo>
                  <a:lnTo>
                    <a:pt x="44" y="93"/>
                  </a:lnTo>
                  <a:lnTo>
                    <a:pt x="46" y="89"/>
                  </a:lnTo>
                  <a:lnTo>
                    <a:pt x="50" y="86"/>
                  </a:lnTo>
                  <a:lnTo>
                    <a:pt x="52" y="80"/>
                  </a:lnTo>
                  <a:lnTo>
                    <a:pt x="54" y="78"/>
                  </a:lnTo>
                  <a:lnTo>
                    <a:pt x="57" y="74"/>
                  </a:lnTo>
                  <a:lnTo>
                    <a:pt x="59" y="70"/>
                  </a:lnTo>
                  <a:lnTo>
                    <a:pt x="63" y="67"/>
                  </a:lnTo>
                  <a:lnTo>
                    <a:pt x="65" y="63"/>
                  </a:lnTo>
                  <a:lnTo>
                    <a:pt x="69" y="61"/>
                  </a:lnTo>
                  <a:lnTo>
                    <a:pt x="73" y="57"/>
                  </a:lnTo>
                  <a:lnTo>
                    <a:pt x="75" y="55"/>
                  </a:lnTo>
                  <a:lnTo>
                    <a:pt x="80" y="51"/>
                  </a:lnTo>
                  <a:lnTo>
                    <a:pt x="82" y="50"/>
                  </a:lnTo>
                  <a:lnTo>
                    <a:pt x="88" y="48"/>
                  </a:lnTo>
                  <a:lnTo>
                    <a:pt x="92" y="46"/>
                  </a:lnTo>
                  <a:lnTo>
                    <a:pt x="94" y="44"/>
                  </a:lnTo>
                  <a:lnTo>
                    <a:pt x="97" y="42"/>
                  </a:lnTo>
                  <a:lnTo>
                    <a:pt x="101" y="42"/>
                  </a:lnTo>
                  <a:lnTo>
                    <a:pt x="105" y="40"/>
                  </a:lnTo>
                  <a:lnTo>
                    <a:pt x="109" y="38"/>
                  </a:lnTo>
                  <a:lnTo>
                    <a:pt x="113" y="38"/>
                  </a:lnTo>
                  <a:lnTo>
                    <a:pt x="116" y="36"/>
                  </a:lnTo>
                  <a:lnTo>
                    <a:pt x="120" y="34"/>
                  </a:lnTo>
                  <a:lnTo>
                    <a:pt x="122" y="34"/>
                  </a:lnTo>
                  <a:lnTo>
                    <a:pt x="126" y="32"/>
                  </a:lnTo>
                  <a:lnTo>
                    <a:pt x="130" y="32"/>
                  </a:lnTo>
                  <a:lnTo>
                    <a:pt x="134" y="32"/>
                  </a:lnTo>
                  <a:lnTo>
                    <a:pt x="135" y="30"/>
                  </a:lnTo>
                  <a:lnTo>
                    <a:pt x="139" y="30"/>
                  </a:lnTo>
                  <a:lnTo>
                    <a:pt x="143" y="30"/>
                  </a:lnTo>
                  <a:lnTo>
                    <a:pt x="147" y="29"/>
                  </a:lnTo>
                  <a:lnTo>
                    <a:pt x="153" y="29"/>
                  </a:lnTo>
                  <a:lnTo>
                    <a:pt x="156" y="29"/>
                  </a:lnTo>
                  <a:lnTo>
                    <a:pt x="162" y="29"/>
                  </a:lnTo>
                  <a:lnTo>
                    <a:pt x="164" y="29"/>
                  </a:lnTo>
                  <a:lnTo>
                    <a:pt x="166" y="29"/>
                  </a:lnTo>
                  <a:lnTo>
                    <a:pt x="168" y="29"/>
                  </a:lnTo>
                  <a:lnTo>
                    <a:pt x="168" y="29"/>
                  </a:lnTo>
                  <a:lnTo>
                    <a:pt x="168" y="27"/>
                  </a:lnTo>
                  <a:lnTo>
                    <a:pt x="166" y="25"/>
                  </a:lnTo>
                  <a:lnTo>
                    <a:pt x="166" y="23"/>
                  </a:lnTo>
                  <a:lnTo>
                    <a:pt x="166" y="19"/>
                  </a:lnTo>
                  <a:lnTo>
                    <a:pt x="166" y="15"/>
                  </a:lnTo>
                  <a:lnTo>
                    <a:pt x="168" y="13"/>
                  </a:lnTo>
                  <a:lnTo>
                    <a:pt x="170" y="11"/>
                  </a:lnTo>
                  <a:lnTo>
                    <a:pt x="173" y="10"/>
                  </a:lnTo>
                  <a:lnTo>
                    <a:pt x="175" y="8"/>
                  </a:lnTo>
                  <a:lnTo>
                    <a:pt x="179" y="6"/>
                  </a:lnTo>
                  <a:lnTo>
                    <a:pt x="183" y="4"/>
                  </a:lnTo>
                  <a:lnTo>
                    <a:pt x="185" y="4"/>
                  </a:lnTo>
                  <a:lnTo>
                    <a:pt x="189" y="4"/>
                  </a:lnTo>
                  <a:lnTo>
                    <a:pt x="192" y="2"/>
                  </a:lnTo>
                  <a:lnTo>
                    <a:pt x="196" y="2"/>
                  </a:lnTo>
                  <a:lnTo>
                    <a:pt x="200" y="0"/>
                  </a:lnTo>
                  <a:lnTo>
                    <a:pt x="204" y="0"/>
                  </a:lnTo>
                  <a:lnTo>
                    <a:pt x="210" y="0"/>
                  </a:lnTo>
                  <a:lnTo>
                    <a:pt x="213" y="0"/>
                  </a:lnTo>
                  <a:lnTo>
                    <a:pt x="217" y="0"/>
                  </a:lnTo>
                  <a:lnTo>
                    <a:pt x="223" y="0"/>
                  </a:lnTo>
                  <a:lnTo>
                    <a:pt x="229" y="0"/>
                  </a:lnTo>
                  <a:lnTo>
                    <a:pt x="232" y="0"/>
                  </a:lnTo>
                  <a:lnTo>
                    <a:pt x="238" y="0"/>
                  </a:lnTo>
                  <a:lnTo>
                    <a:pt x="244" y="2"/>
                  </a:lnTo>
                  <a:lnTo>
                    <a:pt x="250" y="2"/>
                  </a:lnTo>
                  <a:lnTo>
                    <a:pt x="253" y="4"/>
                  </a:lnTo>
                  <a:lnTo>
                    <a:pt x="259" y="4"/>
                  </a:lnTo>
                  <a:lnTo>
                    <a:pt x="261" y="4"/>
                  </a:lnTo>
                  <a:lnTo>
                    <a:pt x="265" y="6"/>
                  </a:lnTo>
                  <a:lnTo>
                    <a:pt x="267" y="6"/>
                  </a:lnTo>
                  <a:lnTo>
                    <a:pt x="270" y="6"/>
                  </a:lnTo>
                  <a:lnTo>
                    <a:pt x="274" y="8"/>
                  </a:lnTo>
                  <a:lnTo>
                    <a:pt x="280" y="8"/>
                  </a:lnTo>
                  <a:lnTo>
                    <a:pt x="284" y="10"/>
                  </a:lnTo>
                  <a:lnTo>
                    <a:pt x="289" y="11"/>
                  </a:lnTo>
                  <a:lnTo>
                    <a:pt x="293" y="11"/>
                  </a:lnTo>
                  <a:lnTo>
                    <a:pt x="299" y="13"/>
                  </a:lnTo>
                  <a:lnTo>
                    <a:pt x="303" y="15"/>
                  </a:lnTo>
                  <a:lnTo>
                    <a:pt x="307" y="17"/>
                  </a:lnTo>
                  <a:lnTo>
                    <a:pt x="310" y="17"/>
                  </a:lnTo>
                  <a:lnTo>
                    <a:pt x="314" y="19"/>
                  </a:lnTo>
                  <a:lnTo>
                    <a:pt x="318" y="21"/>
                  </a:lnTo>
                  <a:lnTo>
                    <a:pt x="322" y="23"/>
                  </a:lnTo>
                  <a:lnTo>
                    <a:pt x="324" y="23"/>
                  </a:lnTo>
                  <a:lnTo>
                    <a:pt x="328" y="25"/>
                  </a:lnTo>
                  <a:lnTo>
                    <a:pt x="329" y="25"/>
                  </a:lnTo>
                  <a:lnTo>
                    <a:pt x="331" y="27"/>
                  </a:lnTo>
                  <a:lnTo>
                    <a:pt x="335" y="29"/>
                  </a:lnTo>
                  <a:lnTo>
                    <a:pt x="337" y="30"/>
                  </a:lnTo>
                  <a:lnTo>
                    <a:pt x="341" y="32"/>
                  </a:lnTo>
                  <a:lnTo>
                    <a:pt x="343" y="36"/>
                  </a:lnTo>
                  <a:lnTo>
                    <a:pt x="345" y="40"/>
                  </a:lnTo>
                  <a:lnTo>
                    <a:pt x="347" y="44"/>
                  </a:lnTo>
                  <a:lnTo>
                    <a:pt x="347" y="48"/>
                  </a:lnTo>
                  <a:lnTo>
                    <a:pt x="348" y="51"/>
                  </a:lnTo>
                  <a:lnTo>
                    <a:pt x="348" y="53"/>
                  </a:lnTo>
                  <a:lnTo>
                    <a:pt x="350" y="57"/>
                  </a:lnTo>
                  <a:lnTo>
                    <a:pt x="350" y="59"/>
                  </a:lnTo>
                  <a:lnTo>
                    <a:pt x="352" y="63"/>
                  </a:lnTo>
                  <a:lnTo>
                    <a:pt x="352" y="67"/>
                  </a:lnTo>
                  <a:lnTo>
                    <a:pt x="354" y="69"/>
                  </a:lnTo>
                  <a:lnTo>
                    <a:pt x="354" y="67"/>
                  </a:lnTo>
                  <a:lnTo>
                    <a:pt x="358" y="67"/>
                  </a:lnTo>
                  <a:lnTo>
                    <a:pt x="360" y="67"/>
                  </a:lnTo>
                  <a:lnTo>
                    <a:pt x="362" y="67"/>
                  </a:lnTo>
                  <a:lnTo>
                    <a:pt x="366" y="69"/>
                  </a:lnTo>
                  <a:lnTo>
                    <a:pt x="371" y="69"/>
                  </a:lnTo>
                  <a:lnTo>
                    <a:pt x="375" y="70"/>
                  </a:lnTo>
                  <a:lnTo>
                    <a:pt x="379" y="72"/>
                  </a:lnTo>
                  <a:lnTo>
                    <a:pt x="383" y="74"/>
                  </a:lnTo>
                  <a:lnTo>
                    <a:pt x="385" y="76"/>
                  </a:lnTo>
                  <a:lnTo>
                    <a:pt x="388" y="76"/>
                  </a:lnTo>
                  <a:lnTo>
                    <a:pt x="390" y="80"/>
                  </a:lnTo>
                  <a:lnTo>
                    <a:pt x="394" y="80"/>
                  </a:lnTo>
                  <a:lnTo>
                    <a:pt x="398" y="84"/>
                  </a:lnTo>
                  <a:lnTo>
                    <a:pt x="400" y="86"/>
                  </a:lnTo>
                  <a:lnTo>
                    <a:pt x="404" y="89"/>
                  </a:lnTo>
                  <a:lnTo>
                    <a:pt x="407" y="91"/>
                  </a:lnTo>
                  <a:lnTo>
                    <a:pt x="411" y="95"/>
                  </a:lnTo>
                  <a:lnTo>
                    <a:pt x="417" y="99"/>
                  </a:lnTo>
                  <a:lnTo>
                    <a:pt x="421" y="105"/>
                  </a:lnTo>
                  <a:lnTo>
                    <a:pt x="424" y="108"/>
                  </a:lnTo>
                  <a:lnTo>
                    <a:pt x="428" y="112"/>
                  </a:lnTo>
                  <a:lnTo>
                    <a:pt x="432" y="116"/>
                  </a:lnTo>
                  <a:lnTo>
                    <a:pt x="436" y="122"/>
                  </a:lnTo>
                  <a:lnTo>
                    <a:pt x="438" y="126"/>
                  </a:lnTo>
                  <a:lnTo>
                    <a:pt x="442" y="131"/>
                  </a:lnTo>
                  <a:lnTo>
                    <a:pt x="442" y="135"/>
                  </a:lnTo>
                  <a:lnTo>
                    <a:pt x="444" y="137"/>
                  </a:lnTo>
                  <a:lnTo>
                    <a:pt x="445" y="141"/>
                  </a:lnTo>
                  <a:lnTo>
                    <a:pt x="447" y="143"/>
                  </a:lnTo>
                  <a:lnTo>
                    <a:pt x="447" y="145"/>
                  </a:lnTo>
                  <a:lnTo>
                    <a:pt x="449" y="148"/>
                  </a:lnTo>
                  <a:lnTo>
                    <a:pt x="449" y="152"/>
                  </a:lnTo>
                  <a:lnTo>
                    <a:pt x="451" y="154"/>
                  </a:lnTo>
                  <a:lnTo>
                    <a:pt x="451" y="158"/>
                  </a:lnTo>
                  <a:lnTo>
                    <a:pt x="451" y="160"/>
                  </a:lnTo>
                  <a:lnTo>
                    <a:pt x="453" y="164"/>
                  </a:lnTo>
                  <a:lnTo>
                    <a:pt x="453" y="165"/>
                  </a:lnTo>
                  <a:lnTo>
                    <a:pt x="455" y="169"/>
                  </a:lnTo>
                  <a:lnTo>
                    <a:pt x="455" y="171"/>
                  </a:lnTo>
                  <a:lnTo>
                    <a:pt x="455" y="175"/>
                  </a:lnTo>
                  <a:lnTo>
                    <a:pt x="457" y="179"/>
                  </a:lnTo>
                  <a:lnTo>
                    <a:pt x="457" y="181"/>
                  </a:lnTo>
                  <a:lnTo>
                    <a:pt x="457" y="184"/>
                  </a:lnTo>
                  <a:lnTo>
                    <a:pt x="457" y="186"/>
                  </a:lnTo>
                  <a:lnTo>
                    <a:pt x="459" y="190"/>
                  </a:lnTo>
                  <a:lnTo>
                    <a:pt x="459" y="192"/>
                  </a:lnTo>
                  <a:lnTo>
                    <a:pt x="459" y="196"/>
                  </a:lnTo>
                  <a:lnTo>
                    <a:pt x="459" y="198"/>
                  </a:lnTo>
                  <a:lnTo>
                    <a:pt x="461" y="202"/>
                  </a:lnTo>
                  <a:lnTo>
                    <a:pt x="461" y="203"/>
                  </a:lnTo>
                  <a:lnTo>
                    <a:pt x="461" y="207"/>
                  </a:lnTo>
                  <a:lnTo>
                    <a:pt x="461" y="209"/>
                  </a:lnTo>
                  <a:lnTo>
                    <a:pt x="461" y="213"/>
                  </a:lnTo>
                  <a:lnTo>
                    <a:pt x="461" y="217"/>
                  </a:lnTo>
                  <a:lnTo>
                    <a:pt x="461" y="222"/>
                  </a:lnTo>
                  <a:lnTo>
                    <a:pt x="461" y="226"/>
                  </a:lnTo>
                  <a:lnTo>
                    <a:pt x="461" y="228"/>
                  </a:lnTo>
                  <a:lnTo>
                    <a:pt x="461" y="230"/>
                  </a:lnTo>
                  <a:lnTo>
                    <a:pt x="463" y="234"/>
                  </a:lnTo>
                  <a:lnTo>
                    <a:pt x="461" y="238"/>
                  </a:lnTo>
                  <a:lnTo>
                    <a:pt x="461" y="243"/>
                  </a:lnTo>
                  <a:lnTo>
                    <a:pt x="461" y="247"/>
                  </a:lnTo>
                  <a:lnTo>
                    <a:pt x="461" y="251"/>
                  </a:lnTo>
                  <a:lnTo>
                    <a:pt x="461" y="255"/>
                  </a:lnTo>
                  <a:lnTo>
                    <a:pt x="461" y="259"/>
                  </a:lnTo>
                  <a:lnTo>
                    <a:pt x="461" y="260"/>
                  </a:lnTo>
                  <a:lnTo>
                    <a:pt x="461" y="264"/>
                  </a:lnTo>
                  <a:lnTo>
                    <a:pt x="459" y="270"/>
                  </a:lnTo>
                  <a:lnTo>
                    <a:pt x="457" y="276"/>
                  </a:lnTo>
                  <a:lnTo>
                    <a:pt x="457" y="278"/>
                  </a:lnTo>
                  <a:lnTo>
                    <a:pt x="455" y="281"/>
                  </a:lnTo>
                  <a:lnTo>
                    <a:pt x="455" y="283"/>
                  </a:lnTo>
                  <a:lnTo>
                    <a:pt x="453" y="285"/>
                  </a:lnTo>
                  <a:lnTo>
                    <a:pt x="451" y="291"/>
                  </a:lnTo>
                  <a:lnTo>
                    <a:pt x="447" y="295"/>
                  </a:lnTo>
                  <a:lnTo>
                    <a:pt x="445" y="300"/>
                  </a:lnTo>
                  <a:lnTo>
                    <a:pt x="442" y="304"/>
                  </a:lnTo>
                  <a:lnTo>
                    <a:pt x="440" y="308"/>
                  </a:lnTo>
                  <a:lnTo>
                    <a:pt x="436" y="312"/>
                  </a:lnTo>
                  <a:lnTo>
                    <a:pt x="434" y="314"/>
                  </a:lnTo>
                  <a:lnTo>
                    <a:pt x="430" y="318"/>
                  </a:lnTo>
                  <a:lnTo>
                    <a:pt x="428" y="321"/>
                  </a:lnTo>
                  <a:lnTo>
                    <a:pt x="426" y="321"/>
                  </a:lnTo>
                  <a:lnTo>
                    <a:pt x="428" y="321"/>
                  </a:lnTo>
                  <a:lnTo>
                    <a:pt x="430" y="323"/>
                  </a:lnTo>
                  <a:lnTo>
                    <a:pt x="434" y="325"/>
                  </a:lnTo>
                  <a:lnTo>
                    <a:pt x="438" y="329"/>
                  </a:lnTo>
                  <a:lnTo>
                    <a:pt x="440" y="331"/>
                  </a:lnTo>
                  <a:lnTo>
                    <a:pt x="444" y="335"/>
                  </a:lnTo>
                  <a:lnTo>
                    <a:pt x="445" y="337"/>
                  </a:lnTo>
                  <a:lnTo>
                    <a:pt x="447" y="340"/>
                  </a:lnTo>
                  <a:lnTo>
                    <a:pt x="447" y="344"/>
                  </a:lnTo>
                  <a:lnTo>
                    <a:pt x="449" y="348"/>
                  </a:lnTo>
                  <a:lnTo>
                    <a:pt x="449" y="350"/>
                  </a:lnTo>
                  <a:lnTo>
                    <a:pt x="449" y="352"/>
                  </a:lnTo>
                  <a:lnTo>
                    <a:pt x="449" y="356"/>
                  </a:lnTo>
                  <a:lnTo>
                    <a:pt x="451" y="357"/>
                  </a:lnTo>
                  <a:lnTo>
                    <a:pt x="451" y="363"/>
                  </a:lnTo>
                  <a:lnTo>
                    <a:pt x="451" y="367"/>
                  </a:lnTo>
                  <a:lnTo>
                    <a:pt x="451" y="371"/>
                  </a:lnTo>
                  <a:lnTo>
                    <a:pt x="451" y="375"/>
                  </a:lnTo>
                  <a:lnTo>
                    <a:pt x="451" y="378"/>
                  </a:lnTo>
                  <a:lnTo>
                    <a:pt x="451" y="382"/>
                  </a:lnTo>
                  <a:lnTo>
                    <a:pt x="449" y="386"/>
                  </a:lnTo>
                  <a:lnTo>
                    <a:pt x="449" y="390"/>
                  </a:lnTo>
                  <a:lnTo>
                    <a:pt x="447" y="392"/>
                  </a:lnTo>
                  <a:lnTo>
                    <a:pt x="445" y="395"/>
                  </a:lnTo>
                  <a:lnTo>
                    <a:pt x="444" y="397"/>
                  </a:lnTo>
                  <a:lnTo>
                    <a:pt x="440" y="399"/>
                  </a:lnTo>
                  <a:lnTo>
                    <a:pt x="436" y="401"/>
                  </a:lnTo>
                  <a:lnTo>
                    <a:pt x="432" y="405"/>
                  </a:lnTo>
                  <a:lnTo>
                    <a:pt x="428" y="405"/>
                  </a:lnTo>
                  <a:lnTo>
                    <a:pt x="426" y="405"/>
                  </a:lnTo>
                  <a:lnTo>
                    <a:pt x="424" y="407"/>
                  </a:lnTo>
                  <a:lnTo>
                    <a:pt x="421" y="407"/>
                  </a:lnTo>
                  <a:lnTo>
                    <a:pt x="417" y="409"/>
                  </a:lnTo>
                  <a:lnTo>
                    <a:pt x="413" y="409"/>
                  </a:lnTo>
                  <a:lnTo>
                    <a:pt x="409" y="409"/>
                  </a:lnTo>
                  <a:lnTo>
                    <a:pt x="407" y="409"/>
                  </a:lnTo>
                  <a:lnTo>
                    <a:pt x="402" y="409"/>
                  </a:lnTo>
                  <a:lnTo>
                    <a:pt x="400" y="409"/>
                  </a:lnTo>
                  <a:lnTo>
                    <a:pt x="396" y="409"/>
                  </a:lnTo>
                  <a:lnTo>
                    <a:pt x="392" y="409"/>
                  </a:lnTo>
                  <a:lnTo>
                    <a:pt x="388" y="407"/>
                  </a:lnTo>
                  <a:lnTo>
                    <a:pt x="385" y="407"/>
                  </a:lnTo>
                  <a:lnTo>
                    <a:pt x="381" y="407"/>
                  </a:lnTo>
                  <a:lnTo>
                    <a:pt x="379" y="405"/>
                  </a:lnTo>
                  <a:lnTo>
                    <a:pt x="375" y="405"/>
                  </a:lnTo>
                  <a:lnTo>
                    <a:pt x="371" y="405"/>
                  </a:lnTo>
                  <a:lnTo>
                    <a:pt x="369" y="403"/>
                  </a:lnTo>
                  <a:lnTo>
                    <a:pt x="366" y="403"/>
                  </a:lnTo>
                  <a:lnTo>
                    <a:pt x="362" y="401"/>
                  </a:lnTo>
                  <a:lnTo>
                    <a:pt x="360" y="399"/>
                  </a:lnTo>
                  <a:lnTo>
                    <a:pt x="356" y="399"/>
                  </a:lnTo>
                  <a:lnTo>
                    <a:pt x="354" y="399"/>
                  </a:lnTo>
                  <a:lnTo>
                    <a:pt x="348" y="397"/>
                  </a:lnTo>
                  <a:lnTo>
                    <a:pt x="345" y="395"/>
                  </a:lnTo>
                  <a:lnTo>
                    <a:pt x="343" y="394"/>
                  </a:lnTo>
                  <a:lnTo>
                    <a:pt x="339" y="394"/>
                  </a:lnTo>
                  <a:lnTo>
                    <a:pt x="337" y="392"/>
                  </a:lnTo>
                  <a:lnTo>
                    <a:pt x="337" y="392"/>
                  </a:lnTo>
                  <a:lnTo>
                    <a:pt x="337" y="394"/>
                  </a:lnTo>
                  <a:lnTo>
                    <a:pt x="337" y="397"/>
                  </a:lnTo>
                  <a:lnTo>
                    <a:pt x="337" y="401"/>
                  </a:lnTo>
                  <a:lnTo>
                    <a:pt x="335" y="405"/>
                  </a:lnTo>
                  <a:lnTo>
                    <a:pt x="331" y="409"/>
                  </a:lnTo>
                  <a:lnTo>
                    <a:pt x="329" y="411"/>
                  </a:lnTo>
                  <a:lnTo>
                    <a:pt x="328" y="413"/>
                  </a:lnTo>
                  <a:lnTo>
                    <a:pt x="324" y="414"/>
                  </a:lnTo>
                  <a:lnTo>
                    <a:pt x="322" y="416"/>
                  </a:lnTo>
                  <a:lnTo>
                    <a:pt x="318" y="416"/>
                  </a:lnTo>
                  <a:lnTo>
                    <a:pt x="312" y="416"/>
                  </a:lnTo>
                  <a:lnTo>
                    <a:pt x="308" y="416"/>
                  </a:lnTo>
                  <a:lnTo>
                    <a:pt x="303" y="416"/>
                  </a:lnTo>
                  <a:lnTo>
                    <a:pt x="297" y="414"/>
                  </a:lnTo>
                  <a:lnTo>
                    <a:pt x="293" y="414"/>
                  </a:lnTo>
                  <a:lnTo>
                    <a:pt x="289" y="414"/>
                  </a:lnTo>
                  <a:lnTo>
                    <a:pt x="284" y="413"/>
                  </a:lnTo>
                  <a:lnTo>
                    <a:pt x="280" y="411"/>
                  </a:lnTo>
                  <a:lnTo>
                    <a:pt x="276" y="411"/>
                  </a:lnTo>
                  <a:lnTo>
                    <a:pt x="270" y="409"/>
                  </a:lnTo>
                  <a:lnTo>
                    <a:pt x="269" y="407"/>
                  </a:lnTo>
                  <a:lnTo>
                    <a:pt x="265" y="407"/>
                  </a:lnTo>
                  <a:lnTo>
                    <a:pt x="263" y="407"/>
                  </a:lnTo>
                  <a:lnTo>
                    <a:pt x="261" y="405"/>
                  </a:lnTo>
                  <a:lnTo>
                    <a:pt x="263" y="407"/>
                  </a:lnTo>
                  <a:lnTo>
                    <a:pt x="265" y="409"/>
                  </a:lnTo>
                  <a:lnTo>
                    <a:pt x="267" y="413"/>
                  </a:lnTo>
                  <a:lnTo>
                    <a:pt x="269" y="416"/>
                  </a:lnTo>
                  <a:lnTo>
                    <a:pt x="267" y="418"/>
                  </a:lnTo>
                  <a:lnTo>
                    <a:pt x="267" y="422"/>
                  </a:lnTo>
                  <a:lnTo>
                    <a:pt x="263" y="424"/>
                  </a:lnTo>
                  <a:lnTo>
                    <a:pt x="259" y="426"/>
                  </a:lnTo>
                  <a:lnTo>
                    <a:pt x="257" y="426"/>
                  </a:lnTo>
                  <a:lnTo>
                    <a:pt x="255" y="428"/>
                  </a:lnTo>
                  <a:lnTo>
                    <a:pt x="251" y="428"/>
                  </a:lnTo>
                  <a:lnTo>
                    <a:pt x="250" y="430"/>
                  </a:lnTo>
                  <a:lnTo>
                    <a:pt x="244" y="430"/>
                  </a:lnTo>
                  <a:lnTo>
                    <a:pt x="240" y="430"/>
                  </a:lnTo>
                  <a:lnTo>
                    <a:pt x="234" y="432"/>
                  </a:lnTo>
                  <a:lnTo>
                    <a:pt x="231" y="432"/>
                  </a:lnTo>
                  <a:lnTo>
                    <a:pt x="227" y="432"/>
                  </a:lnTo>
                  <a:lnTo>
                    <a:pt x="225" y="432"/>
                  </a:lnTo>
                  <a:lnTo>
                    <a:pt x="221" y="432"/>
                  </a:lnTo>
                  <a:lnTo>
                    <a:pt x="219" y="432"/>
                  </a:lnTo>
                  <a:lnTo>
                    <a:pt x="213" y="432"/>
                  </a:lnTo>
                  <a:lnTo>
                    <a:pt x="208" y="432"/>
                  </a:lnTo>
                  <a:lnTo>
                    <a:pt x="202" y="432"/>
                  </a:lnTo>
                  <a:lnTo>
                    <a:pt x="198" y="432"/>
                  </a:lnTo>
                  <a:lnTo>
                    <a:pt x="192" y="432"/>
                  </a:lnTo>
                  <a:lnTo>
                    <a:pt x="189" y="432"/>
                  </a:lnTo>
                  <a:lnTo>
                    <a:pt x="183" y="430"/>
                  </a:lnTo>
                  <a:lnTo>
                    <a:pt x="179" y="430"/>
                  </a:lnTo>
                  <a:lnTo>
                    <a:pt x="173" y="430"/>
                  </a:lnTo>
                  <a:lnTo>
                    <a:pt x="170" y="430"/>
                  </a:lnTo>
                  <a:lnTo>
                    <a:pt x="166" y="428"/>
                  </a:lnTo>
                  <a:lnTo>
                    <a:pt x="160" y="426"/>
                  </a:lnTo>
                  <a:lnTo>
                    <a:pt x="156" y="426"/>
                  </a:lnTo>
                  <a:lnTo>
                    <a:pt x="153" y="424"/>
                  </a:lnTo>
                  <a:lnTo>
                    <a:pt x="149" y="422"/>
                  </a:lnTo>
                  <a:lnTo>
                    <a:pt x="145" y="422"/>
                  </a:lnTo>
                  <a:lnTo>
                    <a:pt x="141" y="420"/>
                  </a:lnTo>
                  <a:lnTo>
                    <a:pt x="139" y="418"/>
                  </a:lnTo>
                  <a:lnTo>
                    <a:pt x="135" y="416"/>
                  </a:lnTo>
                  <a:lnTo>
                    <a:pt x="132" y="414"/>
                  </a:lnTo>
                  <a:lnTo>
                    <a:pt x="128" y="411"/>
                  </a:lnTo>
                  <a:lnTo>
                    <a:pt x="126" y="409"/>
                  </a:lnTo>
                  <a:lnTo>
                    <a:pt x="122" y="407"/>
                  </a:lnTo>
                  <a:lnTo>
                    <a:pt x="120" y="405"/>
                  </a:lnTo>
                  <a:lnTo>
                    <a:pt x="118" y="401"/>
                  </a:lnTo>
                  <a:lnTo>
                    <a:pt x="116" y="397"/>
                  </a:lnTo>
                  <a:lnTo>
                    <a:pt x="113" y="395"/>
                  </a:lnTo>
                  <a:lnTo>
                    <a:pt x="111" y="392"/>
                  </a:lnTo>
                  <a:lnTo>
                    <a:pt x="109" y="388"/>
                  </a:lnTo>
                  <a:lnTo>
                    <a:pt x="107" y="384"/>
                  </a:lnTo>
                  <a:lnTo>
                    <a:pt x="107" y="384"/>
                  </a:lnTo>
                  <a:lnTo>
                    <a:pt x="103" y="388"/>
                  </a:lnTo>
                  <a:lnTo>
                    <a:pt x="101" y="390"/>
                  </a:lnTo>
                  <a:lnTo>
                    <a:pt x="101" y="392"/>
                  </a:lnTo>
                  <a:lnTo>
                    <a:pt x="97" y="394"/>
                  </a:lnTo>
                  <a:lnTo>
                    <a:pt x="96" y="395"/>
                  </a:lnTo>
                  <a:lnTo>
                    <a:pt x="92" y="397"/>
                  </a:lnTo>
                  <a:lnTo>
                    <a:pt x="88" y="397"/>
                  </a:lnTo>
                  <a:lnTo>
                    <a:pt x="84" y="399"/>
                  </a:lnTo>
                  <a:lnTo>
                    <a:pt x="78" y="399"/>
                  </a:lnTo>
                  <a:lnTo>
                    <a:pt x="76" y="399"/>
                  </a:lnTo>
                  <a:lnTo>
                    <a:pt x="73" y="399"/>
                  </a:lnTo>
                  <a:lnTo>
                    <a:pt x="71" y="397"/>
                  </a:lnTo>
                  <a:lnTo>
                    <a:pt x="67" y="397"/>
                  </a:lnTo>
                  <a:lnTo>
                    <a:pt x="63" y="395"/>
                  </a:lnTo>
                  <a:lnTo>
                    <a:pt x="59" y="395"/>
                  </a:lnTo>
                  <a:lnTo>
                    <a:pt x="57" y="394"/>
                  </a:lnTo>
                  <a:lnTo>
                    <a:pt x="54" y="392"/>
                  </a:lnTo>
                  <a:lnTo>
                    <a:pt x="48" y="390"/>
                  </a:lnTo>
                  <a:lnTo>
                    <a:pt x="44" y="388"/>
                  </a:lnTo>
                  <a:lnTo>
                    <a:pt x="40" y="386"/>
                  </a:lnTo>
                  <a:lnTo>
                    <a:pt x="38" y="384"/>
                  </a:lnTo>
                  <a:lnTo>
                    <a:pt x="35" y="382"/>
                  </a:lnTo>
                  <a:lnTo>
                    <a:pt x="31" y="380"/>
                  </a:lnTo>
                  <a:lnTo>
                    <a:pt x="29" y="378"/>
                  </a:lnTo>
                  <a:lnTo>
                    <a:pt x="25" y="376"/>
                  </a:lnTo>
                  <a:lnTo>
                    <a:pt x="21" y="375"/>
                  </a:lnTo>
                  <a:lnTo>
                    <a:pt x="19" y="373"/>
                  </a:lnTo>
                  <a:lnTo>
                    <a:pt x="18" y="371"/>
                  </a:lnTo>
                  <a:lnTo>
                    <a:pt x="16" y="369"/>
                  </a:lnTo>
                  <a:lnTo>
                    <a:pt x="10" y="365"/>
                  </a:lnTo>
                  <a:lnTo>
                    <a:pt x="8" y="361"/>
                  </a:lnTo>
                  <a:lnTo>
                    <a:pt x="4" y="356"/>
                  </a:lnTo>
                  <a:lnTo>
                    <a:pt x="2" y="352"/>
                  </a:lnTo>
                  <a:lnTo>
                    <a:pt x="0" y="346"/>
                  </a:lnTo>
                  <a:lnTo>
                    <a:pt x="0" y="340"/>
                  </a:lnTo>
                  <a:lnTo>
                    <a:pt x="0" y="338"/>
                  </a:lnTo>
                  <a:lnTo>
                    <a:pt x="0" y="335"/>
                  </a:lnTo>
                  <a:lnTo>
                    <a:pt x="0" y="333"/>
                  </a:lnTo>
                  <a:lnTo>
                    <a:pt x="0" y="329"/>
                  </a:lnTo>
                  <a:lnTo>
                    <a:pt x="0" y="325"/>
                  </a:lnTo>
                  <a:lnTo>
                    <a:pt x="2" y="323"/>
                  </a:lnTo>
                  <a:lnTo>
                    <a:pt x="2" y="319"/>
                  </a:lnTo>
                  <a:lnTo>
                    <a:pt x="4" y="316"/>
                  </a:lnTo>
                  <a:lnTo>
                    <a:pt x="4" y="312"/>
                  </a:lnTo>
                  <a:lnTo>
                    <a:pt x="6" y="308"/>
                  </a:lnTo>
                  <a:lnTo>
                    <a:pt x="8" y="306"/>
                  </a:lnTo>
                  <a:lnTo>
                    <a:pt x="10" y="302"/>
                  </a:lnTo>
                  <a:lnTo>
                    <a:pt x="10" y="300"/>
                  </a:lnTo>
                  <a:lnTo>
                    <a:pt x="12" y="297"/>
                  </a:lnTo>
                  <a:lnTo>
                    <a:pt x="14" y="295"/>
                  </a:lnTo>
                  <a:lnTo>
                    <a:pt x="16" y="293"/>
                  </a:lnTo>
                  <a:lnTo>
                    <a:pt x="19" y="289"/>
                  </a:lnTo>
                  <a:lnTo>
                    <a:pt x="21" y="285"/>
                  </a:lnTo>
                  <a:lnTo>
                    <a:pt x="25" y="281"/>
                  </a:lnTo>
                  <a:lnTo>
                    <a:pt x="29" y="281"/>
                  </a:lnTo>
                  <a:lnTo>
                    <a:pt x="33" y="279"/>
                  </a:lnTo>
                  <a:lnTo>
                    <a:pt x="35" y="278"/>
                  </a:lnTo>
                  <a:lnTo>
                    <a:pt x="38" y="276"/>
                  </a:lnTo>
                  <a:lnTo>
                    <a:pt x="42" y="276"/>
                  </a:lnTo>
                  <a:lnTo>
                    <a:pt x="44" y="276"/>
                  </a:lnTo>
                  <a:lnTo>
                    <a:pt x="46" y="276"/>
                  </a:lnTo>
                  <a:lnTo>
                    <a:pt x="48" y="276"/>
                  </a:lnTo>
                  <a:lnTo>
                    <a:pt x="52" y="278"/>
                  </a:lnTo>
                  <a:lnTo>
                    <a:pt x="54" y="278"/>
                  </a:lnTo>
                  <a:lnTo>
                    <a:pt x="57" y="281"/>
                  </a:lnTo>
                  <a:lnTo>
                    <a:pt x="59" y="285"/>
                  </a:lnTo>
                  <a:lnTo>
                    <a:pt x="61" y="289"/>
                  </a:lnTo>
                  <a:lnTo>
                    <a:pt x="63" y="293"/>
                  </a:lnTo>
                  <a:lnTo>
                    <a:pt x="63" y="295"/>
                  </a:lnTo>
                  <a:lnTo>
                    <a:pt x="65" y="297"/>
                  </a:lnTo>
                  <a:lnTo>
                    <a:pt x="65" y="299"/>
                  </a:lnTo>
                  <a:lnTo>
                    <a:pt x="65" y="2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ACB4C63B-AB0C-49C7-E695-8C7E24054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2" y="2931"/>
              <a:ext cx="23" cy="41"/>
            </a:xfrm>
            <a:custGeom>
              <a:avLst/>
              <a:gdLst>
                <a:gd name="T0" fmla="*/ 22 w 45"/>
                <a:gd name="T1" fmla="*/ 77 h 81"/>
                <a:gd name="T2" fmla="*/ 21 w 45"/>
                <a:gd name="T3" fmla="*/ 74 h 81"/>
                <a:gd name="T4" fmla="*/ 17 w 45"/>
                <a:gd name="T5" fmla="*/ 70 h 81"/>
                <a:gd name="T6" fmla="*/ 13 w 45"/>
                <a:gd name="T7" fmla="*/ 64 h 81"/>
                <a:gd name="T8" fmla="*/ 9 w 45"/>
                <a:gd name="T9" fmla="*/ 60 h 81"/>
                <a:gd name="T10" fmla="*/ 3 w 45"/>
                <a:gd name="T11" fmla="*/ 55 h 81"/>
                <a:gd name="T12" fmla="*/ 2 w 45"/>
                <a:gd name="T13" fmla="*/ 51 h 81"/>
                <a:gd name="T14" fmla="*/ 0 w 45"/>
                <a:gd name="T15" fmla="*/ 47 h 81"/>
                <a:gd name="T16" fmla="*/ 0 w 45"/>
                <a:gd name="T17" fmla="*/ 43 h 81"/>
                <a:gd name="T18" fmla="*/ 0 w 45"/>
                <a:gd name="T19" fmla="*/ 41 h 81"/>
                <a:gd name="T20" fmla="*/ 0 w 45"/>
                <a:gd name="T21" fmla="*/ 39 h 81"/>
                <a:gd name="T22" fmla="*/ 0 w 45"/>
                <a:gd name="T23" fmla="*/ 36 h 81"/>
                <a:gd name="T24" fmla="*/ 2 w 45"/>
                <a:gd name="T25" fmla="*/ 32 h 81"/>
                <a:gd name="T26" fmla="*/ 3 w 45"/>
                <a:gd name="T27" fmla="*/ 28 h 81"/>
                <a:gd name="T28" fmla="*/ 5 w 45"/>
                <a:gd name="T29" fmla="*/ 24 h 81"/>
                <a:gd name="T30" fmla="*/ 5 w 45"/>
                <a:gd name="T31" fmla="*/ 20 h 81"/>
                <a:gd name="T32" fmla="*/ 9 w 45"/>
                <a:gd name="T33" fmla="*/ 19 h 81"/>
                <a:gd name="T34" fmla="*/ 11 w 45"/>
                <a:gd name="T35" fmla="*/ 15 h 81"/>
                <a:gd name="T36" fmla="*/ 13 w 45"/>
                <a:gd name="T37" fmla="*/ 11 h 81"/>
                <a:gd name="T38" fmla="*/ 15 w 45"/>
                <a:gd name="T39" fmla="*/ 9 h 81"/>
                <a:gd name="T40" fmla="*/ 17 w 45"/>
                <a:gd name="T41" fmla="*/ 5 h 81"/>
                <a:gd name="T42" fmla="*/ 19 w 45"/>
                <a:gd name="T43" fmla="*/ 3 h 81"/>
                <a:gd name="T44" fmla="*/ 21 w 45"/>
                <a:gd name="T45" fmla="*/ 1 h 81"/>
                <a:gd name="T46" fmla="*/ 22 w 45"/>
                <a:gd name="T47" fmla="*/ 0 h 81"/>
                <a:gd name="T48" fmla="*/ 22 w 45"/>
                <a:gd name="T49" fmla="*/ 1 h 81"/>
                <a:gd name="T50" fmla="*/ 22 w 45"/>
                <a:gd name="T51" fmla="*/ 1 h 81"/>
                <a:gd name="T52" fmla="*/ 22 w 45"/>
                <a:gd name="T53" fmla="*/ 3 h 81"/>
                <a:gd name="T54" fmla="*/ 22 w 45"/>
                <a:gd name="T55" fmla="*/ 7 h 81"/>
                <a:gd name="T56" fmla="*/ 24 w 45"/>
                <a:gd name="T57" fmla="*/ 11 h 81"/>
                <a:gd name="T58" fmla="*/ 22 w 45"/>
                <a:gd name="T59" fmla="*/ 13 h 81"/>
                <a:gd name="T60" fmla="*/ 22 w 45"/>
                <a:gd name="T61" fmla="*/ 17 h 81"/>
                <a:gd name="T62" fmla="*/ 22 w 45"/>
                <a:gd name="T63" fmla="*/ 20 h 81"/>
                <a:gd name="T64" fmla="*/ 22 w 45"/>
                <a:gd name="T65" fmla="*/ 24 h 81"/>
                <a:gd name="T66" fmla="*/ 22 w 45"/>
                <a:gd name="T67" fmla="*/ 28 h 81"/>
                <a:gd name="T68" fmla="*/ 22 w 45"/>
                <a:gd name="T69" fmla="*/ 32 h 81"/>
                <a:gd name="T70" fmla="*/ 22 w 45"/>
                <a:gd name="T71" fmla="*/ 36 h 81"/>
                <a:gd name="T72" fmla="*/ 22 w 45"/>
                <a:gd name="T73" fmla="*/ 39 h 81"/>
                <a:gd name="T74" fmla="*/ 22 w 45"/>
                <a:gd name="T75" fmla="*/ 43 h 81"/>
                <a:gd name="T76" fmla="*/ 24 w 45"/>
                <a:gd name="T77" fmla="*/ 47 h 81"/>
                <a:gd name="T78" fmla="*/ 24 w 45"/>
                <a:gd name="T79" fmla="*/ 49 h 81"/>
                <a:gd name="T80" fmla="*/ 26 w 45"/>
                <a:gd name="T81" fmla="*/ 51 h 81"/>
                <a:gd name="T82" fmla="*/ 26 w 45"/>
                <a:gd name="T83" fmla="*/ 55 h 81"/>
                <a:gd name="T84" fmla="*/ 30 w 45"/>
                <a:gd name="T85" fmla="*/ 58 h 81"/>
                <a:gd name="T86" fmla="*/ 32 w 45"/>
                <a:gd name="T87" fmla="*/ 64 h 81"/>
                <a:gd name="T88" fmla="*/ 38 w 45"/>
                <a:gd name="T89" fmla="*/ 68 h 81"/>
                <a:gd name="T90" fmla="*/ 40 w 45"/>
                <a:gd name="T91" fmla="*/ 74 h 81"/>
                <a:gd name="T92" fmla="*/ 43 w 45"/>
                <a:gd name="T93" fmla="*/ 77 h 81"/>
                <a:gd name="T94" fmla="*/ 45 w 45"/>
                <a:gd name="T95" fmla="*/ 79 h 81"/>
                <a:gd name="T96" fmla="*/ 45 w 45"/>
                <a:gd name="T97" fmla="*/ 81 h 81"/>
                <a:gd name="T98" fmla="*/ 22 w 45"/>
                <a:gd name="T99" fmla="*/ 77 h 81"/>
                <a:gd name="T100" fmla="*/ 22 w 45"/>
                <a:gd name="T101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5" h="81">
                  <a:moveTo>
                    <a:pt x="22" y="77"/>
                  </a:moveTo>
                  <a:lnTo>
                    <a:pt x="21" y="74"/>
                  </a:lnTo>
                  <a:lnTo>
                    <a:pt x="17" y="70"/>
                  </a:lnTo>
                  <a:lnTo>
                    <a:pt x="13" y="64"/>
                  </a:lnTo>
                  <a:lnTo>
                    <a:pt x="9" y="60"/>
                  </a:lnTo>
                  <a:lnTo>
                    <a:pt x="3" y="55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39"/>
                  </a:lnTo>
                  <a:lnTo>
                    <a:pt x="0" y="36"/>
                  </a:lnTo>
                  <a:lnTo>
                    <a:pt x="2" y="32"/>
                  </a:lnTo>
                  <a:lnTo>
                    <a:pt x="3" y="28"/>
                  </a:lnTo>
                  <a:lnTo>
                    <a:pt x="5" y="24"/>
                  </a:lnTo>
                  <a:lnTo>
                    <a:pt x="5" y="20"/>
                  </a:lnTo>
                  <a:lnTo>
                    <a:pt x="9" y="19"/>
                  </a:lnTo>
                  <a:lnTo>
                    <a:pt x="11" y="15"/>
                  </a:lnTo>
                  <a:lnTo>
                    <a:pt x="13" y="11"/>
                  </a:lnTo>
                  <a:lnTo>
                    <a:pt x="15" y="9"/>
                  </a:lnTo>
                  <a:lnTo>
                    <a:pt x="17" y="5"/>
                  </a:lnTo>
                  <a:lnTo>
                    <a:pt x="19" y="3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3"/>
                  </a:lnTo>
                  <a:lnTo>
                    <a:pt x="22" y="7"/>
                  </a:lnTo>
                  <a:lnTo>
                    <a:pt x="24" y="11"/>
                  </a:lnTo>
                  <a:lnTo>
                    <a:pt x="22" y="13"/>
                  </a:lnTo>
                  <a:lnTo>
                    <a:pt x="22" y="17"/>
                  </a:lnTo>
                  <a:lnTo>
                    <a:pt x="22" y="20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2" y="36"/>
                  </a:lnTo>
                  <a:lnTo>
                    <a:pt x="22" y="39"/>
                  </a:lnTo>
                  <a:lnTo>
                    <a:pt x="22" y="43"/>
                  </a:lnTo>
                  <a:lnTo>
                    <a:pt x="24" y="47"/>
                  </a:lnTo>
                  <a:lnTo>
                    <a:pt x="24" y="49"/>
                  </a:lnTo>
                  <a:lnTo>
                    <a:pt x="26" y="51"/>
                  </a:lnTo>
                  <a:lnTo>
                    <a:pt x="26" y="55"/>
                  </a:lnTo>
                  <a:lnTo>
                    <a:pt x="30" y="58"/>
                  </a:lnTo>
                  <a:lnTo>
                    <a:pt x="32" y="64"/>
                  </a:lnTo>
                  <a:lnTo>
                    <a:pt x="38" y="68"/>
                  </a:lnTo>
                  <a:lnTo>
                    <a:pt x="40" y="74"/>
                  </a:lnTo>
                  <a:lnTo>
                    <a:pt x="43" y="77"/>
                  </a:lnTo>
                  <a:lnTo>
                    <a:pt x="45" y="79"/>
                  </a:lnTo>
                  <a:lnTo>
                    <a:pt x="45" y="81"/>
                  </a:lnTo>
                  <a:lnTo>
                    <a:pt x="22" y="77"/>
                  </a:lnTo>
                  <a:lnTo>
                    <a:pt x="22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74F75536-DDF7-ADFE-8F26-24B35708C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1" y="2966"/>
              <a:ext cx="113" cy="35"/>
            </a:xfrm>
            <a:custGeom>
              <a:avLst/>
              <a:gdLst>
                <a:gd name="T0" fmla="*/ 5 w 226"/>
                <a:gd name="T1" fmla="*/ 38 h 70"/>
                <a:gd name="T2" fmla="*/ 17 w 226"/>
                <a:gd name="T3" fmla="*/ 46 h 70"/>
                <a:gd name="T4" fmla="*/ 28 w 226"/>
                <a:gd name="T5" fmla="*/ 53 h 70"/>
                <a:gd name="T6" fmla="*/ 36 w 226"/>
                <a:gd name="T7" fmla="*/ 59 h 70"/>
                <a:gd name="T8" fmla="*/ 45 w 226"/>
                <a:gd name="T9" fmla="*/ 63 h 70"/>
                <a:gd name="T10" fmla="*/ 59 w 226"/>
                <a:gd name="T11" fmla="*/ 68 h 70"/>
                <a:gd name="T12" fmla="*/ 66 w 226"/>
                <a:gd name="T13" fmla="*/ 70 h 70"/>
                <a:gd name="T14" fmla="*/ 68 w 226"/>
                <a:gd name="T15" fmla="*/ 63 h 70"/>
                <a:gd name="T16" fmla="*/ 68 w 226"/>
                <a:gd name="T17" fmla="*/ 55 h 70"/>
                <a:gd name="T18" fmla="*/ 70 w 226"/>
                <a:gd name="T19" fmla="*/ 53 h 70"/>
                <a:gd name="T20" fmla="*/ 76 w 226"/>
                <a:gd name="T21" fmla="*/ 53 h 70"/>
                <a:gd name="T22" fmla="*/ 85 w 226"/>
                <a:gd name="T23" fmla="*/ 55 h 70"/>
                <a:gd name="T24" fmla="*/ 97 w 226"/>
                <a:gd name="T25" fmla="*/ 57 h 70"/>
                <a:gd name="T26" fmla="*/ 110 w 226"/>
                <a:gd name="T27" fmla="*/ 61 h 70"/>
                <a:gd name="T28" fmla="*/ 121 w 226"/>
                <a:gd name="T29" fmla="*/ 61 h 70"/>
                <a:gd name="T30" fmla="*/ 135 w 226"/>
                <a:gd name="T31" fmla="*/ 65 h 70"/>
                <a:gd name="T32" fmla="*/ 146 w 226"/>
                <a:gd name="T33" fmla="*/ 65 h 70"/>
                <a:gd name="T34" fmla="*/ 157 w 226"/>
                <a:gd name="T35" fmla="*/ 68 h 70"/>
                <a:gd name="T36" fmla="*/ 165 w 226"/>
                <a:gd name="T37" fmla="*/ 68 h 70"/>
                <a:gd name="T38" fmla="*/ 176 w 226"/>
                <a:gd name="T39" fmla="*/ 68 h 70"/>
                <a:gd name="T40" fmla="*/ 188 w 226"/>
                <a:gd name="T41" fmla="*/ 65 h 70"/>
                <a:gd name="T42" fmla="*/ 197 w 226"/>
                <a:gd name="T43" fmla="*/ 63 h 70"/>
                <a:gd name="T44" fmla="*/ 211 w 226"/>
                <a:gd name="T45" fmla="*/ 59 h 70"/>
                <a:gd name="T46" fmla="*/ 222 w 226"/>
                <a:gd name="T47" fmla="*/ 55 h 70"/>
                <a:gd name="T48" fmla="*/ 220 w 226"/>
                <a:gd name="T49" fmla="*/ 51 h 70"/>
                <a:gd name="T50" fmla="*/ 209 w 226"/>
                <a:gd name="T51" fmla="*/ 53 h 70"/>
                <a:gd name="T52" fmla="*/ 194 w 226"/>
                <a:gd name="T53" fmla="*/ 55 h 70"/>
                <a:gd name="T54" fmla="*/ 182 w 226"/>
                <a:gd name="T55" fmla="*/ 55 h 70"/>
                <a:gd name="T56" fmla="*/ 171 w 226"/>
                <a:gd name="T57" fmla="*/ 57 h 70"/>
                <a:gd name="T58" fmla="*/ 159 w 226"/>
                <a:gd name="T59" fmla="*/ 57 h 70"/>
                <a:gd name="T60" fmla="*/ 148 w 226"/>
                <a:gd name="T61" fmla="*/ 55 h 70"/>
                <a:gd name="T62" fmla="*/ 138 w 226"/>
                <a:gd name="T63" fmla="*/ 51 h 70"/>
                <a:gd name="T64" fmla="*/ 127 w 226"/>
                <a:gd name="T65" fmla="*/ 47 h 70"/>
                <a:gd name="T66" fmla="*/ 118 w 226"/>
                <a:gd name="T67" fmla="*/ 44 h 70"/>
                <a:gd name="T68" fmla="*/ 104 w 226"/>
                <a:gd name="T69" fmla="*/ 38 h 70"/>
                <a:gd name="T70" fmla="*/ 93 w 226"/>
                <a:gd name="T71" fmla="*/ 32 h 70"/>
                <a:gd name="T72" fmla="*/ 81 w 226"/>
                <a:gd name="T73" fmla="*/ 27 h 70"/>
                <a:gd name="T74" fmla="*/ 70 w 226"/>
                <a:gd name="T75" fmla="*/ 21 h 70"/>
                <a:gd name="T76" fmla="*/ 60 w 226"/>
                <a:gd name="T77" fmla="*/ 15 h 70"/>
                <a:gd name="T78" fmla="*/ 49 w 226"/>
                <a:gd name="T79" fmla="*/ 9 h 70"/>
                <a:gd name="T80" fmla="*/ 40 w 226"/>
                <a:gd name="T81" fmla="*/ 2 h 70"/>
                <a:gd name="T82" fmla="*/ 32 w 226"/>
                <a:gd name="T83" fmla="*/ 0 h 70"/>
                <a:gd name="T84" fmla="*/ 30 w 226"/>
                <a:gd name="T85" fmla="*/ 6 h 70"/>
                <a:gd name="T86" fmla="*/ 32 w 226"/>
                <a:gd name="T87" fmla="*/ 19 h 70"/>
                <a:gd name="T88" fmla="*/ 36 w 226"/>
                <a:gd name="T89" fmla="*/ 32 h 70"/>
                <a:gd name="T90" fmla="*/ 40 w 226"/>
                <a:gd name="T91" fmla="*/ 38 h 70"/>
                <a:gd name="T92" fmla="*/ 32 w 226"/>
                <a:gd name="T93" fmla="*/ 30 h 70"/>
                <a:gd name="T94" fmla="*/ 22 w 226"/>
                <a:gd name="T95" fmla="*/ 19 h 70"/>
                <a:gd name="T96" fmla="*/ 13 w 226"/>
                <a:gd name="T97" fmla="*/ 15 h 70"/>
                <a:gd name="T98" fmla="*/ 3 w 226"/>
                <a:gd name="T99" fmla="*/ 25 h 70"/>
                <a:gd name="T100" fmla="*/ 0 w 226"/>
                <a:gd name="T101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6" h="70">
                  <a:moveTo>
                    <a:pt x="0" y="34"/>
                  </a:moveTo>
                  <a:lnTo>
                    <a:pt x="2" y="36"/>
                  </a:lnTo>
                  <a:lnTo>
                    <a:pt x="5" y="38"/>
                  </a:lnTo>
                  <a:lnTo>
                    <a:pt x="7" y="40"/>
                  </a:lnTo>
                  <a:lnTo>
                    <a:pt x="13" y="44"/>
                  </a:lnTo>
                  <a:lnTo>
                    <a:pt x="17" y="46"/>
                  </a:lnTo>
                  <a:lnTo>
                    <a:pt x="22" y="49"/>
                  </a:lnTo>
                  <a:lnTo>
                    <a:pt x="26" y="51"/>
                  </a:lnTo>
                  <a:lnTo>
                    <a:pt x="28" y="53"/>
                  </a:lnTo>
                  <a:lnTo>
                    <a:pt x="32" y="55"/>
                  </a:lnTo>
                  <a:lnTo>
                    <a:pt x="34" y="57"/>
                  </a:lnTo>
                  <a:lnTo>
                    <a:pt x="36" y="59"/>
                  </a:lnTo>
                  <a:lnTo>
                    <a:pt x="40" y="59"/>
                  </a:lnTo>
                  <a:lnTo>
                    <a:pt x="41" y="61"/>
                  </a:lnTo>
                  <a:lnTo>
                    <a:pt x="45" y="63"/>
                  </a:lnTo>
                  <a:lnTo>
                    <a:pt x="51" y="65"/>
                  </a:lnTo>
                  <a:lnTo>
                    <a:pt x="55" y="68"/>
                  </a:lnTo>
                  <a:lnTo>
                    <a:pt x="59" y="68"/>
                  </a:lnTo>
                  <a:lnTo>
                    <a:pt x="62" y="70"/>
                  </a:lnTo>
                  <a:lnTo>
                    <a:pt x="64" y="70"/>
                  </a:lnTo>
                  <a:lnTo>
                    <a:pt x="66" y="70"/>
                  </a:lnTo>
                  <a:lnTo>
                    <a:pt x="68" y="68"/>
                  </a:lnTo>
                  <a:lnTo>
                    <a:pt x="70" y="65"/>
                  </a:lnTo>
                  <a:lnTo>
                    <a:pt x="68" y="63"/>
                  </a:lnTo>
                  <a:lnTo>
                    <a:pt x="68" y="59"/>
                  </a:lnTo>
                  <a:lnTo>
                    <a:pt x="68" y="57"/>
                  </a:lnTo>
                  <a:lnTo>
                    <a:pt x="68" y="55"/>
                  </a:lnTo>
                  <a:lnTo>
                    <a:pt x="66" y="51"/>
                  </a:lnTo>
                  <a:lnTo>
                    <a:pt x="68" y="51"/>
                  </a:lnTo>
                  <a:lnTo>
                    <a:pt x="70" y="53"/>
                  </a:lnTo>
                  <a:lnTo>
                    <a:pt x="72" y="53"/>
                  </a:lnTo>
                  <a:lnTo>
                    <a:pt x="74" y="53"/>
                  </a:lnTo>
                  <a:lnTo>
                    <a:pt x="76" y="53"/>
                  </a:lnTo>
                  <a:lnTo>
                    <a:pt x="79" y="55"/>
                  </a:lnTo>
                  <a:lnTo>
                    <a:pt x="83" y="55"/>
                  </a:lnTo>
                  <a:lnTo>
                    <a:pt x="85" y="55"/>
                  </a:lnTo>
                  <a:lnTo>
                    <a:pt x="89" y="57"/>
                  </a:lnTo>
                  <a:lnTo>
                    <a:pt x="93" y="57"/>
                  </a:lnTo>
                  <a:lnTo>
                    <a:pt x="97" y="57"/>
                  </a:lnTo>
                  <a:lnTo>
                    <a:pt x="100" y="59"/>
                  </a:lnTo>
                  <a:lnTo>
                    <a:pt x="106" y="59"/>
                  </a:lnTo>
                  <a:lnTo>
                    <a:pt x="110" y="61"/>
                  </a:lnTo>
                  <a:lnTo>
                    <a:pt x="114" y="61"/>
                  </a:lnTo>
                  <a:lnTo>
                    <a:pt x="118" y="61"/>
                  </a:lnTo>
                  <a:lnTo>
                    <a:pt x="121" y="61"/>
                  </a:lnTo>
                  <a:lnTo>
                    <a:pt x="127" y="63"/>
                  </a:lnTo>
                  <a:lnTo>
                    <a:pt x="131" y="63"/>
                  </a:lnTo>
                  <a:lnTo>
                    <a:pt x="135" y="65"/>
                  </a:lnTo>
                  <a:lnTo>
                    <a:pt x="138" y="65"/>
                  </a:lnTo>
                  <a:lnTo>
                    <a:pt x="144" y="65"/>
                  </a:lnTo>
                  <a:lnTo>
                    <a:pt x="146" y="65"/>
                  </a:lnTo>
                  <a:lnTo>
                    <a:pt x="150" y="66"/>
                  </a:lnTo>
                  <a:lnTo>
                    <a:pt x="154" y="66"/>
                  </a:lnTo>
                  <a:lnTo>
                    <a:pt x="157" y="68"/>
                  </a:lnTo>
                  <a:lnTo>
                    <a:pt x="161" y="68"/>
                  </a:lnTo>
                  <a:lnTo>
                    <a:pt x="163" y="68"/>
                  </a:lnTo>
                  <a:lnTo>
                    <a:pt x="165" y="68"/>
                  </a:lnTo>
                  <a:lnTo>
                    <a:pt x="167" y="68"/>
                  </a:lnTo>
                  <a:lnTo>
                    <a:pt x="171" y="68"/>
                  </a:lnTo>
                  <a:lnTo>
                    <a:pt x="176" y="68"/>
                  </a:lnTo>
                  <a:lnTo>
                    <a:pt x="180" y="66"/>
                  </a:lnTo>
                  <a:lnTo>
                    <a:pt x="186" y="65"/>
                  </a:lnTo>
                  <a:lnTo>
                    <a:pt x="188" y="65"/>
                  </a:lnTo>
                  <a:lnTo>
                    <a:pt x="192" y="65"/>
                  </a:lnTo>
                  <a:lnTo>
                    <a:pt x="194" y="63"/>
                  </a:lnTo>
                  <a:lnTo>
                    <a:pt x="197" y="63"/>
                  </a:lnTo>
                  <a:lnTo>
                    <a:pt x="201" y="61"/>
                  </a:lnTo>
                  <a:lnTo>
                    <a:pt x="207" y="61"/>
                  </a:lnTo>
                  <a:lnTo>
                    <a:pt x="211" y="59"/>
                  </a:lnTo>
                  <a:lnTo>
                    <a:pt x="216" y="57"/>
                  </a:lnTo>
                  <a:lnTo>
                    <a:pt x="220" y="55"/>
                  </a:lnTo>
                  <a:lnTo>
                    <a:pt x="222" y="55"/>
                  </a:lnTo>
                  <a:lnTo>
                    <a:pt x="226" y="53"/>
                  </a:lnTo>
                  <a:lnTo>
                    <a:pt x="224" y="51"/>
                  </a:lnTo>
                  <a:lnTo>
                    <a:pt x="220" y="51"/>
                  </a:lnTo>
                  <a:lnTo>
                    <a:pt x="218" y="51"/>
                  </a:lnTo>
                  <a:lnTo>
                    <a:pt x="213" y="53"/>
                  </a:lnTo>
                  <a:lnTo>
                    <a:pt x="209" y="53"/>
                  </a:lnTo>
                  <a:lnTo>
                    <a:pt x="203" y="53"/>
                  </a:lnTo>
                  <a:lnTo>
                    <a:pt x="199" y="55"/>
                  </a:lnTo>
                  <a:lnTo>
                    <a:pt x="194" y="55"/>
                  </a:lnTo>
                  <a:lnTo>
                    <a:pt x="188" y="55"/>
                  </a:lnTo>
                  <a:lnTo>
                    <a:pt x="186" y="55"/>
                  </a:lnTo>
                  <a:lnTo>
                    <a:pt x="182" y="55"/>
                  </a:lnTo>
                  <a:lnTo>
                    <a:pt x="178" y="55"/>
                  </a:lnTo>
                  <a:lnTo>
                    <a:pt x="176" y="57"/>
                  </a:lnTo>
                  <a:lnTo>
                    <a:pt x="171" y="57"/>
                  </a:lnTo>
                  <a:lnTo>
                    <a:pt x="167" y="57"/>
                  </a:lnTo>
                  <a:lnTo>
                    <a:pt x="163" y="57"/>
                  </a:lnTo>
                  <a:lnTo>
                    <a:pt x="159" y="57"/>
                  </a:lnTo>
                  <a:lnTo>
                    <a:pt x="156" y="57"/>
                  </a:lnTo>
                  <a:lnTo>
                    <a:pt x="152" y="57"/>
                  </a:lnTo>
                  <a:lnTo>
                    <a:pt x="148" y="55"/>
                  </a:lnTo>
                  <a:lnTo>
                    <a:pt x="144" y="53"/>
                  </a:lnTo>
                  <a:lnTo>
                    <a:pt x="140" y="51"/>
                  </a:lnTo>
                  <a:lnTo>
                    <a:pt x="138" y="51"/>
                  </a:lnTo>
                  <a:lnTo>
                    <a:pt x="135" y="49"/>
                  </a:lnTo>
                  <a:lnTo>
                    <a:pt x="131" y="49"/>
                  </a:lnTo>
                  <a:lnTo>
                    <a:pt x="127" y="47"/>
                  </a:lnTo>
                  <a:lnTo>
                    <a:pt x="123" y="46"/>
                  </a:lnTo>
                  <a:lnTo>
                    <a:pt x="119" y="44"/>
                  </a:lnTo>
                  <a:lnTo>
                    <a:pt x="118" y="44"/>
                  </a:lnTo>
                  <a:lnTo>
                    <a:pt x="112" y="40"/>
                  </a:lnTo>
                  <a:lnTo>
                    <a:pt x="108" y="40"/>
                  </a:lnTo>
                  <a:lnTo>
                    <a:pt x="104" y="38"/>
                  </a:lnTo>
                  <a:lnTo>
                    <a:pt x="100" y="36"/>
                  </a:lnTo>
                  <a:lnTo>
                    <a:pt x="97" y="34"/>
                  </a:lnTo>
                  <a:lnTo>
                    <a:pt x="93" y="32"/>
                  </a:lnTo>
                  <a:lnTo>
                    <a:pt x="89" y="30"/>
                  </a:lnTo>
                  <a:lnTo>
                    <a:pt x="85" y="28"/>
                  </a:lnTo>
                  <a:lnTo>
                    <a:pt x="81" y="27"/>
                  </a:lnTo>
                  <a:lnTo>
                    <a:pt x="78" y="25"/>
                  </a:lnTo>
                  <a:lnTo>
                    <a:pt x="74" y="23"/>
                  </a:lnTo>
                  <a:lnTo>
                    <a:pt x="70" y="21"/>
                  </a:lnTo>
                  <a:lnTo>
                    <a:pt x="66" y="19"/>
                  </a:lnTo>
                  <a:lnTo>
                    <a:pt x="64" y="17"/>
                  </a:lnTo>
                  <a:lnTo>
                    <a:pt x="60" y="15"/>
                  </a:lnTo>
                  <a:lnTo>
                    <a:pt x="57" y="13"/>
                  </a:lnTo>
                  <a:lnTo>
                    <a:pt x="53" y="11"/>
                  </a:lnTo>
                  <a:lnTo>
                    <a:pt x="49" y="9"/>
                  </a:lnTo>
                  <a:lnTo>
                    <a:pt x="45" y="6"/>
                  </a:lnTo>
                  <a:lnTo>
                    <a:pt x="43" y="4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30" y="6"/>
                  </a:lnTo>
                  <a:lnTo>
                    <a:pt x="30" y="11"/>
                  </a:lnTo>
                  <a:lnTo>
                    <a:pt x="32" y="15"/>
                  </a:lnTo>
                  <a:lnTo>
                    <a:pt x="32" y="19"/>
                  </a:lnTo>
                  <a:lnTo>
                    <a:pt x="34" y="25"/>
                  </a:lnTo>
                  <a:lnTo>
                    <a:pt x="36" y="28"/>
                  </a:lnTo>
                  <a:lnTo>
                    <a:pt x="36" y="32"/>
                  </a:lnTo>
                  <a:lnTo>
                    <a:pt x="38" y="36"/>
                  </a:lnTo>
                  <a:lnTo>
                    <a:pt x="38" y="38"/>
                  </a:lnTo>
                  <a:lnTo>
                    <a:pt x="40" y="38"/>
                  </a:lnTo>
                  <a:lnTo>
                    <a:pt x="38" y="36"/>
                  </a:lnTo>
                  <a:lnTo>
                    <a:pt x="36" y="34"/>
                  </a:lnTo>
                  <a:lnTo>
                    <a:pt x="32" y="30"/>
                  </a:lnTo>
                  <a:lnTo>
                    <a:pt x="30" y="27"/>
                  </a:lnTo>
                  <a:lnTo>
                    <a:pt x="26" y="23"/>
                  </a:lnTo>
                  <a:lnTo>
                    <a:pt x="22" y="19"/>
                  </a:lnTo>
                  <a:lnTo>
                    <a:pt x="19" y="15"/>
                  </a:lnTo>
                  <a:lnTo>
                    <a:pt x="15" y="15"/>
                  </a:lnTo>
                  <a:lnTo>
                    <a:pt x="13" y="15"/>
                  </a:lnTo>
                  <a:lnTo>
                    <a:pt x="9" y="17"/>
                  </a:lnTo>
                  <a:lnTo>
                    <a:pt x="5" y="21"/>
                  </a:lnTo>
                  <a:lnTo>
                    <a:pt x="3" y="25"/>
                  </a:lnTo>
                  <a:lnTo>
                    <a:pt x="2" y="28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2FB07988-E2BB-48F1-C7A1-9E2B1D794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9" y="3101"/>
              <a:ext cx="124" cy="311"/>
            </a:xfrm>
            <a:custGeom>
              <a:avLst/>
              <a:gdLst>
                <a:gd name="T0" fmla="*/ 147 w 250"/>
                <a:gd name="T1" fmla="*/ 0 h 621"/>
                <a:gd name="T2" fmla="*/ 118 w 250"/>
                <a:gd name="T3" fmla="*/ 13 h 621"/>
                <a:gd name="T4" fmla="*/ 90 w 250"/>
                <a:gd name="T5" fmla="*/ 40 h 621"/>
                <a:gd name="T6" fmla="*/ 71 w 250"/>
                <a:gd name="T7" fmla="*/ 64 h 621"/>
                <a:gd name="T8" fmla="*/ 52 w 250"/>
                <a:gd name="T9" fmla="*/ 87 h 621"/>
                <a:gd name="T10" fmla="*/ 35 w 250"/>
                <a:gd name="T11" fmla="*/ 118 h 621"/>
                <a:gd name="T12" fmla="*/ 16 w 250"/>
                <a:gd name="T13" fmla="*/ 158 h 621"/>
                <a:gd name="T14" fmla="*/ 10 w 250"/>
                <a:gd name="T15" fmla="*/ 182 h 621"/>
                <a:gd name="T16" fmla="*/ 6 w 250"/>
                <a:gd name="T17" fmla="*/ 207 h 621"/>
                <a:gd name="T18" fmla="*/ 4 w 250"/>
                <a:gd name="T19" fmla="*/ 236 h 621"/>
                <a:gd name="T20" fmla="*/ 0 w 250"/>
                <a:gd name="T21" fmla="*/ 266 h 621"/>
                <a:gd name="T22" fmla="*/ 0 w 250"/>
                <a:gd name="T23" fmla="*/ 293 h 621"/>
                <a:gd name="T24" fmla="*/ 0 w 250"/>
                <a:gd name="T25" fmla="*/ 319 h 621"/>
                <a:gd name="T26" fmla="*/ 0 w 250"/>
                <a:gd name="T27" fmla="*/ 344 h 621"/>
                <a:gd name="T28" fmla="*/ 6 w 250"/>
                <a:gd name="T29" fmla="*/ 376 h 621"/>
                <a:gd name="T30" fmla="*/ 18 w 250"/>
                <a:gd name="T31" fmla="*/ 395 h 621"/>
                <a:gd name="T32" fmla="*/ 42 w 250"/>
                <a:gd name="T33" fmla="*/ 393 h 621"/>
                <a:gd name="T34" fmla="*/ 56 w 250"/>
                <a:gd name="T35" fmla="*/ 399 h 621"/>
                <a:gd name="T36" fmla="*/ 59 w 250"/>
                <a:gd name="T37" fmla="*/ 424 h 621"/>
                <a:gd name="T38" fmla="*/ 65 w 250"/>
                <a:gd name="T39" fmla="*/ 450 h 621"/>
                <a:gd name="T40" fmla="*/ 73 w 250"/>
                <a:gd name="T41" fmla="*/ 483 h 621"/>
                <a:gd name="T42" fmla="*/ 80 w 250"/>
                <a:gd name="T43" fmla="*/ 515 h 621"/>
                <a:gd name="T44" fmla="*/ 92 w 250"/>
                <a:gd name="T45" fmla="*/ 545 h 621"/>
                <a:gd name="T46" fmla="*/ 105 w 250"/>
                <a:gd name="T47" fmla="*/ 576 h 621"/>
                <a:gd name="T48" fmla="*/ 135 w 250"/>
                <a:gd name="T49" fmla="*/ 599 h 621"/>
                <a:gd name="T50" fmla="*/ 158 w 250"/>
                <a:gd name="T51" fmla="*/ 608 h 621"/>
                <a:gd name="T52" fmla="*/ 183 w 250"/>
                <a:gd name="T53" fmla="*/ 614 h 621"/>
                <a:gd name="T54" fmla="*/ 206 w 250"/>
                <a:gd name="T55" fmla="*/ 618 h 621"/>
                <a:gd name="T56" fmla="*/ 236 w 250"/>
                <a:gd name="T57" fmla="*/ 621 h 621"/>
                <a:gd name="T58" fmla="*/ 246 w 250"/>
                <a:gd name="T59" fmla="*/ 618 h 621"/>
                <a:gd name="T60" fmla="*/ 223 w 250"/>
                <a:gd name="T61" fmla="*/ 612 h 621"/>
                <a:gd name="T62" fmla="*/ 198 w 250"/>
                <a:gd name="T63" fmla="*/ 606 h 621"/>
                <a:gd name="T64" fmla="*/ 168 w 250"/>
                <a:gd name="T65" fmla="*/ 593 h 621"/>
                <a:gd name="T66" fmla="*/ 139 w 250"/>
                <a:gd name="T67" fmla="*/ 568 h 621"/>
                <a:gd name="T68" fmla="*/ 113 w 250"/>
                <a:gd name="T69" fmla="*/ 532 h 621"/>
                <a:gd name="T70" fmla="*/ 94 w 250"/>
                <a:gd name="T71" fmla="*/ 481 h 621"/>
                <a:gd name="T72" fmla="*/ 86 w 250"/>
                <a:gd name="T73" fmla="*/ 408 h 621"/>
                <a:gd name="T74" fmla="*/ 105 w 250"/>
                <a:gd name="T75" fmla="*/ 384 h 621"/>
                <a:gd name="T76" fmla="*/ 137 w 250"/>
                <a:gd name="T77" fmla="*/ 382 h 621"/>
                <a:gd name="T78" fmla="*/ 173 w 250"/>
                <a:gd name="T79" fmla="*/ 378 h 621"/>
                <a:gd name="T80" fmla="*/ 202 w 250"/>
                <a:gd name="T81" fmla="*/ 372 h 621"/>
                <a:gd name="T82" fmla="*/ 200 w 250"/>
                <a:gd name="T83" fmla="*/ 348 h 621"/>
                <a:gd name="T84" fmla="*/ 172 w 250"/>
                <a:gd name="T85" fmla="*/ 355 h 621"/>
                <a:gd name="T86" fmla="*/ 145 w 250"/>
                <a:gd name="T87" fmla="*/ 361 h 621"/>
                <a:gd name="T88" fmla="*/ 116 w 250"/>
                <a:gd name="T89" fmla="*/ 369 h 621"/>
                <a:gd name="T90" fmla="*/ 88 w 250"/>
                <a:gd name="T91" fmla="*/ 372 h 621"/>
                <a:gd name="T92" fmla="*/ 63 w 250"/>
                <a:gd name="T93" fmla="*/ 374 h 621"/>
                <a:gd name="T94" fmla="*/ 38 w 250"/>
                <a:gd name="T95" fmla="*/ 370 h 621"/>
                <a:gd name="T96" fmla="*/ 33 w 250"/>
                <a:gd name="T97" fmla="*/ 348 h 621"/>
                <a:gd name="T98" fmla="*/ 33 w 250"/>
                <a:gd name="T99" fmla="*/ 317 h 621"/>
                <a:gd name="T100" fmla="*/ 33 w 250"/>
                <a:gd name="T101" fmla="*/ 277 h 621"/>
                <a:gd name="T102" fmla="*/ 38 w 250"/>
                <a:gd name="T103" fmla="*/ 232 h 621"/>
                <a:gd name="T104" fmla="*/ 46 w 250"/>
                <a:gd name="T105" fmla="*/ 184 h 621"/>
                <a:gd name="T106" fmla="*/ 57 w 250"/>
                <a:gd name="T107" fmla="*/ 140 h 621"/>
                <a:gd name="T108" fmla="*/ 75 w 250"/>
                <a:gd name="T109" fmla="*/ 101 h 621"/>
                <a:gd name="T110" fmla="*/ 99 w 250"/>
                <a:gd name="T111" fmla="*/ 72 h 621"/>
                <a:gd name="T112" fmla="*/ 122 w 250"/>
                <a:gd name="T113" fmla="*/ 53 h 621"/>
                <a:gd name="T114" fmla="*/ 158 w 250"/>
                <a:gd name="T115" fmla="*/ 30 h 621"/>
                <a:gd name="T116" fmla="*/ 187 w 250"/>
                <a:gd name="T117" fmla="*/ 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0" h="621">
                  <a:moveTo>
                    <a:pt x="166" y="4"/>
                  </a:moveTo>
                  <a:lnTo>
                    <a:pt x="166" y="2"/>
                  </a:lnTo>
                  <a:lnTo>
                    <a:pt x="164" y="2"/>
                  </a:lnTo>
                  <a:lnTo>
                    <a:pt x="162" y="2"/>
                  </a:lnTo>
                  <a:lnTo>
                    <a:pt x="160" y="2"/>
                  </a:lnTo>
                  <a:lnTo>
                    <a:pt x="156" y="0"/>
                  </a:lnTo>
                  <a:lnTo>
                    <a:pt x="153" y="0"/>
                  </a:lnTo>
                  <a:lnTo>
                    <a:pt x="147" y="0"/>
                  </a:lnTo>
                  <a:lnTo>
                    <a:pt x="143" y="2"/>
                  </a:lnTo>
                  <a:lnTo>
                    <a:pt x="139" y="2"/>
                  </a:lnTo>
                  <a:lnTo>
                    <a:pt x="137" y="4"/>
                  </a:lnTo>
                  <a:lnTo>
                    <a:pt x="134" y="6"/>
                  </a:lnTo>
                  <a:lnTo>
                    <a:pt x="130" y="6"/>
                  </a:lnTo>
                  <a:lnTo>
                    <a:pt x="126" y="7"/>
                  </a:lnTo>
                  <a:lnTo>
                    <a:pt x="122" y="9"/>
                  </a:lnTo>
                  <a:lnTo>
                    <a:pt x="118" y="13"/>
                  </a:lnTo>
                  <a:lnTo>
                    <a:pt x="115" y="17"/>
                  </a:lnTo>
                  <a:lnTo>
                    <a:pt x="111" y="19"/>
                  </a:lnTo>
                  <a:lnTo>
                    <a:pt x="107" y="23"/>
                  </a:lnTo>
                  <a:lnTo>
                    <a:pt x="103" y="26"/>
                  </a:lnTo>
                  <a:lnTo>
                    <a:pt x="97" y="32"/>
                  </a:lnTo>
                  <a:lnTo>
                    <a:pt x="95" y="34"/>
                  </a:lnTo>
                  <a:lnTo>
                    <a:pt x="94" y="36"/>
                  </a:lnTo>
                  <a:lnTo>
                    <a:pt x="90" y="40"/>
                  </a:lnTo>
                  <a:lnTo>
                    <a:pt x="88" y="42"/>
                  </a:lnTo>
                  <a:lnTo>
                    <a:pt x="86" y="45"/>
                  </a:lnTo>
                  <a:lnTo>
                    <a:pt x="84" y="47"/>
                  </a:lnTo>
                  <a:lnTo>
                    <a:pt x="80" y="51"/>
                  </a:lnTo>
                  <a:lnTo>
                    <a:pt x="78" y="55"/>
                  </a:lnTo>
                  <a:lnTo>
                    <a:pt x="76" y="57"/>
                  </a:lnTo>
                  <a:lnTo>
                    <a:pt x="73" y="61"/>
                  </a:lnTo>
                  <a:lnTo>
                    <a:pt x="71" y="64"/>
                  </a:lnTo>
                  <a:lnTo>
                    <a:pt x="67" y="66"/>
                  </a:lnTo>
                  <a:lnTo>
                    <a:pt x="65" y="70"/>
                  </a:lnTo>
                  <a:lnTo>
                    <a:pt x="63" y="74"/>
                  </a:lnTo>
                  <a:lnTo>
                    <a:pt x="61" y="76"/>
                  </a:lnTo>
                  <a:lnTo>
                    <a:pt x="57" y="80"/>
                  </a:lnTo>
                  <a:lnTo>
                    <a:pt x="56" y="82"/>
                  </a:lnTo>
                  <a:lnTo>
                    <a:pt x="54" y="85"/>
                  </a:lnTo>
                  <a:lnTo>
                    <a:pt x="52" y="87"/>
                  </a:lnTo>
                  <a:lnTo>
                    <a:pt x="50" y="91"/>
                  </a:lnTo>
                  <a:lnTo>
                    <a:pt x="48" y="93"/>
                  </a:lnTo>
                  <a:lnTo>
                    <a:pt x="46" y="97"/>
                  </a:lnTo>
                  <a:lnTo>
                    <a:pt x="44" y="99"/>
                  </a:lnTo>
                  <a:lnTo>
                    <a:pt x="42" y="102"/>
                  </a:lnTo>
                  <a:lnTo>
                    <a:pt x="40" y="106"/>
                  </a:lnTo>
                  <a:lnTo>
                    <a:pt x="37" y="112"/>
                  </a:lnTo>
                  <a:lnTo>
                    <a:pt x="35" y="118"/>
                  </a:lnTo>
                  <a:lnTo>
                    <a:pt x="31" y="121"/>
                  </a:lnTo>
                  <a:lnTo>
                    <a:pt x="27" y="127"/>
                  </a:lnTo>
                  <a:lnTo>
                    <a:pt x="25" y="133"/>
                  </a:lnTo>
                  <a:lnTo>
                    <a:pt x="23" y="137"/>
                  </a:lnTo>
                  <a:lnTo>
                    <a:pt x="21" y="142"/>
                  </a:lnTo>
                  <a:lnTo>
                    <a:pt x="19" y="148"/>
                  </a:lnTo>
                  <a:lnTo>
                    <a:pt x="18" y="154"/>
                  </a:lnTo>
                  <a:lnTo>
                    <a:pt x="16" y="158"/>
                  </a:lnTo>
                  <a:lnTo>
                    <a:pt x="16" y="163"/>
                  </a:lnTo>
                  <a:lnTo>
                    <a:pt x="14" y="165"/>
                  </a:lnTo>
                  <a:lnTo>
                    <a:pt x="14" y="169"/>
                  </a:lnTo>
                  <a:lnTo>
                    <a:pt x="12" y="171"/>
                  </a:lnTo>
                  <a:lnTo>
                    <a:pt x="12" y="175"/>
                  </a:lnTo>
                  <a:lnTo>
                    <a:pt x="12" y="177"/>
                  </a:lnTo>
                  <a:lnTo>
                    <a:pt x="12" y="180"/>
                  </a:lnTo>
                  <a:lnTo>
                    <a:pt x="10" y="182"/>
                  </a:lnTo>
                  <a:lnTo>
                    <a:pt x="10" y="186"/>
                  </a:lnTo>
                  <a:lnTo>
                    <a:pt x="10" y="188"/>
                  </a:lnTo>
                  <a:lnTo>
                    <a:pt x="8" y="192"/>
                  </a:lnTo>
                  <a:lnTo>
                    <a:pt x="8" y="194"/>
                  </a:lnTo>
                  <a:lnTo>
                    <a:pt x="8" y="197"/>
                  </a:lnTo>
                  <a:lnTo>
                    <a:pt x="8" y="199"/>
                  </a:lnTo>
                  <a:lnTo>
                    <a:pt x="6" y="203"/>
                  </a:lnTo>
                  <a:lnTo>
                    <a:pt x="6" y="207"/>
                  </a:lnTo>
                  <a:lnTo>
                    <a:pt x="6" y="211"/>
                  </a:lnTo>
                  <a:lnTo>
                    <a:pt x="6" y="213"/>
                  </a:lnTo>
                  <a:lnTo>
                    <a:pt x="6" y="217"/>
                  </a:lnTo>
                  <a:lnTo>
                    <a:pt x="4" y="220"/>
                  </a:lnTo>
                  <a:lnTo>
                    <a:pt x="4" y="224"/>
                  </a:lnTo>
                  <a:lnTo>
                    <a:pt x="4" y="228"/>
                  </a:lnTo>
                  <a:lnTo>
                    <a:pt x="4" y="232"/>
                  </a:lnTo>
                  <a:lnTo>
                    <a:pt x="4" y="236"/>
                  </a:lnTo>
                  <a:lnTo>
                    <a:pt x="4" y="239"/>
                  </a:lnTo>
                  <a:lnTo>
                    <a:pt x="2" y="243"/>
                  </a:lnTo>
                  <a:lnTo>
                    <a:pt x="2" y="247"/>
                  </a:lnTo>
                  <a:lnTo>
                    <a:pt x="2" y="251"/>
                  </a:lnTo>
                  <a:lnTo>
                    <a:pt x="2" y="255"/>
                  </a:lnTo>
                  <a:lnTo>
                    <a:pt x="0" y="258"/>
                  </a:lnTo>
                  <a:lnTo>
                    <a:pt x="0" y="262"/>
                  </a:lnTo>
                  <a:lnTo>
                    <a:pt x="0" y="266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0" y="275"/>
                  </a:lnTo>
                  <a:lnTo>
                    <a:pt x="0" y="279"/>
                  </a:lnTo>
                  <a:lnTo>
                    <a:pt x="0" y="283"/>
                  </a:lnTo>
                  <a:lnTo>
                    <a:pt x="0" y="287"/>
                  </a:lnTo>
                  <a:lnTo>
                    <a:pt x="0" y="291"/>
                  </a:lnTo>
                  <a:lnTo>
                    <a:pt x="0" y="293"/>
                  </a:lnTo>
                  <a:lnTo>
                    <a:pt x="0" y="296"/>
                  </a:lnTo>
                  <a:lnTo>
                    <a:pt x="0" y="300"/>
                  </a:lnTo>
                  <a:lnTo>
                    <a:pt x="0" y="304"/>
                  </a:lnTo>
                  <a:lnTo>
                    <a:pt x="0" y="306"/>
                  </a:lnTo>
                  <a:lnTo>
                    <a:pt x="0" y="310"/>
                  </a:lnTo>
                  <a:lnTo>
                    <a:pt x="0" y="313"/>
                  </a:lnTo>
                  <a:lnTo>
                    <a:pt x="0" y="315"/>
                  </a:lnTo>
                  <a:lnTo>
                    <a:pt x="0" y="319"/>
                  </a:lnTo>
                  <a:lnTo>
                    <a:pt x="0" y="323"/>
                  </a:lnTo>
                  <a:lnTo>
                    <a:pt x="0" y="325"/>
                  </a:lnTo>
                  <a:lnTo>
                    <a:pt x="0" y="329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0" y="338"/>
                  </a:lnTo>
                  <a:lnTo>
                    <a:pt x="0" y="340"/>
                  </a:lnTo>
                  <a:lnTo>
                    <a:pt x="0" y="344"/>
                  </a:lnTo>
                  <a:lnTo>
                    <a:pt x="2" y="346"/>
                  </a:lnTo>
                  <a:lnTo>
                    <a:pt x="2" y="351"/>
                  </a:lnTo>
                  <a:lnTo>
                    <a:pt x="2" y="357"/>
                  </a:lnTo>
                  <a:lnTo>
                    <a:pt x="2" y="361"/>
                  </a:lnTo>
                  <a:lnTo>
                    <a:pt x="4" y="365"/>
                  </a:lnTo>
                  <a:lnTo>
                    <a:pt x="4" y="369"/>
                  </a:lnTo>
                  <a:lnTo>
                    <a:pt x="6" y="372"/>
                  </a:lnTo>
                  <a:lnTo>
                    <a:pt x="6" y="376"/>
                  </a:lnTo>
                  <a:lnTo>
                    <a:pt x="6" y="380"/>
                  </a:lnTo>
                  <a:lnTo>
                    <a:pt x="8" y="384"/>
                  </a:lnTo>
                  <a:lnTo>
                    <a:pt x="8" y="386"/>
                  </a:lnTo>
                  <a:lnTo>
                    <a:pt x="10" y="388"/>
                  </a:lnTo>
                  <a:lnTo>
                    <a:pt x="10" y="389"/>
                  </a:lnTo>
                  <a:lnTo>
                    <a:pt x="12" y="393"/>
                  </a:lnTo>
                  <a:lnTo>
                    <a:pt x="16" y="395"/>
                  </a:lnTo>
                  <a:lnTo>
                    <a:pt x="18" y="395"/>
                  </a:lnTo>
                  <a:lnTo>
                    <a:pt x="19" y="395"/>
                  </a:lnTo>
                  <a:lnTo>
                    <a:pt x="23" y="395"/>
                  </a:lnTo>
                  <a:lnTo>
                    <a:pt x="25" y="395"/>
                  </a:lnTo>
                  <a:lnTo>
                    <a:pt x="29" y="395"/>
                  </a:lnTo>
                  <a:lnTo>
                    <a:pt x="33" y="395"/>
                  </a:lnTo>
                  <a:lnTo>
                    <a:pt x="37" y="393"/>
                  </a:lnTo>
                  <a:lnTo>
                    <a:pt x="38" y="393"/>
                  </a:lnTo>
                  <a:lnTo>
                    <a:pt x="42" y="393"/>
                  </a:lnTo>
                  <a:lnTo>
                    <a:pt x="44" y="393"/>
                  </a:lnTo>
                  <a:lnTo>
                    <a:pt x="48" y="393"/>
                  </a:lnTo>
                  <a:lnTo>
                    <a:pt x="50" y="393"/>
                  </a:lnTo>
                  <a:lnTo>
                    <a:pt x="54" y="393"/>
                  </a:lnTo>
                  <a:lnTo>
                    <a:pt x="56" y="393"/>
                  </a:lnTo>
                  <a:lnTo>
                    <a:pt x="56" y="393"/>
                  </a:lnTo>
                  <a:lnTo>
                    <a:pt x="56" y="395"/>
                  </a:lnTo>
                  <a:lnTo>
                    <a:pt x="56" y="399"/>
                  </a:lnTo>
                  <a:lnTo>
                    <a:pt x="56" y="403"/>
                  </a:lnTo>
                  <a:lnTo>
                    <a:pt x="57" y="407"/>
                  </a:lnTo>
                  <a:lnTo>
                    <a:pt x="57" y="408"/>
                  </a:lnTo>
                  <a:lnTo>
                    <a:pt x="57" y="412"/>
                  </a:lnTo>
                  <a:lnTo>
                    <a:pt x="57" y="414"/>
                  </a:lnTo>
                  <a:lnTo>
                    <a:pt x="59" y="418"/>
                  </a:lnTo>
                  <a:lnTo>
                    <a:pt x="59" y="420"/>
                  </a:lnTo>
                  <a:lnTo>
                    <a:pt x="59" y="424"/>
                  </a:lnTo>
                  <a:lnTo>
                    <a:pt x="61" y="426"/>
                  </a:lnTo>
                  <a:lnTo>
                    <a:pt x="61" y="429"/>
                  </a:lnTo>
                  <a:lnTo>
                    <a:pt x="61" y="433"/>
                  </a:lnTo>
                  <a:lnTo>
                    <a:pt x="63" y="437"/>
                  </a:lnTo>
                  <a:lnTo>
                    <a:pt x="63" y="439"/>
                  </a:lnTo>
                  <a:lnTo>
                    <a:pt x="65" y="445"/>
                  </a:lnTo>
                  <a:lnTo>
                    <a:pt x="65" y="447"/>
                  </a:lnTo>
                  <a:lnTo>
                    <a:pt x="65" y="450"/>
                  </a:lnTo>
                  <a:lnTo>
                    <a:pt x="67" y="454"/>
                  </a:lnTo>
                  <a:lnTo>
                    <a:pt x="67" y="460"/>
                  </a:lnTo>
                  <a:lnTo>
                    <a:pt x="67" y="464"/>
                  </a:lnTo>
                  <a:lnTo>
                    <a:pt x="69" y="467"/>
                  </a:lnTo>
                  <a:lnTo>
                    <a:pt x="71" y="471"/>
                  </a:lnTo>
                  <a:lnTo>
                    <a:pt x="71" y="475"/>
                  </a:lnTo>
                  <a:lnTo>
                    <a:pt x="73" y="479"/>
                  </a:lnTo>
                  <a:lnTo>
                    <a:pt x="73" y="483"/>
                  </a:lnTo>
                  <a:lnTo>
                    <a:pt x="75" y="486"/>
                  </a:lnTo>
                  <a:lnTo>
                    <a:pt x="75" y="492"/>
                  </a:lnTo>
                  <a:lnTo>
                    <a:pt x="76" y="496"/>
                  </a:lnTo>
                  <a:lnTo>
                    <a:pt x="76" y="500"/>
                  </a:lnTo>
                  <a:lnTo>
                    <a:pt x="78" y="504"/>
                  </a:lnTo>
                  <a:lnTo>
                    <a:pt x="78" y="507"/>
                  </a:lnTo>
                  <a:lnTo>
                    <a:pt x="80" y="511"/>
                  </a:lnTo>
                  <a:lnTo>
                    <a:pt x="80" y="515"/>
                  </a:lnTo>
                  <a:lnTo>
                    <a:pt x="82" y="521"/>
                  </a:lnTo>
                  <a:lnTo>
                    <a:pt x="84" y="524"/>
                  </a:lnTo>
                  <a:lnTo>
                    <a:pt x="84" y="528"/>
                  </a:lnTo>
                  <a:lnTo>
                    <a:pt x="86" y="532"/>
                  </a:lnTo>
                  <a:lnTo>
                    <a:pt x="88" y="536"/>
                  </a:lnTo>
                  <a:lnTo>
                    <a:pt x="90" y="540"/>
                  </a:lnTo>
                  <a:lnTo>
                    <a:pt x="90" y="542"/>
                  </a:lnTo>
                  <a:lnTo>
                    <a:pt x="92" y="545"/>
                  </a:lnTo>
                  <a:lnTo>
                    <a:pt x="92" y="549"/>
                  </a:lnTo>
                  <a:lnTo>
                    <a:pt x="94" y="553"/>
                  </a:lnTo>
                  <a:lnTo>
                    <a:pt x="94" y="557"/>
                  </a:lnTo>
                  <a:lnTo>
                    <a:pt x="95" y="559"/>
                  </a:lnTo>
                  <a:lnTo>
                    <a:pt x="97" y="562"/>
                  </a:lnTo>
                  <a:lnTo>
                    <a:pt x="99" y="564"/>
                  </a:lnTo>
                  <a:lnTo>
                    <a:pt x="101" y="570"/>
                  </a:lnTo>
                  <a:lnTo>
                    <a:pt x="105" y="576"/>
                  </a:lnTo>
                  <a:lnTo>
                    <a:pt x="107" y="580"/>
                  </a:lnTo>
                  <a:lnTo>
                    <a:pt x="111" y="583"/>
                  </a:lnTo>
                  <a:lnTo>
                    <a:pt x="113" y="585"/>
                  </a:lnTo>
                  <a:lnTo>
                    <a:pt x="116" y="589"/>
                  </a:lnTo>
                  <a:lnTo>
                    <a:pt x="120" y="591"/>
                  </a:lnTo>
                  <a:lnTo>
                    <a:pt x="126" y="595"/>
                  </a:lnTo>
                  <a:lnTo>
                    <a:pt x="130" y="597"/>
                  </a:lnTo>
                  <a:lnTo>
                    <a:pt x="135" y="599"/>
                  </a:lnTo>
                  <a:lnTo>
                    <a:pt x="137" y="600"/>
                  </a:lnTo>
                  <a:lnTo>
                    <a:pt x="141" y="600"/>
                  </a:lnTo>
                  <a:lnTo>
                    <a:pt x="143" y="602"/>
                  </a:lnTo>
                  <a:lnTo>
                    <a:pt x="147" y="604"/>
                  </a:lnTo>
                  <a:lnTo>
                    <a:pt x="149" y="604"/>
                  </a:lnTo>
                  <a:lnTo>
                    <a:pt x="153" y="606"/>
                  </a:lnTo>
                  <a:lnTo>
                    <a:pt x="154" y="606"/>
                  </a:lnTo>
                  <a:lnTo>
                    <a:pt x="158" y="608"/>
                  </a:lnTo>
                  <a:lnTo>
                    <a:pt x="160" y="608"/>
                  </a:lnTo>
                  <a:lnTo>
                    <a:pt x="164" y="610"/>
                  </a:lnTo>
                  <a:lnTo>
                    <a:pt x="168" y="610"/>
                  </a:lnTo>
                  <a:lnTo>
                    <a:pt x="170" y="612"/>
                  </a:lnTo>
                  <a:lnTo>
                    <a:pt x="173" y="612"/>
                  </a:lnTo>
                  <a:lnTo>
                    <a:pt x="177" y="612"/>
                  </a:lnTo>
                  <a:lnTo>
                    <a:pt x="179" y="614"/>
                  </a:lnTo>
                  <a:lnTo>
                    <a:pt x="183" y="614"/>
                  </a:lnTo>
                  <a:lnTo>
                    <a:pt x="185" y="614"/>
                  </a:lnTo>
                  <a:lnTo>
                    <a:pt x="189" y="616"/>
                  </a:lnTo>
                  <a:lnTo>
                    <a:pt x="192" y="616"/>
                  </a:lnTo>
                  <a:lnTo>
                    <a:pt x="194" y="618"/>
                  </a:lnTo>
                  <a:lnTo>
                    <a:pt x="198" y="618"/>
                  </a:lnTo>
                  <a:lnTo>
                    <a:pt x="200" y="618"/>
                  </a:lnTo>
                  <a:lnTo>
                    <a:pt x="204" y="618"/>
                  </a:lnTo>
                  <a:lnTo>
                    <a:pt x="206" y="618"/>
                  </a:lnTo>
                  <a:lnTo>
                    <a:pt x="210" y="618"/>
                  </a:lnTo>
                  <a:lnTo>
                    <a:pt x="211" y="619"/>
                  </a:lnTo>
                  <a:lnTo>
                    <a:pt x="213" y="619"/>
                  </a:lnTo>
                  <a:lnTo>
                    <a:pt x="217" y="619"/>
                  </a:lnTo>
                  <a:lnTo>
                    <a:pt x="223" y="621"/>
                  </a:lnTo>
                  <a:lnTo>
                    <a:pt x="227" y="621"/>
                  </a:lnTo>
                  <a:lnTo>
                    <a:pt x="232" y="621"/>
                  </a:lnTo>
                  <a:lnTo>
                    <a:pt x="236" y="621"/>
                  </a:lnTo>
                  <a:lnTo>
                    <a:pt x="238" y="621"/>
                  </a:lnTo>
                  <a:lnTo>
                    <a:pt x="242" y="621"/>
                  </a:lnTo>
                  <a:lnTo>
                    <a:pt x="246" y="621"/>
                  </a:lnTo>
                  <a:lnTo>
                    <a:pt x="248" y="621"/>
                  </a:lnTo>
                  <a:lnTo>
                    <a:pt x="250" y="619"/>
                  </a:lnTo>
                  <a:lnTo>
                    <a:pt x="250" y="618"/>
                  </a:lnTo>
                  <a:lnTo>
                    <a:pt x="248" y="618"/>
                  </a:lnTo>
                  <a:lnTo>
                    <a:pt x="246" y="618"/>
                  </a:lnTo>
                  <a:lnTo>
                    <a:pt x="242" y="616"/>
                  </a:lnTo>
                  <a:lnTo>
                    <a:pt x="238" y="616"/>
                  </a:lnTo>
                  <a:lnTo>
                    <a:pt x="236" y="616"/>
                  </a:lnTo>
                  <a:lnTo>
                    <a:pt x="234" y="614"/>
                  </a:lnTo>
                  <a:lnTo>
                    <a:pt x="231" y="614"/>
                  </a:lnTo>
                  <a:lnTo>
                    <a:pt x="229" y="614"/>
                  </a:lnTo>
                  <a:lnTo>
                    <a:pt x="225" y="614"/>
                  </a:lnTo>
                  <a:lnTo>
                    <a:pt x="223" y="612"/>
                  </a:lnTo>
                  <a:lnTo>
                    <a:pt x="221" y="612"/>
                  </a:lnTo>
                  <a:lnTo>
                    <a:pt x="217" y="612"/>
                  </a:lnTo>
                  <a:lnTo>
                    <a:pt x="213" y="612"/>
                  </a:lnTo>
                  <a:lnTo>
                    <a:pt x="211" y="610"/>
                  </a:lnTo>
                  <a:lnTo>
                    <a:pt x="208" y="610"/>
                  </a:lnTo>
                  <a:lnTo>
                    <a:pt x="204" y="608"/>
                  </a:lnTo>
                  <a:lnTo>
                    <a:pt x="200" y="608"/>
                  </a:lnTo>
                  <a:lnTo>
                    <a:pt x="198" y="606"/>
                  </a:lnTo>
                  <a:lnTo>
                    <a:pt x="194" y="604"/>
                  </a:lnTo>
                  <a:lnTo>
                    <a:pt x="191" y="604"/>
                  </a:lnTo>
                  <a:lnTo>
                    <a:pt x="187" y="602"/>
                  </a:lnTo>
                  <a:lnTo>
                    <a:pt x="183" y="600"/>
                  </a:lnTo>
                  <a:lnTo>
                    <a:pt x="179" y="599"/>
                  </a:lnTo>
                  <a:lnTo>
                    <a:pt x="175" y="597"/>
                  </a:lnTo>
                  <a:lnTo>
                    <a:pt x="172" y="595"/>
                  </a:lnTo>
                  <a:lnTo>
                    <a:pt x="168" y="593"/>
                  </a:lnTo>
                  <a:lnTo>
                    <a:pt x="164" y="591"/>
                  </a:lnTo>
                  <a:lnTo>
                    <a:pt x="160" y="589"/>
                  </a:lnTo>
                  <a:lnTo>
                    <a:pt x="156" y="585"/>
                  </a:lnTo>
                  <a:lnTo>
                    <a:pt x="153" y="583"/>
                  </a:lnTo>
                  <a:lnTo>
                    <a:pt x="149" y="580"/>
                  </a:lnTo>
                  <a:lnTo>
                    <a:pt x="145" y="576"/>
                  </a:lnTo>
                  <a:lnTo>
                    <a:pt x="141" y="572"/>
                  </a:lnTo>
                  <a:lnTo>
                    <a:pt x="139" y="568"/>
                  </a:lnTo>
                  <a:lnTo>
                    <a:pt x="135" y="564"/>
                  </a:lnTo>
                  <a:lnTo>
                    <a:pt x="132" y="562"/>
                  </a:lnTo>
                  <a:lnTo>
                    <a:pt x="128" y="557"/>
                  </a:lnTo>
                  <a:lnTo>
                    <a:pt x="124" y="553"/>
                  </a:lnTo>
                  <a:lnTo>
                    <a:pt x="122" y="547"/>
                  </a:lnTo>
                  <a:lnTo>
                    <a:pt x="118" y="543"/>
                  </a:lnTo>
                  <a:lnTo>
                    <a:pt x="115" y="538"/>
                  </a:lnTo>
                  <a:lnTo>
                    <a:pt x="113" y="532"/>
                  </a:lnTo>
                  <a:lnTo>
                    <a:pt x="109" y="526"/>
                  </a:lnTo>
                  <a:lnTo>
                    <a:pt x="107" y="523"/>
                  </a:lnTo>
                  <a:lnTo>
                    <a:pt x="105" y="515"/>
                  </a:lnTo>
                  <a:lnTo>
                    <a:pt x="101" y="509"/>
                  </a:lnTo>
                  <a:lnTo>
                    <a:pt x="99" y="502"/>
                  </a:lnTo>
                  <a:lnTo>
                    <a:pt x="97" y="496"/>
                  </a:lnTo>
                  <a:lnTo>
                    <a:pt x="95" y="488"/>
                  </a:lnTo>
                  <a:lnTo>
                    <a:pt x="94" y="481"/>
                  </a:lnTo>
                  <a:lnTo>
                    <a:pt x="92" y="471"/>
                  </a:lnTo>
                  <a:lnTo>
                    <a:pt x="92" y="464"/>
                  </a:lnTo>
                  <a:lnTo>
                    <a:pt x="90" y="454"/>
                  </a:lnTo>
                  <a:lnTo>
                    <a:pt x="88" y="447"/>
                  </a:lnTo>
                  <a:lnTo>
                    <a:pt x="88" y="437"/>
                  </a:lnTo>
                  <a:lnTo>
                    <a:pt x="88" y="427"/>
                  </a:lnTo>
                  <a:lnTo>
                    <a:pt x="86" y="418"/>
                  </a:lnTo>
                  <a:lnTo>
                    <a:pt x="86" y="408"/>
                  </a:lnTo>
                  <a:lnTo>
                    <a:pt x="86" y="397"/>
                  </a:lnTo>
                  <a:lnTo>
                    <a:pt x="86" y="386"/>
                  </a:lnTo>
                  <a:lnTo>
                    <a:pt x="88" y="386"/>
                  </a:lnTo>
                  <a:lnTo>
                    <a:pt x="92" y="386"/>
                  </a:lnTo>
                  <a:lnTo>
                    <a:pt x="94" y="386"/>
                  </a:lnTo>
                  <a:lnTo>
                    <a:pt x="97" y="386"/>
                  </a:lnTo>
                  <a:lnTo>
                    <a:pt x="99" y="384"/>
                  </a:lnTo>
                  <a:lnTo>
                    <a:pt x="105" y="384"/>
                  </a:lnTo>
                  <a:lnTo>
                    <a:pt x="109" y="384"/>
                  </a:lnTo>
                  <a:lnTo>
                    <a:pt x="113" y="384"/>
                  </a:lnTo>
                  <a:lnTo>
                    <a:pt x="116" y="384"/>
                  </a:lnTo>
                  <a:lnTo>
                    <a:pt x="122" y="384"/>
                  </a:lnTo>
                  <a:lnTo>
                    <a:pt x="128" y="382"/>
                  </a:lnTo>
                  <a:lnTo>
                    <a:pt x="134" y="382"/>
                  </a:lnTo>
                  <a:lnTo>
                    <a:pt x="135" y="382"/>
                  </a:lnTo>
                  <a:lnTo>
                    <a:pt x="137" y="382"/>
                  </a:lnTo>
                  <a:lnTo>
                    <a:pt x="141" y="382"/>
                  </a:lnTo>
                  <a:lnTo>
                    <a:pt x="143" y="382"/>
                  </a:lnTo>
                  <a:lnTo>
                    <a:pt x="149" y="380"/>
                  </a:lnTo>
                  <a:lnTo>
                    <a:pt x="154" y="380"/>
                  </a:lnTo>
                  <a:lnTo>
                    <a:pt x="158" y="380"/>
                  </a:lnTo>
                  <a:lnTo>
                    <a:pt x="164" y="380"/>
                  </a:lnTo>
                  <a:lnTo>
                    <a:pt x="170" y="378"/>
                  </a:lnTo>
                  <a:lnTo>
                    <a:pt x="173" y="378"/>
                  </a:lnTo>
                  <a:lnTo>
                    <a:pt x="179" y="376"/>
                  </a:lnTo>
                  <a:lnTo>
                    <a:pt x="183" y="376"/>
                  </a:lnTo>
                  <a:lnTo>
                    <a:pt x="187" y="376"/>
                  </a:lnTo>
                  <a:lnTo>
                    <a:pt x="191" y="374"/>
                  </a:lnTo>
                  <a:lnTo>
                    <a:pt x="192" y="374"/>
                  </a:lnTo>
                  <a:lnTo>
                    <a:pt x="196" y="374"/>
                  </a:lnTo>
                  <a:lnTo>
                    <a:pt x="200" y="372"/>
                  </a:lnTo>
                  <a:lnTo>
                    <a:pt x="202" y="372"/>
                  </a:lnTo>
                  <a:lnTo>
                    <a:pt x="202" y="369"/>
                  </a:lnTo>
                  <a:lnTo>
                    <a:pt x="202" y="365"/>
                  </a:lnTo>
                  <a:lnTo>
                    <a:pt x="204" y="361"/>
                  </a:lnTo>
                  <a:lnTo>
                    <a:pt x="206" y="357"/>
                  </a:lnTo>
                  <a:lnTo>
                    <a:pt x="206" y="353"/>
                  </a:lnTo>
                  <a:lnTo>
                    <a:pt x="204" y="350"/>
                  </a:lnTo>
                  <a:lnTo>
                    <a:pt x="202" y="348"/>
                  </a:lnTo>
                  <a:lnTo>
                    <a:pt x="200" y="348"/>
                  </a:lnTo>
                  <a:lnTo>
                    <a:pt x="198" y="348"/>
                  </a:lnTo>
                  <a:lnTo>
                    <a:pt x="196" y="350"/>
                  </a:lnTo>
                  <a:lnTo>
                    <a:pt x="192" y="350"/>
                  </a:lnTo>
                  <a:lnTo>
                    <a:pt x="191" y="350"/>
                  </a:lnTo>
                  <a:lnTo>
                    <a:pt x="185" y="351"/>
                  </a:lnTo>
                  <a:lnTo>
                    <a:pt x="181" y="351"/>
                  </a:lnTo>
                  <a:lnTo>
                    <a:pt x="175" y="353"/>
                  </a:lnTo>
                  <a:lnTo>
                    <a:pt x="172" y="355"/>
                  </a:lnTo>
                  <a:lnTo>
                    <a:pt x="168" y="355"/>
                  </a:lnTo>
                  <a:lnTo>
                    <a:pt x="164" y="357"/>
                  </a:lnTo>
                  <a:lnTo>
                    <a:pt x="162" y="357"/>
                  </a:lnTo>
                  <a:lnTo>
                    <a:pt x="158" y="359"/>
                  </a:lnTo>
                  <a:lnTo>
                    <a:pt x="154" y="359"/>
                  </a:lnTo>
                  <a:lnTo>
                    <a:pt x="153" y="359"/>
                  </a:lnTo>
                  <a:lnTo>
                    <a:pt x="149" y="361"/>
                  </a:lnTo>
                  <a:lnTo>
                    <a:pt x="145" y="361"/>
                  </a:lnTo>
                  <a:lnTo>
                    <a:pt x="141" y="361"/>
                  </a:lnTo>
                  <a:lnTo>
                    <a:pt x="137" y="363"/>
                  </a:lnTo>
                  <a:lnTo>
                    <a:pt x="135" y="363"/>
                  </a:lnTo>
                  <a:lnTo>
                    <a:pt x="132" y="365"/>
                  </a:lnTo>
                  <a:lnTo>
                    <a:pt x="128" y="365"/>
                  </a:lnTo>
                  <a:lnTo>
                    <a:pt x="124" y="365"/>
                  </a:lnTo>
                  <a:lnTo>
                    <a:pt x="120" y="367"/>
                  </a:lnTo>
                  <a:lnTo>
                    <a:pt x="116" y="369"/>
                  </a:lnTo>
                  <a:lnTo>
                    <a:pt x="113" y="369"/>
                  </a:lnTo>
                  <a:lnTo>
                    <a:pt x="109" y="369"/>
                  </a:lnTo>
                  <a:lnTo>
                    <a:pt x="105" y="369"/>
                  </a:lnTo>
                  <a:lnTo>
                    <a:pt x="103" y="370"/>
                  </a:lnTo>
                  <a:lnTo>
                    <a:pt x="99" y="370"/>
                  </a:lnTo>
                  <a:lnTo>
                    <a:pt x="95" y="370"/>
                  </a:lnTo>
                  <a:lnTo>
                    <a:pt x="92" y="370"/>
                  </a:lnTo>
                  <a:lnTo>
                    <a:pt x="88" y="372"/>
                  </a:lnTo>
                  <a:lnTo>
                    <a:pt x="84" y="372"/>
                  </a:lnTo>
                  <a:lnTo>
                    <a:pt x="82" y="372"/>
                  </a:lnTo>
                  <a:lnTo>
                    <a:pt x="78" y="372"/>
                  </a:lnTo>
                  <a:lnTo>
                    <a:pt x="75" y="372"/>
                  </a:lnTo>
                  <a:lnTo>
                    <a:pt x="73" y="372"/>
                  </a:lnTo>
                  <a:lnTo>
                    <a:pt x="69" y="374"/>
                  </a:lnTo>
                  <a:lnTo>
                    <a:pt x="67" y="374"/>
                  </a:lnTo>
                  <a:lnTo>
                    <a:pt x="63" y="374"/>
                  </a:lnTo>
                  <a:lnTo>
                    <a:pt x="61" y="374"/>
                  </a:lnTo>
                  <a:lnTo>
                    <a:pt x="57" y="374"/>
                  </a:lnTo>
                  <a:lnTo>
                    <a:pt x="56" y="374"/>
                  </a:lnTo>
                  <a:lnTo>
                    <a:pt x="54" y="374"/>
                  </a:lnTo>
                  <a:lnTo>
                    <a:pt x="48" y="372"/>
                  </a:lnTo>
                  <a:lnTo>
                    <a:pt x="46" y="372"/>
                  </a:lnTo>
                  <a:lnTo>
                    <a:pt x="42" y="370"/>
                  </a:lnTo>
                  <a:lnTo>
                    <a:pt x="38" y="370"/>
                  </a:lnTo>
                  <a:lnTo>
                    <a:pt x="38" y="369"/>
                  </a:lnTo>
                  <a:lnTo>
                    <a:pt x="37" y="367"/>
                  </a:lnTo>
                  <a:lnTo>
                    <a:pt x="35" y="363"/>
                  </a:lnTo>
                  <a:lnTo>
                    <a:pt x="35" y="359"/>
                  </a:lnTo>
                  <a:lnTo>
                    <a:pt x="35" y="355"/>
                  </a:lnTo>
                  <a:lnTo>
                    <a:pt x="35" y="353"/>
                  </a:lnTo>
                  <a:lnTo>
                    <a:pt x="33" y="350"/>
                  </a:lnTo>
                  <a:lnTo>
                    <a:pt x="33" y="348"/>
                  </a:lnTo>
                  <a:lnTo>
                    <a:pt x="33" y="344"/>
                  </a:lnTo>
                  <a:lnTo>
                    <a:pt x="33" y="340"/>
                  </a:lnTo>
                  <a:lnTo>
                    <a:pt x="33" y="336"/>
                  </a:lnTo>
                  <a:lnTo>
                    <a:pt x="33" y="334"/>
                  </a:lnTo>
                  <a:lnTo>
                    <a:pt x="33" y="329"/>
                  </a:lnTo>
                  <a:lnTo>
                    <a:pt x="33" y="325"/>
                  </a:lnTo>
                  <a:lnTo>
                    <a:pt x="33" y="321"/>
                  </a:lnTo>
                  <a:lnTo>
                    <a:pt x="33" y="317"/>
                  </a:lnTo>
                  <a:lnTo>
                    <a:pt x="33" y="312"/>
                  </a:lnTo>
                  <a:lnTo>
                    <a:pt x="33" y="308"/>
                  </a:lnTo>
                  <a:lnTo>
                    <a:pt x="33" y="302"/>
                  </a:lnTo>
                  <a:lnTo>
                    <a:pt x="33" y="298"/>
                  </a:lnTo>
                  <a:lnTo>
                    <a:pt x="33" y="293"/>
                  </a:lnTo>
                  <a:lnTo>
                    <a:pt x="33" y="287"/>
                  </a:lnTo>
                  <a:lnTo>
                    <a:pt x="33" y="281"/>
                  </a:lnTo>
                  <a:lnTo>
                    <a:pt x="33" y="277"/>
                  </a:lnTo>
                  <a:lnTo>
                    <a:pt x="33" y="272"/>
                  </a:lnTo>
                  <a:lnTo>
                    <a:pt x="35" y="266"/>
                  </a:lnTo>
                  <a:lnTo>
                    <a:pt x="35" y="260"/>
                  </a:lnTo>
                  <a:lnTo>
                    <a:pt x="35" y="255"/>
                  </a:lnTo>
                  <a:lnTo>
                    <a:pt x="35" y="249"/>
                  </a:lnTo>
                  <a:lnTo>
                    <a:pt x="37" y="243"/>
                  </a:lnTo>
                  <a:lnTo>
                    <a:pt x="37" y="237"/>
                  </a:lnTo>
                  <a:lnTo>
                    <a:pt x="38" y="232"/>
                  </a:lnTo>
                  <a:lnTo>
                    <a:pt x="38" y="226"/>
                  </a:lnTo>
                  <a:lnTo>
                    <a:pt x="38" y="220"/>
                  </a:lnTo>
                  <a:lnTo>
                    <a:pt x="40" y="215"/>
                  </a:lnTo>
                  <a:lnTo>
                    <a:pt x="40" y="209"/>
                  </a:lnTo>
                  <a:lnTo>
                    <a:pt x="42" y="201"/>
                  </a:lnTo>
                  <a:lnTo>
                    <a:pt x="42" y="196"/>
                  </a:lnTo>
                  <a:lnTo>
                    <a:pt x="44" y="190"/>
                  </a:lnTo>
                  <a:lnTo>
                    <a:pt x="46" y="184"/>
                  </a:lnTo>
                  <a:lnTo>
                    <a:pt x="46" y="178"/>
                  </a:lnTo>
                  <a:lnTo>
                    <a:pt x="48" y="173"/>
                  </a:lnTo>
                  <a:lnTo>
                    <a:pt x="50" y="167"/>
                  </a:lnTo>
                  <a:lnTo>
                    <a:pt x="50" y="161"/>
                  </a:lnTo>
                  <a:lnTo>
                    <a:pt x="52" y="156"/>
                  </a:lnTo>
                  <a:lnTo>
                    <a:pt x="54" y="150"/>
                  </a:lnTo>
                  <a:lnTo>
                    <a:pt x="56" y="144"/>
                  </a:lnTo>
                  <a:lnTo>
                    <a:pt x="57" y="140"/>
                  </a:lnTo>
                  <a:lnTo>
                    <a:pt x="59" y="135"/>
                  </a:lnTo>
                  <a:lnTo>
                    <a:pt x="61" y="129"/>
                  </a:lnTo>
                  <a:lnTo>
                    <a:pt x="63" y="123"/>
                  </a:lnTo>
                  <a:lnTo>
                    <a:pt x="65" y="120"/>
                  </a:lnTo>
                  <a:lnTo>
                    <a:pt x="67" y="114"/>
                  </a:lnTo>
                  <a:lnTo>
                    <a:pt x="69" y="110"/>
                  </a:lnTo>
                  <a:lnTo>
                    <a:pt x="73" y="106"/>
                  </a:lnTo>
                  <a:lnTo>
                    <a:pt x="75" y="101"/>
                  </a:lnTo>
                  <a:lnTo>
                    <a:pt x="76" y="97"/>
                  </a:lnTo>
                  <a:lnTo>
                    <a:pt x="80" y="93"/>
                  </a:lnTo>
                  <a:lnTo>
                    <a:pt x="82" y="87"/>
                  </a:lnTo>
                  <a:lnTo>
                    <a:pt x="86" y="85"/>
                  </a:lnTo>
                  <a:lnTo>
                    <a:pt x="88" y="82"/>
                  </a:lnTo>
                  <a:lnTo>
                    <a:pt x="92" y="78"/>
                  </a:lnTo>
                  <a:lnTo>
                    <a:pt x="95" y="76"/>
                  </a:lnTo>
                  <a:lnTo>
                    <a:pt x="99" y="72"/>
                  </a:lnTo>
                  <a:lnTo>
                    <a:pt x="101" y="70"/>
                  </a:lnTo>
                  <a:lnTo>
                    <a:pt x="105" y="66"/>
                  </a:lnTo>
                  <a:lnTo>
                    <a:pt x="107" y="64"/>
                  </a:lnTo>
                  <a:lnTo>
                    <a:pt x="111" y="61"/>
                  </a:lnTo>
                  <a:lnTo>
                    <a:pt x="115" y="59"/>
                  </a:lnTo>
                  <a:lnTo>
                    <a:pt x="116" y="57"/>
                  </a:lnTo>
                  <a:lnTo>
                    <a:pt x="120" y="55"/>
                  </a:lnTo>
                  <a:lnTo>
                    <a:pt x="122" y="53"/>
                  </a:lnTo>
                  <a:lnTo>
                    <a:pt x="128" y="47"/>
                  </a:lnTo>
                  <a:lnTo>
                    <a:pt x="134" y="45"/>
                  </a:lnTo>
                  <a:lnTo>
                    <a:pt x="137" y="42"/>
                  </a:lnTo>
                  <a:lnTo>
                    <a:pt x="143" y="40"/>
                  </a:lnTo>
                  <a:lnTo>
                    <a:pt x="147" y="36"/>
                  </a:lnTo>
                  <a:lnTo>
                    <a:pt x="151" y="34"/>
                  </a:lnTo>
                  <a:lnTo>
                    <a:pt x="154" y="32"/>
                  </a:lnTo>
                  <a:lnTo>
                    <a:pt x="158" y="30"/>
                  </a:lnTo>
                  <a:lnTo>
                    <a:pt x="162" y="28"/>
                  </a:lnTo>
                  <a:lnTo>
                    <a:pt x="166" y="26"/>
                  </a:lnTo>
                  <a:lnTo>
                    <a:pt x="168" y="26"/>
                  </a:lnTo>
                  <a:lnTo>
                    <a:pt x="172" y="25"/>
                  </a:lnTo>
                  <a:lnTo>
                    <a:pt x="175" y="23"/>
                  </a:lnTo>
                  <a:lnTo>
                    <a:pt x="181" y="23"/>
                  </a:lnTo>
                  <a:lnTo>
                    <a:pt x="183" y="21"/>
                  </a:lnTo>
                  <a:lnTo>
                    <a:pt x="187" y="21"/>
                  </a:lnTo>
                  <a:lnTo>
                    <a:pt x="191" y="23"/>
                  </a:lnTo>
                  <a:lnTo>
                    <a:pt x="192" y="23"/>
                  </a:lnTo>
                  <a:lnTo>
                    <a:pt x="166" y="4"/>
                  </a:lnTo>
                  <a:lnTo>
                    <a:pt x="166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ADECE8E4-FF8A-B520-A23B-771CE56F2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3206"/>
              <a:ext cx="205" cy="234"/>
            </a:xfrm>
            <a:custGeom>
              <a:avLst/>
              <a:gdLst>
                <a:gd name="T0" fmla="*/ 0 w 409"/>
                <a:gd name="T1" fmla="*/ 7 h 467"/>
                <a:gd name="T2" fmla="*/ 2 w 409"/>
                <a:gd name="T3" fmla="*/ 40 h 467"/>
                <a:gd name="T4" fmla="*/ 5 w 409"/>
                <a:gd name="T5" fmla="*/ 72 h 467"/>
                <a:gd name="T6" fmla="*/ 11 w 409"/>
                <a:gd name="T7" fmla="*/ 112 h 467"/>
                <a:gd name="T8" fmla="*/ 19 w 409"/>
                <a:gd name="T9" fmla="*/ 152 h 467"/>
                <a:gd name="T10" fmla="*/ 26 w 409"/>
                <a:gd name="T11" fmla="*/ 190 h 467"/>
                <a:gd name="T12" fmla="*/ 36 w 409"/>
                <a:gd name="T13" fmla="*/ 222 h 467"/>
                <a:gd name="T14" fmla="*/ 57 w 409"/>
                <a:gd name="T15" fmla="*/ 245 h 467"/>
                <a:gd name="T16" fmla="*/ 89 w 409"/>
                <a:gd name="T17" fmla="*/ 249 h 467"/>
                <a:gd name="T18" fmla="*/ 121 w 409"/>
                <a:gd name="T19" fmla="*/ 243 h 467"/>
                <a:gd name="T20" fmla="*/ 156 w 409"/>
                <a:gd name="T21" fmla="*/ 224 h 467"/>
                <a:gd name="T22" fmla="*/ 186 w 409"/>
                <a:gd name="T23" fmla="*/ 197 h 467"/>
                <a:gd name="T24" fmla="*/ 213 w 409"/>
                <a:gd name="T25" fmla="*/ 165 h 467"/>
                <a:gd name="T26" fmla="*/ 249 w 409"/>
                <a:gd name="T27" fmla="*/ 139 h 467"/>
                <a:gd name="T28" fmla="*/ 266 w 409"/>
                <a:gd name="T29" fmla="*/ 163 h 467"/>
                <a:gd name="T30" fmla="*/ 258 w 409"/>
                <a:gd name="T31" fmla="*/ 196 h 467"/>
                <a:gd name="T32" fmla="*/ 262 w 409"/>
                <a:gd name="T33" fmla="*/ 222 h 467"/>
                <a:gd name="T34" fmla="*/ 304 w 409"/>
                <a:gd name="T35" fmla="*/ 232 h 467"/>
                <a:gd name="T36" fmla="*/ 350 w 409"/>
                <a:gd name="T37" fmla="*/ 239 h 467"/>
                <a:gd name="T38" fmla="*/ 382 w 409"/>
                <a:gd name="T39" fmla="*/ 251 h 467"/>
                <a:gd name="T40" fmla="*/ 374 w 409"/>
                <a:gd name="T41" fmla="*/ 281 h 467"/>
                <a:gd name="T42" fmla="*/ 340 w 409"/>
                <a:gd name="T43" fmla="*/ 285 h 467"/>
                <a:gd name="T44" fmla="*/ 304 w 409"/>
                <a:gd name="T45" fmla="*/ 283 h 467"/>
                <a:gd name="T46" fmla="*/ 279 w 409"/>
                <a:gd name="T47" fmla="*/ 298 h 467"/>
                <a:gd name="T48" fmla="*/ 304 w 409"/>
                <a:gd name="T49" fmla="*/ 323 h 467"/>
                <a:gd name="T50" fmla="*/ 333 w 409"/>
                <a:gd name="T51" fmla="*/ 367 h 467"/>
                <a:gd name="T52" fmla="*/ 308 w 409"/>
                <a:gd name="T53" fmla="*/ 397 h 467"/>
                <a:gd name="T54" fmla="*/ 266 w 409"/>
                <a:gd name="T55" fmla="*/ 399 h 467"/>
                <a:gd name="T56" fmla="*/ 249 w 409"/>
                <a:gd name="T57" fmla="*/ 414 h 467"/>
                <a:gd name="T58" fmla="*/ 258 w 409"/>
                <a:gd name="T59" fmla="*/ 441 h 467"/>
                <a:gd name="T60" fmla="*/ 218 w 409"/>
                <a:gd name="T61" fmla="*/ 439 h 467"/>
                <a:gd name="T62" fmla="*/ 192 w 409"/>
                <a:gd name="T63" fmla="*/ 433 h 467"/>
                <a:gd name="T64" fmla="*/ 156 w 409"/>
                <a:gd name="T65" fmla="*/ 420 h 467"/>
                <a:gd name="T66" fmla="*/ 120 w 409"/>
                <a:gd name="T67" fmla="*/ 403 h 467"/>
                <a:gd name="T68" fmla="*/ 123 w 409"/>
                <a:gd name="T69" fmla="*/ 424 h 467"/>
                <a:gd name="T70" fmla="*/ 154 w 409"/>
                <a:gd name="T71" fmla="*/ 441 h 467"/>
                <a:gd name="T72" fmla="*/ 186 w 409"/>
                <a:gd name="T73" fmla="*/ 454 h 467"/>
                <a:gd name="T74" fmla="*/ 217 w 409"/>
                <a:gd name="T75" fmla="*/ 462 h 467"/>
                <a:gd name="T76" fmla="*/ 249 w 409"/>
                <a:gd name="T77" fmla="*/ 466 h 467"/>
                <a:gd name="T78" fmla="*/ 281 w 409"/>
                <a:gd name="T79" fmla="*/ 466 h 467"/>
                <a:gd name="T80" fmla="*/ 293 w 409"/>
                <a:gd name="T81" fmla="*/ 441 h 467"/>
                <a:gd name="T82" fmla="*/ 291 w 409"/>
                <a:gd name="T83" fmla="*/ 424 h 467"/>
                <a:gd name="T84" fmla="*/ 329 w 409"/>
                <a:gd name="T85" fmla="*/ 420 h 467"/>
                <a:gd name="T86" fmla="*/ 357 w 409"/>
                <a:gd name="T87" fmla="*/ 389 h 467"/>
                <a:gd name="T88" fmla="*/ 350 w 409"/>
                <a:gd name="T89" fmla="*/ 355 h 467"/>
                <a:gd name="T90" fmla="*/ 325 w 409"/>
                <a:gd name="T91" fmla="*/ 313 h 467"/>
                <a:gd name="T92" fmla="*/ 352 w 409"/>
                <a:gd name="T93" fmla="*/ 315 h 467"/>
                <a:gd name="T94" fmla="*/ 388 w 409"/>
                <a:gd name="T95" fmla="*/ 308 h 467"/>
                <a:gd name="T96" fmla="*/ 407 w 409"/>
                <a:gd name="T97" fmla="*/ 272 h 467"/>
                <a:gd name="T98" fmla="*/ 397 w 409"/>
                <a:gd name="T99" fmla="*/ 243 h 467"/>
                <a:gd name="T100" fmla="*/ 357 w 409"/>
                <a:gd name="T101" fmla="*/ 226 h 467"/>
                <a:gd name="T102" fmla="*/ 319 w 409"/>
                <a:gd name="T103" fmla="*/ 215 h 467"/>
                <a:gd name="T104" fmla="*/ 283 w 409"/>
                <a:gd name="T105" fmla="*/ 203 h 467"/>
                <a:gd name="T106" fmla="*/ 291 w 409"/>
                <a:gd name="T107" fmla="*/ 173 h 467"/>
                <a:gd name="T108" fmla="*/ 293 w 409"/>
                <a:gd name="T109" fmla="*/ 140 h 467"/>
                <a:gd name="T110" fmla="*/ 260 w 409"/>
                <a:gd name="T111" fmla="*/ 121 h 467"/>
                <a:gd name="T112" fmla="*/ 226 w 409"/>
                <a:gd name="T113" fmla="*/ 125 h 467"/>
                <a:gd name="T114" fmla="*/ 192 w 409"/>
                <a:gd name="T115" fmla="*/ 161 h 467"/>
                <a:gd name="T116" fmla="*/ 165 w 409"/>
                <a:gd name="T117" fmla="*/ 197 h 467"/>
                <a:gd name="T118" fmla="*/ 120 w 409"/>
                <a:gd name="T119" fmla="*/ 228 h 467"/>
                <a:gd name="T120" fmla="*/ 70 w 409"/>
                <a:gd name="T121" fmla="*/ 224 h 467"/>
                <a:gd name="T122" fmla="*/ 49 w 409"/>
                <a:gd name="T123" fmla="*/ 194 h 467"/>
                <a:gd name="T124" fmla="*/ 45 w 409"/>
                <a:gd name="T125" fmla="*/ 152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09" h="467">
                  <a:moveTo>
                    <a:pt x="19" y="7"/>
                  </a:moveTo>
                  <a:lnTo>
                    <a:pt x="15" y="6"/>
                  </a:lnTo>
                  <a:lnTo>
                    <a:pt x="11" y="4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2" y="26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40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4" y="47"/>
                  </a:lnTo>
                  <a:lnTo>
                    <a:pt x="4" y="51"/>
                  </a:lnTo>
                  <a:lnTo>
                    <a:pt x="4" y="55"/>
                  </a:lnTo>
                  <a:lnTo>
                    <a:pt x="4" y="59"/>
                  </a:lnTo>
                  <a:lnTo>
                    <a:pt x="5" y="61"/>
                  </a:lnTo>
                  <a:lnTo>
                    <a:pt x="5" y="64"/>
                  </a:lnTo>
                  <a:lnTo>
                    <a:pt x="5" y="68"/>
                  </a:lnTo>
                  <a:lnTo>
                    <a:pt x="5" y="72"/>
                  </a:lnTo>
                  <a:lnTo>
                    <a:pt x="7" y="76"/>
                  </a:lnTo>
                  <a:lnTo>
                    <a:pt x="7" y="80"/>
                  </a:lnTo>
                  <a:lnTo>
                    <a:pt x="9" y="83"/>
                  </a:lnTo>
                  <a:lnTo>
                    <a:pt x="9" y="87"/>
                  </a:lnTo>
                  <a:lnTo>
                    <a:pt x="9" y="91"/>
                  </a:lnTo>
                  <a:lnTo>
                    <a:pt x="9" y="95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8"/>
                  </a:lnTo>
                  <a:lnTo>
                    <a:pt x="11" y="112"/>
                  </a:lnTo>
                  <a:lnTo>
                    <a:pt x="13" y="116"/>
                  </a:lnTo>
                  <a:lnTo>
                    <a:pt x="13" y="120"/>
                  </a:lnTo>
                  <a:lnTo>
                    <a:pt x="15" y="123"/>
                  </a:lnTo>
                  <a:lnTo>
                    <a:pt x="15" y="127"/>
                  </a:lnTo>
                  <a:lnTo>
                    <a:pt x="15" y="133"/>
                  </a:lnTo>
                  <a:lnTo>
                    <a:pt x="17" y="137"/>
                  </a:lnTo>
                  <a:lnTo>
                    <a:pt x="17" y="140"/>
                  </a:lnTo>
                  <a:lnTo>
                    <a:pt x="17" y="144"/>
                  </a:lnTo>
                  <a:lnTo>
                    <a:pt x="19" y="150"/>
                  </a:lnTo>
                  <a:lnTo>
                    <a:pt x="19" y="152"/>
                  </a:lnTo>
                  <a:lnTo>
                    <a:pt x="21" y="158"/>
                  </a:lnTo>
                  <a:lnTo>
                    <a:pt x="21" y="161"/>
                  </a:lnTo>
                  <a:lnTo>
                    <a:pt x="23" y="165"/>
                  </a:lnTo>
                  <a:lnTo>
                    <a:pt x="23" y="169"/>
                  </a:lnTo>
                  <a:lnTo>
                    <a:pt x="23" y="173"/>
                  </a:lnTo>
                  <a:lnTo>
                    <a:pt x="24" y="177"/>
                  </a:lnTo>
                  <a:lnTo>
                    <a:pt x="24" y="180"/>
                  </a:lnTo>
                  <a:lnTo>
                    <a:pt x="24" y="184"/>
                  </a:lnTo>
                  <a:lnTo>
                    <a:pt x="26" y="188"/>
                  </a:lnTo>
                  <a:lnTo>
                    <a:pt x="26" y="190"/>
                  </a:lnTo>
                  <a:lnTo>
                    <a:pt x="28" y="194"/>
                  </a:lnTo>
                  <a:lnTo>
                    <a:pt x="28" y="197"/>
                  </a:lnTo>
                  <a:lnTo>
                    <a:pt x="28" y="201"/>
                  </a:lnTo>
                  <a:lnTo>
                    <a:pt x="30" y="203"/>
                  </a:lnTo>
                  <a:lnTo>
                    <a:pt x="30" y="207"/>
                  </a:lnTo>
                  <a:lnTo>
                    <a:pt x="32" y="211"/>
                  </a:lnTo>
                  <a:lnTo>
                    <a:pt x="32" y="213"/>
                  </a:lnTo>
                  <a:lnTo>
                    <a:pt x="34" y="215"/>
                  </a:lnTo>
                  <a:lnTo>
                    <a:pt x="34" y="218"/>
                  </a:lnTo>
                  <a:lnTo>
                    <a:pt x="36" y="222"/>
                  </a:lnTo>
                  <a:lnTo>
                    <a:pt x="38" y="228"/>
                  </a:lnTo>
                  <a:lnTo>
                    <a:pt x="38" y="232"/>
                  </a:lnTo>
                  <a:lnTo>
                    <a:pt x="40" y="234"/>
                  </a:lnTo>
                  <a:lnTo>
                    <a:pt x="42" y="237"/>
                  </a:lnTo>
                  <a:lnTo>
                    <a:pt x="43" y="239"/>
                  </a:lnTo>
                  <a:lnTo>
                    <a:pt x="45" y="241"/>
                  </a:lnTo>
                  <a:lnTo>
                    <a:pt x="51" y="243"/>
                  </a:lnTo>
                  <a:lnTo>
                    <a:pt x="53" y="243"/>
                  </a:lnTo>
                  <a:lnTo>
                    <a:pt x="55" y="245"/>
                  </a:lnTo>
                  <a:lnTo>
                    <a:pt x="57" y="245"/>
                  </a:lnTo>
                  <a:lnTo>
                    <a:pt x="61" y="247"/>
                  </a:lnTo>
                  <a:lnTo>
                    <a:pt x="64" y="247"/>
                  </a:lnTo>
                  <a:lnTo>
                    <a:pt x="66" y="247"/>
                  </a:lnTo>
                  <a:lnTo>
                    <a:pt x="70" y="247"/>
                  </a:lnTo>
                  <a:lnTo>
                    <a:pt x="72" y="247"/>
                  </a:lnTo>
                  <a:lnTo>
                    <a:pt x="76" y="247"/>
                  </a:lnTo>
                  <a:lnTo>
                    <a:pt x="80" y="249"/>
                  </a:lnTo>
                  <a:lnTo>
                    <a:pt x="83" y="249"/>
                  </a:lnTo>
                  <a:lnTo>
                    <a:pt x="87" y="249"/>
                  </a:lnTo>
                  <a:lnTo>
                    <a:pt x="89" y="249"/>
                  </a:lnTo>
                  <a:lnTo>
                    <a:pt x="93" y="249"/>
                  </a:lnTo>
                  <a:lnTo>
                    <a:pt x="97" y="247"/>
                  </a:lnTo>
                  <a:lnTo>
                    <a:pt x="101" y="247"/>
                  </a:lnTo>
                  <a:lnTo>
                    <a:pt x="102" y="247"/>
                  </a:lnTo>
                  <a:lnTo>
                    <a:pt x="106" y="247"/>
                  </a:lnTo>
                  <a:lnTo>
                    <a:pt x="110" y="247"/>
                  </a:lnTo>
                  <a:lnTo>
                    <a:pt x="112" y="247"/>
                  </a:lnTo>
                  <a:lnTo>
                    <a:pt x="116" y="245"/>
                  </a:lnTo>
                  <a:lnTo>
                    <a:pt x="118" y="245"/>
                  </a:lnTo>
                  <a:lnTo>
                    <a:pt x="121" y="243"/>
                  </a:lnTo>
                  <a:lnTo>
                    <a:pt x="125" y="243"/>
                  </a:lnTo>
                  <a:lnTo>
                    <a:pt x="129" y="241"/>
                  </a:lnTo>
                  <a:lnTo>
                    <a:pt x="133" y="241"/>
                  </a:lnTo>
                  <a:lnTo>
                    <a:pt x="137" y="237"/>
                  </a:lnTo>
                  <a:lnTo>
                    <a:pt x="140" y="236"/>
                  </a:lnTo>
                  <a:lnTo>
                    <a:pt x="144" y="234"/>
                  </a:lnTo>
                  <a:lnTo>
                    <a:pt x="146" y="232"/>
                  </a:lnTo>
                  <a:lnTo>
                    <a:pt x="150" y="230"/>
                  </a:lnTo>
                  <a:lnTo>
                    <a:pt x="152" y="228"/>
                  </a:lnTo>
                  <a:lnTo>
                    <a:pt x="156" y="224"/>
                  </a:lnTo>
                  <a:lnTo>
                    <a:pt x="158" y="222"/>
                  </a:lnTo>
                  <a:lnTo>
                    <a:pt x="161" y="220"/>
                  </a:lnTo>
                  <a:lnTo>
                    <a:pt x="165" y="216"/>
                  </a:lnTo>
                  <a:lnTo>
                    <a:pt x="167" y="215"/>
                  </a:lnTo>
                  <a:lnTo>
                    <a:pt x="171" y="213"/>
                  </a:lnTo>
                  <a:lnTo>
                    <a:pt x="175" y="209"/>
                  </a:lnTo>
                  <a:lnTo>
                    <a:pt x="177" y="207"/>
                  </a:lnTo>
                  <a:lnTo>
                    <a:pt x="180" y="203"/>
                  </a:lnTo>
                  <a:lnTo>
                    <a:pt x="184" y="201"/>
                  </a:lnTo>
                  <a:lnTo>
                    <a:pt x="186" y="197"/>
                  </a:lnTo>
                  <a:lnTo>
                    <a:pt x="190" y="196"/>
                  </a:lnTo>
                  <a:lnTo>
                    <a:pt x="192" y="192"/>
                  </a:lnTo>
                  <a:lnTo>
                    <a:pt x="196" y="190"/>
                  </a:lnTo>
                  <a:lnTo>
                    <a:pt x="198" y="188"/>
                  </a:lnTo>
                  <a:lnTo>
                    <a:pt x="199" y="186"/>
                  </a:lnTo>
                  <a:lnTo>
                    <a:pt x="203" y="180"/>
                  </a:lnTo>
                  <a:lnTo>
                    <a:pt x="209" y="177"/>
                  </a:lnTo>
                  <a:lnTo>
                    <a:pt x="211" y="173"/>
                  </a:lnTo>
                  <a:lnTo>
                    <a:pt x="213" y="169"/>
                  </a:lnTo>
                  <a:lnTo>
                    <a:pt x="213" y="165"/>
                  </a:lnTo>
                  <a:lnTo>
                    <a:pt x="215" y="161"/>
                  </a:lnTo>
                  <a:lnTo>
                    <a:pt x="217" y="159"/>
                  </a:lnTo>
                  <a:lnTo>
                    <a:pt x="220" y="156"/>
                  </a:lnTo>
                  <a:lnTo>
                    <a:pt x="222" y="152"/>
                  </a:lnTo>
                  <a:lnTo>
                    <a:pt x="226" y="150"/>
                  </a:lnTo>
                  <a:lnTo>
                    <a:pt x="232" y="146"/>
                  </a:lnTo>
                  <a:lnTo>
                    <a:pt x="236" y="144"/>
                  </a:lnTo>
                  <a:lnTo>
                    <a:pt x="239" y="142"/>
                  </a:lnTo>
                  <a:lnTo>
                    <a:pt x="243" y="140"/>
                  </a:lnTo>
                  <a:lnTo>
                    <a:pt x="249" y="139"/>
                  </a:lnTo>
                  <a:lnTo>
                    <a:pt x="253" y="139"/>
                  </a:lnTo>
                  <a:lnTo>
                    <a:pt x="256" y="139"/>
                  </a:lnTo>
                  <a:lnTo>
                    <a:pt x="258" y="140"/>
                  </a:lnTo>
                  <a:lnTo>
                    <a:pt x="262" y="140"/>
                  </a:lnTo>
                  <a:lnTo>
                    <a:pt x="264" y="144"/>
                  </a:lnTo>
                  <a:lnTo>
                    <a:pt x="264" y="146"/>
                  </a:lnTo>
                  <a:lnTo>
                    <a:pt x="266" y="148"/>
                  </a:lnTo>
                  <a:lnTo>
                    <a:pt x="266" y="152"/>
                  </a:lnTo>
                  <a:lnTo>
                    <a:pt x="266" y="158"/>
                  </a:lnTo>
                  <a:lnTo>
                    <a:pt x="266" y="163"/>
                  </a:lnTo>
                  <a:lnTo>
                    <a:pt x="266" y="169"/>
                  </a:lnTo>
                  <a:lnTo>
                    <a:pt x="264" y="171"/>
                  </a:lnTo>
                  <a:lnTo>
                    <a:pt x="264" y="175"/>
                  </a:lnTo>
                  <a:lnTo>
                    <a:pt x="264" y="177"/>
                  </a:lnTo>
                  <a:lnTo>
                    <a:pt x="262" y="180"/>
                  </a:lnTo>
                  <a:lnTo>
                    <a:pt x="262" y="182"/>
                  </a:lnTo>
                  <a:lnTo>
                    <a:pt x="260" y="186"/>
                  </a:lnTo>
                  <a:lnTo>
                    <a:pt x="260" y="188"/>
                  </a:lnTo>
                  <a:lnTo>
                    <a:pt x="260" y="190"/>
                  </a:lnTo>
                  <a:lnTo>
                    <a:pt x="258" y="196"/>
                  </a:lnTo>
                  <a:lnTo>
                    <a:pt x="256" y="201"/>
                  </a:lnTo>
                  <a:lnTo>
                    <a:pt x="255" y="205"/>
                  </a:lnTo>
                  <a:lnTo>
                    <a:pt x="253" y="209"/>
                  </a:lnTo>
                  <a:lnTo>
                    <a:pt x="253" y="213"/>
                  </a:lnTo>
                  <a:lnTo>
                    <a:pt x="253" y="215"/>
                  </a:lnTo>
                  <a:lnTo>
                    <a:pt x="253" y="216"/>
                  </a:lnTo>
                  <a:lnTo>
                    <a:pt x="255" y="218"/>
                  </a:lnTo>
                  <a:lnTo>
                    <a:pt x="256" y="218"/>
                  </a:lnTo>
                  <a:lnTo>
                    <a:pt x="260" y="220"/>
                  </a:lnTo>
                  <a:lnTo>
                    <a:pt x="262" y="222"/>
                  </a:lnTo>
                  <a:lnTo>
                    <a:pt x="266" y="222"/>
                  </a:lnTo>
                  <a:lnTo>
                    <a:pt x="268" y="224"/>
                  </a:lnTo>
                  <a:lnTo>
                    <a:pt x="272" y="224"/>
                  </a:lnTo>
                  <a:lnTo>
                    <a:pt x="275" y="226"/>
                  </a:lnTo>
                  <a:lnTo>
                    <a:pt x="281" y="226"/>
                  </a:lnTo>
                  <a:lnTo>
                    <a:pt x="285" y="228"/>
                  </a:lnTo>
                  <a:lnTo>
                    <a:pt x="289" y="228"/>
                  </a:lnTo>
                  <a:lnTo>
                    <a:pt x="295" y="230"/>
                  </a:lnTo>
                  <a:lnTo>
                    <a:pt x="300" y="232"/>
                  </a:lnTo>
                  <a:lnTo>
                    <a:pt x="304" y="232"/>
                  </a:lnTo>
                  <a:lnTo>
                    <a:pt x="308" y="232"/>
                  </a:lnTo>
                  <a:lnTo>
                    <a:pt x="314" y="234"/>
                  </a:lnTo>
                  <a:lnTo>
                    <a:pt x="319" y="234"/>
                  </a:lnTo>
                  <a:lnTo>
                    <a:pt x="323" y="236"/>
                  </a:lnTo>
                  <a:lnTo>
                    <a:pt x="329" y="236"/>
                  </a:lnTo>
                  <a:lnTo>
                    <a:pt x="333" y="237"/>
                  </a:lnTo>
                  <a:lnTo>
                    <a:pt x="338" y="237"/>
                  </a:lnTo>
                  <a:lnTo>
                    <a:pt x="342" y="237"/>
                  </a:lnTo>
                  <a:lnTo>
                    <a:pt x="346" y="239"/>
                  </a:lnTo>
                  <a:lnTo>
                    <a:pt x="350" y="239"/>
                  </a:lnTo>
                  <a:lnTo>
                    <a:pt x="353" y="239"/>
                  </a:lnTo>
                  <a:lnTo>
                    <a:pt x="355" y="241"/>
                  </a:lnTo>
                  <a:lnTo>
                    <a:pt x="359" y="241"/>
                  </a:lnTo>
                  <a:lnTo>
                    <a:pt x="363" y="241"/>
                  </a:lnTo>
                  <a:lnTo>
                    <a:pt x="365" y="243"/>
                  </a:lnTo>
                  <a:lnTo>
                    <a:pt x="369" y="243"/>
                  </a:lnTo>
                  <a:lnTo>
                    <a:pt x="371" y="243"/>
                  </a:lnTo>
                  <a:lnTo>
                    <a:pt x="374" y="245"/>
                  </a:lnTo>
                  <a:lnTo>
                    <a:pt x="378" y="247"/>
                  </a:lnTo>
                  <a:lnTo>
                    <a:pt x="382" y="251"/>
                  </a:lnTo>
                  <a:lnTo>
                    <a:pt x="386" y="256"/>
                  </a:lnTo>
                  <a:lnTo>
                    <a:pt x="386" y="258"/>
                  </a:lnTo>
                  <a:lnTo>
                    <a:pt x="386" y="262"/>
                  </a:lnTo>
                  <a:lnTo>
                    <a:pt x="386" y="264"/>
                  </a:lnTo>
                  <a:lnTo>
                    <a:pt x="386" y="268"/>
                  </a:lnTo>
                  <a:lnTo>
                    <a:pt x="384" y="270"/>
                  </a:lnTo>
                  <a:lnTo>
                    <a:pt x="384" y="274"/>
                  </a:lnTo>
                  <a:lnTo>
                    <a:pt x="382" y="275"/>
                  </a:lnTo>
                  <a:lnTo>
                    <a:pt x="378" y="279"/>
                  </a:lnTo>
                  <a:lnTo>
                    <a:pt x="374" y="281"/>
                  </a:lnTo>
                  <a:lnTo>
                    <a:pt x="371" y="283"/>
                  </a:lnTo>
                  <a:lnTo>
                    <a:pt x="367" y="283"/>
                  </a:lnTo>
                  <a:lnTo>
                    <a:pt x="365" y="283"/>
                  </a:lnTo>
                  <a:lnTo>
                    <a:pt x="361" y="285"/>
                  </a:lnTo>
                  <a:lnTo>
                    <a:pt x="359" y="285"/>
                  </a:lnTo>
                  <a:lnTo>
                    <a:pt x="355" y="285"/>
                  </a:lnTo>
                  <a:lnTo>
                    <a:pt x="352" y="285"/>
                  </a:lnTo>
                  <a:lnTo>
                    <a:pt x="348" y="285"/>
                  </a:lnTo>
                  <a:lnTo>
                    <a:pt x="344" y="285"/>
                  </a:lnTo>
                  <a:lnTo>
                    <a:pt x="340" y="285"/>
                  </a:lnTo>
                  <a:lnTo>
                    <a:pt x="336" y="285"/>
                  </a:lnTo>
                  <a:lnTo>
                    <a:pt x="333" y="285"/>
                  </a:lnTo>
                  <a:lnTo>
                    <a:pt x="331" y="285"/>
                  </a:lnTo>
                  <a:lnTo>
                    <a:pt x="325" y="285"/>
                  </a:lnTo>
                  <a:lnTo>
                    <a:pt x="323" y="283"/>
                  </a:lnTo>
                  <a:lnTo>
                    <a:pt x="317" y="283"/>
                  </a:lnTo>
                  <a:lnTo>
                    <a:pt x="315" y="283"/>
                  </a:lnTo>
                  <a:lnTo>
                    <a:pt x="312" y="283"/>
                  </a:lnTo>
                  <a:lnTo>
                    <a:pt x="308" y="283"/>
                  </a:lnTo>
                  <a:lnTo>
                    <a:pt x="304" y="283"/>
                  </a:lnTo>
                  <a:lnTo>
                    <a:pt x="302" y="283"/>
                  </a:lnTo>
                  <a:lnTo>
                    <a:pt x="298" y="283"/>
                  </a:lnTo>
                  <a:lnTo>
                    <a:pt x="296" y="283"/>
                  </a:lnTo>
                  <a:lnTo>
                    <a:pt x="293" y="283"/>
                  </a:lnTo>
                  <a:lnTo>
                    <a:pt x="291" y="283"/>
                  </a:lnTo>
                  <a:lnTo>
                    <a:pt x="287" y="285"/>
                  </a:lnTo>
                  <a:lnTo>
                    <a:pt x="285" y="287"/>
                  </a:lnTo>
                  <a:lnTo>
                    <a:pt x="281" y="291"/>
                  </a:lnTo>
                  <a:lnTo>
                    <a:pt x="279" y="294"/>
                  </a:lnTo>
                  <a:lnTo>
                    <a:pt x="279" y="298"/>
                  </a:lnTo>
                  <a:lnTo>
                    <a:pt x="279" y="302"/>
                  </a:lnTo>
                  <a:lnTo>
                    <a:pt x="281" y="306"/>
                  </a:lnTo>
                  <a:lnTo>
                    <a:pt x="283" y="310"/>
                  </a:lnTo>
                  <a:lnTo>
                    <a:pt x="287" y="312"/>
                  </a:lnTo>
                  <a:lnTo>
                    <a:pt x="289" y="313"/>
                  </a:lnTo>
                  <a:lnTo>
                    <a:pt x="291" y="315"/>
                  </a:lnTo>
                  <a:lnTo>
                    <a:pt x="293" y="317"/>
                  </a:lnTo>
                  <a:lnTo>
                    <a:pt x="296" y="317"/>
                  </a:lnTo>
                  <a:lnTo>
                    <a:pt x="300" y="321"/>
                  </a:lnTo>
                  <a:lnTo>
                    <a:pt x="304" y="323"/>
                  </a:lnTo>
                  <a:lnTo>
                    <a:pt x="308" y="327"/>
                  </a:lnTo>
                  <a:lnTo>
                    <a:pt x="312" y="331"/>
                  </a:lnTo>
                  <a:lnTo>
                    <a:pt x="315" y="334"/>
                  </a:lnTo>
                  <a:lnTo>
                    <a:pt x="319" y="338"/>
                  </a:lnTo>
                  <a:lnTo>
                    <a:pt x="323" y="342"/>
                  </a:lnTo>
                  <a:lnTo>
                    <a:pt x="327" y="348"/>
                  </a:lnTo>
                  <a:lnTo>
                    <a:pt x="329" y="351"/>
                  </a:lnTo>
                  <a:lnTo>
                    <a:pt x="331" y="357"/>
                  </a:lnTo>
                  <a:lnTo>
                    <a:pt x="333" y="363"/>
                  </a:lnTo>
                  <a:lnTo>
                    <a:pt x="333" y="367"/>
                  </a:lnTo>
                  <a:lnTo>
                    <a:pt x="331" y="372"/>
                  </a:lnTo>
                  <a:lnTo>
                    <a:pt x="329" y="376"/>
                  </a:lnTo>
                  <a:lnTo>
                    <a:pt x="327" y="380"/>
                  </a:lnTo>
                  <a:lnTo>
                    <a:pt x="325" y="384"/>
                  </a:lnTo>
                  <a:lnTo>
                    <a:pt x="323" y="388"/>
                  </a:lnTo>
                  <a:lnTo>
                    <a:pt x="319" y="389"/>
                  </a:lnTo>
                  <a:lnTo>
                    <a:pt x="317" y="391"/>
                  </a:lnTo>
                  <a:lnTo>
                    <a:pt x="314" y="393"/>
                  </a:lnTo>
                  <a:lnTo>
                    <a:pt x="312" y="395"/>
                  </a:lnTo>
                  <a:lnTo>
                    <a:pt x="308" y="397"/>
                  </a:lnTo>
                  <a:lnTo>
                    <a:pt x="304" y="397"/>
                  </a:lnTo>
                  <a:lnTo>
                    <a:pt x="300" y="397"/>
                  </a:lnTo>
                  <a:lnTo>
                    <a:pt x="296" y="399"/>
                  </a:lnTo>
                  <a:lnTo>
                    <a:pt x="293" y="399"/>
                  </a:lnTo>
                  <a:lnTo>
                    <a:pt x="289" y="399"/>
                  </a:lnTo>
                  <a:lnTo>
                    <a:pt x="283" y="399"/>
                  </a:lnTo>
                  <a:lnTo>
                    <a:pt x="279" y="399"/>
                  </a:lnTo>
                  <a:lnTo>
                    <a:pt x="275" y="399"/>
                  </a:lnTo>
                  <a:lnTo>
                    <a:pt x="272" y="399"/>
                  </a:lnTo>
                  <a:lnTo>
                    <a:pt x="266" y="399"/>
                  </a:lnTo>
                  <a:lnTo>
                    <a:pt x="264" y="399"/>
                  </a:lnTo>
                  <a:lnTo>
                    <a:pt x="260" y="399"/>
                  </a:lnTo>
                  <a:lnTo>
                    <a:pt x="256" y="401"/>
                  </a:lnTo>
                  <a:lnTo>
                    <a:pt x="253" y="401"/>
                  </a:lnTo>
                  <a:lnTo>
                    <a:pt x="251" y="403"/>
                  </a:lnTo>
                  <a:lnTo>
                    <a:pt x="247" y="405"/>
                  </a:lnTo>
                  <a:lnTo>
                    <a:pt x="245" y="407"/>
                  </a:lnTo>
                  <a:lnTo>
                    <a:pt x="245" y="408"/>
                  </a:lnTo>
                  <a:lnTo>
                    <a:pt x="247" y="412"/>
                  </a:lnTo>
                  <a:lnTo>
                    <a:pt x="249" y="414"/>
                  </a:lnTo>
                  <a:lnTo>
                    <a:pt x="253" y="418"/>
                  </a:lnTo>
                  <a:lnTo>
                    <a:pt x="258" y="422"/>
                  </a:lnTo>
                  <a:lnTo>
                    <a:pt x="264" y="427"/>
                  </a:lnTo>
                  <a:lnTo>
                    <a:pt x="266" y="431"/>
                  </a:lnTo>
                  <a:lnTo>
                    <a:pt x="268" y="437"/>
                  </a:lnTo>
                  <a:lnTo>
                    <a:pt x="268" y="439"/>
                  </a:lnTo>
                  <a:lnTo>
                    <a:pt x="266" y="439"/>
                  </a:lnTo>
                  <a:lnTo>
                    <a:pt x="264" y="441"/>
                  </a:lnTo>
                  <a:lnTo>
                    <a:pt x="262" y="441"/>
                  </a:lnTo>
                  <a:lnTo>
                    <a:pt x="258" y="441"/>
                  </a:lnTo>
                  <a:lnTo>
                    <a:pt x="255" y="441"/>
                  </a:lnTo>
                  <a:lnTo>
                    <a:pt x="251" y="441"/>
                  </a:lnTo>
                  <a:lnTo>
                    <a:pt x="247" y="441"/>
                  </a:lnTo>
                  <a:lnTo>
                    <a:pt x="241" y="441"/>
                  </a:lnTo>
                  <a:lnTo>
                    <a:pt x="237" y="441"/>
                  </a:lnTo>
                  <a:lnTo>
                    <a:pt x="232" y="441"/>
                  </a:lnTo>
                  <a:lnTo>
                    <a:pt x="228" y="441"/>
                  </a:lnTo>
                  <a:lnTo>
                    <a:pt x="224" y="439"/>
                  </a:lnTo>
                  <a:lnTo>
                    <a:pt x="222" y="439"/>
                  </a:lnTo>
                  <a:lnTo>
                    <a:pt x="218" y="439"/>
                  </a:lnTo>
                  <a:lnTo>
                    <a:pt x="217" y="439"/>
                  </a:lnTo>
                  <a:lnTo>
                    <a:pt x="213" y="439"/>
                  </a:lnTo>
                  <a:lnTo>
                    <a:pt x="211" y="437"/>
                  </a:lnTo>
                  <a:lnTo>
                    <a:pt x="209" y="437"/>
                  </a:lnTo>
                  <a:lnTo>
                    <a:pt x="205" y="437"/>
                  </a:lnTo>
                  <a:lnTo>
                    <a:pt x="203" y="437"/>
                  </a:lnTo>
                  <a:lnTo>
                    <a:pt x="199" y="435"/>
                  </a:lnTo>
                  <a:lnTo>
                    <a:pt x="198" y="435"/>
                  </a:lnTo>
                  <a:lnTo>
                    <a:pt x="194" y="435"/>
                  </a:lnTo>
                  <a:lnTo>
                    <a:pt x="192" y="433"/>
                  </a:lnTo>
                  <a:lnTo>
                    <a:pt x="188" y="433"/>
                  </a:lnTo>
                  <a:lnTo>
                    <a:pt x="184" y="431"/>
                  </a:lnTo>
                  <a:lnTo>
                    <a:pt x="182" y="431"/>
                  </a:lnTo>
                  <a:lnTo>
                    <a:pt x="179" y="429"/>
                  </a:lnTo>
                  <a:lnTo>
                    <a:pt x="177" y="429"/>
                  </a:lnTo>
                  <a:lnTo>
                    <a:pt x="173" y="427"/>
                  </a:lnTo>
                  <a:lnTo>
                    <a:pt x="171" y="427"/>
                  </a:lnTo>
                  <a:lnTo>
                    <a:pt x="165" y="426"/>
                  </a:lnTo>
                  <a:lnTo>
                    <a:pt x="159" y="422"/>
                  </a:lnTo>
                  <a:lnTo>
                    <a:pt x="156" y="420"/>
                  </a:lnTo>
                  <a:lnTo>
                    <a:pt x="150" y="416"/>
                  </a:lnTo>
                  <a:lnTo>
                    <a:pt x="146" y="414"/>
                  </a:lnTo>
                  <a:lnTo>
                    <a:pt x="142" y="412"/>
                  </a:lnTo>
                  <a:lnTo>
                    <a:pt x="139" y="408"/>
                  </a:lnTo>
                  <a:lnTo>
                    <a:pt x="135" y="407"/>
                  </a:lnTo>
                  <a:lnTo>
                    <a:pt x="131" y="405"/>
                  </a:lnTo>
                  <a:lnTo>
                    <a:pt x="129" y="405"/>
                  </a:lnTo>
                  <a:lnTo>
                    <a:pt x="125" y="403"/>
                  </a:lnTo>
                  <a:lnTo>
                    <a:pt x="123" y="403"/>
                  </a:lnTo>
                  <a:lnTo>
                    <a:pt x="120" y="403"/>
                  </a:lnTo>
                  <a:lnTo>
                    <a:pt x="120" y="403"/>
                  </a:lnTo>
                  <a:lnTo>
                    <a:pt x="116" y="405"/>
                  </a:lnTo>
                  <a:lnTo>
                    <a:pt x="112" y="408"/>
                  </a:lnTo>
                  <a:lnTo>
                    <a:pt x="112" y="410"/>
                  </a:lnTo>
                  <a:lnTo>
                    <a:pt x="112" y="414"/>
                  </a:lnTo>
                  <a:lnTo>
                    <a:pt x="112" y="416"/>
                  </a:lnTo>
                  <a:lnTo>
                    <a:pt x="114" y="420"/>
                  </a:lnTo>
                  <a:lnTo>
                    <a:pt x="116" y="422"/>
                  </a:lnTo>
                  <a:lnTo>
                    <a:pt x="121" y="424"/>
                  </a:lnTo>
                  <a:lnTo>
                    <a:pt x="123" y="424"/>
                  </a:lnTo>
                  <a:lnTo>
                    <a:pt x="127" y="426"/>
                  </a:lnTo>
                  <a:lnTo>
                    <a:pt x="131" y="427"/>
                  </a:lnTo>
                  <a:lnTo>
                    <a:pt x="135" y="431"/>
                  </a:lnTo>
                  <a:lnTo>
                    <a:pt x="137" y="431"/>
                  </a:lnTo>
                  <a:lnTo>
                    <a:pt x="140" y="433"/>
                  </a:lnTo>
                  <a:lnTo>
                    <a:pt x="142" y="435"/>
                  </a:lnTo>
                  <a:lnTo>
                    <a:pt x="146" y="437"/>
                  </a:lnTo>
                  <a:lnTo>
                    <a:pt x="148" y="437"/>
                  </a:lnTo>
                  <a:lnTo>
                    <a:pt x="152" y="439"/>
                  </a:lnTo>
                  <a:lnTo>
                    <a:pt x="154" y="441"/>
                  </a:lnTo>
                  <a:lnTo>
                    <a:pt x="158" y="443"/>
                  </a:lnTo>
                  <a:lnTo>
                    <a:pt x="161" y="443"/>
                  </a:lnTo>
                  <a:lnTo>
                    <a:pt x="163" y="445"/>
                  </a:lnTo>
                  <a:lnTo>
                    <a:pt x="167" y="446"/>
                  </a:lnTo>
                  <a:lnTo>
                    <a:pt x="171" y="446"/>
                  </a:lnTo>
                  <a:lnTo>
                    <a:pt x="173" y="448"/>
                  </a:lnTo>
                  <a:lnTo>
                    <a:pt x="177" y="450"/>
                  </a:lnTo>
                  <a:lnTo>
                    <a:pt x="180" y="452"/>
                  </a:lnTo>
                  <a:lnTo>
                    <a:pt x="184" y="454"/>
                  </a:lnTo>
                  <a:lnTo>
                    <a:pt x="186" y="454"/>
                  </a:lnTo>
                  <a:lnTo>
                    <a:pt x="190" y="456"/>
                  </a:lnTo>
                  <a:lnTo>
                    <a:pt x="194" y="456"/>
                  </a:lnTo>
                  <a:lnTo>
                    <a:pt x="196" y="458"/>
                  </a:lnTo>
                  <a:lnTo>
                    <a:pt x="199" y="458"/>
                  </a:lnTo>
                  <a:lnTo>
                    <a:pt x="201" y="460"/>
                  </a:lnTo>
                  <a:lnTo>
                    <a:pt x="205" y="460"/>
                  </a:lnTo>
                  <a:lnTo>
                    <a:pt x="209" y="462"/>
                  </a:lnTo>
                  <a:lnTo>
                    <a:pt x="211" y="462"/>
                  </a:lnTo>
                  <a:lnTo>
                    <a:pt x="213" y="462"/>
                  </a:lnTo>
                  <a:lnTo>
                    <a:pt x="217" y="462"/>
                  </a:lnTo>
                  <a:lnTo>
                    <a:pt x="220" y="464"/>
                  </a:lnTo>
                  <a:lnTo>
                    <a:pt x="222" y="464"/>
                  </a:lnTo>
                  <a:lnTo>
                    <a:pt x="226" y="464"/>
                  </a:lnTo>
                  <a:lnTo>
                    <a:pt x="230" y="464"/>
                  </a:lnTo>
                  <a:lnTo>
                    <a:pt x="234" y="466"/>
                  </a:lnTo>
                  <a:lnTo>
                    <a:pt x="236" y="466"/>
                  </a:lnTo>
                  <a:lnTo>
                    <a:pt x="239" y="466"/>
                  </a:lnTo>
                  <a:lnTo>
                    <a:pt x="243" y="466"/>
                  </a:lnTo>
                  <a:lnTo>
                    <a:pt x="247" y="466"/>
                  </a:lnTo>
                  <a:lnTo>
                    <a:pt x="249" y="466"/>
                  </a:lnTo>
                  <a:lnTo>
                    <a:pt x="253" y="467"/>
                  </a:lnTo>
                  <a:lnTo>
                    <a:pt x="256" y="467"/>
                  </a:lnTo>
                  <a:lnTo>
                    <a:pt x="260" y="467"/>
                  </a:lnTo>
                  <a:lnTo>
                    <a:pt x="264" y="467"/>
                  </a:lnTo>
                  <a:lnTo>
                    <a:pt x="266" y="467"/>
                  </a:lnTo>
                  <a:lnTo>
                    <a:pt x="270" y="466"/>
                  </a:lnTo>
                  <a:lnTo>
                    <a:pt x="274" y="466"/>
                  </a:lnTo>
                  <a:lnTo>
                    <a:pt x="275" y="466"/>
                  </a:lnTo>
                  <a:lnTo>
                    <a:pt x="277" y="466"/>
                  </a:lnTo>
                  <a:lnTo>
                    <a:pt x="281" y="466"/>
                  </a:lnTo>
                  <a:lnTo>
                    <a:pt x="283" y="464"/>
                  </a:lnTo>
                  <a:lnTo>
                    <a:pt x="287" y="462"/>
                  </a:lnTo>
                  <a:lnTo>
                    <a:pt x="291" y="462"/>
                  </a:lnTo>
                  <a:lnTo>
                    <a:pt x="293" y="458"/>
                  </a:lnTo>
                  <a:lnTo>
                    <a:pt x="293" y="456"/>
                  </a:lnTo>
                  <a:lnTo>
                    <a:pt x="293" y="452"/>
                  </a:lnTo>
                  <a:lnTo>
                    <a:pt x="295" y="448"/>
                  </a:lnTo>
                  <a:lnTo>
                    <a:pt x="293" y="446"/>
                  </a:lnTo>
                  <a:lnTo>
                    <a:pt x="293" y="443"/>
                  </a:lnTo>
                  <a:lnTo>
                    <a:pt x="293" y="441"/>
                  </a:lnTo>
                  <a:lnTo>
                    <a:pt x="293" y="437"/>
                  </a:lnTo>
                  <a:lnTo>
                    <a:pt x="291" y="435"/>
                  </a:lnTo>
                  <a:lnTo>
                    <a:pt x="291" y="433"/>
                  </a:lnTo>
                  <a:lnTo>
                    <a:pt x="289" y="429"/>
                  </a:lnTo>
                  <a:lnTo>
                    <a:pt x="287" y="426"/>
                  </a:lnTo>
                  <a:lnTo>
                    <a:pt x="285" y="424"/>
                  </a:lnTo>
                  <a:lnTo>
                    <a:pt x="285" y="424"/>
                  </a:lnTo>
                  <a:lnTo>
                    <a:pt x="287" y="424"/>
                  </a:lnTo>
                  <a:lnTo>
                    <a:pt x="289" y="424"/>
                  </a:lnTo>
                  <a:lnTo>
                    <a:pt x="291" y="424"/>
                  </a:lnTo>
                  <a:lnTo>
                    <a:pt x="295" y="424"/>
                  </a:lnTo>
                  <a:lnTo>
                    <a:pt x="298" y="424"/>
                  </a:lnTo>
                  <a:lnTo>
                    <a:pt x="302" y="424"/>
                  </a:lnTo>
                  <a:lnTo>
                    <a:pt x="306" y="426"/>
                  </a:lnTo>
                  <a:lnTo>
                    <a:pt x="310" y="424"/>
                  </a:lnTo>
                  <a:lnTo>
                    <a:pt x="314" y="424"/>
                  </a:lnTo>
                  <a:lnTo>
                    <a:pt x="317" y="424"/>
                  </a:lnTo>
                  <a:lnTo>
                    <a:pt x="323" y="424"/>
                  </a:lnTo>
                  <a:lnTo>
                    <a:pt x="325" y="422"/>
                  </a:lnTo>
                  <a:lnTo>
                    <a:pt x="329" y="420"/>
                  </a:lnTo>
                  <a:lnTo>
                    <a:pt x="333" y="418"/>
                  </a:lnTo>
                  <a:lnTo>
                    <a:pt x="336" y="418"/>
                  </a:lnTo>
                  <a:lnTo>
                    <a:pt x="338" y="414"/>
                  </a:lnTo>
                  <a:lnTo>
                    <a:pt x="340" y="412"/>
                  </a:lnTo>
                  <a:lnTo>
                    <a:pt x="342" y="408"/>
                  </a:lnTo>
                  <a:lnTo>
                    <a:pt x="344" y="407"/>
                  </a:lnTo>
                  <a:lnTo>
                    <a:pt x="350" y="401"/>
                  </a:lnTo>
                  <a:lnTo>
                    <a:pt x="355" y="397"/>
                  </a:lnTo>
                  <a:lnTo>
                    <a:pt x="355" y="393"/>
                  </a:lnTo>
                  <a:lnTo>
                    <a:pt x="357" y="389"/>
                  </a:lnTo>
                  <a:lnTo>
                    <a:pt x="359" y="388"/>
                  </a:lnTo>
                  <a:lnTo>
                    <a:pt x="361" y="384"/>
                  </a:lnTo>
                  <a:lnTo>
                    <a:pt x="361" y="380"/>
                  </a:lnTo>
                  <a:lnTo>
                    <a:pt x="361" y="378"/>
                  </a:lnTo>
                  <a:lnTo>
                    <a:pt x="361" y="374"/>
                  </a:lnTo>
                  <a:lnTo>
                    <a:pt x="359" y="372"/>
                  </a:lnTo>
                  <a:lnTo>
                    <a:pt x="357" y="369"/>
                  </a:lnTo>
                  <a:lnTo>
                    <a:pt x="355" y="365"/>
                  </a:lnTo>
                  <a:lnTo>
                    <a:pt x="352" y="359"/>
                  </a:lnTo>
                  <a:lnTo>
                    <a:pt x="350" y="355"/>
                  </a:lnTo>
                  <a:lnTo>
                    <a:pt x="346" y="350"/>
                  </a:lnTo>
                  <a:lnTo>
                    <a:pt x="344" y="346"/>
                  </a:lnTo>
                  <a:lnTo>
                    <a:pt x="340" y="340"/>
                  </a:lnTo>
                  <a:lnTo>
                    <a:pt x="338" y="336"/>
                  </a:lnTo>
                  <a:lnTo>
                    <a:pt x="334" y="331"/>
                  </a:lnTo>
                  <a:lnTo>
                    <a:pt x="331" y="327"/>
                  </a:lnTo>
                  <a:lnTo>
                    <a:pt x="329" y="321"/>
                  </a:lnTo>
                  <a:lnTo>
                    <a:pt x="327" y="319"/>
                  </a:lnTo>
                  <a:lnTo>
                    <a:pt x="325" y="315"/>
                  </a:lnTo>
                  <a:lnTo>
                    <a:pt x="325" y="313"/>
                  </a:lnTo>
                  <a:lnTo>
                    <a:pt x="323" y="312"/>
                  </a:lnTo>
                  <a:lnTo>
                    <a:pt x="325" y="312"/>
                  </a:lnTo>
                  <a:lnTo>
                    <a:pt x="329" y="313"/>
                  </a:lnTo>
                  <a:lnTo>
                    <a:pt x="333" y="313"/>
                  </a:lnTo>
                  <a:lnTo>
                    <a:pt x="336" y="313"/>
                  </a:lnTo>
                  <a:lnTo>
                    <a:pt x="340" y="313"/>
                  </a:lnTo>
                  <a:lnTo>
                    <a:pt x="342" y="313"/>
                  </a:lnTo>
                  <a:lnTo>
                    <a:pt x="346" y="313"/>
                  </a:lnTo>
                  <a:lnTo>
                    <a:pt x="348" y="313"/>
                  </a:lnTo>
                  <a:lnTo>
                    <a:pt x="352" y="315"/>
                  </a:lnTo>
                  <a:lnTo>
                    <a:pt x="353" y="313"/>
                  </a:lnTo>
                  <a:lnTo>
                    <a:pt x="357" y="313"/>
                  </a:lnTo>
                  <a:lnTo>
                    <a:pt x="359" y="313"/>
                  </a:lnTo>
                  <a:lnTo>
                    <a:pt x="363" y="313"/>
                  </a:lnTo>
                  <a:lnTo>
                    <a:pt x="367" y="313"/>
                  </a:lnTo>
                  <a:lnTo>
                    <a:pt x="372" y="313"/>
                  </a:lnTo>
                  <a:lnTo>
                    <a:pt x="376" y="313"/>
                  </a:lnTo>
                  <a:lnTo>
                    <a:pt x="380" y="312"/>
                  </a:lnTo>
                  <a:lnTo>
                    <a:pt x="384" y="310"/>
                  </a:lnTo>
                  <a:lnTo>
                    <a:pt x="388" y="308"/>
                  </a:lnTo>
                  <a:lnTo>
                    <a:pt x="390" y="306"/>
                  </a:lnTo>
                  <a:lnTo>
                    <a:pt x="390" y="302"/>
                  </a:lnTo>
                  <a:lnTo>
                    <a:pt x="391" y="300"/>
                  </a:lnTo>
                  <a:lnTo>
                    <a:pt x="395" y="296"/>
                  </a:lnTo>
                  <a:lnTo>
                    <a:pt x="397" y="293"/>
                  </a:lnTo>
                  <a:lnTo>
                    <a:pt x="399" y="289"/>
                  </a:lnTo>
                  <a:lnTo>
                    <a:pt x="401" y="285"/>
                  </a:lnTo>
                  <a:lnTo>
                    <a:pt x="403" y="281"/>
                  </a:lnTo>
                  <a:lnTo>
                    <a:pt x="405" y="275"/>
                  </a:lnTo>
                  <a:lnTo>
                    <a:pt x="407" y="272"/>
                  </a:lnTo>
                  <a:lnTo>
                    <a:pt x="407" y="268"/>
                  </a:lnTo>
                  <a:lnTo>
                    <a:pt x="409" y="264"/>
                  </a:lnTo>
                  <a:lnTo>
                    <a:pt x="409" y="260"/>
                  </a:lnTo>
                  <a:lnTo>
                    <a:pt x="409" y="256"/>
                  </a:lnTo>
                  <a:lnTo>
                    <a:pt x="409" y="253"/>
                  </a:lnTo>
                  <a:lnTo>
                    <a:pt x="407" y="251"/>
                  </a:lnTo>
                  <a:lnTo>
                    <a:pt x="405" y="249"/>
                  </a:lnTo>
                  <a:lnTo>
                    <a:pt x="403" y="247"/>
                  </a:lnTo>
                  <a:lnTo>
                    <a:pt x="401" y="245"/>
                  </a:lnTo>
                  <a:lnTo>
                    <a:pt x="397" y="243"/>
                  </a:lnTo>
                  <a:lnTo>
                    <a:pt x="393" y="241"/>
                  </a:lnTo>
                  <a:lnTo>
                    <a:pt x="391" y="241"/>
                  </a:lnTo>
                  <a:lnTo>
                    <a:pt x="386" y="239"/>
                  </a:lnTo>
                  <a:lnTo>
                    <a:pt x="382" y="237"/>
                  </a:lnTo>
                  <a:lnTo>
                    <a:pt x="378" y="236"/>
                  </a:lnTo>
                  <a:lnTo>
                    <a:pt x="372" y="234"/>
                  </a:lnTo>
                  <a:lnTo>
                    <a:pt x="367" y="232"/>
                  </a:lnTo>
                  <a:lnTo>
                    <a:pt x="363" y="228"/>
                  </a:lnTo>
                  <a:lnTo>
                    <a:pt x="359" y="228"/>
                  </a:lnTo>
                  <a:lnTo>
                    <a:pt x="357" y="226"/>
                  </a:lnTo>
                  <a:lnTo>
                    <a:pt x="353" y="226"/>
                  </a:lnTo>
                  <a:lnTo>
                    <a:pt x="352" y="224"/>
                  </a:lnTo>
                  <a:lnTo>
                    <a:pt x="346" y="222"/>
                  </a:lnTo>
                  <a:lnTo>
                    <a:pt x="340" y="222"/>
                  </a:lnTo>
                  <a:lnTo>
                    <a:pt x="338" y="220"/>
                  </a:lnTo>
                  <a:lnTo>
                    <a:pt x="334" y="218"/>
                  </a:lnTo>
                  <a:lnTo>
                    <a:pt x="333" y="218"/>
                  </a:lnTo>
                  <a:lnTo>
                    <a:pt x="329" y="216"/>
                  </a:lnTo>
                  <a:lnTo>
                    <a:pt x="325" y="215"/>
                  </a:lnTo>
                  <a:lnTo>
                    <a:pt x="319" y="215"/>
                  </a:lnTo>
                  <a:lnTo>
                    <a:pt x="314" y="213"/>
                  </a:lnTo>
                  <a:lnTo>
                    <a:pt x="310" y="211"/>
                  </a:lnTo>
                  <a:lnTo>
                    <a:pt x="304" y="209"/>
                  </a:lnTo>
                  <a:lnTo>
                    <a:pt x="300" y="209"/>
                  </a:lnTo>
                  <a:lnTo>
                    <a:pt x="296" y="207"/>
                  </a:lnTo>
                  <a:lnTo>
                    <a:pt x="293" y="205"/>
                  </a:lnTo>
                  <a:lnTo>
                    <a:pt x="291" y="205"/>
                  </a:lnTo>
                  <a:lnTo>
                    <a:pt x="289" y="203"/>
                  </a:lnTo>
                  <a:lnTo>
                    <a:pt x="285" y="203"/>
                  </a:lnTo>
                  <a:lnTo>
                    <a:pt x="283" y="203"/>
                  </a:lnTo>
                  <a:lnTo>
                    <a:pt x="283" y="201"/>
                  </a:lnTo>
                  <a:lnTo>
                    <a:pt x="285" y="199"/>
                  </a:lnTo>
                  <a:lnTo>
                    <a:pt x="285" y="197"/>
                  </a:lnTo>
                  <a:lnTo>
                    <a:pt x="287" y="194"/>
                  </a:lnTo>
                  <a:lnTo>
                    <a:pt x="287" y="188"/>
                  </a:lnTo>
                  <a:lnTo>
                    <a:pt x="289" y="184"/>
                  </a:lnTo>
                  <a:lnTo>
                    <a:pt x="289" y="182"/>
                  </a:lnTo>
                  <a:lnTo>
                    <a:pt x="291" y="178"/>
                  </a:lnTo>
                  <a:lnTo>
                    <a:pt x="291" y="177"/>
                  </a:lnTo>
                  <a:lnTo>
                    <a:pt x="291" y="173"/>
                  </a:lnTo>
                  <a:lnTo>
                    <a:pt x="291" y="171"/>
                  </a:lnTo>
                  <a:lnTo>
                    <a:pt x="293" y="167"/>
                  </a:lnTo>
                  <a:lnTo>
                    <a:pt x="293" y="163"/>
                  </a:lnTo>
                  <a:lnTo>
                    <a:pt x="293" y="161"/>
                  </a:lnTo>
                  <a:lnTo>
                    <a:pt x="293" y="158"/>
                  </a:lnTo>
                  <a:lnTo>
                    <a:pt x="293" y="156"/>
                  </a:lnTo>
                  <a:lnTo>
                    <a:pt x="293" y="152"/>
                  </a:lnTo>
                  <a:lnTo>
                    <a:pt x="295" y="150"/>
                  </a:lnTo>
                  <a:lnTo>
                    <a:pt x="293" y="144"/>
                  </a:lnTo>
                  <a:lnTo>
                    <a:pt x="293" y="140"/>
                  </a:lnTo>
                  <a:lnTo>
                    <a:pt x="291" y="137"/>
                  </a:lnTo>
                  <a:lnTo>
                    <a:pt x="289" y="133"/>
                  </a:lnTo>
                  <a:lnTo>
                    <a:pt x="287" y="131"/>
                  </a:lnTo>
                  <a:lnTo>
                    <a:pt x="283" y="129"/>
                  </a:lnTo>
                  <a:lnTo>
                    <a:pt x="279" y="127"/>
                  </a:lnTo>
                  <a:lnTo>
                    <a:pt x="277" y="125"/>
                  </a:lnTo>
                  <a:lnTo>
                    <a:pt x="274" y="123"/>
                  </a:lnTo>
                  <a:lnTo>
                    <a:pt x="268" y="123"/>
                  </a:lnTo>
                  <a:lnTo>
                    <a:pt x="264" y="121"/>
                  </a:lnTo>
                  <a:lnTo>
                    <a:pt x="260" y="121"/>
                  </a:lnTo>
                  <a:lnTo>
                    <a:pt x="256" y="120"/>
                  </a:lnTo>
                  <a:lnTo>
                    <a:pt x="253" y="120"/>
                  </a:lnTo>
                  <a:lnTo>
                    <a:pt x="249" y="120"/>
                  </a:lnTo>
                  <a:lnTo>
                    <a:pt x="245" y="120"/>
                  </a:lnTo>
                  <a:lnTo>
                    <a:pt x="241" y="120"/>
                  </a:lnTo>
                  <a:lnTo>
                    <a:pt x="237" y="120"/>
                  </a:lnTo>
                  <a:lnTo>
                    <a:pt x="236" y="120"/>
                  </a:lnTo>
                  <a:lnTo>
                    <a:pt x="232" y="121"/>
                  </a:lnTo>
                  <a:lnTo>
                    <a:pt x="230" y="123"/>
                  </a:lnTo>
                  <a:lnTo>
                    <a:pt x="226" y="125"/>
                  </a:lnTo>
                  <a:lnTo>
                    <a:pt x="222" y="127"/>
                  </a:lnTo>
                  <a:lnTo>
                    <a:pt x="218" y="131"/>
                  </a:lnTo>
                  <a:lnTo>
                    <a:pt x="215" y="135"/>
                  </a:lnTo>
                  <a:lnTo>
                    <a:pt x="211" y="139"/>
                  </a:lnTo>
                  <a:lnTo>
                    <a:pt x="209" y="140"/>
                  </a:lnTo>
                  <a:lnTo>
                    <a:pt x="205" y="146"/>
                  </a:lnTo>
                  <a:lnTo>
                    <a:pt x="201" y="150"/>
                  </a:lnTo>
                  <a:lnTo>
                    <a:pt x="198" y="154"/>
                  </a:lnTo>
                  <a:lnTo>
                    <a:pt x="196" y="158"/>
                  </a:lnTo>
                  <a:lnTo>
                    <a:pt x="192" y="161"/>
                  </a:lnTo>
                  <a:lnTo>
                    <a:pt x="188" y="165"/>
                  </a:lnTo>
                  <a:lnTo>
                    <a:pt x="186" y="169"/>
                  </a:lnTo>
                  <a:lnTo>
                    <a:pt x="184" y="173"/>
                  </a:lnTo>
                  <a:lnTo>
                    <a:pt x="182" y="175"/>
                  </a:lnTo>
                  <a:lnTo>
                    <a:pt x="180" y="177"/>
                  </a:lnTo>
                  <a:lnTo>
                    <a:pt x="179" y="180"/>
                  </a:lnTo>
                  <a:lnTo>
                    <a:pt x="175" y="184"/>
                  </a:lnTo>
                  <a:lnTo>
                    <a:pt x="173" y="188"/>
                  </a:lnTo>
                  <a:lnTo>
                    <a:pt x="169" y="192"/>
                  </a:lnTo>
                  <a:lnTo>
                    <a:pt x="165" y="197"/>
                  </a:lnTo>
                  <a:lnTo>
                    <a:pt x="161" y="201"/>
                  </a:lnTo>
                  <a:lnTo>
                    <a:pt x="158" y="207"/>
                  </a:lnTo>
                  <a:lnTo>
                    <a:pt x="152" y="211"/>
                  </a:lnTo>
                  <a:lnTo>
                    <a:pt x="148" y="215"/>
                  </a:lnTo>
                  <a:lnTo>
                    <a:pt x="142" y="218"/>
                  </a:lnTo>
                  <a:lnTo>
                    <a:pt x="139" y="222"/>
                  </a:lnTo>
                  <a:lnTo>
                    <a:pt x="133" y="224"/>
                  </a:lnTo>
                  <a:lnTo>
                    <a:pt x="129" y="226"/>
                  </a:lnTo>
                  <a:lnTo>
                    <a:pt x="123" y="228"/>
                  </a:lnTo>
                  <a:lnTo>
                    <a:pt x="120" y="228"/>
                  </a:lnTo>
                  <a:lnTo>
                    <a:pt x="114" y="228"/>
                  </a:lnTo>
                  <a:lnTo>
                    <a:pt x="108" y="228"/>
                  </a:lnTo>
                  <a:lnTo>
                    <a:pt x="102" y="228"/>
                  </a:lnTo>
                  <a:lnTo>
                    <a:pt x="99" y="228"/>
                  </a:lnTo>
                  <a:lnTo>
                    <a:pt x="93" y="228"/>
                  </a:lnTo>
                  <a:lnTo>
                    <a:pt x="89" y="226"/>
                  </a:lnTo>
                  <a:lnTo>
                    <a:pt x="83" y="226"/>
                  </a:lnTo>
                  <a:lnTo>
                    <a:pt x="80" y="226"/>
                  </a:lnTo>
                  <a:lnTo>
                    <a:pt x="76" y="224"/>
                  </a:lnTo>
                  <a:lnTo>
                    <a:pt x="70" y="224"/>
                  </a:lnTo>
                  <a:lnTo>
                    <a:pt x="66" y="222"/>
                  </a:lnTo>
                  <a:lnTo>
                    <a:pt x="64" y="220"/>
                  </a:lnTo>
                  <a:lnTo>
                    <a:pt x="61" y="218"/>
                  </a:lnTo>
                  <a:lnTo>
                    <a:pt x="59" y="216"/>
                  </a:lnTo>
                  <a:lnTo>
                    <a:pt x="55" y="213"/>
                  </a:lnTo>
                  <a:lnTo>
                    <a:pt x="53" y="211"/>
                  </a:lnTo>
                  <a:lnTo>
                    <a:pt x="53" y="207"/>
                  </a:lnTo>
                  <a:lnTo>
                    <a:pt x="51" y="203"/>
                  </a:lnTo>
                  <a:lnTo>
                    <a:pt x="49" y="197"/>
                  </a:lnTo>
                  <a:lnTo>
                    <a:pt x="49" y="194"/>
                  </a:lnTo>
                  <a:lnTo>
                    <a:pt x="47" y="188"/>
                  </a:lnTo>
                  <a:lnTo>
                    <a:pt x="47" y="184"/>
                  </a:lnTo>
                  <a:lnTo>
                    <a:pt x="47" y="178"/>
                  </a:lnTo>
                  <a:lnTo>
                    <a:pt x="47" y="175"/>
                  </a:lnTo>
                  <a:lnTo>
                    <a:pt x="45" y="169"/>
                  </a:lnTo>
                  <a:lnTo>
                    <a:pt x="45" y="165"/>
                  </a:lnTo>
                  <a:lnTo>
                    <a:pt x="45" y="161"/>
                  </a:lnTo>
                  <a:lnTo>
                    <a:pt x="45" y="158"/>
                  </a:lnTo>
                  <a:lnTo>
                    <a:pt x="45" y="154"/>
                  </a:lnTo>
                  <a:lnTo>
                    <a:pt x="45" y="152"/>
                  </a:lnTo>
                  <a:lnTo>
                    <a:pt x="45" y="152"/>
                  </a:lnTo>
                  <a:lnTo>
                    <a:pt x="19" y="7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DF5C1B45-570B-2C05-A0EE-D8116983E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3435"/>
              <a:ext cx="325" cy="203"/>
            </a:xfrm>
            <a:custGeom>
              <a:avLst/>
              <a:gdLst>
                <a:gd name="T0" fmla="*/ 28 w 650"/>
                <a:gd name="T1" fmla="*/ 106 h 405"/>
                <a:gd name="T2" fmla="*/ 26 w 650"/>
                <a:gd name="T3" fmla="*/ 165 h 405"/>
                <a:gd name="T4" fmla="*/ 24 w 650"/>
                <a:gd name="T5" fmla="*/ 234 h 405"/>
                <a:gd name="T6" fmla="*/ 23 w 650"/>
                <a:gd name="T7" fmla="*/ 298 h 405"/>
                <a:gd name="T8" fmla="*/ 23 w 650"/>
                <a:gd name="T9" fmla="*/ 342 h 405"/>
                <a:gd name="T10" fmla="*/ 49 w 650"/>
                <a:gd name="T11" fmla="*/ 363 h 405"/>
                <a:gd name="T12" fmla="*/ 81 w 650"/>
                <a:gd name="T13" fmla="*/ 369 h 405"/>
                <a:gd name="T14" fmla="*/ 118 w 650"/>
                <a:gd name="T15" fmla="*/ 372 h 405"/>
                <a:gd name="T16" fmla="*/ 156 w 650"/>
                <a:gd name="T17" fmla="*/ 372 h 405"/>
                <a:gd name="T18" fmla="*/ 190 w 650"/>
                <a:gd name="T19" fmla="*/ 371 h 405"/>
                <a:gd name="T20" fmla="*/ 222 w 650"/>
                <a:gd name="T21" fmla="*/ 365 h 405"/>
                <a:gd name="T22" fmla="*/ 256 w 650"/>
                <a:gd name="T23" fmla="*/ 353 h 405"/>
                <a:gd name="T24" fmla="*/ 289 w 650"/>
                <a:gd name="T25" fmla="*/ 344 h 405"/>
                <a:gd name="T26" fmla="*/ 332 w 650"/>
                <a:gd name="T27" fmla="*/ 325 h 405"/>
                <a:gd name="T28" fmla="*/ 338 w 650"/>
                <a:gd name="T29" fmla="*/ 293 h 405"/>
                <a:gd name="T30" fmla="*/ 336 w 650"/>
                <a:gd name="T31" fmla="*/ 255 h 405"/>
                <a:gd name="T32" fmla="*/ 334 w 650"/>
                <a:gd name="T33" fmla="*/ 222 h 405"/>
                <a:gd name="T34" fmla="*/ 342 w 650"/>
                <a:gd name="T35" fmla="*/ 186 h 405"/>
                <a:gd name="T36" fmla="*/ 378 w 650"/>
                <a:gd name="T37" fmla="*/ 169 h 405"/>
                <a:gd name="T38" fmla="*/ 410 w 650"/>
                <a:gd name="T39" fmla="*/ 163 h 405"/>
                <a:gd name="T40" fmla="*/ 405 w 650"/>
                <a:gd name="T41" fmla="*/ 188 h 405"/>
                <a:gd name="T42" fmla="*/ 367 w 650"/>
                <a:gd name="T43" fmla="*/ 211 h 405"/>
                <a:gd name="T44" fmla="*/ 367 w 650"/>
                <a:gd name="T45" fmla="*/ 243 h 405"/>
                <a:gd name="T46" fmla="*/ 369 w 650"/>
                <a:gd name="T47" fmla="*/ 296 h 405"/>
                <a:gd name="T48" fmla="*/ 380 w 650"/>
                <a:gd name="T49" fmla="*/ 323 h 405"/>
                <a:gd name="T50" fmla="*/ 418 w 650"/>
                <a:gd name="T51" fmla="*/ 323 h 405"/>
                <a:gd name="T52" fmla="*/ 471 w 650"/>
                <a:gd name="T53" fmla="*/ 323 h 405"/>
                <a:gd name="T54" fmla="*/ 530 w 650"/>
                <a:gd name="T55" fmla="*/ 321 h 405"/>
                <a:gd name="T56" fmla="*/ 580 w 650"/>
                <a:gd name="T57" fmla="*/ 319 h 405"/>
                <a:gd name="T58" fmla="*/ 616 w 650"/>
                <a:gd name="T59" fmla="*/ 308 h 405"/>
                <a:gd name="T60" fmla="*/ 610 w 650"/>
                <a:gd name="T61" fmla="*/ 270 h 405"/>
                <a:gd name="T62" fmla="*/ 597 w 650"/>
                <a:gd name="T63" fmla="*/ 234 h 405"/>
                <a:gd name="T64" fmla="*/ 620 w 650"/>
                <a:gd name="T65" fmla="*/ 13 h 405"/>
                <a:gd name="T66" fmla="*/ 620 w 650"/>
                <a:gd name="T67" fmla="*/ 57 h 405"/>
                <a:gd name="T68" fmla="*/ 620 w 650"/>
                <a:gd name="T69" fmla="*/ 116 h 405"/>
                <a:gd name="T70" fmla="*/ 620 w 650"/>
                <a:gd name="T71" fmla="*/ 173 h 405"/>
                <a:gd name="T72" fmla="*/ 622 w 650"/>
                <a:gd name="T73" fmla="*/ 218 h 405"/>
                <a:gd name="T74" fmla="*/ 629 w 650"/>
                <a:gd name="T75" fmla="*/ 253 h 405"/>
                <a:gd name="T76" fmla="*/ 642 w 650"/>
                <a:gd name="T77" fmla="*/ 293 h 405"/>
                <a:gd name="T78" fmla="*/ 648 w 650"/>
                <a:gd name="T79" fmla="*/ 331 h 405"/>
                <a:gd name="T80" fmla="*/ 614 w 650"/>
                <a:gd name="T81" fmla="*/ 340 h 405"/>
                <a:gd name="T82" fmla="*/ 563 w 650"/>
                <a:gd name="T83" fmla="*/ 346 h 405"/>
                <a:gd name="T84" fmla="*/ 504 w 650"/>
                <a:gd name="T85" fmla="*/ 350 h 405"/>
                <a:gd name="T86" fmla="*/ 448 w 650"/>
                <a:gd name="T87" fmla="*/ 352 h 405"/>
                <a:gd name="T88" fmla="*/ 410 w 650"/>
                <a:gd name="T89" fmla="*/ 353 h 405"/>
                <a:gd name="T90" fmla="*/ 380 w 650"/>
                <a:gd name="T91" fmla="*/ 350 h 405"/>
                <a:gd name="T92" fmla="*/ 348 w 650"/>
                <a:gd name="T93" fmla="*/ 350 h 405"/>
                <a:gd name="T94" fmla="*/ 308 w 650"/>
                <a:gd name="T95" fmla="*/ 374 h 405"/>
                <a:gd name="T96" fmla="*/ 255 w 650"/>
                <a:gd name="T97" fmla="*/ 399 h 405"/>
                <a:gd name="T98" fmla="*/ 216 w 650"/>
                <a:gd name="T99" fmla="*/ 405 h 405"/>
                <a:gd name="T100" fmla="*/ 173 w 650"/>
                <a:gd name="T101" fmla="*/ 405 h 405"/>
                <a:gd name="T102" fmla="*/ 125 w 650"/>
                <a:gd name="T103" fmla="*/ 401 h 405"/>
                <a:gd name="T104" fmla="*/ 81 w 650"/>
                <a:gd name="T105" fmla="*/ 395 h 405"/>
                <a:gd name="T106" fmla="*/ 43 w 650"/>
                <a:gd name="T107" fmla="*/ 390 h 405"/>
                <a:gd name="T108" fmla="*/ 9 w 650"/>
                <a:gd name="T109" fmla="*/ 376 h 405"/>
                <a:gd name="T110" fmla="*/ 2 w 650"/>
                <a:gd name="T111" fmla="*/ 338 h 405"/>
                <a:gd name="T112" fmla="*/ 0 w 650"/>
                <a:gd name="T113" fmla="*/ 310 h 405"/>
                <a:gd name="T114" fmla="*/ 0 w 650"/>
                <a:gd name="T115" fmla="*/ 255 h 405"/>
                <a:gd name="T116" fmla="*/ 2 w 650"/>
                <a:gd name="T117" fmla="*/ 186 h 405"/>
                <a:gd name="T118" fmla="*/ 4 w 650"/>
                <a:gd name="T119" fmla="*/ 123 h 405"/>
                <a:gd name="T120" fmla="*/ 4 w 650"/>
                <a:gd name="T121" fmla="*/ 80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405">
                  <a:moveTo>
                    <a:pt x="30" y="74"/>
                  </a:moveTo>
                  <a:lnTo>
                    <a:pt x="30" y="76"/>
                  </a:lnTo>
                  <a:lnTo>
                    <a:pt x="30" y="78"/>
                  </a:lnTo>
                  <a:lnTo>
                    <a:pt x="30" y="82"/>
                  </a:lnTo>
                  <a:lnTo>
                    <a:pt x="30" y="85"/>
                  </a:lnTo>
                  <a:lnTo>
                    <a:pt x="28" y="87"/>
                  </a:lnTo>
                  <a:lnTo>
                    <a:pt x="28" y="91"/>
                  </a:lnTo>
                  <a:lnTo>
                    <a:pt x="28" y="95"/>
                  </a:lnTo>
                  <a:lnTo>
                    <a:pt x="28" y="99"/>
                  </a:lnTo>
                  <a:lnTo>
                    <a:pt x="28" y="103"/>
                  </a:lnTo>
                  <a:lnTo>
                    <a:pt x="28" y="106"/>
                  </a:lnTo>
                  <a:lnTo>
                    <a:pt x="28" y="112"/>
                  </a:lnTo>
                  <a:lnTo>
                    <a:pt x="28" y="116"/>
                  </a:lnTo>
                  <a:lnTo>
                    <a:pt x="28" y="122"/>
                  </a:lnTo>
                  <a:lnTo>
                    <a:pt x="26" y="125"/>
                  </a:lnTo>
                  <a:lnTo>
                    <a:pt x="26" y="131"/>
                  </a:lnTo>
                  <a:lnTo>
                    <a:pt x="26" y="137"/>
                  </a:lnTo>
                  <a:lnTo>
                    <a:pt x="26" y="142"/>
                  </a:lnTo>
                  <a:lnTo>
                    <a:pt x="26" y="148"/>
                  </a:lnTo>
                  <a:lnTo>
                    <a:pt x="26" y="154"/>
                  </a:lnTo>
                  <a:lnTo>
                    <a:pt x="26" y="160"/>
                  </a:lnTo>
                  <a:lnTo>
                    <a:pt x="26" y="165"/>
                  </a:lnTo>
                  <a:lnTo>
                    <a:pt x="26" y="171"/>
                  </a:lnTo>
                  <a:lnTo>
                    <a:pt x="24" y="177"/>
                  </a:lnTo>
                  <a:lnTo>
                    <a:pt x="24" y="184"/>
                  </a:lnTo>
                  <a:lnTo>
                    <a:pt x="24" y="190"/>
                  </a:lnTo>
                  <a:lnTo>
                    <a:pt x="24" y="196"/>
                  </a:lnTo>
                  <a:lnTo>
                    <a:pt x="24" y="201"/>
                  </a:lnTo>
                  <a:lnTo>
                    <a:pt x="24" y="209"/>
                  </a:lnTo>
                  <a:lnTo>
                    <a:pt x="24" y="215"/>
                  </a:lnTo>
                  <a:lnTo>
                    <a:pt x="24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23" y="239"/>
                  </a:lnTo>
                  <a:lnTo>
                    <a:pt x="23" y="247"/>
                  </a:lnTo>
                  <a:lnTo>
                    <a:pt x="23" y="253"/>
                  </a:lnTo>
                  <a:lnTo>
                    <a:pt x="23" y="258"/>
                  </a:lnTo>
                  <a:lnTo>
                    <a:pt x="23" y="264"/>
                  </a:lnTo>
                  <a:lnTo>
                    <a:pt x="23" y="270"/>
                  </a:lnTo>
                  <a:lnTo>
                    <a:pt x="23" y="276"/>
                  </a:lnTo>
                  <a:lnTo>
                    <a:pt x="23" y="283"/>
                  </a:lnTo>
                  <a:lnTo>
                    <a:pt x="23" y="287"/>
                  </a:lnTo>
                  <a:lnTo>
                    <a:pt x="23" y="293"/>
                  </a:lnTo>
                  <a:lnTo>
                    <a:pt x="23" y="298"/>
                  </a:lnTo>
                  <a:lnTo>
                    <a:pt x="23" y="304"/>
                  </a:lnTo>
                  <a:lnTo>
                    <a:pt x="23" y="308"/>
                  </a:lnTo>
                  <a:lnTo>
                    <a:pt x="23" y="314"/>
                  </a:lnTo>
                  <a:lnTo>
                    <a:pt x="23" y="317"/>
                  </a:lnTo>
                  <a:lnTo>
                    <a:pt x="23" y="323"/>
                  </a:lnTo>
                  <a:lnTo>
                    <a:pt x="23" y="325"/>
                  </a:lnTo>
                  <a:lnTo>
                    <a:pt x="23" y="329"/>
                  </a:lnTo>
                  <a:lnTo>
                    <a:pt x="23" y="333"/>
                  </a:lnTo>
                  <a:lnTo>
                    <a:pt x="23" y="336"/>
                  </a:lnTo>
                  <a:lnTo>
                    <a:pt x="23" y="340"/>
                  </a:lnTo>
                  <a:lnTo>
                    <a:pt x="23" y="342"/>
                  </a:lnTo>
                  <a:lnTo>
                    <a:pt x="23" y="346"/>
                  </a:lnTo>
                  <a:lnTo>
                    <a:pt x="23" y="348"/>
                  </a:lnTo>
                  <a:lnTo>
                    <a:pt x="23" y="350"/>
                  </a:lnTo>
                  <a:lnTo>
                    <a:pt x="24" y="353"/>
                  </a:lnTo>
                  <a:lnTo>
                    <a:pt x="26" y="355"/>
                  </a:lnTo>
                  <a:lnTo>
                    <a:pt x="30" y="357"/>
                  </a:lnTo>
                  <a:lnTo>
                    <a:pt x="34" y="357"/>
                  </a:lnTo>
                  <a:lnTo>
                    <a:pt x="36" y="359"/>
                  </a:lnTo>
                  <a:lnTo>
                    <a:pt x="40" y="361"/>
                  </a:lnTo>
                  <a:lnTo>
                    <a:pt x="45" y="361"/>
                  </a:lnTo>
                  <a:lnTo>
                    <a:pt x="49" y="363"/>
                  </a:lnTo>
                  <a:lnTo>
                    <a:pt x="53" y="363"/>
                  </a:lnTo>
                  <a:lnTo>
                    <a:pt x="57" y="363"/>
                  </a:lnTo>
                  <a:lnTo>
                    <a:pt x="59" y="365"/>
                  </a:lnTo>
                  <a:lnTo>
                    <a:pt x="61" y="365"/>
                  </a:lnTo>
                  <a:lnTo>
                    <a:pt x="64" y="365"/>
                  </a:lnTo>
                  <a:lnTo>
                    <a:pt x="68" y="365"/>
                  </a:lnTo>
                  <a:lnTo>
                    <a:pt x="70" y="367"/>
                  </a:lnTo>
                  <a:lnTo>
                    <a:pt x="74" y="367"/>
                  </a:lnTo>
                  <a:lnTo>
                    <a:pt x="76" y="369"/>
                  </a:lnTo>
                  <a:lnTo>
                    <a:pt x="80" y="369"/>
                  </a:lnTo>
                  <a:lnTo>
                    <a:pt x="81" y="369"/>
                  </a:lnTo>
                  <a:lnTo>
                    <a:pt x="85" y="369"/>
                  </a:lnTo>
                  <a:lnTo>
                    <a:pt x="89" y="371"/>
                  </a:lnTo>
                  <a:lnTo>
                    <a:pt x="91" y="371"/>
                  </a:lnTo>
                  <a:lnTo>
                    <a:pt x="95" y="371"/>
                  </a:lnTo>
                  <a:lnTo>
                    <a:pt x="99" y="371"/>
                  </a:lnTo>
                  <a:lnTo>
                    <a:pt x="102" y="371"/>
                  </a:lnTo>
                  <a:lnTo>
                    <a:pt x="104" y="371"/>
                  </a:lnTo>
                  <a:lnTo>
                    <a:pt x="108" y="371"/>
                  </a:lnTo>
                  <a:lnTo>
                    <a:pt x="112" y="372"/>
                  </a:lnTo>
                  <a:lnTo>
                    <a:pt x="116" y="372"/>
                  </a:lnTo>
                  <a:lnTo>
                    <a:pt x="118" y="372"/>
                  </a:lnTo>
                  <a:lnTo>
                    <a:pt x="121" y="372"/>
                  </a:lnTo>
                  <a:lnTo>
                    <a:pt x="125" y="372"/>
                  </a:lnTo>
                  <a:lnTo>
                    <a:pt x="129" y="372"/>
                  </a:lnTo>
                  <a:lnTo>
                    <a:pt x="133" y="372"/>
                  </a:lnTo>
                  <a:lnTo>
                    <a:pt x="137" y="372"/>
                  </a:lnTo>
                  <a:lnTo>
                    <a:pt x="139" y="372"/>
                  </a:lnTo>
                  <a:lnTo>
                    <a:pt x="142" y="374"/>
                  </a:lnTo>
                  <a:lnTo>
                    <a:pt x="146" y="372"/>
                  </a:lnTo>
                  <a:lnTo>
                    <a:pt x="150" y="372"/>
                  </a:lnTo>
                  <a:lnTo>
                    <a:pt x="152" y="372"/>
                  </a:lnTo>
                  <a:lnTo>
                    <a:pt x="156" y="372"/>
                  </a:lnTo>
                  <a:lnTo>
                    <a:pt x="158" y="372"/>
                  </a:lnTo>
                  <a:lnTo>
                    <a:pt x="161" y="372"/>
                  </a:lnTo>
                  <a:lnTo>
                    <a:pt x="165" y="372"/>
                  </a:lnTo>
                  <a:lnTo>
                    <a:pt x="169" y="372"/>
                  </a:lnTo>
                  <a:lnTo>
                    <a:pt x="173" y="372"/>
                  </a:lnTo>
                  <a:lnTo>
                    <a:pt x="175" y="372"/>
                  </a:lnTo>
                  <a:lnTo>
                    <a:pt x="178" y="372"/>
                  </a:lnTo>
                  <a:lnTo>
                    <a:pt x="180" y="372"/>
                  </a:lnTo>
                  <a:lnTo>
                    <a:pt x="184" y="371"/>
                  </a:lnTo>
                  <a:lnTo>
                    <a:pt x="188" y="371"/>
                  </a:lnTo>
                  <a:lnTo>
                    <a:pt x="190" y="371"/>
                  </a:lnTo>
                  <a:lnTo>
                    <a:pt x="194" y="371"/>
                  </a:lnTo>
                  <a:lnTo>
                    <a:pt x="196" y="371"/>
                  </a:lnTo>
                  <a:lnTo>
                    <a:pt x="199" y="371"/>
                  </a:lnTo>
                  <a:lnTo>
                    <a:pt x="201" y="369"/>
                  </a:lnTo>
                  <a:lnTo>
                    <a:pt x="203" y="369"/>
                  </a:lnTo>
                  <a:lnTo>
                    <a:pt x="207" y="369"/>
                  </a:lnTo>
                  <a:lnTo>
                    <a:pt x="209" y="367"/>
                  </a:lnTo>
                  <a:lnTo>
                    <a:pt x="213" y="367"/>
                  </a:lnTo>
                  <a:lnTo>
                    <a:pt x="216" y="367"/>
                  </a:lnTo>
                  <a:lnTo>
                    <a:pt x="218" y="365"/>
                  </a:lnTo>
                  <a:lnTo>
                    <a:pt x="222" y="365"/>
                  </a:lnTo>
                  <a:lnTo>
                    <a:pt x="226" y="363"/>
                  </a:lnTo>
                  <a:lnTo>
                    <a:pt x="228" y="363"/>
                  </a:lnTo>
                  <a:lnTo>
                    <a:pt x="232" y="361"/>
                  </a:lnTo>
                  <a:lnTo>
                    <a:pt x="234" y="361"/>
                  </a:lnTo>
                  <a:lnTo>
                    <a:pt x="237" y="361"/>
                  </a:lnTo>
                  <a:lnTo>
                    <a:pt x="241" y="359"/>
                  </a:lnTo>
                  <a:lnTo>
                    <a:pt x="243" y="357"/>
                  </a:lnTo>
                  <a:lnTo>
                    <a:pt x="247" y="357"/>
                  </a:lnTo>
                  <a:lnTo>
                    <a:pt x="249" y="355"/>
                  </a:lnTo>
                  <a:lnTo>
                    <a:pt x="253" y="355"/>
                  </a:lnTo>
                  <a:lnTo>
                    <a:pt x="256" y="353"/>
                  </a:lnTo>
                  <a:lnTo>
                    <a:pt x="258" y="353"/>
                  </a:lnTo>
                  <a:lnTo>
                    <a:pt x="262" y="352"/>
                  </a:lnTo>
                  <a:lnTo>
                    <a:pt x="266" y="352"/>
                  </a:lnTo>
                  <a:lnTo>
                    <a:pt x="268" y="350"/>
                  </a:lnTo>
                  <a:lnTo>
                    <a:pt x="272" y="350"/>
                  </a:lnTo>
                  <a:lnTo>
                    <a:pt x="274" y="348"/>
                  </a:lnTo>
                  <a:lnTo>
                    <a:pt x="277" y="348"/>
                  </a:lnTo>
                  <a:lnTo>
                    <a:pt x="279" y="346"/>
                  </a:lnTo>
                  <a:lnTo>
                    <a:pt x="283" y="346"/>
                  </a:lnTo>
                  <a:lnTo>
                    <a:pt x="285" y="344"/>
                  </a:lnTo>
                  <a:lnTo>
                    <a:pt x="289" y="344"/>
                  </a:lnTo>
                  <a:lnTo>
                    <a:pt x="294" y="342"/>
                  </a:lnTo>
                  <a:lnTo>
                    <a:pt x="298" y="340"/>
                  </a:lnTo>
                  <a:lnTo>
                    <a:pt x="304" y="338"/>
                  </a:lnTo>
                  <a:lnTo>
                    <a:pt x="308" y="336"/>
                  </a:lnTo>
                  <a:lnTo>
                    <a:pt x="313" y="334"/>
                  </a:lnTo>
                  <a:lnTo>
                    <a:pt x="317" y="333"/>
                  </a:lnTo>
                  <a:lnTo>
                    <a:pt x="321" y="331"/>
                  </a:lnTo>
                  <a:lnTo>
                    <a:pt x="325" y="329"/>
                  </a:lnTo>
                  <a:lnTo>
                    <a:pt x="329" y="327"/>
                  </a:lnTo>
                  <a:lnTo>
                    <a:pt x="331" y="327"/>
                  </a:lnTo>
                  <a:lnTo>
                    <a:pt x="332" y="325"/>
                  </a:lnTo>
                  <a:lnTo>
                    <a:pt x="336" y="325"/>
                  </a:lnTo>
                  <a:lnTo>
                    <a:pt x="338" y="323"/>
                  </a:lnTo>
                  <a:lnTo>
                    <a:pt x="340" y="323"/>
                  </a:lnTo>
                  <a:lnTo>
                    <a:pt x="340" y="321"/>
                  </a:lnTo>
                  <a:lnTo>
                    <a:pt x="338" y="317"/>
                  </a:lnTo>
                  <a:lnTo>
                    <a:pt x="338" y="314"/>
                  </a:lnTo>
                  <a:lnTo>
                    <a:pt x="338" y="312"/>
                  </a:lnTo>
                  <a:lnTo>
                    <a:pt x="338" y="308"/>
                  </a:lnTo>
                  <a:lnTo>
                    <a:pt x="338" y="302"/>
                  </a:lnTo>
                  <a:lnTo>
                    <a:pt x="338" y="298"/>
                  </a:lnTo>
                  <a:lnTo>
                    <a:pt x="338" y="293"/>
                  </a:lnTo>
                  <a:lnTo>
                    <a:pt x="336" y="287"/>
                  </a:lnTo>
                  <a:lnTo>
                    <a:pt x="336" y="283"/>
                  </a:lnTo>
                  <a:lnTo>
                    <a:pt x="336" y="279"/>
                  </a:lnTo>
                  <a:lnTo>
                    <a:pt x="336" y="276"/>
                  </a:lnTo>
                  <a:lnTo>
                    <a:pt x="336" y="274"/>
                  </a:lnTo>
                  <a:lnTo>
                    <a:pt x="336" y="270"/>
                  </a:lnTo>
                  <a:lnTo>
                    <a:pt x="336" y="268"/>
                  </a:lnTo>
                  <a:lnTo>
                    <a:pt x="336" y="264"/>
                  </a:lnTo>
                  <a:lnTo>
                    <a:pt x="336" y="262"/>
                  </a:lnTo>
                  <a:lnTo>
                    <a:pt x="336" y="258"/>
                  </a:lnTo>
                  <a:lnTo>
                    <a:pt x="336" y="255"/>
                  </a:lnTo>
                  <a:lnTo>
                    <a:pt x="336" y="253"/>
                  </a:lnTo>
                  <a:lnTo>
                    <a:pt x="336" y="249"/>
                  </a:lnTo>
                  <a:lnTo>
                    <a:pt x="336" y="245"/>
                  </a:lnTo>
                  <a:lnTo>
                    <a:pt x="334" y="243"/>
                  </a:lnTo>
                  <a:lnTo>
                    <a:pt x="334" y="239"/>
                  </a:lnTo>
                  <a:lnTo>
                    <a:pt x="334" y="237"/>
                  </a:lnTo>
                  <a:lnTo>
                    <a:pt x="334" y="234"/>
                  </a:lnTo>
                  <a:lnTo>
                    <a:pt x="334" y="232"/>
                  </a:lnTo>
                  <a:lnTo>
                    <a:pt x="334" y="228"/>
                  </a:lnTo>
                  <a:lnTo>
                    <a:pt x="334" y="224"/>
                  </a:lnTo>
                  <a:lnTo>
                    <a:pt x="334" y="222"/>
                  </a:lnTo>
                  <a:lnTo>
                    <a:pt x="334" y="217"/>
                  </a:lnTo>
                  <a:lnTo>
                    <a:pt x="336" y="213"/>
                  </a:lnTo>
                  <a:lnTo>
                    <a:pt x="336" y="207"/>
                  </a:lnTo>
                  <a:lnTo>
                    <a:pt x="336" y="203"/>
                  </a:lnTo>
                  <a:lnTo>
                    <a:pt x="336" y="199"/>
                  </a:lnTo>
                  <a:lnTo>
                    <a:pt x="336" y="196"/>
                  </a:lnTo>
                  <a:lnTo>
                    <a:pt x="336" y="192"/>
                  </a:lnTo>
                  <a:lnTo>
                    <a:pt x="338" y="190"/>
                  </a:lnTo>
                  <a:lnTo>
                    <a:pt x="338" y="188"/>
                  </a:lnTo>
                  <a:lnTo>
                    <a:pt x="340" y="188"/>
                  </a:lnTo>
                  <a:lnTo>
                    <a:pt x="342" y="186"/>
                  </a:lnTo>
                  <a:lnTo>
                    <a:pt x="346" y="184"/>
                  </a:lnTo>
                  <a:lnTo>
                    <a:pt x="350" y="182"/>
                  </a:lnTo>
                  <a:lnTo>
                    <a:pt x="353" y="180"/>
                  </a:lnTo>
                  <a:lnTo>
                    <a:pt x="357" y="179"/>
                  </a:lnTo>
                  <a:lnTo>
                    <a:pt x="359" y="177"/>
                  </a:lnTo>
                  <a:lnTo>
                    <a:pt x="363" y="175"/>
                  </a:lnTo>
                  <a:lnTo>
                    <a:pt x="365" y="175"/>
                  </a:lnTo>
                  <a:lnTo>
                    <a:pt x="369" y="173"/>
                  </a:lnTo>
                  <a:lnTo>
                    <a:pt x="372" y="171"/>
                  </a:lnTo>
                  <a:lnTo>
                    <a:pt x="374" y="171"/>
                  </a:lnTo>
                  <a:lnTo>
                    <a:pt x="378" y="169"/>
                  </a:lnTo>
                  <a:lnTo>
                    <a:pt x="382" y="169"/>
                  </a:lnTo>
                  <a:lnTo>
                    <a:pt x="384" y="167"/>
                  </a:lnTo>
                  <a:lnTo>
                    <a:pt x="388" y="167"/>
                  </a:lnTo>
                  <a:lnTo>
                    <a:pt x="390" y="165"/>
                  </a:lnTo>
                  <a:lnTo>
                    <a:pt x="393" y="163"/>
                  </a:lnTo>
                  <a:lnTo>
                    <a:pt x="395" y="163"/>
                  </a:lnTo>
                  <a:lnTo>
                    <a:pt x="399" y="163"/>
                  </a:lnTo>
                  <a:lnTo>
                    <a:pt x="401" y="163"/>
                  </a:lnTo>
                  <a:lnTo>
                    <a:pt x="405" y="163"/>
                  </a:lnTo>
                  <a:lnTo>
                    <a:pt x="409" y="163"/>
                  </a:lnTo>
                  <a:lnTo>
                    <a:pt x="410" y="163"/>
                  </a:lnTo>
                  <a:lnTo>
                    <a:pt x="412" y="167"/>
                  </a:lnTo>
                  <a:lnTo>
                    <a:pt x="412" y="169"/>
                  </a:lnTo>
                  <a:lnTo>
                    <a:pt x="412" y="173"/>
                  </a:lnTo>
                  <a:lnTo>
                    <a:pt x="412" y="177"/>
                  </a:lnTo>
                  <a:lnTo>
                    <a:pt x="414" y="179"/>
                  </a:lnTo>
                  <a:lnTo>
                    <a:pt x="412" y="180"/>
                  </a:lnTo>
                  <a:lnTo>
                    <a:pt x="412" y="182"/>
                  </a:lnTo>
                  <a:lnTo>
                    <a:pt x="412" y="184"/>
                  </a:lnTo>
                  <a:lnTo>
                    <a:pt x="410" y="186"/>
                  </a:lnTo>
                  <a:lnTo>
                    <a:pt x="407" y="186"/>
                  </a:lnTo>
                  <a:lnTo>
                    <a:pt x="405" y="188"/>
                  </a:lnTo>
                  <a:lnTo>
                    <a:pt x="401" y="188"/>
                  </a:lnTo>
                  <a:lnTo>
                    <a:pt x="397" y="190"/>
                  </a:lnTo>
                  <a:lnTo>
                    <a:pt x="393" y="192"/>
                  </a:lnTo>
                  <a:lnTo>
                    <a:pt x="390" y="194"/>
                  </a:lnTo>
                  <a:lnTo>
                    <a:pt x="388" y="198"/>
                  </a:lnTo>
                  <a:lnTo>
                    <a:pt x="384" y="199"/>
                  </a:lnTo>
                  <a:lnTo>
                    <a:pt x="380" y="201"/>
                  </a:lnTo>
                  <a:lnTo>
                    <a:pt x="376" y="203"/>
                  </a:lnTo>
                  <a:lnTo>
                    <a:pt x="372" y="205"/>
                  </a:lnTo>
                  <a:lnTo>
                    <a:pt x="371" y="207"/>
                  </a:lnTo>
                  <a:lnTo>
                    <a:pt x="367" y="211"/>
                  </a:lnTo>
                  <a:lnTo>
                    <a:pt x="365" y="211"/>
                  </a:lnTo>
                  <a:lnTo>
                    <a:pt x="365" y="213"/>
                  </a:lnTo>
                  <a:lnTo>
                    <a:pt x="365" y="215"/>
                  </a:lnTo>
                  <a:lnTo>
                    <a:pt x="365" y="217"/>
                  </a:lnTo>
                  <a:lnTo>
                    <a:pt x="365" y="220"/>
                  </a:lnTo>
                  <a:lnTo>
                    <a:pt x="365" y="224"/>
                  </a:lnTo>
                  <a:lnTo>
                    <a:pt x="365" y="228"/>
                  </a:lnTo>
                  <a:lnTo>
                    <a:pt x="365" y="232"/>
                  </a:lnTo>
                  <a:lnTo>
                    <a:pt x="365" y="236"/>
                  </a:lnTo>
                  <a:lnTo>
                    <a:pt x="365" y="239"/>
                  </a:lnTo>
                  <a:lnTo>
                    <a:pt x="367" y="243"/>
                  </a:lnTo>
                  <a:lnTo>
                    <a:pt x="367" y="249"/>
                  </a:lnTo>
                  <a:lnTo>
                    <a:pt x="367" y="255"/>
                  </a:lnTo>
                  <a:lnTo>
                    <a:pt x="367" y="258"/>
                  </a:lnTo>
                  <a:lnTo>
                    <a:pt x="367" y="264"/>
                  </a:lnTo>
                  <a:lnTo>
                    <a:pt x="367" y="268"/>
                  </a:lnTo>
                  <a:lnTo>
                    <a:pt x="367" y="274"/>
                  </a:lnTo>
                  <a:lnTo>
                    <a:pt x="367" y="277"/>
                  </a:lnTo>
                  <a:lnTo>
                    <a:pt x="367" y="283"/>
                  </a:lnTo>
                  <a:lnTo>
                    <a:pt x="367" y="287"/>
                  </a:lnTo>
                  <a:lnTo>
                    <a:pt x="369" y="293"/>
                  </a:lnTo>
                  <a:lnTo>
                    <a:pt x="369" y="296"/>
                  </a:lnTo>
                  <a:lnTo>
                    <a:pt x="369" y="302"/>
                  </a:lnTo>
                  <a:lnTo>
                    <a:pt x="369" y="304"/>
                  </a:lnTo>
                  <a:lnTo>
                    <a:pt x="369" y="308"/>
                  </a:lnTo>
                  <a:lnTo>
                    <a:pt x="369" y="312"/>
                  </a:lnTo>
                  <a:lnTo>
                    <a:pt x="369" y="314"/>
                  </a:lnTo>
                  <a:lnTo>
                    <a:pt x="369" y="319"/>
                  </a:lnTo>
                  <a:lnTo>
                    <a:pt x="371" y="321"/>
                  </a:lnTo>
                  <a:lnTo>
                    <a:pt x="371" y="321"/>
                  </a:lnTo>
                  <a:lnTo>
                    <a:pt x="372" y="321"/>
                  </a:lnTo>
                  <a:lnTo>
                    <a:pt x="374" y="323"/>
                  </a:lnTo>
                  <a:lnTo>
                    <a:pt x="380" y="323"/>
                  </a:lnTo>
                  <a:lnTo>
                    <a:pt x="382" y="323"/>
                  </a:lnTo>
                  <a:lnTo>
                    <a:pt x="384" y="323"/>
                  </a:lnTo>
                  <a:lnTo>
                    <a:pt x="388" y="323"/>
                  </a:lnTo>
                  <a:lnTo>
                    <a:pt x="390" y="323"/>
                  </a:lnTo>
                  <a:lnTo>
                    <a:pt x="393" y="323"/>
                  </a:lnTo>
                  <a:lnTo>
                    <a:pt x="397" y="323"/>
                  </a:lnTo>
                  <a:lnTo>
                    <a:pt x="401" y="323"/>
                  </a:lnTo>
                  <a:lnTo>
                    <a:pt x="405" y="323"/>
                  </a:lnTo>
                  <a:lnTo>
                    <a:pt x="409" y="323"/>
                  </a:lnTo>
                  <a:lnTo>
                    <a:pt x="412" y="323"/>
                  </a:lnTo>
                  <a:lnTo>
                    <a:pt x="418" y="323"/>
                  </a:lnTo>
                  <a:lnTo>
                    <a:pt x="422" y="323"/>
                  </a:lnTo>
                  <a:lnTo>
                    <a:pt x="426" y="323"/>
                  </a:lnTo>
                  <a:lnTo>
                    <a:pt x="431" y="323"/>
                  </a:lnTo>
                  <a:lnTo>
                    <a:pt x="435" y="323"/>
                  </a:lnTo>
                  <a:lnTo>
                    <a:pt x="441" y="323"/>
                  </a:lnTo>
                  <a:lnTo>
                    <a:pt x="445" y="323"/>
                  </a:lnTo>
                  <a:lnTo>
                    <a:pt x="450" y="323"/>
                  </a:lnTo>
                  <a:lnTo>
                    <a:pt x="456" y="323"/>
                  </a:lnTo>
                  <a:lnTo>
                    <a:pt x="462" y="323"/>
                  </a:lnTo>
                  <a:lnTo>
                    <a:pt x="468" y="323"/>
                  </a:lnTo>
                  <a:lnTo>
                    <a:pt x="471" y="323"/>
                  </a:lnTo>
                  <a:lnTo>
                    <a:pt x="477" y="323"/>
                  </a:lnTo>
                  <a:lnTo>
                    <a:pt x="483" y="323"/>
                  </a:lnTo>
                  <a:lnTo>
                    <a:pt x="488" y="321"/>
                  </a:lnTo>
                  <a:lnTo>
                    <a:pt x="494" y="321"/>
                  </a:lnTo>
                  <a:lnTo>
                    <a:pt x="500" y="321"/>
                  </a:lnTo>
                  <a:lnTo>
                    <a:pt x="506" y="321"/>
                  </a:lnTo>
                  <a:lnTo>
                    <a:pt x="509" y="321"/>
                  </a:lnTo>
                  <a:lnTo>
                    <a:pt x="515" y="321"/>
                  </a:lnTo>
                  <a:lnTo>
                    <a:pt x="521" y="321"/>
                  </a:lnTo>
                  <a:lnTo>
                    <a:pt x="526" y="321"/>
                  </a:lnTo>
                  <a:lnTo>
                    <a:pt x="530" y="321"/>
                  </a:lnTo>
                  <a:lnTo>
                    <a:pt x="536" y="321"/>
                  </a:lnTo>
                  <a:lnTo>
                    <a:pt x="540" y="319"/>
                  </a:lnTo>
                  <a:lnTo>
                    <a:pt x="545" y="319"/>
                  </a:lnTo>
                  <a:lnTo>
                    <a:pt x="549" y="319"/>
                  </a:lnTo>
                  <a:lnTo>
                    <a:pt x="555" y="319"/>
                  </a:lnTo>
                  <a:lnTo>
                    <a:pt x="559" y="319"/>
                  </a:lnTo>
                  <a:lnTo>
                    <a:pt x="564" y="319"/>
                  </a:lnTo>
                  <a:lnTo>
                    <a:pt x="568" y="319"/>
                  </a:lnTo>
                  <a:lnTo>
                    <a:pt x="572" y="319"/>
                  </a:lnTo>
                  <a:lnTo>
                    <a:pt x="576" y="319"/>
                  </a:lnTo>
                  <a:lnTo>
                    <a:pt x="580" y="319"/>
                  </a:lnTo>
                  <a:lnTo>
                    <a:pt x="584" y="317"/>
                  </a:lnTo>
                  <a:lnTo>
                    <a:pt x="587" y="317"/>
                  </a:lnTo>
                  <a:lnTo>
                    <a:pt x="589" y="317"/>
                  </a:lnTo>
                  <a:lnTo>
                    <a:pt x="593" y="317"/>
                  </a:lnTo>
                  <a:lnTo>
                    <a:pt x="599" y="317"/>
                  </a:lnTo>
                  <a:lnTo>
                    <a:pt x="603" y="317"/>
                  </a:lnTo>
                  <a:lnTo>
                    <a:pt x="606" y="317"/>
                  </a:lnTo>
                  <a:lnTo>
                    <a:pt x="608" y="317"/>
                  </a:lnTo>
                  <a:lnTo>
                    <a:pt x="612" y="314"/>
                  </a:lnTo>
                  <a:lnTo>
                    <a:pt x="616" y="310"/>
                  </a:lnTo>
                  <a:lnTo>
                    <a:pt x="616" y="308"/>
                  </a:lnTo>
                  <a:lnTo>
                    <a:pt x="618" y="304"/>
                  </a:lnTo>
                  <a:lnTo>
                    <a:pt x="618" y="302"/>
                  </a:lnTo>
                  <a:lnTo>
                    <a:pt x="618" y="298"/>
                  </a:lnTo>
                  <a:lnTo>
                    <a:pt x="618" y="295"/>
                  </a:lnTo>
                  <a:lnTo>
                    <a:pt x="618" y="291"/>
                  </a:lnTo>
                  <a:lnTo>
                    <a:pt x="616" y="287"/>
                  </a:lnTo>
                  <a:lnTo>
                    <a:pt x="616" y="283"/>
                  </a:lnTo>
                  <a:lnTo>
                    <a:pt x="614" y="279"/>
                  </a:lnTo>
                  <a:lnTo>
                    <a:pt x="612" y="276"/>
                  </a:lnTo>
                  <a:lnTo>
                    <a:pt x="612" y="272"/>
                  </a:lnTo>
                  <a:lnTo>
                    <a:pt x="610" y="270"/>
                  </a:lnTo>
                  <a:lnTo>
                    <a:pt x="608" y="266"/>
                  </a:lnTo>
                  <a:lnTo>
                    <a:pt x="606" y="262"/>
                  </a:lnTo>
                  <a:lnTo>
                    <a:pt x="604" y="258"/>
                  </a:lnTo>
                  <a:lnTo>
                    <a:pt x="603" y="257"/>
                  </a:lnTo>
                  <a:lnTo>
                    <a:pt x="603" y="253"/>
                  </a:lnTo>
                  <a:lnTo>
                    <a:pt x="601" y="249"/>
                  </a:lnTo>
                  <a:lnTo>
                    <a:pt x="599" y="245"/>
                  </a:lnTo>
                  <a:lnTo>
                    <a:pt x="599" y="243"/>
                  </a:lnTo>
                  <a:lnTo>
                    <a:pt x="599" y="239"/>
                  </a:lnTo>
                  <a:lnTo>
                    <a:pt x="597" y="236"/>
                  </a:lnTo>
                  <a:lnTo>
                    <a:pt x="597" y="234"/>
                  </a:lnTo>
                  <a:lnTo>
                    <a:pt x="597" y="232"/>
                  </a:lnTo>
                  <a:lnTo>
                    <a:pt x="597" y="230"/>
                  </a:lnTo>
                  <a:lnTo>
                    <a:pt x="597" y="228"/>
                  </a:lnTo>
                  <a:lnTo>
                    <a:pt x="587" y="19"/>
                  </a:lnTo>
                  <a:lnTo>
                    <a:pt x="620" y="0"/>
                  </a:lnTo>
                  <a:lnTo>
                    <a:pt x="620" y="0"/>
                  </a:lnTo>
                  <a:lnTo>
                    <a:pt x="620" y="2"/>
                  </a:lnTo>
                  <a:lnTo>
                    <a:pt x="620" y="4"/>
                  </a:lnTo>
                  <a:lnTo>
                    <a:pt x="620" y="9"/>
                  </a:lnTo>
                  <a:lnTo>
                    <a:pt x="620" y="11"/>
                  </a:lnTo>
                  <a:lnTo>
                    <a:pt x="620" y="13"/>
                  </a:lnTo>
                  <a:lnTo>
                    <a:pt x="620" y="17"/>
                  </a:lnTo>
                  <a:lnTo>
                    <a:pt x="620" y="21"/>
                  </a:lnTo>
                  <a:lnTo>
                    <a:pt x="620" y="23"/>
                  </a:lnTo>
                  <a:lnTo>
                    <a:pt x="620" y="27"/>
                  </a:lnTo>
                  <a:lnTo>
                    <a:pt x="620" y="30"/>
                  </a:lnTo>
                  <a:lnTo>
                    <a:pt x="620" y="34"/>
                  </a:lnTo>
                  <a:lnTo>
                    <a:pt x="620" y="38"/>
                  </a:lnTo>
                  <a:lnTo>
                    <a:pt x="620" y="44"/>
                  </a:lnTo>
                  <a:lnTo>
                    <a:pt x="620" y="47"/>
                  </a:lnTo>
                  <a:lnTo>
                    <a:pt x="620" y="53"/>
                  </a:lnTo>
                  <a:lnTo>
                    <a:pt x="620" y="57"/>
                  </a:lnTo>
                  <a:lnTo>
                    <a:pt x="620" y="61"/>
                  </a:lnTo>
                  <a:lnTo>
                    <a:pt x="620" y="66"/>
                  </a:lnTo>
                  <a:lnTo>
                    <a:pt x="620" y="72"/>
                  </a:lnTo>
                  <a:lnTo>
                    <a:pt x="620" y="76"/>
                  </a:lnTo>
                  <a:lnTo>
                    <a:pt x="620" y="82"/>
                  </a:lnTo>
                  <a:lnTo>
                    <a:pt x="620" y="87"/>
                  </a:lnTo>
                  <a:lnTo>
                    <a:pt x="620" y="93"/>
                  </a:lnTo>
                  <a:lnTo>
                    <a:pt x="620" y="99"/>
                  </a:lnTo>
                  <a:lnTo>
                    <a:pt x="620" y="103"/>
                  </a:lnTo>
                  <a:lnTo>
                    <a:pt x="620" y="108"/>
                  </a:lnTo>
                  <a:lnTo>
                    <a:pt x="620" y="116"/>
                  </a:lnTo>
                  <a:lnTo>
                    <a:pt x="620" y="120"/>
                  </a:lnTo>
                  <a:lnTo>
                    <a:pt x="620" y="125"/>
                  </a:lnTo>
                  <a:lnTo>
                    <a:pt x="620" y="131"/>
                  </a:lnTo>
                  <a:lnTo>
                    <a:pt x="620" y="137"/>
                  </a:lnTo>
                  <a:lnTo>
                    <a:pt x="620" y="142"/>
                  </a:lnTo>
                  <a:lnTo>
                    <a:pt x="620" y="146"/>
                  </a:lnTo>
                  <a:lnTo>
                    <a:pt x="620" y="152"/>
                  </a:lnTo>
                  <a:lnTo>
                    <a:pt x="620" y="158"/>
                  </a:lnTo>
                  <a:lnTo>
                    <a:pt x="620" y="163"/>
                  </a:lnTo>
                  <a:lnTo>
                    <a:pt x="620" y="167"/>
                  </a:lnTo>
                  <a:lnTo>
                    <a:pt x="620" y="173"/>
                  </a:lnTo>
                  <a:lnTo>
                    <a:pt x="622" y="177"/>
                  </a:lnTo>
                  <a:lnTo>
                    <a:pt x="622" y="182"/>
                  </a:lnTo>
                  <a:lnTo>
                    <a:pt x="622" y="186"/>
                  </a:lnTo>
                  <a:lnTo>
                    <a:pt x="622" y="192"/>
                  </a:lnTo>
                  <a:lnTo>
                    <a:pt x="622" y="196"/>
                  </a:lnTo>
                  <a:lnTo>
                    <a:pt x="622" y="199"/>
                  </a:lnTo>
                  <a:lnTo>
                    <a:pt x="622" y="205"/>
                  </a:lnTo>
                  <a:lnTo>
                    <a:pt x="622" y="207"/>
                  </a:lnTo>
                  <a:lnTo>
                    <a:pt x="622" y="211"/>
                  </a:lnTo>
                  <a:lnTo>
                    <a:pt x="622" y="215"/>
                  </a:lnTo>
                  <a:lnTo>
                    <a:pt x="622" y="218"/>
                  </a:lnTo>
                  <a:lnTo>
                    <a:pt x="622" y="220"/>
                  </a:lnTo>
                  <a:lnTo>
                    <a:pt x="622" y="224"/>
                  </a:lnTo>
                  <a:lnTo>
                    <a:pt x="622" y="230"/>
                  </a:lnTo>
                  <a:lnTo>
                    <a:pt x="623" y="234"/>
                  </a:lnTo>
                  <a:lnTo>
                    <a:pt x="623" y="236"/>
                  </a:lnTo>
                  <a:lnTo>
                    <a:pt x="623" y="237"/>
                  </a:lnTo>
                  <a:lnTo>
                    <a:pt x="623" y="239"/>
                  </a:lnTo>
                  <a:lnTo>
                    <a:pt x="625" y="243"/>
                  </a:lnTo>
                  <a:lnTo>
                    <a:pt x="627" y="247"/>
                  </a:lnTo>
                  <a:lnTo>
                    <a:pt x="627" y="249"/>
                  </a:lnTo>
                  <a:lnTo>
                    <a:pt x="629" y="253"/>
                  </a:lnTo>
                  <a:lnTo>
                    <a:pt x="631" y="257"/>
                  </a:lnTo>
                  <a:lnTo>
                    <a:pt x="631" y="258"/>
                  </a:lnTo>
                  <a:lnTo>
                    <a:pt x="633" y="262"/>
                  </a:lnTo>
                  <a:lnTo>
                    <a:pt x="633" y="266"/>
                  </a:lnTo>
                  <a:lnTo>
                    <a:pt x="635" y="270"/>
                  </a:lnTo>
                  <a:lnTo>
                    <a:pt x="637" y="274"/>
                  </a:lnTo>
                  <a:lnTo>
                    <a:pt x="637" y="277"/>
                  </a:lnTo>
                  <a:lnTo>
                    <a:pt x="639" y="281"/>
                  </a:lnTo>
                  <a:lnTo>
                    <a:pt x="641" y="285"/>
                  </a:lnTo>
                  <a:lnTo>
                    <a:pt x="641" y="289"/>
                  </a:lnTo>
                  <a:lnTo>
                    <a:pt x="642" y="293"/>
                  </a:lnTo>
                  <a:lnTo>
                    <a:pt x="642" y="296"/>
                  </a:lnTo>
                  <a:lnTo>
                    <a:pt x="644" y="300"/>
                  </a:lnTo>
                  <a:lnTo>
                    <a:pt x="646" y="304"/>
                  </a:lnTo>
                  <a:lnTo>
                    <a:pt x="646" y="308"/>
                  </a:lnTo>
                  <a:lnTo>
                    <a:pt x="648" y="312"/>
                  </a:lnTo>
                  <a:lnTo>
                    <a:pt x="648" y="314"/>
                  </a:lnTo>
                  <a:lnTo>
                    <a:pt x="648" y="317"/>
                  </a:lnTo>
                  <a:lnTo>
                    <a:pt x="648" y="321"/>
                  </a:lnTo>
                  <a:lnTo>
                    <a:pt x="648" y="323"/>
                  </a:lnTo>
                  <a:lnTo>
                    <a:pt x="650" y="325"/>
                  </a:lnTo>
                  <a:lnTo>
                    <a:pt x="648" y="331"/>
                  </a:lnTo>
                  <a:lnTo>
                    <a:pt x="648" y="333"/>
                  </a:lnTo>
                  <a:lnTo>
                    <a:pt x="646" y="334"/>
                  </a:lnTo>
                  <a:lnTo>
                    <a:pt x="642" y="334"/>
                  </a:lnTo>
                  <a:lnTo>
                    <a:pt x="639" y="336"/>
                  </a:lnTo>
                  <a:lnTo>
                    <a:pt x="635" y="336"/>
                  </a:lnTo>
                  <a:lnTo>
                    <a:pt x="631" y="336"/>
                  </a:lnTo>
                  <a:lnTo>
                    <a:pt x="627" y="338"/>
                  </a:lnTo>
                  <a:lnTo>
                    <a:pt x="625" y="338"/>
                  </a:lnTo>
                  <a:lnTo>
                    <a:pt x="622" y="338"/>
                  </a:lnTo>
                  <a:lnTo>
                    <a:pt x="618" y="340"/>
                  </a:lnTo>
                  <a:lnTo>
                    <a:pt x="614" y="340"/>
                  </a:lnTo>
                  <a:lnTo>
                    <a:pt x="610" y="340"/>
                  </a:lnTo>
                  <a:lnTo>
                    <a:pt x="606" y="342"/>
                  </a:lnTo>
                  <a:lnTo>
                    <a:pt x="601" y="342"/>
                  </a:lnTo>
                  <a:lnTo>
                    <a:pt x="597" y="342"/>
                  </a:lnTo>
                  <a:lnTo>
                    <a:pt x="593" y="342"/>
                  </a:lnTo>
                  <a:lnTo>
                    <a:pt x="587" y="344"/>
                  </a:lnTo>
                  <a:lnTo>
                    <a:pt x="584" y="344"/>
                  </a:lnTo>
                  <a:lnTo>
                    <a:pt x="578" y="344"/>
                  </a:lnTo>
                  <a:lnTo>
                    <a:pt x="574" y="344"/>
                  </a:lnTo>
                  <a:lnTo>
                    <a:pt x="568" y="346"/>
                  </a:lnTo>
                  <a:lnTo>
                    <a:pt x="563" y="346"/>
                  </a:lnTo>
                  <a:lnTo>
                    <a:pt x="557" y="346"/>
                  </a:lnTo>
                  <a:lnTo>
                    <a:pt x="553" y="346"/>
                  </a:lnTo>
                  <a:lnTo>
                    <a:pt x="547" y="346"/>
                  </a:lnTo>
                  <a:lnTo>
                    <a:pt x="542" y="346"/>
                  </a:lnTo>
                  <a:lnTo>
                    <a:pt x="536" y="348"/>
                  </a:lnTo>
                  <a:lnTo>
                    <a:pt x="530" y="348"/>
                  </a:lnTo>
                  <a:lnTo>
                    <a:pt x="526" y="348"/>
                  </a:lnTo>
                  <a:lnTo>
                    <a:pt x="521" y="348"/>
                  </a:lnTo>
                  <a:lnTo>
                    <a:pt x="515" y="350"/>
                  </a:lnTo>
                  <a:lnTo>
                    <a:pt x="509" y="350"/>
                  </a:lnTo>
                  <a:lnTo>
                    <a:pt x="504" y="350"/>
                  </a:lnTo>
                  <a:lnTo>
                    <a:pt x="498" y="350"/>
                  </a:lnTo>
                  <a:lnTo>
                    <a:pt x="492" y="350"/>
                  </a:lnTo>
                  <a:lnTo>
                    <a:pt x="488" y="350"/>
                  </a:lnTo>
                  <a:lnTo>
                    <a:pt x="483" y="352"/>
                  </a:lnTo>
                  <a:lnTo>
                    <a:pt x="477" y="352"/>
                  </a:lnTo>
                  <a:lnTo>
                    <a:pt x="471" y="352"/>
                  </a:lnTo>
                  <a:lnTo>
                    <a:pt x="468" y="352"/>
                  </a:lnTo>
                  <a:lnTo>
                    <a:pt x="462" y="352"/>
                  </a:lnTo>
                  <a:lnTo>
                    <a:pt x="458" y="352"/>
                  </a:lnTo>
                  <a:lnTo>
                    <a:pt x="452" y="352"/>
                  </a:lnTo>
                  <a:lnTo>
                    <a:pt x="448" y="352"/>
                  </a:lnTo>
                  <a:lnTo>
                    <a:pt x="445" y="353"/>
                  </a:lnTo>
                  <a:lnTo>
                    <a:pt x="441" y="353"/>
                  </a:lnTo>
                  <a:lnTo>
                    <a:pt x="435" y="353"/>
                  </a:lnTo>
                  <a:lnTo>
                    <a:pt x="431" y="353"/>
                  </a:lnTo>
                  <a:lnTo>
                    <a:pt x="429" y="353"/>
                  </a:lnTo>
                  <a:lnTo>
                    <a:pt x="426" y="353"/>
                  </a:lnTo>
                  <a:lnTo>
                    <a:pt x="422" y="353"/>
                  </a:lnTo>
                  <a:lnTo>
                    <a:pt x="418" y="353"/>
                  </a:lnTo>
                  <a:lnTo>
                    <a:pt x="416" y="353"/>
                  </a:lnTo>
                  <a:lnTo>
                    <a:pt x="414" y="353"/>
                  </a:lnTo>
                  <a:lnTo>
                    <a:pt x="410" y="353"/>
                  </a:lnTo>
                  <a:lnTo>
                    <a:pt x="409" y="353"/>
                  </a:lnTo>
                  <a:lnTo>
                    <a:pt x="409" y="353"/>
                  </a:lnTo>
                  <a:lnTo>
                    <a:pt x="405" y="353"/>
                  </a:lnTo>
                  <a:lnTo>
                    <a:pt x="403" y="355"/>
                  </a:lnTo>
                  <a:lnTo>
                    <a:pt x="401" y="353"/>
                  </a:lnTo>
                  <a:lnTo>
                    <a:pt x="397" y="353"/>
                  </a:lnTo>
                  <a:lnTo>
                    <a:pt x="395" y="353"/>
                  </a:lnTo>
                  <a:lnTo>
                    <a:pt x="391" y="352"/>
                  </a:lnTo>
                  <a:lnTo>
                    <a:pt x="388" y="352"/>
                  </a:lnTo>
                  <a:lnTo>
                    <a:pt x="384" y="350"/>
                  </a:lnTo>
                  <a:lnTo>
                    <a:pt x="380" y="350"/>
                  </a:lnTo>
                  <a:lnTo>
                    <a:pt x="376" y="348"/>
                  </a:lnTo>
                  <a:lnTo>
                    <a:pt x="372" y="346"/>
                  </a:lnTo>
                  <a:lnTo>
                    <a:pt x="371" y="346"/>
                  </a:lnTo>
                  <a:lnTo>
                    <a:pt x="367" y="344"/>
                  </a:lnTo>
                  <a:lnTo>
                    <a:pt x="365" y="344"/>
                  </a:lnTo>
                  <a:lnTo>
                    <a:pt x="361" y="340"/>
                  </a:lnTo>
                  <a:lnTo>
                    <a:pt x="359" y="340"/>
                  </a:lnTo>
                  <a:lnTo>
                    <a:pt x="359" y="340"/>
                  </a:lnTo>
                  <a:lnTo>
                    <a:pt x="357" y="344"/>
                  </a:lnTo>
                  <a:lnTo>
                    <a:pt x="353" y="346"/>
                  </a:lnTo>
                  <a:lnTo>
                    <a:pt x="348" y="350"/>
                  </a:lnTo>
                  <a:lnTo>
                    <a:pt x="346" y="350"/>
                  </a:lnTo>
                  <a:lnTo>
                    <a:pt x="342" y="353"/>
                  </a:lnTo>
                  <a:lnTo>
                    <a:pt x="338" y="355"/>
                  </a:lnTo>
                  <a:lnTo>
                    <a:pt x="336" y="357"/>
                  </a:lnTo>
                  <a:lnTo>
                    <a:pt x="332" y="359"/>
                  </a:lnTo>
                  <a:lnTo>
                    <a:pt x="329" y="363"/>
                  </a:lnTo>
                  <a:lnTo>
                    <a:pt x="325" y="365"/>
                  </a:lnTo>
                  <a:lnTo>
                    <a:pt x="321" y="369"/>
                  </a:lnTo>
                  <a:lnTo>
                    <a:pt x="315" y="371"/>
                  </a:lnTo>
                  <a:lnTo>
                    <a:pt x="312" y="372"/>
                  </a:lnTo>
                  <a:lnTo>
                    <a:pt x="308" y="374"/>
                  </a:lnTo>
                  <a:lnTo>
                    <a:pt x="304" y="378"/>
                  </a:lnTo>
                  <a:lnTo>
                    <a:pt x="298" y="380"/>
                  </a:lnTo>
                  <a:lnTo>
                    <a:pt x="294" y="382"/>
                  </a:lnTo>
                  <a:lnTo>
                    <a:pt x="289" y="386"/>
                  </a:lnTo>
                  <a:lnTo>
                    <a:pt x="285" y="388"/>
                  </a:lnTo>
                  <a:lnTo>
                    <a:pt x="279" y="390"/>
                  </a:lnTo>
                  <a:lnTo>
                    <a:pt x="274" y="391"/>
                  </a:lnTo>
                  <a:lnTo>
                    <a:pt x="270" y="395"/>
                  </a:lnTo>
                  <a:lnTo>
                    <a:pt x="264" y="397"/>
                  </a:lnTo>
                  <a:lnTo>
                    <a:pt x="258" y="399"/>
                  </a:lnTo>
                  <a:lnTo>
                    <a:pt x="255" y="399"/>
                  </a:lnTo>
                  <a:lnTo>
                    <a:pt x="249" y="401"/>
                  </a:lnTo>
                  <a:lnTo>
                    <a:pt x="245" y="403"/>
                  </a:lnTo>
                  <a:lnTo>
                    <a:pt x="241" y="403"/>
                  </a:lnTo>
                  <a:lnTo>
                    <a:pt x="239" y="403"/>
                  </a:lnTo>
                  <a:lnTo>
                    <a:pt x="236" y="403"/>
                  </a:lnTo>
                  <a:lnTo>
                    <a:pt x="234" y="403"/>
                  </a:lnTo>
                  <a:lnTo>
                    <a:pt x="230" y="403"/>
                  </a:lnTo>
                  <a:lnTo>
                    <a:pt x="226" y="405"/>
                  </a:lnTo>
                  <a:lnTo>
                    <a:pt x="222" y="405"/>
                  </a:lnTo>
                  <a:lnTo>
                    <a:pt x="220" y="405"/>
                  </a:lnTo>
                  <a:lnTo>
                    <a:pt x="216" y="405"/>
                  </a:lnTo>
                  <a:lnTo>
                    <a:pt x="213" y="405"/>
                  </a:lnTo>
                  <a:lnTo>
                    <a:pt x="209" y="405"/>
                  </a:lnTo>
                  <a:lnTo>
                    <a:pt x="205" y="405"/>
                  </a:lnTo>
                  <a:lnTo>
                    <a:pt x="201" y="405"/>
                  </a:lnTo>
                  <a:lnTo>
                    <a:pt x="197" y="405"/>
                  </a:lnTo>
                  <a:lnTo>
                    <a:pt x="194" y="405"/>
                  </a:lnTo>
                  <a:lnTo>
                    <a:pt x="190" y="405"/>
                  </a:lnTo>
                  <a:lnTo>
                    <a:pt x="186" y="405"/>
                  </a:lnTo>
                  <a:lnTo>
                    <a:pt x="182" y="405"/>
                  </a:lnTo>
                  <a:lnTo>
                    <a:pt x="177" y="405"/>
                  </a:lnTo>
                  <a:lnTo>
                    <a:pt x="173" y="405"/>
                  </a:lnTo>
                  <a:lnTo>
                    <a:pt x="169" y="403"/>
                  </a:lnTo>
                  <a:lnTo>
                    <a:pt x="165" y="403"/>
                  </a:lnTo>
                  <a:lnTo>
                    <a:pt x="161" y="403"/>
                  </a:lnTo>
                  <a:lnTo>
                    <a:pt x="156" y="403"/>
                  </a:lnTo>
                  <a:lnTo>
                    <a:pt x="152" y="403"/>
                  </a:lnTo>
                  <a:lnTo>
                    <a:pt x="148" y="403"/>
                  </a:lnTo>
                  <a:lnTo>
                    <a:pt x="142" y="403"/>
                  </a:lnTo>
                  <a:lnTo>
                    <a:pt x="139" y="403"/>
                  </a:lnTo>
                  <a:lnTo>
                    <a:pt x="135" y="401"/>
                  </a:lnTo>
                  <a:lnTo>
                    <a:pt x="131" y="401"/>
                  </a:lnTo>
                  <a:lnTo>
                    <a:pt x="125" y="401"/>
                  </a:lnTo>
                  <a:lnTo>
                    <a:pt x="121" y="401"/>
                  </a:lnTo>
                  <a:lnTo>
                    <a:pt x="118" y="401"/>
                  </a:lnTo>
                  <a:lnTo>
                    <a:pt x="114" y="399"/>
                  </a:lnTo>
                  <a:lnTo>
                    <a:pt x="108" y="399"/>
                  </a:lnTo>
                  <a:lnTo>
                    <a:pt x="104" y="399"/>
                  </a:lnTo>
                  <a:lnTo>
                    <a:pt x="100" y="399"/>
                  </a:lnTo>
                  <a:lnTo>
                    <a:pt x="97" y="397"/>
                  </a:lnTo>
                  <a:lnTo>
                    <a:pt x="91" y="397"/>
                  </a:lnTo>
                  <a:lnTo>
                    <a:pt x="89" y="397"/>
                  </a:lnTo>
                  <a:lnTo>
                    <a:pt x="83" y="397"/>
                  </a:lnTo>
                  <a:lnTo>
                    <a:pt x="81" y="395"/>
                  </a:lnTo>
                  <a:lnTo>
                    <a:pt x="76" y="395"/>
                  </a:lnTo>
                  <a:lnTo>
                    <a:pt x="74" y="395"/>
                  </a:lnTo>
                  <a:lnTo>
                    <a:pt x="70" y="395"/>
                  </a:lnTo>
                  <a:lnTo>
                    <a:pt x="66" y="393"/>
                  </a:lnTo>
                  <a:lnTo>
                    <a:pt x="62" y="393"/>
                  </a:lnTo>
                  <a:lnTo>
                    <a:pt x="59" y="393"/>
                  </a:lnTo>
                  <a:lnTo>
                    <a:pt x="57" y="391"/>
                  </a:lnTo>
                  <a:lnTo>
                    <a:pt x="53" y="391"/>
                  </a:lnTo>
                  <a:lnTo>
                    <a:pt x="49" y="391"/>
                  </a:lnTo>
                  <a:lnTo>
                    <a:pt x="47" y="391"/>
                  </a:lnTo>
                  <a:lnTo>
                    <a:pt x="43" y="390"/>
                  </a:lnTo>
                  <a:lnTo>
                    <a:pt x="42" y="390"/>
                  </a:lnTo>
                  <a:lnTo>
                    <a:pt x="38" y="390"/>
                  </a:lnTo>
                  <a:lnTo>
                    <a:pt x="36" y="390"/>
                  </a:lnTo>
                  <a:lnTo>
                    <a:pt x="32" y="388"/>
                  </a:lnTo>
                  <a:lnTo>
                    <a:pt x="28" y="388"/>
                  </a:lnTo>
                  <a:lnTo>
                    <a:pt x="24" y="388"/>
                  </a:lnTo>
                  <a:lnTo>
                    <a:pt x="23" y="386"/>
                  </a:lnTo>
                  <a:lnTo>
                    <a:pt x="19" y="384"/>
                  </a:lnTo>
                  <a:lnTo>
                    <a:pt x="15" y="382"/>
                  </a:lnTo>
                  <a:lnTo>
                    <a:pt x="11" y="378"/>
                  </a:lnTo>
                  <a:lnTo>
                    <a:pt x="9" y="376"/>
                  </a:lnTo>
                  <a:lnTo>
                    <a:pt x="7" y="372"/>
                  </a:lnTo>
                  <a:lnTo>
                    <a:pt x="5" y="369"/>
                  </a:lnTo>
                  <a:lnTo>
                    <a:pt x="4" y="365"/>
                  </a:lnTo>
                  <a:lnTo>
                    <a:pt x="4" y="361"/>
                  </a:lnTo>
                  <a:lnTo>
                    <a:pt x="2" y="357"/>
                  </a:lnTo>
                  <a:lnTo>
                    <a:pt x="2" y="353"/>
                  </a:lnTo>
                  <a:lnTo>
                    <a:pt x="2" y="350"/>
                  </a:lnTo>
                  <a:lnTo>
                    <a:pt x="2" y="348"/>
                  </a:lnTo>
                  <a:lnTo>
                    <a:pt x="2" y="344"/>
                  </a:lnTo>
                  <a:lnTo>
                    <a:pt x="2" y="340"/>
                  </a:lnTo>
                  <a:lnTo>
                    <a:pt x="2" y="338"/>
                  </a:lnTo>
                  <a:lnTo>
                    <a:pt x="2" y="336"/>
                  </a:lnTo>
                  <a:lnTo>
                    <a:pt x="0" y="336"/>
                  </a:lnTo>
                  <a:lnTo>
                    <a:pt x="0" y="333"/>
                  </a:lnTo>
                  <a:lnTo>
                    <a:pt x="0" y="331"/>
                  </a:lnTo>
                  <a:lnTo>
                    <a:pt x="0" y="329"/>
                  </a:lnTo>
                  <a:lnTo>
                    <a:pt x="0" y="325"/>
                  </a:lnTo>
                  <a:lnTo>
                    <a:pt x="0" y="323"/>
                  </a:lnTo>
                  <a:lnTo>
                    <a:pt x="0" y="319"/>
                  </a:lnTo>
                  <a:lnTo>
                    <a:pt x="0" y="315"/>
                  </a:lnTo>
                  <a:lnTo>
                    <a:pt x="0" y="312"/>
                  </a:lnTo>
                  <a:lnTo>
                    <a:pt x="0" y="310"/>
                  </a:lnTo>
                  <a:lnTo>
                    <a:pt x="0" y="304"/>
                  </a:lnTo>
                  <a:lnTo>
                    <a:pt x="0" y="300"/>
                  </a:lnTo>
                  <a:lnTo>
                    <a:pt x="0" y="296"/>
                  </a:lnTo>
                  <a:lnTo>
                    <a:pt x="0" y="291"/>
                  </a:lnTo>
                  <a:lnTo>
                    <a:pt x="0" y="287"/>
                  </a:lnTo>
                  <a:lnTo>
                    <a:pt x="0" y="281"/>
                  </a:lnTo>
                  <a:lnTo>
                    <a:pt x="0" y="276"/>
                  </a:lnTo>
                  <a:lnTo>
                    <a:pt x="0" y="272"/>
                  </a:lnTo>
                  <a:lnTo>
                    <a:pt x="0" y="264"/>
                  </a:lnTo>
                  <a:lnTo>
                    <a:pt x="0" y="260"/>
                  </a:lnTo>
                  <a:lnTo>
                    <a:pt x="0" y="255"/>
                  </a:lnTo>
                  <a:lnTo>
                    <a:pt x="2" y="249"/>
                  </a:lnTo>
                  <a:lnTo>
                    <a:pt x="2" y="241"/>
                  </a:lnTo>
                  <a:lnTo>
                    <a:pt x="2" y="236"/>
                  </a:lnTo>
                  <a:lnTo>
                    <a:pt x="2" y="230"/>
                  </a:lnTo>
                  <a:lnTo>
                    <a:pt x="2" y="224"/>
                  </a:lnTo>
                  <a:lnTo>
                    <a:pt x="2" y="217"/>
                  </a:lnTo>
                  <a:lnTo>
                    <a:pt x="2" y="211"/>
                  </a:lnTo>
                  <a:lnTo>
                    <a:pt x="2" y="205"/>
                  </a:lnTo>
                  <a:lnTo>
                    <a:pt x="2" y="199"/>
                  </a:lnTo>
                  <a:lnTo>
                    <a:pt x="2" y="194"/>
                  </a:lnTo>
                  <a:lnTo>
                    <a:pt x="2" y="186"/>
                  </a:lnTo>
                  <a:lnTo>
                    <a:pt x="2" y="180"/>
                  </a:lnTo>
                  <a:lnTo>
                    <a:pt x="2" y="175"/>
                  </a:lnTo>
                  <a:lnTo>
                    <a:pt x="2" y="169"/>
                  </a:lnTo>
                  <a:lnTo>
                    <a:pt x="2" y="163"/>
                  </a:lnTo>
                  <a:lnTo>
                    <a:pt x="2" y="158"/>
                  </a:lnTo>
                  <a:lnTo>
                    <a:pt x="4" y="150"/>
                  </a:lnTo>
                  <a:lnTo>
                    <a:pt x="4" y="144"/>
                  </a:lnTo>
                  <a:lnTo>
                    <a:pt x="4" y="139"/>
                  </a:lnTo>
                  <a:lnTo>
                    <a:pt x="4" y="133"/>
                  </a:lnTo>
                  <a:lnTo>
                    <a:pt x="4" y="129"/>
                  </a:lnTo>
                  <a:lnTo>
                    <a:pt x="4" y="123"/>
                  </a:lnTo>
                  <a:lnTo>
                    <a:pt x="4" y="118"/>
                  </a:lnTo>
                  <a:lnTo>
                    <a:pt x="4" y="114"/>
                  </a:lnTo>
                  <a:lnTo>
                    <a:pt x="4" y="110"/>
                  </a:lnTo>
                  <a:lnTo>
                    <a:pt x="4" y="104"/>
                  </a:lnTo>
                  <a:lnTo>
                    <a:pt x="4" y="101"/>
                  </a:lnTo>
                  <a:lnTo>
                    <a:pt x="4" y="97"/>
                  </a:lnTo>
                  <a:lnTo>
                    <a:pt x="4" y="93"/>
                  </a:lnTo>
                  <a:lnTo>
                    <a:pt x="4" y="87"/>
                  </a:lnTo>
                  <a:lnTo>
                    <a:pt x="4" y="85"/>
                  </a:lnTo>
                  <a:lnTo>
                    <a:pt x="4" y="82"/>
                  </a:lnTo>
                  <a:lnTo>
                    <a:pt x="4" y="80"/>
                  </a:lnTo>
                  <a:lnTo>
                    <a:pt x="4" y="74"/>
                  </a:lnTo>
                  <a:lnTo>
                    <a:pt x="4" y="72"/>
                  </a:lnTo>
                  <a:lnTo>
                    <a:pt x="4" y="70"/>
                  </a:lnTo>
                  <a:lnTo>
                    <a:pt x="5" y="68"/>
                  </a:lnTo>
                  <a:lnTo>
                    <a:pt x="30" y="74"/>
                  </a:lnTo>
                  <a:lnTo>
                    <a:pt x="30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CCFC5845-B352-B474-2099-D34C36998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3624"/>
              <a:ext cx="157" cy="118"/>
            </a:xfrm>
            <a:custGeom>
              <a:avLst/>
              <a:gdLst>
                <a:gd name="T0" fmla="*/ 21 w 313"/>
                <a:gd name="T1" fmla="*/ 0 h 238"/>
                <a:gd name="T2" fmla="*/ 22 w 313"/>
                <a:gd name="T3" fmla="*/ 101 h 238"/>
                <a:gd name="T4" fmla="*/ 13 w 313"/>
                <a:gd name="T5" fmla="*/ 120 h 238"/>
                <a:gd name="T6" fmla="*/ 5 w 313"/>
                <a:gd name="T7" fmla="*/ 137 h 238"/>
                <a:gd name="T8" fmla="*/ 0 w 313"/>
                <a:gd name="T9" fmla="*/ 152 h 238"/>
                <a:gd name="T10" fmla="*/ 0 w 313"/>
                <a:gd name="T11" fmla="*/ 168 h 238"/>
                <a:gd name="T12" fmla="*/ 5 w 313"/>
                <a:gd name="T13" fmla="*/ 179 h 238"/>
                <a:gd name="T14" fmla="*/ 21 w 313"/>
                <a:gd name="T15" fmla="*/ 188 h 238"/>
                <a:gd name="T16" fmla="*/ 36 w 313"/>
                <a:gd name="T17" fmla="*/ 196 h 238"/>
                <a:gd name="T18" fmla="*/ 51 w 313"/>
                <a:gd name="T19" fmla="*/ 202 h 238"/>
                <a:gd name="T20" fmla="*/ 68 w 313"/>
                <a:gd name="T21" fmla="*/ 207 h 238"/>
                <a:gd name="T22" fmla="*/ 87 w 313"/>
                <a:gd name="T23" fmla="*/ 213 h 238"/>
                <a:gd name="T24" fmla="*/ 104 w 313"/>
                <a:gd name="T25" fmla="*/ 217 h 238"/>
                <a:gd name="T26" fmla="*/ 125 w 313"/>
                <a:gd name="T27" fmla="*/ 223 h 238"/>
                <a:gd name="T28" fmla="*/ 144 w 313"/>
                <a:gd name="T29" fmla="*/ 226 h 238"/>
                <a:gd name="T30" fmla="*/ 161 w 313"/>
                <a:gd name="T31" fmla="*/ 230 h 238"/>
                <a:gd name="T32" fmla="*/ 178 w 313"/>
                <a:gd name="T33" fmla="*/ 234 h 238"/>
                <a:gd name="T34" fmla="*/ 194 w 313"/>
                <a:gd name="T35" fmla="*/ 238 h 238"/>
                <a:gd name="T36" fmla="*/ 207 w 313"/>
                <a:gd name="T37" fmla="*/ 238 h 238"/>
                <a:gd name="T38" fmla="*/ 220 w 313"/>
                <a:gd name="T39" fmla="*/ 238 h 238"/>
                <a:gd name="T40" fmla="*/ 234 w 313"/>
                <a:gd name="T41" fmla="*/ 236 h 238"/>
                <a:gd name="T42" fmla="*/ 256 w 313"/>
                <a:gd name="T43" fmla="*/ 232 h 238"/>
                <a:gd name="T44" fmla="*/ 279 w 313"/>
                <a:gd name="T45" fmla="*/ 226 h 238"/>
                <a:gd name="T46" fmla="*/ 296 w 313"/>
                <a:gd name="T47" fmla="*/ 217 h 238"/>
                <a:gd name="T48" fmla="*/ 312 w 313"/>
                <a:gd name="T49" fmla="*/ 204 h 238"/>
                <a:gd name="T50" fmla="*/ 306 w 313"/>
                <a:gd name="T51" fmla="*/ 181 h 238"/>
                <a:gd name="T52" fmla="*/ 285 w 313"/>
                <a:gd name="T53" fmla="*/ 158 h 238"/>
                <a:gd name="T54" fmla="*/ 266 w 313"/>
                <a:gd name="T55" fmla="*/ 149 h 238"/>
                <a:gd name="T56" fmla="*/ 266 w 313"/>
                <a:gd name="T57" fmla="*/ 160 h 238"/>
                <a:gd name="T58" fmla="*/ 275 w 313"/>
                <a:gd name="T59" fmla="*/ 177 h 238"/>
                <a:gd name="T60" fmla="*/ 273 w 313"/>
                <a:gd name="T61" fmla="*/ 192 h 238"/>
                <a:gd name="T62" fmla="*/ 254 w 313"/>
                <a:gd name="T63" fmla="*/ 206 h 238"/>
                <a:gd name="T64" fmla="*/ 235 w 313"/>
                <a:gd name="T65" fmla="*/ 211 h 238"/>
                <a:gd name="T66" fmla="*/ 218 w 313"/>
                <a:gd name="T67" fmla="*/ 215 h 238"/>
                <a:gd name="T68" fmla="*/ 201 w 313"/>
                <a:gd name="T69" fmla="*/ 217 h 238"/>
                <a:gd name="T70" fmla="*/ 184 w 313"/>
                <a:gd name="T71" fmla="*/ 215 h 238"/>
                <a:gd name="T72" fmla="*/ 165 w 313"/>
                <a:gd name="T73" fmla="*/ 213 h 238"/>
                <a:gd name="T74" fmla="*/ 150 w 313"/>
                <a:gd name="T75" fmla="*/ 209 h 238"/>
                <a:gd name="T76" fmla="*/ 133 w 313"/>
                <a:gd name="T77" fmla="*/ 206 h 238"/>
                <a:gd name="T78" fmla="*/ 116 w 313"/>
                <a:gd name="T79" fmla="*/ 202 h 238"/>
                <a:gd name="T80" fmla="*/ 99 w 313"/>
                <a:gd name="T81" fmla="*/ 196 h 238"/>
                <a:gd name="T82" fmla="*/ 83 w 313"/>
                <a:gd name="T83" fmla="*/ 190 h 238"/>
                <a:gd name="T84" fmla="*/ 68 w 313"/>
                <a:gd name="T85" fmla="*/ 187 h 238"/>
                <a:gd name="T86" fmla="*/ 49 w 313"/>
                <a:gd name="T87" fmla="*/ 179 h 238"/>
                <a:gd name="T88" fmla="*/ 30 w 313"/>
                <a:gd name="T89" fmla="*/ 169 h 238"/>
                <a:gd name="T90" fmla="*/ 26 w 313"/>
                <a:gd name="T91" fmla="*/ 160 h 238"/>
                <a:gd name="T92" fmla="*/ 30 w 313"/>
                <a:gd name="T93" fmla="*/ 139 h 238"/>
                <a:gd name="T94" fmla="*/ 41 w 313"/>
                <a:gd name="T95" fmla="*/ 120 h 238"/>
                <a:gd name="T96" fmla="*/ 53 w 313"/>
                <a:gd name="T97" fmla="*/ 114 h 238"/>
                <a:gd name="T98" fmla="*/ 68 w 313"/>
                <a:gd name="T99" fmla="*/ 114 h 238"/>
                <a:gd name="T100" fmla="*/ 89 w 313"/>
                <a:gd name="T101" fmla="*/ 118 h 238"/>
                <a:gd name="T102" fmla="*/ 116 w 313"/>
                <a:gd name="T103" fmla="*/ 124 h 238"/>
                <a:gd name="T104" fmla="*/ 138 w 313"/>
                <a:gd name="T105" fmla="*/ 128 h 238"/>
                <a:gd name="T106" fmla="*/ 157 w 313"/>
                <a:gd name="T107" fmla="*/ 130 h 238"/>
                <a:gd name="T108" fmla="*/ 169 w 313"/>
                <a:gd name="T109" fmla="*/ 124 h 238"/>
                <a:gd name="T110" fmla="*/ 171 w 313"/>
                <a:gd name="T111" fmla="*/ 111 h 238"/>
                <a:gd name="T112" fmla="*/ 173 w 313"/>
                <a:gd name="T113" fmla="*/ 88 h 238"/>
                <a:gd name="T114" fmla="*/ 175 w 313"/>
                <a:gd name="T115" fmla="*/ 63 h 238"/>
                <a:gd name="T116" fmla="*/ 175 w 313"/>
                <a:gd name="T117" fmla="*/ 40 h 238"/>
                <a:gd name="T118" fmla="*/ 175 w 313"/>
                <a:gd name="T119" fmla="*/ 21 h 238"/>
                <a:gd name="T120" fmla="*/ 148 w 313"/>
                <a:gd name="T121" fmla="*/ 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" h="238">
                  <a:moveTo>
                    <a:pt x="148" y="8"/>
                  </a:moveTo>
                  <a:lnTo>
                    <a:pt x="142" y="105"/>
                  </a:lnTo>
                  <a:lnTo>
                    <a:pt x="47" y="91"/>
                  </a:lnTo>
                  <a:lnTo>
                    <a:pt x="53" y="12"/>
                  </a:lnTo>
                  <a:lnTo>
                    <a:pt x="21" y="0"/>
                  </a:lnTo>
                  <a:lnTo>
                    <a:pt x="28" y="91"/>
                  </a:lnTo>
                  <a:lnTo>
                    <a:pt x="28" y="91"/>
                  </a:lnTo>
                  <a:lnTo>
                    <a:pt x="26" y="93"/>
                  </a:lnTo>
                  <a:lnTo>
                    <a:pt x="24" y="97"/>
                  </a:lnTo>
                  <a:lnTo>
                    <a:pt x="22" y="101"/>
                  </a:lnTo>
                  <a:lnTo>
                    <a:pt x="21" y="105"/>
                  </a:lnTo>
                  <a:lnTo>
                    <a:pt x="17" y="111"/>
                  </a:lnTo>
                  <a:lnTo>
                    <a:pt x="15" y="114"/>
                  </a:lnTo>
                  <a:lnTo>
                    <a:pt x="15" y="116"/>
                  </a:lnTo>
                  <a:lnTo>
                    <a:pt x="13" y="120"/>
                  </a:lnTo>
                  <a:lnTo>
                    <a:pt x="11" y="124"/>
                  </a:lnTo>
                  <a:lnTo>
                    <a:pt x="11" y="126"/>
                  </a:lnTo>
                  <a:lnTo>
                    <a:pt x="9" y="130"/>
                  </a:lnTo>
                  <a:lnTo>
                    <a:pt x="7" y="133"/>
                  </a:lnTo>
                  <a:lnTo>
                    <a:pt x="5" y="137"/>
                  </a:lnTo>
                  <a:lnTo>
                    <a:pt x="3" y="139"/>
                  </a:lnTo>
                  <a:lnTo>
                    <a:pt x="3" y="143"/>
                  </a:lnTo>
                  <a:lnTo>
                    <a:pt x="2" y="147"/>
                  </a:lnTo>
                  <a:lnTo>
                    <a:pt x="2" y="150"/>
                  </a:lnTo>
                  <a:lnTo>
                    <a:pt x="0" y="152"/>
                  </a:lnTo>
                  <a:lnTo>
                    <a:pt x="0" y="156"/>
                  </a:lnTo>
                  <a:lnTo>
                    <a:pt x="0" y="160"/>
                  </a:lnTo>
                  <a:lnTo>
                    <a:pt x="0" y="162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0" y="171"/>
                  </a:lnTo>
                  <a:lnTo>
                    <a:pt x="2" y="173"/>
                  </a:lnTo>
                  <a:lnTo>
                    <a:pt x="2" y="175"/>
                  </a:lnTo>
                  <a:lnTo>
                    <a:pt x="3" y="177"/>
                  </a:lnTo>
                  <a:lnTo>
                    <a:pt x="5" y="179"/>
                  </a:lnTo>
                  <a:lnTo>
                    <a:pt x="9" y="183"/>
                  </a:lnTo>
                  <a:lnTo>
                    <a:pt x="13" y="185"/>
                  </a:lnTo>
                  <a:lnTo>
                    <a:pt x="17" y="187"/>
                  </a:lnTo>
                  <a:lnTo>
                    <a:pt x="19" y="188"/>
                  </a:lnTo>
                  <a:lnTo>
                    <a:pt x="21" y="188"/>
                  </a:lnTo>
                  <a:lnTo>
                    <a:pt x="24" y="190"/>
                  </a:lnTo>
                  <a:lnTo>
                    <a:pt x="26" y="192"/>
                  </a:lnTo>
                  <a:lnTo>
                    <a:pt x="30" y="192"/>
                  </a:lnTo>
                  <a:lnTo>
                    <a:pt x="32" y="194"/>
                  </a:lnTo>
                  <a:lnTo>
                    <a:pt x="36" y="196"/>
                  </a:lnTo>
                  <a:lnTo>
                    <a:pt x="38" y="196"/>
                  </a:lnTo>
                  <a:lnTo>
                    <a:pt x="41" y="198"/>
                  </a:lnTo>
                  <a:lnTo>
                    <a:pt x="43" y="200"/>
                  </a:lnTo>
                  <a:lnTo>
                    <a:pt x="47" y="200"/>
                  </a:lnTo>
                  <a:lnTo>
                    <a:pt x="51" y="202"/>
                  </a:lnTo>
                  <a:lnTo>
                    <a:pt x="53" y="202"/>
                  </a:lnTo>
                  <a:lnTo>
                    <a:pt x="57" y="204"/>
                  </a:lnTo>
                  <a:lnTo>
                    <a:pt x="61" y="204"/>
                  </a:lnTo>
                  <a:lnTo>
                    <a:pt x="64" y="206"/>
                  </a:lnTo>
                  <a:lnTo>
                    <a:pt x="68" y="207"/>
                  </a:lnTo>
                  <a:lnTo>
                    <a:pt x="72" y="207"/>
                  </a:lnTo>
                  <a:lnTo>
                    <a:pt x="76" y="209"/>
                  </a:lnTo>
                  <a:lnTo>
                    <a:pt x="80" y="211"/>
                  </a:lnTo>
                  <a:lnTo>
                    <a:pt x="83" y="211"/>
                  </a:lnTo>
                  <a:lnTo>
                    <a:pt x="87" y="213"/>
                  </a:lnTo>
                  <a:lnTo>
                    <a:pt x="91" y="213"/>
                  </a:lnTo>
                  <a:lnTo>
                    <a:pt x="95" y="215"/>
                  </a:lnTo>
                  <a:lnTo>
                    <a:pt x="97" y="215"/>
                  </a:lnTo>
                  <a:lnTo>
                    <a:pt x="102" y="217"/>
                  </a:lnTo>
                  <a:lnTo>
                    <a:pt x="104" y="217"/>
                  </a:lnTo>
                  <a:lnTo>
                    <a:pt x="110" y="219"/>
                  </a:lnTo>
                  <a:lnTo>
                    <a:pt x="114" y="221"/>
                  </a:lnTo>
                  <a:lnTo>
                    <a:pt x="118" y="221"/>
                  </a:lnTo>
                  <a:lnTo>
                    <a:pt x="121" y="223"/>
                  </a:lnTo>
                  <a:lnTo>
                    <a:pt x="125" y="223"/>
                  </a:lnTo>
                  <a:lnTo>
                    <a:pt x="129" y="223"/>
                  </a:lnTo>
                  <a:lnTo>
                    <a:pt x="133" y="225"/>
                  </a:lnTo>
                  <a:lnTo>
                    <a:pt x="137" y="225"/>
                  </a:lnTo>
                  <a:lnTo>
                    <a:pt x="140" y="226"/>
                  </a:lnTo>
                  <a:lnTo>
                    <a:pt x="144" y="226"/>
                  </a:lnTo>
                  <a:lnTo>
                    <a:pt x="148" y="228"/>
                  </a:lnTo>
                  <a:lnTo>
                    <a:pt x="150" y="228"/>
                  </a:lnTo>
                  <a:lnTo>
                    <a:pt x="156" y="230"/>
                  </a:lnTo>
                  <a:lnTo>
                    <a:pt x="157" y="230"/>
                  </a:lnTo>
                  <a:lnTo>
                    <a:pt x="161" y="230"/>
                  </a:lnTo>
                  <a:lnTo>
                    <a:pt x="165" y="232"/>
                  </a:lnTo>
                  <a:lnTo>
                    <a:pt x="169" y="232"/>
                  </a:lnTo>
                  <a:lnTo>
                    <a:pt x="171" y="232"/>
                  </a:lnTo>
                  <a:lnTo>
                    <a:pt x="175" y="234"/>
                  </a:lnTo>
                  <a:lnTo>
                    <a:pt x="178" y="234"/>
                  </a:lnTo>
                  <a:lnTo>
                    <a:pt x="182" y="234"/>
                  </a:lnTo>
                  <a:lnTo>
                    <a:pt x="184" y="234"/>
                  </a:lnTo>
                  <a:lnTo>
                    <a:pt x="188" y="236"/>
                  </a:lnTo>
                  <a:lnTo>
                    <a:pt x="190" y="236"/>
                  </a:lnTo>
                  <a:lnTo>
                    <a:pt x="194" y="238"/>
                  </a:lnTo>
                  <a:lnTo>
                    <a:pt x="196" y="238"/>
                  </a:lnTo>
                  <a:lnTo>
                    <a:pt x="199" y="238"/>
                  </a:lnTo>
                  <a:lnTo>
                    <a:pt x="201" y="238"/>
                  </a:lnTo>
                  <a:lnTo>
                    <a:pt x="205" y="238"/>
                  </a:lnTo>
                  <a:lnTo>
                    <a:pt x="207" y="238"/>
                  </a:lnTo>
                  <a:lnTo>
                    <a:pt x="211" y="238"/>
                  </a:lnTo>
                  <a:lnTo>
                    <a:pt x="213" y="238"/>
                  </a:lnTo>
                  <a:lnTo>
                    <a:pt x="215" y="238"/>
                  </a:lnTo>
                  <a:lnTo>
                    <a:pt x="218" y="238"/>
                  </a:lnTo>
                  <a:lnTo>
                    <a:pt x="220" y="238"/>
                  </a:lnTo>
                  <a:lnTo>
                    <a:pt x="224" y="238"/>
                  </a:lnTo>
                  <a:lnTo>
                    <a:pt x="226" y="238"/>
                  </a:lnTo>
                  <a:lnTo>
                    <a:pt x="228" y="236"/>
                  </a:lnTo>
                  <a:lnTo>
                    <a:pt x="232" y="236"/>
                  </a:lnTo>
                  <a:lnTo>
                    <a:pt x="234" y="236"/>
                  </a:lnTo>
                  <a:lnTo>
                    <a:pt x="237" y="236"/>
                  </a:lnTo>
                  <a:lnTo>
                    <a:pt x="243" y="234"/>
                  </a:lnTo>
                  <a:lnTo>
                    <a:pt x="247" y="234"/>
                  </a:lnTo>
                  <a:lnTo>
                    <a:pt x="253" y="232"/>
                  </a:lnTo>
                  <a:lnTo>
                    <a:pt x="256" y="232"/>
                  </a:lnTo>
                  <a:lnTo>
                    <a:pt x="262" y="230"/>
                  </a:lnTo>
                  <a:lnTo>
                    <a:pt x="266" y="230"/>
                  </a:lnTo>
                  <a:lnTo>
                    <a:pt x="270" y="228"/>
                  </a:lnTo>
                  <a:lnTo>
                    <a:pt x="275" y="228"/>
                  </a:lnTo>
                  <a:lnTo>
                    <a:pt x="279" y="226"/>
                  </a:lnTo>
                  <a:lnTo>
                    <a:pt x="283" y="225"/>
                  </a:lnTo>
                  <a:lnTo>
                    <a:pt x="287" y="223"/>
                  </a:lnTo>
                  <a:lnTo>
                    <a:pt x="291" y="221"/>
                  </a:lnTo>
                  <a:lnTo>
                    <a:pt x="293" y="219"/>
                  </a:lnTo>
                  <a:lnTo>
                    <a:pt x="296" y="217"/>
                  </a:lnTo>
                  <a:lnTo>
                    <a:pt x="298" y="215"/>
                  </a:lnTo>
                  <a:lnTo>
                    <a:pt x="302" y="215"/>
                  </a:lnTo>
                  <a:lnTo>
                    <a:pt x="306" y="209"/>
                  </a:lnTo>
                  <a:lnTo>
                    <a:pt x="310" y="207"/>
                  </a:lnTo>
                  <a:lnTo>
                    <a:pt x="312" y="204"/>
                  </a:lnTo>
                  <a:lnTo>
                    <a:pt x="313" y="200"/>
                  </a:lnTo>
                  <a:lnTo>
                    <a:pt x="312" y="196"/>
                  </a:lnTo>
                  <a:lnTo>
                    <a:pt x="312" y="190"/>
                  </a:lnTo>
                  <a:lnTo>
                    <a:pt x="308" y="187"/>
                  </a:lnTo>
                  <a:lnTo>
                    <a:pt x="306" y="181"/>
                  </a:lnTo>
                  <a:lnTo>
                    <a:pt x="302" y="177"/>
                  </a:lnTo>
                  <a:lnTo>
                    <a:pt x="298" y="171"/>
                  </a:lnTo>
                  <a:lnTo>
                    <a:pt x="294" y="168"/>
                  </a:lnTo>
                  <a:lnTo>
                    <a:pt x="291" y="164"/>
                  </a:lnTo>
                  <a:lnTo>
                    <a:pt x="285" y="158"/>
                  </a:lnTo>
                  <a:lnTo>
                    <a:pt x="281" y="154"/>
                  </a:lnTo>
                  <a:lnTo>
                    <a:pt x="275" y="152"/>
                  </a:lnTo>
                  <a:lnTo>
                    <a:pt x="273" y="150"/>
                  </a:lnTo>
                  <a:lnTo>
                    <a:pt x="270" y="149"/>
                  </a:lnTo>
                  <a:lnTo>
                    <a:pt x="266" y="149"/>
                  </a:lnTo>
                  <a:lnTo>
                    <a:pt x="264" y="149"/>
                  </a:lnTo>
                  <a:lnTo>
                    <a:pt x="262" y="150"/>
                  </a:lnTo>
                  <a:lnTo>
                    <a:pt x="262" y="152"/>
                  </a:lnTo>
                  <a:lnTo>
                    <a:pt x="264" y="156"/>
                  </a:lnTo>
                  <a:lnTo>
                    <a:pt x="266" y="160"/>
                  </a:lnTo>
                  <a:lnTo>
                    <a:pt x="270" y="166"/>
                  </a:lnTo>
                  <a:lnTo>
                    <a:pt x="272" y="168"/>
                  </a:lnTo>
                  <a:lnTo>
                    <a:pt x="273" y="171"/>
                  </a:lnTo>
                  <a:lnTo>
                    <a:pt x="275" y="173"/>
                  </a:lnTo>
                  <a:lnTo>
                    <a:pt x="275" y="177"/>
                  </a:lnTo>
                  <a:lnTo>
                    <a:pt x="277" y="179"/>
                  </a:lnTo>
                  <a:lnTo>
                    <a:pt x="277" y="183"/>
                  </a:lnTo>
                  <a:lnTo>
                    <a:pt x="275" y="187"/>
                  </a:lnTo>
                  <a:lnTo>
                    <a:pt x="275" y="190"/>
                  </a:lnTo>
                  <a:lnTo>
                    <a:pt x="273" y="192"/>
                  </a:lnTo>
                  <a:lnTo>
                    <a:pt x="270" y="196"/>
                  </a:lnTo>
                  <a:lnTo>
                    <a:pt x="266" y="198"/>
                  </a:lnTo>
                  <a:lnTo>
                    <a:pt x="262" y="200"/>
                  </a:lnTo>
                  <a:lnTo>
                    <a:pt x="258" y="204"/>
                  </a:lnTo>
                  <a:lnTo>
                    <a:pt x="254" y="206"/>
                  </a:lnTo>
                  <a:lnTo>
                    <a:pt x="249" y="207"/>
                  </a:lnTo>
                  <a:lnTo>
                    <a:pt x="243" y="209"/>
                  </a:lnTo>
                  <a:lnTo>
                    <a:pt x="241" y="209"/>
                  </a:lnTo>
                  <a:lnTo>
                    <a:pt x="237" y="211"/>
                  </a:lnTo>
                  <a:lnTo>
                    <a:pt x="235" y="211"/>
                  </a:lnTo>
                  <a:lnTo>
                    <a:pt x="232" y="213"/>
                  </a:lnTo>
                  <a:lnTo>
                    <a:pt x="228" y="213"/>
                  </a:lnTo>
                  <a:lnTo>
                    <a:pt x="226" y="215"/>
                  </a:lnTo>
                  <a:lnTo>
                    <a:pt x="222" y="215"/>
                  </a:lnTo>
                  <a:lnTo>
                    <a:pt x="218" y="215"/>
                  </a:lnTo>
                  <a:lnTo>
                    <a:pt x="215" y="215"/>
                  </a:lnTo>
                  <a:lnTo>
                    <a:pt x="213" y="217"/>
                  </a:lnTo>
                  <a:lnTo>
                    <a:pt x="209" y="217"/>
                  </a:lnTo>
                  <a:lnTo>
                    <a:pt x="205" y="217"/>
                  </a:lnTo>
                  <a:lnTo>
                    <a:pt x="201" y="217"/>
                  </a:lnTo>
                  <a:lnTo>
                    <a:pt x="197" y="217"/>
                  </a:lnTo>
                  <a:lnTo>
                    <a:pt x="196" y="217"/>
                  </a:lnTo>
                  <a:lnTo>
                    <a:pt x="192" y="217"/>
                  </a:lnTo>
                  <a:lnTo>
                    <a:pt x="188" y="217"/>
                  </a:lnTo>
                  <a:lnTo>
                    <a:pt x="184" y="215"/>
                  </a:lnTo>
                  <a:lnTo>
                    <a:pt x="178" y="215"/>
                  </a:lnTo>
                  <a:lnTo>
                    <a:pt x="173" y="215"/>
                  </a:lnTo>
                  <a:lnTo>
                    <a:pt x="171" y="213"/>
                  </a:lnTo>
                  <a:lnTo>
                    <a:pt x="167" y="213"/>
                  </a:lnTo>
                  <a:lnTo>
                    <a:pt x="165" y="213"/>
                  </a:lnTo>
                  <a:lnTo>
                    <a:pt x="161" y="213"/>
                  </a:lnTo>
                  <a:lnTo>
                    <a:pt x="159" y="211"/>
                  </a:lnTo>
                  <a:lnTo>
                    <a:pt x="156" y="211"/>
                  </a:lnTo>
                  <a:lnTo>
                    <a:pt x="154" y="209"/>
                  </a:lnTo>
                  <a:lnTo>
                    <a:pt x="150" y="209"/>
                  </a:lnTo>
                  <a:lnTo>
                    <a:pt x="146" y="209"/>
                  </a:lnTo>
                  <a:lnTo>
                    <a:pt x="144" y="207"/>
                  </a:lnTo>
                  <a:lnTo>
                    <a:pt x="140" y="207"/>
                  </a:lnTo>
                  <a:lnTo>
                    <a:pt x="137" y="206"/>
                  </a:lnTo>
                  <a:lnTo>
                    <a:pt x="133" y="206"/>
                  </a:lnTo>
                  <a:lnTo>
                    <a:pt x="131" y="204"/>
                  </a:lnTo>
                  <a:lnTo>
                    <a:pt x="127" y="204"/>
                  </a:lnTo>
                  <a:lnTo>
                    <a:pt x="123" y="204"/>
                  </a:lnTo>
                  <a:lnTo>
                    <a:pt x="119" y="202"/>
                  </a:lnTo>
                  <a:lnTo>
                    <a:pt x="116" y="202"/>
                  </a:lnTo>
                  <a:lnTo>
                    <a:pt x="114" y="200"/>
                  </a:lnTo>
                  <a:lnTo>
                    <a:pt x="110" y="200"/>
                  </a:lnTo>
                  <a:lnTo>
                    <a:pt x="106" y="198"/>
                  </a:lnTo>
                  <a:lnTo>
                    <a:pt x="102" y="198"/>
                  </a:lnTo>
                  <a:lnTo>
                    <a:pt x="99" y="196"/>
                  </a:lnTo>
                  <a:lnTo>
                    <a:pt x="97" y="196"/>
                  </a:lnTo>
                  <a:lnTo>
                    <a:pt x="93" y="194"/>
                  </a:lnTo>
                  <a:lnTo>
                    <a:pt x="89" y="192"/>
                  </a:lnTo>
                  <a:lnTo>
                    <a:pt x="85" y="192"/>
                  </a:lnTo>
                  <a:lnTo>
                    <a:pt x="83" y="190"/>
                  </a:lnTo>
                  <a:lnTo>
                    <a:pt x="80" y="190"/>
                  </a:lnTo>
                  <a:lnTo>
                    <a:pt x="76" y="188"/>
                  </a:lnTo>
                  <a:lnTo>
                    <a:pt x="74" y="188"/>
                  </a:lnTo>
                  <a:lnTo>
                    <a:pt x="70" y="187"/>
                  </a:lnTo>
                  <a:lnTo>
                    <a:pt x="68" y="187"/>
                  </a:lnTo>
                  <a:lnTo>
                    <a:pt x="64" y="185"/>
                  </a:lnTo>
                  <a:lnTo>
                    <a:pt x="61" y="183"/>
                  </a:lnTo>
                  <a:lnTo>
                    <a:pt x="59" y="183"/>
                  </a:lnTo>
                  <a:lnTo>
                    <a:pt x="53" y="181"/>
                  </a:lnTo>
                  <a:lnTo>
                    <a:pt x="49" y="179"/>
                  </a:lnTo>
                  <a:lnTo>
                    <a:pt x="43" y="177"/>
                  </a:lnTo>
                  <a:lnTo>
                    <a:pt x="40" y="175"/>
                  </a:lnTo>
                  <a:lnTo>
                    <a:pt x="36" y="173"/>
                  </a:lnTo>
                  <a:lnTo>
                    <a:pt x="34" y="171"/>
                  </a:lnTo>
                  <a:lnTo>
                    <a:pt x="30" y="169"/>
                  </a:lnTo>
                  <a:lnTo>
                    <a:pt x="28" y="168"/>
                  </a:lnTo>
                  <a:lnTo>
                    <a:pt x="26" y="166"/>
                  </a:lnTo>
                  <a:lnTo>
                    <a:pt x="26" y="166"/>
                  </a:lnTo>
                  <a:lnTo>
                    <a:pt x="26" y="162"/>
                  </a:lnTo>
                  <a:lnTo>
                    <a:pt x="26" y="160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47"/>
                  </a:lnTo>
                  <a:lnTo>
                    <a:pt x="30" y="143"/>
                  </a:lnTo>
                  <a:lnTo>
                    <a:pt x="30" y="139"/>
                  </a:lnTo>
                  <a:lnTo>
                    <a:pt x="32" y="135"/>
                  </a:lnTo>
                  <a:lnTo>
                    <a:pt x="34" y="131"/>
                  </a:lnTo>
                  <a:lnTo>
                    <a:pt x="38" y="128"/>
                  </a:lnTo>
                  <a:lnTo>
                    <a:pt x="40" y="124"/>
                  </a:lnTo>
                  <a:lnTo>
                    <a:pt x="41" y="120"/>
                  </a:lnTo>
                  <a:lnTo>
                    <a:pt x="43" y="118"/>
                  </a:lnTo>
                  <a:lnTo>
                    <a:pt x="47" y="116"/>
                  </a:lnTo>
                  <a:lnTo>
                    <a:pt x="49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5" y="114"/>
                  </a:lnTo>
                  <a:lnTo>
                    <a:pt x="59" y="114"/>
                  </a:lnTo>
                  <a:lnTo>
                    <a:pt x="61" y="114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2" y="116"/>
                  </a:lnTo>
                  <a:lnTo>
                    <a:pt x="76" y="116"/>
                  </a:lnTo>
                  <a:lnTo>
                    <a:pt x="80" y="118"/>
                  </a:lnTo>
                  <a:lnTo>
                    <a:pt x="83" y="118"/>
                  </a:lnTo>
                  <a:lnTo>
                    <a:pt x="89" y="118"/>
                  </a:lnTo>
                  <a:lnTo>
                    <a:pt x="95" y="120"/>
                  </a:lnTo>
                  <a:lnTo>
                    <a:pt x="99" y="120"/>
                  </a:lnTo>
                  <a:lnTo>
                    <a:pt x="104" y="122"/>
                  </a:lnTo>
                  <a:lnTo>
                    <a:pt x="110" y="124"/>
                  </a:lnTo>
                  <a:lnTo>
                    <a:pt x="116" y="124"/>
                  </a:lnTo>
                  <a:lnTo>
                    <a:pt x="119" y="126"/>
                  </a:lnTo>
                  <a:lnTo>
                    <a:pt x="123" y="126"/>
                  </a:lnTo>
                  <a:lnTo>
                    <a:pt x="129" y="126"/>
                  </a:lnTo>
                  <a:lnTo>
                    <a:pt x="135" y="128"/>
                  </a:lnTo>
                  <a:lnTo>
                    <a:pt x="138" y="128"/>
                  </a:lnTo>
                  <a:lnTo>
                    <a:pt x="142" y="128"/>
                  </a:lnTo>
                  <a:lnTo>
                    <a:pt x="146" y="130"/>
                  </a:lnTo>
                  <a:lnTo>
                    <a:pt x="152" y="130"/>
                  </a:lnTo>
                  <a:lnTo>
                    <a:pt x="154" y="130"/>
                  </a:lnTo>
                  <a:lnTo>
                    <a:pt x="157" y="130"/>
                  </a:lnTo>
                  <a:lnTo>
                    <a:pt x="161" y="130"/>
                  </a:lnTo>
                  <a:lnTo>
                    <a:pt x="163" y="130"/>
                  </a:lnTo>
                  <a:lnTo>
                    <a:pt x="167" y="128"/>
                  </a:lnTo>
                  <a:lnTo>
                    <a:pt x="169" y="126"/>
                  </a:lnTo>
                  <a:lnTo>
                    <a:pt x="169" y="124"/>
                  </a:lnTo>
                  <a:lnTo>
                    <a:pt x="171" y="122"/>
                  </a:lnTo>
                  <a:lnTo>
                    <a:pt x="171" y="120"/>
                  </a:lnTo>
                  <a:lnTo>
                    <a:pt x="171" y="116"/>
                  </a:lnTo>
                  <a:lnTo>
                    <a:pt x="171" y="112"/>
                  </a:lnTo>
                  <a:lnTo>
                    <a:pt x="171" y="111"/>
                  </a:lnTo>
                  <a:lnTo>
                    <a:pt x="171" y="107"/>
                  </a:lnTo>
                  <a:lnTo>
                    <a:pt x="173" y="103"/>
                  </a:lnTo>
                  <a:lnTo>
                    <a:pt x="173" y="97"/>
                  </a:lnTo>
                  <a:lnTo>
                    <a:pt x="173" y="93"/>
                  </a:lnTo>
                  <a:lnTo>
                    <a:pt x="173" y="88"/>
                  </a:lnTo>
                  <a:lnTo>
                    <a:pt x="173" y="84"/>
                  </a:lnTo>
                  <a:lnTo>
                    <a:pt x="173" y="78"/>
                  </a:lnTo>
                  <a:lnTo>
                    <a:pt x="173" y="74"/>
                  </a:lnTo>
                  <a:lnTo>
                    <a:pt x="173" y="69"/>
                  </a:lnTo>
                  <a:lnTo>
                    <a:pt x="175" y="63"/>
                  </a:lnTo>
                  <a:lnTo>
                    <a:pt x="175" y="59"/>
                  </a:lnTo>
                  <a:lnTo>
                    <a:pt x="175" y="53"/>
                  </a:lnTo>
                  <a:lnTo>
                    <a:pt x="175" y="48"/>
                  </a:lnTo>
                  <a:lnTo>
                    <a:pt x="175" y="44"/>
                  </a:lnTo>
                  <a:lnTo>
                    <a:pt x="175" y="40"/>
                  </a:lnTo>
                  <a:lnTo>
                    <a:pt x="175" y="34"/>
                  </a:lnTo>
                  <a:lnTo>
                    <a:pt x="175" y="31"/>
                  </a:lnTo>
                  <a:lnTo>
                    <a:pt x="175" y="27"/>
                  </a:lnTo>
                  <a:lnTo>
                    <a:pt x="175" y="23"/>
                  </a:lnTo>
                  <a:lnTo>
                    <a:pt x="175" y="21"/>
                  </a:lnTo>
                  <a:lnTo>
                    <a:pt x="175" y="17"/>
                  </a:lnTo>
                  <a:lnTo>
                    <a:pt x="175" y="15"/>
                  </a:lnTo>
                  <a:lnTo>
                    <a:pt x="175" y="14"/>
                  </a:lnTo>
                  <a:lnTo>
                    <a:pt x="175" y="12"/>
                  </a:lnTo>
                  <a:lnTo>
                    <a:pt x="148" y="8"/>
                  </a:lnTo>
                  <a:lnTo>
                    <a:pt x="148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EE05D45A-EA4A-2205-1D1C-B2107782F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" y="3678"/>
              <a:ext cx="65" cy="25"/>
            </a:xfrm>
            <a:custGeom>
              <a:avLst/>
              <a:gdLst>
                <a:gd name="T0" fmla="*/ 103 w 130"/>
                <a:gd name="T1" fmla="*/ 45 h 51"/>
                <a:gd name="T2" fmla="*/ 95 w 130"/>
                <a:gd name="T3" fmla="*/ 41 h 51"/>
                <a:gd name="T4" fmla="*/ 90 w 130"/>
                <a:gd name="T5" fmla="*/ 40 h 51"/>
                <a:gd name="T6" fmla="*/ 82 w 130"/>
                <a:gd name="T7" fmla="*/ 38 h 51"/>
                <a:gd name="T8" fmla="*/ 75 w 130"/>
                <a:gd name="T9" fmla="*/ 34 h 51"/>
                <a:gd name="T10" fmla="*/ 65 w 130"/>
                <a:gd name="T11" fmla="*/ 32 h 51"/>
                <a:gd name="T12" fmla="*/ 56 w 130"/>
                <a:gd name="T13" fmla="*/ 30 h 51"/>
                <a:gd name="T14" fmla="*/ 48 w 130"/>
                <a:gd name="T15" fmla="*/ 28 h 51"/>
                <a:gd name="T16" fmla="*/ 38 w 130"/>
                <a:gd name="T17" fmla="*/ 24 h 51"/>
                <a:gd name="T18" fmla="*/ 29 w 130"/>
                <a:gd name="T19" fmla="*/ 22 h 51"/>
                <a:gd name="T20" fmla="*/ 21 w 130"/>
                <a:gd name="T21" fmla="*/ 21 h 51"/>
                <a:gd name="T22" fmla="*/ 14 w 130"/>
                <a:gd name="T23" fmla="*/ 19 h 51"/>
                <a:gd name="T24" fmla="*/ 8 w 130"/>
                <a:gd name="T25" fmla="*/ 17 h 51"/>
                <a:gd name="T26" fmla="*/ 4 w 130"/>
                <a:gd name="T27" fmla="*/ 17 h 51"/>
                <a:gd name="T28" fmla="*/ 2 w 130"/>
                <a:gd name="T29" fmla="*/ 17 h 51"/>
                <a:gd name="T30" fmla="*/ 0 w 130"/>
                <a:gd name="T31" fmla="*/ 11 h 51"/>
                <a:gd name="T32" fmla="*/ 0 w 130"/>
                <a:gd name="T33" fmla="*/ 5 h 51"/>
                <a:gd name="T34" fmla="*/ 4 w 130"/>
                <a:gd name="T35" fmla="*/ 0 h 51"/>
                <a:gd name="T36" fmla="*/ 12 w 130"/>
                <a:gd name="T37" fmla="*/ 0 h 51"/>
                <a:gd name="T38" fmla="*/ 19 w 130"/>
                <a:gd name="T39" fmla="*/ 0 h 51"/>
                <a:gd name="T40" fmla="*/ 25 w 130"/>
                <a:gd name="T41" fmla="*/ 2 h 51"/>
                <a:gd name="T42" fmla="*/ 33 w 130"/>
                <a:gd name="T43" fmla="*/ 2 h 51"/>
                <a:gd name="T44" fmla="*/ 42 w 130"/>
                <a:gd name="T45" fmla="*/ 3 h 51"/>
                <a:gd name="T46" fmla="*/ 50 w 130"/>
                <a:gd name="T47" fmla="*/ 5 h 51"/>
                <a:gd name="T48" fmla="*/ 59 w 130"/>
                <a:gd name="T49" fmla="*/ 9 h 51"/>
                <a:gd name="T50" fmla="*/ 69 w 130"/>
                <a:gd name="T51" fmla="*/ 11 h 51"/>
                <a:gd name="T52" fmla="*/ 78 w 130"/>
                <a:gd name="T53" fmla="*/ 15 h 51"/>
                <a:gd name="T54" fmla="*/ 88 w 130"/>
                <a:gd name="T55" fmla="*/ 19 h 51"/>
                <a:gd name="T56" fmla="*/ 97 w 130"/>
                <a:gd name="T57" fmla="*/ 22 h 51"/>
                <a:gd name="T58" fmla="*/ 105 w 130"/>
                <a:gd name="T59" fmla="*/ 26 h 51"/>
                <a:gd name="T60" fmla="*/ 113 w 130"/>
                <a:gd name="T61" fmla="*/ 28 h 51"/>
                <a:gd name="T62" fmla="*/ 118 w 130"/>
                <a:gd name="T63" fmla="*/ 32 h 51"/>
                <a:gd name="T64" fmla="*/ 124 w 130"/>
                <a:gd name="T65" fmla="*/ 36 h 51"/>
                <a:gd name="T66" fmla="*/ 128 w 130"/>
                <a:gd name="T67" fmla="*/ 41 h 51"/>
                <a:gd name="T68" fmla="*/ 130 w 130"/>
                <a:gd name="T69" fmla="*/ 47 h 51"/>
                <a:gd name="T70" fmla="*/ 128 w 130"/>
                <a:gd name="T71" fmla="*/ 51 h 51"/>
                <a:gd name="T72" fmla="*/ 120 w 130"/>
                <a:gd name="T73" fmla="*/ 49 h 51"/>
                <a:gd name="T74" fmla="*/ 114 w 130"/>
                <a:gd name="T75" fmla="*/ 49 h 51"/>
                <a:gd name="T76" fmla="*/ 107 w 130"/>
                <a:gd name="T77" fmla="*/ 47 h 51"/>
                <a:gd name="T78" fmla="*/ 107 w 130"/>
                <a:gd name="T79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51">
                  <a:moveTo>
                    <a:pt x="107" y="47"/>
                  </a:moveTo>
                  <a:lnTo>
                    <a:pt x="103" y="45"/>
                  </a:lnTo>
                  <a:lnTo>
                    <a:pt x="99" y="43"/>
                  </a:lnTo>
                  <a:lnTo>
                    <a:pt x="95" y="41"/>
                  </a:lnTo>
                  <a:lnTo>
                    <a:pt x="94" y="40"/>
                  </a:lnTo>
                  <a:lnTo>
                    <a:pt x="90" y="40"/>
                  </a:lnTo>
                  <a:lnTo>
                    <a:pt x="88" y="38"/>
                  </a:lnTo>
                  <a:lnTo>
                    <a:pt x="82" y="38"/>
                  </a:lnTo>
                  <a:lnTo>
                    <a:pt x="78" y="36"/>
                  </a:lnTo>
                  <a:lnTo>
                    <a:pt x="75" y="34"/>
                  </a:lnTo>
                  <a:lnTo>
                    <a:pt x="71" y="34"/>
                  </a:lnTo>
                  <a:lnTo>
                    <a:pt x="65" y="32"/>
                  </a:lnTo>
                  <a:lnTo>
                    <a:pt x="61" y="30"/>
                  </a:lnTo>
                  <a:lnTo>
                    <a:pt x="56" y="30"/>
                  </a:lnTo>
                  <a:lnTo>
                    <a:pt x="52" y="28"/>
                  </a:lnTo>
                  <a:lnTo>
                    <a:pt x="48" y="28"/>
                  </a:lnTo>
                  <a:lnTo>
                    <a:pt x="42" y="26"/>
                  </a:lnTo>
                  <a:lnTo>
                    <a:pt x="38" y="24"/>
                  </a:lnTo>
                  <a:lnTo>
                    <a:pt x="33" y="24"/>
                  </a:lnTo>
                  <a:lnTo>
                    <a:pt x="29" y="22"/>
                  </a:lnTo>
                  <a:lnTo>
                    <a:pt x="25" y="22"/>
                  </a:lnTo>
                  <a:lnTo>
                    <a:pt x="21" y="21"/>
                  </a:lnTo>
                  <a:lnTo>
                    <a:pt x="18" y="21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29" y="2"/>
                  </a:lnTo>
                  <a:lnTo>
                    <a:pt x="33" y="2"/>
                  </a:lnTo>
                  <a:lnTo>
                    <a:pt x="37" y="3"/>
                  </a:lnTo>
                  <a:lnTo>
                    <a:pt x="42" y="3"/>
                  </a:lnTo>
                  <a:lnTo>
                    <a:pt x="46" y="5"/>
                  </a:lnTo>
                  <a:lnTo>
                    <a:pt x="50" y="5"/>
                  </a:lnTo>
                  <a:lnTo>
                    <a:pt x="56" y="7"/>
                  </a:lnTo>
                  <a:lnTo>
                    <a:pt x="59" y="9"/>
                  </a:lnTo>
                  <a:lnTo>
                    <a:pt x="65" y="11"/>
                  </a:lnTo>
                  <a:lnTo>
                    <a:pt x="69" y="11"/>
                  </a:lnTo>
                  <a:lnTo>
                    <a:pt x="75" y="13"/>
                  </a:lnTo>
                  <a:lnTo>
                    <a:pt x="78" y="15"/>
                  </a:lnTo>
                  <a:lnTo>
                    <a:pt x="84" y="17"/>
                  </a:lnTo>
                  <a:lnTo>
                    <a:pt x="88" y="19"/>
                  </a:lnTo>
                  <a:lnTo>
                    <a:pt x="92" y="21"/>
                  </a:lnTo>
                  <a:lnTo>
                    <a:pt x="97" y="22"/>
                  </a:lnTo>
                  <a:lnTo>
                    <a:pt x="101" y="24"/>
                  </a:lnTo>
                  <a:lnTo>
                    <a:pt x="105" y="26"/>
                  </a:lnTo>
                  <a:lnTo>
                    <a:pt x="109" y="26"/>
                  </a:lnTo>
                  <a:lnTo>
                    <a:pt x="113" y="28"/>
                  </a:lnTo>
                  <a:lnTo>
                    <a:pt x="116" y="30"/>
                  </a:lnTo>
                  <a:lnTo>
                    <a:pt x="118" y="32"/>
                  </a:lnTo>
                  <a:lnTo>
                    <a:pt x="122" y="34"/>
                  </a:lnTo>
                  <a:lnTo>
                    <a:pt x="124" y="36"/>
                  </a:lnTo>
                  <a:lnTo>
                    <a:pt x="126" y="40"/>
                  </a:lnTo>
                  <a:lnTo>
                    <a:pt x="128" y="41"/>
                  </a:lnTo>
                  <a:lnTo>
                    <a:pt x="130" y="45"/>
                  </a:lnTo>
                  <a:lnTo>
                    <a:pt x="130" y="47"/>
                  </a:lnTo>
                  <a:lnTo>
                    <a:pt x="130" y="49"/>
                  </a:lnTo>
                  <a:lnTo>
                    <a:pt x="128" y="51"/>
                  </a:lnTo>
                  <a:lnTo>
                    <a:pt x="122" y="51"/>
                  </a:lnTo>
                  <a:lnTo>
                    <a:pt x="120" y="49"/>
                  </a:lnTo>
                  <a:lnTo>
                    <a:pt x="116" y="49"/>
                  </a:lnTo>
                  <a:lnTo>
                    <a:pt x="114" y="49"/>
                  </a:lnTo>
                  <a:lnTo>
                    <a:pt x="113" y="47"/>
                  </a:lnTo>
                  <a:lnTo>
                    <a:pt x="107" y="47"/>
                  </a:lnTo>
                  <a:lnTo>
                    <a:pt x="107" y="47"/>
                  </a:lnTo>
                  <a:lnTo>
                    <a:pt x="107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EC680462-6973-55EE-E2FD-FA48884B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3" y="3604"/>
              <a:ext cx="157" cy="118"/>
            </a:xfrm>
            <a:custGeom>
              <a:avLst/>
              <a:gdLst>
                <a:gd name="T0" fmla="*/ 21 w 314"/>
                <a:gd name="T1" fmla="*/ 0 h 236"/>
                <a:gd name="T2" fmla="*/ 21 w 314"/>
                <a:gd name="T3" fmla="*/ 101 h 236"/>
                <a:gd name="T4" fmla="*/ 11 w 314"/>
                <a:gd name="T5" fmla="*/ 120 h 236"/>
                <a:gd name="T6" fmla="*/ 6 w 314"/>
                <a:gd name="T7" fmla="*/ 137 h 236"/>
                <a:gd name="T8" fmla="*/ 0 w 314"/>
                <a:gd name="T9" fmla="*/ 154 h 236"/>
                <a:gd name="T10" fmla="*/ 0 w 314"/>
                <a:gd name="T11" fmla="*/ 168 h 236"/>
                <a:gd name="T12" fmla="*/ 6 w 314"/>
                <a:gd name="T13" fmla="*/ 181 h 236"/>
                <a:gd name="T14" fmla="*/ 27 w 314"/>
                <a:gd name="T15" fmla="*/ 192 h 236"/>
                <a:gd name="T16" fmla="*/ 40 w 314"/>
                <a:gd name="T17" fmla="*/ 198 h 236"/>
                <a:gd name="T18" fmla="*/ 57 w 314"/>
                <a:gd name="T19" fmla="*/ 204 h 236"/>
                <a:gd name="T20" fmla="*/ 74 w 314"/>
                <a:gd name="T21" fmla="*/ 209 h 236"/>
                <a:gd name="T22" fmla="*/ 93 w 314"/>
                <a:gd name="T23" fmla="*/ 215 h 236"/>
                <a:gd name="T24" fmla="*/ 112 w 314"/>
                <a:gd name="T25" fmla="*/ 219 h 236"/>
                <a:gd name="T26" fmla="*/ 131 w 314"/>
                <a:gd name="T27" fmla="*/ 225 h 236"/>
                <a:gd name="T28" fmla="*/ 150 w 314"/>
                <a:gd name="T29" fmla="*/ 228 h 236"/>
                <a:gd name="T30" fmla="*/ 169 w 314"/>
                <a:gd name="T31" fmla="*/ 232 h 236"/>
                <a:gd name="T32" fmla="*/ 184 w 314"/>
                <a:gd name="T33" fmla="*/ 234 h 236"/>
                <a:gd name="T34" fmla="*/ 203 w 314"/>
                <a:gd name="T35" fmla="*/ 236 h 236"/>
                <a:gd name="T36" fmla="*/ 221 w 314"/>
                <a:gd name="T37" fmla="*/ 236 h 236"/>
                <a:gd name="T38" fmla="*/ 236 w 314"/>
                <a:gd name="T39" fmla="*/ 236 h 236"/>
                <a:gd name="T40" fmla="*/ 260 w 314"/>
                <a:gd name="T41" fmla="*/ 230 h 236"/>
                <a:gd name="T42" fmla="*/ 283 w 314"/>
                <a:gd name="T43" fmla="*/ 223 h 236"/>
                <a:gd name="T44" fmla="*/ 298 w 314"/>
                <a:gd name="T45" fmla="*/ 215 h 236"/>
                <a:gd name="T46" fmla="*/ 314 w 314"/>
                <a:gd name="T47" fmla="*/ 198 h 236"/>
                <a:gd name="T48" fmla="*/ 302 w 314"/>
                <a:gd name="T49" fmla="*/ 175 h 236"/>
                <a:gd name="T50" fmla="*/ 279 w 314"/>
                <a:gd name="T51" fmla="*/ 154 h 236"/>
                <a:gd name="T52" fmla="*/ 262 w 314"/>
                <a:gd name="T53" fmla="*/ 149 h 236"/>
                <a:gd name="T54" fmla="*/ 270 w 314"/>
                <a:gd name="T55" fmla="*/ 166 h 236"/>
                <a:gd name="T56" fmla="*/ 276 w 314"/>
                <a:gd name="T57" fmla="*/ 185 h 236"/>
                <a:gd name="T58" fmla="*/ 262 w 314"/>
                <a:gd name="T59" fmla="*/ 198 h 236"/>
                <a:gd name="T60" fmla="*/ 240 w 314"/>
                <a:gd name="T61" fmla="*/ 209 h 236"/>
                <a:gd name="T62" fmla="*/ 224 w 314"/>
                <a:gd name="T63" fmla="*/ 213 h 236"/>
                <a:gd name="T64" fmla="*/ 207 w 314"/>
                <a:gd name="T65" fmla="*/ 215 h 236"/>
                <a:gd name="T66" fmla="*/ 190 w 314"/>
                <a:gd name="T67" fmla="*/ 217 h 236"/>
                <a:gd name="T68" fmla="*/ 169 w 314"/>
                <a:gd name="T69" fmla="*/ 213 h 236"/>
                <a:gd name="T70" fmla="*/ 156 w 314"/>
                <a:gd name="T71" fmla="*/ 211 h 236"/>
                <a:gd name="T72" fmla="*/ 139 w 314"/>
                <a:gd name="T73" fmla="*/ 208 h 236"/>
                <a:gd name="T74" fmla="*/ 124 w 314"/>
                <a:gd name="T75" fmla="*/ 204 h 236"/>
                <a:gd name="T76" fmla="*/ 106 w 314"/>
                <a:gd name="T77" fmla="*/ 198 h 236"/>
                <a:gd name="T78" fmla="*/ 89 w 314"/>
                <a:gd name="T79" fmla="*/ 194 h 236"/>
                <a:gd name="T80" fmla="*/ 74 w 314"/>
                <a:gd name="T81" fmla="*/ 189 h 236"/>
                <a:gd name="T82" fmla="*/ 59 w 314"/>
                <a:gd name="T83" fmla="*/ 183 h 236"/>
                <a:gd name="T84" fmla="*/ 36 w 314"/>
                <a:gd name="T85" fmla="*/ 173 h 236"/>
                <a:gd name="T86" fmla="*/ 28 w 314"/>
                <a:gd name="T87" fmla="*/ 166 h 236"/>
                <a:gd name="T88" fmla="*/ 27 w 314"/>
                <a:gd name="T89" fmla="*/ 147 h 236"/>
                <a:gd name="T90" fmla="*/ 36 w 314"/>
                <a:gd name="T91" fmla="*/ 126 h 236"/>
                <a:gd name="T92" fmla="*/ 49 w 314"/>
                <a:gd name="T93" fmla="*/ 114 h 236"/>
                <a:gd name="T94" fmla="*/ 61 w 314"/>
                <a:gd name="T95" fmla="*/ 114 h 236"/>
                <a:gd name="T96" fmla="*/ 80 w 314"/>
                <a:gd name="T97" fmla="*/ 116 h 236"/>
                <a:gd name="T98" fmla="*/ 105 w 314"/>
                <a:gd name="T99" fmla="*/ 122 h 236"/>
                <a:gd name="T100" fmla="*/ 120 w 314"/>
                <a:gd name="T101" fmla="*/ 124 h 236"/>
                <a:gd name="T102" fmla="*/ 143 w 314"/>
                <a:gd name="T103" fmla="*/ 128 h 236"/>
                <a:gd name="T104" fmla="*/ 162 w 314"/>
                <a:gd name="T105" fmla="*/ 128 h 236"/>
                <a:gd name="T106" fmla="*/ 171 w 314"/>
                <a:gd name="T107" fmla="*/ 122 h 236"/>
                <a:gd name="T108" fmla="*/ 173 w 314"/>
                <a:gd name="T109" fmla="*/ 105 h 236"/>
                <a:gd name="T110" fmla="*/ 173 w 314"/>
                <a:gd name="T111" fmla="*/ 82 h 236"/>
                <a:gd name="T112" fmla="*/ 175 w 314"/>
                <a:gd name="T113" fmla="*/ 57 h 236"/>
                <a:gd name="T114" fmla="*/ 175 w 314"/>
                <a:gd name="T115" fmla="*/ 35 h 236"/>
                <a:gd name="T116" fmla="*/ 175 w 314"/>
                <a:gd name="T117" fmla="*/ 17 h 236"/>
                <a:gd name="T118" fmla="*/ 148 w 314"/>
                <a:gd name="T119" fmla="*/ 1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4" h="236">
                  <a:moveTo>
                    <a:pt x="148" y="10"/>
                  </a:moveTo>
                  <a:lnTo>
                    <a:pt x="143" y="105"/>
                  </a:lnTo>
                  <a:lnTo>
                    <a:pt x="46" y="90"/>
                  </a:lnTo>
                  <a:lnTo>
                    <a:pt x="51" y="12"/>
                  </a:lnTo>
                  <a:lnTo>
                    <a:pt x="21" y="0"/>
                  </a:lnTo>
                  <a:lnTo>
                    <a:pt x="28" y="92"/>
                  </a:lnTo>
                  <a:lnTo>
                    <a:pt x="27" y="92"/>
                  </a:lnTo>
                  <a:lnTo>
                    <a:pt x="27" y="93"/>
                  </a:lnTo>
                  <a:lnTo>
                    <a:pt x="23" y="97"/>
                  </a:lnTo>
                  <a:lnTo>
                    <a:pt x="21" y="101"/>
                  </a:lnTo>
                  <a:lnTo>
                    <a:pt x="19" y="105"/>
                  </a:lnTo>
                  <a:lnTo>
                    <a:pt x="17" y="111"/>
                  </a:lnTo>
                  <a:lnTo>
                    <a:pt x="15" y="114"/>
                  </a:lnTo>
                  <a:lnTo>
                    <a:pt x="13" y="116"/>
                  </a:lnTo>
                  <a:lnTo>
                    <a:pt x="11" y="120"/>
                  </a:lnTo>
                  <a:lnTo>
                    <a:pt x="11" y="124"/>
                  </a:lnTo>
                  <a:lnTo>
                    <a:pt x="9" y="128"/>
                  </a:lnTo>
                  <a:lnTo>
                    <a:pt x="8" y="130"/>
                  </a:lnTo>
                  <a:lnTo>
                    <a:pt x="6" y="133"/>
                  </a:lnTo>
                  <a:lnTo>
                    <a:pt x="6" y="137"/>
                  </a:lnTo>
                  <a:lnTo>
                    <a:pt x="4" y="139"/>
                  </a:lnTo>
                  <a:lnTo>
                    <a:pt x="2" y="143"/>
                  </a:lnTo>
                  <a:lnTo>
                    <a:pt x="2" y="147"/>
                  </a:lnTo>
                  <a:lnTo>
                    <a:pt x="2" y="151"/>
                  </a:lnTo>
                  <a:lnTo>
                    <a:pt x="0" y="154"/>
                  </a:lnTo>
                  <a:lnTo>
                    <a:pt x="0" y="156"/>
                  </a:lnTo>
                  <a:lnTo>
                    <a:pt x="0" y="160"/>
                  </a:lnTo>
                  <a:lnTo>
                    <a:pt x="0" y="164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0" y="171"/>
                  </a:lnTo>
                  <a:lnTo>
                    <a:pt x="2" y="173"/>
                  </a:lnTo>
                  <a:lnTo>
                    <a:pt x="2" y="175"/>
                  </a:lnTo>
                  <a:lnTo>
                    <a:pt x="4" y="179"/>
                  </a:lnTo>
                  <a:lnTo>
                    <a:pt x="6" y="181"/>
                  </a:lnTo>
                  <a:lnTo>
                    <a:pt x="9" y="183"/>
                  </a:lnTo>
                  <a:lnTo>
                    <a:pt x="13" y="185"/>
                  </a:lnTo>
                  <a:lnTo>
                    <a:pt x="17" y="189"/>
                  </a:lnTo>
                  <a:lnTo>
                    <a:pt x="21" y="190"/>
                  </a:lnTo>
                  <a:lnTo>
                    <a:pt x="27" y="192"/>
                  </a:lnTo>
                  <a:lnTo>
                    <a:pt x="28" y="194"/>
                  </a:lnTo>
                  <a:lnTo>
                    <a:pt x="30" y="194"/>
                  </a:lnTo>
                  <a:lnTo>
                    <a:pt x="34" y="196"/>
                  </a:lnTo>
                  <a:lnTo>
                    <a:pt x="36" y="196"/>
                  </a:lnTo>
                  <a:lnTo>
                    <a:pt x="40" y="198"/>
                  </a:lnTo>
                  <a:lnTo>
                    <a:pt x="44" y="200"/>
                  </a:lnTo>
                  <a:lnTo>
                    <a:pt x="46" y="200"/>
                  </a:lnTo>
                  <a:lnTo>
                    <a:pt x="49" y="202"/>
                  </a:lnTo>
                  <a:lnTo>
                    <a:pt x="53" y="204"/>
                  </a:lnTo>
                  <a:lnTo>
                    <a:pt x="57" y="204"/>
                  </a:lnTo>
                  <a:lnTo>
                    <a:pt x="59" y="206"/>
                  </a:lnTo>
                  <a:lnTo>
                    <a:pt x="63" y="206"/>
                  </a:lnTo>
                  <a:lnTo>
                    <a:pt x="66" y="208"/>
                  </a:lnTo>
                  <a:lnTo>
                    <a:pt x="70" y="209"/>
                  </a:lnTo>
                  <a:lnTo>
                    <a:pt x="74" y="209"/>
                  </a:lnTo>
                  <a:lnTo>
                    <a:pt x="78" y="211"/>
                  </a:lnTo>
                  <a:lnTo>
                    <a:pt x="82" y="211"/>
                  </a:lnTo>
                  <a:lnTo>
                    <a:pt x="86" y="213"/>
                  </a:lnTo>
                  <a:lnTo>
                    <a:pt x="89" y="213"/>
                  </a:lnTo>
                  <a:lnTo>
                    <a:pt x="93" y="215"/>
                  </a:lnTo>
                  <a:lnTo>
                    <a:pt x="97" y="215"/>
                  </a:lnTo>
                  <a:lnTo>
                    <a:pt x="101" y="217"/>
                  </a:lnTo>
                  <a:lnTo>
                    <a:pt x="105" y="217"/>
                  </a:lnTo>
                  <a:lnTo>
                    <a:pt x="108" y="219"/>
                  </a:lnTo>
                  <a:lnTo>
                    <a:pt x="112" y="219"/>
                  </a:lnTo>
                  <a:lnTo>
                    <a:pt x="116" y="221"/>
                  </a:lnTo>
                  <a:lnTo>
                    <a:pt x="120" y="221"/>
                  </a:lnTo>
                  <a:lnTo>
                    <a:pt x="124" y="223"/>
                  </a:lnTo>
                  <a:lnTo>
                    <a:pt x="127" y="223"/>
                  </a:lnTo>
                  <a:lnTo>
                    <a:pt x="131" y="225"/>
                  </a:lnTo>
                  <a:lnTo>
                    <a:pt x="135" y="225"/>
                  </a:lnTo>
                  <a:lnTo>
                    <a:pt x="139" y="227"/>
                  </a:lnTo>
                  <a:lnTo>
                    <a:pt x="143" y="227"/>
                  </a:lnTo>
                  <a:lnTo>
                    <a:pt x="146" y="227"/>
                  </a:lnTo>
                  <a:lnTo>
                    <a:pt x="150" y="228"/>
                  </a:lnTo>
                  <a:lnTo>
                    <a:pt x="154" y="228"/>
                  </a:lnTo>
                  <a:lnTo>
                    <a:pt x="158" y="228"/>
                  </a:lnTo>
                  <a:lnTo>
                    <a:pt x="162" y="230"/>
                  </a:lnTo>
                  <a:lnTo>
                    <a:pt x="165" y="230"/>
                  </a:lnTo>
                  <a:lnTo>
                    <a:pt x="169" y="232"/>
                  </a:lnTo>
                  <a:lnTo>
                    <a:pt x="171" y="232"/>
                  </a:lnTo>
                  <a:lnTo>
                    <a:pt x="175" y="232"/>
                  </a:lnTo>
                  <a:lnTo>
                    <a:pt x="179" y="232"/>
                  </a:lnTo>
                  <a:lnTo>
                    <a:pt x="182" y="234"/>
                  </a:lnTo>
                  <a:lnTo>
                    <a:pt x="184" y="234"/>
                  </a:lnTo>
                  <a:lnTo>
                    <a:pt x="188" y="234"/>
                  </a:lnTo>
                  <a:lnTo>
                    <a:pt x="190" y="236"/>
                  </a:lnTo>
                  <a:lnTo>
                    <a:pt x="194" y="236"/>
                  </a:lnTo>
                  <a:lnTo>
                    <a:pt x="200" y="236"/>
                  </a:lnTo>
                  <a:lnTo>
                    <a:pt x="203" y="236"/>
                  </a:lnTo>
                  <a:lnTo>
                    <a:pt x="207" y="236"/>
                  </a:lnTo>
                  <a:lnTo>
                    <a:pt x="209" y="236"/>
                  </a:lnTo>
                  <a:lnTo>
                    <a:pt x="213" y="236"/>
                  </a:lnTo>
                  <a:lnTo>
                    <a:pt x="215" y="236"/>
                  </a:lnTo>
                  <a:lnTo>
                    <a:pt x="221" y="236"/>
                  </a:lnTo>
                  <a:lnTo>
                    <a:pt x="226" y="236"/>
                  </a:lnTo>
                  <a:lnTo>
                    <a:pt x="228" y="236"/>
                  </a:lnTo>
                  <a:lnTo>
                    <a:pt x="230" y="236"/>
                  </a:lnTo>
                  <a:lnTo>
                    <a:pt x="234" y="236"/>
                  </a:lnTo>
                  <a:lnTo>
                    <a:pt x="236" y="236"/>
                  </a:lnTo>
                  <a:lnTo>
                    <a:pt x="241" y="234"/>
                  </a:lnTo>
                  <a:lnTo>
                    <a:pt x="245" y="234"/>
                  </a:lnTo>
                  <a:lnTo>
                    <a:pt x="251" y="232"/>
                  </a:lnTo>
                  <a:lnTo>
                    <a:pt x="257" y="232"/>
                  </a:lnTo>
                  <a:lnTo>
                    <a:pt x="260" y="230"/>
                  </a:lnTo>
                  <a:lnTo>
                    <a:pt x="266" y="228"/>
                  </a:lnTo>
                  <a:lnTo>
                    <a:pt x="270" y="228"/>
                  </a:lnTo>
                  <a:lnTo>
                    <a:pt x="276" y="227"/>
                  </a:lnTo>
                  <a:lnTo>
                    <a:pt x="279" y="225"/>
                  </a:lnTo>
                  <a:lnTo>
                    <a:pt x="283" y="223"/>
                  </a:lnTo>
                  <a:lnTo>
                    <a:pt x="285" y="221"/>
                  </a:lnTo>
                  <a:lnTo>
                    <a:pt x="291" y="219"/>
                  </a:lnTo>
                  <a:lnTo>
                    <a:pt x="293" y="217"/>
                  </a:lnTo>
                  <a:lnTo>
                    <a:pt x="297" y="217"/>
                  </a:lnTo>
                  <a:lnTo>
                    <a:pt x="298" y="215"/>
                  </a:lnTo>
                  <a:lnTo>
                    <a:pt x="302" y="213"/>
                  </a:lnTo>
                  <a:lnTo>
                    <a:pt x="306" y="208"/>
                  </a:lnTo>
                  <a:lnTo>
                    <a:pt x="310" y="206"/>
                  </a:lnTo>
                  <a:lnTo>
                    <a:pt x="312" y="202"/>
                  </a:lnTo>
                  <a:lnTo>
                    <a:pt x="314" y="198"/>
                  </a:lnTo>
                  <a:lnTo>
                    <a:pt x="312" y="194"/>
                  </a:lnTo>
                  <a:lnTo>
                    <a:pt x="310" y="190"/>
                  </a:lnTo>
                  <a:lnTo>
                    <a:pt x="308" y="185"/>
                  </a:lnTo>
                  <a:lnTo>
                    <a:pt x="306" y="181"/>
                  </a:lnTo>
                  <a:lnTo>
                    <a:pt x="302" y="175"/>
                  </a:lnTo>
                  <a:lnTo>
                    <a:pt x="298" y="171"/>
                  </a:lnTo>
                  <a:lnTo>
                    <a:pt x="293" y="168"/>
                  </a:lnTo>
                  <a:lnTo>
                    <a:pt x="289" y="164"/>
                  </a:lnTo>
                  <a:lnTo>
                    <a:pt x="285" y="158"/>
                  </a:lnTo>
                  <a:lnTo>
                    <a:pt x="279" y="154"/>
                  </a:lnTo>
                  <a:lnTo>
                    <a:pt x="276" y="152"/>
                  </a:lnTo>
                  <a:lnTo>
                    <a:pt x="272" y="151"/>
                  </a:lnTo>
                  <a:lnTo>
                    <a:pt x="268" y="149"/>
                  </a:lnTo>
                  <a:lnTo>
                    <a:pt x="264" y="149"/>
                  </a:lnTo>
                  <a:lnTo>
                    <a:pt x="262" y="149"/>
                  </a:lnTo>
                  <a:lnTo>
                    <a:pt x="260" y="151"/>
                  </a:lnTo>
                  <a:lnTo>
                    <a:pt x="260" y="152"/>
                  </a:lnTo>
                  <a:lnTo>
                    <a:pt x="262" y="156"/>
                  </a:lnTo>
                  <a:lnTo>
                    <a:pt x="266" y="160"/>
                  </a:lnTo>
                  <a:lnTo>
                    <a:pt x="270" y="166"/>
                  </a:lnTo>
                  <a:lnTo>
                    <a:pt x="274" y="170"/>
                  </a:lnTo>
                  <a:lnTo>
                    <a:pt x="276" y="175"/>
                  </a:lnTo>
                  <a:lnTo>
                    <a:pt x="278" y="179"/>
                  </a:lnTo>
                  <a:lnTo>
                    <a:pt x="278" y="181"/>
                  </a:lnTo>
                  <a:lnTo>
                    <a:pt x="276" y="185"/>
                  </a:lnTo>
                  <a:lnTo>
                    <a:pt x="276" y="189"/>
                  </a:lnTo>
                  <a:lnTo>
                    <a:pt x="272" y="190"/>
                  </a:lnTo>
                  <a:lnTo>
                    <a:pt x="270" y="192"/>
                  </a:lnTo>
                  <a:lnTo>
                    <a:pt x="266" y="196"/>
                  </a:lnTo>
                  <a:lnTo>
                    <a:pt x="262" y="198"/>
                  </a:lnTo>
                  <a:lnTo>
                    <a:pt x="257" y="202"/>
                  </a:lnTo>
                  <a:lnTo>
                    <a:pt x="253" y="204"/>
                  </a:lnTo>
                  <a:lnTo>
                    <a:pt x="247" y="206"/>
                  </a:lnTo>
                  <a:lnTo>
                    <a:pt x="241" y="208"/>
                  </a:lnTo>
                  <a:lnTo>
                    <a:pt x="240" y="209"/>
                  </a:lnTo>
                  <a:lnTo>
                    <a:pt x="236" y="209"/>
                  </a:lnTo>
                  <a:lnTo>
                    <a:pt x="232" y="211"/>
                  </a:lnTo>
                  <a:lnTo>
                    <a:pt x="230" y="211"/>
                  </a:lnTo>
                  <a:lnTo>
                    <a:pt x="226" y="213"/>
                  </a:lnTo>
                  <a:lnTo>
                    <a:pt x="224" y="213"/>
                  </a:lnTo>
                  <a:lnTo>
                    <a:pt x="221" y="213"/>
                  </a:lnTo>
                  <a:lnTo>
                    <a:pt x="217" y="215"/>
                  </a:lnTo>
                  <a:lnTo>
                    <a:pt x="213" y="215"/>
                  </a:lnTo>
                  <a:lnTo>
                    <a:pt x="211" y="215"/>
                  </a:lnTo>
                  <a:lnTo>
                    <a:pt x="207" y="215"/>
                  </a:lnTo>
                  <a:lnTo>
                    <a:pt x="203" y="217"/>
                  </a:lnTo>
                  <a:lnTo>
                    <a:pt x="200" y="217"/>
                  </a:lnTo>
                  <a:lnTo>
                    <a:pt x="196" y="217"/>
                  </a:lnTo>
                  <a:lnTo>
                    <a:pt x="192" y="217"/>
                  </a:lnTo>
                  <a:lnTo>
                    <a:pt x="190" y="217"/>
                  </a:lnTo>
                  <a:lnTo>
                    <a:pt x="186" y="217"/>
                  </a:lnTo>
                  <a:lnTo>
                    <a:pt x="182" y="215"/>
                  </a:lnTo>
                  <a:lnTo>
                    <a:pt x="177" y="215"/>
                  </a:lnTo>
                  <a:lnTo>
                    <a:pt x="173" y="215"/>
                  </a:lnTo>
                  <a:lnTo>
                    <a:pt x="169" y="213"/>
                  </a:lnTo>
                  <a:lnTo>
                    <a:pt x="167" y="213"/>
                  </a:lnTo>
                  <a:lnTo>
                    <a:pt x="163" y="213"/>
                  </a:lnTo>
                  <a:lnTo>
                    <a:pt x="162" y="213"/>
                  </a:lnTo>
                  <a:lnTo>
                    <a:pt x="158" y="211"/>
                  </a:lnTo>
                  <a:lnTo>
                    <a:pt x="156" y="211"/>
                  </a:lnTo>
                  <a:lnTo>
                    <a:pt x="152" y="211"/>
                  </a:lnTo>
                  <a:lnTo>
                    <a:pt x="150" y="211"/>
                  </a:lnTo>
                  <a:lnTo>
                    <a:pt x="146" y="209"/>
                  </a:lnTo>
                  <a:lnTo>
                    <a:pt x="143" y="208"/>
                  </a:lnTo>
                  <a:lnTo>
                    <a:pt x="139" y="208"/>
                  </a:lnTo>
                  <a:lnTo>
                    <a:pt x="137" y="208"/>
                  </a:lnTo>
                  <a:lnTo>
                    <a:pt x="133" y="206"/>
                  </a:lnTo>
                  <a:lnTo>
                    <a:pt x="129" y="206"/>
                  </a:lnTo>
                  <a:lnTo>
                    <a:pt x="125" y="204"/>
                  </a:lnTo>
                  <a:lnTo>
                    <a:pt x="124" y="204"/>
                  </a:lnTo>
                  <a:lnTo>
                    <a:pt x="120" y="202"/>
                  </a:lnTo>
                  <a:lnTo>
                    <a:pt x="116" y="202"/>
                  </a:lnTo>
                  <a:lnTo>
                    <a:pt x="112" y="200"/>
                  </a:lnTo>
                  <a:lnTo>
                    <a:pt x="110" y="200"/>
                  </a:lnTo>
                  <a:lnTo>
                    <a:pt x="106" y="198"/>
                  </a:lnTo>
                  <a:lnTo>
                    <a:pt x="103" y="198"/>
                  </a:lnTo>
                  <a:lnTo>
                    <a:pt x="99" y="196"/>
                  </a:lnTo>
                  <a:lnTo>
                    <a:pt x="97" y="196"/>
                  </a:lnTo>
                  <a:lnTo>
                    <a:pt x="93" y="194"/>
                  </a:lnTo>
                  <a:lnTo>
                    <a:pt x="89" y="194"/>
                  </a:lnTo>
                  <a:lnTo>
                    <a:pt x="86" y="192"/>
                  </a:lnTo>
                  <a:lnTo>
                    <a:pt x="84" y="192"/>
                  </a:lnTo>
                  <a:lnTo>
                    <a:pt x="80" y="190"/>
                  </a:lnTo>
                  <a:lnTo>
                    <a:pt x="78" y="189"/>
                  </a:lnTo>
                  <a:lnTo>
                    <a:pt x="74" y="189"/>
                  </a:lnTo>
                  <a:lnTo>
                    <a:pt x="70" y="189"/>
                  </a:lnTo>
                  <a:lnTo>
                    <a:pt x="68" y="187"/>
                  </a:lnTo>
                  <a:lnTo>
                    <a:pt x="65" y="185"/>
                  </a:lnTo>
                  <a:lnTo>
                    <a:pt x="63" y="185"/>
                  </a:lnTo>
                  <a:lnTo>
                    <a:pt x="59" y="183"/>
                  </a:lnTo>
                  <a:lnTo>
                    <a:pt x="53" y="181"/>
                  </a:lnTo>
                  <a:lnTo>
                    <a:pt x="49" y="179"/>
                  </a:lnTo>
                  <a:lnTo>
                    <a:pt x="44" y="177"/>
                  </a:lnTo>
                  <a:lnTo>
                    <a:pt x="40" y="175"/>
                  </a:lnTo>
                  <a:lnTo>
                    <a:pt x="36" y="173"/>
                  </a:lnTo>
                  <a:lnTo>
                    <a:pt x="34" y="171"/>
                  </a:lnTo>
                  <a:lnTo>
                    <a:pt x="30" y="170"/>
                  </a:lnTo>
                  <a:lnTo>
                    <a:pt x="28" y="168"/>
                  </a:lnTo>
                  <a:lnTo>
                    <a:pt x="28" y="168"/>
                  </a:lnTo>
                  <a:lnTo>
                    <a:pt x="28" y="166"/>
                  </a:lnTo>
                  <a:lnTo>
                    <a:pt x="27" y="162"/>
                  </a:lnTo>
                  <a:lnTo>
                    <a:pt x="27" y="160"/>
                  </a:lnTo>
                  <a:lnTo>
                    <a:pt x="27" y="156"/>
                  </a:lnTo>
                  <a:lnTo>
                    <a:pt x="27" y="152"/>
                  </a:lnTo>
                  <a:lnTo>
                    <a:pt x="27" y="147"/>
                  </a:lnTo>
                  <a:lnTo>
                    <a:pt x="28" y="143"/>
                  </a:lnTo>
                  <a:lnTo>
                    <a:pt x="30" y="139"/>
                  </a:lnTo>
                  <a:lnTo>
                    <a:pt x="32" y="135"/>
                  </a:lnTo>
                  <a:lnTo>
                    <a:pt x="34" y="130"/>
                  </a:lnTo>
                  <a:lnTo>
                    <a:pt x="36" y="126"/>
                  </a:lnTo>
                  <a:lnTo>
                    <a:pt x="38" y="124"/>
                  </a:lnTo>
                  <a:lnTo>
                    <a:pt x="42" y="120"/>
                  </a:lnTo>
                  <a:lnTo>
                    <a:pt x="44" y="116"/>
                  </a:lnTo>
                  <a:lnTo>
                    <a:pt x="46" y="116"/>
                  </a:lnTo>
                  <a:lnTo>
                    <a:pt x="49" y="114"/>
                  </a:lnTo>
                  <a:lnTo>
                    <a:pt x="51" y="114"/>
                  </a:lnTo>
                  <a:lnTo>
                    <a:pt x="53" y="114"/>
                  </a:lnTo>
                  <a:lnTo>
                    <a:pt x="55" y="114"/>
                  </a:lnTo>
                  <a:lnTo>
                    <a:pt x="57" y="114"/>
                  </a:lnTo>
                  <a:lnTo>
                    <a:pt x="61" y="114"/>
                  </a:lnTo>
                  <a:lnTo>
                    <a:pt x="63" y="114"/>
                  </a:lnTo>
                  <a:lnTo>
                    <a:pt x="66" y="114"/>
                  </a:lnTo>
                  <a:lnTo>
                    <a:pt x="70" y="116"/>
                  </a:lnTo>
                  <a:lnTo>
                    <a:pt x="74" y="116"/>
                  </a:lnTo>
                  <a:lnTo>
                    <a:pt x="80" y="116"/>
                  </a:lnTo>
                  <a:lnTo>
                    <a:pt x="84" y="118"/>
                  </a:lnTo>
                  <a:lnTo>
                    <a:pt x="87" y="118"/>
                  </a:lnTo>
                  <a:lnTo>
                    <a:pt x="93" y="120"/>
                  </a:lnTo>
                  <a:lnTo>
                    <a:pt x="99" y="120"/>
                  </a:lnTo>
                  <a:lnTo>
                    <a:pt x="105" y="122"/>
                  </a:lnTo>
                  <a:lnTo>
                    <a:pt x="106" y="122"/>
                  </a:lnTo>
                  <a:lnTo>
                    <a:pt x="108" y="122"/>
                  </a:lnTo>
                  <a:lnTo>
                    <a:pt x="112" y="122"/>
                  </a:lnTo>
                  <a:lnTo>
                    <a:pt x="114" y="124"/>
                  </a:lnTo>
                  <a:lnTo>
                    <a:pt x="120" y="124"/>
                  </a:lnTo>
                  <a:lnTo>
                    <a:pt x="124" y="126"/>
                  </a:lnTo>
                  <a:lnTo>
                    <a:pt x="129" y="126"/>
                  </a:lnTo>
                  <a:lnTo>
                    <a:pt x="133" y="126"/>
                  </a:lnTo>
                  <a:lnTo>
                    <a:pt x="139" y="128"/>
                  </a:lnTo>
                  <a:lnTo>
                    <a:pt x="143" y="128"/>
                  </a:lnTo>
                  <a:lnTo>
                    <a:pt x="146" y="128"/>
                  </a:lnTo>
                  <a:lnTo>
                    <a:pt x="152" y="128"/>
                  </a:lnTo>
                  <a:lnTo>
                    <a:pt x="154" y="128"/>
                  </a:lnTo>
                  <a:lnTo>
                    <a:pt x="158" y="128"/>
                  </a:lnTo>
                  <a:lnTo>
                    <a:pt x="162" y="128"/>
                  </a:lnTo>
                  <a:lnTo>
                    <a:pt x="163" y="128"/>
                  </a:lnTo>
                  <a:lnTo>
                    <a:pt x="167" y="128"/>
                  </a:lnTo>
                  <a:lnTo>
                    <a:pt x="171" y="126"/>
                  </a:lnTo>
                  <a:lnTo>
                    <a:pt x="171" y="124"/>
                  </a:lnTo>
                  <a:lnTo>
                    <a:pt x="171" y="122"/>
                  </a:lnTo>
                  <a:lnTo>
                    <a:pt x="171" y="118"/>
                  </a:lnTo>
                  <a:lnTo>
                    <a:pt x="171" y="116"/>
                  </a:lnTo>
                  <a:lnTo>
                    <a:pt x="171" y="112"/>
                  </a:lnTo>
                  <a:lnTo>
                    <a:pt x="171" y="109"/>
                  </a:lnTo>
                  <a:lnTo>
                    <a:pt x="173" y="105"/>
                  </a:lnTo>
                  <a:lnTo>
                    <a:pt x="173" y="101"/>
                  </a:lnTo>
                  <a:lnTo>
                    <a:pt x="173" y="97"/>
                  </a:lnTo>
                  <a:lnTo>
                    <a:pt x="173" y="92"/>
                  </a:lnTo>
                  <a:lnTo>
                    <a:pt x="173" y="88"/>
                  </a:lnTo>
                  <a:lnTo>
                    <a:pt x="173" y="82"/>
                  </a:lnTo>
                  <a:lnTo>
                    <a:pt x="173" y="78"/>
                  </a:lnTo>
                  <a:lnTo>
                    <a:pt x="173" y="73"/>
                  </a:lnTo>
                  <a:lnTo>
                    <a:pt x="175" y="67"/>
                  </a:lnTo>
                  <a:lnTo>
                    <a:pt x="175" y="63"/>
                  </a:lnTo>
                  <a:lnTo>
                    <a:pt x="175" y="57"/>
                  </a:lnTo>
                  <a:lnTo>
                    <a:pt x="175" y="54"/>
                  </a:lnTo>
                  <a:lnTo>
                    <a:pt x="175" y="48"/>
                  </a:lnTo>
                  <a:lnTo>
                    <a:pt x="175" y="44"/>
                  </a:lnTo>
                  <a:lnTo>
                    <a:pt x="175" y="38"/>
                  </a:lnTo>
                  <a:lnTo>
                    <a:pt x="175" y="35"/>
                  </a:lnTo>
                  <a:lnTo>
                    <a:pt x="175" y="31"/>
                  </a:lnTo>
                  <a:lnTo>
                    <a:pt x="175" y="27"/>
                  </a:lnTo>
                  <a:lnTo>
                    <a:pt x="175" y="23"/>
                  </a:lnTo>
                  <a:lnTo>
                    <a:pt x="175" y="19"/>
                  </a:lnTo>
                  <a:lnTo>
                    <a:pt x="175" y="17"/>
                  </a:lnTo>
                  <a:lnTo>
                    <a:pt x="175" y="16"/>
                  </a:lnTo>
                  <a:lnTo>
                    <a:pt x="175" y="12"/>
                  </a:lnTo>
                  <a:lnTo>
                    <a:pt x="177" y="12"/>
                  </a:lnTo>
                  <a:lnTo>
                    <a:pt x="148" y="10"/>
                  </a:lnTo>
                  <a:lnTo>
                    <a:pt x="148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6AAB12AD-87DD-0A1A-A982-CDC9630C2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3657"/>
              <a:ext cx="64" cy="27"/>
            </a:xfrm>
            <a:custGeom>
              <a:avLst/>
              <a:gdLst>
                <a:gd name="T0" fmla="*/ 100 w 129"/>
                <a:gd name="T1" fmla="*/ 47 h 53"/>
                <a:gd name="T2" fmla="*/ 95 w 129"/>
                <a:gd name="T3" fmla="*/ 44 h 53"/>
                <a:gd name="T4" fmla="*/ 87 w 129"/>
                <a:gd name="T5" fmla="*/ 42 h 53"/>
                <a:gd name="T6" fmla="*/ 80 w 129"/>
                <a:gd name="T7" fmla="*/ 40 h 53"/>
                <a:gd name="T8" fmla="*/ 72 w 129"/>
                <a:gd name="T9" fmla="*/ 36 h 53"/>
                <a:gd name="T10" fmla="*/ 62 w 129"/>
                <a:gd name="T11" fmla="*/ 34 h 53"/>
                <a:gd name="T12" fmla="*/ 55 w 129"/>
                <a:gd name="T13" fmla="*/ 32 h 53"/>
                <a:gd name="T14" fmla="*/ 45 w 129"/>
                <a:gd name="T15" fmla="*/ 28 h 53"/>
                <a:gd name="T16" fmla="*/ 36 w 129"/>
                <a:gd name="T17" fmla="*/ 26 h 53"/>
                <a:gd name="T18" fmla="*/ 26 w 129"/>
                <a:gd name="T19" fmla="*/ 24 h 53"/>
                <a:gd name="T20" fmla="*/ 19 w 129"/>
                <a:gd name="T21" fmla="*/ 23 h 53"/>
                <a:gd name="T22" fmla="*/ 11 w 129"/>
                <a:gd name="T23" fmla="*/ 21 h 53"/>
                <a:gd name="T24" fmla="*/ 5 w 129"/>
                <a:gd name="T25" fmla="*/ 19 h 53"/>
                <a:gd name="T26" fmla="*/ 2 w 129"/>
                <a:gd name="T27" fmla="*/ 19 h 53"/>
                <a:gd name="T28" fmla="*/ 0 w 129"/>
                <a:gd name="T29" fmla="*/ 19 h 53"/>
                <a:gd name="T30" fmla="*/ 0 w 129"/>
                <a:gd name="T31" fmla="*/ 13 h 53"/>
                <a:gd name="T32" fmla="*/ 0 w 129"/>
                <a:gd name="T33" fmla="*/ 7 h 53"/>
                <a:gd name="T34" fmla="*/ 2 w 129"/>
                <a:gd name="T35" fmla="*/ 2 h 53"/>
                <a:gd name="T36" fmla="*/ 9 w 129"/>
                <a:gd name="T37" fmla="*/ 0 h 53"/>
                <a:gd name="T38" fmla="*/ 17 w 129"/>
                <a:gd name="T39" fmla="*/ 2 h 53"/>
                <a:gd name="T40" fmla="*/ 22 w 129"/>
                <a:gd name="T41" fmla="*/ 2 h 53"/>
                <a:gd name="T42" fmla="*/ 30 w 129"/>
                <a:gd name="T43" fmla="*/ 4 h 53"/>
                <a:gd name="T44" fmla="*/ 40 w 129"/>
                <a:gd name="T45" fmla="*/ 5 h 53"/>
                <a:gd name="T46" fmla="*/ 49 w 129"/>
                <a:gd name="T47" fmla="*/ 7 h 53"/>
                <a:gd name="T48" fmla="*/ 59 w 129"/>
                <a:gd name="T49" fmla="*/ 11 h 53"/>
                <a:gd name="T50" fmla="*/ 68 w 129"/>
                <a:gd name="T51" fmla="*/ 13 h 53"/>
                <a:gd name="T52" fmla="*/ 78 w 129"/>
                <a:gd name="T53" fmla="*/ 17 h 53"/>
                <a:gd name="T54" fmla="*/ 87 w 129"/>
                <a:gd name="T55" fmla="*/ 19 h 53"/>
                <a:gd name="T56" fmla="*/ 97 w 129"/>
                <a:gd name="T57" fmla="*/ 23 h 53"/>
                <a:gd name="T58" fmla="*/ 104 w 129"/>
                <a:gd name="T59" fmla="*/ 26 h 53"/>
                <a:gd name="T60" fmla="*/ 112 w 129"/>
                <a:gd name="T61" fmla="*/ 30 h 53"/>
                <a:gd name="T62" fmla="*/ 118 w 129"/>
                <a:gd name="T63" fmla="*/ 34 h 53"/>
                <a:gd name="T64" fmla="*/ 123 w 129"/>
                <a:gd name="T65" fmla="*/ 40 h 53"/>
                <a:gd name="T66" fmla="*/ 129 w 129"/>
                <a:gd name="T67" fmla="*/ 44 h 53"/>
                <a:gd name="T68" fmla="*/ 129 w 129"/>
                <a:gd name="T69" fmla="*/ 49 h 53"/>
                <a:gd name="T70" fmla="*/ 125 w 129"/>
                <a:gd name="T71" fmla="*/ 51 h 53"/>
                <a:gd name="T72" fmla="*/ 118 w 129"/>
                <a:gd name="T73" fmla="*/ 51 h 53"/>
                <a:gd name="T74" fmla="*/ 112 w 129"/>
                <a:gd name="T75" fmla="*/ 51 h 53"/>
                <a:gd name="T76" fmla="*/ 104 w 129"/>
                <a:gd name="T77" fmla="*/ 49 h 53"/>
                <a:gd name="T78" fmla="*/ 104 w 129"/>
                <a:gd name="T79" fmla="*/ 4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9" h="53">
                  <a:moveTo>
                    <a:pt x="104" y="49"/>
                  </a:moveTo>
                  <a:lnTo>
                    <a:pt x="100" y="47"/>
                  </a:lnTo>
                  <a:lnTo>
                    <a:pt x="97" y="45"/>
                  </a:lnTo>
                  <a:lnTo>
                    <a:pt x="95" y="44"/>
                  </a:lnTo>
                  <a:lnTo>
                    <a:pt x="91" y="44"/>
                  </a:lnTo>
                  <a:lnTo>
                    <a:pt x="87" y="42"/>
                  </a:lnTo>
                  <a:lnTo>
                    <a:pt x="85" y="42"/>
                  </a:lnTo>
                  <a:lnTo>
                    <a:pt x="80" y="40"/>
                  </a:lnTo>
                  <a:lnTo>
                    <a:pt x="76" y="38"/>
                  </a:lnTo>
                  <a:lnTo>
                    <a:pt x="72" y="36"/>
                  </a:lnTo>
                  <a:lnTo>
                    <a:pt x="68" y="36"/>
                  </a:lnTo>
                  <a:lnTo>
                    <a:pt x="62" y="34"/>
                  </a:lnTo>
                  <a:lnTo>
                    <a:pt x="59" y="32"/>
                  </a:lnTo>
                  <a:lnTo>
                    <a:pt x="55" y="32"/>
                  </a:lnTo>
                  <a:lnTo>
                    <a:pt x="49" y="30"/>
                  </a:lnTo>
                  <a:lnTo>
                    <a:pt x="45" y="28"/>
                  </a:lnTo>
                  <a:lnTo>
                    <a:pt x="40" y="28"/>
                  </a:lnTo>
                  <a:lnTo>
                    <a:pt x="36" y="26"/>
                  </a:lnTo>
                  <a:lnTo>
                    <a:pt x="30" y="26"/>
                  </a:lnTo>
                  <a:lnTo>
                    <a:pt x="26" y="24"/>
                  </a:lnTo>
                  <a:lnTo>
                    <a:pt x="22" y="24"/>
                  </a:lnTo>
                  <a:lnTo>
                    <a:pt x="19" y="23"/>
                  </a:lnTo>
                  <a:lnTo>
                    <a:pt x="15" y="23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2"/>
                  </a:lnTo>
                  <a:lnTo>
                    <a:pt x="9" y="0"/>
                  </a:lnTo>
                  <a:lnTo>
                    <a:pt x="13" y="2"/>
                  </a:lnTo>
                  <a:lnTo>
                    <a:pt x="17" y="2"/>
                  </a:lnTo>
                  <a:lnTo>
                    <a:pt x="19" y="2"/>
                  </a:lnTo>
                  <a:lnTo>
                    <a:pt x="22" y="2"/>
                  </a:lnTo>
                  <a:lnTo>
                    <a:pt x="26" y="4"/>
                  </a:lnTo>
                  <a:lnTo>
                    <a:pt x="30" y="4"/>
                  </a:lnTo>
                  <a:lnTo>
                    <a:pt x="34" y="5"/>
                  </a:lnTo>
                  <a:lnTo>
                    <a:pt x="40" y="5"/>
                  </a:lnTo>
                  <a:lnTo>
                    <a:pt x="43" y="7"/>
                  </a:lnTo>
                  <a:lnTo>
                    <a:pt x="49" y="7"/>
                  </a:lnTo>
                  <a:lnTo>
                    <a:pt x="53" y="9"/>
                  </a:lnTo>
                  <a:lnTo>
                    <a:pt x="59" y="11"/>
                  </a:lnTo>
                  <a:lnTo>
                    <a:pt x="64" y="11"/>
                  </a:lnTo>
                  <a:lnTo>
                    <a:pt x="68" y="13"/>
                  </a:lnTo>
                  <a:lnTo>
                    <a:pt x="72" y="15"/>
                  </a:lnTo>
                  <a:lnTo>
                    <a:pt x="78" y="17"/>
                  </a:lnTo>
                  <a:lnTo>
                    <a:pt x="83" y="17"/>
                  </a:lnTo>
                  <a:lnTo>
                    <a:pt x="87" y="19"/>
                  </a:lnTo>
                  <a:lnTo>
                    <a:pt x="91" y="21"/>
                  </a:lnTo>
                  <a:lnTo>
                    <a:pt x="97" y="23"/>
                  </a:lnTo>
                  <a:lnTo>
                    <a:pt x="100" y="24"/>
                  </a:lnTo>
                  <a:lnTo>
                    <a:pt x="104" y="26"/>
                  </a:lnTo>
                  <a:lnTo>
                    <a:pt x="108" y="28"/>
                  </a:lnTo>
                  <a:lnTo>
                    <a:pt x="112" y="30"/>
                  </a:lnTo>
                  <a:lnTo>
                    <a:pt x="116" y="32"/>
                  </a:lnTo>
                  <a:lnTo>
                    <a:pt x="118" y="34"/>
                  </a:lnTo>
                  <a:lnTo>
                    <a:pt x="121" y="36"/>
                  </a:lnTo>
                  <a:lnTo>
                    <a:pt x="123" y="40"/>
                  </a:lnTo>
                  <a:lnTo>
                    <a:pt x="125" y="42"/>
                  </a:lnTo>
                  <a:lnTo>
                    <a:pt x="129" y="44"/>
                  </a:lnTo>
                  <a:lnTo>
                    <a:pt x="129" y="47"/>
                  </a:lnTo>
                  <a:lnTo>
                    <a:pt x="129" y="49"/>
                  </a:lnTo>
                  <a:lnTo>
                    <a:pt x="129" y="51"/>
                  </a:lnTo>
                  <a:lnTo>
                    <a:pt x="125" y="51"/>
                  </a:lnTo>
                  <a:lnTo>
                    <a:pt x="121" y="53"/>
                  </a:lnTo>
                  <a:lnTo>
                    <a:pt x="118" y="51"/>
                  </a:lnTo>
                  <a:lnTo>
                    <a:pt x="116" y="51"/>
                  </a:lnTo>
                  <a:lnTo>
                    <a:pt x="112" y="51"/>
                  </a:lnTo>
                  <a:lnTo>
                    <a:pt x="110" y="51"/>
                  </a:lnTo>
                  <a:lnTo>
                    <a:pt x="104" y="49"/>
                  </a:lnTo>
                  <a:lnTo>
                    <a:pt x="104" y="49"/>
                  </a:lnTo>
                  <a:lnTo>
                    <a:pt x="104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</p:grpSp>
      <p:cxnSp>
        <p:nvCxnSpPr>
          <p:cNvPr id="62" name="Ευθεία γραμμή σύνδεσης 61">
            <a:extLst>
              <a:ext uri="{FF2B5EF4-FFF2-40B4-BE49-F238E27FC236}">
                <a16:creationId xmlns:a16="http://schemas.microsoft.com/office/drawing/2014/main" id="{974FB872-C7A2-19D4-B0FE-4CB23138FE12}"/>
              </a:ext>
            </a:extLst>
          </p:cNvPr>
          <p:cNvCxnSpPr>
            <a:cxnSpLocks/>
          </p:cNvCxnSpPr>
          <p:nvPr/>
        </p:nvCxnSpPr>
        <p:spPr>
          <a:xfrm>
            <a:off x="9319905" y="3882811"/>
            <a:ext cx="954759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Ευθεία γραμμή σύνδεσης 63">
            <a:extLst>
              <a:ext uri="{FF2B5EF4-FFF2-40B4-BE49-F238E27FC236}">
                <a16:creationId xmlns:a16="http://schemas.microsoft.com/office/drawing/2014/main" id="{81095919-12F3-DB8B-E745-036B30740317}"/>
              </a:ext>
            </a:extLst>
          </p:cNvPr>
          <p:cNvCxnSpPr>
            <a:cxnSpLocks/>
          </p:cNvCxnSpPr>
          <p:nvPr/>
        </p:nvCxnSpPr>
        <p:spPr>
          <a:xfrm flipV="1">
            <a:off x="7652542" y="4234422"/>
            <a:ext cx="1586753" cy="1606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Ορθογώνιο 65">
            <a:extLst>
              <a:ext uri="{FF2B5EF4-FFF2-40B4-BE49-F238E27FC236}">
                <a16:creationId xmlns:a16="http://schemas.microsoft.com/office/drawing/2014/main" id="{A1F24CCC-D8B3-6ACE-85F4-D2A684AFBCBF}"/>
              </a:ext>
            </a:extLst>
          </p:cNvPr>
          <p:cNvSpPr/>
          <p:nvPr/>
        </p:nvSpPr>
        <p:spPr>
          <a:xfrm>
            <a:off x="7742296" y="3580947"/>
            <a:ext cx="1082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1,50</a:t>
            </a:r>
            <a:endParaRPr lang="el-GR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7" name="Ορθογώνιο 66">
            <a:extLst>
              <a:ext uri="{FF2B5EF4-FFF2-40B4-BE49-F238E27FC236}">
                <a16:creationId xmlns:a16="http://schemas.microsoft.com/office/drawing/2014/main" id="{708A8E1D-570F-A717-D456-717432418681}"/>
              </a:ext>
            </a:extLst>
          </p:cNvPr>
          <p:cNvSpPr/>
          <p:nvPr/>
        </p:nvSpPr>
        <p:spPr>
          <a:xfrm>
            <a:off x="9228571" y="3151370"/>
            <a:ext cx="1082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1,60</a:t>
            </a:r>
            <a:endParaRPr lang="el-GR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9" name="Μοντέλο 3D 98" descr="Caroler in Hoodie">
                <a:extLst>
                  <a:ext uri="{FF2B5EF4-FFF2-40B4-BE49-F238E27FC236}">
                    <a16:creationId xmlns:a16="http://schemas.microsoft.com/office/drawing/2014/main" id="{EBD53AEA-1EB7-6386-F7F9-CAFA93DE6B2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38041394"/>
                  </p:ext>
                </p:extLst>
              </p:nvPr>
            </p:nvGraphicFramePr>
            <p:xfrm>
              <a:off x="10266325" y="2994904"/>
              <a:ext cx="1169217" cy="337457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169217" cy="3374572"/>
                    </a:xfrm>
                    <a:prstGeom prst="rect">
                      <a:avLst/>
                    </a:prstGeom>
                  </am3d:spPr>
                  <am3d:camera>
                    <am3d:pos x="0" y="0" z="519195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60349" d="1000000"/>
                    <am3d:preTrans dx="62926" dy="-17991016" dz="-1869344"/>
                    <am3d:scale>
                      <am3d:sx n="1000000" d="1000000"/>
                      <am3d:sy n="1000000" d="1000000"/>
                      <am3d:sz n="1000000" d="1000000"/>
                    </am3d:scale>
                    <am3d:rot ax="328155" ay="-3252286" az="-26645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6787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9" name="Μοντέλο 3D 98" descr="Caroler in Hoodie">
                <a:extLst>
                  <a:ext uri="{FF2B5EF4-FFF2-40B4-BE49-F238E27FC236}">
                    <a16:creationId xmlns:a16="http://schemas.microsoft.com/office/drawing/2014/main" id="{EBD53AEA-1EB7-6386-F7F9-CAFA93DE6B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66325" y="2994904"/>
                <a:ext cx="1169217" cy="3374572"/>
              </a:xfrm>
              <a:prstGeom prst="rect">
                <a:avLst/>
              </a:prstGeom>
            </p:spPr>
          </p:pic>
        </mc:Fallback>
      </mc:AlternateContent>
      <p:sp>
        <p:nvSpPr>
          <p:cNvPr id="100" name="Ορθογώνιο 99">
            <a:extLst>
              <a:ext uri="{FF2B5EF4-FFF2-40B4-BE49-F238E27FC236}">
                <a16:creationId xmlns:a16="http://schemas.microsoft.com/office/drawing/2014/main" id="{1960EF3C-E0EF-AD0A-CF58-3917F4535EBC}"/>
              </a:ext>
            </a:extLst>
          </p:cNvPr>
          <p:cNvSpPr/>
          <p:nvPr/>
        </p:nvSpPr>
        <p:spPr>
          <a:xfrm>
            <a:off x="10563654" y="2502664"/>
            <a:ext cx="10823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,00</a:t>
            </a:r>
            <a:endParaRPr lang="el-GR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1" name="Group 163">
            <a:extLst>
              <a:ext uri="{FF2B5EF4-FFF2-40B4-BE49-F238E27FC236}">
                <a16:creationId xmlns:a16="http://schemas.microsoft.com/office/drawing/2014/main" id="{F6E37F69-6135-8C57-5C58-5D5DE9093948}"/>
              </a:ext>
            </a:extLst>
          </p:cNvPr>
          <p:cNvGrpSpPr>
            <a:grpSpLocks/>
          </p:cNvGrpSpPr>
          <p:nvPr/>
        </p:nvGrpSpPr>
        <p:grpSpPr bwMode="auto">
          <a:xfrm>
            <a:off x="6666884" y="4614100"/>
            <a:ext cx="840462" cy="1625428"/>
            <a:chOff x="4967" y="3067"/>
            <a:chExt cx="567" cy="1170"/>
          </a:xfrm>
        </p:grpSpPr>
        <p:sp>
          <p:nvSpPr>
            <p:cNvPr id="102" name="AutoShape 128">
              <a:extLst>
                <a:ext uri="{FF2B5EF4-FFF2-40B4-BE49-F238E27FC236}">
                  <a16:creationId xmlns:a16="http://schemas.microsoft.com/office/drawing/2014/main" id="{5C16174A-07E0-3B71-A8AD-09AEBBEDA60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967" y="3067"/>
              <a:ext cx="567" cy="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3" name="Freeform 131">
              <a:extLst>
                <a:ext uri="{FF2B5EF4-FFF2-40B4-BE49-F238E27FC236}">
                  <a16:creationId xmlns:a16="http://schemas.microsoft.com/office/drawing/2014/main" id="{F9A4C2BE-1F09-5526-27DF-F5586E523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9" y="4044"/>
              <a:ext cx="348" cy="154"/>
            </a:xfrm>
            <a:custGeom>
              <a:avLst/>
              <a:gdLst>
                <a:gd name="T0" fmla="*/ 0 w 697"/>
                <a:gd name="T1" fmla="*/ 1 h 308"/>
                <a:gd name="T2" fmla="*/ 0 w 697"/>
                <a:gd name="T3" fmla="*/ 1 h 308"/>
                <a:gd name="T4" fmla="*/ 0 w 697"/>
                <a:gd name="T5" fmla="*/ 1 h 308"/>
                <a:gd name="T6" fmla="*/ 0 w 697"/>
                <a:gd name="T7" fmla="*/ 1 h 308"/>
                <a:gd name="T8" fmla="*/ 0 w 697"/>
                <a:gd name="T9" fmla="*/ 1 h 308"/>
                <a:gd name="T10" fmla="*/ 0 w 697"/>
                <a:gd name="T11" fmla="*/ 1 h 308"/>
                <a:gd name="T12" fmla="*/ 0 w 697"/>
                <a:gd name="T13" fmla="*/ 1 h 308"/>
                <a:gd name="T14" fmla="*/ 0 w 697"/>
                <a:gd name="T15" fmla="*/ 1 h 308"/>
                <a:gd name="T16" fmla="*/ 0 w 697"/>
                <a:gd name="T17" fmla="*/ 1 h 308"/>
                <a:gd name="T18" fmla="*/ 0 w 697"/>
                <a:gd name="T19" fmla="*/ 1 h 308"/>
                <a:gd name="T20" fmla="*/ 0 w 697"/>
                <a:gd name="T21" fmla="*/ 0 h 308"/>
                <a:gd name="T22" fmla="*/ 0 w 697"/>
                <a:gd name="T23" fmla="*/ 1 h 308"/>
                <a:gd name="T24" fmla="*/ 0 w 697"/>
                <a:gd name="T25" fmla="*/ 1 h 3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97"/>
                <a:gd name="T40" fmla="*/ 0 h 308"/>
                <a:gd name="T41" fmla="*/ 697 w 697"/>
                <a:gd name="T42" fmla="*/ 308 h 30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97" h="308">
                  <a:moveTo>
                    <a:pt x="46" y="42"/>
                  </a:moveTo>
                  <a:lnTo>
                    <a:pt x="0" y="169"/>
                  </a:lnTo>
                  <a:lnTo>
                    <a:pt x="23" y="219"/>
                  </a:lnTo>
                  <a:lnTo>
                    <a:pt x="181" y="302"/>
                  </a:lnTo>
                  <a:lnTo>
                    <a:pt x="295" y="308"/>
                  </a:lnTo>
                  <a:lnTo>
                    <a:pt x="371" y="285"/>
                  </a:lnTo>
                  <a:lnTo>
                    <a:pt x="431" y="230"/>
                  </a:lnTo>
                  <a:lnTo>
                    <a:pt x="612" y="234"/>
                  </a:lnTo>
                  <a:lnTo>
                    <a:pt x="671" y="211"/>
                  </a:lnTo>
                  <a:lnTo>
                    <a:pt x="697" y="126"/>
                  </a:lnTo>
                  <a:lnTo>
                    <a:pt x="536" y="0"/>
                  </a:lnTo>
                  <a:lnTo>
                    <a:pt x="46" y="42"/>
                  </a:lnTo>
                  <a:close/>
                </a:path>
              </a:pathLst>
            </a:custGeom>
            <a:solidFill>
              <a:srgbClr val="A67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4" name="Freeform 132">
              <a:extLst>
                <a:ext uri="{FF2B5EF4-FFF2-40B4-BE49-F238E27FC236}">
                  <a16:creationId xmlns:a16="http://schemas.microsoft.com/office/drawing/2014/main" id="{FCC27624-24EC-528F-B954-3322B610D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" y="3857"/>
              <a:ext cx="310" cy="244"/>
            </a:xfrm>
            <a:custGeom>
              <a:avLst/>
              <a:gdLst>
                <a:gd name="T0" fmla="*/ 0 w 621"/>
                <a:gd name="T1" fmla="*/ 1 h 488"/>
                <a:gd name="T2" fmla="*/ 0 w 621"/>
                <a:gd name="T3" fmla="*/ 1 h 488"/>
                <a:gd name="T4" fmla="*/ 0 w 621"/>
                <a:gd name="T5" fmla="*/ 1 h 488"/>
                <a:gd name="T6" fmla="*/ 0 w 621"/>
                <a:gd name="T7" fmla="*/ 1 h 488"/>
                <a:gd name="T8" fmla="*/ 0 w 621"/>
                <a:gd name="T9" fmla="*/ 1 h 488"/>
                <a:gd name="T10" fmla="*/ 0 w 621"/>
                <a:gd name="T11" fmla="*/ 1 h 488"/>
                <a:gd name="T12" fmla="*/ 0 w 621"/>
                <a:gd name="T13" fmla="*/ 1 h 488"/>
                <a:gd name="T14" fmla="*/ 0 w 621"/>
                <a:gd name="T15" fmla="*/ 1 h 488"/>
                <a:gd name="T16" fmla="*/ 0 w 621"/>
                <a:gd name="T17" fmla="*/ 1 h 488"/>
                <a:gd name="T18" fmla="*/ 0 w 621"/>
                <a:gd name="T19" fmla="*/ 1 h 488"/>
                <a:gd name="T20" fmla="*/ 0 w 621"/>
                <a:gd name="T21" fmla="*/ 1 h 488"/>
                <a:gd name="T22" fmla="*/ 0 w 621"/>
                <a:gd name="T23" fmla="*/ 1 h 488"/>
                <a:gd name="T24" fmla="*/ 0 w 621"/>
                <a:gd name="T25" fmla="*/ 0 h 488"/>
                <a:gd name="T26" fmla="*/ 0 w 621"/>
                <a:gd name="T27" fmla="*/ 1 h 488"/>
                <a:gd name="T28" fmla="*/ 0 w 621"/>
                <a:gd name="T29" fmla="*/ 1 h 4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21"/>
                <a:gd name="T46" fmla="*/ 0 h 488"/>
                <a:gd name="T47" fmla="*/ 621 w 621"/>
                <a:gd name="T48" fmla="*/ 488 h 4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21" h="488">
                  <a:moveTo>
                    <a:pt x="36" y="22"/>
                  </a:moveTo>
                  <a:lnTo>
                    <a:pt x="53" y="277"/>
                  </a:lnTo>
                  <a:lnTo>
                    <a:pt x="0" y="395"/>
                  </a:lnTo>
                  <a:lnTo>
                    <a:pt x="19" y="431"/>
                  </a:lnTo>
                  <a:lnTo>
                    <a:pt x="150" y="473"/>
                  </a:lnTo>
                  <a:lnTo>
                    <a:pt x="253" y="448"/>
                  </a:lnTo>
                  <a:lnTo>
                    <a:pt x="350" y="482"/>
                  </a:lnTo>
                  <a:lnTo>
                    <a:pt x="458" y="488"/>
                  </a:lnTo>
                  <a:lnTo>
                    <a:pt x="541" y="425"/>
                  </a:lnTo>
                  <a:lnTo>
                    <a:pt x="598" y="429"/>
                  </a:lnTo>
                  <a:lnTo>
                    <a:pt x="564" y="336"/>
                  </a:lnTo>
                  <a:lnTo>
                    <a:pt x="621" y="140"/>
                  </a:lnTo>
                  <a:lnTo>
                    <a:pt x="600" y="0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7A9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5" name="Freeform 133">
              <a:extLst>
                <a:ext uri="{FF2B5EF4-FFF2-40B4-BE49-F238E27FC236}">
                  <a16:creationId xmlns:a16="http://schemas.microsoft.com/office/drawing/2014/main" id="{FE80E848-18FA-F046-259C-A137AA44F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5" y="3483"/>
              <a:ext cx="489" cy="405"/>
            </a:xfrm>
            <a:custGeom>
              <a:avLst/>
              <a:gdLst>
                <a:gd name="T0" fmla="*/ 1 w 978"/>
                <a:gd name="T1" fmla="*/ 1 h 809"/>
                <a:gd name="T2" fmla="*/ 1 w 978"/>
                <a:gd name="T3" fmla="*/ 1 h 809"/>
                <a:gd name="T4" fmla="*/ 1 w 978"/>
                <a:gd name="T5" fmla="*/ 1 h 809"/>
                <a:gd name="T6" fmla="*/ 0 w 978"/>
                <a:gd name="T7" fmla="*/ 1 h 809"/>
                <a:gd name="T8" fmla="*/ 1 w 978"/>
                <a:gd name="T9" fmla="*/ 1 h 809"/>
                <a:gd name="T10" fmla="*/ 1 w 978"/>
                <a:gd name="T11" fmla="*/ 1 h 809"/>
                <a:gd name="T12" fmla="*/ 1 w 978"/>
                <a:gd name="T13" fmla="*/ 1 h 809"/>
                <a:gd name="T14" fmla="*/ 1 w 978"/>
                <a:gd name="T15" fmla="*/ 1 h 809"/>
                <a:gd name="T16" fmla="*/ 1 w 978"/>
                <a:gd name="T17" fmla="*/ 1 h 809"/>
                <a:gd name="T18" fmla="*/ 1 w 978"/>
                <a:gd name="T19" fmla="*/ 1 h 809"/>
                <a:gd name="T20" fmla="*/ 1 w 978"/>
                <a:gd name="T21" fmla="*/ 1 h 809"/>
                <a:gd name="T22" fmla="*/ 1 w 978"/>
                <a:gd name="T23" fmla="*/ 1 h 809"/>
                <a:gd name="T24" fmla="*/ 1 w 978"/>
                <a:gd name="T25" fmla="*/ 1 h 809"/>
                <a:gd name="T26" fmla="*/ 1 w 978"/>
                <a:gd name="T27" fmla="*/ 1 h 809"/>
                <a:gd name="T28" fmla="*/ 1 w 978"/>
                <a:gd name="T29" fmla="*/ 1 h 809"/>
                <a:gd name="T30" fmla="*/ 1 w 978"/>
                <a:gd name="T31" fmla="*/ 1 h 809"/>
                <a:gd name="T32" fmla="*/ 1 w 978"/>
                <a:gd name="T33" fmla="*/ 1 h 809"/>
                <a:gd name="T34" fmla="*/ 1 w 978"/>
                <a:gd name="T35" fmla="*/ 1 h 809"/>
                <a:gd name="T36" fmla="*/ 1 w 978"/>
                <a:gd name="T37" fmla="*/ 0 h 809"/>
                <a:gd name="T38" fmla="*/ 1 w 978"/>
                <a:gd name="T39" fmla="*/ 1 h 809"/>
                <a:gd name="T40" fmla="*/ 1 w 978"/>
                <a:gd name="T41" fmla="*/ 1 h 80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78"/>
                <a:gd name="T64" fmla="*/ 0 h 809"/>
                <a:gd name="T65" fmla="*/ 978 w 978"/>
                <a:gd name="T66" fmla="*/ 809 h 80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78" h="809">
                  <a:moveTo>
                    <a:pt x="209" y="13"/>
                  </a:moveTo>
                  <a:lnTo>
                    <a:pt x="125" y="45"/>
                  </a:lnTo>
                  <a:lnTo>
                    <a:pt x="30" y="224"/>
                  </a:lnTo>
                  <a:lnTo>
                    <a:pt x="0" y="412"/>
                  </a:lnTo>
                  <a:lnTo>
                    <a:pt x="34" y="519"/>
                  </a:lnTo>
                  <a:lnTo>
                    <a:pt x="84" y="572"/>
                  </a:lnTo>
                  <a:lnTo>
                    <a:pt x="167" y="598"/>
                  </a:lnTo>
                  <a:lnTo>
                    <a:pt x="158" y="701"/>
                  </a:lnTo>
                  <a:lnTo>
                    <a:pt x="158" y="768"/>
                  </a:lnTo>
                  <a:lnTo>
                    <a:pt x="302" y="809"/>
                  </a:lnTo>
                  <a:lnTo>
                    <a:pt x="737" y="779"/>
                  </a:lnTo>
                  <a:lnTo>
                    <a:pt x="765" y="574"/>
                  </a:lnTo>
                  <a:lnTo>
                    <a:pt x="773" y="442"/>
                  </a:lnTo>
                  <a:lnTo>
                    <a:pt x="866" y="437"/>
                  </a:lnTo>
                  <a:lnTo>
                    <a:pt x="942" y="401"/>
                  </a:lnTo>
                  <a:lnTo>
                    <a:pt x="978" y="346"/>
                  </a:lnTo>
                  <a:lnTo>
                    <a:pt x="971" y="232"/>
                  </a:lnTo>
                  <a:lnTo>
                    <a:pt x="936" y="142"/>
                  </a:lnTo>
                  <a:lnTo>
                    <a:pt x="781" y="0"/>
                  </a:lnTo>
                  <a:lnTo>
                    <a:pt x="209" y="13"/>
                  </a:lnTo>
                  <a:close/>
                </a:path>
              </a:pathLst>
            </a:custGeom>
            <a:solidFill>
              <a:srgbClr val="7DB8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6" name="Freeform 134">
              <a:extLst>
                <a:ext uri="{FF2B5EF4-FFF2-40B4-BE49-F238E27FC236}">
                  <a16:creationId xmlns:a16="http://schemas.microsoft.com/office/drawing/2014/main" id="{D2219D7A-C373-9199-25B7-41EBC9F18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3472"/>
              <a:ext cx="174" cy="55"/>
            </a:xfrm>
            <a:custGeom>
              <a:avLst/>
              <a:gdLst>
                <a:gd name="T0" fmla="*/ 0 w 348"/>
                <a:gd name="T1" fmla="*/ 1 h 110"/>
                <a:gd name="T2" fmla="*/ 1 w 348"/>
                <a:gd name="T3" fmla="*/ 1 h 110"/>
                <a:gd name="T4" fmla="*/ 1 w 348"/>
                <a:gd name="T5" fmla="*/ 1 h 110"/>
                <a:gd name="T6" fmla="*/ 1 w 348"/>
                <a:gd name="T7" fmla="*/ 1 h 110"/>
                <a:gd name="T8" fmla="*/ 1 w 348"/>
                <a:gd name="T9" fmla="*/ 1 h 110"/>
                <a:gd name="T10" fmla="*/ 1 w 348"/>
                <a:gd name="T11" fmla="*/ 1 h 110"/>
                <a:gd name="T12" fmla="*/ 1 w 348"/>
                <a:gd name="T13" fmla="*/ 1 h 110"/>
                <a:gd name="T14" fmla="*/ 1 w 348"/>
                <a:gd name="T15" fmla="*/ 1 h 110"/>
                <a:gd name="T16" fmla="*/ 1 w 348"/>
                <a:gd name="T17" fmla="*/ 1 h 110"/>
                <a:gd name="T18" fmla="*/ 1 w 348"/>
                <a:gd name="T19" fmla="*/ 1 h 110"/>
                <a:gd name="T20" fmla="*/ 1 w 348"/>
                <a:gd name="T21" fmla="*/ 1 h 110"/>
                <a:gd name="T22" fmla="*/ 1 w 348"/>
                <a:gd name="T23" fmla="*/ 1 h 110"/>
                <a:gd name="T24" fmla="*/ 1 w 348"/>
                <a:gd name="T25" fmla="*/ 1 h 110"/>
                <a:gd name="T26" fmla="*/ 1 w 348"/>
                <a:gd name="T27" fmla="*/ 1 h 110"/>
                <a:gd name="T28" fmla="*/ 1 w 348"/>
                <a:gd name="T29" fmla="*/ 1 h 110"/>
                <a:gd name="T30" fmla="*/ 1 w 348"/>
                <a:gd name="T31" fmla="*/ 1 h 110"/>
                <a:gd name="T32" fmla="*/ 1 w 348"/>
                <a:gd name="T33" fmla="*/ 1 h 110"/>
                <a:gd name="T34" fmla="*/ 1 w 348"/>
                <a:gd name="T35" fmla="*/ 1 h 110"/>
                <a:gd name="T36" fmla="*/ 1 w 348"/>
                <a:gd name="T37" fmla="*/ 1 h 110"/>
                <a:gd name="T38" fmla="*/ 1 w 348"/>
                <a:gd name="T39" fmla="*/ 1 h 110"/>
                <a:gd name="T40" fmla="*/ 1 w 348"/>
                <a:gd name="T41" fmla="*/ 1 h 110"/>
                <a:gd name="T42" fmla="*/ 1 w 348"/>
                <a:gd name="T43" fmla="*/ 1 h 110"/>
                <a:gd name="T44" fmla="*/ 1 w 348"/>
                <a:gd name="T45" fmla="*/ 1 h 110"/>
                <a:gd name="T46" fmla="*/ 1 w 348"/>
                <a:gd name="T47" fmla="*/ 1 h 110"/>
                <a:gd name="T48" fmla="*/ 1 w 348"/>
                <a:gd name="T49" fmla="*/ 1 h 110"/>
                <a:gd name="T50" fmla="*/ 1 w 348"/>
                <a:gd name="T51" fmla="*/ 1 h 110"/>
                <a:gd name="T52" fmla="*/ 1 w 348"/>
                <a:gd name="T53" fmla="*/ 1 h 110"/>
                <a:gd name="T54" fmla="*/ 1 w 348"/>
                <a:gd name="T55" fmla="*/ 1 h 110"/>
                <a:gd name="T56" fmla="*/ 1 w 348"/>
                <a:gd name="T57" fmla="*/ 1 h 110"/>
                <a:gd name="T58" fmla="*/ 1 w 348"/>
                <a:gd name="T59" fmla="*/ 1 h 110"/>
                <a:gd name="T60" fmla="*/ 1 w 348"/>
                <a:gd name="T61" fmla="*/ 1 h 110"/>
                <a:gd name="T62" fmla="*/ 1 w 348"/>
                <a:gd name="T63" fmla="*/ 1 h 110"/>
                <a:gd name="T64" fmla="*/ 1 w 348"/>
                <a:gd name="T65" fmla="*/ 1 h 110"/>
                <a:gd name="T66" fmla="*/ 1 w 348"/>
                <a:gd name="T67" fmla="*/ 1 h 110"/>
                <a:gd name="T68" fmla="*/ 1 w 348"/>
                <a:gd name="T69" fmla="*/ 1 h 110"/>
                <a:gd name="T70" fmla="*/ 1 w 348"/>
                <a:gd name="T71" fmla="*/ 1 h 110"/>
                <a:gd name="T72" fmla="*/ 1 w 348"/>
                <a:gd name="T73" fmla="*/ 1 h 110"/>
                <a:gd name="T74" fmla="*/ 1 w 348"/>
                <a:gd name="T75" fmla="*/ 1 h 110"/>
                <a:gd name="T76" fmla="*/ 1 w 348"/>
                <a:gd name="T77" fmla="*/ 1 h 110"/>
                <a:gd name="T78" fmla="*/ 1 w 348"/>
                <a:gd name="T79" fmla="*/ 1 h 110"/>
                <a:gd name="T80" fmla="*/ 1 w 348"/>
                <a:gd name="T81" fmla="*/ 1 h 110"/>
                <a:gd name="T82" fmla="*/ 1 w 348"/>
                <a:gd name="T83" fmla="*/ 1 h 110"/>
                <a:gd name="T84" fmla="*/ 1 w 348"/>
                <a:gd name="T85" fmla="*/ 1 h 110"/>
                <a:gd name="T86" fmla="*/ 1 w 348"/>
                <a:gd name="T87" fmla="*/ 1 h 110"/>
                <a:gd name="T88" fmla="*/ 1 w 348"/>
                <a:gd name="T89" fmla="*/ 1 h 110"/>
                <a:gd name="T90" fmla="*/ 1 w 348"/>
                <a:gd name="T91" fmla="*/ 1 h 110"/>
                <a:gd name="T92" fmla="*/ 1 w 348"/>
                <a:gd name="T93" fmla="*/ 1 h 110"/>
                <a:gd name="T94" fmla="*/ 1 w 348"/>
                <a:gd name="T95" fmla="*/ 1 h 110"/>
                <a:gd name="T96" fmla="*/ 1 w 348"/>
                <a:gd name="T97" fmla="*/ 1 h 110"/>
                <a:gd name="T98" fmla="*/ 1 w 348"/>
                <a:gd name="T99" fmla="*/ 1 h 110"/>
                <a:gd name="T100" fmla="*/ 1 w 348"/>
                <a:gd name="T101" fmla="*/ 1 h 110"/>
                <a:gd name="T102" fmla="*/ 1 w 348"/>
                <a:gd name="T103" fmla="*/ 1 h 110"/>
                <a:gd name="T104" fmla="*/ 1 w 348"/>
                <a:gd name="T105" fmla="*/ 0 h 110"/>
                <a:gd name="T106" fmla="*/ 0 w 348"/>
                <a:gd name="T107" fmla="*/ 1 h 1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8"/>
                <a:gd name="T163" fmla="*/ 0 h 110"/>
                <a:gd name="T164" fmla="*/ 348 w 348"/>
                <a:gd name="T165" fmla="*/ 110 h 1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8" h="110">
                  <a:moveTo>
                    <a:pt x="0" y="42"/>
                  </a:moveTo>
                  <a:lnTo>
                    <a:pt x="0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8" y="47"/>
                  </a:lnTo>
                  <a:lnTo>
                    <a:pt x="10" y="49"/>
                  </a:lnTo>
                  <a:lnTo>
                    <a:pt x="14" y="51"/>
                  </a:lnTo>
                  <a:lnTo>
                    <a:pt x="15" y="53"/>
                  </a:lnTo>
                  <a:lnTo>
                    <a:pt x="19" y="55"/>
                  </a:lnTo>
                  <a:lnTo>
                    <a:pt x="21" y="57"/>
                  </a:lnTo>
                  <a:lnTo>
                    <a:pt x="23" y="59"/>
                  </a:lnTo>
                  <a:lnTo>
                    <a:pt x="25" y="59"/>
                  </a:lnTo>
                  <a:lnTo>
                    <a:pt x="27" y="61"/>
                  </a:lnTo>
                  <a:lnTo>
                    <a:pt x="29" y="63"/>
                  </a:lnTo>
                  <a:lnTo>
                    <a:pt x="31" y="63"/>
                  </a:lnTo>
                  <a:lnTo>
                    <a:pt x="34" y="64"/>
                  </a:lnTo>
                  <a:lnTo>
                    <a:pt x="36" y="66"/>
                  </a:lnTo>
                  <a:lnTo>
                    <a:pt x="38" y="68"/>
                  </a:lnTo>
                  <a:lnTo>
                    <a:pt x="42" y="68"/>
                  </a:lnTo>
                  <a:lnTo>
                    <a:pt x="44" y="70"/>
                  </a:lnTo>
                  <a:lnTo>
                    <a:pt x="48" y="72"/>
                  </a:lnTo>
                  <a:lnTo>
                    <a:pt x="50" y="74"/>
                  </a:lnTo>
                  <a:lnTo>
                    <a:pt x="53" y="76"/>
                  </a:lnTo>
                  <a:lnTo>
                    <a:pt x="55" y="76"/>
                  </a:lnTo>
                  <a:lnTo>
                    <a:pt x="59" y="78"/>
                  </a:lnTo>
                  <a:lnTo>
                    <a:pt x="61" y="80"/>
                  </a:lnTo>
                  <a:lnTo>
                    <a:pt x="65" y="82"/>
                  </a:lnTo>
                  <a:lnTo>
                    <a:pt x="69" y="82"/>
                  </a:lnTo>
                  <a:lnTo>
                    <a:pt x="72" y="83"/>
                  </a:lnTo>
                  <a:lnTo>
                    <a:pt x="76" y="85"/>
                  </a:lnTo>
                  <a:lnTo>
                    <a:pt x="78" y="87"/>
                  </a:lnTo>
                  <a:lnTo>
                    <a:pt x="82" y="87"/>
                  </a:lnTo>
                  <a:lnTo>
                    <a:pt x="86" y="89"/>
                  </a:lnTo>
                  <a:lnTo>
                    <a:pt x="90" y="91"/>
                  </a:lnTo>
                  <a:lnTo>
                    <a:pt x="93" y="91"/>
                  </a:lnTo>
                  <a:lnTo>
                    <a:pt x="97" y="93"/>
                  </a:lnTo>
                  <a:lnTo>
                    <a:pt x="101" y="95"/>
                  </a:lnTo>
                  <a:lnTo>
                    <a:pt x="105" y="97"/>
                  </a:lnTo>
                  <a:lnTo>
                    <a:pt x="109" y="97"/>
                  </a:lnTo>
                  <a:lnTo>
                    <a:pt x="112" y="99"/>
                  </a:lnTo>
                  <a:lnTo>
                    <a:pt x="118" y="99"/>
                  </a:lnTo>
                  <a:lnTo>
                    <a:pt x="122" y="101"/>
                  </a:lnTo>
                  <a:lnTo>
                    <a:pt x="126" y="102"/>
                  </a:lnTo>
                  <a:lnTo>
                    <a:pt x="129" y="102"/>
                  </a:lnTo>
                  <a:lnTo>
                    <a:pt x="135" y="104"/>
                  </a:lnTo>
                  <a:lnTo>
                    <a:pt x="139" y="104"/>
                  </a:lnTo>
                  <a:lnTo>
                    <a:pt x="145" y="104"/>
                  </a:lnTo>
                  <a:lnTo>
                    <a:pt x="148" y="106"/>
                  </a:lnTo>
                  <a:lnTo>
                    <a:pt x="154" y="106"/>
                  </a:lnTo>
                  <a:lnTo>
                    <a:pt x="158" y="108"/>
                  </a:lnTo>
                  <a:lnTo>
                    <a:pt x="164" y="108"/>
                  </a:lnTo>
                  <a:lnTo>
                    <a:pt x="167" y="108"/>
                  </a:lnTo>
                  <a:lnTo>
                    <a:pt x="173" y="110"/>
                  </a:lnTo>
                  <a:lnTo>
                    <a:pt x="177" y="110"/>
                  </a:lnTo>
                  <a:lnTo>
                    <a:pt x="183" y="110"/>
                  </a:lnTo>
                  <a:lnTo>
                    <a:pt x="186" y="110"/>
                  </a:lnTo>
                  <a:lnTo>
                    <a:pt x="192" y="110"/>
                  </a:lnTo>
                  <a:lnTo>
                    <a:pt x="196" y="110"/>
                  </a:lnTo>
                  <a:lnTo>
                    <a:pt x="202" y="110"/>
                  </a:lnTo>
                  <a:lnTo>
                    <a:pt x="205" y="110"/>
                  </a:lnTo>
                  <a:lnTo>
                    <a:pt x="211" y="110"/>
                  </a:lnTo>
                  <a:lnTo>
                    <a:pt x="215" y="108"/>
                  </a:lnTo>
                  <a:lnTo>
                    <a:pt x="219" y="108"/>
                  </a:lnTo>
                  <a:lnTo>
                    <a:pt x="224" y="108"/>
                  </a:lnTo>
                  <a:lnTo>
                    <a:pt x="228" y="108"/>
                  </a:lnTo>
                  <a:lnTo>
                    <a:pt x="232" y="108"/>
                  </a:lnTo>
                  <a:lnTo>
                    <a:pt x="236" y="106"/>
                  </a:lnTo>
                  <a:lnTo>
                    <a:pt x="240" y="106"/>
                  </a:lnTo>
                  <a:lnTo>
                    <a:pt x="245" y="106"/>
                  </a:lnTo>
                  <a:lnTo>
                    <a:pt x="249" y="104"/>
                  </a:lnTo>
                  <a:lnTo>
                    <a:pt x="253" y="104"/>
                  </a:lnTo>
                  <a:lnTo>
                    <a:pt x="257" y="102"/>
                  </a:lnTo>
                  <a:lnTo>
                    <a:pt x="260" y="102"/>
                  </a:lnTo>
                  <a:lnTo>
                    <a:pt x="264" y="102"/>
                  </a:lnTo>
                  <a:lnTo>
                    <a:pt x="268" y="101"/>
                  </a:lnTo>
                  <a:lnTo>
                    <a:pt x="272" y="101"/>
                  </a:lnTo>
                  <a:lnTo>
                    <a:pt x="274" y="99"/>
                  </a:lnTo>
                  <a:lnTo>
                    <a:pt x="278" y="99"/>
                  </a:lnTo>
                  <a:lnTo>
                    <a:pt x="281" y="97"/>
                  </a:lnTo>
                  <a:lnTo>
                    <a:pt x="285" y="97"/>
                  </a:lnTo>
                  <a:lnTo>
                    <a:pt x="287" y="95"/>
                  </a:lnTo>
                  <a:lnTo>
                    <a:pt x="291" y="95"/>
                  </a:lnTo>
                  <a:lnTo>
                    <a:pt x="295" y="93"/>
                  </a:lnTo>
                  <a:lnTo>
                    <a:pt x="297" y="93"/>
                  </a:lnTo>
                  <a:lnTo>
                    <a:pt x="300" y="91"/>
                  </a:lnTo>
                  <a:lnTo>
                    <a:pt x="302" y="91"/>
                  </a:lnTo>
                  <a:lnTo>
                    <a:pt x="304" y="89"/>
                  </a:lnTo>
                  <a:lnTo>
                    <a:pt x="308" y="89"/>
                  </a:lnTo>
                  <a:lnTo>
                    <a:pt x="310" y="87"/>
                  </a:lnTo>
                  <a:lnTo>
                    <a:pt x="312" y="85"/>
                  </a:lnTo>
                  <a:lnTo>
                    <a:pt x="316" y="85"/>
                  </a:lnTo>
                  <a:lnTo>
                    <a:pt x="317" y="83"/>
                  </a:lnTo>
                  <a:lnTo>
                    <a:pt x="319" y="83"/>
                  </a:lnTo>
                  <a:lnTo>
                    <a:pt x="321" y="82"/>
                  </a:lnTo>
                  <a:lnTo>
                    <a:pt x="323" y="82"/>
                  </a:lnTo>
                  <a:lnTo>
                    <a:pt x="325" y="80"/>
                  </a:lnTo>
                  <a:lnTo>
                    <a:pt x="327" y="80"/>
                  </a:lnTo>
                  <a:lnTo>
                    <a:pt x="331" y="78"/>
                  </a:lnTo>
                  <a:lnTo>
                    <a:pt x="335" y="76"/>
                  </a:lnTo>
                  <a:lnTo>
                    <a:pt x="336" y="74"/>
                  </a:lnTo>
                  <a:lnTo>
                    <a:pt x="340" y="72"/>
                  </a:lnTo>
                  <a:lnTo>
                    <a:pt x="342" y="70"/>
                  </a:lnTo>
                  <a:lnTo>
                    <a:pt x="344" y="70"/>
                  </a:lnTo>
                  <a:lnTo>
                    <a:pt x="346" y="68"/>
                  </a:lnTo>
                  <a:lnTo>
                    <a:pt x="348" y="68"/>
                  </a:lnTo>
                  <a:lnTo>
                    <a:pt x="99" y="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599E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7" name="Freeform 135">
              <a:extLst>
                <a:ext uri="{FF2B5EF4-FFF2-40B4-BE49-F238E27FC236}">
                  <a16:creationId xmlns:a16="http://schemas.microsoft.com/office/drawing/2014/main" id="{26573CEC-110B-A756-A8CE-1585460E6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3622"/>
              <a:ext cx="247" cy="223"/>
            </a:xfrm>
            <a:custGeom>
              <a:avLst/>
              <a:gdLst>
                <a:gd name="T0" fmla="*/ 0 w 494"/>
                <a:gd name="T1" fmla="*/ 0 h 447"/>
                <a:gd name="T2" fmla="*/ 1 w 494"/>
                <a:gd name="T3" fmla="*/ 0 h 447"/>
                <a:gd name="T4" fmla="*/ 1 w 494"/>
                <a:gd name="T5" fmla="*/ 0 h 447"/>
                <a:gd name="T6" fmla="*/ 1 w 494"/>
                <a:gd name="T7" fmla="*/ 0 h 447"/>
                <a:gd name="T8" fmla="*/ 1 w 494"/>
                <a:gd name="T9" fmla="*/ 0 h 447"/>
                <a:gd name="T10" fmla="*/ 1 w 494"/>
                <a:gd name="T11" fmla="*/ 0 h 447"/>
                <a:gd name="T12" fmla="*/ 1 w 494"/>
                <a:gd name="T13" fmla="*/ 0 h 447"/>
                <a:gd name="T14" fmla="*/ 1 w 494"/>
                <a:gd name="T15" fmla="*/ 0 h 447"/>
                <a:gd name="T16" fmla="*/ 1 w 494"/>
                <a:gd name="T17" fmla="*/ 0 h 447"/>
                <a:gd name="T18" fmla="*/ 0 w 494"/>
                <a:gd name="T19" fmla="*/ 0 h 447"/>
                <a:gd name="T20" fmla="*/ 0 w 494"/>
                <a:gd name="T21" fmla="*/ 0 h 4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4"/>
                <a:gd name="T34" fmla="*/ 0 h 447"/>
                <a:gd name="T35" fmla="*/ 494 w 494"/>
                <a:gd name="T36" fmla="*/ 447 h 44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4" h="447">
                  <a:moveTo>
                    <a:pt x="0" y="10"/>
                  </a:moveTo>
                  <a:lnTo>
                    <a:pt x="36" y="76"/>
                  </a:lnTo>
                  <a:lnTo>
                    <a:pt x="13" y="152"/>
                  </a:lnTo>
                  <a:lnTo>
                    <a:pt x="72" y="403"/>
                  </a:lnTo>
                  <a:lnTo>
                    <a:pt x="118" y="447"/>
                  </a:lnTo>
                  <a:lnTo>
                    <a:pt x="406" y="409"/>
                  </a:lnTo>
                  <a:lnTo>
                    <a:pt x="412" y="89"/>
                  </a:lnTo>
                  <a:lnTo>
                    <a:pt x="494" y="23"/>
                  </a:lnTo>
                  <a:lnTo>
                    <a:pt x="488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8" name="Freeform 136">
              <a:extLst>
                <a:ext uri="{FF2B5EF4-FFF2-40B4-BE49-F238E27FC236}">
                  <a16:creationId xmlns:a16="http://schemas.microsoft.com/office/drawing/2014/main" id="{94504B35-0FF5-F1DF-10B5-F87920F47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6" y="3571"/>
              <a:ext cx="183" cy="109"/>
            </a:xfrm>
            <a:custGeom>
              <a:avLst/>
              <a:gdLst>
                <a:gd name="T0" fmla="*/ 1 w 364"/>
                <a:gd name="T1" fmla="*/ 0 h 219"/>
                <a:gd name="T2" fmla="*/ 0 w 364"/>
                <a:gd name="T3" fmla="*/ 0 h 219"/>
                <a:gd name="T4" fmla="*/ 1 w 364"/>
                <a:gd name="T5" fmla="*/ 0 h 219"/>
                <a:gd name="T6" fmla="*/ 1 w 364"/>
                <a:gd name="T7" fmla="*/ 0 h 219"/>
                <a:gd name="T8" fmla="*/ 1 w 364"/>
                <a:gd name="T9" fmla="*/ 0 h 219"/>
                <a:gd name="T10" fmla="*/ 1 w 364"/>
                <a:gd name="T11" fmla="*/ 0 h 219"/>
                <a:gd name="T12" fmla="*/ 1 w 364"/>
                <a:gd name="T13" fmla="*/ 0 h 219"/>
                <a:gd name="T14" fmla="*/ 1 w 364"/>
                <a:gd name="T15" fmla="*/ 0 h 219"/>
                <a:gd name="T16" fmla="*/ 1 w 364"/>
                <a:gd name="T17" fmla="*/ 0 h 219"/>
                <a:gd name="T18" fmla="*/ 1 w 364"/>
                <a:gd name="T19" fmla="*/ 0 h 219"/>
                <a:gd name="T20" fmla="*/ 1 w 364"/>
                <a:gd name="T21" fmla="*/ 0 h 219"/>
                <a:gd name="T22" fmla="*/ 1 w 364"/>
                <a:gd name="T23" fmla="*/ 0 h 219"/>
                <a:gd name="T24" fmla="*/ 1 w 364"/>
                <a:gd name="T25" fmla="*/ 0 h 219"/>
                <a:gd name="T26" fmla="*/ 1 w 364"/>
                <a:gd name="T27" fmla="*/ 0 h 219"/>
                <a:gd name="T28" fmla="*/ 1 w 364"/>
                <a:gd name="T29" fmla="*/ 0 h 219"/>
                <a:gd name="T30" fmla="*/ 1 w 364"/>
                <a:gd name="T31" fmla="*/ 0 h 219"/>
                <a:gd name="T32" fmla="*/ 1 w 364"/>
                <a:gd name="T33" fmla="*/ 0 h 219"/>
                <a:gd name="T34" fmla="*/ 1 w 364"/>
                <a:gd name="T35" fmla="*/ 0 h 219"/>
                <a:gd name="T36" fmla="*/ 1 w 364"/>
                <a:gd name="T37" fmla="*/ 0 h 2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64"/>
                <a:gd name="T58" fmla="*/ 0 h 219"/>
                <a:gd name="T59" fmla="*/ 364 w 364"/>
                <a:gd name="T60" fmla="*/ 219 h 2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64" h="219">
                  <a:moveTo>
                    <a:pt x="41" y="139"/>
                  </a:moveTo>
                  <a:lnTo>
                    <a:pt x="0" y="33"/>
                  </a:lnTo>
                  <a:lnTo>
                    <a:pt x="43" y="16"/>
                  </a:lnTo>
                  <a:lnTo>
                    <a:pt x="85" y="82"/>
                  </a:lnTo>
                  <a:lnTo>
                    <a:pt x="98" y="38"/>
                  </a:lnTo>
                  <a:lnTo>
                    <a:pt x="131" y="42"/>
                  </a:lnTo>
                  <a:lnTo>
                    <a:pt x="155" y="109"/>
                  </a:lnTo>
                  <a:lnTo>
                    <a:pt x="165" y="8"/>
                  </a:lnTo>
                  <a:lnTo>
                    <a:pt x="224" y="0"/>
                  </a:lnTo>
                  <a:lnTo>
                    <a:pt x="231" y="50"/>
                  </a:lnTo>
                  <a:lnTo>
                    <a:pt x="266" y="0"/>
                  </a:lnTo>
                  <a:lnTo>
                    <a:pt x="315" y="0"/>
                  </a:lnTo>
                  <a:lnTo>
                    <a:pt x="323" y="31"/>
                  </a:lnTo>
                  <a:lnTo>
                    <a:pt x="364" y="48"/>
                  </a:lnTo>
                  <a:lnTo>
                    <a:pt x="364" y="109"/>
                  </a:lnTo>
                  <a:lnTo>
                    <a:pt x="211" y="134"/>
                  </a:lnTo>
                  <a:lnTo>
                    <a:pt x="116" y="219"/>
                  </a:lnTo>
                  <a:lnTo>
                    <a:pt x="41" y="13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9" name="Freeform 137">
              <a:extLst>
                <a:ext uri="{FF2B5EF4-FFF2-40B4-BE49-F238E27FC236}">
                  <a16:creationId xmlns:a16="http://schemas.microsoft.com/office/drawing/2014/main" id="{EBD8E7A5-C7F4-D4BC-E120-A22468A5F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4" y="3639"/>
              <a:ext cx="134" cy="160"/>
            </a:xfrm>
            <a:custGeom>
              <a:avLst/>
              <a:gdLst>
                <a:gd name="T0" fmla="*/ 0 w 268"/>
                <a:gd name="T1" fmla="*/ 1 h 320"/>
                <a:gd name="T2" fmla="*/ 1 w 268"/>
                <a:gd name="T3" fmla="*/ 1 h 320"/>
                <a:gd name="T4" fmla="*/ 1 w 268"/>
                <a:gd name="T5" fmla="*/ 0 h 320"/>
                <a:gd name="T6" fmla="*/ 1 w 268"/>
                <a:gd name="T7" fmla="*/ 1 h 320"/>
                <a:gd name="T8" fmla="*/ 1 w 268"/>
                <a:gd name="T9" fmla="*/ 1 h 320"/>
                <a:gd name="T10" fmla="*/ 1 w 268"/>
                <a:gd name="T11" fmla="*/ 1 h 320"/>
                <a:gd name="T12" fmla="*/ 1 w 268"/>
                <a:gd name="T13" fmla="*/ 1 h 320"/>
                <a:gd name="T14" fmla="*/ 1 w 268"/>
                <a:gd name="T15" fmla="*/ 1 h 320"/>
                <a:gd name="T16" fmla="*/ 1 w 268"/>
                <a:gd name="T17" fmla="*/ 1 h 320"/>
                <a:gd name="T18" fmla="*/ 1 w 268"/>
                <a:gd name="T19" fmla="*/ 1 h 320"/>
                <a:gd name="T20" fmla="*/ 1 w 268"/>
                <a:gd name="T21" fmla="*/ 1 h 320"/>
                <a:gd name="T22" fmla="*/ 1 w 268"/>
                <a:gd name="T23" fmla="*/ 1 h 320"/>
                <a:gd name="T24" fmla="*/ 1 w 268"/>
                <a:gd name="T25" fmla="*/ 1 h 320"/>
                <a:gd name="T26" fmla="*/ 0 w 268"/>
                <a:gd name="T27" fmla="*/ 1 h 320"/>
                <a:gd name="T28" fmla="*/ 0 w 268"/>
                <a:gd name="T29" fmla="*/ 1 h 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8"/>
                <a:gd name="T46" fmla="*/ 0 h 320"/>
                <a:gd name="T47" fmla="*/ 268 w 268"/>
                <a:gd name="T48" fmla="*/ 320 h 3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8" h="320">
                  <a:moveTo>
                    <a:pt x="0" y="270"/>
                  </a:moveTo>
                  <a:lnTo>
                    <a:pt x="12" y="57"/>
                  </a:lnTo>
                  <a:lnTo>
                    <a:pt x="90" y="0"/>
                  </a:lnTo>
                  <a:lnTo>
                    <a:pt x="131" y="44"/>
                  </a:lnTo>
                  <a:lnTo>
                    <a:pt x="112" y="84"/>
                  </a:lnTo>
                  <a:lnTo>
                    <a:pt x="251" y="109"/>
                  </a:lnTo>
                  <a:lnTo>
                    <a:pt x="268" y="158"/>
                  </a:lnTo>
                  <a:lnTo>
                    <a:pt x="224" y="177"/>
                  </a:lnTo>
                  <a:lnTo>
                    <a:pt x="205" y="223"/>
                  </a:lnTo>
                  <a:lnTo>
                    <a:pt x="226" y="253"/>
                  </a:lnTo>
                  <a:lnTo>
                    <a:pt x="221" y="276"/>
                  </a:lnTo>
                  <a:lnTo>
                    <a:pt x="143" y="320"/>
                  </a:lnTo>
                  <a:lnTo>
                    <a:pt x="84" y="308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rgbClr val="FFC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0" name="Freeform 138">
              <a:extLst>
                <a:ext uri="{FF2B5EF4-FFF2-40B4-BE49-F238E27FC236}">
                  <a16:creationId xmlns:a16="http://schemas.microsoft.com/office/drawing/2014/main" id="{EA5BDE3F-8423-751F-6C80-61E659E54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" y="3209"/>
              <a:ext cx="373" cy="330"/>
            </a:xfrm>
            <a:custGeom>
              <a:avLst/>
              <a:gdLst>
                <a:gd name="T0" fmla="*/ 0 w 747"/>
                <a:gd name="T1" fmla="*/ 0 h 662"/>
                <a:gd name="T2" fmla="*/ 0 w 747"/>
                <a:gd name="T3" fmla="*/ 0 h 662"/>
                <a:gd name="T4" fmla="*/ 0 w 747"/>
                <a:gd name="T5" fmla="*/ 0 h 662"/>
                <a:gd name="T6" fmla="*/ 0 w 747"/>
                <a:gd name="T7" fmla="*/ 0 h 662"/>
                <a:gd name="T8" fmla="*/ 0 w 747"/>
                <a:gd name="T9" fmla="*/ 0 h 662"/>
                <a:gd name="T10" fmla="*/ 0 w 747"/>
                <a:gd name="T11" fmla="*/ 0 h 662"/>
                <a:gd name="T12" fmla="*/ 0 w 747"/>
                <a:gd name="T13" fmla="*/ 0 h 662"/>
                <a:gd name="T14" fmla="*/ 0 w 747"/>
                <a:gd name="T15" fmla="*/ 0 h 662"/>
                <a:gd name="T16" fmla="*/ 0 w 747"/>
                <a:gd name="T17" fmla="*/ 0 h 662"/>
                <a:gd name="T18" fmla="*/ 0 w 747"/>
                <a:gd name="T19" fmla="*/ 0 h 662"/>
                <a:gd name="T20" fmla="*/ 0 w 747"/>
                <a:gd name="T21" fmla="*/ 0 h 662"/>
                <a:gd name="T22" fmla="*/ 0 w 747"/>
                <a:gd name="T23" fmla="*/ 0 h 662"/>
                <a:gd name="T24" fmla="*/ 0 w 747"/>
                <a:gd name="T25" fmla="*/ 0 h 662"/>
                <a:gd name="T26" fmla="*/ 0 w 747"/>
                <a:gd name="T27" fmla="*/ 0 h 662"/>
                <a:gd name="T28" fmla="*/ 0 w 747"/>
                <a:gd name="T29" fmla="*/ 0 h 662"/>
                <a:gd name="T30" fmla="*/ 0 w 747"/>
                <a:gd name="T31" fmla="*/ 0 h 662"/>
                <a:gd name="T32" fmla="*/ 0 w 747"/>
                <a:gd name="T33" fmla="*/ 0 h 662"/>
                <a:gd name="T34" fmla="*/ 0 w 747"/>
                <a:gd name="T35" fmla="*/ 0 h 662"/>
                <a:gd name="T36" fmla="*/ 0 w 747"/>
                <a:gd name="T37" fmla="*/ 0 h 6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47"/>
                <a:gd name="T58" fmla="*/ 0 h 662"/>
                <a:gd name="T59" fmla="*/ 747 w 747"/>
                <a:gd name="T60" fmla="*/ 662 h 6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47" h="662">
                  <a:moveTo>
                    <a:pt x="177" y="25"/>
                  </a:moveTo>
                  <a:lnTo>
                    <a:pt x="2" y="302"/>
                  </a:lnTo>
                  <a:lnTo>
                    <a:pt x="0" y="363"/>
                  </a:lnTo>
                  <a:lnTo>
                    <a:pt x="44" y="424"/>
                  </a:lnTo>
                  <a:lnTo>
                    <a:pt x="68" y="430"/>
                  </a:lnTo>
                  <a:lnTo>
                    <a:pt x="106" y="420"/>
                  </a:lnTo>
                  <a:lnTo>
                    <a:pt x="127" y="468"/>
                  </a:lnTo>
                  <a:lnTo>
                    <a:pt x="184" y="529"/>
                  </a:lnTo>
                  <a:lnTo>
                    <a:pt x="262" y="582"/>
                  </a:lnTo>
                  <a:lnTo>
                    <a:pt x="543" y="576"/>
                  </a:lnTo>
                  <a:lnTo>
                    <a:pt x="553" y="620"/>
                  </a:lnTo>
                  <a:lnTo>
                    <a:pt x="623" y="633"/>
                  </a:lnTo>
                  <a:lnTo>
                    <a:pt x="661" y="662"/>
                  </a:lnTo>
                  <a:lnTo>
                    <a:pt x="712" y="647"/>
                  </a:lnTo>
                  <a:lnTo>
                    <a:pt x="747" y="599"/>
                  </a:lnTo>
                  <a:lnTo>
                    <a:pt x="714" y="432"/>
                  </a:lnTo>
                  <a:lnTo>
                    <a:pt x="291" y="0"/>
                  </a:lnTo>
                  <a:lnTo>
                    <a:pt x="177" y="25"/>
                  </a:lnTo>
                  <a:close/>
                </a:path>
              </a:pathLst>
            </a:custGeom>
            <a:solidFill>
              <a:srgbClr val="FFC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1" name="Freeform 139">
              <a:extLst>
                <a:ext uri="{FF2B5EF4-FFF2-40B4-BE49-F238E27FC236}">
                  <a16:creationId xmlns:a16="http://schemas.microsoft.com/office/drawing/2014/main" id="{DE19A701-6566-2F1A-BAF3-79BE796A0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2" y="3209"/>
              <a:ext cx="250" cy="300"/>
            </a:xfrm>
            <a:custGeom>
              <a:avLst/>
              <a:gdLst>
                <a:gd name="T0" fmla="*/ 1 w 499"/>
                <a:gd name="T1" fmla="*/ 0 h 601"/>
                <a:gd name="T2" fmla="*/ 1 w 499"/>
                <a:gd name="T3" fmla="*/ 0 h 601"/>
                <a:gd name="T4" fmla="*/ 1 w 499"/>
                <a:gd name="T5" fmla="*/ 0 h 601"/>
                <a:gd name="T6" fmla="*/ 1 w 499"/>
                <a:gd name="T7" fmla="*/ 0 h 601"/>
                <a:gd name="T8" fmla="*/ 1 w 499"/>
                <a:gd name="T9" fmla="*/ 0 h 601"/>
                <a:gd name="T10" fmla="*/ 1 w 499"/>
                <a:gd name="T11" fmla="*/ 0 h 601"/>
                <a:gd name="T12" fmla="*/ 1 w 499"/>
                <a:gd name="T13" fmla="*/ 0 h 601"/>
                <a:gd name="T14" fmla="*/ 1 w 499"/>
                <a:gd name="T15" fmla="*/ 0 h 601"/>
                <a:gd name="T16" fmla="*/ 1 w 499"/>
                <a:gd name="T17" fmla="*/ 0 h 601"/>
                <a:gd name="T18" fmla="*/ 1 w 499"/>
                <a:gd name="T19" fmla="*/ 0 h 601"/>
                <a:gd name="T20" fmla="*/ 1 w 499"/>
                <a:gd name="T21" fmla="*/ 0 h 601"/>
                <a:gd name="T22" fmla="*/ 1 w 499"/>
                <a:gd name="T23" fmla="*/ 0 h 601"/>
                <a:gd name="T24" fmla="*/ 1 w 499"/>
                <a:gd name="T25" fmla="*/ 0 h 601"/>
                <a:gd name="T26" fmla="*/ 1 w 499"/>
                <a:gd name="T27" fmla="*/ 0 h 601"/>
                <a:gd name="T28" fmla="*/ 1 w 499"/>
                <a:gd name="T29" fmla="*/ 0 h 601"/>
                <a:gd name="T30" fmla="*/ 1 w 499"/>
                <a:gd name="T31" fmla="*/ 0 h 601"/>
                <a:gd name="T32" fmla="*/ 1 w 499"/>
                <a:gd name="T33" fmla="*/ 0 h 601"/>
                <a:gd name="T34" fmla="*/ 1 w 499"/>
                <a:gd name="T35" fmla="*/ 0 h 601"/>
                <a:gd name="T36" fmla="*/ 0 w 499"/>
                <a:gd name="T37" fmla="*/ 0 h 601"/>
                <a:gd name="T38" fmla="*/ 0 w 499"/>
                <a:gd name="T39" fmla="*/ 0 h 601"/>
                <a:gd name="T40" fmla="*/ 0 w 499"/>
                <a:gd name="T41" fmla="*/ 0 h 601"/>
                <a:gd name="T42" fmla="*/ 1 w 499"/>
                <a:gd name="T43" fmla="*/ 0 h 601"/>
                <a:gd name="T44" fmla="*/ 1 w 499"/>
                <a:gd name="T45" fmla="*/ 0 h 601"/>
                <a:gd name="T46" fmla="*/ 1 w 499"/>
                <a:gd name="T47" fmla="*/ 0 h 601"/>
                <a:gd name="T48" fmla="*/ 1 w 499"/>
                <a:gd name="T49" fmla="*/ 0 h 601"/>
                <a:gd name="T50" fmla="*/ 1 w 499"/>
                <a:gd name="T51" fmla="*/ 0 h 601"/>
                <a:gd name="T52" fmla="*/ 1 w 499"/>
                <a:gd name="T53" fmla="*/ 0 h 601"/>
                <a:gd name="T54" fmla="*/ 1 w 499"/>
                <a:gd name="T55" fmla="*/ 0 h 601"/>
                <a:gd name="T56" fmla="*/ 1 w 499"/>
                <a:gd name="T57" fmla="*/ 0 h 601"/>
                <a:gd name="T58" fmla="*/ 1 w 499"/>
                <a:gd name="T59" fmla="*/ 0 h 601"/>
                <a:gd name="T60" fmla="*/ 1 w 499"/>
                <a:gd name="T61" fmla="*/ 0 h 601"/>
                <a:gd name="T62" fmla="*/ 1 w 499"/>
                <a:gd name="T63" fmla="*/ 0 h 601"/>
                <a:gd name="T64" fmla="*/ 1 w 499"/>
                <a:gd name="T65" fmla="*/ 0 h 601"/>
                <a:gd name="T66" fmla="*/ 1 w 499"/>
                <a:gd name="T67" fmla="*/ 0 h 601"/>
                <a:gd name="T68" fmla="*/ 1 w 499"/>
                <a:gd name="T69" fmla="*/ 0 h 601"/>
                <a:gd name="T70" fmla="*/ 1 w 499"/>
                <a:gd name="T71" fmla="*/ 0 h 601"/>
                <a:gd name="T72" fmla="*/ 1 w 499"/>
                <a:gd name="T73" fmla="*/ 0 h 601"/>
                <a:gd name="T74" fmla="*/ 1 w 499"/>
                <a:gd name="T75" fmla="*/ 0 h 601"/>
                <a:gd name="T76" fmla="*/ 1 w 499"/>
                <a:gd name="T77" fmla="*/ 0 h 601"/>
                <a:gd name="T78" fmla="*/ 1 w 499"/>
                <a:gd name="T79" fmla="*/ 0 h 601"/>
                <a:gd name="T80" fmla="*/ 1 w 499"/>
                <a:gd name="T81" fmla="*/ 0 h 601"/>
                <a:gd name="T82" fmla="*/ 1 w 499"/>
                <a:gd name="T83" fmla="*/ 0 h 601"/>
                <a:gd name="T84" fmla="*/ 1 w 499"/>
                <a:gd name="T85" fmla="*/ 0 h 601"/>
                <a:gd name="T86" fmla="*/ 1 w 499"/>
                <a:gd name="T87" fmla="*/ 0 h 601"/>
                <a:gd name="T88" fmla="*/ 1 w 499"/>
                <a:gd name="T89" fmla="*/ 0 h 60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99"/>
                <a:gd name="T136" fmla="*/ 0 h 601"/>
                <a:gd name="T137" fmla="*/ 499 w 499"/>
                <a:gd name="T138" fmla="*/ 601 h 60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99" h="601">
                  <a:moveTo>
                    <a:pt x="81" y="48"/>
                  </a:moveTo>
                  <a:lnTo>
                    <a:pt x="81" y="48"/>
                  </a:lnTo>
                  <a:lnTo>
                    <a:pt x="79" y="50"/>
                  </a:lnTo>
                  <a:lnTo>
                    <a:pt x="79" y="52"/>
                  </a:lnTo>
                  <a:lnTo>
                    <a:pt x="77" y="53"/>
                  </a:lnTo>
                  <a:lnTo>
                    <a:pt x="75" y="55"/>
                  </a:lnTo>
                  <a:lnTo>
                    <a:pt x="74" y="57"/>
                  </a:lnTo>
                  <a:lnTo>
                    <a:pt x="72" y="61"/>
                  </a:lnTo>
                  <a:lnTo>
                    <a:pt x="70" y="65"/>
                  </a:lnTo>
                  <a:lnTo>
                    <a:pt x="68" y="67"/>
                  </a:lnTo>
                  <a:lnTo>
                    <a:pt x="66" y="69"/>
                  </a:lnTo>
                  <a:lnTo>
                    <a:pt x="64" y="71"/>
                  </a:lnTo>
                  <a:lnTo>
                    <a:pt x="64" y="74"/>
                  </a:lnTo>
                  <a:lnTo>
                    <a:pt x="62" y="76"/>
                  </a:lnTo>
                  <a:lnTo>
                    <a:pt x="60" y="78"/>
                  </a:lnTo>
                  <a:lnTo>
                    <a:pt x="58" y="82"/>
                  </a:lnTo>
                  <a:lnTo>
                    <a:pt x="56" y="86"/>
                  </a:lnTo>
                  <a:lnTo>
                    <a:pt x="55" y="88"/>
                  </a:lnTo>
                  <a:lnTo>
                    <a:pt x="55" y="91"/>
                  </a:lnTo>
                  <a:lnTo>
                    <a:pt x="53" y="95"/>
                  </a:lnTo>
                  <a:lnTo>
                    <a:pt x="51" y="97"/>
                  </a:lnTo>
                  <a:lnTo>
                    <a:pt x="49" y="101"/>
                  </a:lnTo>
                  <a:lnTo>
                    <a:pt x="47" y="105"/>
                  </a:lnTo>
                  <a:lnTo>
                    <a:pt x="45" y="109"/>
                  </a:lnTo>
                  <a:lnTo>
                    <a:pt x="43" y="112"/>
                  </a:lnTo>
                  <a:lnTo>
                    <a:pt x="41" y="116"/>
                  </a:lnTo>
                  <a:lnTo>
                    <a:pt x="39" y="122"/>
                  </a:lnTo>
                  <a:lnTo>
                    <a:pt x="37" y="126"/>
                  </a:lnTo>
                  <a:lnTo>
                    <a:pt x="36" y="129"/>
                  </a:lnTo>
                  <a:lnTo>
                    <a:pt x="34" y="133"/>
                  </a:lnTo>
                  <a:lnTo>
                    <a:pt x="34" y="139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8" y="152"/>
                  </a:lnTo>
                  <a:lnTo>
                    <a:pt x="26" y="158"/>
                  </a:lnTo>
                  <a:lnTo>
                    <a:pt x="24" y="162"/>
                  </a:lnTo>
                  <a:lnTo>
                    <a:pt x="22" y="168"/>
                  </a:lnTo>
                  <a:lnTo>
                    <a:pt x="20" y="173"/>
                  </a:lnTo>
                  <a:lnTo>
                    <a:pt x="19" y="179"/>
                  </a:lnTo>
                  <a:lnTo>
                    <a:pt x="17" y="185"/>
                  </a:lnTo>
                  <a:lnTo>
                    <a:pt x="17" y="190"/>
                  </a:lnTo>
                  <a:lnTo>
                    <a:pt x="15" y="196"/>
                  </a:lnTo>
                  <a:lnTo>
                    <a:pt x="13" y="202"/>
                  </a:lnTo>
                  <a:lnTo>
                    <a:pt x="11" y="207"/>
                  </a:lnTo>
                  <a:lnTo>
                    <a:pt x="11" y="213"/>
                  </a:lnTo>
                  <a:lnTo>
                    <a:pt x="9" y="219"/>
                  </a:lnTo>
                  <a:lnTo>
                    <a:pt x="7" y="225"/>
                  </a:lnTo>
                  <a:lnTo>
                    <a:pt x="7" y="232"/>
                  </a:lnTo>
                  <a:lnTo>
                    <a:pt x="5" y="238"/>
                  </a:lnTo>
                  <a:lnTo>
                    <a:pt x="5" y="244"/>
                  </a:lnTo>
                  <a:lnTo>
                    <a:pt x="3" y="251"/>
                  </a:lnTo>
                  <a:lnTo>
                    <a:pt x="1" y="257"/>
                  </a:lnTo>
                  <a:lnTo>
                    <a:pt x="1" y="264"/>
                  </a:lnTo>
                  <a:lnTo>
                    <a:pt x="1" y="272"/>
                  </a:lnTo>
                  <a:lnTo>
                    <a:pt x="0" y="278"/>
                  </a:lnTo>
                  <a:lnTo>
                    <a:pt x="0" y="285"/>
                  </a:lnTo>
                  <a:lnTo>
                    <a:pt x="0" y="293"/>
                  </a:lnTo>
                  <a:lnTo>
                    <a:pt x="0" y="299"/>
                  </a:lnTo>
                  <a:lnTo>
                    <a:pt x="0" y="306"/>
                  </a:lnTo>
                  <a:lnTo>
                    <a:pt x="0" y="314"/>
                  </a:lnTo>
                  <a:lnTo>
                    <a:pt x="0" y="321"/>
                  </a:lnTo>
                  <a:lnTo>
                    <a:pt x="0" y="327"/>
                  </a:lnTo>
                  <a:lnTo>
                    <a:pt x="0" y="335"/>
                  </a:lnTo>
                  <a:lnTo>
                    <a:pt x="0" y="342"/>
                  </a:lnTo>
                  <a:lnTo>
                    <a:pt x="1" y="350"/>
                  </a:lnTo>
                  <a:lnTo>
                    <a:pt x="1" y="356"/>
                  </a:lnTo>
                  <a:lnTo>
                    <a:pt x="3" y="363"/>
                  </a:lnTo>
                  <a:lnTo>
                    <a:pt x="5" y="369"/>
                  </a:lnTo>
                  <a:lnTo>
                    <a:pt x="5" y="377"/>
                  </a:lnTo>
                  <a:lnTo>
                    <a:pt x="7" y="384"/>
                  </a:lnTo>
                  <a:lnTo>
                    <a:pt x="9" y="390"/>
                  </a:lnTo>
                  <a:lnTo>
                    <a:pt x="11" y="398"/>
                  </a:lnTo>
                  <a:lnTo>
                    <a:pt x="13" y="403"/>
                  </a:lnTo>
                  <a:lnTo>
                    <a:pt x="15" y="409"/>
                  </a:lnTo>
                  <a:lnTo>
                    <a:pt x="19" y="417"/>
                  </a:lnTo>
                  <a:lnTo>
                    <a:pt x="20" y="422"/>
                  </a:lnTo>
                  <a:lnTo>
                    <a:pt x="22" y="428"/>
                  </a:lnTo>
                  <a:lnTo>
                    <a:pt x="24" y="436"/>
                  </a:lnTo>
                  <a:lnTo>
                    <a:pt x="28" y="441"/>
                  </a:lnTo>
                  <a:lnTo>
                    <a:pt x="30" y="447"/>
                  </a:lnTo>
                  <a:lnTo>
                    <a:pt x="34" y="453"/>
                  </a:lnTo>
                  <a:lnTo>
                    <a:pt x="36" y="458"/>
                  </a:lnTo>
                  <a:lnTo>
                    <a:pt x="37" y="464"/>
                  </a:lnTo>
                  <a:lnTo>
                    <a:pt x="41" y="470"/>
                  </a:lnTo>
                  <a:lnTo>
                    <a:pt x="43" y="475"/>
                  </a:lnTo>
                  <a:lnTo>
                    <a:pt x="47" y="481"/>
                  </a:lnTo>
                  <a:lnTo>
                    <a:pt x="51" y="487"/>
                  </a:lnTo>
                  <a:lnTo>
                    <a:pt x="53" y="493"/>
                  </a:lnTo>
                  <a:lnTo>
                    <a:pt x="56" y="498"/>
                  </a:lnTo>
                  <a:lnTo>
                    <a:pt x="58" y="502"/>
                  </a:lnTo>
                  <a:lnTo>
                    <a:pt x="62" y="508"/>
                  </a:lnTo>
                  <a:lnTo>
                    <a:pt x="66" y="512"/>
                  </a:lnTo>
                  <a:lnTo>
                    <a:pt x="68" y="517"/>
                  </a:lnTo>
                  <a:lnTo>
                    <a:pt x="72" y="521"/>
                  </a:lnTo>
                  <a:lnTo>
                    <a:pt x="74" y="525"/>
                  </a:lnTo>
                  <a:lnTo>
                    <a:pt x="77" y="531"/>
                  </a:lnTo>
                  <a:lnTo>
                    <a:pt x="79" y="534"/>
                  </a:lnTo>
                  <a:lnTo>
                    <a:pt x="83" y="538"/>
                  </a:lnTo>
                  <a:lnTo>
                    <a:pt x="85" y="542"/>
                  </a:lnTo>
                  <a:lnTo>
                    <a:pt x="89" y="546"/>
                  </a:lnTo>
                  <a:lnTo>
                    <a:pt x="91" y="550"/>
                  </a:lnTo>
                  <a:lnTo>
                    <a:pt x="94" y="553"/>
                  </a:lnTo>
                  <a:lnTo>
                    <a:pt x="96" y="555"/>
                  </a:lnTo>
                  <a:lnTo>
                    <a:pt x="98" y="559"/>
                  </a:lnTo>
                  <a:lnTo>
                    <a:pt x="102" y="563"/>
                  </a:lnTo>
                  <a:lnTo>
                    <a:pt x="104" y="565"/>
                  </a:lnTo>
                  <a:lnTo>
                    <a:pt x="106" y="569"/>
                  </a:lnTo>
                  <a:lnTo>
                    <a:pt x="108" y="571"/>
                  </a:lnTo>
                  <a:lnTo>
                    <a:pt x="110" y="572"/>
                  </a:lnTo>
                  <a:lnTo>
                    <a:pt x="112" y="574"/>
                  </a:lnTo>
                  <a:lnTo>
                    <a:pt x="113" y="576"/>
                  </a:lnTo>
                  <a:lnTo>
                    <a:pt x="115" y="578"/>
                  </a:lnTo>
                  <a:lnTo>
                    <a:pt x="117" y="580"/>
                  </a:lnTo>
                  <a:lnTo>
                    <a:pt x="119" y="582"/>
                  </a:lnTo>
                  <a:lnTo>
                    <a:pt x="121" y="586"/>
                  </a:lnTo>
                  <a:lnTo>
                    <a:pt x="123" y="588"/>
                  </a:lnTo>
                  <a:lnTo>
                    <a:pt x="220" y="601"/>
                  </a:lnTo>
                  <a:lnTo>
                    <a:pt x="307" y="586"/>
                  </a:lnTo>
                  <a:lnTo>
                    <a:pt x="307" y="557"/>
                  </a:lnTo>
                  <a:lnTo>
                    <a:pt x="321" y="517"/>
                  </a:lnTo>
                  <a:lnTo>
                    <a:pt x="294" y="502"/>
                  </a:lnTo>
                  <a:lnTo>
                    <a:pt x="294" y="456"/>
                  </a:lnTo>
                  <a:lnTo>
                    <a:pt x="309" y="441"/>
                  </a:lnTo>
                  <a:lnTo>
                    <a:pt x="360" y="428"/>
                  </a:lnTo>
                  <a:lnTo>
                    <a:pt x="385" y="375"/>
                  </a:lnTo>
                  <a:lnTo>
                    <a:pt x="410" y="363"/>
                  </a:lnTo>
                  <a:lnTo>
                    <a:pt x="472" y="375"/>
                  </a:lnTo>
                  <a:lnTo>
                    <a:pt x="497" y="327"/>
                  </a:lnTo>
                  <a:lnTo>
                    <a:pt x="499" y="245"/>
                  </a:lnTo>
                  <a:lnTo>
                    <a:pt x="472" y="177"/>
                  </a:lnTo>
                  <a:lnTo>
                    <a:pt x="436" y="120"/>
                  </a:lnTo>
                  <a:lnTo>
                    <a:pt x="389" y="0"/>
                  </a:lnTo>
                  <a:lnTo>
                    <a:pt x="81" y="48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2" name="Freeform 140">
              <a:extLst>
                <a:ext uri="{FF2B5EF4-FFF2-40B4-BE49-F238E27FC236}">
                  <a16:creationId xmlns:a16="http://schemas.microsoft.com/office/drawing/2014/main" id="{26FBC1AC-5860-019E-B163-12F5E6551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" y="3386"/>
              <a:ext cx="68" cy="44"/>
            </a:xfrm>
            <a:custGeom>
              <a:avLst/>
              <a:gdLst>
                <a:gd name="T0" fmla="*/ 0 w 137"/>
                <a:gd name="T1" fmla="*/ 1 h 87"/>
                <a:gd name="T2" fmla="*/ 0 w 137"/>
                <a:gd name="T3" fmla="*/ 0 h 87"/>
                <a:gd name="T4" fmla="*/ 0 w 137"/>
                <a:gd name="T5" fmla="*/ 1 h 87"/>
                <a:gd name="T6" fmla="*/ 0 w 137"/>
                <a:gd name="T7" fmla="*/ 1 h 87"/>
                <a:gd name="T8" fmla="*/ 0 w 137"/>
                <a:gd name="T9" fmla="*/ 1 h 87"/>
                <a:gd name="T10" fmla="*/ 0 w 137"/>
                <a:gd name="T11" fmla="*/ 1 h 87"/>
                <a:gd name="T12" fmla="*/ 0 w 137"/>
                <a:gd name="T13" fmla="*/ 1 h 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7"/>
                <a:gd name="T22" fmla="*/ 0 h 87"/>
                <a:gd name="T23" fmla="*/ 137 w 137"/>
                <a:gd name="T24" fmla="*/ 87 h 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7" h="87">
                  <a:moveTo>
                    <a:pt x="137" y="42"/>
                  </a:moveTo>
                  <a:lnTo>
                    <a:pt x="48" y="0"/>
                  </a:lnTo>
                  <a:lnTo>
                    <a:pt x="0" y="61"/>
                  </a:lnTo>
                  <a:lnTo>
                    <a:pt x="55" y="87"/>
                  </a:lnTo>
                  <a:lnTo>
                    <a:pt x="127" y="64"/>
                  </a:lnTo>
                  <a:lnTo>
                    <a:pt x="137" y="4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3" name="Freeform 141">
              <a:extLst>
                <a:ext uri="{FF2B5EF4-FFF2-40B4-BE49-F238E27FC236}">
                  <a16:creationId xmlns:a16="http://schemas.microsoft.com/office/drawing/2014/main" id="{2D516C14-4212-334F-ED8E-E6EEFAE6C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4" y="3092"/>
              <a:ext cx="324" cy="420"/>
            </a:xfrm>
            <a:custGeom>
              <a:avLst/>
              <a:gdLst>
                <a:gd name="T0" fmla="*/ 1 w 648"/>
                <a:gd name="T1" fmla="*/ 0 h 841"/>
                <a:gd name="T2" fmla="*/ 1 w 648"/>
                <a:gd name="T3" fmla="*/ 0 h 841"/>
                <a:gd name="T4" fmla="*/ 1 w 648"/>
                <a:gd name="T5" fmla="*/ 0 h 841"/>
                <a:gd name="T6" fmla="*/ 1 w 648"/>
                <a:gd name="T7" fmla="*/ 0 h 841"/>
                <a:gd name="T8" fmla="*/ 1 w 648"/>
                <a:gd name="T9" fmla="*/ 0 h 841"/>
                <a:gd name="T10" fmla="*/ 1 w 648"/>
                <a:gd name="T11" fmla="*/ 0 h 841"/>
                <a:gd name="T12" fmla="*/ 1 w 648"/>
                <a:gd name="T13" fmla="*/ 0 h 841"/>
                <a:gd name="T14" fmla="*/ 1 w 648"/>
                <a:gd name="T15" fmla="*/ 0 h 841"/>
                <a:gd name="T16" fmla="*/ 1 w 648"/>
                <a:gd name="T17" fmla="*/ 0 h 841"/>
                <a:gd name="T18" fmla="*/ 1 w 648"/>
                <a:gd name="T19" fmla="*/ 0 h 841"/>
                <a:gd name="T20" fmla="*/ 1 w 648"/>
                <a:gd name="T21" fmla="*/ 0 h 841"/>
                <a:gd name="T22" fmla="*/ 1 w 648"/>
                <a:gd name="T23" fmla="*/ 0 h 841"/>
                <a:gd name="T24" fmla="*/ 1 w 648"/>
                <a:gd name="T25" fmla="*/ 0 h 841"/>
                <a:gd name="T26" fmla="*/ 1 w 648"/>
                <a:gd name="T27" fmla="*/ 0 h 841"/>
                <a:gd name="T28" fmla="*/ 1 w 648"/>
                <a:gd name="T29" fmla="*/ 0 h 841"/>
                <a:gd name="T30" fmla="*/ 1 w 648"/>
                <a:gd name="T31" fmla="*/ 0 h 841"/>
                <a:gd name="T32" fmla="*/ 1 w 648"/>
                <a:gd name="T33" fmla="*/ 0 h 841"/>
                <a:gd name="T34" fmla="*/ 1 w 648"/>
                <a:gd name="T35" fmla="*/ 0 h 841"/>
                <a:gd name="T36" fmla="*/ 1 w 648"/>
                <a:gd name="T37" fmla="*/ 0 h 841"/>
                <a:gd name="T38" fmla="*/ 1 w 648"/>
                <a:gd name="T39" fmla="*/ 0 h 841"/>
                <a:gd name="T40" fmla="*/ 1 w 648"/>
                <a:gd name="T41" fmla="*/ 0 h 841"/>
                <a:gd name="T42" fmla="*/ 1 w 648"/>
                <a:gd name="T43" fmla="*/ 0 h 841"/>
                <a:gd name="T44" fmla="*/ 1 w 648"/>
                <a:gd name="T45" fmla="*/ 0 h 841"/>
                <a:gd name="T46" fmla="*/ 1 w 648"/>
                <a:gd name="T47" fmla="*/ 0 h 841"/>
                <a:gd name="T48" fmla="*/ 1 w 648"/>
                <a:gd name="T49" fmla="*/ 0 h 841"/>
                <a:gd name="T50" fmla="*/ 1 w 648"/>
                <a:gd name="T51" fmla="*/ 0 h 841"/>
                <a:gd name="T52" fmla="*/ 1 w 648"/>
                <a:gd name="T53" fmla="*/ 0 h 841"/>
                <a:gd name="T54" fmla="*/ 1 w 648"/>
                <a:gd name="T55" fmla="*/ 0 h 841"/>
                <a:gd name="T56" fmla="*/ 1 w 648"/>
                <a:gd name="T57" fmla="*/ 0 h 841"/>
                <a:gd name="T58" fmla="*/ 1 w 648"/>
                <a:gd name="T59" fmla="*/ 0 h 841"/>
                <a:gd name="T60" fmla="*/ 1 w 648"/>
                <a:gd name="T61" fmla="*/ 0 h 841"/>
                <a:gd name="T62" fmla="*/ 1 w 648"/>
                <a:gd name="T63" fmla="*/ 0 h 841"/>
                <a:gd name="T64" fmla="*/ 1 w 648"/>
                <a:gd name="T65" fmla="*/ 0 h 841"/>
                <a:gd name="T66" fmla="*/ 1 w 648"/>
                <a:gd name="T67" fmla="*/ 0 h 841"/>
                <a:gd name="T68" fmla="*/ 1 w 648"/>
                <a:gd name="T69" fmla="*/ 0 h 841"/>
                <a:gd name="T70" fmla="*/ 1 w 648"/>
                <a:gd name="T71" fmla="*/ 0 h 841"/>
                <a:gd name="T72" fmla="*/ 1 w 648"/>
                <a:gd name="T73" fmla="*/ 0 h 841"/>
                <a:gd name="T74" fmla="*/ 1 w 648"/>
                <a:gd name="T75" fmla="*/ 0 h 841"/>
                <a:gd name="T76" fmla="*/ 1 w 648"/>
                <a:gd name="T77" fmla="*/ 0 h 841"/>
                <a:gd name="T78" fmla="*/ 1 w 648"/>
                <a:gd name="T79" fmla="*/ 0 h 841"/>
                <a:gd name="T80" fmla="*/ 1 w 648"/>
                <a:gd name="T81" fmla="*/ 0 h 841"/>
                <a:gd name="T82" fmla="*/ 1 w 648"/>
                <a:gd name="T83" fmla="*/ 0 h 841"/>
                <a:gd name="T84" fmla="*/ 1 w 648"/>
                <a:gd name="T85" fmla="*/ 0 h 841"/>
                <a:gd name="T86" fmla="*/ 1 w 648"/>
                <a:gd name="T87" fmla="*/ 0 h 841"/>
                <a:gd name="T88" fmla="*/ 1 w 648"/>
                <a:gd name="T89" fmla="*/ 0 h 841"/>
                <a:gd name="T90" fmla="*/ 1 w 648"/>
                <a:gd name="T91" fmla="*/ 0 h 841"/>
                <a:gd name="T92" fmla="*/ 1 w 648"/>
                <a:gd name="T93" fmla="*/ 0 h 841"/>
                <a:gd name="T94" fmla="*/ 1 w 648"/>
                <a:gd name="T95" fmla="*/ 0 h 841"/>
                <a:gd name="T96" fmla="*/ 1 w 648"/>
                <a:gd name="T97" fmla="*/ 0 h 841"/>
                <a:gd name="T98" fmla="*/ 1 w 648"/>
                <a:gd name="T99" fmla="*/ 0 h 841"/>
                <a:gd name="T100" fmla="*/ 1 w 648"/>
                <a:gd name="T101" fmla="*/ 0 h 841"/>
                <a:gd name="T102" fmla="*/ 1 w 648"/>
                <a:gd name="T103" fmla="*/ 0 h 841"/>
                <a:gd name="T104" fmla="*/ 1 w 648"/>
                <a:gd name="T105" fmla="*/ 0 h 841"/>
                <a:gd name="T106" fmla="*/ 1 w 648"/>
                <a:gd name="T107" fmla="*/ 0 h 841"/>
                <a:gd name="T108" fmla="*/ 1 w 648"/>
                <a:gd name="T109" fmla="*/ 0 h 841"/>
                <a:gd name="T110" fmla="*/ 1 w 648"/>
                <a:gd name="T111" fmla="*/ 0 h 841"/>
                <a:gd name="T112" fmla="*/ 1 w 648"/>
                <a:gd name="T113" fmla="*/ 0 h 841"/>
                <a:gd name="T114" fmla="*/ 1 w 648"/>
                <a:gd name="T115" fmla="*/ 0 h 841"/>
                <a:gd name="T116" fmla="*/ 1 w 648"/>
                <a:gd name="T117" fmla="*/ 0 h 841"/>
                <a:gd name="T118" fmla="*/ 1 w 648"/>
                <a:gd name="T119" fmla="*/ 0 h 841"/>
                <a:gd name="T120" fmla="*/ 1 w 648"/>
                <a:gd name="T121" fmla="*/ 0 h 841"/>
                <a:gd name="T122" fmla="*/ 1 w 648"/>
                <a:gd name="T123" fmla="*/ 0 h 8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48"/>
                <a:gd name="T187" fmla="*/ 0 h 841"/>
                <a:gd name="T188" fmla="*/ 648 w 648"/>
                <a:gd name="T189" fmla="*/ 841 h 8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48" h="841">
                  <a:moveTo>
                    <a:pt x="106" y="544"/>
                  </a:moveTo>
                  <a:lnTo>
                    <a:pt x="106" y="544"/>
                  </a:lnTo>
                  <a:lnTo>
                    <a:pt x="106" y="542"/>
                  </a:lnTo>
                  <a:lnTo>
                    <a:pt x="104" y="540"/>
                  </a:lnTo>
                  <a:lnTo>
                    <a:pt x="102" y="536"/>
                  </a:lnTo>
                  <a:lnTo>
                    <a:pt x="102" y="535"/>
                  </a:lnTo>
                  <a:lnTo>
                    <a:pt x="101" y="533"/>
                  </a:lnTo>
                  <a:lnTo>
                    <a:pt x="101" y="531"/>
                  </a:lnTo>
                  <a:lnTo>
                    <a:pt x="99" y="527"/>
                  </a:lnTo>
                  <a:lnTo>
                    <a:pt x="99" y="525"/>
                  </a:lnTo>
                  <a:lnTo>
                    <a:pt x="97" y="523"/>
                  </a:lnTo>
                  <a:lnTo>
                    <a:pt x="95" y="521"/>
                  </a:lnTo>
                  <a:lnTo>
                    <a:pt x="95" y="519"/>
                  </a:lnTo>
                  <a:lnTo>
                    <a:pt x="93" y="516"/>
                  </a:lnTo>
                  <a:lnTo>
                    <a:pt x="91" y="514"/>
                  </a:lnTo>
                  <a:lnTo>
                    <a:pt x="89" y="512"/>
                  </a:lnTo>
                  <a:lnTo>
                    <a:pt x="89" y="510"/>
                  </a:lnTo>
                  <a:lnTo>
                    <a:pt x="85" y="506"/>
                  </a:lnTo>
                  <a:lnTo>
                    <a:pt x="85" y="504"/>
                  </a:lnTo>
                  <a:lnTo>
                    <a:pt x="83" y="502"/>
                  </a:lnTo>
                  <a:lnTo>
                    <a:pt x="82" y="502"/>
                  </a:lnTo>
                  <a:lnTo>
                    <a:pt x="78" y="498"/>
                  </a:lnTo>
                  <a:lnTo>
                    <a:pt x="74" y="497"/>
                  </a:lnTo>
                  <a:lnTo>
                    <a:pt x="70" y="497"/>
                  </a:lnTo>
                  <a:lnTo>
                    <a:pt x="68" y="497"/>
                  </a:lnTo>
                  <a:lnTo>
                    <a:pt x="66" y="497"/>
                  </a:lnTo>
                  <a:lnTo>
                    <a:pt x="64" y="497"/>
                  </a:lnTo>
                  <a:lnTo>
                    <a:pt x="63" y="497"/>
                  </a:lnTo>
                  <a:lnTo>
                    <a:pt x="61" y="498"/>
                  </a:lnTo>
                  <a:lnTo>
                    <a:pt x="59" y="498"/>
                  </a:lnTo>
                  <a:lnTo>
                    <a:pt x="55" y="500"/>
                  </a:lnTo>
                  <a:lnTo>
                    <a:pt x="51" y="502"/>
                  </a:lnTo>
                  <a:lnTo>
                    <a:pt x="47" y="504"/>
                  </a:lnTo>
                  <a:lnTo>
                    <a:pt x="45" y="508"/>
                  </a:lnTo>
                  <a:lnTo>
                    <a:pt x="42" y="512"/>
                  </a:lnTo>
                  <a:lnTo>
                    <a:pt x="40" y="514"/>
                  </a:lnTo>
                  <a:lnTo>
                    <a:pt x="38" y="516"/>
                  </a:lnTo>
                  <a:lnTo>
                    <a:pt x="38" y="517"/>
                  </a:lnTo>
                  <a:lnTo>
                    <a:pt x="36" y="519"/>
                  </a:lnTo>
                  <a:lnTo>
                    <a:pt x="34" y="521"/>
                  </a:lnTo>
                  <a:lnTo>
                    <a:pt x="34" y="525"/>
                  </a:lnTo>
                  <a:lnTo>
                    <a:pt x="32" y="527"/>
                  </a:lnTo>
                  <a:lnTo>
                    <a:pt x="32" y="531"/>
                  </a:lnTo>
                  <a:lnTo>
                    <a:pt x="30" y="533"/>
                  </a:lnTo>
                  <a:lnTo>
                    <a:pt x="30" y="536"/>
                  </a:lnTo>
                  <a:lnTo>
                    <a:pt x="30" y="538"/>
                  </a:lnTo>
                  <a:lnTo>
                    <a:pt x="28" y="542"/>
                  </a:lnTo>
                  <a:lnTo>
                    <a:pt x="28" y="546"/>
                  </a:lnTo>
                  <a:lnTo>
                    <a:pt x="28" y="550"/>
                  </a:lnTo>
                  <a:lnTo>
                    <a:pt x="28" y="554"/>
                  </a:lnTo>
                  <a:lnTo>
                    <a:pt x="28" y="557"/>
                  </a:lnTo>
                  <a:lnTo>
                    <a:pt x="28" y="559"/>
                  </a:lnTo>
                  <a:lnTo>
                    <a:pt x="28" y="563"/>
                  </a:lnTo>
                  <a:lnTo>
                    <a:pt x="28" y="565"/>
                  </a:lnTo>
                  <a:lnTo>
                    <a:pt x="28" y="567"/>
                  </a:lnTo>
                  <a:lnTo>
                    <a:pt x="28" y="569"/>
                  </a:lnTo>
                  <a:lnTo>
                    <a:pt x="28" y="571"/>
                  </a:lnTo>
                  <a:lnTo>
                    <a:pt x="28" y="574"/>
                  </a:lnTo>
                  <a:lnTo>
                    <a:pt x="28" y="576"/>
                  </a:lnTo>
                  <a:lnTo>
                    <a:pt x="28" y="578"/>
                  </a:lnTo>
                  <a:lnTo>
                    <a:pt x="28" y="580"/>
                  </a:lnTo>
                  <a:lnTo>
                    <a:pt x="28" y="582"/>
                  </a:lnTo>
                  <a:lnTo>
                    <a:pt x="28" y="586"/>
                  </a:lnTo>
                  <a:lnTo>
                    <a:pt x="28" y="588"/>
                  </a:lnTo>
                  <a:lnTo>
                    <a:pt x="30" y="590"/>
                  </a:lnTo>
                  <a:lnTo>
                    <a:pt x="30" y="592"/>
                  </a:lnTo>
                  <a:lnTo>
                    <a:pt x="30" y="594"/>
                  </a:lnTo>
                  <a:lnTo>
                    <a:pt x="30" y="597"/>
                  </a:lnTo>
                  <a:lnTo>
                    <a:pt x="32" y="601"/>
                  </a:lnTo>
                  <a:lnTo>
                    <a:pt x="32" y="605"/>
                  </a:lnTo>
                  <a:lnTo>
                    <a:pt x="34" y="607"/>
                  </a:lnTo>
                  <a:lnTo>
                    <a:pt x="34" y="611"/>
                  </a:lnTo>
                  <a:lnTo>
                    <a:pt x="36" y="613"/>
                  </a:lnTo>
                  <a:lnTo>
                    <a:pt x="36" y="616"/>
                  </a:lnTo>
                  <a:lnTo>
                    <a:pt x="38" y="618"/>
                  </a:lnTo>
                  <a:lnTo>
                    <a:pt x="40" y="620"/>
                  </a:lnTo>
                  <a:lnTo>
                    <a:pt x="42" y="624"/>
                  </a:lnTo>
                  <a:lnTo>
                    <a:pt x="42" y="626"/>
                  </a:lnTo>
                  <a:lnTo>
                    <a:pt x="44" y="628"/>
                  </a:lnTo>
                  <a:lnTo>
                    <a:pt x="47" y="632"/>
                  </a:lnTo>
                  <a:lnTo>
                    <a:pt x="49" y="633"/>
                  </a:lnTo>
                  <a:lnTo>
                    <a:pt x="53" y="637"/>
                  </a:lnTo>
                  <a:lnTo>
                    <a:pt x="57" y="639"/>
                  </a:lnTo>
                  <a:lnTo>
                    <a:pt x="61" y="641"/>
                  </a:lnTo>
                  <a:lnTo>
                    <a:pt x="64" y="643"/>
                  </a:lnTo>
                  <a:lnTo>
                    <a:pt x="68" y="645"/>
                  </a:lnTo>
                  <a:lnTo>
                    <a:pt x="72" y="647"/>
                  </a:lnTo>
                  <a:lnTo>
                    <a:pt x="76" y="647"/>
                  </a:lnTo>
                  <a:lnTo>
                    <a:pt x="80" y="649"/>
                  </a:lnTo>
                  <a:lnTo>
                    <a:pt x="83" y="647"/>
                  </a:lnTo>
                  <a:lnTo>
                    <a:pt x="87" y="647"/>
                  </a:lnTo>
                  <a:lnTo>
                    <a:pt x="91" y="647"/>
                  </a:lnTo>
                  <a:lnTo>
                    <a:pt x="95" y="645"/>
                  </a:lnTo>
                  <a:lnTo>
                    <a:pt x="99" y="645"/>
                  </a:lnTo>
                  <a:lnTo>
                    <a:pt x="102" y="643"/>
                  </a:lnTo>
                  <a:lnTo>
                    <a:pt x="104" y="641"/>
                  </a:lnTo>
                  <a:lnTo>
                    <a:pt x="108" y="639"/>
                  </a:lnTo>
                  <a:lnTo>
                    <a:pt x="110" y="637"/>
                  </a:lnTo>
                  <a:lnTo>
                    <a:pt x="114" y="637"/>
                  </a:lnTo>
                  <a:lnTo>
                    <a:pt x="116" y="635"/>
                  </a:lnTo>
                  <a:lnTo>
                    <a:pt x="118" y="635"/>
                  </a:lnTo>
                  <a:lnTo>
                    <a:pt x="118" y="633"/>
                  </a:lnTo>
                  <a:lnTo>
                    <a:pt x="142" y="664"/>
                  </a:lnTo>
                  <a:lnTo>
                    <a:pt x="142" y="666"/>
                  </a:lnTo>
                  <a:lnTo>
                    <a:pt x="144" y="668"/>
                  </a:lnTo>
                  <a:lnTo>
                    <a:pt x="146" y="670"/>
                  </a:lnTo>
                  <a:lnTo>
                    <a:pt x="146" y="671"/>
                  </a:lnTo>
                  <a:lnTo>
                    <a:pt x="146" y="673"/>
                  </a:lnTo>
                  <a:lnTo>
                    <a:pt x="148" y="675"/>
                  </a:lnTo>
                  <a:lnTo>
                    <a:pt x="150" y="677"/>
                  </a:lnTo>
                  <a:lnTo>
                    <a:pt x="150" y="679"/>
                  </a:lnTo>
                  <a:lnTo>
                    <a:pt x="152" y="683"/>
                  </a:lnTo>
                  <a:lnTo>
                    <a:pt x="154" y="685"/>
                  </a:lnTo>
                  <a:lnTo>
                    <a:pt x="156" y="689"/>
                  </a:lnTo>
                  <a:lnTo>
                    <a:pt x="156" y="690"/>
                  </a:lnTo>
                  <a:lnTo>
                    <a:pt x="158" y="692"/>
                  </a:lnTo>
                  <a:lnTo>
                    <a:pt x="159" y="696"/>
                  </a:lnTo>
                  <a:lnTo>
                    <a:pt x="163" y="698"/>
                  </a:lnTo>
                  <a:lnTo>
                    <a:pt x="165" y="702"/>
                  </a:lnTo>
                  <a:lnTo>
                    <a:pt x="167" y="706"/>
                  </a:lnTo>
                  <a:lnTo>
                    <a:pt x="169" y="709"/>
                  </a:lnTo>
                  <a:lnTo>
                    <a:pt x="171" y="711"/>
                  </a:lnTo>
                  <a:lnTo>
                    <a:pt x="175" y="715"/>
                  </a:lnTo>
                  <a:lnTo>
                    <a:pt x="177" y="719"/>
                  </a:lnTo>
                  <a:lnTo>
                    <a:pt x="180" y="723"/>
                  </a:lnTo>
                  <a:lnTo>
                    <a:pt x="182" y="727"/>
                  </a:lnTo>
                  <a:lnTo>
                    <a:pt x="186" y="728"/>
                  </a:lnTo>
                  <a:lnTo>
                    <a:pt x="190" y="732"/>
                  </a:lnTo>
                  <a:lnTo>
                    <a:pt x="194" y="736"/>
                  </a:lnTo>
                  <a:lnTo>
                    <a:pt x="196" y="740"/>
                  </a:lnTo>
                  <a:lnTo>
                    <a:pt x="199" y="744"/>
                  </a:lnTo>
                  <a:lnTo>
                    <a:pt x="203" y="747"/>
                  </a:lnTo>
                  <a:lnTo>
                    <a:pt x="207" y="751"/>
                  </a:lnTo>
                  <a:lnTo>
                    <a:pt x="211" y="755"/>
                  </a:lnTo>
                  <a:lnTo>
                    <a:pt x="215" y="757"/>
                  </a:lnTo>
                  <a:lnTo>
                    <a:pt x="220" y="761"/>
                  </a:lnTo>
                  <a:lnTo>
                    <a:pt x="224" y="765"/>
                  </a:lnTo>
                  <a:lnTo>
                    <a:pt x="230" y="768"/>
                  </a:lnTo>
                  <a:lnTo>
                    <a:pt x="233" y="772"/>
                  </a:lnTo>
                  <a:lnTo>
                    <a:pt x="237" y="776"/>
                  </a:lnTo>
                  <a:lnTo>
                    <a:pt x="243" y="778"/>
                  </a:lnTo>
                  <a:lnTo>
                    <a:pt x="249" y="782"/>
                  </a:lnTo>
                  <a:lnTo>
                    <a:pt x="252" y="784"/>
                  </a:lnTo>
                  <a:lnTo>
                    <a:pt x="258" y="787"/>
                  </a:lnTo>
                  <a:lnTo>
                    <a:pt x="264" y="791"/>
                  </a:lnTo>
                  <a:lnTo>
                    <a:pt x="270" y="793"/>
                  </a:lnTo>
                  <a:lnTo>
                    <a:pt x="275" y="795"/>
                  </a:lnTo>
                  <a:lnTo>
                    <a:pt x="281" y="799"/>
                  </a:lnTo>
                  <a:lnTo>
                    <a:pt x="287" y="801"/>
                  </a:lnTo>
                  <a:lnTo>
                    <a:pt x="294" y="803"/>
                  </a:lnTo>
                  <a:lnTo>
                    <a:pt x="300" y="805"/>
                  </a:lnTo>
                  <a:lnTo>
                    <a:pt x="306" y="808"/>
                  </a:lnTo>
                  <a:lnTo>
                    <a:pt x="313" y="808"/>
                  </a:lnTo>
                  <a:lnTo>
                    <a:pt x="319" y="812"/>
                  </a:lnTo>
                  <a:lnTo>
                    <a:pt x="327" y="812"/>
                  </a:lnTo>
                  <a:lnTo>
                    <a:pt x="334" y="814"/>
                  </a:lnTo>
                  <a:lnTo>
                    <a:pt x="342" y="814"/>
                  </a:lnTo>
                  <a:lnTo>
                    <a:pt x="347" y="816"/>
                  </a:lnTo>
                  <a:lnTo>
                    <a:pt x="355" y="816"/>
                  </a:lnTo>
                  <a:lnTo>
                    <a:pt x="365" y="818"/>
                  </a:lnTo>
                  <a:lnTo>
                    <a:pt x="372" y="818"/>
                  </a:lnTo>
                  <a:lnTo>
                    <a:pt x="380" y="820"/>
                  </a:lnTo>
                  <a:lnTo>
                    <a:pt x="380" y="818"/>
                  </a:lnTo>
                  <a:lnTo>
                    <a:pt x="384" y="818"/>
                  </a:lnTo>
                  <a:lnTo>
                    <a:pt x="385" y="818"/>
                  </a:lnTo>
                  <a:lnTo>
                    <a:pt x="387" y="818"/>
                  </a:lnTo>
                  <a:lnTo>
                    <a:pt x="389" y="818"/>
                  </a:lnTo>
                  <a:lnTo>
                    <a:pt x="393" y="818"/>
                  </a:lnTo>
                  <a:lnTo>
                    <a:pt x="397" y="818"/>
                  </a:lnTo>
                  <a:lnTo>
                    <a:pt x="401" y="818"/>
                  </a:lnTo>
                  <a:lnTo>
                    <a:pt x="403" y="818"/>
                  </a:lnTo>
                  <a:lnTo>
                    <a:pt x="404" y="818"/>
                  </a:lnTo>
                  <a:lnTo>
                    <a:pt x="406" y="818"/>
                  </a:lnTo>
                  <a:lnTo>
                    <a:pt x="408" y="818"/>
                  </a:lnTo>
                  <a:lnTo>
                    <a:pt x="410" y="818"/>
                  </a:lnTo>
                  <a:lnTo>
                    <a:pt x="412" y="818"/>
                  </a:lnTo>
                  <a:lnTo>
                    <a:pt x="416" y="816"/>
                  </a:lnTo>
                  <a:lnTo>
                    <a:pt x="418" y="816"/>
                  </a:lnTo>
                  <a:lnTo>
                    <a:pt x="420" y="816"/>
                  </a:lnTo>
                  <a:lnTo>
                    <a:pt x="422" y="816"/>
                  </a:lnTo>
                  <a:lnTo>
                    <a:pt x="425" y="816"/>
                  </a:lnTo>
                  <a:lnTo>
                    <a:pt x="427" y="816"/>
                  </a:lnTo>
                  <a:lnTo>
                    <a:pt x="429" y="816"/>
                  </a:lnTo>
                  <a:lnTo>
                    <a:pt x="433" y="816"/>
                  </a:lnTo>
                  <a:lnTo>
                    <a:pt x="435" y="816"/>
                  </a:lnTo>
                  <a:lnTo>
                    <a:pt x="437" y="816"/>
                  </a:lnTo>
                  <a:lnTo>
                    <a:pt x="441" y="814"/>
                  </a:lnTo>
                  <a:lnTo>
                    <a:pt x="442" y="814"/>
                  </a:lnTo>
                  <a:lnTo>
                    <a:pt x="446" y="814"/>
                  </a:lnTo>
                  <a:lnTo>
                    <a:pt x="448" y="814"/>
                  </a:lnTo>
                  <a:lnTo>
                    <a:pt x="452" y="814"/>
                  </a:lnTo>
                  <a:lnTo>
                    <a:pt x="454" y="814"/>
                  </a:lnTo>
                  <a:lnTo>
                    <a:pt x="458" y="812"/>
                  </a:lnTo>
                  <a:lnTo>
                    <a:pt x="460" y="812"/>
                  </a:lnTo>
                  <a:lnTo>
                    <a:pt x="463" y="812"/>
                  </a:lnTo>
                  <a:lnTo>
                    <a:pt x="465" y="812"/>
                  </a:lnTo>
                  <a:lnTo>
                    <a:pt x="469" y="810"/>
                  </a:lnTo>
                  <a:lnTo>
                    <a:pt x="471" y="810"/>
                  </a:lnTo>
                  <a:lnTo>
                    <a:pt x="475" y="810"/>
                  </a:lnTo>
                  <a:lnTo>
                    <a:pt x="477" y="810"/>
                  </a:lnTo>
                  <a:lnTo>
                    <a:pt x="480" y="808"/>
                  </a:lnTo>
                  <a:lnTo>
                    <a:pt x="482" y="808"/>
                  </a:lnTo>
                  <a:lnTo>
                    <a:pt x="486" y="808"/>
                  </a:lnTo>
                  <a:lnTo>
                    <a:pt x="488" y="808"/>
                  </a:lnTo>
                  <a:lnTo>
                    <a:pt x="492" y="806"/>
                  </a:lnTo>
                  <a:lnTo>
                    <a:pt x="494" y="806"/>
                  </a:lnTo>
                  <a:lnTo>
                    <a:pt x="498" y="806"/>
                  </a:lnTo>
                  <a:lnTo>
                    <a:pt x="499" y="805"/>
                  </a:lnTo>
                  <a:lnTo>
                    <a:pt x="503" y="805"/>
                  </a:lnTo>
                  <a:lnTo>
                    <a:pt x="505" y="805"/>
                  </a:lnTo>
                  <a:lnTo>
                    <a:pt x="509" y="803"/>
                  </a:lnTo>
                  <a:lnTo>
                    <a:pt x="511" y="803"/>
                  </a:lnTo>
                  <a:lnTo>
                    <a:pt x="515" y="801"/>
                  </a:lnTo>
                  <a:lnTo>
                    <a:pt x="517" y="801"/>
                  </a:lnTo>
                  <a:lnTo>
                    <a:pt x="549" y="814"/>
                  </a:lnTo>
                  <a:lnTo>
                    <a:pt x="547" y="814"/>
                  </a:lnTo>
                  <a:lnTo>
                    <a:pt x="545" y="814"/>
                  </a:lnTo>
                  <a:lnTo>
                    <a:pt x="543" y="814"/>
                  </a:lnTo>
                  <a:lnTo>
                    <a:pt x="541" y="816"/>
                  </a:lnTo>
                  <a:lnTo>
                    <a:pt x="539" y="818"/>
                  </a:lnTo>
                  <a:lnTo>
                    <a:pt x="537" y="818"/>
                  </a:lnTo>
                  <a:lnTo>
                    <a:pt x="534" y="820"/>
                  </a:lnTo>
                  <a:lnTo>
                    <a:pt x="530" y="820"/>
                  </a:lnTo>
                  <a:lnTo>
                    <a:pt x="528" y="822"/>
                  </a:lnTo>
                  <a:lnTo>
                    <a:pt x="522" y="822"/>
                  </a:lnTo>
                  <a:lnTo>
                    <a:pt x="520" y="824"/>
                  </a:lnTo>
                  <a:lnTo>
                    <a:pt x="517" y="824"/>
                  </a:lnTo>
                  <a:lnTo>
                    <a:pt x="515" y="825"/>
                  </a:lnTo>
                  <a:lnTo>
                    <a:pt x="513" y="825"/>
                  </a:lnTo>
                  <a:lnTo>
                    <a:pt x="511" y="827"/>
                  </a:lnTo>
                  <a:lnTo>
                    <a:pt x="507" y="827"/>
                  </a:lnTo>
                  <a:lnTo>
                    <a:pt x="505" y="827"/>
                  </a:lnTo>
                  <a:lnTo>
                    <a:pt x="501" y="827"/>
                  </a:lnTo>
                  <a:lnTo>
                    <a:pt x="499" y="829"/>
                  </a:lnTo>
                  <a:lnTo>
                    <a:pt x="496" y="829"/>
                  </a:lnTo>
                  <a:lnTo>
                    <a:pt x="494" y="829"/>
                  </a:lnTo>
                  <a:lnTo>
                    <a:pt x="490" y="831"/>
                  </a:lnTo>
                  <a:lnTo>
                    <a:pt x="486" y="831"/>
                  </a:lnTo>
                  <a:lnTo>
                    <a:pt x="484" y="831"/>
                  </a:lnTo>
                  <a:lnTo>
                    <a:pt x="480" y="833"/>
                  </a:lnTo>
                  <a:lnTo>
                    <a:pt x="477" y="833"/>
                  </a:lnTo>
                  <a:lnTo>
                    <a:pt x="473" y="833"/>
                  </a:lnTo>
                  <a:lnTo>
                    <a:pt x="469" y="835"/>
                  </a:lnTo>
                  <a:lnTo>
                    <a:pt x="465" y="835"/>
                  </a:lnTo>
                  <a:lnTo>
                    <a:pt x="461" y="835"/>
                  </a:lnTo>
                  <a:lnTo>
                    <a:pt x="458" y="837"/>
                  </a:lnTo>
                  <a:lnTo>
                    <a:pt x="454" y="837"/>
                  </a:lnTo>
                  <a:lnTo>
                    <a:pt x="448" y="837"/>
                  </a:lnTo>
                  <a:lnTo>
                    <a:pt x="444" y="837"/>
                  </a:lnTo>
                  <a:lnTo>
                    <a:pt x="441" y="837"/>
                  </a:lnTo>
                  <a:lnTo>
                    <a:pt x="437" y="837"/>
                  </a:lnTo>
                  <a:lnTo>
                    <a:pt x="431" y="839"/>
                  </a:lnTo>
                  <a:lnTo>
                    <a:pt x="427" y="839"/>
                  </a:lnTo>
                  <a:lnTo>
                    <a:pt x="422" y="839"/>
                  </a:lnTo>
                  <a:lnTo>
                    <a:pt x="416" y="839"/>
                  </a:lnTo>
                  <a:lnTo>
                    <a:pt x="412" y="839"/>
                  </a:lnTo>
                  <a:lnTo>
                    <a:pt x="406" y="839"/>
                  </a:lnTo>
                  <a:lnTo>
                    <a:pt x="403" y="841"/>
                  </a:lnTo>
                  <a:lnTo>
                    <a:pt x="397" y="841"/>
                  </a:lnTo>
                  <a:lnTo>
                    <a:pt x="391" y="841"/>
                  </a:lnTo>
                  <a:lnTo>
                    <a:pt x="385" y="841"/>
                  </a:lnTo>
                  <a:lnTo>
                    <a:pt x="380" y="841"/>
                  </a:lnTo>
                  <a:lnTo>
                    <a:pt x="374" y="841"/>
                  </a:lnTo>
                  <a:lnTo>
                    <a:pt x="368" y="841"/>
                  </a:lnTo>
                  <a:lnTo>
                    <a:pt x="363" y="841"/>
                  </a:lnTo>
                  <a:lnTo>
                    <a:pt x="357" y="839"/>
                  </a:lnTo>
                  <a:lnTo>
                    <a:pt x="351" y="839"/>
                  </a:lnTo>
                  <a:lnTo>
                    <a:pt x="346" y="839"/>
                  </a:lnTo>
                  <a:lnTo>
                    <a:pt x="342" y="837"/>
                  </a:lnTo>
                  <a:lnTo>
                    <a:pt x="336" y="837"/>
                  </a:lnTo>
                  <a:lnTo>
                    <a:pt x="330" y="837"/>
                  </a:lnTo>
                  <a:lnTo>
                    <a:pt x="325" y="835"/>
                  </a:lnTo>
                  <a:lnTo>
                    <a:pt x="321" y="833"/>
                  </a:lnTo>
                  <a:lnTo>
                    <a:pt x="315" y="833"/>
                  </a:lnTo>
                  <a:lnTo>
                    <a:pt x="309" y="831"/>
                  </a:lnTo>
                  <a:lnTo>
                    <a:pt x="306" y="831"/>
                  </a:lnTo>
                  <a:lnTo>
                    <a:pt x="300" y="829"/>
                  </a:lnTo>
                  <a:lnTo>
                    <a:pt x="296" y="827"/>
                  </a:lnTo>
                  <a:lnTo>
                    <a:pt x="290" y="825"/>
                  </a:lnTo>
                  <a:lnTo>
                    <a:pt x="285" y="824"/>
                  </a:lnTo>
                  <a:lnTo>
                    <a:pt x="281" y="822"/>
                  </a:lnTo>
                  <a:lnTo>
                    <a:pt x="275" y="822"/>
                  </a:lnTo>
                  <a:lnTo>
                    <a:pt x="271" y="820"/>
                  </a:lnTo>
                  <a:lnTo>
                    <a:pt x="268" y="818"/>
                  </a:lnTo>
                  <a:lnTo>
                    <a:pt x="262" y="814"/>
                  </a:lnTo>
                  <a:lnTo>
                    <a:pt x="258" y="814"/>
                  </a:lnTo>
                  <a:lnTo>
                    <a:pt x="254" y="810"/>
                  </a:lnTo>
                  <a:lnTo>
                    <a:pt x="249" y="808"/>
                  </a:lnTo>
                  <a:lnTo>
                    <a:pt x="245" y="806"/>
                  </a:lnTo>
                  <a:lnTo>
                    <a:pt x="241" y="805"/>
                  </a:lnTo>
                  <a:lnTo>
                    <a:pt x="235" y="801"/>
                  </a:lnTo>
                  <a:lnTo>
                    <a:pt x="232" y="799"/>
                  </a:lnTo>
                  <a:lnTo>
                    <a:pt x="228" y="795"/>
                  </a:lnTo>
                  <a:lnTo>
                    <a:pt x="224" y="793"/>
                  </a:lnTo>
                  <a:lnTo>
                    <a:pt x="220" y="789"/>
                  </a:lnTo>
                  <a:lnTo>
                    <a:pt x="216" y="787"/>
                  </a:lnTo>
                  <a:lnTo>
                    <a:pt x="211" y="784"/>
                  </a:lnTo>
                  <a:lnTo>
                    <a:pt x="207" y="782"/>
                  </a:lnTo>
                  <a:lnTo>
                    <a:pt x="203" y="778"/>
                  </a:lnTo>
                  <a:lnTo>
                    <a:pt x="199" y="774"/>
                  </a:lnTo>
                  <a:lnTo>
                    <a:pt x="196" y="770"/>
                  </a:lnTo>
                  <a:lnTo>
                    <a:pt x="192" y="768"/>
                  </a:lnTo>
                  <a:lnTo>
                    <a:pt x="188" y="765"/>
                  </a:lnTo>
                  <a:lnTo>
                    <a:pt x="184" y="761"/>
                  </a:lnTo>
                  <a:lnTo>
                    <a:pt x="180" y="757"/>
                  </a:lnTo>
                  <a:lnTo>
                    <a:pt x="178" y="753"/>
                  </a:lnTo>
                  <a:lnTo>
                    <a:pt x="175" y="749"/>
                  </a:lnTo>
                  <a:lnTo>
                    <a:pt x="171" y="746"/>
                  </a:lnTo>
                  <a:lnTo>
                    <a:pt x="167" y="742"/>
                  </a:lnTo>
                  <a:lnTo>
                    <a:pt x="163" y="738"/>
                  </a:lnTo>
                  <a:lnTo>
                    <a:pt x="159" y="734"/>
                  </a:lnTo>
                  <a:lnTo>
                    <a:pt x="158" y="728"/>
                  </a:lnTo>
                  <a:lnTo>
                    <a:pt x="154" y="725"/>
                  </a:lnTo>
                  <a:lnTo>
                    <a:pt x="150" y="721"/>
                  </a:lnTo>
                  <a:lnTo>
                    <a:pt x="146" y="717"/>
                  </a:lnTo>
                  <a:lnTo>
                    <a:pt x="144" y="713"/>
                  </a:lnTo>
                  <a:lnTo>
                    <a:pt x="140" y="708"/>
                  </a:lnTo>
                  <a:lnTo>
                    <a:pt x="139" y="704"/>
                  </a:lnTo>
                  <a:lnTo>
                    <a:pt x="135" y="698"/>
                  </a:lnTo>
                  <a:lnTo>
                    <a:pt x="131" y="694"/>
                  </a:lnTo>
                  <a:lnTo>
                    <a:pt x="129" y="690"/>
                  </a:lnTo>
                  <a:lnTo>
                    <a:pt x="125" y="685"/>
                  </a:lnTo>
                  <a:lnTo>
                    <a:pt x="121" y="681"/>
                  </a:lnTo>
                  <a:lnTo>
                    <a:pt x="120" y="675"/>
                  </a:lnTo>
                  <a:lnTo>
                    <a:pt x="118" y="670"/>
                  </a:lnTo>
                  <a:lnTo>
                    <a:pt x="114" y="666"/>
                  </a:lnTo>
                  <a:lnTo>
                    <a:pt x="112" y="668"/>
                  </a:lnTo>
                  <a:lnTo>
                    <a:pt x="108" y="670"/>
                  </a:lnTo>
                  <a:lnTo>
                    <a:pt x="104" y="671"/>
                  </a:lnTo>
                  <a:lnTo>
                    <a:pt x="102" y="671"/>
                  </a:lnTo>
                  <a:lnTo>
                    <a:pt x="101" y="673"/>
                  </a:lnTo>
                  <a:lnTo>
                    <a:pt x="97" y="673"/>
                  </a:lnTo>
                  <a:lnTo>
                    <a:pt x="95" y="675"/>
                  </a:lnTo>
                  <a:lnTo>
                    <a:pt x="91" y="675"/>
                  </a:lnTo>
                  <a:lnTo>
                    <a:pt x="87" y="677"/>
                  </a:lnTo>
                  <a:lnTo>
                    <a:pt x="85" y="677"/>
                  </a:lnTo>
                  <a:lnTo>
                    <a:pt x="82" y="677"/>
                  </a:lnTo>
                  <a:lnTo>
                    <a:pt x="78" y="677"/>
                  </a:lnTo>
                  <a:lnTo>
                    <a:pt x="74" y="675"/>
                  </a:lnTo>
                  <a:lnTo>
                    <a:pt x="70" y="675"/>
                  </a:lnTo>
                  <a:lnTo>
                    <a:pt x="66" y="673"/>
                  </a:lnTo>
                  <a:lnTo>
                    <a:pt x="63" y="673"/>
                  </a:lnTo>
                  <a:lnTo>
                    <a:pt x="61" y="671"/>
                  </a:lnTo>
                  <a:lnTo>
                    <a:pt x="59" y="671"/>
                  </a:lnTo>
                  <a:lnTo>
                    <a:pt x="57" y="670"/>
                  </a:lnTo>
                  <a:lnTo>
                    <a:pt x="55" y="668"/>
                  </a:lnTo>
                  <a:lnTo>
                    <a:pt x="53" y="668"/>
                  </a:lnTo>
                  <a:lnTo>
                    <a:pt x="51" y="666"/>
                  </a:lnTo>
                  <a:lnTo>
                    <a:pt x="49" y="664"/>
                  </a:lnTo>
                  <a:lnTo>
                    <a:pt x="47" y="662"/>
                  </a:lnTo>
                  <a:lnTo>
                    <a:pt x="45" y="660"/>
                  </a:lnTo>
                  <a:lnTo>
                    <a:pt x="42" y="658"/>
                  </a:lnTo>
                  <a:lnTo>
                    <a:pt x="40" y="654"/>
                  </a:lnTo>
                  <a:lnTo>
                    <a:pt x="38" y="652"/>
                  </a:lnTo>
                  <a:lnTo>
                    <a:pt x="36" y="651"/>
                  </a:lnTo>
                  <a:lnTo>
                    <a:pt x="34" y="647"/>
                  </a:lnTo>
                  <a:lnTo>
                    <a:pt x="32" y="645"/>
                  </a:lnTo>
                  <a:lnTo>
                    <a:pt x="30" y="641"/>
                  </a:lnTo>
                  <a:lnTo>
                    <a:pt x="26" y="637"/>
                  </a:lnTo>
                  <a:lnTo>
                    <a:pt x="25" y="633"/>
                  </a:lnTo>
                  <a:lnTo>
                    <a:pt x="23" y="632"/>
                  </a:lnTo>
                  <a:lnTo>
                    <a:pt x="21" y="626"/>
                  </a:lnTo>
                  <a:lnTo>
                    <a:pt x="19" y="622"/>
                  </a:lnTo>
                  <a:lnTo>
                    <a:pt x="17" y="618"/>
                  </a:lnTo>
                  <a:lnTo>
                    <a:pt x="15" y="614"/>
                  </a:lnTo>
                  <a:lnTo>
                    <a:pt x="13" y="609"/>
                  </a:lnTo>
                  <a:lnTo>
                    <a:pt x="11" y="605"/>
                  </a:lnTo>
                  <a:lnTo>
                    <a:pt x="9" y="601"/>
                  </a:lnTo>
                  <a:lnTo>
                    <a:pt x="7" y="595"/>
                  </a:lnTo>
                  <a:lnTo>
                    <a:pt x="6" y="592"/>
                  </a:lnTo>
                  <a:lnTo>
                    <a:pt x="6" y="588"/>
                  </a:lnTo>
                  <a:lnTo>
                    <a:pt x="4" y="584"/>
                  </a:lnTo>
                  <a:lnTo>
                    <a:pt x="4" y="580"/>
                  </a:lnTo>
                  <a:lnTo>
                    <a:pt x="2" y="574"/>
                  </a:lnTo>
                  <a:lnTo>
                    <a:pt x="2" y="571"/>
                  </a:lnTo>
                  <a:lnTo>
                    <a:pt x="2" y="567"/>
                  </a:lnTo>
                  <a:lnTo>
                    <a:pt x="0" y="565"/>
                  </a:lnTo>
                  <a:lnTo>
                    <a:pt x="0" y="561"/>
                  </a:lnTo>
                  <a:lnTo>
                    <a:pt x="0" y="557"/>
                  </a:lnTo>
                  <a:lnTo>
                    <a:pt x="0" y="554"/>
                  </a:lnTo>
                  <a:lnTo>
                    <a:pt x="0" y="550"/>
                  </a:lnTo>
                  <a:lnTo>
                    <a:pt x="0" y="548"/>
                  </a:lnTo>
                  <a:lnTo>
                    <a:pt x="0" y="544"/>
                  </a:lnTo>
                  <a:lnTo>
                    <a:pt x="2" y="540"/>
                  </a:lnTo>
                  <a:lnTo>
                    <a:pt x="2" y="538"/>
                  </a:lnTo>
                  <a:lnTo>
                    <a:pt x="2" y="535"/>
                  </a:lnTo>
                  <a:lnTo>
                    <a:pt x="4" y="533"/>
                  </a:lnTo>
                  <a:lnTo>
                    <a:pt x="4" y="529"/>
                  </a:lnTo>
                  <a:lnTo>
                    <a:pt x="6" y="527"/>
                  </a:lnTo>
                  <a:lnTo>
                    <a:pt x="6" y="523"/>
                  </a:lnTo>
                  <a:lnTo>
                    <a:pt x="6" y="521"/>
                  </a:lnTo>
                  <a:lnTo>
                    <a:pt x="7" y="519"/>
                  </a:lnTo>
                  <a:lnTo>
                    <a:pt x="9" y="516"/>
                  </a:lnTo>
                  <a:lnTo>
                    <a:pt x="9" y="514"/>
                  </a:lnTo>
                  <a:lnTo>
                    <a:pt x="11" y="512"/>
                  </a:lnTo>
                  <a:lnTo>
                    <a:pt x="11" y="510"/>
                  </a:lnTo>
                  <a:lnTo>
                    <a:pt x="13" y="508"/>
                  </a:lnTo>
                  <a:lnTo>
                    <a:pt x="15" y="504"/>
                  </a:lnTo>
                  <a:lnTo>
                    <a:pt x="17" y="502"/>
                  </a:lnTo>
                  <a:lnTo>
                    <a:pt x="17" y="500"/>
                  </a:lnTo>
                  <a:lnTo>
                    <a:pt x="19" y="498"/>
                  </a:lnTo>
                  <a:lnTo>
                    <a:pt x="21" y="495"/>
                  </a:lnTo>
                  <a:lnTo>
                    <a:pt x="25" y="493"/>
                  </a:lnTo>
                  <a:lnTo>
                    <a:pt x="26" y="489"/>
                  </a:lnTo>
                  <a:lnTo>
                    <a:pt x="30" y="487"/>
                  </a:lnTo>
                  <a:lnTo>
                    <a:pt x="32" y="485"/>
                  </a:lnTo>
                  <a:lnTo>
                    <a:pt x="36" y="483"/>
                  </a:lnTo>
                  <a:lnTo>
                    <a:pt x="38" y="481"/>
                  </a:lnTo>
                  <a:lnTo>
                    <a:pt x="40" y="479"/>
                  </a:lnTo>
                  <a:lnTo>
                    <a:pt x="42" y="478"/>
                  </a:lnTo>
                  <a:lnTo>
                    <a:pt x="44" y="478"/>
                  </a:lnTo>
                  <a:lnTo>
                    <a:pt x="45" y="476"/>
                  </a:lnTo>
                  <a:lnTo>
                    <a:pt x="47" y="476"/>
                  </a:lnTo>
                  <a:lnTo>
                    <a:pt x="45" y="474"/>
                  </a:lnTo>
                  <a:lnTo>
                    <a:pt x="45" y="472"/>
                  </a:lnTo>
                  <a:lnTo>
                    <a:pt x="44" y="470"/>
                  </a:lnTo>
                  <a:lnTo>
                    <a:pt x="42" y="468"/>
                  </a:lnTo>
                  <a:lnTo>
                    <a:pt x="42" y="464"/>
                  </a:lnTo>
                  <a:lnTo>
                    <a:pt x="40" y="462"/>
                  </a:lnTo>
                  <a:lnTo>
                    <a:pt x="38" y="459"/>
                  </a:lnTo>
                  <a:lnTo>
                    <a:pt x="36" y="457"/>
                  </a:lnTo>
                  <a:lnTo>
                    <a:pt x="34" y="453"/>
                  </a:lnTo>
                  <a:lnTo>
                    <a:pt x="32" y="449"/>
                  </a:lnTo>
                  <a:lnTo>
                    <a:pt x="32" y="447"/>
                  </a:lnTo>
                  <a:lnTo>
                    <a:pt x="30" y="445"/>
                  </a:lnTo>
                  <a:lnTo>
                    <a:pt x="30" y="441"/>
                  </a:lnTo>
                  <a:lnTo>
                    <a:pt x="28" y="440"/>
                  </a:lnTo>
                  <a:lnTo>
                    <a:pt x="28" y="438"/>
                  </a:lnTo>
                  <a:lnTo>
                    <a:pt x="26" y="436"/>
                  </a:lnTo>
                  <a:lnTo>
                    <a:pt x="26" y="434"/>
                  </a:lnTo>
                  <a:lnTo>
                    <a:pt x="25" y="432"/>
                  </a:lnTo>
                  <a:lnTo>
                    <a:pt x="25" y="428"/>
                  </a:lnTo>
                  <a:lnTo>
                    <a:pt x="23" y="426"/>
                  </a:lnTo>
                  <a:lnTo>
                    <a:pt x="23" y="422"/>
                  </a:lnTo>
                  <a:lnTo>
                    <a:pt x="21" y="421"/>
                  </a:lnTo>
                  <a:lnTo>
                    <a:pt x="21" y="419"/>
                  </a:lnTo>
                  <a:lnTo>
                    <a:pt x="19" y="415"/>
                  </a:lnTo>
                  <a:lnTo>
                    <a:pt x="19" y="413"/>
                  </a:lnTo>
                  <a:lnTo>
                    <a:pt x="17" y="411"/>
                  </a:lnTo>
                  <a:lnTo>
                    <a:pt x="17" y="407"/>
                  </a:lnTo>
                  <a:lnTo>
                    <a:pt x="15" y="405"/>
                  </a:lnTo>
                  <a:lnTo>
                    <a:pt x="15" y="402"/>
                  </a:lnTo>
                  <a:lnTo>
                    <a:pt x="15" y="400"/>
                  </a:lnTo>
                  <a:lnTo>
                    <a:pt x="13" y="396"/>
                  </a:lnTo>
                  <a:lnTo>
                    <a:pt x="13" y="394"/>
                  </a:lnTo>
                  <a:lnTo>
                    <a:pt x="11" y="392"/>
                  </a:lnTo>
                  <a:lnTo>
                    <a:pt x="11" y="388"/>
                  </a:lnTo>
                  <a:lnTo>
                    <a:pt x="11" y="386"/>
                  </a:lnTo>
                  <a:lnTo>
                    <a:pt x="9" y="383"/>
                  </a:lnTo>
                  <a:lnTo>
                    <a:pt x="9" y="381"/>
                  </a:lnTo>
                  <a:lnTo>
                    <a:pt x="9" y="377"/>
                  </a:lnTo>
                  <a:lnTo>
                    <a:pt x="9" y="375"/>
                  </a:lnTo>
                  <a:lnTo>
                    <a:pt x="7" y="371"/>
                  </a:lnTo>
                  <a:lnTo>
                    <a:pt x="7" y="369"/>
                  </a:lnTo>
                  <a:lnTo>
                    <a:pt x="7" y="365"/>
                  </a:lnTo>
                  <a:lnTo>
                    <a:pt x="7" y="363"/>
                  </a:lnTo>
                  <a:lnTo>
                    <a:pt x="7" y="360"/>
                  </a:lnTo>
                  <a:lnTo>
                    <a:pt x="7" y="358"/>
                  </a:lnTo>
                  <a:lnTo>
                    <a:pt x="7" y="354"/>
                  </a:lnTo>
                  <a:lnTo>
                    <a:pt x="7" y="352"/>
                  </a:lnTo>
                  <a:lnTo>
                    <a:pt x="7" y="350"/>
                  </a:lnTo>
                  <a:lnTo>
                    <a:pt x="7" y="346"/>
                  </a:lnTo>
                  <a:lnTo>
                    <a:pt x="7" y="344"/>
                  </a:lnTo>
                  <a:lnTo>
                    <a:pt x="7" y="341"/>
                  </a:lnTo>
                  <a:lnTo>
                    <a:pt x="7" y="339"/>
                  </a:lnTo>
                  <a:lnTo>
                    <a:pt x="7" y="335"/>
                  </a:lnTo>
                  <a:lnTo>
                    <a:pt x="9" y="333"/>
                  </a:lnTo>
                  <a:lnTo>
                    <a:pt x="9" y="329"/>
                  </a:lnTo>
                  <a:lnTo>
                    <a:pt x="9" y="327"/>
                  </a:lnTo>
                  <a:lnTo>
                    <a:pt x="9" y="324"/>
                  </a:lnTo>
                  <a:lnTo>
                    <a:pt x="11" y="322"/>
                  </a:lnTo>
                  <a:lnTo>
                    <a:pt x="11" y="320"/>
                  </a:lnTo>
                  <a:lnTo>
                    <a:pt x="11" y="316"/>
                  </a:lnTo>
                  <a:lnTo>
                    <a:pt x="13" y="314"/>
                  </a:lnTo>
                  <a:lnTo>
                    <a:pt x="15" y="312"/>
                  </a:lnTo>
                  <a:lnTo>
                    <a:pt x="15" y="308"/>
                  </a:lnTo>
                  <a:lnTo>
                    <a:pt x="17" y="306"/>
                  </a:lnTo>
                  <a:lnTo>
                    <a:pt x="17" y="305"/>
                  </a:lnTo>
                  <a:lnTo>
                    <a:pt x="19" y="301"/>
                  </a:lnTo>
                  <a:lnTo>
                    <a:pt x="19" y="299"/>
                  </a:lnTo>
                  <a:lnTo>
                    <a:pt x="21" y="297"/>
                  </a:lnTo>
                  <a:lnTo>
                    <a:pt x="23" y="293"/>
                  </a:lnTo>
                  <a:lnTo>
                    <a:pt x="23" y="291"/>
                  </a:lnTo>
                  <a:lnTo>
                    <a:pt x="25" y="289"/>
                  </a:lnTo>
                  <a:lnTo>
                    <a:pt x="26" y="287"/>
                  </a:lnTo>
                  <a:lnTo>
                    <a:pt x="26" y="286"/>
                  </a:lnTo>
                  <a:lnTo>
                    <a:pt x="28" y="282"/>
                  </a:lnTo>
                  <a:lnTo>
                    <a:pt x="30" y="280"/>
                  </a:lnTo>
                  <a:lnTo>
                    <a:pt x="32" y="278"/>
                  </a:lnTo>
                  <a:lnTo>
                    <a:pt x="32" y="276"/>
                  </a:lnTo>
                  <a:lnTo>
                    <a:pt x="34" y="274"/>
                  </a:lnTo>
                  <a:lnTo>
                    <a:pt x="38" y="270"/>
                  </a:lnTo>
                  <a:lnTo>
                    <a:pt x="40" y="267"/>
                  </a:lnTo>
                  <a:lnTo>
                    <a:pt x="44" y="263"/>
                  </a:lnTo>
                  <a:lnTo>
                    <a:pt x="45" y="259"/>
                  </a:lnTo>
                  <a:lnTo>
                    <a:pt x="47" y="255"/>
                  </a:lnTo>
                  <a:lnTo>
                    <a:pt x="51" y="251"/>
                  </a:lnTo>
                  <a:lnTo>
                    <a:pt x="53" y="249"/>
                  </a:lnTo>
                  <a:lnTo>
                    <a:pt x="57" y="246"/>
                  </a:lnTo>
                  <a:lnTo>
                    <a:pt x="59" y="244"/>
                  </a:lnTo>
                  <a:lnTo>
                    <a:pt x="61" y="242"/>
                  </a:lnTo>
                  <a:lnTo>
                    <a:pt x="63" y="240"/>
                  </a:lnTo>
                  <a:lnTo>
                    <a:pt x="64" y="238"/>
                  </a:lnTo>
                  <a:lnTo>
                    <a:pt x="66" y="236"/>
                  </a:lnTo>
                  <a:lnTo>
                    <a:pt x="68" y="234"/>
                  </a:lnTo>
                  <a:lnTo>
                    <a:pt x="70" y="234"/>
                  </a:lnTo>
                  <a:lnTo>
                    <a:pt x="70" y="232"/>
                  </a:lnTo>
                  <a:lnTo>
                    <a:pt x="28" y="249"/>
                  </a:lnTo>
                  <a:lnTo>
                    <a:pt x="13" y="227"/>
                  </a:lnTo>
                  <a:lnTo>
                    <a:pt x="42" y="151"/>
                  </a:lnTo>
                  <a:lnTo>
                    <a:pt x="44" y="149"/>
                  </a:lnTo>
                  <a:lnTo>
                    <a:pt x="45" y="147"/>
                  </a:lnTo>
                  <a:lnTo>
                    <a:pt x="49" y="145"/>
                  </a:lnTo>
                  <a:lnTo>
                    <a:pt x="51" y="145"/>
                  </a:lnTo>
                  <a:lnTo>
                    <a:pt x="53" y="143"/>
                  </a:lnTo>
                  <a:lnTo>
                    <a:pt x="55" y="141"/>
                  </a:lnTo>
                  <a:lnTo>
                    <a:pt x="59" y="141"/>
                  </a:lnTo>
                  <a:lnTo>
                    <a:pt x="63" y="139"/>
                  </a:lnTo>
                  <a:lnTo>
                    <a:pt x="64" y="139"/>
                  </a:lnTo>
                  <a:lnTo>
                    <a:pt x="68" y="137"/>
                  </a:lnTo>
                  <a:lnTo>
                    <a:pt x="72" y="137"/>
                  </a:lnTo>
                  <a:lnTo>
                    <a:pt x="76" y="135"/>
                  </a:lnTo>
                  <a:lnTo>
                    <a:pt x="80" y="135"/>
                  </a:lnTo>
                  <a:lnTo>
                    <a:pt x="83" y="133"/>
                  </a:lnTo>
                  <a:lnTo>
                    <a:pt x="87" y="133"/>
                  </a:lnTo>
                  <a:lnTo>
                    <a:pt x="91" y="133"/>
                  </a:lnTo>
                  <a:lnTo>
                    <a:pt x="95" y="133"/>
                  </a:lnTo>
                  <a:lnTo>
                    <a:pt x="97" y="133"/>
                  </a:lnTo>
                  <a:lnTo>
                    <a:pt x="99" y="133"/>
                  </a:lnTo>
                  <a:lnTo>
                    <a:pt x="101" y="133"/>
                  </a:lnTo>
                  <a:lnTo>
                    <a:pt x="104" y="133"/>
                  </a:lnTo>
                  <a:lnTo>
                    <a:pt x="106" y="133"/>
                  </a:lnTo>
                  <a:lnTo>
                    <a:pt x="108" y="135"/>
                  </a:lnTo>
                  <a:lnTo>
                    <a:pt x="110" y="135"/>
                  </a:lnTo>
                  <a:lnTo>
                    <a:pt x="112" y="135"/>
                  </a:lnTo>
                  <a:lnTo>
                    <a:pt x="114" y="135"/>
                  </a:lnTo>
                  <a:lnTo>
                    <a:pt x="118" y="137"/>
                  </a:lnTo>
                  <a:lnTo>
                    <a:pt x="120" y="137"/>
                  </a:lnTo>
                  <a:lnTo>
                    <a:pt x="121" y="139"/>
                  </a:lnTo>
                  <a:lnTo>
                    <a:pt x="123" y="139"/>
                  </a:lnTo>
                  <a:lnTo>
                    <a:pt x="125" y="141"/>
                  </a:lnTo>
                  <a:lnTo>
                    <a:pt x="127" y="141"/>
                  </a:lnTo>
                  <a:lnTo>
                    <a:pt x="131" y="143"/>
                  </a:lnTo>
                  <a:lnTo>
                    <a:pt x="133" y="145"/>
                  </a:lnTo>
                  <a:lnTo>
                    <a:pt x="135" y="147"/>
                  </a:lnTo>
                  <a:lnTo>
                    <a:pt x="137" y="147"/>
                  </a:lnTo>
                  <a:lnTo>
                    <a:pt x="140" y="149"/>
                  </a:lnTo>
                  <a:lnTo>
                    <a:pt x="139" y="147"/>
                  </a:lnTo>
                  <a:lnTo>
                    <a:pt x="139" y="145"/>
                  </a:lnTo>
                  <a:lnTo>
                    <a:pt x="139" y="143"/>
                  </a:lnTo>
                  <a:lnTo>
                    <a:pt x="137" y="141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1" y="130"/>
                  </a:lnTo>
                  <a:lnTo>
                    <a:pt x="129" y="126"/>
                  </a:lnTo>
                  <a:lnTo>
                    <a:pt x="127" y="122"/>
                  </a:lnTo>
                  <a:lnTo>
                    <a:pt x="123" y="118"/>
                  </a:lnTo>
                  <a:lnTo>
                    <a:pt x="121" y="114"/>
                  </a:lnTo>
                  <a:lnTo>
                    <a:pt x="118" y="111"/>
                  </a:lnTo>
                  <a:lnTo>
                    <a:pt x="116" y="107"/>
                  </a:lnTo>
                  <a:lnTo>
                    <a:pt x="112" y="105"/>
                  </a:lnTo>
                  <a:lnTo>
                    <a:pt x="108" y="101"/>
                  </a:lnTo>
                  <a:lnTo>
                    <a:pt x="104" y="99"/>
                  </a:lnTo>
                  <a:lnTo>
                    <a:pt x="101" y="97"/>
                  </a:lnTo>
                  <a:lnTo>
                    <a:pt x="97" y="95"/>
                  </a:lnTo>
                  <a:lnTo>
                    <a:pt x="95" y="95"/>
                  </a:lnTo>
                  <a:lnTo>
                    <a:pt x="91" y="94"/>
                  </a:lnTo>
                  <a:lnTo>
                    <a:pt x="89" y="94"/>
                  </a:lnTo>
                  <a:lnTo>
                    <a:pt x="87" y="94"/>
                  </a:lnTo>
                  <a:lnTo>
                    <a:pt x="85" y="94"/>
                  </a:lnTo>
                  <a:lnTo>
                    <a:pt x="83" y="94"/>
                  </a:lnTo>
                  <a:lnTo>
                    <a:pt x="101" y="75"/>
                  </a:lnTo>
                  <a:lnTo>
                    <a:pt x="102" y="73"/>
                  </a:lnTo>
                  <a:lnTo>
                    <a:pt x="104" y="73"/>
                  </a:lnTo>
                  <a:lnTo>
                    <a:pt x="108" y="73"/>
                  </a:lnTo>
                  <a:lnTo>
                    <a:pt x="112" y="71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0" y="69"/>
                  </a:lnTo>
                  <a:lnTo>
                    <a:pt x="121" y="69"/>
                  </a:lnTo>
                  <a:lnTo>
                    <a:pt x="125" y="69"/>
                  </a:lnTo>
                  <a:lnTo>
                    <a:pt x="127" y="69"/>
                  </a:lnTo>
                  <a:lnTo>
                    <a:pt x="129" y="67"/>
                  </a:lnTo>
                  <a:lnTo>
                    <a:pt x="133" y="67"/>
                  </a:lnTo>
                  <a:lnTo>
                    <a:pt x="135" y="67"/>
                  </a:lnTo>
                  <a:lnTo>
                    <a:pt x="137" y="65"/>
                  </a:lnTo>
                  <a:lnTo>
                    <a:pt x="140" y="65"/>
                  </a:lnTo>
                  <a:lnTo>
                    <a:pt x="142" y="65"/>
                  </a:lnTo>
                  <a:lnTo>
                    <a:pt x="146" y="65"/>
                  </a:lnTo>
                  <a:lnTo>
                    <a:pt x="148" y="65"/>
                  </a:lnTo>
                  <a:lnTo>
                    <a:pt x="150" y="65"/>
                  </a:lnTo>
                  <a:lnTo>
                    <a:pt x="152" y="63"/>
                  </a:lnTo>
                  <a:lnTo>
                    <a:pt x="154" y="63"/>
                  </a:lnTo>
                  <a:lnTo>
                    <a:pt x="156" y="63"/>
                  </a:lnTo>
                  <a:lnTo>
                    <a:pt x="158" y="63"/>
                  </a:lnTo>
                  <a:lnTo>
                    <a:pt x="159" y="63"/>
                  </a:lnTo>
                  <a:lnTo>
                    <a:pt x="161" y="63"/>
                  </a:lnTo>
                  <a:lnTo>
                    <a:pt x="165" y="63"/>
                  </a:lnTo>
                  <a:lnTo>
                    <a:pt x="169" y="65"/>
                  </a:lnTo>
                  <a:lnTo>
                    <a:pt x="171" y="67"/>
                  </a:lnTo>
                  <a:lnTo>
                    <a:pt x="173" y="69"/>
                  </a:lnTo>
                  <a:lnTo>
                    <a:pt x="175" y="71"/>
                  </a:lnTo>
                  <a:lnTo>
                    <a:pt x="177" y="73"/>
                  </a:lnTo>
                  <a:lnTo>
                    <a:pt x="178" y="76"/>
                  </a:lnTo>
                  <a:lnTo>
                    <a:pt x="180" y="78"/>
                  </a:lnTo>
                  <a:lnTo>
                    <a:pt x="182" y="80"/>
                  </a:lnTo>
                  <a:lnTo>
                    <a:pt x="184" y="84"/>
                  </a:lnTo>
                  <a:lnTo>
                    <a:pt x="186" y="88"/>
                  </a:lnTo>
                  <a:lnTo>
                    <a:pt x="188" y="90"/>
                  </a:lnTo>
                  <a:lnTo>
                    <a:pt x="190" y="94"/>
                  </a:lnTo>
                  <a:lnTo>
                    <a:pt x="192" y="97"/>
                  </a:lnTo>
                  <a:lnTo>
                    <a:pt x="194" y="99"/>
                  </a:lnTo>
                  <a:lnTo>
                    <a:pt x="196" y="103"/>
                  </a:lnTo>
                  <a:lnTo>
                    <a:pt x="197" y="107"/>
                  </a:lnTo>
                  <a:lnTo>
                    <a:pt x="199" y="109"/>
                  </a:lnTo>
                  <a:lnTo>
                    <a:pt x="201" y="113"/>
                  </a:lnTo>
                  <a:lnTo>
                    <a:pt x="203" y="114"/>
                  </a:lnTo>
                  <a:lnTo>
                    <a:pt x="203" y="118"/>
                  </a:lnTo>
                  <a:lnTo>
                    <a:pt x="205" y="120"/>
                  </a:lnTo>
                  <a:lnTo>
                    <a:pt x="207" y="122"/>
                  </a:lnTo>
                  <a:lnTo>
                    <a:pt x="207" y="124"/>
                  </a:lnTo>
                  <a:lnTo>
                    <a:pt x="209" y="126"/>
                  </a:lnTo>
                  <a:lnTo>
                    <a:pt x="209" y="128"/>
                  </a:lnTo>
                  <a:lnTo>
                    <a:pt x="211" y="130"/>
                  </a:lnTo>
                  <a:lnTo>
                    <a:pt x="211" y="132"/>
                  </a:lnTo>
                  <a:lnTo>
                    <a:pt x="224" y="75"/>
                  </a:lnTo>
                  <a:lnTo>
                    <a:pt x="256" y="73"/>
                  </a:lnTo>
                  <a:lnTo>
                    <a:pt x="290" y="84"/>
                  </a:lnTo>
                  <a:lnTo>
                    <a:pt x="342" y="135"/>
                  </a:lnTo>
                  <a:lnTo>
                    <a:pt x="361" y="113"/>
                  </a:lnTo>
                  <a:lnTo>
                    <a:pt x="361" y="111"/>
                  </a:lnTo>
                  <a:lnTo>
                    <a:pt x="359" y="109"/>
                  </a:lnTo>
                  <a:lnTo>
                    <a:pt x="359" y="107"/>
                  </a:lnTo>
                  <a:lnTo>
                    <a:pt x="359" y="105"/>
                  </a:lnTo>
                  <a:lnTo>
                    <a:pt x="359" y="101"/>
                  </a:lnTo>
                  <a:lnTo>
                    <a:pt x="357" y="99"/>
                  </a:lnTo>
                  <a:lnTo>
                    <a:pt x="357" y="95"/>
                  </a:lnTo>
                  <a:lnTo>
                    <a:pt x="357" y="94"/>
                  </a:lnTo>
                  <a:lnTo>
                    <a:pt x="355" y="90"/>
                  </a:lnTo>
                  <a:lnTo>
                    <a:pt x="355" y="86"/>
                  </a:lnTo>
                  <a:lnTo>
                    <a:pt x="353" y="84"/>
                  </a:lnTo>
                  <a:lnTo>
                    <a:pt x="353" y="78"/>
                  </a:lnTo>
                  <a:lnTo>
                    <a:pt x="351" y="76"/>
                  </a:lnTo>
                  <a:lnTo>
                    <a:pt x="351" y="73"/>
                  </a:lnTo>
                  <a:lnTo>
                    <a:pt x="349" y="69"/>
                  </a:lnTo>
                  <a:lnTo>
                    <a:pt x="349" y="65"/>
                  </a:lnTo>
                  <a:lnTo>
                    <a:pt x="347" y="59"/>
                  </a:lnTo>
                  <a:lnTo>
                    <a:pt x="347" y="56"/>
                  </a:lnTo>
                  <a:lnTo>
                    <a:pt x="346" y="52"/>
                  </a:lnTo>
                  <a:lnTo>
                    <a:pt x="344" y="48"/>
                  </a:lnTo>
                  <a:lnTo>
                    <a:pt x="344" y="46"/>
                  </a:lnTo>
                  <a:lnTo>
                    <a:pt x="342" y="42"/>
                  </a:lnTo>
                  <a:lnTo>
                    <a:pt x="342" y="38"/>
                  </a:lnTo>
                  <a:lnTo>
                    <a:pt x="340" y="35"/>
                  </a:lnTo>
                  <a:lnTo>
                    <a:pt x="338" y="33"/>
                  </a:lnTo>
                  <a:lnTo>
                    <a:pt x="338" y="31"/>
                  </a:lnTo>
                  <a:lnTo>
                    <a:pt x="336" y="27"/>
                  </a:lnTo>
                  <a:lnTo>
                    <a:pt x="334" y="25"/>
                  </a:lnTo>
                  <a:lnTo>
                    <a:pt x="334" y="23"/>
                  </a:lnTo>
                  <a:lnTo>
                    <a:pt x="332" y="23"/>
                  </a:lnTo>
                  <a:lnTo>
                    <a:pt x="328" y="19"/>
                  </a:lnTo>
                  <a:lnTo>
                    <a:pt x="327" y="18"/>
                  </a:lnTo>
                  <a:lnTo>
                    <a:pt x="323" y="16"/>
                  </a:lnTo>
                  <a:lnTo>
                    <a:pt x="319" y="14"/>
                  </a:lnTo>
                  <a:lnTo>
                    <a:pt x="315" y="12"/>
                  </a:lnTo>
                  <a:lnTo>
                    <a:pt x="313" y="10"/>
                  </a:lnTo>
                  <a:lnTo>
                    <a:pt x="309" y="8"/>
                  </a:lnTo>
                  <a:lnTo>
                    <a:pt x="306" y="6"/>
                  </a:lnTo>
                  <a:lnTo>
                    <a:pt x="304" y="6"/>
                  </a:lnTo>
                  <a:lnTo>
                    <a:pt x="300" y="4"/>
                  </a:lnTo>
                  <a:lnTo>
                    <a:pt x="298" y="4"/>
                  </a:lnTo>
                  <a:lnTo>
                    <a:pt x="294" y="4"/>
                  </a:lnTo>
                  <a:lnTo>
                    <a:pt x="292" y="2"/>
                  </a:lnTo>
                  <a:lnTo>
                    <a:pt x="290" y="2"/>
                  </a:lnTo>
                  <a:lnTo>
                    <a:pt x="292" y="2"/>
                  </a:lnTo>
                  <a:lnTo>
                    <a:pt x="294" y="2"/>
                  </a:lnTo>
                  <a:lnTo>
                    <a:pt x="296" y="2"/>
                  </a:lnTo>
                  <a:lnTo>
                    <a:pt x="300" y="0"/>
                  </a:lnTo>
                  <a:lnTo>
                    <a:pt x="304" y="0"/>
                  </a:lnTo>
                  <a:lnTo>
                    <a:pt x="306" y="0"/>
                  </a:lnTo>
                  <a:lnTo>
                    <a:pt x="308" y="0"/>
                  </a:lnTo>
                  <a:lnTo>
                    <a:pt x="309" y="0"/>
                  </a:lnTo>
                  <a:lnTo>
                    <a:pt x="313" y="0"/>
                  </a:lnTo>
                  <a:lnTo>
                    <a:pt x="315" y="0"/>
                  </a:lnTo>
                  <a:lnTo>
                    <a:pt x="317" y="0"/>
                  </a:lnTo>
                  <a:lnTo>
                    <a:pt x="321" y="0"/>
                  </a:lnTo>
                  <a:lnTo>
                    <a:pt x="323" y="0"/>
                  </a:lnTo>
                  <a:lnTo>
                    <a:pt x="327" y="0"/>
                  </a:lnTo>
                  <a:lnTo>
                    <a:pt x="328" y="0"/>
                  </a:lnTo>
                  <a:lnTo>
                    <a:pt x="332" y="0"/>
                  </a:lnTo>
                  <a:lnTo>
                    <a:pt x="334" y="0"/>
                  </a:lnTo>
                  <a:lnTo>
                    <a:pt x="338" y="0"/>
                  </a:lnTo>
                  <a:lnTo>
                    <a:pt x="340" y="0"/>
                  </a:lnTo>
                  <a:lnTo>
                    <a:pt x="344" y="0"/>
                  </a:lnTo>
                  <a:lnTo>
                    <a:pt x="346" y="0"/>
                  </a:lnTo>
                  <a:lnTo>
                    <a:pt x="349" y="0"/>
                  </a:lnTo>
                  <a:lnTo>
                    <a:pt x="351" y="0"/>
                  </a:lnTo>
                  <a:lnTo>
                    <a:pt x="355" y="2"/>
                  </a:lnTo>
                  <a:lnTo>
                    <a:pt x="359" y="2"/>
                  </a:lnTo>
                  <a:lnTo>
                    <a:pt x="361" y="2"/>
                  </a:lnTo>
                  <a:lnTo>
                    <a:pt x="363" y="2"/>
                  </a:lnTo>
                  <a:lnTo>
                    <a:pt x="366" y="4"/>
                  </a:lnTo>
                  <a:lnTo>
                    <a:pt x="368" y="4"/>
                  </a:lnTo>
                  <a:lnTo>
                    <a:pt x="372" y="4"/>
                  </a:lnTo>
                  <a:lnTo>
                    <a:pt x="374" y="6"/>
                  </a:lnTo>
                  <a:lnTo>
                    <a:pt x="378" y="6"/>
                  </a:lnTo>
                  <a:lnTo>
                    <a:pt x="380" y="8"/>
                  </a:lnTo>
                  <a:lnTo>
                    <a:pt x="384" y="10"/>
                  </a:lnTo>
                  <a:lnTo>
                    <a:pt x="385" y="10"/>
                  </a:lnTo>
                  <a:lnTo>
                    <a:pt x="389" y="12"/>
                  </a:lnTo>
                  <a:lnTo>
                    <a:pt x="391" y="14"/>
                  </a:lnTo>
                  <a:lnTo>
                    <a:pt x="393" y="16"/>
                  </a:lnTo>
                  <a:lnTo>
                    <a:pt x="397" y="18"/>
                  </a:lnTo>
                  <a:lnTo>
                    <a:pt x="399" y="19"/>
                  </a:lnTo>
                  <a:lnTo>
                    <a:pt x="403" y="21"/>
                  </a:lnTo>
                  <a:lnTo>
                    <a:pt x="404" y="21"/>
                  </a:lnTo>
                  <a:lnTo>
                    <a:pt x="406" y="23"/>
                  </a:lnTo>
                  <a:lnTo>
                    <a:pt x="408" y="25"/>
                  </a:lnTo>
                  <a:lnTo>
                    <a:pt x="410" y="27"/>
                  </a:lnTo>
                  <a:lnTo>
                    <a:pt x="414" y="31"/>
                  </a:lnTo>
                  <a:lnTo>
                    <a:pt x="418" y="33"/>
                  </a:lnTo>
                  <a:lnTo>
                    <a:pt x="420" y="35"/>
                  </a:lnTo>
                  <a:lnTo>
                    <a:pt x="422" y="37"/>
                  </a:lnTo>
                  <a:lnTo>
                    <a:pt x="423" y="37"/>
                  </a:lnTo>
                  <a:lnTo>
                    <a:pt x="423" y="38"/>
                  </a:lnTo>
                  <a:lnTo>
                    <a:pt x="425" y="103"/>
                  </a:lnTo>
                  <a:lnTo>
                    <a:pt x="427" y="101"/>
                  </a:lnTo>
                  <a:lnTo>
                    <a:pt x="429" y="99"/>
                  </a:lnTo>
                  <a:lnTo>
                    <a:pt x="431" y="97"/>
                  </a:lnTo>
                  <a:lnTo>
                    <a:pt x="433" y="95"/>
                  </a:lnTo>
                  <a:lnTo>
                    <a:pt x="435" y="92"/>
                  </a:lnTo>
                  <a:lnTo>
                    <a:pt x="439" y="88"/>
                  </a:lnTo>
                  <a:lnTo>
                    <a:pt x="441" y="84"/>
                  </a:lnTo>
                  <a:lnTo>
                    <a:pt x="442" y="82"/>
                  </a:lnTo>
                  <a:lnTo>
                    <a:pt x="444" y="80"/>
                  </a:lnTo>
                  <a:lnTo>
                    <a:pt x="446" y="78"/>
                  </a:lnTo>
                  <a:lnTo>
                    <a:pt x="448" y="76"/>
                  </a:lnTo>
                  <a:lnTo>
                    <a:pt x="450" y="73"/>
                  </a:lnTo>
                  <a:lnTo>
                    <a:pt x="454" y="69"/>
                  </a:lnTo>
                  <a:lnTo>
                    <a:pt x="454" y="65"/>
                  </a:lnTo>
                  <a:lnTo>
                    <a:pt x="458" y="61"/>
                  </a:lnTo>
                  <a:lnTo>
                    <a:pt x="458" y="57"/>
                  </a:lnTo>
                  <a:lnTo>
                    <a:pt x="460" y="56"/>
                  </a:lnTo>
                  <a:lnTo>
                    <a:pt x="460" y="54"/>
                  </a:lnTo>
                  <a:lnTo>
                    <a:pt x="460" y="50"/>
                  </a:lnTo>
                  <a:lnTo>
                    <a:pt x="460" y="48"/>
                  </a:lnTo>
                  <a:lnTo>
                    <a:pt x="458" y="44"/>
                  </a:lnTo>
                  <a:lnTo>
                    <a:pt x="458" y="42"/>
                  </a:lnTo>
                  <a:lnTo>
                    <a:pt x="458" y="38"/>
                  </a:lnTo>
                  <a:lnTo>
                    <a:pt x="456" y="35"/>
                  </a:lnTo>
                  <a:lnTo>
                    <a:pt x="456" y="31"/>
                  </a:lnTo>
                  <a:lnTo>
                    <a:pt x="454" y="29"/>
                  </a:lnTo>
                  <a:lnTo>
                    <a:pt x="454" y="25"/>
                  </a:lnTo>
                  <a:lnTo>
                    <a:pt x="454" y="23"/>
                  </a:lnTo>
                  <a:lnTo>
                    <a:pt x="452" y="21"/>
                  </a:lnTo>
                  <a:lnTo>
                    <a:pt x="452" y="18"/>
                  </a:lnTo>
                  <a:lnTo>
                    <a:pt x="452" y="16"/>
                  </a:lnTo>
                  <a:lnTo>
                    <a:pt x="490" y="23"/>
                  </a:lnTo>
                  <a:lnTo>
                    <a:pt x="492" y="27"/>
                  </a:lnTo>
                  <a:lnTo>
                    <a:pt x="494" y="29"/>
                  </a:lnTo>
                  <a:lnTo>
                    <a:pt x="496" y="31"/>
                  </a:lnTo>
                  <a:lnTo>
                    <a:pt x="499" y="35"/>
                  </a:lnTo>
                  <a:lnTo>
                    <a:pt x="501" y="38"/>
                  </a:lnTo>
                  <a:lnTo>
                    <a:pt x="503" y="40"/>
                  </a:lnTo>
                  <a:lnTo>
                    <a:pt x="505" y="44"/>
                  </a:lnTo>
                  <a:lnTo>
                    <a:pt x="509" y="48"/>
                  </a:lnTo>
                  <a:lnTo>
                    <a:pt x="511" y="52"/>
                  </a:lnTo>
                  <a:lnTo>
                    <a:pt x="513" y="54"/>
                  </a:lnTo>
                  <a:lnTo>
                    <a:pt x="515" y="57"/>
                  </a:lnTo>
                  <a:lnTo>
                    <a:pt x="515" y="61"/>
                  </a:lnTo>
                  <a:lnTo>
                    <a:pt x="517" y="63"/>
                  </a:lnTo>
                  <a:lnTo>
                    <a:pt x="517" y="67"/>
                  </a:lnTo>
                  <a:lnTo>
                    <a:pt x="518" y="69"/>
                  </a:lnTo>
                  <a:lnTo>
                    <a:pt x="518" y="73"/>
                  </a:lnTo>
                  <a:lnTo>
                    <a:pt x="518" y="76"/>
                  </a:lnTo>
                  <a:lnTo>
                    <a:pt x="517" y="80"/>
                  </a:lnTo>
                  <a:lnTo>
                    <a:pt x="517" y="84"/>
                  </a:lnTo>
                  <a:lnTo>
                    <a:pt x="517" y="86"/>
                  </a:lnTo>
                  <a:lnTo>
                    <a:pt x="517" y="88"/>
                  </a:lnTo>
                  <a:lnTo>
                    <a:pt x="517" y="90"/>
                  </a:lnTo>
                  <a:lnTo>
                    <a:pt x="517" y="94"/>
                  </a:lnTo>
                  <a:lnTo>
                    <a:pt x="515" y="95"/>
                  </a:lnTo>
                  <a:lnTo>
                    <a:pt x="515" y="99"/>
                  </a:lnTo>
                  <a:lnTo>
                    <a:pt x="515" y="103"/>
                  </a:lnTo>
                  <a:lnTo>
                    <a:pt x="515" y="107"/>
                  </a:lnTo>
                  <a:lnTo>
                    <a:pt x="513" y="109"/>
                  </a:lnTo>
                  <a:lnTo>
                    <a:pt x="513" y="111"/>
                  </a:lnTo>
                  <a:lnTo>
                    <a:pt x="513" y="113"/>
                  </a:lnTo>
                  <a:lnTo>
                    <a:pt x="558" y="78"/>
                  </a:lnTo>
                  <a:lnTo>
                    <a:pt x="585" y="71"/>
                  </a:lnTo>
                  <a:lnTo>
                    <a:pt x="585" y="73"/>
                  </a:lnTo>
                  <a:lnTo>
                    <a:pt x="587" y="75"/>
                  </a:lnTo>
                  <a:lnTo>
                    <a:pt x="587" y="76"/>
                  </a:lnTo>
                  <a:lnTo>
                    <a:pt x="589" y="80"/>
                  </a:lnTo>
                  <a:lnTo>
                    <a:pt x="589" y="82"/>
                  </a:lnTo>
                  <a:lnTo>
                    <a:pt x="589" y="84"/>
                  </a:lnTo>
                  <a:lnTo>
                    <a:pt x="591" y="88"/>
                  </a:lnTo>
                  <a:lnTo>
                    <a:pt x="593" y="92"/>
                  </a:lnTo>
                  <a:lnTo>
                    <a:pt x="593" y="94"/>
                  </a:lnTo>
                  <a:lnTo>
                    <a:pt x="594" y="95"/>
                  </a:lnTo>
                  <a:lnTo>
                    <a:pt x="594" y="97"/>
                  </a:lnTo>
                  <a:lnTo>
                    <a:pt x="594" y="99"/>
                  </a:lnTo>
                  <a:lnTo>
                    <a:pt x="594" y="101"/>
                  </a:lnTo>
                  <a:lnTo>
                    <a:pt x="596" y="103"/>
                  </a:lnTo>
                  <a:lnTo>
                    <a:pt x="596" y="105"/>
                  </a:lnTo>
                  <a:lnTo>
                    <a:pt x="598" y="107"/>
                  </a:lnTo>
                  <a:lnTo>
                    <a:pt x="598" y="109"/>
                  </a:lnTo>
                  <a:lnTo>
                    <a:pt x="600" y="111"/>
                  </a:lnTo>
                  <a:lnTo>
                    <a:pt x="600" y="114"/>
                  </a:lnTo>
                  <a:lnTo>
                    <a:pt x="602" y="116"/>
                  </a:lnTo>
                  <a:lnTo>
                    <a:pt x="602" y="118"/>
                  </a:lnTo>
                  <a:lnTo>
                    <a:pt x="604" y="120"/>
                  </a:lnTo>
                  <a:lnTo>
                    <a:pt x="604" y="122"/>
                  </a:lnTo>
                  <a:lnTo>
                    <a:pt x="606" y="124"/>
                  </a:lnTo>
                  <a:lnTo>
                    <a:pt x="606" y="128"/>
                  </a:lnTo>
                  <a:lnTo>
                    <a:pt x="606" y="130"/>
                  </a:lnTo>
                  <a:lnTo>
                    <a:pt x="608" y="132"/>
                  </a:lnTo>
                  <a:lnTo>
                    <a:pt x="608" y="133"/>
                  </a:lnTo>
                  <a:lnTo>
                    <a:pt x="610" y="135"/>
                  </a:lnTo>
                  <a:lnTo>
                    <a:pt x="610" y="137"/>
                  </a:lnTo>
                  <a:lnTo>
                    <a:pt x="610" y="141"/>
                  </a:lnTo>
                  <a:lnTo>
                    <a:pt x="611" y="143"/>
                  </a:lnTo>
                  <a:lnTo>
                    <a:pt x="613" y="147"/>
                  </a:lnTo>
                  <a:lnTo>
                    <a:pt x="613" y="151"/>
                  </a:lnTo>
                  <a:lnTo>
                    <a:pt x="615" y="152"/>
                  </a:lnTo>
                  <a:lnTo>
                    <a:pt x="615" y="156"/>
                  </a:lnTo>
                  <a:lnTo>
                    <a:pt x="617" y="158"/>
                  </a:lnTo>
                  <a:lnTo>
                    <a:pt x="617" y="160"/>
                  </a:lnTo>
                  <a:lnTo>
                    <a:pt x="585" y="191"/>
                  </a:lnTo>
                  <a:lnTo>
                    <a:pt x="587" y="191"/>
                  </a:lnTo>
                  <a:lnTo>
                    <a:pt x="591" y="191"/>
                  </a:lnTo>
                  <a:lnTo>
                    <a:pt x="593" y="191"/>
                  </a:lnTo>
                  <a:lnTo>
                    <a:pt x="594" y="191"/>
                  </a:lnTo>
                  <a:lnTo>
                    <a:pt x="596" y="191"/>
                  </a:lnTo>
                  <a:lnTo>
                    <a:pt x="598" y="191"/>
                  </a:lnTo>
                  <a:lnTo>
                    <a:pt x="600" y="191"/>
                  </a:lnTo>
                  <a:lnTo>
                    <a:pt x="604" y="191"/>
                  </a:lnTo>
                  <a:lnTo>
                    <a:pt x="606" y="191"/>
                  </a:lnTo>
                  <a:lnTo>
                    <a:pt x="610" y="191"/>
                  </a:lnTo>
                  <a:lnTo>
                    <a:pt x="611" y="191"/>
                  </a:lnTo>
                  <a:lnTo>
                    <a:pt x="613" y="191"/>
                  </a:lnTo>
                  <a:lnTo>
                    <a:pt x="617" y="191"/>
                  </a:lnTo>
                  <a:lnTo>
                    <a:pt x="619" y="191"/>
                  </a:lnTo>
                  <a:lnTo>
                    <a:pt x="621" y="191"/>
                  </a:lnTo>
                  <a:lnTo>
                    <a:pt x="623" y="192"/>
                  </a:lnTo>
                  <a:lnTo>
                    <a:pt x="625" y="192"/>
                  </a:lnTo>
                  <a:lnTo>
                    <a:pt x="629" y="192"/>
                  </a:lnTo>
                  <a:lnTo>
                    <a:pt x="632" y="192"/>
                  </a:lnTo>
                  <a:lnTo>
                    <a:pt x="634" y="194"/>
                  </a:lnTo>
                  <a:lnTo>
                    <a:pt x="636" y="196"/>
                  </a:lnTo>
                  <a:lnTo>
                    <a:pt x="638" y="198"/>
                  </a:lnTo>
                  <a:lnTo>
                    <a:pt x="638" y="200"/>
                  </a:lnTo>
                  <a:lnTo>
                    <a:pt x="640" y="206"/>
                  </a:lnTo>
                  <a:lnTo>
                    <a:pt x="642" y="208"/>
                  </a:lnTo>
                  <a:lnTo>
                    <a:pt x="644" y="210"/>
                  </a:lnTo>
                  <a:lnTo>
                    <a:pt x="644" y="211"/>
                  </a:lnTo>
                  <a:lnTo>
                    <a:pt x="646" y="213"/>
                  </a:lnTo>
                  <a:lnTo>
                    <a:pt x="646" y="215"/>
                  </a:lnTo>
                  <a:lnTo>
                    <a:pt x="648" y="217"/>
                  </a:lnTo>
                  <a:lnTo>
                    <a:pt x="648" y="221"/>
                  </a:lnTo>
                  <a:lnTo>
                    <a:pt x="648" y="223"/>
                  </a:lnTo>
                  <a:lnTo>
                    <a:pt x="648" y="225"/>
                  </a:lnTo>
                  <a:lnTo>
                    <a:pt x="648" y="227"/>
                  </a:lnTo>
                  <a:lnTo>
                    <a:pt x="646" y="229"/>
                  </a:lnTo>
                  <a:lnTo>
                    <a:pt x="646" y="230"/>
                  </a:lnTo>
                  <a:lnTo>
                    <a:pt x="644" y="232"/>
                  </a:lnTo>
                  <a:lnTo>
                    <a:pt x="642" y="236"/>
                  </a:lnTo>
                  <a:lnTo>
                    <a:pt x="640" y="238"/>
                  </a:lnTo>
                  <a:lnTo>
                    <a:pt x="640" y="242"/>
                  </a:lnTo>
                  <a:lnTo>
                    <a:pt x="638" y="244"/>
                  </a:lnTo>
                  <a:lnTo>
                    <a:pt x="638" y="246"/>
                  </a:lnTo>
                  <a:lnTo>
                    <a:pt x="638" y="248"/>
                  </a:lnTo>
                  <a:lnTo>
                    <a:pt x="636" y="249"/>
                  </a:lnTo>
                  <a:lnTo>
                    <a:pt x="636" y="253"/>
                  </a:lnTo>
                  <a:lnTo>
                    <a:pt x="636" y="255"/>
                  </a:lnTo>
                  <a:lnTo>
                    <a:pt x="636" y="257"/>
                  </a:lnTo>
                  <a:lnTo>
                    <a:pt x="634" y="261"/>
                  </a:lnTo>
                  <a:lnTo>
                    <a:pt x="634" y="263"/>
                  </a:lnTo>
                  <a:lnTo>
                    <a:pt x="634" y="265"/>
                  </a:lnTo>
                  <a:lnTo>
                    <a:pt x="634" y="268"/>
                  </a:lnTo>
                  <a:lnTo>
                    <a:pt x="632" y="270"/>
                  </a:lnTo>
                  <a:lnTo>
                    <a:pt x="632" y="272"/>
                  </a:lnTo>
                  <a:lnTo>
                    <a:pt x="632" y="274"/>
                  </a:lnTo>
                  <a:lnTo>
                    <a:pt x="632" y="276"/>
                  </a:lnTo>
                  <a:lnTo>
                    <a:pt x="632" y="278"/>
                  </a:lnTo>
                  <a:lnTo>
                    <a:pt x="632" y="280"/>
                  </a:lnTo>
                  <a:lnTo>
                    <a:pt x="632" y="284"/>
                  </a:lnTo>
                  <a:lnTo>
                    <a:pt x="632" y="286"/>
                  </a:lnTo>
                  <a:lnTo>
                    <a:pt x="632" y="287"/>
                  </a:lnTo>
                  <a:lnTo>
                    <a:pt x="606" y="291"/>
                  </a:lnTo>
                  <a:lnTo>
                    <a:pt x="608" y="230"/>
                  </a:lnTo>
                  <a:lnTo>
                    <a:pt x="575" y="278"/>
                  </a:lnTo>
                  <a:lnTo>
                    <a:pt x="574" y="278"/>
                  </a:lnTo>
                  <a:lnTo>
                    <a:pt x="572" y="280"/>
                  </a:lnTo>
                  <a:lnTo>
                    <a:pt x="570" y="280"/>
                  </a:lnTo>
                  <a:lnTo>
                    <a:pt x="566" y="280"/>
                  </a:lnTo>
                  <a:lnTo>
                    <a:pt x="564" y="282"/>
                  </a:lnTo>
                  <a:lnTo>
                    <a:pt x="560" y="282"/>
                  </a:lnTo>
                  <a:lnTo>
                    <a:pt x="556" y="282"/>
                  </a:lnTo>
                  <a:lnTo>
                    <a:pt x="553" y="284"/>
                  </a:lnTo>
                  <a:lnTo>
                    <a:pt x="551" y="284"/>
                  </a:lnTo>
                  <a:lnTo>
                    <a:pt x="549" y="286"/>
                  </a:lnTo>
                  <a:lnTo>
                    <a:pt x="545" y="286"/>
                  </a:lnTo>
                  <a:lnTo>
                    <a:pt x="543" y="286"/>
                  </a:lnTo>
                  <a:lnTo>
                    <a:pt x="541" y="286"/>
                  </a:lnTo>
                  <a:lnTo>
                    <a:pt x="539" y="287"/>
                  </a:lnTo>
                  <a:lnTo>
                    <a:pt x="536" y="287"/>
                  </a:lnTo>
                  <a:lnTo>
                    <a:pt x="534" y="287"/>
                  </a:lnTo>
                  <a:lnTo>
                    <a:pt x="532" y="287"/>
                  </a:lnTo>
                  <a:lnTo>
                    <a:pt x="528" y="289"/>
                  </a:lnTo>
                  <a:lnTo>
                    <a:pt x="526" y="289"/>
                  </a:lnTo>
                  <a:lnTo>
                    <a:pt x="524" y="291"/>
                  </a:lnTo>
                  <a:lnTo>
                    <a:pt x="520" y="291"/>
                  </a:lnTo>
                  <a:lnTo>
                    <a:pt x="518" y="291"/>
                  </a:lnTo>
                  <a:lnTo>
                    <a:pt x="515" y="293"/>
                  </a:lnTo>
                  <a:lnTo>
                    <a:pt x="513" y="293"/>
                  </a:lnTo>
                  <a:lnTo>
                    <a:pt x="509" y="293"/>
                  </a:lnTo>
                  <a:lnTo>
                    <a:pt x="507" y="293"/>
                  </a:lnTo>
                  <a:lnTo>
                    <a:pt x="503" y="295"/>
                  </a:lnTo>
                  <a:lnTo>
                    <a:pt x="501" y="295"/>
                  </a:lnTo>
                  <a:lnTo>
                    <a:pt x="498" y="295"/>
                  </a:lnTo>
                  <a:lnTo>
                    <a:pt x="496" y="297"/>
                  </a:lnTo>
                  <a:lnTo>
                    <a:pt x="492" y="297"/>
                  </a:lnTo>
                  <a:lnTo>
                    <a:pt x="490" y="297"/>
                  </a:lnTo>
                  <a:lnTo>
                    <a:pt x="486" y="299"/>
                  </a:lnTo>
                  <a:lnTo>
                    <a:pt x="484" y="299"/>
                  </a:lnTo>
                  <a:lnTo>
                    <a:pt x="482" y="299"/>
                  </a:lnTo>
                  <a:lnTo>
                    <a:pt x="479" y="301"/>
                  </a:lnTo>
                  <a:lnTo>
                    <a:pt x="477" y="301"/>
                  </a:lnTo>
                  <a:lnTo>
                    <a:pt x="473" y="301"/>
                  </a:lnTo>
                  <a:lnTo>
                    <a:pt x="471" y="301"/>
                  </a:lnTo>
                  <a:lnTo>
                    <a:pt x="469" y="303"/>
                  </a:lnTo>
                  <a:lnTo>
                    <a:pt x="465" y="303"/>
                  </a:lnTo>
                  <a:lnTo>
                    <a:pt x="463" y="303"/>
                  </a:lnTo>
                  <a:lnTo>
                    <a:pt x="461" y="303"/>
                  </a:lnTo>
                  <a:lnTo>
                    <a:pt x="458" y="305"/>
                  </a:lnTo>
                  <a:lnTo>
                    <a:pt x="456" y="305"/>
                  </a:lnTo>
                  <a:lnTo>
                    <a:pt x="454" y="305"/>
                  </a:lnTo>
                  <a:lnTo>
                    <a:pt x="452" y="305"/>
                  </a:lnTo>
                  <a:lnTo>
                    <a:pt x="450" y="305"/>
                  </a:lnTo>
                  <a:lnTo>
                    <a:pt x="448" y="305"/>
                  </a:lnTo>
                  <a:lnTo>
                    <a:pt x="444" y="306"/>
                  </a:lnTo>
                  <a:lnTo>
                    <a:pt x="442" y="306"/>
                  </a:lnTo>
                  <a:lnTo>
                    <a:pt x="441" y="306"/>
                  </a:lnTo>
                  <a:lnTo>
                    <a:pt x="439" y="306"/>
                  </a:lnTo>
                  <a:lnTo>
                    <a:pt x="437" y="306"/>
                  </a:lnTo>
                  <a:lnTo>
                    <a:pt x="435" y="306"/>
                  </a:lnTo>
                  <a:lnTo>
                    <a:pt x="433" y="306"/>
                  </a:lnTo>
                  <a:lnTo>
                    <a:pt x="431" y="306"/>
                  </a:lnTo>
                  <a:lnTo>
                    <a:pt x="427" y="308"/>
                  </a:lnTo>
                  <a:lnTo>
                    <a:pt x="425" y="308"/>
                  </a:lnTo>
                  <a:lnTo>
                    <a:pt x="423" y="308"/>
                  </a:lnTo>
                  <a:lnTo>
                    <a:pt x="420" y="308"/>
                  </a:lnTo>
                  <a:lnTo>
                    <a:pt x="416" y="308"/>
                  </a:lnTo>
                  <a:lnTo>
                    <a:pt x="414" y="308"/>
                  </a:lnTo>
                  <a:lnTo>
                    <a:pt x="410" y="308"/>
                  </a:lnTo>
                  <a:lnTo>
                    <a:pt x="408" y="308"/>
                  </a:lnTo>
                  <a:lnTo>
                    <a:pt x="404" y="308"/>
                  </a:lnTo>
                  <a:lnTo>
                    <a:pt x="401" y="310"/>
                  </a:lnTo>
                  <a:lnTo>
                    <a:pt x="397" y="310"/>
                  </a:lnTo>
                  <a:lnTo>
                    <a:pt x="393" y="310"/>
                  </a:lnTo>
                  <a:lnTo>
                    <a:pt x="389" y="310"/>
                  </a:lnTo>
                  <a:lnTo>
                    <a:pt x="385" y="310"/>
                  </a:lnTo>
                  <a:lnTo>
                    <a:pt x="384" y="310"/>
                  </a:lnTo>
                  <a:lnTo>
                    <a:pt x="380" y="310"/>
                  </a:lnTo>
                  <a:lnTo>
                    <a:pt x="376" y="310"/>
                  </a:lnTo>
                  <a:lnTo>
                    <a:pt x="372" y="310"/>
                  </a:lnTo>
                  <a:lnTo>
                    <a:pt x="368" y="310"/>
                  </a:lnTo>
                  <a:lnTo>
                    <a:pt x="365" y="310"/>
                  </a:lnTo>
                  <a:lnTo>
                    <a:pt x="361" y="310"/>
                  </a:lnTo>
                  <a:lnTo>
                    <a:pt x="357" y="310"/>
                  </a:lnTo>
                  <a:lnTo>
                    <a:pt x="353" y="310"/>
                  </a:lnTo>
                  <a:lnTo>
                    <a:pt x="349" y="310"/>
                  </a:lnTo>
                  <a:lnTo>
                    <a:pt x="346" y="310"/>
                  </a:lnTo>
                  <a:lnTo>
                    <a:pt x="342" y="310"/>
                  </a:lnTo>
                  <a:lnTo>
                    <a:pt x="338" y="310"/>
                  </a:lnTo>
                  <a:lnTo>
                    <a:pt x="334" y="310"/>
                  </a:lnTo>
                  <a:lnTo>
                    <a:pt x="330" y="310"/>
                  </a:lnTo>
                  <a:lnTo>
                    <a:pt x="327" y="310"/>
                  </a:lnTo>
                  <a:lnTo>
                    <a:pt x="323" y="310"/>
                  </a:lnTo>
                  <a:lnTo>
                    <a:pt x="319" y="310"/>
                  </a:lnTo>
                  <a:lnTo>
                    <a:pt x="315" y="310"/>
                  </a:lnTo>
                  <a:lnTo>
                    <a:pt x="311" y="310"/>
                  </a:lnTo>
                  <a:lnTo>
                    <a:pt x="308" y="310"/>
                  </a:lnTo>
                  <a:lnTo>
                    <a:pt x="306" y="310"/>
                  </a:lnTo>
                  <a:lnTo>
                    <a:pt x="302" y="310"/>
                  </a:lnTo>
                  <a:lnTo>
                    <a:pt x="298" y="310"/>
                  </a:lnTo>
                  <a:lnTo>
                    <a:pt x="296" y="310"/>
                  </a:lnTo>
                  <a:lnTo>
                    <a:pt x="292" y="310"/>
                  </a:lnTo>
                  <a:lnTo>
                    <a:pt x="289" y="310"/>
                  </a:lnTo>
                  <a:lnTo>
                    <a:pt x="287" y="310"/>
                  </a:lnTo>
                  <a:lnTo>
                    <a:pt x="283" y="310"/>
                  </a:lnTo>
                  <a:lnTo>
                    <a:pt x="281" y="310"/>
                  </a:lnTo>
                  <a:lnTo>
                    <a:pt x="277" y="308"/>
                  </a:lnTo>
                  <a:lnTo>
                    <a:pt x="275" y="308"/>
                  </a:lnTo>
                  <a:lnTo>
                    <a:pt x="273" y="308"/>
                  </a:lnTo>
                  <a:lnTo>
                    <a:pt x="271" y="308"/>
                  </a:lnTo>
                  <a:lnTo>
                    <a:pt x="270" y="308"/>
                  </a:lnTo>
                  <a:lnTo>
                    <a:pt x="268" y="308"/>
                  </a:lnTo>
                  <a:lnTo>
                    <a:pt x="266" y="308"/>
                  </a:lnTo>
                  <a:lnTo>
                    <a:pt x="262" y="308"/>
                  </a:lnTo>
                  <a:lnTo>
                    <a:pt x="260" y="306"/>
                  </a:lnTo>
                  <a:lnTo>
                    <a:pt x="258" y="306"/>
                  </a:lnTo>
                  <a:lnTo>
                    <a:pt x="256" y="306"/>
                  </a:lnTo>
                  <a:lnTo>
                    <a:pt x="252" y="303"/>
                  </a:lnTo>
                  <a:lnTo>
                    <a:pt x="249" y="301"/>
                  </a:lnTo>
                  <a:lnTo>
                    <a:pt x="247" y="297"/>
                  </a:lnTo>
                  <a:lnTo>
                    <a:pt x="243" y="295"/>
                  </a:lnTo>
                  <a:lnTo>
                    <a:pt x="241" y="291"/>
                  </a:lnTo>
                  <a:lnTo>
                    <a:pt x="239" y="289"/>
                  </a:lnTo>
                  <a:lnTo>
                    <a:pt x="237" y="287"/>
                  </a:lnTo>
                  <a:lnTo>
                    <a:pt x="235" y="289"/>
                  </a:lnTo>
                  <a:lnTo>
                    <a:pt x="232" y="291"/>
                  </a:lnTo>
                  <a:lnTo>
                    <a:pt x="230" y="293"/>
                  </a:lnTo>
                  <a:lnTo>
                    <a:pt x="226" y="295"/>
                  </a:lnTo>
                  <a:lnTo>
                    <a:pt x="224" y="295"/>
                  </a:lnTo>
                  <a:lnTo>
                    <a:pt x="222" y="297"/>
                  </a:lnTo>
                  <a:lnTo>
                    <a:pt x="220" y="299"/>
                  </a:lnTo>
                  <a:lnTo>
                    <a:pt x="218" y="301"/>
                  </a:lnTo>
                  <a:lnTo>
                    <a:pt x="216" y="303"/>
                  </a:lnTo>
                  <a:lnTo>
                    <a:pt x="213" y="305"/>
                  </a:lnTo>
                  <a:lnTo>
                    <a:pt x="211" y="306"/>
                  </a:lnTo>
                  <a:lnTo>
                    <a:pt x="209" y="308"/>
                  </a:lnTo>
                  <a:lnTo>
                    <a:pt x="205" y="310"/>
                  </a:lnTo>
                  <a:lnTo>
                    <a:pt x="203" y="310"/>
                  </a:lnTo>
                  <a:lnTo>
                    <a:pt x="201" y="312"/>
                  </a:lnTo>
                  <a:lnTo>
                    <a:pt x="197" y="314"/>
                  </a:lnTo>
                  <a:lnTo>
                    <a:pt x="196" y="316"/>
                  </a:lnTo>
                  <a:lnTo>
                    <a:pt x="194" y="318"/>
                  </a:lnTo>
                  <a:lnTo>
                    <a:pt x="192" y="320"/>
                  </a:lnTo>
                  <a:lnTo>
                    <a:pt x="188" y="324"/>
                  </a:lnTo>
                  <a:lnTo>
                    <a:pt x="186" y="325"/>
                  </a:lnTo>
                  <a:lnTo>
                    <a:pt x="182" y="327"/>
                  </a:lnTo>
                  <a:lnTo>
                    <a:pt x="182" y="329"/>
                  </a:lnTo>
                  <a:lnTo>
                    <a:pt x="180" y="331"/>
                  </a:lnTo>
                  <a:lnTo>
                    <a:pt x="180" y="335"/>
                  </a:lnTo>
                  <a:lnTo>
                    <a:pt x="180" y="337"/>
                  </a:lnTo>
                  <a:lnTo>
                    <a:pt x="178" y="341"/>
                  </a:lnTo>
                  <a:lnTo>
                    <a:pt x="178" y="343"/>
                  </a:lnTo>
                  <a:lnTo>
                    <a:pt x="178" y="346"/>
                  </a:lnTo>
                  <a:lnTo>
                    <a:pt x="178" y="348"/>
                  </a:lnTo>
                  <a:lnTo>
                    <a:pt x="178" y="352"/>
                  </a:lnTo>
                  <a:lnTo>
                    <a:pt x="178" y="356"/>
                  </a:lnTo>
                  <a:lnTo>
                    <a:pt x="178" y="360"/>
                  </a:lnTo>
                  <a:lnTo>
                    <a:pt x="178" y="363"/>
                  </a:lnTo>
                  <a:lnTo>
                    <a:pt x="178" y="367"/>
                  </a:lnTo>
                  <a:lnTo>
                    <a:pt x="178" y="369"/>
                  </a:lnTo>
                  <a:lnTo>
                    <a:pt x="178" y="373"/>
                  </a:lnTo>
                  <a:lnTo>
                    <a:pt x="178" y="375"/>
                  </a:lnTo>
                  <a:lnTo>
                    <a:pt x="178" y="377"/>
                  </a:lnTo>
                  <a:lnTo>
                    <a:pt x="178" y="379"/>
                  </a:lnTo>
                  <a:lnTo>
                    <a:pt x="178" y="381"/>
                  </a:lnTo>
                  <a:lnTo>
                    <a:pt x="178" y="383"/>
                  </a:lnTo>
                  <a:lnTo>
                    <a:pt x="178" y="384"/>
                  </a:lnTo>
                  <a:lnTo>
                    <a:pt x="178" y="386"/>
                  </a:lnTo>
                  <a:lnTo>
                    <a:pt x="178" y="390"/>
                  </a:lnTo>
                  <a:lnTo>
                    <a:pt x="178" y="392"/>
                  </a:lnTo>
                  <a:lnTo>
                    <a:pt x="178" y="394"/>
                  </a:lnTo>
                  <a:lnTo>
                    <a:pt x="178" y="398"/>
                  </a:lnTo>
                  <a:lnTo>
                    <a:pt x="178" y="402"/>
                  </a:lnTo>
                  <a:lnTo>
                    <a:pt x="180" y="405"/>
                  </a:lnTo>
                  <a:lnTo>
                    <a:pt x="180" y="409"/>
                  </a:lnTo>
                  <a:lnTo>
                    <a:pt x="180" y="413"/>
                  </a:lnTo>
                  <a:lnTo>
                    <a:pt x="180" y="417"/>
                  </a:lnTo>
                  <a:lnTo>
                    <a:pt x="180" y="419"/>
                  </a:lnTo>
                  <a:lnTo>
                    <a:pt x="182" y="422"/>
                  </a:lnTo>
                  <a:lnTo>
                    <a:pt x="182" y="424"/>
                  </a:lnTo>
                  <a:lnTo>
                    <a:pt x="182" y="428"/>
                  </a:lnTo>
                  <a:lnTo>
                    <a:pt x="182" y="430"/>
                  </a:lnTo>
                  <a:lnTo>
                    <a:pt x="184" y="432"/>
                  </a:lnTo>
                  <a:lnTo>
                    <a:pt x="184" y="434"/>
                  </a:lnTo>
                  <a:lnTo>
                    <a:pt x="184" y="438"/>
                  </a:lnTo>
                  <a:lnTo>
                    <a:pt x="182" y="441"/>
                  </a:lnTo>
                  <a:lnTo>
                    <a:pt x="180" y="445"/>
                  </a:lnTo>
                  <a:lnTo>
                    <a:pt x="177" y="449"/>
                  </a:lnTo>
                  <a:lnTo>
                    <a:pt x="173" y="453"/>
                  </a:lnTo>
                  <a:lnTo>
                    <a:pt x="171" y="455"/>
                  </a:lnTo>
                  <a:lnTo>
                    <a:pt x="169" y="457"/>
                  </a:lnTo>
                  <a:lnTo>
                    <a:pt x="167" y="460"/>
                  </a:lnTo>
                  <a:lnTo>
                    <a:pt x="165" y="462"/>
                  </a:lnTo>
                  <a:lnTo>
                    <a:pt x="163" y="464"/>
                  </a:lnTo>
                  <a:lnTo>
                    <a:pt x="161" y="466"/>
                  </a:lnTo>
                  <a:lnTo>
                    <a:pt x="159" y="468"/>
                  </a:lnTo>
                  <a:lnTo>
                    <a:pt x="158" y="470"/>
                  </a:lnTo>
                  <a:lnTo>
                    <a:pt x="154" y="474"/>
                  </a:lnTo>
                  <a:lnTo>
                    <a:pt x="150" y="476"/>
                  </a:lnTo>
                  <a:lnTo>
                    <a:pt x="146" y="479"/>
                  </a:lnTo>
                  <a:lnTo>
                    <a:pt x="144" y="481"/>
                  </a:lnTo>
                  <a:lnTo>
                    <a:pt x="142" y="483"/>
                  </a:lnTo>
                  <a:lnTo>
                    <a:pt x="142" y="485"/>
                  </a:lnTo>
                  <a:lnTo>
                    <a:pt x="142" y="487"/>
                  </a:lnTo>
                  <a:lnTo>
                    <a:pt x="142" y="489"/>
                  </a:lnTo>
                  <a:lnTo>
                    <a:pt x="142" y="491"/>
                  </a:lnTo>
                  <a:lnTo>
                    <a:pt x="142" y="495"/>
                  </a:lnTo>
                  <a:lnTo>
                    <a:pt x="142" y="498"/>
                  </a:lnTo>
                  <a:lnTo>
                    <a:pt x="142" y="502"/>
                  </a:lnTo>
                  <a:lnTo>
                    <a:pt x="142" y="504"/>
                  </a:lnTo>
                  <a:lnTo>
                    <a:pt x="142" y="506"/>
                  </a:lnTo>
                  <a:lnTo>
                    <a:pt x="142" y="508"/>
                  </a:lnTo>
                  <a:lnTo>
                    <a:pt x="142" y="510"/>
                  </a:lnTo>
                  <a:lnTo>
                    <a:pt x="142" y="514"/>
                  </a:lnTo>
                  <a:lnTo>
                    <a:pt x="142" y="517"/>
                  </a:lnTo>
                  <a:lnTo>
                    <a:pt x="142" y="521"/>
                  </a:lnTo>
                  <a:lnTo>
                    <a:pt x="144" y="525"/>
                  </a:lnTo>
                  <a:lnTo>
                    <a:pt x="144" y="527"/>
                  </a:lnTo>
                  <a:lnTo>
                    <a:pt x="144" y="529"/>
                  </a:lnTo>
                  <a:lnTo>
                    <a:pt x="144" y="531"/>
                  </a:lnTo>
                  <a:lnTo>
                    <a:pt x="106" y="5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4" name="Freeform 142">
              <a:extLst>
                <a:ext uri="{FF2B5EF4-FFF2-40B4-BE49-F238E27FC236}">
                  <a16:creationId xmlns:a16="http://schemas.microsoft.com/office/drawing/2014/main" id="{012A9DB3-4CC0-216F-54DE-805F791BE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4" y="3288"/>
              <a:ext cx="60" cy="23"/>
            </a:xfrm>
            <a:custGeom>
              <a:avLst/>
              <a:gdLst>
                <a:gd name="T0" fmla="*/ 1 w 120"/>
                <a:gd name="T1" fmla="*/ 0 h 48"/>
                <a:gd name="T2" fmla="*/ 1 w 120"/>
                <a:gd name="T3" fmla="*/ 0 h 48"/>
                <a:gd name="T4" fmla="*/ 1 w 120"/>
                <a:gd name="T5" fmla="*/ 0 h 48"/>
                <a:gd name="T6" fmla="*/ 1 w 120"/>
                <a:gd name="T7" fmla="*/ 0 h 48"/>
                <a:gd name="T8" fmla="*/ 1 w 120"/>
                <a:gd name="T9" fmla="*/ 0 h 48"/>
                <a:gd name="T10" fmla="*/ 1 w 120"/>
                <a:gd name="T11" fmla="*/ 0 h 48"/>
                <a:gd name="T12" fmla="*/ 1 w 120"/>
                <a:gd name="T13" fmla="*/ 0 h 48"/>
                <a:gd name="T14" fmla="*/ 1 w 120"/>
                <a:gd name="T15" fmla="*/ 0 h 48"/>
                <a:gd name="T16" fmla="*/ 1 w 120"/>
                <a:gd name="T17" fmla="*/ 0 h 48"/>
                <a:gd name="T18" fmla="*/ 1 w 120"/>
                <a:gd name="T19" fmla="*/ 0 h 48"/>
                <a:gd name="T20" fmla="*/ 0 w 120"/>
                <a:gd name="T21" fmla="*/ 0 h 48"/>
                <a:gd name="T22" fmla="*/ 0 w 120"/>
                <a:gd name="T23" fmla="*/ 0 h 48"/>
                <a:gd name="T24" fmla="*/ 0 w 120"/>
                <a:gd name="T25" fmla="*/ 0 h 48"/>
                <a:gd name="T26" fmla="*/ 0 w 120"/>
                <a:gd name="T27" fmla="*/ 0 h 48"/>
                <a:gd name="T28" fmla="*/ 1 w 120"/>
                <a:gd name="T29" fmla="*/ 0 h 48"/>
                <a:gd name="T30" fmla="*/ 1 w 120"/>
                <a:gd name="T31" fmla="*/ 0 h 48"/>
                <a:gd name="T32" fmla="*/ 1 w 120"/>
                <a:gd name="T33" fmla="*/ 0 h 48"/>
                <a:gd name="T34" fmla="*/ 1 w 120"/>
                <a:gd name="T35" fmla="*/ 0 h 48"/>
                <a:gd name="T36" fmla="*/ 1 w 120"/>
                <a:gd name="T37" fmla="*/ 0 h 48"/>
                <a:gd name="T38" fmla="*/ 1 w 120"/>
                <a:gd name="T39" fmla="*/ 0 h 48"/>
                <a:gd name="T40" fmla="*/ 1 w 120"/>
                <a:gd name="T41" fmla="*/ 0 h 48"/>
                <a:gd name="T42" fmla="*/ 1 w 120"/>
                <a:gd name="T43" fmla="*/ 0 h 48"/>
                <a:gd name="T44" fmla="*/ 1 w 120"/>
                <a:gd name="T45" fmla="*/ 0 h 48"/>
                <a:gd name="T46" fmla="*/ 1 w 120"/>
                <a:gd name="T47" fmla="*/ 0 h 48"/>
                <a:gd name="T48" fmla="*/ 1 w 120"/>
                <a:gd name="T49" fmla="*/ 0 h 48"/>
                <a:gd name="T50" fmla="*/ 1 w 120"/>
                <a:gd name="T51" fmla="*/ 0 h 48"/>
                <a:gd name="T52" fmla="*/ 1 w 120"/>
                <a:gd name="T53" fmla="*/ 0 h 48"/>
                <a:gd name="T54" fmla="*/ 1 w 120"/>
                <a:gd name="T55" fmla="*/ 0 h 48"/>
                <a:gd name="T56" fmla="*/ 1 w 120"/>
                <a:gd name="T57" fmla="*/ 0 h 48"/>
                <a:gd name="T58" fmla="*/ 1 w 120"/>
                <a:gd name="T59" fmla="*/ 0 h 48"/>
                <a:gd name="T60" fmla="*/ 1 w 120"/>
                <a:gd name="T61" fmla="*/ 0 h 48"/>
                <a:gd name="T62" fmla="*/ 1 w 120"/>
                <a:gd name="T63" fmla="*/ 0 h 48"/>
                <a:gd name="T64" fmla="*/ 1 w 120"/>
                <a:gd name="T65" fmla="*/ 0 h 48"/>
                <a:gd name="T66" fmla="*/ 1 w 120"/>
                <a:gd name="T67" fmla="*/ 0 h 48"/>
                <a:gd name="T68" fmla="*/ 1 w 120"/>
                <a:gd name="T69" fmla="*/ 0 h 48"/>
                <a:gd name="T70" fmla="*/ 1 w 120"/>
                <a:gd name="T71" fmla="*/ 0 h 48"/>
                <a:gd name="T72" fmla="*/ 1 w 120"/>
                <a:gd name="T73" fmla="*/ 0 h 48"/>
                <a:gd name="T74" fmla="*/ 1 w 120"/>
                <a:gd name="T75" fmla="*/ 0 h 48"/>
                <a:gd name="T76" fmla="*/ 1 w 120"/>
                <a:gd name="T77" fmla="*/ 0 h 48"/>
                <a:gd name="T78" fmla="*/ 1 w 120"/>
                <a:gd name="T79" fmla="*/ 0 h 48"/>
                <a:gd name="T80" fmla="*/ 1 w 120"/>
                <a:gd name="T81" fmla="*/ 0 h 48"/>
                <a:gd name="T82" fmla="*/ 1 w 120"/>
                <a:gd name="T83" fmla="*/ 0 h 48"/>
                <a:gd name="T84" fmla="*/ 1 w 120"/>
                <a:gd name="T85" fmla="*/ 0 h 48"/>
                <a:gd name="T86" fmla="*/ 1 w 120"/>
                <a:gd name="T87" fmla="*/ 0 h 48"/>
                <a:gd name="T88" fmla="*/ 1 w 120"/>
                <a:gd name="T89" fmla="*/ 0 h 48"/>
                <a:gd name="T90" fmla="*/ 1 w 120"/>
                <a:gd name="T91" fmla="*/ 0 h 48"/>
                <a:gd name="T92" fmla="*/ 1 w 120"/>
                <a:gd name="T93" fmla="*/ 0 h 48"/>
                <a:gd name="T94" fmla="*/ 1 w 120"/>
                <a:gd name="T95" fmla="*/ 0 h 48"/>
                <a:gd name="T96" fmla="*/ 1 w 120"/>
                <a:gd name="T97" fmla="*/ 0 h 48"/>
                <a:gd name="T98" fmla="*/ 1 w 120"/>
                <a:gd name="T99" fmla="*/ 0 h 48"/>
                <a:gd name="T100" fmla="*/ 1 w 120"/>
                <a:gd name="T101" fmla="*/ 0 h 48"/>
                <a:gd name="T102" fmla="*/ 1 w 120"/>
                <a:gd name="T103" fmla="*/ 0 h 48"/>
                <a:gd name="T104" fmla="*/ 1 w 120"/>
                <a:gd name="T105" fmla="*/ 0 h 48"/>
                <a:gd name="T106" fmla="*/ 1 w 120"/>
                <a:gd name="T107" fmla="*/ 0 h 48"/>
                <a:gd name="T108" fmla="*/ 1 w 120"/>
                <a:gd name="T109" fmla="*/ 0 h 48"/>
                <a:gd name="T110" fmla="*/ 1 w 120"/>
                <a:gd name="T111" fmla="*/ 0 h 48"/>
                <a:gd name="T112" fmla="*/ 1 w 120"/>
                <a:gd name="T113" fmla="*/ 0 h 48"/>
                <a:gd name="T114" fmla="*/ 1 w 120"/>
                <a:gd name="T115" fmla="*/ 0 h 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0"/>
                <a:gd name="T175" fmla="*/ 0 h 48"/>
                <a:gd name="T176" fmla="*/ 120 w 120"/>
                <a:gd name="T177" fmla="*/ 48 h 4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0" h="48">
                  <a:moveTo>
                    <a:pt x="21" y="0"/>
                  </a:moveTo>
                  <a:lnTo>
                    <a:pt x="19" y="0"/>
                  </a:lnTo>
                  <a:lnTo>
                    <a:pt x="17" y="2"/>
                  </a:lnTo>
                  <a:lnTo>
                    <a:pt x="15" y="4"/>
                  </a:lnTo>
                  <a:lnTo>
                    <a:pt x="11" y="8"/>
                  </a:lnTo>
                  <a:lnTo>
                    <a:pt x="10" y="10"/>
                  </a:lnTo>
                  <a:lnTo>
                    <a:pt x="8" y="11"/>
                  </a:lnTo>
                  <a:lnTo>
                    <a:pt x="6" y="15"/>
                  </a:lnTo>
                  <a:lnTo>
                    <a:pt x="4" y="19"/>
                  </a:lnTo>
                  <a:lnTo>
                    <a:pt x="2" y="21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3" y="34"/>
                  </a:lnTo>
                  <a:lnTo>
                    <a:pt x="17" y="34"/>
                  </a:lnTo>
                  <a:lnTo>
                    <a:pt x="19" y="34"/>
                  </a:lnTo>
                  <a:lnTo>
                    <a:pt x="23" y="34"/>
                  </a:lnTo>
                  <a:lnTo>
                    <a:pt x="27" y="34"/>
                  </a:lnTo>
                  <a:lnTo>
                    <a:pt x="30" y="36"/>
                  </a:lnTo>
                  <a:lnTo>
                    <a:pt x="34" y="36"/>
                  </a:lnTo>
                  <a:lnTo>
                    <a:pt x="38" y="36"/>
                  </a:lnTo>
                  <a:lnTo>
                    <a:pt x="40" y="36"/>
                  </a:lnTo>
                  <a:lnTo>
                    <a:pt x="44" y="36"/>
                  </a:lnTo>
                  <a:lnTo>
                    <a:pt x="46" y="38"/>
                  </a:lnTo>
                  <a:lnTo>
                    <a:pt x="48" y="38"/>
                  </a:lnTo>
                  <a:lnTo>
                    <a:pt x="49" y="38"/>
                  </a:lnTo>
                  <a:lnTo>
                    <a:pt x="51" y="38"/>
                  </a:lnTo>
                  <a:lnTo>
                    <a:pt x="53" y="38"/>
                  </a:lnTo>
                  <a:lnTo>
                    <a:pt x="55" y="38"/>
                  </a:lnTo>
                  <a:lnTo>
                    <a:pt x="59" y="38"/>
                  </a:lnTo>
                  <a:lnTo>
                    <a:pt x="61" y="40"/>
                  </a:lnTo>
                  <a:lnTo>
                    <a:pt x="63" y="40"/>
                  </a:lnTo>
                  <a:lnTo>
                    <a:pt x="65" y="40"/>
                  </a:lnTo>
                  <a:lnTo>
                    <a:pt x="68" y="40"/>
                  </a:lnTo>
                  <a:lnTo>
                    <a:pt x="72" y="42"/>
                  </a:lnTo>
                  <a:lnTo>
                    <a:pt x="74" y="42"/>
                  </a:lnTo>
                  <a:lnTo>
                    <a:pt x="76" y="42"/>
                  </a:lnTo>
                  <a:lnTo>
                    <a:pt x="78" y="42"/>
                  </a:lnTo>
                  <a:lnTo>
                    <a:pt x="82" y="42"/>
                  </a:lnTo>
                  <a:lnTo>
                    <a:pt x="84" y="44"/>
                  </a:lnTo>
                  <a:lnTo>
                    <a:pt x="87" y="44"/>
                  </a:lnTo>
                  <a:lnTo>
                    <a:pt x="91" y="44"/>
                  </a:lnTo>
                  <a:lnTo>
                    <a:pt x="95" y="46"/>
                  </a:lnTo>
                  <a:lnTo>
                    <a:pt x="97" y="46"/>
                  </a:lnTo>
                  <a:lnTo>
                    <a:pt x="101" y="46"/>
                  </a:lnTo>
                  <a:lnTo>
                    <a:pt x="103" y="46"/>
                  </a:lnTo>
                  <a:lnTo>
                    <a:pt x="105" y="48"/>
                  </a:lnTo>
                  <a:lnTo>
                    <a:pt x="106" y="48"/>
                  </a:lnTo>
                  <a:lnTo>
                    <a:pt x="108" y="48"/>
                  </a:lnTo>
                  <a:lnTo>
                    <a:pt x="120" y="3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5" name="Freeform 143">
              <a:extLst>
                <a:ext uri="{FF2B5EF4-FFF2-40B4-BE49-F238E27FC236}">
                  <a16:creationId xmlns:a16="http://schemas.microsoft.com/office/drawing/2014/main" id="{3129610B-85E6-4F49-A2D4-3150DD003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7" y="3270"/>
              <a:ext cx="50" cy="35"/>
            </a:xfrm>
            <a:custGeom>
              <a:avLst/>
              <a:gdLst>
                <a:gd name="T0" fmla="*/ 0 w 101"/>
                <a:gd name="T1" fmla="*/ 1 h 68"/>
                <a:gd name="T2" fmla="*/ 0 w 101"/>
                <a:gd name="T3" fmla="*/ 1 h 68"/>
                <a:gd name="T4" fmla="*/ 0 w 101"/>
                <a:gd name="T5" fmla="*/ 1 h 68"/>
                <a:gd name="T6" fmla="*/ 0 w 101"/>
                <a:gd name="T7" fmla="*/ 1 h 68"/>
                <a:gd name="T8" fmla="*/ 0 w 101"/>
                <a:gd name="T9" fmla="*/ 1 h 68"/>
                <a:gd name="T10" fmla="*/ 0 w 101"/>
                <a:gd name="T11" fmla="*/ 1 h 68"/>
                <a:gd name="T12" fmla="*/ 0 w 101"/>
                <a:gd name="T13" fmla="*/ 1 h 68"/>
                <a:gd name="T14" fmla="*/ 0 w 101"/>
                <a:gd name="T15" fmla="*/ 1 h 68"/>
                <a:gd name="T16" fmla="*/ 0 w 101"/>
                <a:gd name="T17" fmla="*/ 1 h 68"/>
                <a:gd name="T18" fmla="*/ 0 w 101"/>
                <a:gd name="T19" fmla="*/ 1 h 68"/>
                <a:gd name="T20" fmla="*/ 0 w 101"/>
                <a:gd name="T21" fmla="*/ 1 h 68"/>
                <a:gd name="T22" fmla="*/ 0 w 101"/>
                <a:gd name="T23" fmla="*/ 1 h 68"/>
                <a:gd name="T24" fmla="*/ 0 w 101"/>
                <a:gd name="T25" fmla="*/ 1 h 68"/>
                <a:gd name="T26" fmla="*/ 0 w 101"/>
                <a:gd name="T27" fmla="*/ 0 h 68"/>
                <a:gd name="T28" fmla="*/ 0 w 101"/>
                <a:gd name="T29" fmla="*/ 0 h 68"/>
                <a:gd name="T30" fmla="*/ 0 w 101"/>
                <a:gd name="T31" fmla="*/ 1 h 68"/>
                <a:gd name="T32" fmla="*/ 0 w 101"/>
                <a:gd name="T33" fmla="*/ 1 h 68"/>
                <a:gd name="T34" fmla="*/ 0 w 101"/>
                <a:gd name="T35" fmla="*/ 1 h 68"/>
                <a:gd name="T36" fmla="*/ 0 w 101"/>
                <a:gd name="T37" fmla="*/ 1 h 68"/>
                <a:gd name="T38" fmla="*/ 0 w 101"/>
                <a:gd name="T39" fmla="*/ 1 h 68"/>
                <a:gd name="T40" fmla="*/ 0 w 101"/>
                <a:gd name="T41" fmla="*/ 1 h 68"/>
                <a:gd name="T42" fmla="*/ 0 w 101"/>
                <a:gd name="T43" fmla="*/ 1 h 68"/>
                <a:gd name="T44" fmla="*/ 0 w 101"/>
                <a:gd name="T45" fmla="*/ 1 h 68"/>
                <a:gd name="T46" fmla="*/ 0 w 101"/>
                <a:gd name="T47" fmla="*/ 1 h 68"/>
                <a:gd name="T48" fmla="*/ 0 w 101"/>
                <a:gd name="T49" fmla="*/ 1 h 68"/>
                <a:gd name="T50" fmla="*/ 0 w 101"/>
                <a:gd name="T51" fmla="*/ 1 h 68"/>
                <a:gd name="T52" fmla="*/ 0 w 101"/>
                <a:gd name="T53" fmla="*/ 1 h 68"/>
                <a:gd name="T54" fmla="*/ 0 w 101"/>
                <a:gd name="T55" fmla="*/ 1 h 68"/>
                <a:gd name="T56" fmla="*/ 0 w 101"/>
                <a:gd name="T57" fmla="*/ 1 h 68"/>
                <a:gd name="T58" fmla="*/ 0 w 101"/>
                <a:gd name="T59" fmla="*/ 1 h 68"/>
                <a:gd name="T60" fmla="*/ 0 w 101"/>
                <a:gd name="T61" fmla="*/ 1 h 68"/>
                <a:gd name="T62" fmla="*/ 0 w 101"/>
                <a:gd name="T63" fmla="*/ 1 h 68"/>
                <a:gd name="T64" fmla="*/ 0 w 101"/>
                <a:gd name="T65" fmla="*/ 1 h 68"/>
                <a:gd name="T66" fmla="*/ 0 w 101"/>
                <a:gd name="T67" fmla="*/ 1 h 68"/>
                <a:gd name="T68" fmla="*/ 0 w 101"/>
                <a:gd name="T69" fmla="*/ 1 h 68"/>
                <a:gd name="T70" fmla="*/ 0 w 101"/>
                <a:gd name="T71" fmla="*/ 1 h 68"/>
                <a:gd name="T72" fmla="*/ 0 w 101"/>
                <a:gd name="T73" fmla="*/ 1 h 6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1"/>
                <a:gd name="T112" fmla="*/ 0 h 68"/>
                <a:gd name="T113" fmla="*/ 101 w 101"/>
                <a:gd name="T114" fmla="*/ 68 h 6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1" h="68">
                  <a:moveTo>
                    <a:pt x="0" y="57"/>
                  </a:moveTo>
                  <a:lnTo>
                    <a:pt x="2" y="55"/>
                  </a:lnTo>
                  <a:lnTo>
                    <a:pt x="4" y="53"/>
                  </a:lnTo>
                  <a:lnTo>
                    <a:pt x="6" y="51"/>
                  </a:lnTo>
                  <a:lnTo>
                    <a:pt x="8" y="49"/>
                  </a:lnTo>
                  <a:lnTo>
                    <a:pt x="11" y="47"/>
                  </a:lnTo>
                  <a:lnTo>
                    <a:pt x="13" y="45"/>
                  </a:lnTo>
                  <a:lnTo>
                    <a:pt x="17" y="44"/>
                  </a:lnTo>
                  <a:lnTo>
                    <a:pt x="19" y="42"/>
                  </a:lnTo>
                  <a:lnTo>
                    <a:pt x="23" y="38"/>
                  </a:lnTo>
                  <a:lnTo>
                    <a:pt x="27" y="36"/>
                  </a:lnTo>
                  <a:lnTo>
                    <a:pt x="30" y="34"/>
                  </a:lnTo>
                  <a:lnTo>
                    <a:pt x="32" y="32"/>
                  </a:lnTo>
                  <a:lnTo>
                    <a:pt x="36" y="28"/>
                  </a:lnTo>
                  <a:lnTo>
                    <a:pt x="40" y="26"/>
                  </a:lnTo>
                  <a:lnTo>
                    <a:pt x="44" y="25"/>
                  </a:lnTo>
                  <a:lnTo>
                    <a:pt x="48" y="21"/>
                  </a:lnTo>
                  <a:lnTo>
                    <a:pt x="49" y="19"/>
                  </a:lnTo>
                  <a:lnTo>
                    <a:pt x="53" y="17"/>
                  </a:lnTo>
                  <a:lnTo>
                    <a:pt x="57" y="15"/>
                  </a:lnTo>
                  <a:lnTo>
                    <a:pt x="59" y="11"/>
                  </a:lnTo>
                  <a:lnTo>
                    <a:pt x="63" y="9"/>
                  </a:lnTo>
                  <a:lnTo>
                    <a:pt x="65" y="7"/>
                  </a:lnTo>
                  <a:lnTo>
                    <a:pt x="68" y="5"/>
                  </a:lnTo>
                  <a:lnTo>
                    <a:pt x="70" y="4"/>
                  </a:lnTo>
                  <a:lnTo>
                    <a:pt x="72" y="4"/>
                  </a:lnTo>
                  <a:lnTo>
                    <a:pt x="74" y="2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82" y="2"/>
                  </a:lnTo>
                  <a:lnTo>
                    <a:pt x="84" y="4"/>
                  </a:lnTo>
                  <a:lnTo>
                    <a:pt x="85" y="5"/>
                  </a:lnTo>
                  <a:lnTo>
                    <a:pt x="87" y="7"/>
                  </a:lnTo>
                  <a:lnTo>
                    <a:pt x="91" y="9"/>
                  </a:lnTo>
                  <a:lnTo>
                    <a:pt x="93" y="11"/>
                  </a:lnTo>
                  <a:lnTo>
                    <a:pt x="95" y="13"/>
                  </a:lnTo>
                  <a:lnTo>
                    <a:pt x="97" y="15"/>
                  </a:lnTo>
                  <a:lnTo>
                    <a:pt x="99" y="19"/>
                  </a:lnTo>
                  <a:lnTo>
                    <a:pt x="101" y="21"/>
                  </a:lnTo>
                  <a:lnTo>
                    <a:pt x="101" y="23"/>
                  </a:lnTo>
                  <a:lnTo>
                    <a:pt x="101" y="25"/>
                  </a:lnTo>
                  <a:lnTo>
                    <a:pt x="101" y="28"/>
                  </a:lnTo>
                  <a:lnTo>
                    <a:pt x="99" y="30"/>
                  </a:lnTo>
                  <a:lnTo>
                    <a:pt x="95" y="32"/>
                  </a:lnTo>
                  <a:lnTo>
                    <a:pt x="93" y="34"/>
                  </a:lnTo>
                  <a:lnTo>
                    <a:pt x="91" y="36"/>
                  </a:lnTo>
                  <a:lnTo>
                    <a:pt x="87" y="38"/>
                  </a:lnTo>
                  <a:lnTo>
                    <a:pt x="85" y="40"/>
                  </a:lnTo>
                  <a:lnTo>
                    <a:pt x="82" y="40"/>
                  </a:lnTo>
                  <a:lnTo>
                    <a:pt x="78" y="42"/>
                  </a:lnTo>
                  <a:lnTo>
                    <a:pt x="74" y="44"/>
                  </a:lnTo>
                  <a:lnTo>
                    <a:pt x="70" y="45"/>
                  </a:lnTo>
                  <a:lnTo>
                    <a:pt x="66" y="47"/>
                  </a:lnTo>
                  <a:lnTo>
                    <a:pt x="63" y="49"/>
                  </a:lnTo>
                  <a:lnTo>
                    <a:pt x="59" y="51"/>
                  </a:lnTo>
                  <a:lnTo>
                    <a:pt x="55" y="51"/>
                  </a:lnTo>
                  <a:lnTo>
                    <a:pt x="51" y="53"/>
                  </a:lnTo>
                  <a:lnTo>
                    <a:pt x="49" y="53"/>
                  </a:lnTo>
                  <a:lnTo>
                    <a:pt x="48" y="53"/>
                  </a:lnTo>
                  <a:lnTo>
                    <a:pt x="46" y="55"/>
                  </a:lnTo>
                  <a:lnTo>
                    <a:pt x="42" y="57"/>
                  </a:lnTo>
                  <a:lnTo>
                    <a:pt x="38" y="57"/>
                  </a:lnTo>
                  <a:lnTo>
                    <a:pt x="34" y="59"/>
                  </a:lnTo>
                  <a:lnTo>
                    <a:pt x="30" y="61"/>
                  </a:lnTo>
                  <a:lnTo>
                    <a:pt x="27" y="61"/>
                  </a:lnTo>
                  <a:lnTo>
                    <a:pt x="25" y="63"/>
                  </a:lnTo>
                  <a:lnTo>
                    <a:pt x="21" y="63"/>
                  </a:lnTo>
                  <a:lnTo>
                    <a:pt x="19" y="64"/>
                  </a:lnTo>
                  <a:lnTo>
                    <a:pt x="17" y="64"/>
                  </a:lnTo>
                  <a:lnTo>
                    <a:pt x="15" y="66"/>
                  </a:lnTo>
                  <a:lnTo>
                    <a:pt x="13" y="66"/>
                  </a:lnTo>
                  <a:lnTo>
                    <a:pt x="11" y="68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6" name="Freeform 144">
              <a:extLst>
                <a:ext uri="{FF2B5EF4-FFF2-40B4-BE49-F238E27FC236}">
                  <a16:creationId xmlns:a16="http://schemas.microsoft.com/office/drawing/2014/main" id="{0F1A6C7C-AFCF-743D-97AA-1720E6E7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6" y="3338"/>
              <a:ext cx="63" cy="26"/>
            </a:xfrm>
            <a:custGeom>
              <a:avLst/>
              <a:gdLst>
                <a:gd name="T0" fmla="*/ 0 w 128"/>
                <a:gd name="T1" fmla="*/ 0 h 51"/>
                <a:gd name="T2" fmla="*/ 0 w 128"/>
                <a:gd name="T3" fmla="*/ 1 h 51"/>
                <a:gd name="T4" fmla="*/ 0 w 128"/>
                <a:gd name="T5" fmla="*/ 1 h 51"/>
                <a:gd name="T6" fmla="*/ 0 w 128"/>
                <a:gd name="T7" fmla="*/ 1 h 51"/>
                <a:gd name="T8" fmla="*/ 0 w 128"/>
                <a:gd name="T9" fmla="*/ 1 h 51"/>
                <a:gd name="T10" fmla="*/ 0 w 128"/>
                <a:gd name="T11" fmla="*/ 1 h 51"/>
                <a:gd name="T12" fmla="*/ 0 w 128"/>
                <a:gd name="T13" fmla="*/ 1 h 51"/>
                <a:gd name="T14" fmla="*/ 0 w 128"/>
                <a:gd name="T15" fmla="*/ 1 h 51"/>
                <a:gd name="T16" fmla="*/ 0 w 128"/>
                <a:gd name="T17" fmla="*/ 1 h 51"/>
                <a:gd name="T18" fmla="*/ 0 w 128"/>
                <a:gd name="T19" fmla="*/ 1 h 51"/>
                <a:gd name="T20" fmla="*/ 0 w 128"/>
                <a:gd name="T21" fmla="*/ 1 h 51"/>
                <a:gd name="T22" fmla="*/ 0 w 128"/>
                <a:gd name="T23" fmla="*/ 1 h 51"/>
                <a:gd name="T24" fmla="*/ 0 w 128"/>
                <a:gd name="T25" fmla="*/ 1 h 51"/>
                <a:gd name="T26" fmla="*/ 0 w 128"/>
                <a:gd name="T27" fmla="*/ 1 h 51"/>
                <a:gd name="T28" fmla="*/ 0 w 128"/>
                <a:gd name="T29" fmla="*/ 1 h 51"/>
                <a:gd name="T30" fmla="*/ 0 w 128"/>
                <a:gd name="T31" fmla="*/ 1 h 51"/>
                <a:gd name="T32" fmla="*/ 0 w 128"/>
                <a:gd name="T33" fmla="*/ 1 h 51"/>
                <a:gd name="T34" fmla="*/ 0 w 128"/>
                <a:gd name="T35" fmla="*/ 1 h 51"/>
                <a:gd name="T36" fmla="*/ 0 w 128"/>
                <a:gd name="T37" fmla="*/ 1 h 51"/>
                <a:gd name="T38" fmla="*/ 0 w 128"/>
                <a:gd name="T39" fmla="*/ 1 h 51"/>
                <a:gd name="T40" fmla="*/ 0 w 128"/>
                <a:gd name="T41" fmla="*/ 1 h 51"/>
                <a:gd name="T42" fmla="*/ 0 w 128"/>
                <a:gd name="T43" fmla="*/ 1 h 51"/>
                <a:gd name="T44" fmla="*/ 0 w 128"/>
                <a:gd name="T45" fmla="*/ 1 h 51"/>
                <a:gd name="T46" fmla="*/ 0 w 128"/>
                <a:gd name="T47" fmla="*/ 1 h 51"/>
                <a:gd name="T48" fmla="*/ 0 w 128"/>
                <a:gd name="T49" fmla="*/ 1 h 51"/>
                <a:gd name="T50" fmla="*/ 0 w 128"/>
                <a:gd name="T51" fmla="*/ 1 h 51"/>
                <a:gd name="T52" fmla="*/ 0 w 128"/>
                <a:gd name="T53" fmla="*/ 1 h 51"/>
                <a:gd name="T54" fmla="*/ 0 w 128"/>
                <a:gd name="T55" fmla="*/ 1 h 51"/>
                <a:gd name="T56" fmla="*/ 0 w 128"/>
                <a:gd name="T57" fmla="*/ 1 h 51"/>
                <a:gd name="T58" fmla="*/ 0 w 128"/>
                <a:gd name="T59" fmla="*/ 1 h 51"/>
                <a:gd name="T60" fmla="*/ 0 w 128"/>
                <a:gd name="T61" fmla="*/ 1 h 51"/>
                <a:gd name="T62" fmla="*/ 0 w 128"/>
                <a:gd name="T63" fmla="*/ 1 h 51"/>
                <a:gd name="T64" fmla="*/ 0 w 128"/>
                <a:gd name="T65" fmla="*/ 1 h 51"/>
                <a:gd name="T66" fmla="*/ 0 w 128"/>
                <a:gd name="T67" fmla="*/ 1 h 51"/>
                <a:gd name="T68" fmla="*/ 0 w 128"/>
                <a:gd name="T69" fmla="*/ 1 h 51"/>
                <a:gd name="T70" fmla="*/ 0 w 128"/>
                <a:gd name="T71" fmla="*/ 1 h 51"/>
                <a:gd name="T72" fmla="*/ 0 w 128"/>
                <a:gd name="T73" fmla="*/ 1 h 51"/>
                <a:gd name="T74" fmla="*/ 0 w 128"/>
                <a:gd name="T75" fmla="*/ 1 h 51"/>
                <a:gd name="T76" fmla="*/ 0 w 128"/>
                <a:gd name="T77" fmla="*/ 1 h 51"/>
                <a:gd name="T78" fmla="*/ 0 w 128"/>
                <a:gd name="T79" fmla="*/ 1 h 51"/>
                <a:gd name="T80" fmla="*/ 0 w 128"/>
                <a:gd name="T81" fmla="*/ 1 h 51"/>
                <a:gd name="T82" fmla="*/ 0 w 128"/>
                <a:gd name="T83" fmla="*/ 1 h 51"/>
                <a:gd name="T84" fmla="*/ 0 w 128"/>
                <a:gd name="T85" fmla="*/ 1 h 51"/>
                <a:gd name="T86" fmla="*/ 0 w 128"/>
                <a:gd name="T87" fmla="*/ 1 h 51"/>
                <a:gd name="T88" fmla="*/ 0 w 128"/>
                <a:gd name="T89" fmla="*/ 1 h 51"/>
                <a:gd name="T90" fmla="*/ 0 w 128"/>
                <a:gd name="T91" fmla="*/ 1 h 51"/>
                <a:gd name="T92" fmla="*/ 0 w 128"/>
                <a:gd name="T93" fmla="*/ 1 h 51"/>
                <a:gd name="T94" fmla="*/ 0 w 128"/>
                <a:gd name="T95" fmla="*/ 1 h 51"/>
                <a:gd name="T96" fmla="*/ 0 w 128"/>
                <a:gd name="T97" fmla="*/ 1 h 51"/>
                <a:gd name="T98" fmla="*/ 0 w 128"/>
                <a:gd name="T99" fmla="*/ 0 h 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51"/>
                <a:gd name="T152" fmla="*/ 128 w 128"/>
                <a:gd name="T153" fmla="*/ 51 h 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51">
                  <a:moveTo>
                    <a:pt x="118" y="0"/>
                  </a:moveTo>
                  <a:lnTo>
                    <a:pt x="116" y="0"/>
                  </a:lnTo>
                  <a:lnTo>
                    <a:pt x="113" y="2"/>
                  </a:lnTo>
                  <a:lnTo>
                    <a:pt x="111" y="4"/>
                  </a:lnTo>
                  <a:lnTo>
                    <a:pt x="107" y="5"/>
                  </a:lnTo>
                  <a:lnTo>
                    <a:pt x="105" y="5"/>
                  </a:lnTo>
                  <a:lnTo>
                    <a:pt x="101" y="7"/>
                  </a:lnTo>
                  <a:lnTo>
                    <a:pt x="97" y="9"/>
                  </a:lnTo>
                  <a:lnTo>
                    <a:pt x="94" y="13"/>
                  </a:lnTo>
                  <a:lnTo>
                    <a:pt x="92" y="13"/>
                  </a:lnTo>
                  <a:lnTo>
                    <a:pt x="88" y="13"/>
                  </a:lnTo>
                  <a:lnTo>
                    <a:pt x="86" y="15"/>
                  </a:lnTo>
                  <a:lnTo>
                    <a:pt x="84" y="15"/>
                  </a:lnTo>
                  <a:lnTo>
                    <a:pt x="82" y="17"/>
                  </a:lnTo>
                  <a:lnTo>
                    <a:pt x="80" y="17"/>
                  </a:lnTo>
                  <a:lnTo>
                    <a:pt x="78" y="19"/>
                  </a:lnTo>
                  <a:lnTo>
                    <a:pt x="76" y="19"/>
                  </a:lnTo>
                  <a:lnTo>
                    <a:pt x="75" y="19"/>
                  </a:lnTo>
                  <a:lnTo>
                    <a:pt x="71" y="21"/>
                  </a:lnTo>
                  <a:lnTo>
                    <a:pt x="69" y="21"/>
                  </a:lnTo>
                  <a:lnTo>
                    <a:pt x="67" y="21"/>
                  </a:lnTo>
                  <a:lnTo>
                    <a:pt x="63" y="23"/>
                  </a:lnTo>
                  <a:lnTo>
                    <a:pt x="61" y="23"/>
                  </a:lnTo>
                  <a:lnTo>
                    <a:pt x="57" y="23"/>
                  </a:lnTo>
                  <a:lnTo>
                    <a:pt x="56" y="23"/>
                  </a:lnTo>
                  <a:lnTo>
                    <a:pt x="54" y="21"/>
                  </a:lnTo>
                  <a:lnTo>
                    <a:pt x="52" y="21"/>
                  </a:lnTo>
                  <a:lnTo>
                    <a:pt x="48" y="21"/>
                  </a:lnTo>
                  <a:lnTo>
                    <a:pt x="46" y="21"/>
                  </a:lnTo>
                  <a:lnTo>
                    <a:pt x="44" y="21"/>
                  </a:lnTo>
                  <a:lnTo>
                    <a:pt x="42" y="21"/>
                  </a:lnTo>
                  <a:lnTo>
                    <a:pt x="38" y="19"/>
                  </a:lnTo>
                  <a:lnTo>
                    <a:pt x="37" y="19"/>
                  </a:lnTo>
                  <a:lnTo>
                    <a:pt x="33" y="19"/>
                  </a:lnTo>
                  <a:lnTo>
                    <a:pt x="31" y="19"/>
                  </a:lnTo>
                  <a:lnTo>
                    <a:pt x="27" y="17"/>
                  </a:lnTo>
                  <a:lnTo>
                    <a:pt x="25" y="17"/>
                  </a:lnTo>
                  <a:lnTo>
                    <a:pt x="23" y="17"/>
                  </a:lnTo>
                  <a:lnTo>
                    <a:pt x="21" y="17"/>
                  </a:lnTo>
                  <a:lnTo>
                    <a:pt x="18" y="15"/>
                  </a:lnTo>
                  <a:lnTo>
                    <a:pt x="16" y="15"/>
                  </a:lnTo>
                  <a:lnTo>
                    <a:pt x="14" y="15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4" y="23"/>
                  </a:lnTo>
                  <a:lnTo>
                    <a:pt x="6" y="24"/>
                  </a:lnTo>
                  <a:lnTo>
                    <a:pt x="10" y="28"/>
                  </a:lnTo>
                  <a:lnTo>
                    <a:pt x="12" y="28"/>
                  </a:lnTo>
                  <a:lnTo>
                    <a:pt x="14" y="30"/>
                  </a:lnTo>
                  <a:lnTo>
                    <a:pt x="18" y="32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8"/>
                  </a:lnTo>
                  <a:lnTo>
                    <a:pt x="31" y="40"/>
                  </a:lnTo>
                  <a:lnTo>
                    <a:pt x="33" y="42"/>
                  </a:lnTo>
                  <a:lnTo>
                    <a:pt x="37" y="42"/>
                  </a:lnTo>
                  <a:lnTo>
                    <a:pt x="38" y="43"/>
                  </a:lnTo>
                  <a:lnTo>
                    <a:pt x="42" y="45"/>
                  </a:lnTo>
                  <a:lnTo>
                    <a:pt x="44" y="45"/>
                  </a:lnTo>
                  <a:lnTo>
                    <a:pt x="48" y="47"/>
                  </a:lnTo>
                  <a:lnTo>
                    <a:pt x="52" y="47"/>
                  </a:lnTo>
                  <a:lnTo>
                    <a:pt x="54" y="49"/>
                  </a:lnTo>
                  <a:lnTo>
                    <a:pt x="57" y="49"/>
                  </a:lnTo>
                  <a:lnTo>
                    <a:pt x="59" y="51"/>
                  </a:lnTo>
                  <a:lnTo>
                    <a:pt x="63" y="51"/>
                  </a:lnTo>
                  <a:lnTo>
                    <a:pt x="67" y="51"/>
                  </a:lnTo>
                  <a:lnTo>
                    <a:pt x="69" y="51"/>
                  </a:lnTo>
                  <a:lnTo>
                    <a:pt x="71" y="51"/>
                  </a:lnTo>
                  <a:lnTo>
                    <a:pt x="73" y="51"/>
                  </a:lnTo>
                  <a:lnTo>
                    <a:pt x="76" y="51"/>
                  </a:lnTo>
                  <a:lnTo>
                    <a:pt x="78" y="51"/>
                  </a:lnTo>
                  <a:lnTo>
                    <a:pt x="80" y="51"/>
                  </a:lnTo>
                  <a:lnTo>
                    <a:pt x="82" y="49"/>
                  </a:lnTo>
                  <a:lnTo>
                    <a:pt x="86" y="49"/>
                  </a:lnTo>
                  <a:lnTo>
                    <a:pt x="88" y="47"/>
                  </a:lnTo>
                  <a:lnTo>
                    <a:pt x="90" y="47"/>
                  </a:lnTo>
                  <a:lnTo>
                    <a:pt x="92" y="45"/>
                  </a:lnTo>
                  <a:lnTo>
                    <a:pt x="95" y="45"/>
                  </a:lnTo>
                  <a:lnTo>
                    <a:pt x="97" y="43"/>
                  </a:lnTo>
                  <a:lnTo>
                    <a:pt x="99" y="42"/>
                  </a:lnTo>
                  <a:lnTo>
                    <a:pt x="101" y="42"/>
                  </a:lnTo>
                  <a:lnTo>
                    <a:pt x="103" y="40"/>
                  </a:lnTo>
                  <a:lnTo>
                    <a:pt x="107" y="38"/>
                  </a:lnTo>
                  <a:lnTo>
                    <a:pt x="111" y="36"/>
                  </a:lnTo>
                  <a:lnTo>
                    <a:pt x="114" y="34"/>
                  </a:lnTo>
                  <a:lnTo>
                    <a:pt x="118" y="30"/>
                  </a:lnTo>
                  <a:lnTo>
                    <a:pt x="120" y="28"/>
                  </a:lnTo>
                  <a:lnTo>
                    <a:pt x="122" y="28"/>
                  </a:lnTo>
                  <a:lnTo>
                    <a:pt x="124" y="26"/>
                  </a:lnTo>
                  <a:lnTo>
                    <a:pt x="126" y="24"/>
                  </a:lnTo>
                  <a:lnTo>
                    <a:pt x="128" y="24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7" name="Freeform 145">
              <a:extLst>
                <a:ext uri="{FF2B5EF4-FFF2-40B4-BE49-F238E27FC236}">
                  <a16:creationId xmlns:a16="http://schemas.microsoft.com/office/drawing/2014/main" id="{3C1E1A41-CD0C-A55B-60EF-39A57ECB4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" y="3365"/>
              <a:ext cx="90" cy="52"/>
            </a:xfrm>
            <a:custGeom>
              <a:avLst/>
              <a:gdLst>
                <a:gd name="T0" fmla="*/ 1 w 179"/>
                <a:gd name="T1" fmla="*/ 1 h 103"/>
                <a:gd name="T2" fmla="*/ 1 w 179"/>
                <a:gd name="T3" fmla="*/ 1 h 103"/>
                <a:gd name="T4" fmla="*/ 1 w 179"/>
                <a:gd name="T5" fmla="*/ 1 h 103"/>
                <a:gd name="T6" fmla="*/ 1 w 179"/>
                <a:gd name="T7" fmla="*/ 1 h 103"/>
                <a:gd name="T8" fmla="*/ 1 w 179"/>
                <a:gd name="T9" fmla="*/ 1 h 103"/>
                <a:gd name="T10" fmla="*/ 1 w 179"/>
                <a:gd name="T11" fmla="*/ 1 h 103"/>
                <a:gd name="T12" fmla="*/ 1 w 179"/>
                <a:gd name="T13" fmla="*/ 1 h 103"/>
                <a:gd name="T14" fmla="*/ 1 w 179"/>
                <a:gd name="T15" fmla="*/ 1 h 103"/>
                <a:gd name="T16" fmla="*/ 1 w 179"/>
                <a:gd name="T17" fmla="*/ 1 h 103"/>
                <a:gd name="T18" fmla="*/ 1 w 179"/>
                <a:gd name="T19" fmla="*/ 1 h 103"/>
                <a:gd name="T20" fmla="*/ 1 w 179"/>
                <a:gd name="T21" fmla="*/ 1 h 103"/>
                <a:gd name="T22" fmla="*/ 0 w 179"/>
                <a:gd name="T23" fmla="*/ 1 h 103"/>
                <a:gd name="T24" fmla="*/ 1 w 179"/>
                <a:gd name="T25" fmla="*/ 1 h 103"/>
                <a:gd name="T26" fmla="*/ 1 w 179"/>
                <a:gd name="T27" fmla="*/ 1 h 103"/>
                <a:gd name="T28" fmla="*/ 1 w 179"/>
                <a:gd name="T29" fmla="*/ 1 h 103"/>
                <a:gd name="T30" fmla="*/ 1 w 179"/>
                <a:gd name="T31" fmla="*/ 1 h 103"/>
                <a:gd name="T32" fmla="*/ 1 w 179"/>
                <a:gd name="T33" fmla="*/ 1 h 103"/>
                <a:gd name="T34" fmla="*/ 1 w 179"/>
                <a:gd name="T35" fmla="*/ 1 h 103"/>
                <a:gd name="T36" fmla="*/ 1 w 179"/>
                <a:gd name="T37" fmla="*/ 1 h 103"/>
                <a:gd name="T38" fmla="*/ 1 w 179"/>
                <a:gd name="T39" fmla="*/ 1 h 103"/>
                <a:gd name="T40" fmla="*/ 1 w 179"/>
                <a:gd name="T41" fmla="*/ 1 h 103"/>
                <a:gd name="T42" fmla="*/ 1 w 179"/>
                <a:gd name="T43" fmla="*/ 1 h 103"/>
                <a:gd name="T44" fmla="*/ 1 w 179"/>
                <a:gd name="T45" fmla="*/ 1 h 103"/>
                <a:gd name="T46" fmla="*/ 1 w 179"/>
                <a:gd name="T47" fmla="*/ 1 h 103"/>
                <a:gd name="T48" fmla="*/ 1 w 179"/>
                <a:gd name="T49" fmla="*/ 1 h 103"/>
                <a:gd name="T50" fmla="*/ 1 w 179"/>
                <a:gd name="T51" fmla="*/ 1 h 103"/>
                <a:gd name="T52" fmla="*/ 1 w 179"/>
                <a:gd name="T53" fmla="*/ 1 h 103"/>
                <a:gd name="T54" fmla="*/ 1 w 179"/>
                <a:gd name="T55" fmla="*/ 1 h 103"/>
                <a:gd name="T56" fmla="*/ 1 w 179"/>
                <a:gd name="T57" fmla="*/ 1 h 103"/>
                <a:gd name="T58" fmla="*/ 1 w 179"/>
                <a:gd name="T59" fmla="*/ 1 h 103"/>
                <a:gd name="T60" fmla="*/ 1 w 179"/>
                <a:gd name="T61" fmla="*/ 1 h 103"/>
                <a:gd name="T62" fmla="*/ 1 w 179"/>
                <a:gd name="T63" fmla="*/ 1 h 103"/>
                <a:gd name="T64" fmla="*/ 1 w 179"/>
                <a:gd name="T65" fmla="*/ 1 h 103"/>
                <a:gd name="T66" fmla="*/ 1 w 179"/>
                <a:gd name="T67" fmla="*/ 1 h 103"/>
                <a:gd name="T68" fmla="*/ 1 w 179"/>
                <a:gd name="T69" fmla="*/ 1 h 103"/>
                <a:gd name="T70" fmla="*/ 1 w 179"/>
                <a:gd name="T71" fmla="*/ 1 h 103"/>
                <a:gd name="T72" fmla="*/ 1 w 179"/>
                <a:gd name="T73" fmla="*/ 1 h 103"/>
                <a:gd name="T74" fmla="*/ 1 w 179"/>
                <a:gd name="T75" fmla="*/ 1 h 103"/>
                <a:gd name="T76" fmla="*/ 1 w 179"/>
                <a:gd name="T77" fmla="*/ 1 h 103"/>
                <a:gd name="T78" fmla="*/ 1 w 179"/>
                <a:gd name="T79" fmla="*/ 1 h 103"/>
                <a:gd name="T80" fmla="*/ 1 w 179"/>
                <a:gd name="T81" fmla="*/ 1 h 103"/>
                <a:gd name="T82" fmla="*/ 1 w 179"/>
                <a:gd name="T83" fmla="*/ 1 h 103"/>
                <a:gd name="T84" fmla="*/ 1 w 179"/>
                <a:gd name="T85" fmla="*/ 1 h 103"/>
                <a:gd name="T86" fmla="*/ 1 w 179"/>
                <a:gd name="T87" fmla="*/ 1 h 103"/>
                <a:gd name="T88" fmla="*/ 1 w 179"/>
                <a:gd name="T89" fmla="*/ 1 h 103"/>
                <a:gd name="T90" fmla="*/ 1 w 179"/>
                <a:gd name="T91" fmla="*/ 1 h 103"/>
                <a:gd name="T92" fmla="*/ 1 w 179"/>
                <a:gd name="T93" fmla="*/ 1 h 103"/>
                <a:gd name="T94" fmla="*/ 1 w 179"/>
                <a:gd name="T95" fmla="*/ 1 h 103"/>
                <a:gd name="T96" fmla="*/ 1 w 179"/>
                <a:gd name="T97" fmla="*/ 1 h 103"/>
                <a:gd name="T98" fmla="*/ 1 w 179"/>
                <a:gd name="T99" fmla="*/ 1 h 103"/>
                <a:gd name="T100" fmla="*/ 1 w 179"/>
                <a:gd name="T101" fmla="*/ 1 h 103"/>
                <a:gd name="T102" fmla="*/ 1 w 179"/>
                <a:gd name="T103" fmla="*/ 1 h 103"/>
                <a:gd name="T104" fmla="*/ 1 w 179"/>
                <a:gd name="T105" fmla="*/ 1 h 103"/>
                <a:gd name="T106" fmla="*/ 1 w 179"/>
                <a:gd name="T107" fmla="*/ 1 h 103"/>
                <a:gd name="T108" fmla="*/ 1 w 179"/>
                <a:gd name="T109" fmla="*/ 1 h 103"/>
                <a:gd name="T110" fmla="*/ 1 w 179"/>
                <a:gd name="T111" fmla="*/ 1 h 103"/>
                <a:gd name="T112" fmla="*/ 1 w 179"/>
                <a:gd name="T113" fmla="*/ 0 h 10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9"/>
                <a:gd name="T172" fmla="*/ 0 h 103"/>
                <a:gd name="T173" fmla="*/ 179 w 179"/>
                <a:gd name="T174" fmla="*/ 103 h 10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9" h="103">
                  <a:moveTo>
                    <a:pt x="95" y="0"/>
                  </a:moveTo>
                  <a:lnTo>
                    <a:pt x="95" y="2"/>
                  </a:lnTo>
                  <a:lnTo>
                    <a:pt x="94" y="4"/>
                  </a:lnTo>
                  <a:lnTo>
                    <a:pt x="92" y="4"/>
                  </a:lnTo>
                  <a:lnTo>
                    <a:pt x="90" y="6"/>
                  </a:lnTo>
                  <a:lnTo>
                    <a:pt x="86" y="7"/>
                  </a:lnTo>
                  <a:lnTo>
                    <a:pt x="84" y="7"/>
                  </a:lnTo>
                  <a:lnTo>
                    <a:pt x="82" y="9"/>
                  </a:lnTo>
                  <a:lnTo>
                    <a:pt x="78" y="11"/>
                  </a:lnTo>
                  <a:lnTo>
                    <a:pt x="75" y="11"/>
                  </a:lnTo>
                  <a:lnTo>
                    <a:pt x="71" y="13"/>
                  </a:lnTo>
                  <a:lnTo>
                    <a:pt x="67" y="15"/>
                  </a:lnTo>
                  <a:lnTo>
                    <a:pt x="63" y="15"/>
                  </a:lnTo>
                  <a:lnTo>
                    <a:pt x="61" y="17"/>
                  </a:lnTo>
                  <a:lnTo>
                    <a:pt x="59" y="17"/>
                  </a:lnTo>
                  <a:lnTo>
                    <a:pt x="57" y="17"/>
                  </a:lnTo>
                  <a:lnTo>
                    <a:pt x="56" y="19"/>
                  </a:lnTo>
                  <a:lnTo>
                    <a:pt x="52" y="19"/>
                  </a:lnTo>
                  <a:lnTo>
                    <a:pt x="48" y="21"/>
                  </a:lnTo>
                  <a:lnTo>
                    <a:pt x="44" y="21"/>
                  </a:lnTo>
                  <a:lnTo>
                    <a:pt x="42" y="23"/>
                  </a:lnTo>
                  <a:lnTo>
                    <a:pt x="40" y="23"/>
                  </a:lnTo>
                  <a:lnTo>
                    <a:pt x="38" y="23"/>
                  </a:lnTo>
                  <a:lnTo>
                    <a:pt x="35" y="25"/>
                  </a:lnTo>
                  <a:lnTo>
                    <a:pt x="31" y="26"/>
                  </a:lnTo>
                  <a:lnTo>
                    <a:pt x="27" y="26"/>
                  </a:lnTo>
                  <a:lnTo>
                    <a:pt x="23" y="28"/>
                  </a:lnTo>
                  <a:lnTo>
                    <a:pt x="19" y="28"/>
                  </a:lnTo>
                  <a:lnTo>
                    <a:pt x="16" y="30"/>
                  </a:lnTo>
                  <a:lnTo>
                    <a:pt x="14" y="30"/>
                  </a:lnTo>
                  <a:lnTo>
                    <a:pt x="10" y="32"/>
                  </a:lnTo>
                  <a:lnTo>
                    <a:pt x="8" y="32"/>
                  </a:lnTo>
                  <a:lnTo>
                    <a:pt x="6" y="34"/>
                  </a:lnTo>
                  <a:lnTo>
                    <a:pt x="2" y="36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2" y="42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10" y="46"/>
                  </a:lnTo>
                  <a:lnTo>
                    <a:pt x="12" y="46"/>
                  </a:lnTo>
                  <a:lnTo>
                    <a:pt x="14" y="46"/>
                  </a:lnTo>
                  <a:lnTo>
                    <a:pt x="16" y="46"/>
                  </a:lnTo>
                  <a:lnTo>
                    <a:pt x="18" y="46"/>
                  </a:lnTo>
                  <a:lnTo>
                    <a:pt x="21" y="46"/>
                  </a:lnTo>
                  <a:lnTo>
                    <a:pt x="23" y="46"/>
                  </a:lnTo>
                  <a:lnTo>
                    <a:pt x="25" y="47"/>
                  </a:lnTo>
                  <a:lnTo>
                    <a:pt x="29" y="46"/>
                  </a:lnTo>
                  <a:lnTo>
                    <a:pt x="31" y="46"/>
                  </a:lnTo>
                  <a:lnTo>
                    <a:pt x="33" y="46"/>
                  </a:lnTo>
                  <a:lnTo>
                    <a:pt x="35" y="46"/>
                  </a:lnTo>
                  <a:lnTo>
                    <a:pt x="37" y="46"/>
                  </a:lnTo>
                  <a:lnTo>
                    <a:pt x="40" y="46"/>
                  </a:lnTo>
                  <a:lnTo>
                    <a:pt x="42" y="46"/>
                  </a:lnTo>
                  <a:lnTo>
                    <a:pt x="44" y="46"/>
                  </a:lnTo>
                  <a:lnTo>
                    <a:pt x="48" y="46"/>
                  </a:lnTo>
                  <a:lnTo>
                    <a:pt x="50" y="46"/>
                  </a:lnTo>
                  <a:lnTo>
                    <a:pt x="52" y="46"/>
                  </a:lnTo>
                  <a:lnTo>
                    <a:pt x="54" y="46"/>
                  </a:lnTo>
                  <a:lnTo>
                    <a:pt x="54" y="47"/>
                  </a:lnTo>
                  <a:lnTo>
                    <a:pt x="54" y="51"/>
                  </a:lnTo>
                  <a:lnTo>
                    <a:pt x="54" y="53"/>
                  </a:lnTo>
                  <a:lnTo>
                    <a:pt x="56" y="55"/>
                  </a:lnTo>
                  <a:lnTo>
                    <a:pt x="56" y="59"/>
                  </a:lnTo>
                  <a:lnTo>
                    <a:pt x="57" y="63"/>
                  </a:lnTo>
                  <a:lnTo>
                    <a:pt x="59" y="65"/>
                  </a:lnTo>
                  <a:lnTo>
                    <a:pt x="61" y="68"/>
                  </a:lnTo>
                  <a:lnTo>
                    <a:pt x="63" y="70"/>
                  </a:lnTo>
                  <a:lnTo>
                    <a:pt x="67" y="74"/>
                  </a:lnTo>
                  <a:lnTo>
                    <a:pt x="69" y="78"/>
                  </a:lnTo>
                  <a:lnTo>
                    <a:pt x="73" y="82"/>
                  </a:lnTo>
                  <a:lnTo>
                    <a:pt x="75" y="82"/>
                  </a:lnTo>
                  <a:lnTo>
                    <a:pt x="78" y="84"/>
                  </a:lnTo>
                  <a:lnTo>
                    <a:pt x="80" y="85"/>
                  </a:lnTo>
                  <a:lnTo>
                    <a:pt x="82" y="85"/>
                  </a:lnTo>
                  <a:lnTo>
                    <a:pt x="84" y="87"/>
                  </a:lnTo>
                  <a:lnTo>
                    <a:pt x="88" y="89"/>
                  </a:lnTo>
                  <a:lnTo>
                    <a:pt x="90" y="89"/>
                  </a:lnTo>
                  <a:lnTo>
                    <a:pt x="94" y="91"/>
                  </a:lnTo>
                  <a:lnTo>
                    <a:pt x="97" y="91"/>
                  </a:lnTo>
                  <a:lnTo>
                    <a:pt x="99" y="93"/>
                  </a:lnTo>
                  <a:lnTo>
                    <a:pt x="103" y="93"/>
                  </a:lnTo>
                  <a:lnTo>
                    <a:pt x="107" y="95"/>
                  </a:lnTo>
                  <a:lnTo>
                    <a:pt x="111" y="95"/>
                  </a:lnTo>
                  <a:lnTo>
                    <a:pt x="113" y="95"/>
                  </a:lnTo>
                  <a:lnTo>
                    <a:pt x="116" y="97"/>
                  </a:lnTo>
                  <a:lnTo>
                    <a:pt x="120" y="97"/>
                  </a:lnTo>
                  <a:lnTo>
                    <a:pt x="122" y="97"/>
                  </a:lnTo>
                  <a:lnTo>
                    <a:pt x="126" y="99"/>
                  </a:lnTo>
                  <a:lnTo>
                    <a:pt x="130" y="99"/>
                  </a:lnTo>
                  <a:lnTo>
                    <a:pt x="133" y="99"/>
                  </a:lnTo>
                  <a:lnTo>
                    <a:pt x="135" y="99"/>
                  </a:lnTo>
                  <a:lnTo>
                    <a:pt x="139" y="99"/>
                  </a:lnTo>
                  <a:lnTo>
                    <a:pt x="141" y="101"/>
                  </a:lnTo>
                  <a:lnTo>
                    <a:pt x="145" y="101"/>
                  </a:lnTo>
                  <a:lnTo>
                    <a:pt x="147" y="101"/>
                  </a:lnTo>
                  <a:lnTo>
                    <a:pt x="151" y="101"/>
                  </a:lnTo>
                  <a:lnTo>
                    <a:pt x="152" y="101"/>
                  </a:lnTo>
                  <a:lnTo>
                    <a:pt x="154" y="101"/>
                  </a:lnTo>
                  <a:lnTo>
                    <a:pt x="158" y="101"/>
                  </a:lnTo>
                  <a:lnTo>
                    <a:pt x="160" y="101"/>
                  </a:lnTo>
                  <a:lnTo>
                    <a:pt x="164" y="101"/>
                  </a:lnTo>
                  <a:lnTo>
                    <a:pt x="164" y="103"/>
                  </a:lnTo>
                  <a:lnTo>
                    <a:pt x="179" y="82"/>
                  </a:lnTo>
                  <a:lnTo>
                    <a:pt x="175" y="82"/>
                  </a:lnTo>
                  <a:lnTo>
                    <a:pt x="173" y="82"/>
                  </a:lnTo>
                  <a:lnTo>
                    <a:pt x="171" y="82"/>
                  </a:lnTo>
                  <a:lnTo>
                    <a:pt x="170" y="82"/>
                  </a:lnTo>
                  <a:lnTo>
                    <a:pt x="168" y="82"/>
                  </a:lnTo>
                  <a:lnTo>
                    <a:pt x="164" y="82"/>
                  </a:lnTo>
                  <a:lnTo>
                    <a:pt x="160" y="82"/>
                  </a:lnTo>
                  <a:lnTo>
                    <a:pt x="158" y="82"/>
                  </a:lnTo>
                  <a:lnTo>
                    <a:pt x="154" y="82"/>
                  </a:lnTo>
                  <a:lnTo>
                    <a:pt x="151" y="82"/>
                  </a:lnTo>
                  <a:lnTo>
                    <a:pt x="147" y="82"/>
                  </a:lnTo>
                  <a:lnTo>
                    <a:pt x="143" y="80"/>
                  </a:lnTo>
                  <a:lnTo>
                    <a:pt x="139" y="80"/>
                  </a:lnTo>
                  <a:lnTo>
                    <a:pt x="137" y="80"/>
                  </a:lnTo>
                  <a:lnTo>
                    <a:pt x="133" y="80"/>
                  </a:lnTo>
                  <a:lnTo>
                    <a:pt x="132" y="78"/>
                  </a:lnTo>
                  <a:lnTo>
                    <a:pt x="130" y="78"/>
                  </a:lnTo>
                  <a:lnTo>
                    <a:pt x="128" y="78"/>
                  </a:lnTo>
                  <a:lnTo>
                    <a:pt x="126" y="76"/>
                  </a:lnTo>
                  <a:lnTo>
                    <a:pt x="124" y="76"/>
                  </a:lnTo>
                  <a:lnTo>
                    <a:pt x="122" y="76"/>
                  </a:lnTo>
                  <a:lnTo>
                    <a:pt x="120" y="74"/>
                  </a:lnTo>
                  <a:lnTo>
                    <a:pt x="118" y="74"/>
                  </a:lnTo>
                  <a:lnTo>
                    <a:pt x="116" y="72"/>
                  </a:lnTo>
                  <a:lnTo>
                    <a:pt x="114" y="72"/>
                  </a:lnTo>
                  <a:lnTo>
                    <a:pt x="109" y="70"/>
                  </a:lnTo>
                  <a:lnTo>
                    <a:pt x="105" y="68"/>
                  </a:lnTo>
                  <a:lnTo>
                    <a:pt x="101" y="65"/>
                  </a:lnTo>
                  <a:lnTo>
                    <a:pt x="97" y="63"/>
                  </a:lnTo>
                  <a:lnTo>
                    <a:pt x="94" y="59"/>
                  </a:lnTo>
                  <a:lnTo>
                    <a:pt x="92" y="55"/>
                  </a:lnTo>
                  <a:lnTo>
                    <a:pt x="88" y="51"/>
                  </a:lnTo>
                  <a:lnTo>
                    <a:pt x="84" y="47"/>
                  </a:lnTo>
                  <a:lnTo>
                    <a:pt x="84" y="46"/>
                  </a:lnTo>
                  <a:lnTo>
                    <a:pt x="82" y="44"/>
                  </a:lnTo>
                  <a:lnTo>
                    <a:pt x="82" y="40"/>
                  </a:lnTo>
                  <a:lnTo>
                    <a:pt x="80" y="38"/>
                  </a:lnTo>
                  <a:lnTo>
                    <a:pt x="82" y="38"/>
                  </a:lnTo>
                  <a:lnTo>
                    <a:pt x="84" y="36"/>
                  </a:lnTo>
                  <a:lnTo>
                    <a:pt x="86" y="36"/>
                  </a:lnTo>
                  <a:lnTo>
                    <a:pt x="90" y="36"/>
                  </a:lnTo>
                  <a:lnTo>
                    <a:pt x="92" y="34"/>
                  </a:lnTo>
                  <a:lnTo>
                    <a:pt x="95" y="34"/>
                  </a:lnTo>
                  <a:lnTo>
                    <a:pt x="99" y="32"/>
                  </a:lnTo>
                  <a:lnTo>
                    <a:pt x="103" y="30"/>
                  </a:lnTo>
                  <a:lnTo>
                    <a:pt x="107" y="28"/>
                  </a:lnTo>
                  <a:lnTo>
                    <a:pt x="111" y="26"/>
                  </a:lnTo>
                  <a:lnTo>
                    <a:pt x="114" y="26"/>
                  </a:lnTo>
                  <a:lnTo>
                    <a:pt x="116" y="23"/>
                  </a:lnTo>
                  <a:lnTo>
                    <a:pt x="118" y="21"/>
                  </a:lnTo>
                  <a:lnTo>
                    <a:pt x="120" y="19"/>
                  </a:lnTo>
                  <a:lnTo>
                    <a:pt x="120" y="17"/>
                  </a:lnTo>
                  <a:lnTo>
                    <a:pt x="118" y="13"/>
                  </a:lnTo>
                  <a:lnTo>
                    <a:pt x="118" y="11"/>
                  </a:lnTo>
                  <a:lnTo>
                    <a:pt x="116" y="9"/>
                  </a:lnTo>
                  <a:lnTo>
                    <a:pt x="114" y="7"/>
                  </a:lnTo>
                  <a:lnTo>
                    <a:pt x="113" y="6"/>
                  </a:lnTo>
                  <a:lnTo>
                    <a:pt x="111" y="6"/>
                  </a:lnTo>
                  <a:lnTo>
                    <a:pt x="109" y="4"/>
                  </a:lnTo>
                  <a:lnTo>
                    <a:pt x="107" y="4"/>
                  </a:lnTo>
                  <a:lnTo>
                    <a:pt x="105" y="2"/>
                  </a:lnTo>
                  <a:lnTo>
                    <a:pt x="103" y="2"/>
                  </a:lnTo>
                  <a:lnTo>
                    <a:pt x="101" y="2"/>
                  </a:lnTo>
                  <a:lnTo>
                    <a:pt x="99" y="2"/>
                  </a:lnTo>
                  <a:lnTo>
                    <a:pt x="97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8" name="Freeform 146">
              <a:extLst>
                <a:ext uri="{FF2B5EF4-FFF2-40B4-BE49-F238E27FC236}">
                  <a16:creationId xmlns:a16="http://schemas.microsoft.com/office/drawing/2014/main" id="{FBD7D020-100D-919F-AA53-E9C5EA572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0" y="3382"/>
              <a:ext cx="78" cy="57"/>
            </a:xfrm>
            <a:custGeom>
              <a:avLst/>
              <a:gdLst>
                <a:gd name="T0" fmla="*/ 1 w 156"/>
                <a:gd name="T1" fmla="*/ 1 h 114"/>
                <a:gd name="T2" fmla="*/ 1 w 156"/>
                <a:gd name="T3" fmla="*/ 1 h 114"/>
                <a:gd name="T4" fmla="*/ 1 w 156"/>
                <a:gd name="T5" fmla="*/ 1 h 114"/>
                <a:gd name="T6" fmla="*/ 1 w 156"/>
                <a:gd name="T7" fmla="*/ 1 h 114"/>
                <a:gd name="T8" fmla="*/ 1 w 156"/>
                <a:gd name="T9" fmla="*/ 1 h 114"/>
                <a:gd name="T10" fmla="*/ 1 w 156"/>
                <a:gd name="T11" fmla="*/ 1 h 114"/>
                <a:gd name="T12" fmla="*/ 1 w 156"/>
                <a:gd name="T13" fmla="*/ 1 h 114"/>
                <a:gd name="T14" fmla="*/ 1 w 156"/>
                <a:gd name="T15" fmla="*/ 1 h 114"/>
                <a:gd name="T16" fmla="*/ 1 w 156"/>
                <a:gd name="T17" fmla="*/ 1 h 114"/>
                <a:gd name="T18" fmla="*/ 1 w 156"/>
                <a:gd name="T19" fmla="*/ 1 h 114"/>
                <a:gd name="T20" fmla="*/ 1 w 156"/>
                <a:gd name="T21" fmla="*/ 1 h 114"/>
                <a:gd name="T22" fmla="*/ 1 w 156"/>
                <a:gd name="T23" fmla="*/ 1 h 114"/>
                <a:gd name="T24" fmla="*/ 1 w 156"/>
                <a:gd name="T25" fmla="*/ 1 h 114"/>
                <a:gd name="T26" fmla="*/ 1 w 156"/>
                <a:gd name="T27" fmla="*/ 1 h 114"/>
                <a:gd name="T28" fmla="*/ 1 w 156"/>
                <a:gd name="T29" fmla="*/ 1 h 114"/>
                <a:gd name="T30" fmla="*/ 1 w 156"/>
                <a:gd name="T31" fmla="*/ 0 h 114"/>
                <a:gd name="T32" fmla="*/ 1 w 156"/>
                <a:gd name="T33" fmla="*/ 1 h 114"/>
                <a:gd name="T34" fmla="*/ 1 w 156"/>
                <a:gd name="T35" fmla="*/ 1 h 114"/>
                <a:gd name="T36" fmla="*/ 1 w 156"/>
                <a:gd name="T37" fmla="*/ 1 h 114"/>
                <a:gd name="T38" fmla="*/ 1 w 156"/>
                <a:gd name="T39" fmla="*/ 1 h 114"/>
                <a:gd name="T40" fmla="*/ 1 w 156"/>
                <a:gd name="T41" fmla="*/ 1 h 114"/>
                <a:gd name="T42" fmla="*/ 1 w 156"/>
                <a:gd name="T43" fmla="*/ 1 h 114"/>
                <a:gd name="T44" fmla="*/ 1 w 156"/>
                <a:gd name="T45" fmla="*/ 1 h 114"/>
                <a:gd name="T46" fmla="*/ 1 w 156"/>
                <a:gd name="T47" fmla="*/ 1 h 114"/>
                <a:gd name="T48" fmla="*/ 1 w 156"/>
                <a:gd name="T49" fmla="*/ 1 h 114"/>
                <a:gd name="T50" fmla="*/ 1 w 156"/>
                <a:gd name="T51" fmla="*/ 1 h 114"/>
                <a:gd name="T52" fmla="*/ 1 w 156"/>
                <a:gd name="T53" fmla="*/ 1 h 114"/>
                <a:gd name="T54" fmla="*/ 1 w 156"/>
                <a:gd name="T55" fmla="*/ 1 h 114"/>
                <a:gd name="T56" fmla="*/ 1 w 156"/>
                <a:gd name="T57" fmla="*/ 1 h 114"/>
                <a:gd name="T58" fmla="*/ 0 w 156"/>
                <a:gd name="T59" fmla="*/ 1 h 114"/>
                <a:gd name="T60" fmla="*/ 0 w 156"/>
                <a:gd name="T61" fmla="*/ 1 h 114"/>
                <a:gd name="T62" fmla="*/ 1 w 156"/>
                <a:gd name="T63" fmla="*/ 1 h 114"/>
                <a:gd name="T64" fmla="*/ 1 w 156"/>
                <a:gd name="T65" fmla="*/ 1 h 114"/>
                <a:gd name="T66" fmla="*/ 1 w 156"/>
                <a:gd name="T67" fmla="*/ 1 h 114"/>
                <a:gd name="T68" fmla="*/ 1 w 156"/>
                <a:gd name="T69" fmla="*/ 1 h 114"/>
                <a:gd name="T70" fmla="*/ 1 w 156"/>
                <a:gd name="T71" fmla="*/ 1 h 114"/>
                <a:gd name="T72" fmla="*/ 1 w 156"/>
                <a:gd name="T73" fmla="*/ 1 h 114"/>
                <a:gd name="T74" fmla="*/ 1 w 156"/>
                <a:gd name="T75" fmla="*/ 1 h 114"/>
                <a:gd name="T76" fmla="*/ 1 w 156"/>
                <a:gd name="T77" fmla="*/ 1 h 114"/>
                <a:gd name="T78" fmla="*/ 1 w 156"/>
                <a:gd name="T79" fmla="*/ 1 h 114"/>
                <a:gd name="T80" fmla="*/ 1 w 156"/>
                <a:gd name="T81" fmla="*/ 1 h 114"/>
                <a:gd name="T82" fmla="*/ 1 w 156"/>
                <a:gd name="T83" fmla="*/ 1 h 114"/>
                <a:gd name="T84" fmla="*/ 1 w 156"/>
                <a:gd name="T85" fmla="*/ 1 h 114"/>
                <a:gd name="T86" fmla="*/ 1 w 156"/>
                <a:gd name="T87" fmla="*/ 1 h 114"/>
                <a:gd name="T88" fmla="*/ 1 w 156"/>
                <a:gd name="T89" fmla="*/ 1 h 114"/>
                <a:gd name="T90" fmla="*/ 1 w 156"/>
                <a:gd name="T91" fmla="*/ 1 h 114"/>
                <a:gd name="T92" fmla="*/ 1 w 156"/>
                <a:gd name="T93" fmla="*/ 1 h 114"/>
                <a:gd name="T94" fmla="*/ 1 w 156"/>
                <a:gd name="T95" fmla="*/ 1 h 114"/>
                <a:gd name="T96" fmla="*/ 1 w 156"/>
                <a:gd name="T97" fmla="*/ 1 h 1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56"/>
                <a:gd name="T148" fmla="*/ 0 h 114"/>
                <a:gd name="T149" fmla="*/ 156 w 156"/>
                <a:gd name="T150" fmla="*/ 114 h 1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56" h="114">
                  <a:moveTo>
                    <a:pt x="156" y="48"/>
                  </a:moveTo>
                  <a:lnTo>
                    <a:pt x="156" y="48"/>
                  </a:lnTo>
                  <a:lnTo>
                    <a:pt x="152" y="46"/>
                  </a:lnTo>
                  <a:lnTo>
                    <a:pt x="150" y="44"/>
                  </a:lnTo>
                  <a:lnTo>
                    <a:pt x="148" y="42"/>
                  </a:lnTo>
                  <a:lnTo>
                    <a:pt x="146" y="40"/>
                  </a:lnTo>
                  <a:lnTo>
                    <a:pt x="143" y="40"/>
                  </a:lnTo>
                  <a:lnTo>
                    <a:pt x="139" y="38"/>
                  </a:lnTo>
                  <a:lnTo>
                    <a:pt x="137" y="34"/>
                  </a:lnTo>
                  <a:lnTo>
                    <a:pt x="133" y="33"/>
                  </a:lnTo>
                  <a:lnTo>
                    <a:pt x="129" y="31"/>
                  </a:lnTo>
                  <a:lnTo>
                    <a:pt x="125" y="29"/>
                  </a:lnTo>
                  <a:lnTo>
                    <a:pt x="122" y="27"/>
                  </a:lnTo>
                  <a:lnTo>
                    <a:pt x="118" y="25"/>
                  </a:lnTo>
                  <a:lnTo>
                    <a:pt x="114" y="23"/>
                  </a:lnTo>
                  <a:lnTo>
                    <a:pt x="110" y="21"/>
                  </a:lnTo>
                  <a:lnTo>
                    <a:pt x="108" y="19"/>
                  </a:lnTo>
                  <a:lnTo>
                    <a:pt x="106" y="19"/>
                  </a:lnTo>
                  <a:lnTo>
                    <a:pt x="105" y="17"/>
                  </a:lnTo>
                  <a:lnTo>
                    <a:pt x="103" y="15"/>
                  </a:lnTo>
                  <a:lnTo>
                    <a:pt x="101" y="15"/>
                  </a:lnTo>
                  <a:lnTo>
                    <a:pt x="99" y="14"/>
                  </a:lnTo>
                  <a:lnTo>
                    <a:pt x="97" y="14"/>
                  </a:lnTo>
                  <a:lnTo>
                    <a:pt x="93" y="10"/>
                  </a:lnTo>
                  <a:lnTo>
                    <a:pt x="89" y="10"/>
                  </a:lnTo>
                  <a:lnTo>
                    <a:pt x="86" y="8"/>
                  </a:lnTo>
                  <a:lnTo>
                    <a:pt x="82" y="6"/>
                  </a:lnTo>
                  <a:lnTo>
                    <a:pt x="78" y="4"/>
                  </a:lnTo>
                  <a:lnTo>
                    <a:pt x="74" y="4"/>
                  </a:lnTo>
                  <a:lnTo>
                    <a:pt x="72" y="2"/>
                  </a:lnTo>
                  <a:lnTo>
                    <a:pt x="70" y="2"/>
                  </a:lnTo>
                  <a:lnTo>
                    <a:pt x="67" y="0"/>
                  </a:lnTo>
                  <a:lnTo>
                    <a:pt x="65" y="2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6"/>
                  </a:lnTo>
                  <a:lnTo>
                    <a:pt x="55" y="8"/>
                  </a:lnTo>
                  <a:lnTo>
                    <a:pt x="53" y="10"/>
                  </a:lnTo>
                  <a:lnTo>
                    <a:pt x="49" y="12"/>
                  </a:lnTo>
                  <a:lnTo>
                    <a:pt x="48" y="14"/>
                  </a:lnTo>
                  <a:lnTo>
                    <a:pt x="44" y="15"/>
                  </a:lnTo>
                  <a:lnTo>
                    <a:pt x="42" y="19"/>
                  </a:lnTo>
                  <a:lnTo>
                    <a:pt x="38" y="21"/>
                  </a:lnTo>
                  <a:lnTo>
                    <a:pt x="36" y="23"/>
                  </a:lnTo>
                  <a:lnTo>
                    <a:pt x="34" y="27"/>
                  </a:lnTo>
                  <a:lnTo>
                    <a:pt x="30" y="29"/>
                  </a:lnTo>
                  <a:lnTo>
                    <a:pt x="29" y="33"/>
                  </a:lnTo>
                  <a:lnTo>
                    <a:pt x="25" y="34"/>
                  </a:lnTo>
                  <a:lnTo>
                    <a:pt x="21" y="38"/>
                  </a:lnTo>
                  <a:lnTo>
                    <a:pt x="19" y="40"/>
                  </a:lnTo>
                  <a:lnTo>
                    <a:pt x="15" y="44"/>
                  </a:lnTo>
                  <a:lnTo>
                    <a:pt x="13" y="46"/>
                  </a:lnTo>
                  <a:lnTo>
                    <a:pt x="11" y="50"/>
                  </a:lnTo>
                  <a:lnTo>
                    <a:pt x="10" y="52"/>
                  </a:lnTo>
                  <a:lnTo>
                    <a:pt x="8" y="55"/>
                  </a:lnTo>
                  <a:lnTo>
                    <a:pt x="6" y="57"/>
                  </a:lnTo>
                  <a:lnTo>
                    <a:pt x="4" y="59"/>
                  </a:lnTo>
                  <a:lnTo>
                    <a:pt x="2" y="63"/>
                  </a:lnTo>
                  <a:lnTo>
                    <a:pt x="0" y="65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2" y="74"/>
                  </a:lnTo>
                  <a:lnTo>
                    <a:pt x="4" y="76"/>
                  </a:lnTo>
                  <a:lnTo>
                    <a:pt x="6" y="78"/>
                  </a:lnTo>
                  <a:lnTo>
                    <a:pt x="8" y="80"/>
                  </a:lnTo>
                  <a:lnTo>
                    <a:pt x="10" y="80"/>
                  </a:lnTo>
                  <a:lnTo>
                    <a:pt x="11" y="82"/>
                  </a:lnTo>
                  <a:lnTo>
                    <a:pt x="13" y="84"/>
                  </a:lnTo>
                  <a:lnTo>
                    <a:pt x="17" y="86"/>
                  </a:lnTo>
                  <a:lnTo>
                    <a:pt x="21" y="88"/>
                  </a:lnTo>
                  <a:lnTo>
                    <a:pt x="23" y="90"/>
                  </a:lnTo>
                  <a:lnTo>
                    <a:pt x="27" y="90"/>
                  </a:lnTo>
                  <a:lnTo>
                    <a:pt x="30" y="91"/>
                  </a:lnTo>
                  <a:lnTo>
                    <a:pt x="34" y="93"/>
                  </a:lnTo>
                  <a:lnTo>
                    <a:pt x="38" y="95"/>
                  </a:lnTo>
                  <a:lnTo>
                    <a:pt x="42" y="97"/>
                  </a:lnTo>
                  <a:lnTo>
                    <a:pt x="46" y="99"/>
                  </a:lnTo>
                  <a:lnTo>
                    <a:pt x="48" y="101"/>
                  </a:lnTo>
                  <a:lnTo>
                    <a:pt x="51" y="101"/>
                  </a:lnTo>
                  <a:lnTo>
                    <a:pt x="55" y="103"/>
                  </a:lnTo>
                  <a:lnTo>
                    <a:pt x="59" y="105"/>
                  </a:lnTo>
                  <a:lnTo>
                    <a:pt x="63" y="107"/>
                  </a:lnTo>
                  <a:lnTo>
                    <a:pt x="65" y="107"/>
                  </a:lnTo>
                  <a:lnTo>
                    <a:pt x="68" y="109"/>
                  </a:lnTo>
                  <a:lnTo>
                    <a:pt x="72" y="109"/>
                  </a:lnTo>
                  <a:lnTo>
                    <a:pt x="74" y="110"/>
                  </a:lnTo>
                  <a:lnTo>
                    <a:pt x="76" y="110"/>
                  </a:lnTo>
                  <a:lnTo>
                    <a:pt x="78" y="112"/>
                  </a:lnTo>
                  <a:lnTo>
                    <a:pt x="80" y="112"/>
                  </a:lnTo>
                  <a:lnTo>
                    <a:pt x="82" y="112"/>
                  </a:lnTo>
                  <a:lnTo>
                    <a:pt x="84" y="114"/>
                  </a:lnTo>
                  <a:lnTo>
                    <a:pt x="108" y="99"/>
                  </a:lnTo>
                  <a:lnTo>
                    <a:pt x="29" y="69"/>
                  </a:lnTo>
                  <a:lnTo>
                    <a:pt x="68" y="21"/>
                  </a:lnTo>
                  <a:lnTo>
                    <a:pt x="150" y="63"/>
                  </a:lnTo>
                  <a:lnTo>
                    <a:pt x="15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9" name="Freeform 147">
              <a:extLst>
                <a:ext uri="{FF2B5EF4-FFF2-40B4-BE49-F238E27FC236}">
                  <a16:creationId xmlns:a16="http://schemas.microsoft.com/office/drawing/2014/main" id="{1BA08F8A-E890-6F7C-6C54-7A09FDF43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7" y="3291"/>
              <a:ext cx="114" cy="217"/>
            </a:xfrm>
            <a:custGeom>
              <a:avLst/>
              <a:gdLst>
                <a:gd name="T0" fmla="*/ 1 w 228"/>
                <a:gd name="T1" fmla="*/ 1 h 433"/>
                <a:gd name="T2" fmla="*/ 1 w 228"/>
                <a:gd name="T3" fmla="*/ 1 h 433"/>
                <a:gd name="T4" fmla="*/ 1 w 228"/>
                <a:gd name="T5" fmla="*/ 1 h 433"/>
                <a:gd name="T6" fmla="*/ 1 w 228"/>
                <a:gd name="T7" fmla="*/ 1 h 433"/>
                <a:gd name="T8" fmla="*/ 1 w 228"/>
                <a:gd name="T9" fmla="*/ 1 h 433"/>
                <a:gd name="T10" fmla="*/ 1 w 228"/>
                <a:gd name="T11" fmla="*/ 1 h 433"/>
                <a:gd name="T12" fmla="*/ 1 w 228"/>
                <a:gd name="T13" fmla="*/ 1 h 433"/>
                <a:gd name="T14" fmla="*/ 1 w 228"/>
                <a:gd name="T15" fmla="*/ 1 h 433"/>
                <a:gd name="T16" fmla="*/ 1 w 228"/>
                <a:gd name="T17" fmla="*/ 1 h 433"/>
                <a:gd name="T18" fmla="*/ 1 w 228"/>
                <a:gd name="T19" fmla="*/ 1 h 433"/>
                <a:gd name="T20" fmla="*/ 1 w 228"/>
                <a:gd name="T21" fmla="*/ 1 h 433"/>
                <a:gd name="T22" fmla="*/ 1 w 228"/>
                <a:gd name="T23" fmla="*/ 1 h 433"/>
                <a:gd name="T24" fmla="*/ 1 w 228"/>
                <a:gd name="T25" fmla="*/ 1 h 433"/>
                <a:gd name="T26" fmla="*/ 1 w 228"/>
                <a:gd name="T27" fmla="*/ 1 h 433"/>
                <a:gd name="T28" fmla="*/ 1 w 228"/>
                <a:gd name="T29" fmla="*/ 1 h 433"/>
                <a:gd name="T30" fmla="*/ 1 w 228"/>
                <a:gd name="T31" fmla="*/ 1 h 433"/>
                <a:gd name="T32" fmla="*/ 1 w 228"/>
                <a:gd name="T33" fmla="*/ 1 h 433"/>
                <a:gd name="T34" fmla="*/ 1 w 228"/>
                <a:gd name="T35" fmla="*/ 1 h 433"/>
                <a:gd name="T36" fmla="*/ 1 w 228"/>
                <a:gd name="T37" fmla="*/ 1 h 433"/>
                <a:gd name="T38" fmla="*/ 1 w 228"/>
                <a:gd name="T39" fmla="*/ 1 h 433"/>
                <a:gd name="T40" fmla="*/ 1 w 228"/>
                <a:gd name="T41" fmla="*/ 1 h 433"/>
                <a:gd name="T42" fmla="*/ 1 w 228"/>
                <a:gd name="T43" fmla="*/ 1 h 433"/>
                <a:gd name="T44" fmla="*/ 1 w 228"/>
                <a:gd name="T45" fmla="*/ 1 h 433"/>
                <a:gd name="T46" fmla="*/ 1 w 228"/>
                <a:gd name="T47" fmla="*/ 1 h 433"/>
                <a:gd name="T48" fmla="*/ 1 w 228"/>
                <a:gd name="T49" fmla="*/ 1 h 433"/>
                <a:gd name="T50" fmla="*/ 1 w 228"/>
                <a:gd name="T51" fmla="*/ 1 h 433"/>
                <a:gd name="T52" fmla="*/ 1 w 228"/>
                <a:gd name="T53" fmla="*/ 1 h 433"/>
                <a:gd name="T54" fmla="*/ 1 w 228"/>
                <a:gd name="T55" fmla="*/ 1 h 433"/>
                <a:gd name="T56" fmla="*/ 1 w 228"/>
                <a:gd name="T57" fmla="*/ 1 h 433"/>
                <a:gd name="T58" fmla="*/ 1 w 228"/>
                <a:gd name="T59" fmla="*/ 1 h 433"/>
                <a:gd name="T60" fmla="*/ 1 w 228"/>
                <a:gd name="T61" fmla="*/ 1 h 433"/>
                <a:gd name="T62" fmla="*/ 1 w 228"/>
                <a:gd name="T63" fmla="*/ 1 h 433"/>
                <a:gd name="T64" fmla="*/ 1 w 228"/>
                <a:gd name="T65" fmla="*/ 1 h 433"/>
                <a:gd name="T66" fmla="*/ 1 w 228"/>
                <a:gd name="T67" fmla="*/ 1 h 433"/>
                <a:gd name="T68" fmla="*/ 1 w 228"/>
                <a:gd name="T69" fmla="*/ 1 h 433"/>
                <a:gd name="T70" fmla="*/ 1 w 228"/>
                <a:gd name="T71" fmla="*/ 1 h 433"/>
                <a:gd name="T72" fmla="*/ 1 w 228"/>
                <a:gd name="T73" fmla="*/ 1 h 433"/>
                <a:gd name="T74" fmla="*/ 1 w 228"/>
                <a:gd name="T75" fmla="*/ 1 h 433"/>
                <a:gd name="T76" fmla="*/ 1 w 228"/>
                <a:gd name="T77" fmla="*/ 1 h 433"/>
                <a:gd name="T78" fmla="*/ 1 w 228"/>
                <a:gd name="T79" fmla="*/ 1 h 433"/>
                <a:gd name="T80" fmla="*/ 1 w 228"/>
                <a:gd name="T81" fmla="*/ 1 h 433"/>
                <a:gd name="T82" fmla="*/ 1 w 228"/>
                <a:gd name="T83" fmla="*/ 1 h 433"/>
                <a:gd name="T84" fmla="*/ 1 w 228"/>
                <a:gd name="T85" fmla="*/ 1 h 433"/>
                <a:gd name="T86" fmla="*/ 1 w 228"/>
                <a:gd name="T87" fmla="*/ 1 h 433"/>
                <a:gd name="T88" fmla="*/ 1 w 228"/>
                <a:gd name="T89" fmla="*/ 1 h 433"/>
                <a:gd name="T90" fmla="*/ 1 w 228"/>
                <a:gd name="T91" fmla="*/ 1 h 433"/>
                <a:gd name="T92" fmla="*/ 1 w 228"/>
                <a:gd name="T93" fmla="*/ 1 h 433"/>
                <a:gd name="T94" fmla="*/ 1 w 228"/>
                <a:gd name="T95" fmla="*/ 1 h 433"/>
                <a:gd name="T96" fmla="*/ 1 w 228"/>
                <a:gd name="T97" fmla="*/ 1 h 433"/>
                <a:gd name="T98" fmla="*/ 1 w 228"/>
                <a:gd name="T99" fmla="*/ 1 h 433"/>
                <a:gd name="T100" fmla="*/ 1 w 228"/>
                <a:gd name="T101" fmla="*/ 1 h 433"/>
                <a:gd name="T102" fmla="*/ 1 w 228"/>
                <a:gd name="T103" fmla="*/ 1 h 433"/>
                <a:gd name="T104" fmla="*/ 1 w 228"/>
                <a:gd name="T105" fmla="*/ 1 h 433"/>
                <a:gd name="T106" fmla="*/ 1 w 228"/>
                <a:gd name="T107" fmla="*/ 1 h 433"/>
                <a:gd name="T108" fmla="*/ 1 w 228"/>
                <a:gd name="T109" fmla="*/ 1 h 433"/>
                <a:gd name="T110" fmla="*/ 1 w 228"/>
                <a:gd name="T111" fmla="*/ 1 h 433"/>
                <a:gd name="T112" fmla="*/ 1 w 228"/>
                <a:gd name="T113" fmla="*/ 1 h 433"/>
                <a:gd name="T114" fmla="*/ 1 w 228"/>
                <a:gd name="T115" fmla="*/ 1 h 433"/>
                <a:gd name="T116" fmla="*/ 1 w 228"/>
                <a:gd name="T117" fmla="*/ 1 h 433"/>
                <a:gd name="T118" fmla="*/ 1 w 228"/>
                <a:gd name="T119" fmla="*/ 1 h 433"/>
                <a:gd name="T120" fmla="*/ 1 w 228"/>
                <a:gd name="T121" fmla="*/ 1 h 43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8"/>
                <a:gd name="T184" fmla="*/ 0 h 433"/>
                <a:gd name="T185" fmla="*/ 228 w 228"/>
                <a:gd name="T186" fmla="*/ 433 h 43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8" h="433">
                  <a:moveTo>
                    <a:pt x="106" y="3"/>
                  </a:moveTo>
                  <a:lnTo>
                    <a:pt x="106" y="3"/>
                  </a:lnTo>
                  <a:lnTo>
                    <a:pt x="108" y="5"/>
                  </a:lnTo>
                  <a:lnTo>
                    <a:pt x="108" y="7"/>
                  </a:lnTo>
                  <a:lnTo>
                    <a:pt x="110" y="9"/>
                  </a:lnTo>
                  <a:lnTo>
                    <a:pt x="110" y="11"/>
                  </a:lnTo>
                  <a:lnTo>
                    <a:pt x="112" y="13"/>
                  </a:lnTo>
                  <a:lnTo>
                    <a:pt x="112" y="15"/>
                  </a:lnTo>
                  <a:lnTo>
                    <a:pt x="114" y="17"/>
                  </a:lnTo>
                  <a:lnTo>
                    <a:pt x="116" y="21"/>
                  </a:lnTo>
                  <a:lnTo>
                    <a:pt x="116" y="24"/>
                  </a:lnTo>
                  <a:lnTo>
                    <a:pt x="118" y="26"/>
                  </a:lnTo>
                  <a:lnTo>
                    <a:pt x="120" y="30"/>
                  </a:lnTo>
                  <a:lnTo>
                    <a:pt x="121" y="34"/>
                  </a:lnTo>
                  <a:lnTo>
                    <a:pt x="123" y="38"/>
                  </a:lnTo>
                  <a:lnTo>
                    <a:pt x="123" y="41"/>
                  </a:lnTo>
                  <a:lnTo>
                    <a:pt x="125" y="45"/>
                  </a:lnTo>
                  <a:lnTo>
                    <a:pt x="125" y="47"/>
                  </a:lnTo>
                  <a:lnTo>
                    <a:pt x="127" y="49"/>
                  </a:lnTo>
                  <a:lnTo>
                    <a:pt x="127" y="51"/>
                  </a:lnTo>
                  <a:lnTo>
                    <a:pt x="129" y="53"/>
                  </a:lnTo>
                  <a:lnTo>
                    <a:pt x="129" y="55"/>
                  </a:lnTo>
                  <a:lnTo>
                    <a:pt x="129" y="59"/>
                  </a:lnTo>
                  <a:lnTo>
                    <a:pt x="131" y="60"/>
                  </a:lnTo>
                  <a:lnTo>
                    <a:pt x="131" y="62"/>
                  </a:lnTo>
                  <a:lnTo>
                    <a:pt x="131" y="64"/>
                  </a:lnTo>
                  <a:lnTo>
                    <a:pt x="133" y="66"/>
                  </a:lnTo>
                  <a:lnTo>
                    <a:pt x="133" y="70"/>
                  </a:lnTo>
                  <a:lnTo>
                    <a:pt x="135" y="72"/>
                  </a:lnTo>
                  <a:lnTo>
                    <a:pt x="135" y="74"/>
                  </a:lnTo>
                  <a:lnTo>
                    <a:pt x="135" y="76"/>
                  </a:lnTo>
                  <a:lnTo>
                    <a:pt x="135" y="78"/>
                  </a:lnTo>
                  <a:lnTo>
                    <a:pt x="137" y="81"/>
                  </a:lnTo>
                  <a:lnTo>
                    <a:pt x="137" y="83"/>
                  </a:lnTo>
                  <a:lnTo>
                    <a:pt x="137" y="85"/>
                  </a:lnTo>
                  <a:lnTo>
                    <a:pt x="137" y="87"/>
                  </a:lnTo>
                  <a:lnTo>
                    <a:pt x="137" y="91"/>
                  </a:lnTo>
                  <a:lnTo>
                    <a:pt x="137" y="93"/>
                  </a:lnTo>
                  <a:lnTo>
                    <a:pt x="137" y="95"/>
                  </a:lnTo>
                  <a:lnTo>
                    <a:pt x="137" y="97"/>
                  </a:lnTo>
                  <a:lnTo>
                    <a:pt x="139" y="98"/>
                  </a:lnTo>
                  <a:lnTo>
                    <a:pt x="139" y="102"/>
                  </a:lnTo>
                  <a:lnTo>
                    <a:pt x="139" y="104"/>
                  </a:lnTo>
                  <a:lnTo>
                    <a:pt x="139" y="106"/>
                  </a:lnTo>
                  <a:lnTo>
                    <a:pt x="139" y="110"/>
                  </a:lnTo>
                  <a:lnTo>
                    <a:pt x="139" y="112"/>
                  </a:lnTo>
                  <a:lnTo>
                    <a:pt x="137" y="114"/>
                  </a:lnTo>
                  <a:lnTo>
                    <a:pt x="137" y="116"/>
                  </a:lnTo>
                  <a:lnTo>
                    <a:pt x="137" y="117"/>
                  </a:lnTo>
                  <a:lnTo>
                    <a:pt x="137" y="121"/>
                  </a:lnTo>
                  <a:lnTo>
                    <a:pt x="137" y="123"/>
                  </a:lnTo>
                  <a:lnTo>
                    <a:pt x="137" y="125"/>
                  </a:lnTo>
                  <a:lnTo>
                    <a:pt x="137" y="127"/>
                  </a:lnTo>
                  <a:lnTo>
                    <a:pt x="135" y="129"/>
                  </a:lnTo>
                  <a:lnTo>
                    <a:pt x="135" y="131"/>
                  </a:lnTo>
                  <a:lnTo>
                    <a:pt x="135" y="133"/>
                  </a:lnTo>
                  <a:lnTo>
                    <a:pt x="135" y="136"/>
                  </a:lnTo>
                  <a:lnTo>
                    <a:pt x="133" y="138"/>
                  </a:lnTo>
                  <a:lnTo>
                    <a:pt x="133" y="140"/>
                  </a:lnTo>
                  <a:lnTo>
                    <a:pt x="133" y="142"/>
                  </a:lnTo>
                  <a:lnTo>
                    <a:pt x="133" y="144"/>
                  </a:lnTo>
                  <a:lnTo>
                    <a:pt x="131" y="148"/>
                  </a:lnTo>
                  <a:lnTo>
                    <a:pt x="131" y="152"/>
                  </a:lnTo>
                  <a:lnTo>
                    <a:pt x="129" y="155"/>
                  </a:lnTo>
                  <a:lnTo>
                    <a:pt x="129" y="159"/>
                  </a:lnTo>
                  <a:lnTo>
                    <a:pt x="127" y="163"/>
                  </a:lnTo>
                  <a:lnTo>
                    <a:pt x="127" y="167"/>
                  </a:lnTo>
                  <a:lnTo>
                    <a:pt x="125" y="171"/>
                  </a:lnTo>
                  <a:lnTo>
                    <a:pt x="125" y="174"/>
                  </a:lnTo>
                  <a:lnTo>
                    <a:pt x="123" y="176"/>
                  </a:lnTo>
                  <a:lnTo>
                    <a:pt x="121" y="180"/>
                  </a:lnTo>
                  <a:lnTo>
                    <a:pt x="121" y="182"/>
                  </a:lnTo>
                  <a:lnTo>
                    <a:pt x="120" y="186"/>
                  </a:lnTo>
                  <a:lnTo>
                    <a:pt x="118" y="188"/>
                  </a:lnTo>
                  <a:lnTo>
                    <a:pt x="118" y="190"/>
                  </a:lnTo>
                  <a:lnTo>
                    <a:pt x="116" y="192"/>
                  </a:lnTo>
                  <a:lnTo>
                    <a:pt x="116" y="195"/>
                  </a:lnTo>
                  <a:lnTo>
                    <a:pt x="114" y="197"/>
                  </a:lnTo>
                  <a:lnTo>
                    <a:pt x="114" y="201"/>
                  </a:lnTo>
                  <a:lnTo>
                    <a:pt x="112" y="201"/>
                  </a:lnTo>
                  <a:lnTo>
                    <a:pt x="112" y="203"/>
                  </a:lnTo>
                  <a:lnTo>
                    <a:pt x="110" y="201"/>
                  </a:lnTo>
                  <a:lnTo>
                    <a:pt x="108" y="201"/>
                  </a:lnTo>
                  <a:lnTo>
                    <a:pt x="106" y="199"/>
                  </a:lnTo>
                  <a:lnTo>
                    <a:pt x="102" y="197"/>
                  </a:lnTo>
                  <a:lnTo>
                    <a:pt x="99" y="195"/>
                  </a:lnTo>
                  <a:lnTo>
                    <a:pt x="97" y="195"/>
                  </a:lnTo>
                  <a:lnTo>
                    <a:pt x="95" y="194"/>
                  </a:lnTo>
                  <a:lnTo>
                    <a:pt x="93" y="194"/>
                  </a:lnTo>
                  <a:lnTo>
                    <a:pt x="91" y="194"/>
                  </a:lnTo>
                  <a:lnTo>
                    <a:pt x="89" y="192"/>
                  </a:lnTo>
                  <a:lnTo>
                    <a:pt x="85" y="192"/>
                  </a:lnTo>
                  <a:lnTo>
                    <a:pt x="83" y="190"/>
                  </a:lnTo>
                  <a:lnTo>
                    <a:pt x="82" y="190"/>
                  </a:lnTo>
                  <a:lnTo>
                    <a:pt x="78" y="190"/>
                  </a:lnTo>
                  <a:lnTo>
                    <a:pt x="76" y="188"/>
                  </a:lnTo>
                  <a:lnTo>
                    <a:pt x="74" y="188"/>
                  </a:lnTo>
                  <a:lnTo>
                    <a:pt x="72" y="188"/>
                  </a:lnTo>
                  <a:lnTo>
                    <a:pt x="70" y="188"/>
                  </a:lnTo>
                  <a:lnTo>
                    <a:pt x="68" y="188"/>
                  </a:lnTo>
                  <a:lnTo>
                    <a:pt x="64" y="188"/>
                  </a:lnTo>
                  <a:lnTo>
                    <a:pt x="63" y="188"/>
                  </a:lnTo>
                  <a:lnTo>
                    <a:pt x="61" y="188"/>
                  </a:lnTo>
                  <a:lnTo>
                    <a:pt x="59" y="188"/>
                  </a:lnTo>
                  <a:lnTo>
                    <a:pt x="57" y="188"/>
                  </a:lnTo>
                  <a:lnTo>
                    <a:pt x="55" y="188"/>
                  </a:lnTo>
                  <a:lnTo>
                    <a:pt x="53" y="188"/>
                  </a:lnTo>
                  <a:lnTo>
                    <a:pt x="51" y="190"/>
                  </a:lnTo>
                  <a:lnTo>
                    <a:pt x="49" y="190"/>
                  </a:lnTo>
                  <a:lnTo>
                    <a:pt x="47" y="192"/>
                  </a:lnTo>
                  <a:lnTo>
                    <a:pt x="46" y="192"/>
                  </a:lnTo>
                  <a:lnTo>
                    <a:pt x="42" y="194"/>
                  </a:lnTo>
                  <a:lnTo>
                    <a:pt x="40" y="194"/>
                  </a:lnTo>
                  <a:lnTo>
                    <a:pt x="38" y="195"/>
                  </a:lnTo>
                  <a:lnTo>
                    <a:pt x="36" y="197"/>
                  </a:lnTo>
                  <a:lnTo>
                    <a:pt x="34" y="197"/>
                  </a:lnTo>
                  <a:lnTo>
                    <a:pt x="32" y="199"/>
                  </a:lnTo>
                  <a:lnTo>
                    <a:pt x="30" y="201"/>
                  </a:lnTo>
                  <a:lnTo>
                    <a:pt x="27" y="205"/>
                  </a:lnTo>
                  <a:lnTo>
                    <a:pt x="23" y="209"/>
                  </a:lnTo>
                  <a:lnTo>
                    <a:pt x="19" y="211"/>
                  </a:lnTo>
                  <a:lnTo>
                    <a:pt x="17" y="213"/>
                  </a:lnTo>
                  <a:lnTo>
                    <a:pt x="15" y="214"/>
                  </a:lnTo>
                  <a:lnTo>
                    <a:pt x="13" y="216"/>
                  </a:lnTo>
                  <a:lnTo>
                    <a:pt x="11" y="218"/>
                  </a:lnTo>
                  <a:lnTo>
                    <a:pt x="11" y="220"/>
                  </a:lnTo>
                  <a:lnTo>
                    <a:pt x="9" y="224"/>
                  </a:lnTo>
                  <a:lnTo>
                    <a:pt x="8" y="226"/>
                  </a:lnTo>
                  <a:lnTo>
                    <a:pt x="6" y="228"/>
                  </a:lnTo>
                  <a:lnTo>
                    <a:pt x="6" y="230"/>
                  </a:lnTo>
                  <a:lnTo>
                    <a:pt x="4" y="233"/>
                  </a:lnTo>
                  <a:lnTo>
                    <a:pt x="2" y="235"/>
                  </a:lnTo>
                  <a:lnTo>
                    <a:pt x="2" y="239"/>
                  </a:lnTo>
                  <a:lnTo>
                    <a:pt x="0" y="241"/>
                  </a:lnTo>
                  <a:lnTo>
                    <a:pt x="0" y="245"/>
                  </a:lnTo>
                  <a:lnTo>
                    <a:pt x="0" y="249"/>
                  </a:lnTo>
                  <a:lnTo>
                    <a:pt x="21" y="258"/>
                  </a:lnTo>
                  <a:lnTo>
                    <a:pt x="21" y="256"/>
                  </a:lnTo>
                  <a:lnTo>
                    <a:pt x="23" y="256"/>
                  </a:lnTo>
                  <a:lnTo>
                    <a:pt x="23" y="254"/>
                  </a:lnTo>
                  <a:lnTo>
                    <a:pt x="25" y="251"/>
                  </a:lnTo>
                  <a:lnTo>
                    <a:pt x="25" y="249"/>
                  </a:lnTo>
                  <a:lnTo>
                    <a:pt x="27" y="247"/>
                  </a:lnTo>
                  <a:lnTo>
                    <a:pt x="27" y="245"/>
                  </a:lnTo>
                  <a:lnTo>
                    <a:pt x="28" y="243"/>
                  </a:lnTo>
                  <a:lnTo>
                    <a:pt x="28" y="241"/>
                  </a:lnTo>
                  <a:lnTo>
                    <a:pt x="30" y="237"/>
                  </a:lnTo>
                  <a:lnTo>
                    <a:pt x="32" y="235"/>
                  </a:lnTo>
                  <a:lnTo>
                    <a:pt x="32" y="233"/>
                  </a:lnTo>
                  <a:lnTo>
                    <a:pt x="34" y="232"/>
                  </a:lnTo>
                  <a:lnTo>
                    <a:pt x="36" y="230"/>
                  </a:lnTo>
                  <a:lnTo>
                    <a:pt x="36" y="226"/>
                  </a:lnTo>
                  <a:lnTo>
                    <a:pt x="38" y="224"/>
                  </a:lnTo>
                  <a:lnTo>
                    <a:pt x="40" y="222"/>
                  </a:lnTo>
                  <a:lnTo>
                    <a:pt x="42" y="220"/>
                  </a:lnTo>
                  <a:lnTo>
                    <a:pt x="42" y="218"/>
                  </a:lnTo>
                  <a:lnTo>
                    <a:pt x="44" y="216"/>
                  </a:lnTo>
                  <a:lnTo>
                    <a:pt x="47" y="213"/>
                  </a:lnTo>
                  <a:lnTo>
                    <a:pt x="49" y="209"/>
                  </a:lnTo>
                  <a:lnTo>
                    <a:pt x="51" y="207"/>
                  </a:lnTo>
                  <a:lnTo>
                    <a:pt x="55" y="205"/>
                  </a:lnTo>
                  <a:lnTo>
                    <a:pt x="57" y="203"/>
                  </a:lnTo>
                  <a:lnTo>
                    <a:pt x="59" y="203"/>
                  </a:lnTo>
                  <a:lnTo>
                    <a:pt x="61" y="203"/>
                  </a:lnTo>
                  <a:lnTo>
                    <a:pt x="63" y="203"/>
                  </a:lnTo>
                  <a:lnTo>
                    <a:pt x="64" y="203"/>
                  </a:lnTo>
                  <a:lnTo>
                    <a:pt x="66" y="203"/>
                  </a:lnTo>
                  <a:lnTo>
                    <a:pt x="70" y="203"/>
                  </a:lnTo>
                  <a:lnTo>
                    <a:pt x="74" y="203"/>
                  </a:lnTo>
                  <a:lnTo>
                    <a:pt x="76" y="203"/>
                  </a:lnTo>
                  <a:lnTo>
                    <a:pt x="80" y="205"/>
                  </a:lnTo>
                  <a:lnTo>
                    <a:pt x="83" y="205"/>
                  </a:lnTo>
                  <a:lnTo>
                    <a:pt x="87" y="207"/>
                  </a:lnTo>
                  <a:lnTo>
                    <a:pt x="91" y="207"/>
                  </a:lnTo>
                  <a:lnTo>
                    <a:pt x="95" y="209"/>
                  </a:lnTo>
                  <a:lnTo>
                    <a:pt x="99" y="209"/>
                  </a:lnTo>
                  <a:lnTo>
                    <a:pt x="102" y="211"/>
                  </a:lnTo>
                  <a:lnTo>
                    <a:pt x="106" y="213"/>
                  </a:lnTo>
                  <a:lnTo>
                    <a:pt x="110" y="214"/>
                  </a:lnTo>
                  <a:lnTo>
                    <a:pt x="114" y="216"/>
                  </a:lnTo>
                  <a:lnTo>
                    <a:pt x="118" y="218"/>
                  </a:lnTo>
                  <a:lnTo>
                    <a:pt x="121" y="220"/>
                  </a:lnTo>
                  <a:lnTo>
                    <a:pt x="125" y="222"/>
                  </a:lnTo>
                  <a:lnTo>
                    <a:pt x="129" y="224"/>
                  </a:lnTo>
                  <a:lnTo>
                    <a:pt x="133" y="228"/>
                  </a:lnTo>
                  <a:lnTo>
                    <a:pt x="137" y="230"/>
                  </a:lnTo>
                  <a:lnTo>
                    <a:pt x="140" y="232"/>
                  </a:lnTo>
                  <a:lnTo>
                    <a:pt x="144" y="235"/>
                  </a:lnTo>
                  <a:lnTo>
                    <a:pt x="148" y="237"/>
                  </a:lnTo>
                  <a:lnTo>
                    <a:pt x="150" y="241"/>
                  </a:lnTo>
                  <a:lnTo>
                    <a:pt x="152" y="243"/>
                  </a:lnTo>
                  <a:lnTo>
                    <a:pt x="156" y="247"/>
                  </a:lnTo>
                  <a:lnTo>
                    <a:pt x="158" y="251"/>
                  </a:lnTo>
                  <a:lnTo>
                    <a:pt x="159" y="252"/>
                  </a:lnTo>
                  <a:lnTo>
                    <a:pt x="161" y="256"/>
                  </a:lnTo>
                  <a:lnTo>
                    <a:pt x="163" y="260"/>
                  </a:lnTo>
                  <a:lnTo>
                    <a:pt x="163" y="262"/>
                  </a:lnTo>
                  <a:lnTo>
                    <a:pt x="165" y="264"/>
                  </a:lnTo>
                  <a:lnTo>
                    <a:pt x="167" y="268"/>
                  </a:lnTo>
                  <a:lnTo>
                    <a:pt x="167" y="270"/>
                  </a:lnTo>
                  <a:lnTo>
                    <a:pt x="169" y="273"/>
                  </a:lnTo>
                  <a:lnTo>
                    <a:pt x="169" y="275"/>
                  </a:lnTo>
                  <a:lnTo>
                    <a:pt x="171" y="279"/>
                  </a:lnTo>
                  <a:lnTo>
                    <a:pt x="171" y="281"/>
                  </a:lnTo>
                  <a:lnTo>
                    <a:pt x="173" y="285"/>
                  </a:lnTo>
                  <a:lnTo>
                    <a:pt x="175" y="289"/>
                  </a:lnTo>
                  <a:lnTo>
                    <a:pt x="175" y="292"/>
                  </a:lnTo>
                  <a:lnTo>
                    <a:pt x="177" y="296"/>
                  </a:lnTo>
                  <a:lnTo>
                    <a:pt x="177" y="298"/>
                  </a:lnTo>
                  <a:lnTo>
                    <a:pt x="178" y="302"/>
                  </a:lnTo>
                  <a:lnTo>
                    <a:pt x="178" y="306"/>
                  </a:lnTo>
                  <a:lnTo>
                    <a:pt x="180" y="309"/>
                  </a:lnTo>
                  <a:lnTo>
                    <a:pt x="180" y="313"/>
                  </a:lnTo>
                  <a:lnTo>
                    <a:pt x="182" y="317"/>
                  </a:lnTo>
                  <a:lnTo>
                    <a:pt x="182" y="323"/>
                  </a:lnTo>
                  <a:lnTo>
                    <a:pt x="182" y="325"/>
                  </a:lnTo>
                  <a:lnTo>
                    <a:pt x="184" y="328"/>
                  </a:lnTo>
                  <a:lnTo>
                    <a:pt x="184" y="334"/>
                  </a:lnTo>
                  <a:lnTo>
                    <a:pt x="186" y="338"/>
                  </a:lnTo>
                  <a:lnTo>
                    <a:pt x="186" y="340"/>
                  </a:lnTo>
                  <a:lnTo>
                    <a:pt x="188" y="346"/>
                  </a:lnTo>
                  <a:lnTo>
                    <a:pt x="188" y="349"/>
                  </a:lnTo>
                  <a:lnTo>
                    <a:pt x="190" y="353"/>
                  </a:lnTo>
                  <a:lnTo>
                    <a:pt x="190" y="357"/>
                  </a:lnTo>
                  <a:lnTo>
                    <a:pt x="190" y="361"/>
                  </a:lnTo>
                  <a:lnTo>
                    <a:pt x="192" y="365"/>
                  </a:lnTo>
                  <a:lnTo>
                    <a:pt x="192" y="368"/>
                  </a:lnTo>
                  <a:lnTo>
                    <a:pt x="192" y="370"/>
                  </a:lnTo>
                  <a:lnTo>
                    <a:pt x="194" y="374"/>
                  </a:lnTo>
                  <a:lnTo>
                    <a:pt x="194" y="378"/>
                  </a:lnTo>
                  <a:lnTo>
                    <a:pt x="196" y="382"/>
                  </a:lnTo>
                  <a:lnTo>
                    <a:pt x="196" y="385"/>
                  </a:lnTo>
                  <a:lnTo>
                    <a:pt x="196" y="389"/>
                  </a:lnTo>
                  <a:lnTo>
                    <a:pt x="196" y="391"/>
                  </a:lnTo>
                  <a:lnTo>
                    <a:pt x="197" y="395"/>
                  </a:lnTo>
                  <a:lnTo>
                    <a:pt x="197" y="399"/>
                  </a:lnTo>
                  <a:lnTo>
                    <a:pt x="197" y="401"/>
                  </a:lnTo>
                  <a:lnTo>
                    <a:pt x="199" y="405"/>
                  </a:lnTo>
                  <a:lnTo>
                    <a:pt x="199" y="406"/>
                  </a:lnTo>
                  <a:lnTo>
                    <a:pt x="199" y="408"/>
                  </a:lnTo>
                  <a:lnTo>
                    <a:pt x="199" y="412"/>
                  </a:lnTo>
                  <a:lnTo>
                    <a:pt x="199" y="414"/>
                  </a:lnTo>
                  <a:lnTo>
                    <a:pt x="201" y="416"/>
                  </a:lnTo>
                  <a:lnTo>
                    <a:pt x="201" y="418"/>
                  </a:lnTo>
                  <a:lnTo>
                    <a:pt x="201" y="420"/>
                  </a:lnTo>
                  <a:lnTo>
                    <a:pt x="201" y="422"/>
                  </a:lnTo>
                  <a:lnTo>
                    <a:pt x="203" y="424"/>
                  </a:lnTo>
                  <a:lnTo>
                    <a:pt x="203" y="427"/>
                  </a:lnTo>
                  <a:lnTo>
                    <a:pt x="203" y="429"/>
                  </a:lnTo>
                  <a:lnTo>
                    <a:pt x="203" y="431"/>
                  </a:lnTo>
                  <a:lnTo>
                    <a:pt x="228" y="433"/>
                  </a:lnTo>
                  <a:lnTo>
                    <a:pt x="228" y="431"/>
                  </a:lnTo>
                  <a:lnTo>
                    <a:pt x="226" y="429"/>
                  </a:lnTo>
                  <a:lnTo>
                    <a:pt x="226" y="427"/>
                  </a:lnTo>
                  <a:lnTo>
                    <a:pt x="226" y="424"/>
                  </a:lnTo>
                  <a:lnTo>
                    <a:pt x="226" y="420"/>
                  </a:lnTo>
                  <a:lnTo>
                    <a:pt x="224" y="418"/>
                  </a:lnTo>
                  <a:lnTo>
                    <a:pt x="224" y="414"/>
                  </a:lnTo>
                  <a:lnTo>
                    <a:pt x="224" y="412"/>
                  </a:lnTo>
                  <a:lnTo>
                    <a:pt x="224" y="410"/>
                  </a:lnTo>
                  <a:lnTo>
                    <a:pt x="224" y="408"/>
                  </a:lnTo>
                  <a:lnTo>
                    <a:pt x="222" y="405"/>
                  </a:lnTo>
                  <a:lnTo>
                    <a:pt x="222" y="403"/>
                  </a:lnTo>
                  <a:lnTo>
                    <a:pt x="222" y="399"/>
                  </a:lnTo>
                  <a:lnTo>
                    <a:pt x="220" y="397"/>
                  </a:lnTo>
                  <a:lnTo>
                    <a:pt x="220" y="393"/>
                  </a:lnTo>
                  <a:lnTo>
                    <a:pt x="220" y="391"/>
                  </a:lnTo>
                  <a:lnTo>
                    <a:pt x="220" y="387"/>
                  </a:lnTo>
                  <a:lnTo>
                    <a:pt x="218" y="384"/>
                  </a:lnTo>
                  <a:lnTo>
                    <a:pt x="218" y="380"/>
                  </a:lnTo>
                  <a:lnTo>
                    <a:pt x="218" y="378"/>
                  </a:lnTo>
                  <a:lnTo>
                    <a:pt x="218" y="374"/>
                  </a:lnTo>
                  <a:lnTo>
                    <a:pt x="216" y="370"/>
                  </a:lnTo>
                  <a:lnTo>
                    <a:pt x="216" y="368"/>
                  </a:lnTo>
                  <a:lnTo>
                    <a:pt x="216" y="365"/>
                  </a:lnTo>
                  <a:lnTo>
                    <a:pt x="216" y="361"/>
                  </a:lnTo>
                  <a:lnTo>
                    <a:pt x="215" y="357"/>
                  </a:lnTo>
                  <a:lnTo>
                    <a:pt x="215" y="353"/>
                  </a:lnTo>
                  <a:lnTo>
                    <a:pt x="213" y="349"/>
                  </a:lnTo>
                  <a:lnTo>
                    <a:pt x="213" y="346"/>
                  </a:lnTo>
                  <a:lnTo>
                    <a:pt x="213" y="342"/>
                  </a:lnTo>
                  <a:lnTo>
                    <a:pt x="211" y="338"/>
                  </a:lnTo>
                  <a:lnTo>
                    <a:pt x="211" y="336"/>
                  </a:lnTo>
                  <a:lnTo>
                    <a:pt x="211" y="332"/>
                  </a:lnTo>
                  <a:lnTo>
                    <a:pt x="209" y="328"/>
                  </a:lnTo>
                  <a:lnTo>
                    <a:pt x="209" y="325"/>
                  </a:lnTo>
                  <a:lnTo>
                    <a:pt x="209" y="323"/>
                  </a:lnTo>
                  <a:lnTo>
                    <a:pt x="207" y="319"/>
                  </a:lnTo>
                  <a:lnTo>
                    <a:pt x="207" y="315"/>
                  </a:lnTo>
                  <a:lnTo>
                    <a:pt x="207" y="311"/>
                  </a:lnTo>
                  <a:lnTo>
                    <a:pt x="205" y="309"/>
                  </a:lnTo>
                  <a:lnTo>
                    <a:pt x="205" y="306"/>
                  </a:lnTo>
                  <a:lnTo>
                    <a:pt x="205" y="302"/>
                  </a:lnTo>
                  <a:lnTo>
                    <a:pt x="205" y="300"/>
                  </a:lnTo>
                  <a:lnTo>
                    <a:pt x="203" y="296"/>
                  </a:lnTo>
                  <a:lnTo>
                    <a:pt x="203" y="294"/>
                  </a:lnTo>
                  <a:lnTo>
                    <a:pt x="203" y="290"/>
                  </a:lnTo>
                  <a:lnTo>
                    <a:pt x="201" y="289"/>
                  </a:lnTo>
                  <a:lnTo>
                    <a:pt x="201" y="287"/>
                  </a:lnTo>
                  <a:lnTo>
                    <a:pt x="201" y="285"/>
                  </a:lnTo>
                  <a:lnTo>
                    <a:pt x="199" y="281"/>
                  </a:lnTo>
                  <a:lnTo>
                    <a:pt x="199" y="279"/>
                  </a:lnTo>
                  <a:lnTo>
                    <a:pt x="199" y="277"/>
                  </a:lnTo>
                  <a:lnTo>
                    <a:pt x="199" y="275"/>
                  </a:lnTo>
                  <a:lnTo>
                    <a:pt x="197" y="271"/>
                  </a:lnTo>
                  <a:lnTo>
                    <a:pt x="197" y="270"/>
                  </a:lnTo>
                  <a:lnTo>
                    <a:pt x="197" y="268"/>
                  </a:lnTo>
                  <a:lnTo>
                    <a:pt x="196" y="264"/>
                  </a:lnTo>
                  <a:lnTo>
                    <a:pt x="196" y="262"/>
                  </a:lnTo>
                  <a:lnTo>
                    <a:pt x="194" y="260"/>
                  </a:lnTo>
                  <a:lnTo>
                    <a:pt x="192" y="256"/>
                  </a:lnTo>
                  <a:lnTo>
                    <a:pt x="190" y="254"/>
                  </a:lnTo>
                  <a:lnTo>
                    <a:pt x="190" y="252"/>
                  </a:lnTo>
                  <a:lnTo>
                    <a:pt x="188" y="249"/>
                  </a:lnTo>
                  <a:lnTo>
                    <a:pt x="186" y="247"/>
                  </a:lnTo>
                  <a:lnTo>
                    <a:pt x="182" y="245"/>
                  </a:lnTo>
                  <a:lnTo>
                    <a:pt x="180" y="241"/>
                  </a:lnTo>
                  <a:lnTo>
                    <a:pt x="178" y="239"/>
                  </a:lnTo>
                  <a:lnTo>
                    <a:pt x="177" y="237"/>
                  </a:lnTo>
                  <a:lnTo>
                    <a:pt x="175" y="235"/>
                  </a:lnTo>
                  <a:lnTo>
                    <a:pt x="173" y="232"/>
                  </a:lnTo>
                  <a:lnTo>
                    <a:pt x="171" y="230"/>
                  </a:lnTo>
                  <a:lnTo>
                    <a:pt x="169" y="228"/>
                  </a:lnTo>
                  <a:lnTo>
                    <a:pt x="167" y="226"/>
                  </a:lnTo>
                  <a:lnTo>
                    <a:pt x="163" y="224"/>
                  </a:lnTo>
                  <a:lnTo>
                    <a:pt x="161" y="222"/>
                  </a:lnTo>
                  <a:lnTo>
                    <a:pt x="158" y="218"/>
                  </a:lnTo>
                  <a:lnTo>
                    <a:pt x="156" y="216"/>
                  </a:lnTo>
                  <a:lnTo>
                    <a:pt x="152" y="213"/>
                  </a:lnTo>
                  <a:lnTo>
                    <a:pt x="150" y="213"/>
                  </a:lnTo>
                  <a:lnTo>
                    <a:pt x="148" y="211"/>
                  </a:lnTo>
                  <a:lnTo>
                    <a:pt x="148" y="209"/>
                  </a:lnTo>
                  <a:lnTo>
                    <a:pt x="150" y="207"/>
                  </a:lnTo>
                  <a:lnTo>
                    <a:pt x="150" y="205"/>
                  </a:lnTo>
                  <a:lnTo>
                    <a:pt x="150" y="203"/>
                  </a:lnTo>
                  <a:lnTo>
                    <a:pt x="152" y="201"/>
                  </a:lnTo>
                  <a:lnTo>
                    <a:pt x="152" y="197"/>
                  </a:lnTo>
                  <a:lnTo>
                    <a:pt x="152" y="195"/>
                  </a:lnTo>
                  <a:lnTo>
                    <a:pt x="152" y="192"/>
                  </a:lnTo>
                  <a:lnTo>
                    <a:pt x="154" y="190"/>
                  </a:lnTo>
                  <a:lnTo>
                    <a:pt x="154" y="186"/>
                  </a:lnTo>
                  <a:lnTo>
                    <a:pt x="156" y="182"/>
                  </a:lnTo>
                  <a:lnTo>
                    <a:pt x="156" y="178"/>
                  </a:lnTo>
                  <a:lnTo>
                    <a:pt x="158" y="174"/>
                  </a:lnTo>
                  <a:lnTo>
                    <a:pt x="158" y="173"/>
                  </a:lnTo>
                  <a:lnTo>
                    <a:pt x="158" y="171"/>
                  </a:lnTo>
                  <a:lnTo>
                    <a:pt x="158" y="169"/>
                  </a:lnTo>
                  <a:lnTo>
                    <a:pt x="158" y="167"/>
                  </a:lnTo>
                  <a:lnTo>
                    <a:pt x="158" y="165"/>
                  </a:lnTo>
                  <a:lnTo>
                    <a:pt x="159" y="163"/>
                  </a:lnTo>
                  <a:lnTo>
                    <a:pt x="159" y="161"/>
                  </a:lnTo>
                  <a:lnTo>
                    <a:pt x="159" y="159"/>
                  </a:lnTo>
                  <a:lnTo>
                    <a:pt x="159" y="155"/>
                  </a:lnTo>
                  <a:lnTo>
                    <a:pt x="159" y="154"/>
                  </a:lnTo>
                  <a:lnTo>
                    <a:pt x="161" y="152"/>
                  </a:lnTo>
                  <a:lnTo>
                    <a:pt x="161" y="150"/>
                  </a:lnTo>
                  <a:lnTo>
                    <a:pt x="161" y="148"/>
                  </a:lnTo>
                  <a:lnTo>
                    <a:pt x="161" y="146"/>
                  </a:lnTo>
                  <a:lnTo>
                    <a:pt x="161" y="142"/>
                  </a:lnTo>
                  <a:lnTo>
                    <a:pt x="161" y="140"/>
                  </a:lnTo>
                  <a:lnTo>
                    <a:pt x="161" y="138"/>
                  </a:lnTo>
                  <a:lnTo>
                    <a:pt x="161" y="136"/>
                  </a:lnTo>
                  <a:lnTo>
                    <a:pt x="161" y="135"/>
                  </a:lnTo>
                  <a:lnTo>
                    <a:pt x="163" y="133"/>
                  </a:lnTo>
                  <a:lnTo>
                    <a:pt x="163" y="131"/>
                  </a:lnTo>
                  <a:lnTo>
                    <a:pt x="163" y="127"/>
                  </a:lnTo>
                  <a:lnTo>
                    <a:pt x="163" y="125"/>
                  </a:lnTo>
                  <a:lnTo>
                    <a:pt x="163" y="123"/>
                  </a:lnTo>
                  <a:lnTo>
                    <a:pt x="163" y="121"/>
                  </a:lnTo>
                  <a:lnTo>
                    <a:pt x="163" y="119"/>
                  </a:lnTo>
                  <a:lnTo>
                    <a:pt x="163" y="117"/>
                  </a:lnTo>
                  <a:lnTo>
                    <a:pt x="163" y="116"/>
                  </a:lnTo>
                  <a:lnTo>
                    <a:pt x="161" y="110"/>
                  </a:lnTo>
                  <a:lnTo>
                    <a:pt x="161" y="106"/>
                  </a:lnTo>
                  <a:lnTo>
                    <a:pt x="161" y="104"/>
                  </a:lnTo>
                  <a:lnTo>
                    <a:pt x="161" y="102"/>
                  </a:lnTo>
                  <a:lnTo>
                    <a:pt x="161" y="100"/>
                  </a:lnTo>
                  <a:lnTo>
                    <a:pt x="161" y="98"/>
                  </a:lnTo>
                  <a:lnTo>
                    <a:pt x="159" y="95"/>
                  </a:lnTo>
                  <a:lnTo>
                    <a:pt x="159" y="93"/>
                  </a:lnTo>
                  <a:lnTo>
                    <a:pt x="159" y="91"/>
                  </a:lnTo>
                  <a:lnTo>
                    <a:pt x="159" y="89"/>
                  </a:lnTo>
                  <a:lnTo>
                    <a:pt x="158" y="87"/>
                  </a:lnTo>
                  <a:lnTo>
                    <a:pt x="158" y="85"/>
                  </a:lnTo>
                  <a:lnTo>
                    <a:pt x="158" y="83"/>
                  </a:lnTo>
                  <a:lnTo>
                    <a:pt x="158" y="79"/>
                  </a:lnTo>
                  <a:lnTo>
                    <a:pt x="156" y="78"/>
                  </a:lnTo>
                  <a:lnTo>
                    <a:pt x="156" y="76"/>
                  </a:lnTo>
                  <a:lnTo>
                    <a:pt x="154" y="74"/>
                  </a:lnTo>
                  <a:lnTo>
                    <a:pt x="154" y="72"/>
                  </a:lnTo>
                  <a:lnTo>
                    <a:pt x="154" y="70"/>
                  </a:lnTo>
                  <a:lnTo>
                    <a:pt x="152" y="66"/>
                  </a:lnTo>
                  <a:lnTo>
                    <a:pt x="152" y="64"/>
                  </a:lnTo>
                  <a:lnTo>
                    <a:pt x="152" y="62"/>
                  </a:lnTo>
                  <a:lnTo>
                    <a:pt x="150" y="60"/>
                  </a:lnTo>
                  <a:lnTo>
                    <a:pt x="150" y="59"/>
                  </a:lnTo>
                  <a:lnTo>
                    <a:pt x="150" y="57"/>
                  </a:lnTo>
                  <a:lnTo>
                    <a:pt x="148" y="55"/>
                  </a:lnTo>
                  <a:lnTo>
                    <a:pt x="148" y="53"/>
                  </a:lnTo>
                  <a:lnTo>
                    <a:pt x="146" y="49"/>
                  </a:lnTo>
                  <a:lnTo>
                    <a:pt x="146" y="47"/>
                  </a:lnTo>
                  <a:lnTo>
                    <a:pt x="146" y="45"/>
                  </a:lnTo>
                  <a:lnTo>
                    <a:pt x="144" y="41"/>
                  </a:lnTo>
                  <a:lnTo>
                    <a:pt x="142" y="38"/>
                  </a:lnTo>
                  <a:lnTo>
                    <a:pt x="140" y="34"/>
                  </a:lnTo>
                  <a:lnTo>
                    <a:pt x="139" y="30"/>
                  </a:lnTo>
                  <a:lnTo>
                    <a:pt x="139" y="28"/>
                  </a:lnTo>
                  <a:lnTo>
                    <a:pt x="137" y="24"/>
                  </a:lnTo>
                  <a:lnTo>
                    <a:pt x="135" y="21"/>
                  </a:lnTo>
                  <a:lnTo>
                    <a:pt x="133" y="19"/>
                  </a:lnTo>
                  <a:lnTo>
                    <a:pt x="131" y="15"/>
                  </a:lnTo>
                  <a:lnTo>
                    <a:pt x="131" y="13"/>
                  </a:lnTo>
                  <a:lnTo>
                    <a:pt x="129" y="11"/>
                  </a:lnTo>
                  <a:lnTo>
                    <a:pt x="127" y="9"/>
                  </a:lnTo>
                  <a:lnTo>
                    <a:pt x="127" y="7"/>
                  </a:lnTo>
                  <a:lnTo>
                    <a:pt x="125" y="5"/>
                  </a:lnTo>
                  <a:lnTo>
                    <a:pt x="123" y="3"/>
                  </a:lnTo>
                  <a:lnTo>
                    <a:pt x="121" y="2"/>
                  </a:lnTo>
                  <a:lnTo>
                    <a:pt x="118" y="0"/>
                  </a:lnTo>
                  <a:lnTo>
                    <a:pt x="116" y="0"/>
                  </a:lnTo>
                  <a:lnTo>
                    <a:pt x="112" y="0"/>
                  </a:lnTo>
                  <a:lnTo>
                    <a:pt x="110" y="2"/>
                  </a:lnTo>
                  <a:lnTo>
                    <a:pt x="108" y="3"/>
                  </a:lnTo>
                  <a:lnTo>
                    <a:pt x="106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0" name="Freeform 148">
              <a:extLst>
                <a:ext uri="{FF2B5EF4-FFF2-40B4-BE49-F238E27FC236}">
                  <a16:creationId xmlns:a16="http://schemas.microsoft.com/office/drawing/2014/main" id="{60AA0CED-51FB-6583-B962-FD3F3F6BC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" y="3413"/>
              <a:ext cx="90" cy="53"/>
            </a:xfrm>
            <a:custGeom>
              <a:avLst/>
              <a:gdLst>
                <a:gd name="T0" fmla="*/ 0 w 181"/>
                <a:gd name="T1" fmla="*/ 1 h 106"/>
                <a:gd name="T2" fmla="*/ 0 w 181"/>
                <a:gd name="T3" fmla="*/ 1 h 106"/>
                <a:gd name="T4" fmla="*/ 0 w 181"/>
                <a:gd name="T5" fmla="*/ 1 h 106"/>
                <a:gd name="T6" fmla="*/ 0 w 181"/>
                <a:gd name="T7" fmla="*/ 1 h 106"/>
                <a:gd name="T8" fmla="*/ 0 w 181"/>
                <a:gd name="T9" fmla="*/ 1 h 106"/>
                <a:gd name="T10" fmla="*/ 0 w 181"/>
                <a:gd name="T11" fmla="*/ 1 h 106"/>
                <a:gd name="T12" fmla="*/ 0 w 181"/>
                <a:gd name="T13" fmla="*/ 1 h 106"/>
                <a:gd name="T14" fmla="*/ 0 w 181"/>
                <a:gd name="T15" fmla="*/ 1 h 106"/>
                <a:gd name="T16" fmla="*/ 0 w 181"/>
                <a:gd name="T17" fmla="*/ 1 h 106"/>
                <a:gd name="T18" fmla="*/ 0 w 181"/>
                <a:gd name="T19" fmla="*/ 0 h 106"/>
                <a:gd name="T20" fmla="*/ 0 w 181"/>
                <a:gd name="T21" fmla="*/ 1 h 106"/>
                <a:gd name="T22" fmla="*/ 0 w 181"/>
                <a:gd name="T23" fmla="*/ 1 h 106"/>
                <a:gd name="T24" fmla="*/ 0 w 181"/>
                <a:gd name="T25" fmla="*/ 1 h 106"/>
                <a:gd name="T26" fmla="*/ 0 w 181"/>
                <a:gd name="T27" fmla="*/ 1 h 106"/>
                <a:gd name="T28" fmla="*/ 0 w 181"/>
                <a:gd name="T29" fmla="*/ 1 h 106"/>
                <a:gd name="T30" fmla="*/ 0 w 181"/>
                <a:gd name="T31" fmla="*/ 1 h 106"/>
                <a:gd name="T32" fmla="*/ 0 w 181"/>
                <a:gd name="T33" fmla="*/ 1 h 106"/>
                <a:gd name="T34" fmla="*/ 0 w 181"/>
                <a:gd name="T35" fmla="*/ 1 h 106"/>
                <a:gd name="T36" fmla="*/ 0 w 181"/>
                <a:gd name="T37" fmla="*/ 1 h 106"/>
                <a:gd name="T38" fmla="*/ 0 w 181"/>
                <a:gd name="T39" fmla="*/ 1 h 106"/>
                <a:gd name="T40" fmla="*/ 0 w 181"/>
                <a:gd name="T41" fmla="*/ 1 h 106"/>
                <a:gd name="T42" fmla="*/ 0 w 181"/>
                <a:gd name="T43" fmla="*/ 1 h 106"/>
                <a:gd name="T44" fmla="*/ 0 w 181"/>
                <a:gd name="T45" fmla="*/ 1 h 106"/>
                <a:gd name="T46" fmla="*/ 0 w 181"/>
                <a:gd name="T47" fmla="*/ 1 h 106"/>
                <a:gd name="T48" fmla="*/ 0 w 181"/>
                <a:gd name="T49" fmla="*/ 1 h 106"/>
                <a:gd name="T50" fmla="*/ 0 w 181"/>
                <a:gd name="T51" fmla="*/ 1 h 106"/>
                <a:gd name="T52" fmla="*/ 0 w 181"/>
                <a:gd name="T53" fmla="*/ 1 h 106"/>
                <a:gd name="T54" fmla="*/ 0 w 181"/>
                <a:gd name="T55" fmla="*/ 1 h 106"/>
                <a:gd name="T56" fmla="*/ 0 w 181"/>
                <a:gd name="T57" fmla="*/ 1 h 106"/>
                <a:gd name="T58" fmla="*/ 0 w 181"/>
                <a:gd name="T59" fmla="*/ 1 h 106"/>
                <a:gd name="T60" fmla="*/ 0 w 181"/>
                <a:gd name="T61" fmla="*/ 1 h 106"/>
                <a:gd name="T62" fmla="*/ 0 w 181"/>
                <a:gd name="T63" fmla="*/ 1 h 106"/>
                <a:gd name="T64" fmla="*/ 0 w 181"/>
                <a:gd name="T65" fmla="*/ 1 h 106"/>
                <a:gd name="T66" fmla="*/ 0 w 181"/>
                <a:gd name="T67" fmla="*/ 1 h 106"/>
                <a:gd name="T68" fmla="*/ 0 w 181"/>
                <a:gd name="T69" fmla="*/ 1 h 106"/>
                <a:gd name="T70" fmla="*/ 0 w 181"/>
                <a:gd name="T71" fmla="*/ 1 h 106"/>
                <a:gd name="T72" fmla="*/ 0 w 181"/>
                <a:gd name="T73" fmla="*/ 1 h 106"/>
                <a:gd name="T74" fmla="*/ 0 w 181"/>
                <a:gd name="T75" fmla="*/ 1 h 106"/>
                <a:gd name="T76" fmla="*/ 0 w 181"/>
                <a:gd name="T77" fmla="*/ 1 h 106"/>
                <a:gd name="T78" fmla="*/ 0 w 181"/>
                <a:gd name="T79" fmla="*/ 1 h 106"/>
                <a:gd name="T80" fmla="*/ 0 w 181"/>
                <a:gd name="T81" fmla="*/ 1 h 106"/>
                <a:gd name="T82" fmla="*/ 0 w 181"/>
                <a:gd name="T83" fmla="*/ 1 h 106"/>
                <a:gd name="T84" fmla="*/ 0 w 181"/>
                <a:gd name="T85" fmla="*/ 1 h 106"/>
                <a:gd name="T86" fmla="*/ 0 w 181"/>
                <a:gd name="T87" fmla="*/ 1 h 106"/>
                <a:gd name="T88" fmla="*/ 0 w 181"/>
                <a:gd name="T89" fmla="*/ 1 h 106"/>
                <a:gd name="T90" fmla="*/ 0 w 181"/>
                <a:gd name="T91" fmla="*/ 1 h 106"/>
                <a:gd name="T92" fmla="*/ 0 w 181"/>
                <a:gd name="T93" fmla="*/ 1 h 106"/>
                <a:gd name="T94" fmla="*/ 0 w 181"/>
                <a:gd name="T95" fmla="*/ 1 h 106"/>
                <a:gd name="T96" fmla="*/ 0 w 181"/>
                <a:gd name="T97" fmla="*/ 1 h 106"/>
                <a:gd name="T98" fmla="*/ 0 w 181"/>
                <a:gd name="T99" fmla="*/ 1 h 106"/>
                <a:gd name="T100" fmla="*/ 0 w 181"/>
                <a:gd name="T101" fmla="*/ 1 h 106"/>
                <a:gd name="T102" fmla="*/ 0 w 181"/>
                <a:gd name="T103" fmla="*/ 1 h 106"/>
                <a:gd name="T104" fmla="*/ 0 w 181"/>
                <a:gd name="T105" fmla="*/ 1 h 106"/>
                <a:gd name="T106" fmla="*/ 0 w 181"/>
                <a:gd name="T107" fmla="*/ 1 h 106"/>
                <a:gd name="T108" fmla="*/ 0 w 181"/>
                <a:gd name="T109" fmla="*/ 1 h 106"/>
                <a:gd name="T110" fmla="*/ 0 w 181"/>
                <a:gd name="T111" fmla="*/ 1 h 106"/>
                <a:gd name="T112" fmla="*/ 0 w 181"/>
                <a:gd name="T113" fmla="*/ 1 h 106"/>
                <a:gd name="T114" fmla="*/ 0 w 181"/>
                <a:gd name="T115" fmla="*/ 1 h 106"/>
                <a:gd name="T116" fmla="*/ 0 w 181"/>
                <a:gd name="T117" fmla="*/ 1 h 106"/>
                <a:gd name="T118" fmla="*/ 0 w 181"/>
                <a:gd name="T119" fmla="*/ 1 h 10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1"/>
                <a:gd name="T181" fmla="*/ 0 h 106"/>
                <a:gd name="T182" fmla="*/ 181 w 181"/>
                <a:gd name="T183" fmla="*/ 106 h 10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1" h="106">
                  <a:moveTo>
                    <a:pt x="181" y="44"/>
                  </a:moveTo>
                  <a:lnTo>
                    <a:pt x="179" y="42"/>
                  </a:lnTo>
                  <a:lnTo>
                    <a:pt x="177" y="40"/>
                  </a:lnTo>
                  <a:lnTo>
                    <a:pt x="175" y="38"/>
                  </a:lnTo>
                  <a:lnTo>
                    <a:pt x="175" y="36"/>
                  </a:lnTo>
                  <a:lnTo>
                    <a:pt x="173" y="34"/>
                  </a:lnTo>
                  <a:lnTo>
                    <a:pt x="171" y="32"/>
                  </a:lnTo>
                  <a:lnTo>
                    <a:pt x="167" y="30"/>
                  </a:lnTo>
                  <a:lnTo>
                    <a:pt x="165" y="28"/>
                  </a:lnTo>
                  <a:lnTo>
                    <a:pt x="162" y="27"/>
                  </a:lnTo>
                  <a:lnTo>
                    <a:pt x="160" y="25"/>
                  </a:lnTo>
                  <a:lnTo>
                    <a:pt x="156" y="23"/>
                  </a:lnTo>
                  <a:lnTo>
                    <a:pt x="152" y="21"/>
                  </a:lnTo>
                  <a:lnTo>
                    <a:pt x="150" y="19"/>
                  </a:lnTo>
                  <a:lnTo>
                    <a:pt x="146" y="17"/>
                  </a:lnTo>
                  <a:lnTo>
                    <a:pt x="143" y="15"/>
                  </a:lnTo>
                  <a:lnTo>
                    <a:pt x="139" y="13"/>
                  </a:lnTo>
                  <a:lnTo>
                    <a:pt x="135" y="11"/>
                  </a:lnTo>
                  <a:lnTo>
                    <a:pt x="131" y="11"/>
                  </a:lnTo>
                  <a:lnTo>
                    <a:pt x="128" y="8"/>
                  </a:lnTo>
                  <a:lnTo>
                    <a:pt x="124" y="8"/>
                  </a:lnTo>
                  <a:lnTo>
                    <a:pt x="120" y="6"/>
                  </a:lnTo>
                  <a:lnTo>
                    <a:pt x="118" y="6"/>
                  </a:lnTo>
                  <a:lnTo>
                    <a:pt x="114" y="4"/>
                  </a:lnTo>
                  <a:lnTo>
                    <a:pt x="110" y="2"/>
                  </a:lnTo>
                  <a:lnTo>
                    <a:pt x="107" y="2"/>
                  </a:lnTo>
                  <a:lnTo>
                    <a:pt x="103" y="2"/>
                  </a:lnTo>
                  <a:lnTo>
                    <a:pt x="99" y="0"/>
                  </a:lnTo>
                  <a:lnTo>
                    <a:pt x="97" y="0"/>
                  </a:lnTo>
                  <a:lnTo>
                    <a:pt x="93" y="0"/>
                  </a:lnTo>
                  <a:lnTo>
                    <a:pt x="91" y="2"/>
                  </a:lnTo>
                  <a:lnTo>
                    <a:pt x="88" y="2"/>
                  </a:lnTo>
                  <a:lnTo>
                    <a:pt x="86" y="2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6" y="6"/>
                  </a:lnTo>
                  <a:lnTo>
                    <a:pt x="72" y="6"/>
                  </a:lnTo>
                  <a:lnTo>
                    <a:pt x="69" y="8"/>
                  </a:lnTo>
                  <a:lnTo>
                    <a:pt x="67" y="8"/>
                  </a:lnTo>
                  <a:lnTo>
                    <a:pt x="63" y="9"/>
                  </a:lnTo>
                  <a:lnTo>
                    <a:pt x="59" y="11"/>
                  </a:lnTo>
                  <a:lnTo>
                    <a:pt x="55" y="13"/>
                  </a:lnTo>
                  <a:lnTo>
                    <a:pt x="52" y="15"/>
                  </a:lnTo>
                  <a:lnTo>
                    <a:pt x="48" y="15"/>
                  </a:lnTo>
                  <a:lnTo>
                    <a:pt x="44" y="17"/>
                  </a:lnTo>
                  <a:lnTo>
                    <a:pt x="40" y="21"/>
                  </a:lnTo>
                  <a:lnTo>
                    <a:pt x="36" y="23"/>
                  </a:lnTo>
                  <a:lnTo>
                    <a:pt x="33" y="25"/>
                  </a:lnTo>
                  <a:lnTo>
                    <a:pt x="29" y="27"/>
                  </a:lnTo>
                  <a:lnTo>
                    <a:pt x="25" y="28"/>
                  </a:lnTo>
                  <a:lnTo>
                    <a:pt x="21" y="32"/>
                  </a:lnTo>
                  <a:lnTo>
                    <a:pt x="19" y="34"/>
                  </a:lnTo>
                  <a:lnTo>
                    <a:pt x="15" y="36"/>
                  </a:lnTo>
                  <a:lnTo>
                    <a:pt x="14" y="38"/>
                  </a:lnTo>
                  <a:lnTo>
                    <a:pt x="12" y="42"/>
                  </a:lnTo>
                  <a:lnTo>
                    <a:pt x="8" y="44"/>
                  </a:lnTo>
                  <a:lnTo>
                    <a:pt x="6" y="47"/>
                  </a:lnTo>
                  <a:lnTo>
                    <a:pt x="4" y="49"/>
                  </a:lnTo>
                  <a:lnTo>
                    <a:pt x="2" y="53"/>
                  </a:lnTo>
                  <a:lnTo>
                    <a:pt x="2" y="57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0" y="68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2" y="78"/>
                  </a:lnTo>
                  <a:lnTo>
                    <a:pt x="2" y="80"/>
                  </a:lnTo>
                  <a:lnTo>
                    <a:pt x="4" y="82"/>
                  </a:lnTo>
                  <a:lnTo>
                    <a:pt x="4" y="85"/>
                  </a:lnTo>
                  <a:lnTo>
                    <a:pt x="6" y="87"/>
                  </a:lnTo>
                  <a:lnTo>
                    <a:pt x="10" y="91"/>
                  </a:lnTo>
                  <a:lnTo>
                    <a:pt x="14" y="93"/>
                  </a:lnTo>
                  <a:lnTo>
                    <a:pt x="17" y="95"/>
                  </a:lnTo>
                  <a:lnTo>
                    <a:pt x="19" y="97"/>
                  </a:lnTo>
                  <a:lnTo>
                    <a:pt x="21" y="97"/>
                  </a:lnTo>
                  <a:lnTo>
                    <a:pt x="23" y="99"/>
                  </a:lnTo>
                  <a:lnTo>
                    <a:pt x="25" y="99"/>
                  </a:lnTo>
                  <a:lnTo>
                    <a:pt x="27" y="101"/>
                  </a:lnTo>
                  <a:lnTo>
                    <a:pt x="31" y="101"/>
                  </a:lnTo>
                  <a:lnTo>
                    <a:pt x="33" y="103"/>
                  </a:lnTo>
                  <a:lnTo>
                    <a:pt x="34" y="103"/>
                  </a:lnTo>
                  <a:lnTo>
                    <a:pt x="36" y="103"/>
                  </a:lnTo>
                  <a:lnTo>
                    <a:pt x="38" y="104"/>
                  </a:lnTo>
                  <a:lnTo>
                    <a:pt x="40" y="104"/>
                  </a:lnTo>
                  <a:lnTo>
                    <a:pt x="44" y="104"/>
                  </a:lnTo>
                  <a:lnTo>
                    <a:pt x="46" y="106"/>
                  </a:lnTo>
                  <a:lnTo>
                    <a:pt x="48" y="106"/>
                  </a:lnTo>
                  <a:lnTo>
                    <a:pt x="78" y="99"/>
                  </a:lnTo>
                  <a:lnTo>
                    <a:pt x="76" y="99"/>
                  </a:lnTo>
                  <a:lnTo>
                    <a:pt x="76" y="97"/>
                  </a:lnTo>
                  <a:lnTo>
                    <a:pt x="72" y="97"/>
                  </a:lnTo>
                  <a:lnTo>
                    <a:pt x="71" y="97"/>
                  </a:lnTo>
                  <a:lnTo>
                    <a:pt x="69" y="95"/>
                  </a:lnTo>
                  <a:lnTo>
                    <a:pt x="67" y="95"/>
                  </a:lnTo>
                  <a:lnTo>
                    <a:pt x="65" y="95"/>
                  </a:lnTo>
                  <a:lnTo>
                    <a:pt x="63" y="95"/>
                  </a:lnTo>
                  <a:lnTo>
                    <a:pt x="59" y="93"/>
                  </a:lnTo>
                  <a:lnTo>
                    <a:pt x="57" y="93"/>
                  </a:lnTo>
                  <a:lnTo>
                    <a:pt x="55" y="91"/>
                  </a:lnTo>
                  <a:lnTo>
                    <a:pt x="53" y="91"/>
                  </a:lnTo>
                  <a:lnTo>
                    <a:pt x="52" y="91"/>
                  </a:lnTo>
                  <a:lnTo>
                    <a:pt x="50" y="89"/>
                  </a:lnTo>
                  <a:lnTo>
                    <a:pt x="48" y="87"/>
                  </a:lnTo>
                  <a:lnTo>
                    <a:pt x="46" y="87"/>
                  </a:lnTo>
                  <a:lnTo>
                    <a:pt x="44" y="85"/>
                  </a:lnTo>
                  <a:lnTo>
                    <a:pt x="42" y="84"/>
                  </a:lnTo>
                  <a:lnTo>
                    <a:pt x="40" y="84"/>
                  </a:lnTo>
                  <a:lnTo>
                    <a:pt x="38" y="82"/>
                  </a:lnTo>
                  <a:lnTo>
                    <a:pt x="34" y="78"/>
                  </a:lnTo>
                  <a:lnTo>
                    <a:pt x="33" y="74"/>
                  </a:lnTo>
                  <a:lnTo>
                    <a:pt x="33" y="72"/>
                  </a:lnTo>
                  <a:lnTo>
                    <a:pt x="33" y="70"/>
                  </a:lnTo>
                  <a:lnTo>
                    <a:pt x="31" y="68"/>
                  </a:lnTo>
                  <a:lnTo>
                    <a:pt x="33" y="66"/>
                  </a:lnTo>
                  <a:lnTo>
                    <a:pt x="33" y="65"/>
                  </a:lnTo>
                  <a:lnTo>
                    <a:pt x="33" y="63"/>
                  </a:lnTo>
                  <a:lnTo>
                    <a:pt x="33" y="61"/>
                  </a:lnTo>
                  <a:lnTo>
                    <a:pt x="34" y="59"/>
                  </a:lnTo>
                  <a:lnTo>
                    <a:pt x="36" y="55"/>
                  </a:lnTo>
                  <a:lnTo>
                    <a:pt x="38" y="51"/>
                  </a:lnTo>
                  <a:lnTo>
                    <a:pt x="42" y="47"/>
                  </a:lnTo>
                  <a:lnTo>
                    <a:pt x="46" y="44"/>
                  </a:lnTo>
                  <a:lnTo>
                    <a:pt x="48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5" y="38"/>
                  </a:lnTo>
                  <a:lnTo>
                    <a:pt x="57" y="36"/>
                  </a:lnTo>
                  <a:lnTo>
                    <a:pt x="59" y="34"/>
                  </a:lnTo>
                  <a:lnTo>
                    <a:pt x="61" y="32"/>
                  </a:lnTo>
                  <a:lnTo>
                    <a:pt x="65" y="32"/>
                  </a:lnTo>
                  <a:lnTo>
                    <a:pt x="67" y="30"/>
                  </a:lnTo>
                  <a:lnTo>
                    <a:pt x="69" y="28"/>
                  </a:lnTo>
                  <a:lnTo>
                    <a:pt x="72" y="28"/>
                  </a:lnTo>
                  <a:lnTo>
                    <a:pt x="74" y="27"/>
                  </a:lnTo>
                  <a:lnTo>
                    <a:pt x="76" y="27"/>
                  </a:lnTo>
                  <a:lnTo>
                    <a:pt x="80" y="25"/>
                  </a:lnTo>
                  <a:lnTo>
                    <a:pt x="82" y="25"/>
                  </a:lnTo>
                  <a:lnTo>
                    <a:pt x="86" y="25"/>
                  </a:lnTo>
                  <a:lnTo>
                    <a:pt x="88" y="23"/>
                  </a:lnTo>
                  <a:lnTo>
                    <a:pt x="90" y="23"/>
                  </a:lnTo>
                  <a:lnTo>
                    <a:pt x="93" y="23"/>
                  </a:lnTo>
                  <a:lnTo>
                    <a:pt x="95" y="23"/>
                  </a:lnTo>
                  <a:lnTo>
                    <a:pt x="97" y="23"/>
                  </a:lnTo>
                  <a:lnTo>
                    <a:pt x="99" y="23"/>
                  </a:lnTo>
                  <a:lnTo>
                    <a:pt x="103" y="23"/>
                  </a:lnTo>
                  <a:lnTo>
                    <a:pt x="105" y="23"/>
                  </a:lnTo>
                  <a:lnTo>
                    <a:pt x="107" y="23"/>
                  </a:lnTo>
                  <a:lnTo>
                    <a:pt x="110" y="23"/>
                  </a:lnTo>
                  <a:lnTo>
                    <a:pt x="112" y="25"/>
                  </a:lnTo>
                  <a:lnTo>
                    <a:pt x="116" y="25"/>
                  </a:lnTo>
                  <a:lnTo>
                    <a:pt x="118" y="27"/>
                  </a:lnTo>
                  <a:lnTo>
                    <a:pt x="122" y="27"/>
                  </a:lnTo>
                  <a:lnTo>
                    <a:pt x="124" y="28"/>
                  </a:lnTo>
                  <a:lnTo>
                    <a:pt x="128" y="28"/>
                  </a:lnTo>
                  <a:lnTo>
                    <a:pt x="129" y="30"/>
                  </a:lnTo>
                  <a:lnTo>
                    <a:pt x="133" y="32"/>
                  </a:lnTo>
                  <a:lnTo>
                    <a:pt x="135" y="32"/>
                  </a:lnTo>
                  <a:lnTo>
                    <a:pt x="139" y="34"/>
                  </a:lnTo>
                  <a:lnTo>
                    <a:pt x="141" y="34"/>
                  </a:lnTo>
                  <a:lnTo>
                    <a:pt x="143" y="36"/>
                  </a:lnTo>
                  <a:lnTo>
                    <a:pt x="146" y="38"/>
                  </a:lnTo>
                  <a:lnTo>
                    <a:pt x="148" y="38"/>
                  </a:lnTo>
                  <a:lnTo>
                    <a:pt x="150" y="40"/>
                  </a:lnTo>
                  <a:lnTo>
                    <a:pt x="152" y="40"/>
                  </a:lnTo>
                  <a:lnTo>
                    <a:pt x="156" y="42"/>
                  </a:lnTo>
                  <a:lnTo>
                    <a:pt x="158" y="44"/>
                  </a:lnTo>
                  <a:lnTo>
                    <a:pt x="160" y="44"/>
                  </a:lnTo>
                  <a:lnTo>
                    <a:pt x="162" y="44"/>
                  </a:lnTo>
                  <a:lnTo>
                    <a:pt x="164" y="46"/>
                  </a:lnTo>
                  <a:lnTo>
                    <a:pt x="165" y="46"/>
                  </a:lnTo>
                  <a:lnTo>
                    <a:pt x="167" y="46"/>
                  </a:lnTo>
                  <a:lnTo>
                    <a:pt x="171" y="47"/>
                  </a:lnTo>
                  <a:lnTo>
                    <a:pt x="173" y="47"/>
                  </a:lnTo>
                  <a:lnTo>
                    <a:pt x="177" y="46"/>
                  </a:lnTo>
                  <a:lnTo>
                    <a:pt x="179" y="46"/>
                  </a:lnTo>
                  <a:lnTo>
                    <a:pt x="181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1" name="Freeform 149">
              <a:extLst>
                <a:ext uri="{FF2B5EF4-FFF2-40B4-BE49-F238E27FC236}">
                  <a16:creationId xmlns:a16="http://schemas.microsoft.com/office/drawing/2014/main" id="{07E00EAF-4112-7235-8DE9-C72F2ECD9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" y="3454"/>
              <a:ext cx="104" cy="94"/>
            </a:xfrm>
            <a:custGeom>
              <a:avLst/>
              <a:gdLst>
                <a:gd name="T0" fmla="*/ 1 w 207"/>
                <a:gd name="T1" fmla="*/ 0 h 188"/>
                <a:gd name="T2" fmla="*/ 1 w 207"/>
                <a:gd name="T3" fmla="*/ 1 h 188"/>
                <a:gd name="T4" fmla="*/ 1 w 207"/>
                <a:gd name="T5" fmla="*/ 1 h 188"/>
                <a:gd name="T6" fmla="*/ 1 w 207"/>
                <a:gd name="T7" fmla="*/ 1 h 188"/>
                <a:gd name="T8" fmla="*/ 1 w 207"/>
                <a:gd name="T9" fmla="*/ 1 h 188"/>
                <a:gd name="T10" fmla="*/ 1 w 207"/>
                <a:gd name="T11" fmla="*/ 1 h 188"/>
                <a:gd name="T12" fmla="*/ 1 w 207"/>
                <a:gd name="T13" fmla="*/ 1 h 188"/>
                <a:gd name="T14" fmla="*/ 1 w 207"/>
                <a:gd name="T15" fmla="*/ 1 h 188"/>
                <a:gd name="T16" fmla="*/ 0 w 207"/>
                <a:gd name="T17" fmla="*/ 1 h 188"/>
                <a:gd name="T18" fmla="*/ 0 w 207"/>
                <a:gd name="T19" fmla="*/ 1 h 188"/>
                <a:gd name="T20" fmla="*/ 1 w 207"/>
                <a:gd name="T21" fmla="*/ 1 h 188"/>
                <a:gd name="T22" fmla="*/ 1 w 207"/>
                <a:gd name="T23" fmla="*/ 1 h 188"/>
                <a:gd name="T24" fmla="*/ 1 w 207"/>
                <a:gd name="T25" fmla="*/ 1 h 188"/>
                <a:gd name="T26" fmla="*/ 1 w 207"/>
                <a:gd name="T27" fmla="*/ 1 h 188"/>
                <a:gd name="T28" fmla="*/ 1 w 207"/>
                <a:gd name="T29" fmla="*/ 1 h 188"/>
                <a:gd name="T30" fmla="*/ 1 w 207"/>
                <a:gd name="T31" fmla="*/ 1 h 188"/>
                <a:gd name="T32" fmla="*/ 1 w 207"/>
                <a:gd name="T33" fmla="*/ 1 h 188"/>
                <a:gd name="T34" fmla="*/ 1 w 207"/>
                <a:gd name="T35" fmla="*/ 1 h 188"/>
                <a:gd name="T36" fmla="*/ 1 w 207"/>
                <a:gd name="T37" fmla="*/ 1 h 188"/>
                <a:gd name="T38" fmla="*/ 1 w 207"/>
                <a:gd name="T39" fmla="*/ 1 h 188"/>
                <a:gd name="T40" fmla="*/ 1 w 207"/>
                <a:gd name="T41" fmla="*/ 1 h 188"/>
                <a:gd name="T42" fmla="*/ 1 w 207"/>
                <a:gd name="T43" fmla="*/ 1 h 188"/>
                <a:gd name="T44" fmla="*/ 1 w 207"/>
                <a:gd name="T45" fmla="*/ 1 h 188"/>
                <a:gd name="T46" fmla="*/ 1 w 207"/>
                <a:gd name="T47" fmla="*/ 1 h 188"/>
                <a:gd name="T48" fmla="*/ 1 w 207"/>
                <a:gd name="T49" fmla="*/ 1 h 188"/>
                <a:gd name="T50" fmla="*/ 1 w 207"/>
                <a:gd name="T51" fmla="*/ 1 h 188"/>
                <a:gd name="T52" fmla="*/ 1 w 207"/>
                <a:gd name="T53" fmla="*/ 1 h 188"/>
                <a:gd name="T54" fmla="*/ 1 w 207"/>
                <a:gd name="T55" fmla="*/ 1 h 188"/>
                <a:gd name="T56" fmla="*/ 1 w 207"/>
                <a:gd name="T57" fmla="*/ 1 h 188"/>
                <a:gd name="T58" fmla="*/ 1 w 207"/>
                <a:gd name="T59" fmla="*/ 1 h 188"/>
                <a:gd name="T60" fmla="*/ 1 w 207"/>
                <a:gd name="T61" fmla="*/ 1 h 188"/>
                <a:gd name="T62" fmla="*/ 1 w 207"/>
                <a:gd name="T63" fmla="*/ 1 h 188"/>
                <a:gd name="T64" fmla="*/ 1 w 207"/>
                <a:gd name="T65" fmla="*/ 1 h 188"/>
                <a:gd name="T66" fmla="*/ 1 w 207"/>
                <a:gd name="T67" fmla="*/ 1 h 188"/>
                <a:gd name="T68" fmla="*/ 1 w 207"/>
                <a:gd name="T69" fmla="*/ 1 h 188"/>
                <a:gd name="T70" fmla="*/ 1 w 207"/>
                <a:gd name="T71" fmla="*/ 1 h 188"/>
                <a:gd name="T72" fmla="*/ 1 w 207"/>
                <a:gd name="T73" fmla="*/ 1 h 188"/>
                <a:gd name="T74" fmla="*/ 1 w 207"/>
                <a:gd name="T75" fmla="*/ 1 h 188"/>
                <a:gd name="T76" fmla="*/ 1 w 207"/>
                <a:gd name="T77" fmla="*/ 1 h 188"/>
                <a:gd name="T78" fmla="*/ 1 w 207"/>
                <a:gd name="T79" fmla="*/ 1 h 188"/>
                <a:gd name="T80" fmla="*/ 1 w 207"/>
                <a:gd name="T81" fmla="*/ 1 h 188"/>
                <a:gd name="T82" fmla="*/ 1 w 207"/>
                <a:gd name="T83" fmla="*/ 1 h 188"/>
                <a:gd name="T84" fmla="*/ 1 w 207"/>
                <a:gd name="T85" fmla="*/ 1 h 188"/>
                <a:gd name="T86" fmla="*/ 1 w 207"/>
                <a:gd name="T87" fmla="*/ 1 h 188"/>
                <a:gd name="T88" fmla="*/ 1 w 207"/>
                <a:gd name="T89" fmla="*/ 1 h 188"/>
                <a:gd name="T90" fmla="*/ 1 w 207"/>
                <a:gd name="T91" fmla="*/ 1 h 188"/>
                <a:gd name="T92" fmla="*/ 1 w 207"/>
                <a:gd name="T93" fmla="*/ 1 h 188"/>
                <a:gd name="T94" fmla="*/ 1 w 207"/>
                <a:gd name="T95" fmla="*/ 1 h 188"/>
                <a:gd name="T96" fmla="*/ 1 w 207"/>
                <a:gd name="T97" fmla="*/ 1 h 188"/>
                <a:gd name="T98" fmla="*/ 1 w 207"/>
                <a:gd name="T99" fmla="*/ 1 h 188"/>
                <a:gd name="T100" fmla="*/ 1 w 207"/>
                <a:gd name="T101" fmla="*/ 1 h 188"/>
                <a:gd name="T102" fmla="*/ 1 w 207"/>
                <a:gd name="T103" fmla="*/ 1 h 188"/>
                <a:gd name="T104" fmla="*/ 1 w 207"/>
                <a:gd name="T105" fmla="*/ 1 h 188"/>
                <a:gd name="T106" fmla="*/ 1 w 207"/>
                <a:gd name="T107" fmla="*/ 1 h 188"/>
                <a:gd name="T108" fmla="*/ 1 w 207"/>
                <a:gd name="T109" fmla="*/ 1 h 18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7"/>
                <a:gd name="T166" fmla="*/ 0 h 188"/>
                <a:gd name="T167" fmla="*/ 207 w 207"/>
                <a:gd name="T168" fmla="*/ 188 h 18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7" h="188">
                  <a:moveTo>
                    <a:pt x="99" y="2"/>
                  </a:moveTo>
                  <a:lnTo>
                    <a:pt x="95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78" y="2"/>
                  </a:lnTo>
                  <a:lnTo>
                    <a:pt x="76" y="2"/>
                  </a:lnTo>
                  <a:lnTo>
                    <a:pt x="72" y="2"/>
                  </a:lnTo>
                  <a:lnTo>
                    <a:pt x="71" y="3"/>
                  </a:lnTo>
                  <a:lnTo>
                    <a:pt x="67" y="3"/>
                  </a:lnTo>
                  <a:lnTo>
                    <a:pt x="65" y="5"/>
                  </a:lnTo>
                  <a:lnTo>
                    <a:pt x="61" y="5"/>
                  </a:lnTo>
                  <a:lnTo>
                    <a:pt x="59" y="7"/>
                  </a:lnTo>
                  <a:lnTo>
                    <a:pt x="55" y="7"/>
                  </a:lnTo>
                  <a:lnTo>
                    <a:pt x="53" y="9"/>
                  </a:lnTo>
                  <a:lnTo>
                    <a:pt x="50" y="9"/>
                  </a:lnTo>
                  <a:lnTo>
                    <a:pt x="46" y="11"/>
                  </a:lnTo>
                  <a:lnTo>
                    <a:pt x="44" y="11"/>
                  </a:lnTo>
                  <a:lnTo>
                    <a:pt x="40" y="13"/>
                  </a:lnTo>
                  <a:lnTo>
                    <a:pt x="38" y="15"/>
                  </a:lnTo>
                  <a:lnTo>
                    <a:pt x="36" y="15"/>
                  </a:lnTo>
                  <a:lnTo>
                    <a:pt x="33" y="17"/>
                  </a:lnTo>
                  <a:lnTo>
                    <a:pt x="31" y="19"/>
                  </a:lnTo>
                  <a:lnTo>
                    <a:pt x="27" y="19"/>
                  </a:lnTo>
                  <a:lnTo>
                    <a:pt x="25" y="21"/>
                  </a:lnTo>
                  <a:lnTo>
                    <a:pt x="23" y="22"/>
                  </a:lnTo>
                  <a:lnTo>
                    <a:pt x="21" y="24"/>
                  </a:lnTo>
                  <a:lnTo>
                    <a:pt x="19" y="26"/>
                  </a:lnTo>
                  <a:lnTo>
                    <a:pt x="17" y="26"/>
                  </a:lnTo>
                  <a:lnTo>
                    <a:pt x="14" y="28"/>
                  </a:lnTo>
                  <a:lnTo>
                    <a:pt x="14" y="30"/>
                  </a:lnTo>
                  <a:lnTo>
                    <a:pt x="10" y="34"/>
                  </a:lnTo>
                  <a:lnTo>
                    <a:pt x="6" y="38"/>
                  </a:lnTo>
                  <a:lnTo>
                    <a:pt x="6" y="40"/>
                  </a:lnTo>
                  <a:lnTo>
                    <a:pt x="4" y="41"/>
                  </a:lnTo>
                  <a:lnTo>
                    <a:pt x="4" y="43"/>
                  </a:lnTo>
                  <a:lnTo>
                    <a:pt x="2" y="47"/>
                  </a:lnTo>
                  <a:lnTo>
                    <a:pt x="2" y="49"/>
                  </a:lnTo>
                  <a:lnTo>
                    <a:pt x="0" y="51"/>
                  </a:lnTo>
                  <a:lnTo>
                    <a:pt x="0" y="53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2" y="74"/>
                  </a:lnTo>
                  <a:lnTo>
                    <a:pt x="4" y="78"/>
                  </a:lnTo>
                  <a:lnTo>
                    <a:pt x="6" y="81"/>
                  </a:lnTo>
                  <a:lnTo>
                    <a:pt x="8" y="83"/>
                  </a:lnTo>
                  <a:lnTo>
                    <a:pt x="12" y="89"/>
                  </a:lnTo>
                  <a:lnTo>
                    <a:pt x="14" y="91"/>
                  </a:lnTo>
                  <a:lnTo>
                    <a:pt x="15" y="91"/>
                  </a:lnTo>
                  <a:lnTo>
                    <a:pt x="19" y="93"/>
                  </a:lnTo>
                  <a:lnTo>
                    <a:pt x="21" y="93"/>
                  </a:lnTo>
                  <a:lnTo>
                    <a:pt x="23" y="95"/>
                  </a:lnTo>
                  <a:lnTo>
                    <a:pt x="25" y="95"/>
                  </a:lnTo>
                  <a:lnTo>
                    <a:pt x="27" y="97"/>
                  </a:lnTo>
                  <a:lnTo>
                    <a:pt x="31" y="97"/>
                  </a:lnTo>
                  <a:lnTo>
                    <a:pt x="33" y="97"/>
                  </a:lnTo>
                  <a:lnTo>
                    <a:pt x="34" y="97"/>
                  </a:lnTo>
                  <a:lnTo>
                    <a:pt x="36" y="97"/>
                  </a:lnTo>
                  <a:lnTo>
                    <a:pt x="40" y="97"/>
                  </a:lnTo>
                  <a:lnTo>
                    <a:pt x="42" y="99"/>
                  </a:lnTo>
                  <a:lnTo>
                    <a:pt x="44" y="99"/>
                  </a:lnTo>
                  <a:lnTo>
                    <a:pt x="48" y="99"/>
                  </a:lnTo>
                  <a:lnTo>
                    <a:pt x="50" y="99"/>
                  </a:lnTo>
                  <a:lnTo>
                    <a:pt x="52" y="99"/>
                  </a:lnTo>
                  <a:lnTo>
                    <a:pt x="53" y="99"/>
                  </a:lnTo>
                  <a:lnTo>
                    <a:pt x="55" y="99"/>
                  </a:lnTo>
                  <a:lnTo>
                    <a:pt x="57" y="99"/>
                  </a:lnTo>
                  <a:lnTo>
                    <a:pt x="59" y="99"/>
                  </a:lnTo>
                  <a:lnTo>
                    <a:pt x="61" y="99"/>
                  </a:lnTo>
                  <a:lnTo>
                    <a:pt x="63" y="99"/>
                  </a:lnTo>
                  <a:lnTo>
                    <a:pt x="67" y="99"/>
                  </a:lnTo>
                  <a:lnTo>
                    <a:pt x="69" y="99"/>
                  </a:lnTo>
                  <a:lnTo>
                    <a:pt x="71" y="99"/>
                  </a:lnTo>
                  <a:lnTo>
                    <a:pt x="69" y="99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69" y="106"/>
                  </a:lnTo>
                  <a:lnTo>
                    <a:pt x="69" y="110"/>
                  </a:lnTo>
                  <a:lnTo>
                    <a:pt x="69" y="112"/>
                  </a:lnTo>
                  <a:lnTo>
                    <a:pt x="69" y="118"/>
                  </a:lnTo>
                  <a:lnTo>
                    <a:pt x="69" y="119"/>
                  </a:lnTo>
                  <a:lnTo>
                    <a:pt x="69" y="125"/>
                  </a:lnTo>
                  <a:lnTo>
                    <a:pt x="71" y="127"/>
                  </a:lnTo>
                  <a:lnTo>
                    <a:pt x="72" y="133"/>
                  </a:lnTo>
                  <a:lnTo>
                    <a:pt x="74" y="135"/>
                  </a:lnTo>
                  <a:lnTo>
                    <a:pt x="76" y="138"/>
                  </a:lnTo>
                  <a:lnTo>
                    <a:pt x="78" y="140"/>
                  </a:lnTo>
                  <a:lnTo>
                    <a:pt x="82" y="144"/>
                  </a:lnTo>
                  <a:lnTo>
                    <a:pt x="86" y="146"/>
                  </a:lnTo>
                  <a:lnTo>
                    <a:pt x="90" y="146"/>
                  </a:lnTo>
                  <a:lnTo>
                    <a:pt x="91" y="148"/>
                  </a:lnTo>
                  <a:lnTo>
                    <a:pt x="95" y="148"/>
                  </a:lnTo>
                  <a:lnTo>
                    <a:pt x="97" y="148"/>
                  </a:lnTo>
                  <a:lnTo>
                    <a:pt x="99" y="150"/>
                  </a:lnTo>
                  <a:lnTo>
                    <a:pt x="101" y="150"/>
                  </a:lnTo>
                  <a:lnTo>
                    <a:pt x="105" y="150"/>
                  </a:lnTo>
                  <a:lnTo>
                    <a:pt x="107" y="150"/>
                  </a:lnTo>
                  <a:lnTo>
                    <a:pt x="110" y="152"/>
                  </a:lnTo>
                  <a:lnTo>
                    <a:pt x="112" y="152"/>
                  </a:lnTo>
                  <a:lnTo>
                    <a:pt x="114" y="152"/>
                  </a:lnTo>
                  <a:lnTo>
                    <a:pt x="116" y="152"/>
                  </a:lnTo>
                  <a:lnTo>
                    <a:pt x="120" y="152"/>
                  </a:lnTo>
                  <a:lnTo>
                    <a:pt x="122" y="152"/>
                  </a:lnTo>
                  <a:lnTo>
                    <a:pt x="124" y="152"/>
                  </a:lnTo>
                  <a:lnTo>
                    <a:pt x="127" y="152"/>
                  </a:lnTo>
                  <a:lnTo>
                    <a:pt x="129" y="152"/>
                  </a:lnTo>
                  <a:lnTo>
                    <a:pt x="131" y="152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7" y="152"/>
                  </a:lnTo>
                  <a:lnTo>
                    <a:pt x="139" y="152"/>
                  </a:lnTo>
                  <a:lnTo>
                    <a:pt x="141" y="152"/>
                  </a:lnTo>
                  <a:lnTo>
                    <a:pt x="143" y="152"/>
                  </a:lnTo>
                  <a:lnTo>
                    <a:pt x="145" y="152"/>
                  </a:lnTo>
                  <a:lnTo>
                    <a:pt x="179" y="188"/>
                  </a:lnTo>
                  <a:lnTo>
                    <a:pt x="207" y="171"/>
                  </a:lnTo>
                  <a:lnTo>
                    <a:pt x="169" y="148"/>
                  </a:lnTo>
                  <a:lnTo>
                    <a:pt x="171" y="146"/>
                  </a:lnTo>
                  <a:lnTo>
                    <a:pt x="173" y="146"/>
                  </a:lnTo>
                  <a:lnTo>
                    <a:pt x="175" y="144"/>
                  </a:lnTo>
                  <a:lnTo>
                    <a:pt x="179" y="144"/>
                  </a:lnTo>
                  <a:lnTo>
                    <a:pt x="181" y="142"/>
                  </a:lnTo>
                  <a:lnTo>
                    <a:pt x="183" y="140"/>
                  </a:lnTo>
                  <a:lnTo>
                    <a:pt x="184" y="138"/>
                  </a:lnTo>
                  <a:lnTo>
                    <a:pt x="186" y="138"/>
                  </a:lnTo>
                  <a:lnTo>
                    <a:pt x="188" y="137"/>
                  </a:lnTo>
                  <a:lnTo>
                    <a:pt x="190" y="135"/>
                  </a:lnTo>
                  <a:lnTo>
                    <a:pt x="190" y="131"/>
                  </a:lnTo>
                  <a:lnTo>
                    <a:pt x="188" y="127"/>
                  </a:lnTo>
                  <a:lnTo>
                    <a:pt x="184" y="125"/>
                  </a:lnTo>
                  <a:lnTo>
                    <a:pt x="181" y="125"/>
                  </a:lnTo>
                  <a:lnTo>
                    <a:pt x="179" y="125"/>
                  </a:lnTo>
                  <a:lnTo>
                    <a:pt x="177" y="125"/>
                  </a:lnTo>
                  <a:lnTo>
                    <a:pt x="175" y="125"/>
                  </a:lnTo>
                  <a:lnTo>
                    <a:pt x="173" y="125"/>
                  </a:lnTo>
                  <a:lnTo>
                    <a:pt x="169" y="125"/>
                  </a:lnTo>
                  <a:lnTo>
                    <a:pt x="167" y="125"/>
                  </a:lnTo>
                  <a:lnTo>
                    <a:pt x="165" y="125"/>
                  </a:lnTo>
                  <a:lnTo>
                    <a:pt x="162" y="125"/>
                  </a:lnTo>
                  <a:lnTo>
                    <a:pt x="160" y="125"/>
                  </a:lnTo>
                  <a:lnTo>
                    <a:pt x="156" y="125"/>
                  </a:lnTo>
                  <a:lnTo>
                    <a:pt x="154" y="125"/>
                  </a:lnTo>
                  <a:lnTo>
                    <a:pt x="150" y="127"/>
                  </a:lnTo>
                  <a:lnTo>
                    <a:pt x="148" y="127"/>
                  </a:lnTo>
                  <a:lnTo>
                    <a:pt x="145" y="127"/>
                  </a:lnTo>
                  <a:lnTo>
                    <a:pt x="141" y="127"/>
                  </a:lnTo>
                  <a:lnTo>
                    <a:pt x="139" y="127"/>
                  </a:lnTo>
                  <a:lnTo>
                    <a:pt x="135" y="127"/>
                  </a:lnTo>
                  <a:lnTo>
                    <a:pt x="133" y="127"/>
                  </a:lnTo>
                  <a:lnTo>
                    <a:pt x="129" y="127"/>
                  </a:lnTo>
                  <a:lnTo>
                    <a:pt x="127" y="129"/>
                  </a:lnTo>
                  <a:lnTo>
                    <a:pt x="126" y="129"/>
                  </a:lnTo>
                  <a:lnTo>
                    <a:pt x="122" y="129"/>
                  </a:lnTo>
                  <a:lnTo>
                    <a:pt x="120" y="129"/>
                  </a:lnTo>
                  <a:lnTo>
                    <a:pt x="118" y="129"/>
                  </a:lnTo>
                  <a:lnTo>
                    <a:pt x="116" y="129"/>
                  </a:lnTo>
                  <a:lnTo>
                    <a:pt x="112" y="129"/>
                  </a:lnTo>
                  <a:lnTo>
                    <a:pt x="110" y="127"/>
                  </a:lnTo>
                  <a:lnTo>
                    <a:pt x="107" y="127"/>
                  </a:lnTo>
                  <a:lnTo>
                    <a:pt x="103" y="125"/>
                  </a:lnTo>
                  <a:lnTo>
                    <a:pt x="101" y="121"/>
                  </a:lnTo>
                  <a:lnTo>
                    <a:pt x="99" y="119"/>
                  </a:lnTo>
                  <a:lnTo>
                    <a:pt x="97" y="118"/>
                  </a:lnTo>
                  <a:lnTo>
                    <a:pt x="95" y="116"/>
                  </a:lnTo>
                  <a:lnTo>
                    <a:pt x="93" y="112"/>
                  </a:lnTo>
                  <a:lnTo>
                    <a:pt x="93" y="110"/>
                  </a:lnTo>
                  <a:lnTo>
                    <a:pt x="91" y="108"/>
                  </a:lnTo>
                  <a:lnTo>
                    <a:pt x="91" y="104"/>
                  </a:lnTo>
                  <a:lnTo>
                    <a:pt x="90" y="102"/>
                  </a:lnTo>
                  <a:lnTo>
                    <a:pt x="90" y="100"/>
                  </a:lnTo>
                  <a:lnTo>
                    <a:pt x="90" y="99"/>
                  </a:lnTo>
                  <a:lnTo>
                    <a:pt x="90" y="97"/>
                  </a:lnTo>
                  <a:lnTo>
                    <a:pt x="91" y="97"/>
                  </a:lnTo>
                  <a:lnTo>
                    <a:pt x="93" y="97"/>
                  </a:lnTo>
                  <a:lnTo>
                    <a:pt x="97" y="97"/>
                  </a:lnTo>
                  <a:lnTo>
                    <a:pt x="99" y="97"/>
                  </a:lnTo>
                  <a:lnTo>
                    <a:pt x="103" y="97"/>
                  </a:lnTo>
                  <a:lnTo>
                    <a:pt x="105" y="95"/>
                  </a:lnTo>
                  <a:lnTo>
                    <a:pt x="110" y="95"/>
                  </a:lnTo>
                  <a:lnTo>
                    <a:pt x="112" y="95"/>
                  </a:lnTo>
                  <a:lnTo>
                    <a:pt x="116" y="93"/>
                  </a:lnTo>
                  <a:lnTo>
                    <a:pt x="118" y="93"/>
                  </a:lnTo>
                  <a:lnTo>
                    <a:pt x="122" y="91"/>
                  </a:lnTo>
                  <a:lnTo>
                    <a:pt x="124" y="89"/>
                  </a:lnTo>
                  <a:lnTo>
                    <a:pt x="124" y="87"/>
                  </a:lnTo>
                  <a:lnTo>
                    <a:pt x="124" y="85"/>
                  </a:lnTo>
                  <a:lnTo>
                    <a:pt x="124" y="83"/>
                  </a:lnTo>
                  <a:lnTo>
                    <a:pt x="122" y="81"/>
                  </a:lnTo>
                  <a:lnTo>
                    <a:pt x="118" y="80"/>
                  </a:lnTo>
                  <a:lnTo>
                    <a:pt x="116" y="80"/>
                  </a:lnTo>
                  <a:lnTo>
                    <a:pt x="114" y="80"/>
                  </a:lnTo>
                  <a:lnTo>
                    <a:pt x="112" y="78"/>
                  </a:lnTo>
                  <a:lnTo>
                    <a:pt x="110" y="78"/>
                  </a:lnTo>
                  <a:lnTo>
                    <a:pt x="109" y="78"/>
                  </a:lnTo>
                  <a:lnTo>
                    <a:pt x="105" y="78"/>
                  </a:lnTo>
                  <a:lnTo>
                    <a:pt x="103" y="78"/>
                  </a:lnTo>
                  <a:lnTo>
                    <a:pt x="99" y="78"/>
                  </a:lnTo>
                  <a:lnTo>
                    <a:pt x="97" y="78"/>
                  </a:lnTo>
                  <a:lnTo>
                    <a:pt x="93" y="78"/>
                  </a:lnTo>
                  <a:lnTo>
                    <a:pt x="91" y="78"/>
                  </a:lnTo>
                  <a:lnTo>
                    <a:pt x="88" y="78"/>
                  </a:lnTo>
                  <a:lnTo>
                    <a:pt x="84" y="78"/>
                  </a:lnTo>
                  <a:lnTo>
                    <a:pt x="80" y="78"/>
                  </a:lnTo>
                  <a:lnTo>
                    <a:pt x="78" y="78"/>
                  </a:lnTo>
                  <a:lnTo>
                    <a:pt x="74" y="78"/>
                  </a:lnTo>
                  <a:lnTo>
                    <a:pt x="71" y="76"/>
                  </a:lnTo>
                  <a:lnTo>
                    <a:pt x="69" y="76"/>
                  </a:lnTo>
                  <a:lnTo>
                    <a:pt x="65" y="76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7" y="76"/>
                  </a:lnTo>
                  <a:lnTo>
                    <a:pt x="53" y="74"/>
                  </a:lnTo>
                  <a:lnTo>
                    <a:pt x="52" y="74"/>
                  </a:lnTo>
                  <a:lnTo>
                    <a:pt x="50" y="72"/>
                  </a:lnTo>
                  <a:lnTo>
                    <a:pt x="46" y="72"/>
                  </a:lnTo>
                  <a:lnTo>
                    <a:pt x="44" y="70"/>
                  </a:lnTo>
                  <a:lnTo>
                    <a:pt x="40" y="66"/>
                  </a:lnTo>
                  <a:lnTo>
                    <a:pt x="36" y="64"/>
                  </a:lnTo>
                  <a:lnTo>
                    <a:pt x="34" y="60"/>
                  </a:lnTo>
                  <a:lnTo>
                    <a:pt x="34" y="59"/>
                  </a:lnTo>
                  <a:lnTo>
                    <a:pt x="33" y="55"/>
                  </a:lnTo>
                  <a:lnTo>
                    <a:pt x="33" y="53"/>
                  </a:lnTo>
                  <a:lnTo>
                    <a:pt x="33" y="49"/>
                  </a:lnTo>
                  <a:lnTo>
                    <a:pt x="34" y="47"/>
                  </a:lnTo>
                  <a:lnTo>
                    <a:pt x="34" y="43"/>
                  </a:lnTo>
                  <a:lnTo>
                    <a:pt x="36" y="41"/>
                  </a:lnTo>
                  <a:lnTo>
                    <a:pt x="38" y="38"/>
                  </a:lnTo>
                  <a:lnTo>
                    <a:pt x="40" y="36"/>
                  </a:lnTo>
                  <a:lnTo>
                    <a:pt x="44" y="34"/>
                  </a:lnTo>
                  <a:lnTo>
                    <a:pt x="46" y="32"/>
                  </a:lnTo>
                  <a:lnTo>
                    <a:pt x="50" y="30"/>
                  </a:lnTo>
                  <a:lnTo>
                    <a:pt x="53" y="28"/>
                  </a:lnTo>
                  <a:lnTo>
                    <a:pt x="55" y="26"/>
                  </a:lnTo>
                  <a:lnTo>
                    <a:pt x="59" y="24"/>
                  </a:lnTo>
                  <a:lnTo>
                    <a:pt x="61" y="24"/>
                  </a:lnTo>
                  <a:lnTo>
                    <a:pt x="63" y="24"/>
                  </a:lnTo>
                  <a:lnTo>
                    <a:pt x="65" y="22"/>
                  </a:lnTo>
                  <a:lnTo>
                    <a:pt x="67" y="22"/>
                  </a:lnTo>
                  <a:lnTo>
                    <a:pt x="69" y="22"/>
                  </a:lnTo>
                  <a:lnTo>
                    <a:pt x="71" y="22"/>
                  </a:lnTo>
                  <a:lnTo>
                    <a:pt x="74" y="21"/>
                  </a:lnTo>
                  <a:lnTo>
                    <a:pt x="76" y="21"/>
                  </a:lnTo>
                  <a:lnTo>
                    <a:pt x="78" y="21"/>
                  </a:lnTo>
                  <a:lnTo>
                    <a:pt x="80" y="21"/>
                  </a:lnTo>
                  <a:lnTo>
                    <a:pt x="82" y="21"/>
                  </a:lnTo>
                  <a:lnTo>
                    <a:pt x="84" y="21"/>
                  </a:lnTo>
                  <a:lnTo>
                    <a:pt x="88" y="21"/>
                  </a:lnTo>
                  <a:lnTo>
                    <a:pt x="91" y="19"/>
                  </a:lnTo>
                  <a:lnTo>
                    <a:pt x="95" y="19"/>
                  </a:lnTo>
                  <a:lnTo>
                    <a:pt x="99" y="19"/>
                  </a:lnTo>
                  <a:lnTo>
                    <a:pt x="101" y="17"/>
                  </a:lnTo>
                  <a:lnTo>
                    <a:pt x="103" y="17"/>
                  </a:lnTo>
                  <a:lnTo>
                    <a:pt x="105" y="15"/>
                  </a:lnTo>
                  <a:lnTo>
                    <a:pt x="107" y="15"/>
                  </a:lnTo>
                  <a:lnTo>
                    <a:pt x="107" y="11"/>
                  </a:lnTo>
                  <a:lnTo>
                    <a:pt x="107" y="7"/>
                  </a:lnTo>
                  <a:lnTo>
                    <a:pt x="105" y="5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2" name="Freeform 150">
              <a:extLst>
                <a:ext uri="{FF2B5EF4-FFF2-40B4-BE49-F238E27FC236}">
                  <a16:creationId xmlns:a16="http://schemas.microsoft.com/office/drawing/2014/main" id="{CE1D944B-AAAF-8F61-FBBF-4A8EA481E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2" y="3501"/>
              <a:ext cx="129" cy="209"/>
            </a:xfrm>
            <a:custGeom>
              <a:avLst/>
              <a:gdLst>
                <a:gd name="T0" fmla="*/ 0 w 259"/>
                <a:gd name="T1" fmla="*/ 1 h 416"/>
                <a:gd name="T2" fmla="*/ 0 w 259"/>
                <a:gd name="T3" fmla="*/ 1 h 416"/>
                <a:gd name="T4" fmla="*/ 0 w 259"/>
                <a:gd name="T5" fmla="*/ 1 h 416"/>
                <a:gd name="T6" fmla="*/ 0 w 259"/>
                <a:gd name="T7" fmla="*/ 1 h 416"/>
                <a:gd name="T8" fmla="*/ 0 w 259"/>
                <a:gd name="T9" fmla="*/ 1 h 416"/>
                <a:gd name="T10" fmla="*/ 0 w 259"/>
                <a:gd name="T11" fmla="*/ 1 h 416"/>
                <a:gd name="T12" fmla="*/ 0 w 259"/>
                <a:gd name="T13" fmla="*/ 1 h 416"/>
                <a:gd name="T14" fmla="*/ 0 w 259"/>
                <a:gd name="T15" fmla="*/ 1 h 416"/>
                <a:gd name="T16" fmla="*/ 0 w 259"/>
                <a:gd name="T17" fmla="*/ 1 h 416"/>
                <a:gd name="T18" fmla="*/ 0 w 259"/>
                <a:gd name="T19" fmla="*/ 1 h 416"/>
                <a:gd name="T20" fmla="*/ 0 w 259"/>
                <a:gd name="T21" fmla="*/ 1 h 416"/>
                <a:gd name="T22" fmla="*/ 0 w 259"/>
                <a:gd name="T23" fmla="*/ 1 h 416"/>
                <a:gd name="T24" fmla="*/ 0 w 259"/>
                <a:gd name="T25" fmla="*/ 1 h 416"/>
                <a:gd name="T26" fmla="*/ 0 w 259"/>
                <a:gd name="T27" fmla="*/ 1 h 416"/>
                <a:gd name="T28" fmla="*/ 0 w 259"/>
                <a:gd name="T29" fmla="*/ 1 h 416"/>
                <a:gd name="T30" fmla="*/ 0 w 259"/>
                <a:gd name="T31" fmla="*/ 1 h 416"/>
                <a:gd name="T32" fmla="*/ 0 w 259"/>
                <a:gd name="T33" fmla="*/ 1 h 416"/>
                <a:gd name="T34" fmla="*/ 0 w 259"/>
                <a:gd name="T35" fmla="*/ 1 h 416"/>
                <a:gd name="T36" fmla="*/ 0 w 259"/>
                <a:gd name="T37" fmla="*/ 1 h 416"/>
                <a:gd name="T38" fmla="*/ 0 w 259"/>
                <a:gd name="T39" fmla="*/ 1 h 416"/>
                <a:gd name="T40" fmla="*/ 0 w 259"/>
                <a:gd name="T41" fmla="*/ 1 h 416"/>
                <a:gd name="T42" fmla="*/ 0 w 259"/>
                <a:gd name="T43" fmla="*/ 1 h 416"/>
                <a:gd name="T44" fmla="*/ 0 w 259"/>
                <a:gd name="T45" fmla="*/ 1 h 416"/>
                <a:gd name="T46" fmla="*/ 0 w 259"/>
                <a:gd name="T47" fmla="*/ 1 h 416"/>
                <a:gd name="T48" fmla="*/ 0 w 259"/>
                <a:gd name="T49" fmla="*/ 1 h 416"/>
                <a:gd name="T50" fmla="*/ 0 w 259"/>
                <a:gd name="T51" fmla="*/ 1 h 416"/>
                <a:gd name="T52" fmla="*/ 0 w 259"/>
                <a:gd name="T53" fmla="*/ 1 h 416"/>
                <a:gd name="T54" fmla="*/ 0 w 259"/>
                <a:gd name="T55" fmla="*/ 1 h 416"/>
                <a:gd name="T56" fmla="*/ 0 w 259"/>
                <a:gd name="T57" fmla="*/ 1 h 416"/>
                <a:gd name="T58" fmla="*/ 0 w 259"/>
                <a:gd name="T59" fmla="*/ 1 h 416"/>
                <a:gd name="T60" fmla="*/ 0 w 259"/>
                <a:gd name="T61" fmla="*/ 1 h 416"/>
                <a:gd name="T62" fmla="*/ 0 w 259"/>
                <a:gd name="T63" fmla="*/ 1 h 416"/>
                <a:gd name="T64" fmla="*/ 0 w 259"/>
                <a:gd name="T65" fmla="*/ 1 h 416"/>
                <a:gd name="T66" fmla="*/ 0 w 259"/>
                <a:gd name="T67" fmla="*/ 1 h 416"/>
                <a:gd name="T68" fmla="*/ 0 w 259"/>
                <a:gd name="T69" fmla="*/ 1 h 416"/>
                <a:gd name="T70" fmla="*/ 0 w 259"/>
                <a:gd name="T71" fmla="*/ 1 h 416"/>
                <a:gd name="T72" fmla="*/ 0 w 259"/>
                <a:gd name="T73" fmla="*/ 1 h 416"/>
                <a:gd name="T74" fmla="*/ 0 w 259"/>
                <a:gd name="T75" fmla="*/ 1 h 416"/>
                <a:gd name="T76" fmla="*/ 0 w 259"/>
                <a:gd name="T77" fmla="*/ 1 h 416"/>
                <a:gd name="T78" fmla="*/ 0 w 259"/>
                <a:gd name="T79" fmla="*/ 1 h 416"/>
                <a:gd name="T80" fmla="*/ 0 w 259"/>
                <a:gd name="T81" fmla="*/ 1 h 416"/>
                <a:gd name="T82" fmla="*/ 0 w 259"/>
                <a:gd name="T83" fmla="*/ 1 h 416"/>
                <a:gd name="T84" fmla="*/ 0 w 259"/>
                <a:gd name="T85" fmla="*/ 1 h 416"/>
                <a:gd name="T86" fmla="*/ 0 w 259"/>
                <a:gd name="T87" fmla="*/ 1 h 416"/>
                <a:gd name="T88" fmla="*/ 0 w 259"/>
                <a:gd name="T89" fmla="*/ 1 h 416"/>
                <a:gd name="T90" fmla="*/ 0 w 259"/>
                <a:gd name="T91" fmla="*/ 1 h 416"/>
                <a:gd name="T92" fmla="*/ 0 w 259"/>
                <a:gd name="T93" fmla="*/ 1 h 416"/>
                <a:gd name="T94" fmla="*/ 0 w 259"/>
                <a:gd name="T95" fmla="*/ 1 h 416"/>
                <a:gd name="T96" fmla="*/ 0 w 259"/>
                <a:gd name="T97" fmla="*/ 1 h 416"/>
                <a:gd name="T98" fmla="*/ 0 w 259"/>
                <a:gd name="T99" fmla="*/ 1 h 416"/>
                <a:gd name="T100" fmla="*/ 0 w 259"/>
                <a:gd name="T101" fmla="*/ 1 h 416"/>
                <a:gd name="T102" fmla="*/ 0 w 259"/>
                <a:gd name="T103" fmla="*/ 1 h 416"/>
                <a:gd name="T104" fmla="*/ 0 w 259"/>
                <a:gd name="T105" fmla="*/ 1 h 416"/>
                <a:gd name="T106" fmla="*/ 0 w 259"/>
                <a:gd name="T107" fmla="*/ 1 h 416"/>
                <a:gd name="T108" fmla="*/ 0 w 259"/>
                <a:gd name="T109" fmla="*/ 1 h 416"/>
                <a:gd name="T110" fmla="*/ 0 w 259"/>
                <a:gd name="T111" fmla="*/ 1 h 416"/>
                <a:gd name="T112" fmla="*/ 0 w 259"/>
                <a:gd name="T113" fmla="*/ 1 h 416"/>
                <a:gd name="T114" fmla="*/ 0 w 259"/>
                <a:gd name="T115" fmla="*/ 1 h 416"/>
                <a:gd name="T116" fmla="*/ 0 w 259"/>
                <a:gd name="T117" fmla="*/ 1 h 416"/>
                <a:gd name="T118" fmla="*/ 0 w 259"/>
                <a:gd name="T119" fmla="*/ 1 h 41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59"/>
                <a:gd name="T181" fmla="*/ 0 h 416"/>
                <a:gd name="T182" fmla="*/ 259 w 259"/>
                <a:gd name="T183" fmla="*/ 416 h 41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59" h="416">
                  <a:moveTo>
                    <a:pt x="6" y="78"/>
                  </a:moveTo>
                  <a:lnTo>
                    <a:pt x="8" y="78"/>
                  </a:lnTo>
                  <a:lnTo>
                    <a:pt x="10" y="76"/>
                  </a:lnTo>
                  <a:lnTo>
                    <a:pt x="13" y="76"/>
                  </a:lnTo>
                  <a:lnTo>
                    <a:pt x="15" y="74"/>
                  </a:lnTo>
                  <a:lnTo>
                    <a:pt x="17" y="74"/>
                  </a:lnTo>
                  <a:lnTo>
                    <a:pt x="19" y="72"/>
                  </a:lnTo>
                  <a:lnTo>
                    <a:pt x="21" y="72"/>
                  </a:lnTo>
                  <a:lnTo>
                    <a:pt x="23" y="70"/>
                  </a:lnTo>
                  <a:lnTo>
                    <a:pt x="25" y="70"/>
                  </a:lnTo>
                  <a:lnTo>
                    <a:pt x="29" y="68"/>
                  </a:lnTo>
                  <a:lnTo>
                    <a:pt x="31" y="68"/>
                  </a:lnTo>
                  <a:lnTo>
                    <a:pt x="32" y="66"/>
                  </a:lnTo>
                  <a:lnTo>
                    <a:pt x="36" y="64"/>
                  </a:lnTo>
                  <a:lnTo>
                    <a:pt x="38" y="62"/>
                  </a:lnTo>
                  <a:lnTo>
                    <a:pt x="42" y="62"/>
                  </a:lnTo>
                  <a:lnTo>
                    <a:pt x="44" y="61"/>
                  </a:lnTo>
                  <a:lnTo>
                    <a:pt x="46" y="59"/>
                  </a:lnTo>
                  <a:lnTo>
                    <a:pt x="50" y="57"/>
                  </a:lnTo>
                  <a:lnTo>
                    <a:pt x="51" y="57"/>
                  </a:lnTo>
                  <a:lnTo>
                    <a:pt x="55" y="55"/>
                  </a:lnTo>
                  <a:lnTo>
                    <a:pt x="57" y="53"/>
                  </a:lnTo>
                  <a:lnTo>
                    <a:pt x="59" y="51"/>
                  </a:lnTo>
                  <a:lnTo>
                    <a:pt x="63" y="49"/>
                  </a:lnTo>
                  <a:lnTo>
                    <a:pt x="65" y="47"/>
                  </a:lnTo>
                  <a:lnTo>
                    <a:pt x="67" y="45"/>
                  </a:lnTo>
                  <a:lnTo>
                    <a:pt x="69" y="43"/>
                  </a:lnTo>
                  <a:lnTo>
                    <a:pt x="72" y="43"/>
                  </a:lnTo>
                  <a:lnTo>
                    <a:pt x="74" y="38"/>
                  </a:lnTo>
                  <a:lnTo>
                    <a:pt x="78" y="34"/>
                  </a:lnTo>
                  <a:lnTo>
                    <a:pt x="82" y="30"/>
                  </a:lnTo>
                  <a:lnTo>
                    <a:pt x="84" y="26"/>
                  </a:lnTo>
                  <a:lnTo>
                    <a:pt x="88" y="23"/>
                  </a:lnTo>
                  <a:lnTo>
                    <a:pt x="89" y="19"/>
                  </a:lnTo>
                  <a:lnTo>
                    <a:pt x="91" y="17"/>
                  </a:lnTo>
                  <a:lnTo>
                    <a:pt x="93" y="13"/>
                  </a:lnTo>
                  <a:lnTo>
                    <a:pt x="93" y="9"/>
                  </a:lnTo>
                  <a:lnTo>
                    <a:pt x="95" y="7"/>
                  </a:lnTo>
                  <a:lnTo>
                    <a:pt x="97" y="4"/>
                  </a:lnTo>
                  <a:lnTo>
                    <a:pt x="97" y="2"/>
                  </a:lnTo>
                  <a:lnTo>
                    <a:pt x="99" y="0"/>
                  </a:lnTo>
                  <a:lnTo>
                    <a:pt x="124" y="13"/>
                  </a:lnTo>
                  <a:lnTo>
                    <a:pt x="127" y="15"/>
                  </a:lnTo>
                  <a:lnTo>
                    <a:pt x="129" y="17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37" y="23"/>
                  </a:lnTo>
                  <a:lnTo>
                    <a:pt x="141" y="24"/>
                  </a:lnTo>
                  <a:lnTo>
                    <a:pt x="145" y="26"/>
                  </a:lnTo>
                  <a:lnTo>
                    <a:pt x="146" y="28"/>
                  </a:lnTo>
                  <a:lnTo>
                    <a:pt x="148" y="30"/>
                  </a:lnTo>
                  <a:lnTo>
                    <a:pt x="152" y="32"/>
                  </a:lnTo>
                  <a:lnTo>
                    <a:pt x="154" y="34"/>
                  </a:lnTo>
                  <a:lnTo>
                    <a:pt x="156" y="36"/>
                  </a:lnTo>
                  <a:lnTo>
                    <a:pt x="158" y="38"/>
                  </a:lnTo>
                  <a:lnTo>
                    <a:pt x="160" y="40"/>
                  </a:lnTo>
                  <a:lnTo>
                    <a:pt x="162" y="42"/>
                  </a:lnTo>
                  <a:lnTo>
                    <a:pt x="165" y="43"/>
                  </a:lnTo>
                  <a:lnTo>
                    <a:pt x="167" y="45"/>
                  </a:lnTo>
                  <a:lnTo>
                    <a:pt x="169" y="47"/>
                  </a:lnTo>
                  <a:lnTo>
                    <a:pt x="173" y="51"/>
                  </a:lnTo>
                  <a:lnTo>
                    <a:pt x="175" y="53"/>
                  </a:lnTo>
                  <a:lnTo>
                    <a:pt x="177" y="55"/>
                  </a:lnTo>
                  <a:lnTo>
                    <a:pt x="181" y="57"/>
                  </a:lnTo>
                  <a:lnTo>
                    <a:pt x="183" y="61"/>
                  </a:lnTo>
                  <a:lnTo>
                    <a:pt x="184" y="62"/>
                  </a:lnTo>
                  <a:lnTo>
                    <a:pt x="186" y="66"/>
                  </a:lnTo>
                  <a:lnTo>
                    <a:pt x="190" y="68"/>
                  </a:lnTo>
                  <a:lnTo>
                    <a:pt x="192" y="72"/>
                  </a:lnTo>
                  <a:lnTo>
                    <a:pt x="194" y="74"/>
                  </a:lnTo>
                  <a:lnTo>
                    <a:pt x="198" y="78"/>
                  </a:lnTo>
                  <a:lnTo>
                    <a:pt x="200" y="80"/>
                  </a:lnTo>
                  <a:lnTo>
                    <a:pt x="203" y="83"/>
                  </a:lnTo>
                  <a:lnTo>
                    <a:pt x="205" y="87"/>
                  </a:lnTo>
                  <a:lnTo>
                    <a:pt x="207" y="91"/>
                  </a:lnTo>
                  <a:lnTo>
                    <a:pt x="211" y="95"/>
                  </a:lnTo>
                  <a:lnTo>
                    <a:pt x="213" y="99"/>
                  </a:lnTo>
                  <a:lnTo>
                    <a:pt x="215" y="100"/>
                  </a:lnTo>
                  <a:lnTo>
                    <a:pt x="217" y="104"/>
                  </a:lnTo>
                  <a:lnTo>
                    <a:pt x="221" y="108"/>
                  </a:lnTo>
                  <a:lnTo>
                    <a:pt x="222" y="112"/>
                  </a:lnTo>
                  <a:lnTo>
                    <a:pt x="224" y="116"/>
                  </a:lnTo>
                  <a:lnTo>
                    <a:pt x="226" y="119"/>
                  </a:lnTo>
                  <a:lnTo>
                    <a:pt x="228" y="125"/>
                  </a:lnTo>
                  <a:lnTo>
                    <a:pt x="230" y="129"/>
                  </a:lnTo>
                  <a:lnTo>
                    <a:pt x="232" y="133"/>
                  </a:lnTo>
                  <a:lnTo>
                    <a:pt x="234" y="137"/>
                  </a:lnTo>
                  <a:lnTo>
                    <a:pt x="236" y="142"/>
                  </a:lnTo>
                  <a:lnTo>
                    <a:pt x="238" y="146"/>
                  </a:lnTo>
                  <a:lnTo>
                    <a:pt x="240" y="152"/>
                  </a:lnTo>
                  <a:lnTo>
                    <a:pt x="241" y="156"/>
                  </a:lnTo>
                  <a:lnTo>
                    <a:pt x="243" y="159"/>
                  </a:lnTo>
                  <a:lnTo>
                    <a:pt x="245" y="165"/>
                  </a:lnTo>
                  <a:lnTo>
                    <a:pt x="245" y="171"/>
                  </a:lnTo>
                  <a:lnTo>
                    <a:pt x="247" y="175"/>
                  </a:lnTo>
                  <a:lnTo>
                    <a:pt x="247" y="180"/>
                  </a:lnTo>
                  <a:lnTo>
                    <a:pt x="249" y="184"/>
                  </a:lnTo>
                  <a:lnTo>
                    <a:pt x="249" y="190"/>
                  </a:lnTo>
                  <a:lnTo>
                    <a:pt x="251" y="194"/>
                  </a:lnTo>
                  <a:lnTo>
                    <a:pt x="253" y="199"/>
                  </a:lnTo>
                  <a:lnTo>
                    <a:pt x="253" y="203"/>
                  </a:lnTo>
                  <a:lnTo>
                    <a:pt x="253" y="209"/>
                  </a:lnTo>
                  <a:lnTo>
                    <a:pt x="255" y="213"/>
                  </a:lnTo>
                  <a:lnTo>
                    <a:pt x="255" y="218"/>
                  </a:lnTo>
                  <a:lnTo>
                    <a:pt x="257" y="222"/>
                  </a:lnTo>
                  <a:lnTo>
                    <a:pt x="257" y="228"/>
                  </a:lnTo>
                  <a:lnTo>
                    <a:pt x="257" y="232"/>
                  </a:lnTo>
                  <a:lnTo>
                    <a:pt x="257" y="235"/>
                  </a:lnTo>
                  <a:lnTo>
                    <a:pt x="259" y="241"/>
                  </a:lnTo>
                  <a:lnTo>
                    <a:pt x="259" y="245"/>
                  </a:lnTo>
                  <a:lnTo>
                    <a:pt x="259" y="249"/>
                  </a:lnTo>
                  <a:lnTo>
                    <a:pt x="259" y="254"/>
                  </a:lnTo>
                  <a:lnTo>
                    <a:pt x="259" y="258"/>
                  </a:lnTo>
                  <a:lnTo>
                    <a:pt x="259" y="262"/>
                  </a:lnTo>
                  <a:lnTo>
                    <a:pt x="259" y="266"/>
                  </a:lnTo>
                  <a:lnTo>
                    <a:pt x="259" y="272"/>
                  </a:lnTo>
                  <a:lnTo>
                    <a:pt x="259" y="275"/>
                  </a:lnTo>
                  <a:lnTo>
                    <a:pt x="257" y="279"/>
                  </a:lnTo>
                  <a:lnTo>
                    <a:pt x="257" y="283"/>
                  </a:lnTo>
                  <a:lnTo>
                    <a:pt x="257" y="287"/>
                  </a:lnTo>
                  <a:lnTo>
                    <a:pt x="257" y="291"/>
                  </a:lnTo>
                  <a:lnTo>
                    <a:pt x="255" y="294"/>
                  </a:lnTo>
                  <a:lnTo>
                    <a:pt x="255" y="298"/>
                  </a:lnTo>
                  <a:lnTo>
                    <a:pt x="253" y="302"/>
                  </a:lnTo>
                  <a:lnTo>
                    <a:pt x="253" y="308"/>
                  </a:lnTo>
                  <a:lnTo>
                    <a:pt x="253" y="310"/>
                  </a:lnTo>
                  <a:lnTo>
                    <a:pt x="251" y="313"/>
                  </a:lnTo>
                  <a:lnTo>
                    <a:pt x="249" y="317"/>
                  </a:lnTo>
                  <a:lnTo>
                    <a:pt x="249" y="321"/>
                  </a:lnTo>
                  <a:lnTo>
                    <a:pt x="247" y="325"/>
                  </a:lnTo>
                  <a:lnTo>
                    <a:pt x="247" y="327"/>
                  </a:lnTo>
                  <a:lnTo>
                    <a:pt x="245" y="330"/>
                  </a:lnTo>
                  <a:lnTo>
                    <a:pt x="243" y="334"/>
                  </a:lnTo>
                  <a:lnTo>
                    <a:pt x="241" y="338"/>
                  </a:lnTo>
                  <a:lnTo>
                    <a:pt x="241" y="340"/>
                  </a:lnTo>
                  <a:lnTo>
                    <a:pt x="240" y="344"/>
                  </a:lnTo>
                  <a:lnTo>
                    <a:pt x="238" y="348"/>
                  </a:lnTo>
                  <a:lnTo>
                    <a:pt x="236" y="349"/>
                  </a:lnTo>
                  <a:lnTo>
                    <a:pt x="234" y="353"/>
                  </a:lnTo>
                  <a:lnTo>
                    <a:pt x="232" y="355"/>
                  </a:lnTo>
                  <a:lnTo>
                    <a:pt x="230" y="359"/>
                  </a:lnTo>
                  <a:lnTo>
                    <a:pt x="228" y="361"/>
                  </a:lnTo>
                  <a:lnTo>
                    <a:pt x="226" y="363"/>
                  </a:lnTo>
                  <a:lnTo>
                    <a:pt x="224" y="365"/>
                  </a:lnTo>
                  <a:lnTo>
                    <a:pt x="222" y="368"/>
                  </a:lnTo>
                  <a:lnTo>
                    <a:pt x="221" y="370"/>
                  </a:lnTo>
                  <a:lnTo>
                    <a:pt x="219" y="372"/>
                  </a:lnTo>
                  <a:lnTo>
                    <a:pt x="215" y="374"/>
                  </a:lnTo>
                  <a:lnTo>
                    <a:pt x="213" y="376"/>
                  </a:lnTo>
                  <a:lnTo>
                    <a:pt x="211" y="378"/>
                  </a:lnTo>
                  <a:lnTo>
                    <a:pt x="207" y="380"/>
                  </a:lnTo>
                  <a:lnTo>
                    <a:pt x="205" y="382"/>
                  </a:lnTo>
                  <a:lnTo>
                    <a:pt x="202" y="384"/>
                  </a:lnTo>
                  <a:lnTo>
                    <a:pt x="200" y="386"/>
                  </a:lnTo>
                  <a:lnTo>
                    <a:pt x="196" y="387"/>
                  </a:lnTo>
                  <a:lnTo>
                    <a:pt x="194" y="387"/>
                  </a:lnTo>
                  <a:lnTo>
                    <a:pt x="192" y="389"/>
                  </a:lnTo>
                  <a:lnTo>
                    <a:pt x="188" y="391"/>
                  </a:lnTo>
                  <a:lnTo>
                    <a:pt x="184" y="393"/>
                  </a:lnTo>
                  <a:lnTo>
                    <a:pt x="181" y="393"/>
                  </a:lnTo>
                  <a:lnTo>
                    <a:pt x="179" y="395"/>
                  </a:lnTo>
                  <a:lnTo>
                    <a:pt x="175" y="395"/>
                  </a:lnTo>
                  <a:lnTo>
                    <a:pt x="171" y="397"/>
                  </a:lnTo>
                  <a:lnTo>
                    <a:pt x="169" y="397"/>
                  </a:lnTo>
                  <a:lnTo>
                    <a:pt x="165" y="399"/>
                  </a:lnTo>
                  <a:lnTo>
                    <a:pt x="162" y="399"/>
                  </a:lnTo>
                  <a:lnTo>
                    <a:pt x="160" y="401"/>
                  </a:lnTo>
                  <a:lnTo>
                    <a:pt x="156" y="401"/>
                  </a:lnTo>
                  <a:lnTo>
                    <a:pt x="154" y="403"/>
                  </a:lnTo>
                  <a:lnTo>
                    <a:pt x="150" y="403"/>
                  </a:lnTo>
                  <a:lnTo>
                    <a:pt x="146" y="405"/>
                  </a:lnTo>
                  <a:lnTo>
                    <a:pt x="145" y="405"/>
                  </a:lnTo>
                  <a:lnTo>
                    <a:pt x="141" y="405"/>
                  </a:lnTo>
                  <a:lnTo>
                    <a:pt x="137" y="406"/>
                  </a:lnTo>
                  <a:lnTo>
                    <a:pt x="135" y="406"/>
                  </a:lnTo>
                  <a:lnTo>
                    <a:pt x="131" y="406"/>
                  </a:lnTo>
                  <a:lnTo>
                    <a:pt x="127" y="408"/>
                  </a:lnTo>
                  <a:lnTo>
                    <a:pt x="126" y="408"/>
                  </a:lnTo>
                  <a:lnTo>
                    <a:pt x="122" y="408"/>
                  </a:lnTo>
                  <a:lnTo>
                    <a:pt x="118" y="408"/>
                  </a:lnTo>
                  <a:lnTo>
                    <a:pt x="116" y="410"/>
                  </a:lnTo>
                  <a:lnTo>
                    <a:pt x="112" y="410"/>
                  </a:lnTo>
                  <a:lnTo>
                    <a:pt x="110" y="410"/>
                  </a:lnTo>
                  <a:lnTo>
                    <a:pt x="107" y="410"/>
                  </a:lnTo>
                  <a:lnTo>
                    <a:pt x="105" y="412"/>
                  </a:lnTo>
                  <a:lnTo>
                    <a:pt x="101" y="412"/>
                  </a:lnTo>
                  <a:lnTo>
                    <a:pt x="99" y="412"/>
                  </a:lnTo>
                  <a:lnTo>
                    <a:pt x="95" y="412"/>
                  </a:lnTo>
                  <a:lnTo>
                    <a:pt x="93" y="414"/>
                  </a:lnTo>
                  <a:lnTo>
                    <a:pt x="91" y="414"/>
                  </a:lnTo>
                  <a:lnTo>
                    <a:pt x="88" y="414"/>
                  </a:lnTo>
                  <a:lnTo>
                    <a:pt x="86" y="414"/>
                  </a:lnTo>
                  <a:lnTo>
                    <a:pt x="82" y="414"/>
                  </a:lnTo>
                  <a:lnTo>
                    <a:pt x="80" y="414"/>
                  </a:lnTo>
                  <a:lnTo>
                    <a:pt x="78" y="414"/>
                  </a:lnTo>
                  <a:lnTo>
                    <a:pt x="76" y="414"/>
                  </a:lnTo>
                  <a:lnTo>
                    <a:pt x="74" y="414"/>
                  </a:lnTo>
                  <a:lnTo>
                    <a:pt x="70" y="414"/>
                  </a:lnTo>
                  <a:lnTo>
                    <a:pt x="69" y="414"/>
                  </a:lnTo>
                  <a:lnTo>
                    <a:pt x="67" y="414"/>
                  </a:lnTo>
                  <a:lnTo>
                    <a:pt x="65" y="416"/>
                  </a:lnTo>
                  <a:lnTo>
                    <a:pt x="61" y="416"/>
                  </a:lnTo>
                  <a:lnTo>
                    <a:pt x="57" y="416"/>
                  </a:lnTo>
                  <a:lnTo>
                    <a:pt x="55" y="416"/>
                  </a:lnTo>
                  <a:lnTo>
                    <a:pt x="51" y="416"/>
                  </a:lnTo>
                  <a:lnTo>
                    <a:pt x="50" y="416"/>
                  </a:lnTo>
                  <a:lnTo>
                    <a:pt x="48" y="416"/>
                  </a:lnTo>
                  <a:lnTo>
                    <a:pt x="44" y="416"/>
                  </a:lnTo>
                  <a:lnTo>
                    <a:pt x="44" y="384"/>
                  </a:lnTo>
                  <a:lnTo>
                    <a:pt x="48" y="384"/>
                  </a:lnTo>
                  <a:lnTo>
                    <a:pt x="50" y="384"/>
                  </a:lnTo>
                  <a:lnTo>
                    <a:pt x="53" y="384"/>
                  </a:lnTo>
                  <a:lnTo>
                    <a:pt x="55" y="386"/>
                  </a:lnTo>
                  <a:lnTo>
                    <a:pt x="61" y="386"/>
                  </a:lnTo>
                  <a:lnTo>
                    <a:pt x="63" y="386"/>
                  </a:lnTo>
                  <a:lnTo>
                    <a:pt x="67" y="386"/>
                  </a:lnTo>
                  <a:lnTo>
                    <a:pt x="69" y="386"/>
                  </a:lnTo>
                  <a:lnTo>
                    <a:pt x="70" y="386"/>
                  </a:lnTo>
                  <a:lnTo>
                    <a:pt x="72" y="386"/>
                  </a:lnTo>
                  <a:lnTo>
                    <a:pt x="74" y="386"/>
                  </a:lnTo>
                  <a:lnTo>
                    <a:pt x="78" y="386"/>
                  </a:lnTo>
                  <a:lnTo>
                    <a:pt x="80" y="386"/>
                  </a:lnTo>
                  <a:lnTo>
                    <a:pt x="82" y="386"/>
                  </a:lnTo>
                  <a:lnTo>
                    <a:pt x="86" y="386"/>
                  </a:lnTo>
                  <a:lnTo>
                    <a:pt x="88" y="386"/>
                  </a:lnTo>
                  <a:lnTo>
                    <a:pt x="89" y="386"/>
                  </a:lnTo>
                  <a:lnTo>
                    <a:pt x="93" y="386"/>
                  </a:lnTo>
                  <a:lnTo>
                    <a:pt x="95" y="386"/>
                  </a:lnTo>
                  <a:lnTo>
                    <a:pt x="99" y="386"/>
                  </a:lnTo>
                  <a:lnTo>
                    <a:pt x="103" y="386"/>
                  </a:lnTo>
                  <a:lnTo>
                    <a:pt x="105" y="386"/>
                  </a:lnTo>
                  <a:lnTo>
                    <a:pt x="108" y="384"/>
                  </a:lnTo>
                  <a:lnTo>
                    <a:pt x="110" y="384"/>
                  </a:lnTo>
                  <a:lnTo>
                    <a:pt x="114" y="384"/>
                  </a:lnTo>
                  <a:lnTo>
                    <a:pt x="116" y="384"/>
                  </a:lnTo>
                  <a:lnTo>
                    <a:pt x="120" y="384"/>
                  </a:lnTo>
                  <a:lnTo>
                    <a:pt x="124" y="382"/>
                  </a:lnTo>
                  <a:lnTo>
                    <a:pt x="126" y="382"/>
                  </a:lnTo>
                  <a:lnTo>
                    <a:pt x="129" y="382"/>
                  </a:lnTo>
                  <a:lnTo>
                    <a:pt x="131" y="380"/>
                  </a:lnTo>
                  <a:lnTo>
                    <a:pt x="135" y="380"/>
                  </a:lnTo>
                  <a:lnTo>
                    <a:pt x="139" y="380"/>
                  </a:lnTo>
                  <a:lnTo>
                    <a:pt x="141" y="378"/>
                  </a:lnTo>
                  <a:lnTo>
                    <a:pt x="145" y="378"/>
                  </a:lnTo>
                  <a:lnTo>
                    <a:pt x="148" y="378"/>
                  </a:lnTo>
                  <a:lnTo>
                    <a:pt x="150" y="376"/>
                  </a:lnTo>
                  <a:lnTo>
                    <a:pt x="154" y="374"/>
                  </a:lnTo>
                  <a:lnTo>
                    <a:pt x="156" y="374"/>
                  </a:lnTo>
                  <a:lnTo>
                    <a:pt x="160" y="372"/>
                  </a:lnTo>
                  <a:lnTo>
                    <a:pt x="162" y="370"/>
                  </a:lnTo>
                  <a:lnTo>
                    <a:pt x="165" y="370"/>
                  </a:lnTo>
                  <a:lnTo>
                    <a:pt x="167" y="368"/>
                  </a:lnTo>
                  <a:lnTo>
                    <a:pt x="171" y="368"/>
                  </a:lnTo>
                  <a:lnTo>
                    <a:pt x="173" y="367"/>
                  </a:lnTo>
                  <a:lnTo>
                    <a:pt x="177" y="365"/>
                  </a:lnTo>
                  <a:lnTo>
                    <a:pt x="179" y="363"/>
                  </a:lnTo>
                  <a:lnTo>
                    <a:pt x="181" y="361"/>
                  </a:lnTo>
                  <a:lnTo>
                    <a:pt x="184" y="359"/>
                  </a:lnTo>
                  <a:lnTo>
                    <a:pt x="186" y="357"/>
                  </a:lnTo>
                  <a:lnTo>
                    <a:pt x="188" y="355"/>
                  </a:lnTo>
                  <a:lnTo>
                    <a:pt x="192" y="355"/>
                  </a:lnTo>
                  <a:lnTo>
                    <a:pt x="192" y="351"/>
                  </a:lnTo>
                  <a:lnTo>
                    <a:pt x="194" y="349"/>
                  </a:lnTo>
                  <a:lnTo>
                    <a:pt x="196" y="348"/>
                  </a:lnTo>
                  <a:lnTo>
                    <a:pt x="200" y="346"/>
                  </a:lnTo>
                  <a:lnTo>
                    <a:pt x="202" y="344"/>
                  </a:lnTo>
                  <a:lnTo>
                    <a:pt x="203" y="340"/>
                  </a:lnTo>
                  <a:lnTo>
                    <a:pt x="205" y="338"/>
                  </a:lnTo>
                  <a:lnTo>
                    <a:pt x="207" y="336"/>
                  </a:lnTo>
                  <a:lnTo>
                    <a:pt x="207" y="334"/>
                  </a:lnTo>
                  <a:lnTo>
                    <a:pt x="209" y="330"/>
                  </a:lnTo>
                  <a:lnTo>
                    <a:pt x="211" y="329"/>
                  </a:lnTo>
                  <a:lnTo>
                    <a:pt x="213" y="327"/>
                  </a:lnTo>
                  <a:lnTo>
                    <a:pt x="213" y="323"/>
                  </a:lnTo>
                  <a:lnTo>
                    <a:pt x="215" y="321"/>
                  </a:lnTo>
                  <a:lnTo>
                    <a:pt x="217" y="319"/>
                  </a:lnTo>
                  <a:lnTo>
                    <a:pt x="219" y="315"/>
                  </a:lnTo>
                  <a:lnTo>
                    <a:pt x="219" y="313"/>
                  </a:lnTo>
                  <a:lnTo>
                    <a:pt x="221" y="310"/>
                  </a:lnTo>
                  <a:lnTo>
                    <a:pt x="221" y="308"/>
                  </a:lnTo>
                  <a:lnTo>
                    <a:pt x="222" y="304"/>
                  </a:lnTo>
                  <a:lnTo>
                    <a:pt x="222" y="302"/>
                  </a:lnTo>
                  <a:lnTo>
                    <a:pt x="224" y="298"/>
                  </a:lnTo>
                  <a:lnTo>
                    <a:pt x="224" y="296"/>
                  </a:lnTo>
                  <a:lnTo>
                    <a:pt x="226" y="292"/>
                  </a:lnTo>
                  <a:lnTo>
                    <a:pt x="226" y="291"/>
                  </a:lnTo>
                  <a:lnTo>
                    <a:pt x="226" y="287"/>
                  </a:lnTo>
                  <a:lnTo>
                    <a:pt x="228" y="285"/>
                  </a:lnTo>
                  <a:lnTo>
                    <a:pt x="228" y="281"/>
                  </a:lnTo>
                  <a:lnTo>
                    <a:pt x="228" y="277"/>
                  </a:lnTo>
                  <a:lnTo>
                    <a:pt x="228" y="275"/>
                  </a:lnTo>
                  <a:lnTo>
                    <a:pt x="228" y="272"/>
                  </a:lnTo>
                  <a:lnTo>
                    <a:pt x="230" y="270"/>
                  </a:lnTo>
                  <a:lnTo>
                    <a:pt x="230" y="266"/>
                  </a:lnTo>
                  <a:lnTo>
                    <a:pt x="230" y="264"/>
                  </a:lnTo>
                  <a:lnTo>
                    <a:pt x="230" y="260"/>
                  </a:lnTo>
                  <a:lnTo>
                    <a:pt x="230" y="256"/>
                  </a:lnTo>
                  <a:lnTo>
                    <a:pt x="230" y="253"/>
                  </a:lnTo>
                  <a:lnTo>
                    <a:pt x="230" y="251"/>
                  </a:lnTo>
                  <a:lnTo>
                    <a:pt x="230" y="247"/>
                  </a:lnTo>
                  <a:lnTo>
                    <a:pt x="230" y="245"/>
                  </a:lnTo>
                  <a:lnTo>
                    <a:pt x="230" y="241"/>
                  </a:lnTo>
                  <a:lnTo>
                    <a:pt x="230" y="237"/>
                  </a:lnTo>
                  <a:lnTo>
                    <a:pt x="228" y="234"/>
                  </a:lnTo>
                  <a:lnTo>
                    <a:pt x="228" y="232"/>
                  </a:lnTo>
                  <a:lnTo>
                    <a:pt x="228" y="228"/>
                  </a:lnTo>
                  <a:lnTo>
                    <a:pt x="228" y="224"/>
                  </a:lnTo>
                  <a:lnTo>
                    <a:pt x="228" y="220"/>
                  </a:lnTo>
                  <a:lnTo>
                    <a:pt x="228" y="218"/>
                  </a:lnTo>
                  <a:lnTo>
                    <a:pt x="226" y="215"/>
                  </a:lnTo>
                  <a:lnTo>
                    <a:pt x="226" y="211"/>
                  </a:lnTo>
                  <a:lnTo>
                    <a:pt x="224" y="207"/>
                  </a:lnTo>
                  <a:lnTo>
                    <a:pt x="224" y="205"/>
                  </a:lnTo>
                  <a:lnTo>
                    <a:pt x="224" y="201"/>
                  </a:lnTo>
                  <a:lnTo>
                    <a:pt x="222" y="197"/>
                  </a:lnTo>
                  <a:lnTo>
                    <a:pt x="222" y="196"/>
                  </a:lnTo>
                  <a:lnTo>
                    <a:pt x="222" y="192"/>
                  </a:lnTo>
                  <a:lnTo>
                    <a:pt x="221" y="188"/>
                  </a:lnTo>
                  <a:lnTo>
                    <a:pt x="219" y="184"/>
                  </a:lnTo>
                  <a:lnTo>
                    <a:pt x="219" y="182"/>
                  </a:lnTo>
                  <a:lnTo>
                    <a:pt x="217" y="178"/>
                  </a:lnTo>
                  <a:lnTo>
                    <a:pt x="217" y="175"/>
                  </a:lnTo>
                  <a:lnTo>
                    <a:pt x="215" y="173"/>
                  </a:lnTo>
                  <a:lnTo>
                    <a:pt x="215" y="169"/>
                  </a:lnTo>
                  <a:lnTo>
                    <a:pt x="213" y="165"/>
                  </a:lnTo>
                  <a:lnTo>
                    <a:pt x="211" y="161"/>
                  </a:lnTo>
                  <a:lnTo>
                    <a:pt x="209" y="159"/>
                  </a:lnTo>
                  <a:lnTo>
                    <a:pt x="207" y="156"/>
                  </a:lnTo>
                  <a:lnTo>
                    <a:pt x="207" y="154"/>
                  </a:lnTo>
                  <a:lnTo>
                    <a:pt x="205" y="150"/>
                  </a:lnTo>
                  <a:lnTo>
                    <a:pt x="203" y="146"/>
                  </a:lnTo>
                  <a:lnTo>
                    <a:pt x="202" y="142"/>
                  </a:lnTo>
                  <a:lnTo>
                    <a:pt x="200" y="140"/>
                  </a:lnTo>
                  <a:lnTo>
                    <a:pt x="198" y="137"/>
                  </a:lnTo>
                  <a:lnTo>
                    <a:pt x="196" y="133"/>
                  </a:lnTo>
                  <a:lnTo>
                    <a:pt x="194" y="131"/>
                  </a:lnTo>
                  <a:lnTo>
                    <a:pt x="192" y="127"/>
                  </a:lnTo>
                  <a:lnTo>
                    <a:pt x="190" y="125"/>
                  </a:lnTo>
                  <a:lnTo>
                    <a:pt x="188" y="121"/>
                  </a:lnTo>
                  <a:lnTo>
                    <a:pt x="186" y="118"/>
                  </a:lnTo>
                  <a:lnTo>
                    <a:pt x="184" y="116"/>
                  </a:lnTo>
                  <a:lnTo>
                    <a:pt x="183" y="112"/>
                  </a:lnTo>
                  <a:lnTo>
                    <a:pt x="181" y="110"/>
                  </a:lnTo>
                  <a:lnTo>
                    <a:pt x="179" y="106"/>
                  </a:lnTo>
                  <a:lnTo>
                    <a:pt x="175" y="104"/>
                  </a:lnTo>
                  <a:lnTo>
                    <a:pt x="173" y="100"/>
                  </a:lnTo>
                  <a:lnTo>
                    <a:pt x="171" y="99"/>
                  </a:lnTo>
                  <a:lnTo>
                    <a:pt x="169" y="95"/>
                  </a:lnTo>
                  <a:lnTo>
                    <a:pt x="167" y="93"/>
                  </a:lnTo>
                  <a:lnTo>
                    <a:pt x="165" y="89"/>
                  </a:lnTo>
                  <a:lnTo>
                    <a:pt x="162" y="87"/>
                  </a:lnTo>
                  <a:lnTo>
                    <a:pt x="160" y="85"/>
                  </a:lnTo>
                  <a:lnTo>
                    <a:pt x="158" y="81"/>
                  </a:lnTo>
                  <a:lnTo>
                    <a:pt x="156" y="80"/>
                  </a:lnTo>
                  <a:lnTo>
                    <a:pt x="154" y="78"/>
                  </a:lnTo>
                  <a:lnTo>
                    <a:pt x="152" y="74"/>
                  </a:lnTo>
                  <a:lnTo>
                    <a:pt x="150" y="72"/>
                  </a:lnTo>
                  <a:lnTo>
                    <a:pt x="148" y="70"/>
                  </a:lnTo>
                  <a:lnTo>
                    <a:pt x="145" y="68"/>
                  </a:lnTo>
                  <a:lnTo>
                    <a:pt x="143" y="66"/>
                  </a:lnTo>
                  <a:lnTo>
                    <a:pt x="141" y="62"/>
                  </a:lnTo>
                  <a:lnTo>
                    <a:pt x="139" y="61"/>
                  </a:lnTo>
                  <a:lnTo>
                    <a:pt x="137" y="59"/>
                  </a:lnTo>
                  <a:lnTo>
                    <a:pt x="135" y="57"/>
                  </a:lnTo>
                  <a:lnTo>
                    <a:pt x="133" y="55"/>
                  </a:lnTo>
                  <a:lnTo>
                    <a:pt x="129" y="51"/>
                  </a:lnTo>
                  <a:lnTo>
                    <a:pt x="126" y="47"/>
                  </a:lnTo>
                  <a:lnTo>
                    <a:pt x="122" y="43"/>
                  </a:lnTo>
                  <a:lnTo>
                    <a:pt x="120" y="42"/>
                  </a:lnTo>
                  <a:lnTo>
                    <a:pt x="116" y="40"/>
                  </a:lnTo>
                  <a:lnTo>
                    <a:pt x="114" y="38"/>
                  </a:lnTo>
                  <a:lnTo>
                    <a:pt x="112" y="36"/>
                  </a:lnTo>
                  <a:lnTo>
                    <a:pt x="110" y="34"/>
                  </a:lnTo>
                  <a:lnTo>
                    <a:pt x="108" y="32"/>
                  </a:lnTo>
                  <a:lnTo>
                    <a:pt x="108" y="30"/>
                  </a:lnTo>
                  <a:lnTo>
                    <a:pt x="107" y="32"/>
                  </a:lnTo>
                  <a:lnTo>
                    <a:pt x="107" y="36"/>
                  </a:lnTo>
                  <a:lnTo>
                    <a:pt x="105" y="38"/>
                  </a:lnTo>
                  <a:lnTo>
                    <a:pt x="103" y="40"/>
                  </a:lnTo>
                  <a:lnTo>
                    <a:pt x="103" y="42"/>
                  </a:lnTo>
                  <a:lnTo>
                    <a:pt x="101" y="45"/>
                  </a:lnTo>
                  <a:lnTo>
                    <a:pt x="99" y="47"/>
                  </a:lnTo>
                  <a:lnTo>
                    <a:pt x="95" y="51"/>
                  </a:lnTo>
                  <a:lnTo>
                    <a:pt x="93" y="53"/>
                  </a:lnTo>
                  <a:lnTo>
                    <a:pt x="91" y="57"/>
                  </a:lnTo>
                  <a:lnTo>
                    <a:pt x="88" y="59"/>
                  </a:lnTo>
                  <a:lnTo>
                    <a:pt x="84" y="62"/>
                  </a:lnTo>
                  <a:lnTo>
                    <a:pt x="80" y="64"/>
                  </a:lnTo>
                  <a:lnTo>
                    <a:pt x="76" y="66"/>
                  </a:lnTo>
                  <a:lnTo>
                    <a:pt x="74" y="68"/>
                  </a:lnTo>
                  <a:lnTo>
                    <a:pt x="70" y="68"/>
                  </a:lnTo>
                  <a:lnTo>
                    <a:pt x="69" y="68"/>
                  </a:lnTo>
                  <a:lnTo>
                    <a:pt x="67" y="70"/>
                  </a:lnTo>
                  <a:lnTo>
                    <a:pt x="63" y="70"/>
                  </a:lnTo>
                  <a:lnTo>
                    <a:pt x="61" y="72"/>
                  </a:lnTo>
                  <a:lnTo>
                    <a:pt x="59" y="74"/>
                  </a:lnTo>
                  <a:lnTo>
                    <a:pt x="57" y="74"/>
                  </a:lnTo>
                  <a:lnTo>
                    <a:pt x="53" y="74"/>
                  </a:lnTo>
                  <a:lnTo>
                    <a:pt x="51" y="76"/>
                  </a:lnTo>
                  <a:lnTo>
                    <a:pt x="50" y="76"/>
                  </a:lnTo>
                  <a:lnTo>
                    <a:pt x="46" y="78"/>
                  </a:lnTo>
                  <a:lnTo>
                    <a:pt x="44" y="80"/>
                  </a:lnTo>
                  <a:lnTo>
                    <a:pt x="42" y="80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4" y="81"/>
                  </a:lnTo>
                  <a:lnTo>
                    <a:pt x="32" y="83"/>
                  </a:lnTo>
                  <a:lnTo>
                    <a:pt x="31" y="83"/>
                  </a:lnTo>
                  <a:lnTo>
                    <a:pt x="29" y="85"/>
                  </a:lnTo>
                  <a:lnTo>
                    <a:pt x="25" y="85"/>
                  </a:lnTo>
                  <a:lnTo>
                    <a:pt x="23" y="87"/>
                  </a:lnTo>
                  <a:lnTo>
                    <a:pt x="19" y="89"/>
                  </a:lnTo>
                  <a:lnTo>
                    <a:pt x="17" y="89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5"/>
                  </a:lnTo>
                  <a:lnTo>
                    <a:pt x="17" y="97"/>
                  </a:lnTo>
                  <a:lnTo>
                    <a:pt x="17" y="99"/>
                  </a:lnTo>
                  <a:lnTo>
                    <a:pt x="19" y="100"/>
                  </a:lnTo>
                  <a:lnTo>
                    <a:pt x="19" y="104"/>
                  </a:lnTo>
                  <a:lnTo>
                    <a:pt x="19" y="106"/>
                  </a:lnTo>
                  <a:lnTo>
                    <a:pt x="21" y="110"/>
                  </a:lnTo>
                  <a:lnTo>
                    <a:pt x="21" y="112"/>
                  </a:lnTo>
                  <a:lnTo>
                    <a:pt x="21" y="116"/>
                  </a:lnTo>
                  <a:lnTo>
                    <a:pt x="23" y="119"/>
                  </a:lnTo>
                  <a:lnTo>
                    <a:pt x="23" y="123"/>
                  </a:lnTo>
                  <a:lnTo>
                    <a:pt x="25" y="125"/>
                  </a:lnTo>
                  <a:lnTo>
                    <a:pt x="25" y="129"/>
                  </a:lnTo>
                  <a:lnTo>
                    <a:pt x="25" y="131"/>
                  </a:lnTo>
                  <a:lnTo>
                    <a:pt x="25" y="135"/>
                  </a:lnTo>
                  <a:lnTo>
                    <a:pt x="27" y="138"/>
                  </a:lnTo>
                  <a:lnTo>
                    <a:pt x="27" y="140"/>
                  </a:lnTo>
                  <a:lnTo>
                    <a:pt x="27" y="144"/>
                  </a:lnTo>
                  <a:lnTo>
                    <a:pt x="27" y="146"/>
                  </a:lnTo>
                  <a:lnTo>
                    <a:pt x="27" y="150"/>
                  </a:lnTo>
                  <a:lnTo>
                    <a:pt x="27" y="152"/>
                  </a:lnTo>
                  <a:lnTo>
                    <a:pt x="27" y="154"/>
                  </a:lnTo>
                  <a:lnTo>
                    <a:pt x="27" y="156"/>
                  </a:lnTo>
                  <a:lnTo>
                    <a:pt x="27" y="157"/>
                  </a:lnTo>
                  <a:lnTo>
                    <a:pt x="25" y="159"/>
                  </a:lnTo>
                  <a:lnTo>
                    <a:pt x="23" y="159"/>
                  </a:lnTo>
                  <a:lnTo>
                    <a:pt x="21" y="157"/>
                  </a:lnTo>
                  <a:lnTo>
                    <a:pt x="19" y="154"/>
                  </a:lnTo>
                  <a:lnTo>
                    <a:pt x="17" y="152"/>
                  </a:lnTo>
                  <a:lnTo>
                    <a:pt x="15" y="148"/>
                  </a:lnTo>
                  <a:lnTo>
                    <a:pt x="13" y="144"/>
                  </a:lnTo>
                  <a:lnTo>
                    <a:pt x="12" y="140"/>
                  </a:lnTo>
                  <a:lnTo>
                    <a:pt x="10" y="137"/>
                  </a:lnTo>
                  <a:lnTo>
                    <a:pt x="10" y="133"/>
                  </a:lnTo>
                  <a:lnTo>
                    <a:pt x="8" y="131"/>
                  </a:lnTo>
                  <a:lnTo>
                    <a:pt x="8" y="129"/>
                  </a:lnTo>
                  <a:lnTo>
                    <a:pt x="6" y="127"/>
                  </a:lnTo>
                  <a:lnTo>
                    <a:pt x="6" y="125"/>
                  </a:lnTo>
                  <a:lnTo>
                    <a:pt x="6" y="123"/>
                  </a:lnTo>
                  <a:lnTo>
                    <a:pt x="4" y="121"/>
                  </a:lnTo>
                  <a:lnTo>
                    <a:pt x="4" y="119"/>
                  </a:lnTo>
                  <a:lnTo>
                    <a:pt x="2" y="116"/>
                  </a:lnTo>
                  <a:lnTo>
                    <a:pt x="2" y="112"/>
                  </a:lnTo>
                  <a:lnTo>
                    <a:pt x="0" y="108"/>
                  </a:lnTo>
                  <a:lnTo>
                    <a:pt x="0" y="106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99"/>
                  </a:lnTo>
                  <a:lnTo>
                    <a:pt x="2" y="97"/>
                  </a:lnTo>
                  <a:lnTo>
                    <a:pt x="2" y="95"/>
                  </a:lnTo>
                  <a:lnTo>
                    <a:pt x="2" y="91"/>
                  </a:lnTo>
                  <a:lnTo>
                    <a:pt x="2" y="89"/>
                  </a:lnTo>
                  <a:lnTo>
                    <a:pt x="4" y="87"/>
                  </a:lnTo>
                  <a:lnTo>
                    <a:pt x="4" y="85"/>
                  </a:lnTo>
                  <a:lnTo>
                    <a:pt x="4" y="83"/>
                  </a:lnTo>
                  <a:lnTo>
                    <a:pt x="4" y="81"/>
                  </a:lnTo>
                  <a:lnTo>
                    <a:pt x="6" y="80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3" name="Freeform 151">
              <a:extLst>
                <a:ext uri="{FF2B5EF4-FFF2-40B4-BE49-F238E27FC236}">
                  <a16:creationId xmlns:a16="http://schemas.microsoft.com/office/drawing/2014/main" id="{6404CF86-70C3-ECE2-01F7-E91D3BC8F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" y="3470"/>
              <a:ext cx="154" cy="318"/>
            </a:xfrm>
            <a:custGeom>
              <a:avLst/>
              <a:gdLst>
                <a:gd name="T0" fmla="*/ 1 w 307"/>
                <a:gd name="T1" fmla="*/ 0 h 637"/>
                <a:gd name="T2" fmla="*/ 1 w 307"/>
                <a:gd name="T3" fmla="*/ 0 h 637"/>
                <a:gd name="T4" fmla="*/ 1 w 307"/>
                <a:gd name="T5" fmla="*/ 0 h 637"/>
                <a:gd name="T6" fmla="*/ 1 w 307"/>
                <a:gd name="T7" fmla="*/ 0 h 637"/>
                <a:gd name="T8" fmla="*/ 1 w 307"/>
                <a:gd name="T9" fmla="*/ 0 h 637"/>
                <a:gd name="T10" fmla="*/ 1 w 307"/>
                <a:gd name="T11" fmla="*/ 0 h 637"/>
                <a:gd name="T12" fmla="*/ 1 w 307"/>
                <a:gd name="T13" fmla="*/ 0 h 637"/>
                <a:gd name="T14" fmla="*/ 1 w 307"/>
                <a:gd name="T15" fmla="*/ 0 h 637"/>
                <a:gd name="T16" fmla="*/ 1 w 307"/>
                <a:gd name="T17" fmla="*/ 0 h 637"/>
                <a:gd name="T18" fmla="*/ 1 w 307"/>
                <a:gd name="T19" fmla="*/ 0 h 637"/>
                <a:gd name="T20" fmla="*/ 1 w 307"/>
                <a:gd name="T21" fmla="*/ 0 h 637"/>
                <a:gd name="T22" fmla="*/ 1 w 307"/>
                <a:gd name="T23" fmla="*/ 0 h 637"/>
                <a:gd name="T24" fmla="*/ 1 w 307"/>
                <a:gd name="T25" fmla="*/ 0 h 637"/>
                <a:gd name="T26" fmla="*/ 1 w 307"/>
                <a:gd name="T27" fmla="*/ 0 h 637"/>
                <a:gd name="T28" fmla="*/ 1 w 307"/>
                <a:gd name="T29" fmla="*/ 0 h 637"/>
                <a:gd name="T30" fmla="*/ 0 w 307"/>
                <a:gd name="T31" fmla="*/ 0 h 637"/>
                <a:gd name="T32" fmla="*/ 1 w 307"/>
                <a:gd name="T33" fmla="*/ 0 h 637"/>
                <a:gd name="T34" fmla="*/ 1 w 307"/>
                <a:gd name="T35" fmla="*/ 0 h 637"/>
                <a:gd name="T36" fmla="*/ 1 w 307"/>
                <a:gd name="T37" fmla="*/ 0 h 637"/>
                <a:gd name="T38" fmla="*/ 1 w 307"/>
                <a:gd name="T39" fmla="*/ 0 h 637"/>
                <a:gd name="T40" fmla="*/ 1 w 307"/>
                <a:gd name="T41" fmla="*/ 0 h 637"/>
                <a:gd name="T42" fmla="*/ 1 w 307"/>
                <a:gd name="T43" fmla="*/ 0 h 637"/>
                <a:gd name="T44" fmla="*/ 1 w 307"/>
                <a:gd name="T45" fmla="*/ 0 h 637"/>
                <a:gd name="T46" fmla="*/ 1 w 307"/>
                <a:gd name="T47" fmla="*/ 0 h 637"/>
                <a:gd name="T48" fmla="*/ 1 w 307"/>
                <a:gd name="T49" fmla="*/ 0 h 637"/>
                <a:gd name="T50" fmla="*/ 1 w 307"/>
                <a:gd name="T51" fmla="*/ 0 h 637"/>
                <a:gd name="T52" fmla="*/ 1 w 307"/>
                <a:gd name="T53" fmla="*/ 0 h 637"/>
                <a:gd name="T54" fmla="*/ 1 w 307"/>
                <a:gd name="T55" fmla="*/ 0 h 637"/>
                <a:gd name="T56" fmla="*/ 1 w 307"/>
                <a:gd name="T57" fmla="*/ 0 h 637"/>
                <a:gd name="T58" fmla="*/ 1 w 307"/>
                <a:gd name="T59" fmla="*/ 0 h 637"/>
                <a:gd name="T60" fmla="*/ 1 w 307"/>
                <a:gd name="T61" fmla="*/ 0 h 637"/>
                <a:gd name="T62" fmla="*/ 1 w 307"/>
                <a:gd name="T63" fmla="*/ 0 h 637"/>
                <a:gd name="T64" fmla="*/ 1 w 307"/>
                <a:gd name="T65" fmla="*/ 0 h 637"/>
                <a:gd name="T66" fmla="*/ 1 w 307"/>
                <a:gd name="T67" fmla="*/ 0 h 637"/>
                <a:gd name="T68" fmla="*/ 1 w 307"/>
                <a:gd name="T69" fmla="*/ 0 h 637"/>
                <a:gd name="T70" fmla="*/ 1 w 307"/>
                <a:gd name="T71" fmla="*/ 0 h 637"/>
                <a:gd name="T72" fmla="*/ 1 w 307"/>
                <a:gd name="T73" fmla="*/ 0 h 637"/>
                <a:gd name="T74" fmla="*/ 1 w 307"/>
                <a:gd name="T75" fmla="*/ 0 h 637"/>
                <a:gd name="T76" fmla="*/ 1 w 307"/>
                <a:gd name="T77" fmla="*/ 0 h 637"/>
                <a:gd name="T78" fmla="*/ 1 w 307"/>
                <a:gd name="T79" fmla="*/ 0 h 637"/>
                <a:gd name="T80" fmla="*/ 1 w 307"/>
                <a:gd name="T81" fmla="*/ 0 h 637"/>
                <a:gd name="T82" fmla="*/ 1 w 307"/>
                <a:gd name="T83" fmla="*/ 0 h 637"/>
                <a:gd name="T84" fmla="*/ 1 w 307"/>
                <a:gd name="T85" fmla="*/ 0 h 637"/>
                <a:gd name="T86" fmla="*/ 1 w 307"/>
                <a:gd name="T87" fmla="*/ 0 h 637"/>
                <a:gd name="T88" fmla="*/ 1 w 307"/>
                <a:gd name="T89" fmla="*/ 0 h 637"/>
                <a:gd name="T90" fmla="*/ 1 w 307"/>
                <a:gd name="T91" fmla="*/ 0 h 637"/>
                <a:gd name="T92" fmla="*/ 1 w 307"/>
                <a:gd name="T93" fmla="*/ 0 h 637"/>
                <a:gd name="T94" fmla="*/ 1 w 307"/>
                <a:gd name="T95" fmla="*/ 0 h 637"/>
                <a:gd name="T96" fmla="*/ 1 w 307"/>
                <a:gd name="T97" fmla="*/ 0 h 637"/>
                <a:gd name="T98" fmla="*/ 1 w 307"/>
                <a:gd name="T99" fmla="*/ 0 h 637"/>
                <a:gd name="T100" fmla="*/ 1 w 307"/>
                <a:gd name="T101" fmla="*/ 0 h 637"/>
                <a:gd name="T102" fmla="*/ 1 w 307"/>
                <a:gd name="T103" fmla="*/ 0 h 637"/>
                <a:gd name="T104" fmla="*/ 1 w 307"/>
                <a:gd name="T105" fmla="*/ 0 h 637"/>
                <a:gd name="T106" fmla="*/ 1 w 307"/>
                <a:gd name="T107" fmla="*/ 0 h 637"/>
                <a:gd name="T108" fmla="*/ 1 w 307"/>
                <a:gd name="T109" fmla="*/ 0 h 637"/>
                <a:gd name="T110" fmla="*/ 1 w 307"/>
                <a:gd name="T111" fmla="*/ 0 h 637"/>
                <a:gd name="T112" fmla="*/ 1 w 307"/>
                <a:gd name="T113" fmla="*/ 0 h 637"/>
                <a:gd name="T114" fmla="*/ 1 w 307"/>
                <a:gd name="T115" fmla="*/ 0 h 637"/>
                <a:gd name="T116" fmla="*/ 1 w 307"/>
                <a:gd name="T117" fmla="*/ 0 h 63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07"/>
                <a:gd name="T178" fmla="*/ 0 h 637"/>
                <a:gd name="T179" fmla="*/ 307 w 307"/>
                <a:gd name="T180" fmla="*/ 637 h 63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07" h="637">
                  <a:moveTo>
                    <a:pt x="277" y="0"/>
                  </a:moveTo>
                  <a:lnTo>
                    <a:pt x="277" y="0"/>
                  </a:lnTo>
                  <a:lnTo>
                    <a:pt x="275" y="0"/>
                  </a:lnTo>
                  <a:lnTo>
                    <a:pt x="273" y="0"/>
                  </a:lnTo>
                  <a:lnTo>
                    <a:pt x="269" y="0"/>
                  </a:lnTo>
                  <a:lnTo>
                    <a:pt x="267" y="2"/>
                  </a:lnTo>
                  <a:lnTo>
                    <a:pt x="264" y="2"/>
                  </a:lnTo>
                  <a:lnTo>
                    <a:pt x="262" y="4"/>
                  </a:lnTo>
                  <a:lnTo>
                    <a:pt x="256" y="4"/>
                  </a:lnTo>
                  <a:lnTo>
                    <a:pt x="254" y="4"/>
                  </a:lnTo>
                  <a:lnTo>
                    <a:pt x="250" y="6"/>
                  </a:lnTo>
                  <a:lnTo>
                    <a:pt x="248" y="6"/>
                  </a:lnTo>
                  <a:lnTo>
                    <a:pt x="247" y="6"/>
                  </a:lnTo>
                  <a:lnTo>
                    <a:pt x="245" y="8"/>
                  </a:lnTo>
                  <a:lnTo>
                    <a:pt x="241" y="8"/>
                  </a:lnTo>
                  <a:lnTo>
                    <a:pt x="239" y="8"/>
                  </a:lnTo>
                  <a:lnTo>
                    <a:pt x="235" y="9"/>
                  </a:lnTo>
                  <a:lnTo>
                    <a:pt x="233" y="9"/>
                  </a:lnTo>
                  <a:lnTo>
                    <a:pt x="231" y="11"/>
                  </a:lnTo>
                  <a:lnTo>
                    <a:pt x="228" y="11"/>
                  </a:lnTo>
                  <a:lnTo>
                    <a:pt x="226" y="13"/>
                  </a:lnTo>
                  <a:lnTo>
                    <a:pt x="222" y="15"/>
                  </a:lnTo>
                  <a:lnTo>
                    <a:pt x="220" y="15"/>
                  </a:lnTo>
                  <a:lnTo>
                    <a:pt x="216" y="15"/>
                  </a:lnTo>
                  <a:lnTo>
                    <a:pt x="212" y="17"/>
                  </a:lnTo>
                  <a:lnTo>
                    <a:pt x="210" y="19"/>
                  </a:lnTo>
                  <a:lnTo>
                    <a:pt x="207" y="19"/>
                  </a:lnTo>
                  <a:lnTo>
                    <a:pt x="205" y="21"/>
                  </a:lnTo>
                  <a:lnTo>
                    <a:pt x="201" y="23"/>
                  </a:lnTo>
                  <a:lnTo>
                    <a:pt x="199" y="25"/>
                  </a:lnTo>
                  <a:lnTo>
                    <a:pt x="195" y="25"/>
                  </a:lnTo>
                  <a:lnTo>
                    <a:pt x="191" y="27"/>
                  </a:lnTo>
                  <a:lnTo>
                    <a:pt x="188" y="28"/>
                  </a:lnTo>
                  <a:lnTo>
                    <a:pt x="186" y="30"/>
                  </a:lnTo>
                  <a:lnTo>
                    <a:pt x="182" y="32"/>
                  </a:lnTo>
                  <a:lnTo>
                    <a:pt x="180" y="34"/>
                  </a:lnTo>
                  <a:lnTo>
                    <a:pt x="176" y="36"/>
                  </a:lnTo>
                  <a:lnTo>
                    <a:pt x="172" y="38"/>
                  </a:lnTo>
                  <a:lnTo>
                    <a:pt x="169" y="40"/>
                  </a:lnTo>
                  <a:lnTo>
                    <a:pt x="167" y="42"/>
                  </a:lnTo>
                  <a:lnTo>
                    <a:pt x="163" y="44"/>
                  </a:lnTo>
                  <a:lnTo>
                    <a:pt x="159" y="46"/>
                  </a:lnTo>
                  <a:lnTo>
                    <a:pt x="157" y="48"/>
                  </a:lnTo>
                  <a:lnTo>
                    <a:pt x="153" y="51"/>
                  </a:lnTo>
                  <a:lnTo>
                    <a:pt x="150" y="53"/>
                  </a:lnTo>
                  <a:lnTo>
                    <a:pt x="148" y="55"/>
                  </a:lnTo>
                  <a:lnTo>
                    <a:pt x="144" y="57"/>
                  </a:lnTo>
                  <a:lnTo>
                    <a:pt x="142" y="61"/>
                  </a:lnTo>
                  <a:lnTo>
                    <a:pt x="138" y="63"/>
                  </a:lnTo>
                  <a:lnTo>
                    <a:pt x="134" y="67"/>
                  </a:lnTo>
                  <a:lnTo>
                    <a:pt x="133" y="68"/>
                  </a:lnTo>
                  <a:lnTo>
                    <a:pt x="129" y="72"/>
                  </a:lnTo>
                  <a:lnTo>
                    <a:pt x="127" y="74"/>
                  </a:lnTo>
                  <a:lnTo>
                    <a:pt x="125" y="78"/>
                  </a:lnTo>
                  <a:lnTo>
                    <a:pt x="121" y="80"/>
                  </a:lnTo>
                  <a:lnTo>
                    <a:pt x="117" y="84"/>
                  </a:lnTo>
                  <a:lnTo>
                    <a:pt x="115" y="87"/>
                  </a:lnTo>
                  <a:lnTo>
                    <a:pt x="112" y="91"/>
                  </a:lnTo>
                  <a:lnTo>
                    <a:pt x="110" y="93"/>
                  </a:lnTo>
                  <a:lnTo>
                    <a:pt x="106" y="97"/>
                  </a:lnTo>
                  <a:lnTo>
                    <a:pt x="104" y="101"/>
                  </a:lnTo>
                  <a:lnTo>
                    <a:pt x="100" y="105"/>
                  </a:lnTo>
                  <a:lnTo>
                    <a:pt x="98" y="108"/>
                  </a:lnTo>
                  <a:lnTo>
                    <a:pt x="96" y="112"/>
                  </a:lnTo>
                  <a:lnTo>
                    <a:pt x="93" y="116"/>
                  </a:lnTo>
                  <a:lnTo>
                    <a:pt x="91" y="120"/>
                  </a:lnTo>
                  <a:lnTo>
                    <a:pt x="87" y="124"/>
                  </a:lnTo>
                  <a:lnTo>
                    <a:pt x="85" y="127"/>
                  </a:lnTo>
                  <a:lnTo>
                    <a:pt x="81" y="131"/>
                  </a:lnTo>
                  <a:lnTo>
                    <a:pt x="79" y="137"/>
                  </a:lnTo>
                  <a:lnTo>
                    <a:pt x="77" y="141"/>
                  </a:lnTo>
                  <a:lnTo>
                    <a:pt x="74" y="144"/>
                  </a:lnTo>
                  <a:lnTo>
                    <a:pt x="72" y="148"/>
                  </a:lnTo>
                  <a:lnTo>
                    <a:pt x="70" y="154"/>
                  </a:lnTo>
                  <a:lnTo>
                    <a:pt x="66" y="158"/>
                  </a:lnTo>
                  <a:lnTo>
                    <a:pt x="64" y="162"/>
                  </a:lnTo>
                  <a:lnTo>
                    <a:pt x="62" y="167"/>
                  </a:lnTo>
                  <a:lnTo>
                    <a:pt x="60" y="171"/>
                  </a:lnTo>
                  <a:lnTo>
                    <a:pt x="57" y="177"/>
                  </a:lnTo>
                  <a:lnTo>
                    <a:pt x="55" y="181"/>
                  </a:lnTo>
                  <a:lnTo>
                    <a:pt x="53" y="186"/>
                  </a:lnTo>
                  <a:lnTo>
                    <a:pt x="51" y="190"/>
                  </a:lnTo>
                  <a:lnTo>
                    <a:pt x="49" y="196"/>
                  </a:lnTo>
                  <a:lnTo>
                    <a:pt x="45" y="201"/>
                  </a:lnTo>
                  <a:lnTo>
                    <a:pt x="43" y="205"/>
                  </a:lnTo>
                  <a:lnTo>
                    <a:pt x="41" y="211"/>
                  </a:lnTo>
                  <a:lnTo>
                    <a:pt x="39" y="217"/>
                  </a:lnTo>
                  <a:lnTo>
                    <a:pt x="38" y="220"/>
                  </a:lnTo>
                  <a:lnTo>
                    <a:pt x="36" y="226"/>
                  </a:lnTo>
                  <a:lnTo>
                    <a:pt x="34" y="232"/>
                  </a:lnTo>
                  <a:lnTo>
                    <a:pt x="32" y="236"/>
                  </a:lnTo>
                  <a:lnTo>
                    <a:pt x="30" y="241"/>
                  </a:lnTo>
                  <a:lnTo>
                    <a:pt x="28" y="247"/>
                  </a:lnTo>
                  <a:lnTo>
                    <a:pt x="26" y="253"/>
                  </a:lnTo>
                  <a:lnTo>
                    <a:pt x="24" y="259"/>
                  </a:lnTo>
                  <a:lnTo>
                    <a:pt x="24" y="264"/>
                  </a:lnTo>
                  <a:lnTo>
                    <a:pt x="22" y="270"/>
                  </a:lnTo>
                  <a:lnTo>
                    <a:pt x="20" y="276"/>
                  </a:lnTo>
                  <a:lnTo>
                    <a:pt x="19" y="281"/>
                  </a:lnTo>
                  <a:lnTo>
                    <a:pt x="17" y="287"/>
                  </a:lnTo>
                  <a:lnTo>
                    <a:pt x="17" y="293"/>
                  </a:lnTo>
                  <a:lnTo>
                    <a:pt x="15" y="298"/>
                  </a:lnTo>
                  <a:lnTo>
                    <a:pt x="13" y="304"/>
                  </a:lnTo>
                  <a:lnTo>
                    <a:pt x="11" y="310"/>
                  </a:lnTo>
                  <a:lnTo>
                    <a:pt x="11" y="316"/>
                  </a:lnTo>
                  <a:lnTo>
                    <a:pt x="9" y="321"/>
                  </a:lnTo>
                  <a:lnTo>
                    <a:pt x="9" y="327"/>
                  </a:lnTo>
                  <a:lnTo>
                    <a:pt x="7" y="333"/>
                  </a:lnTo>
                  <a:lnTo>
                    <a:pt x="7" y="338"/>
                  </a:lnTo>
                  <a:lnTo>
                    <a:pt x="5" y="346"/>
                  </a:lnTo>
                  <a:lnTo>
                    <a:pt x="5" y="352"/>
                  </a:lnTo>
                  <a:lnTo>
                    <a:pt x="3" y="357"/>
                  </a:lnTo>
                  <a:lnTo>
                    <a:pt x="3" y="363"/>
                  </a:lnTo>
                  <a:lnTo>
                    <a:pt x="3" y="369"/>
                  </a:lnTo>
                  <a:lnTo>
                    <a:pt x="1" y="374"/>
                  </a:lnTo>
                  <a:lnTo>
                    <a:pt x="1" y="382"/>
                  </a:lnTo>
                  <a:lnTo>
                    <a:pt x="1" y="388"/>
                  </a:lnTo>
                  <a:lnTo>
                    <a:pt x="1" y="393"/>
                  </a:lnTo>
                  <a:lnTo>
                    <a:pt x="1" y="399"/>
                  </a:lnTo>
                  <a:lnTo>
                    <a:pt x="0" y="405"/>
                  </a:lnTo>
                  <a:lnTo>
                    <a:pt x="0" y="411"/>
                  </a:lnTo>
                  <a:lnTo>
                    <a:pt x="0" y="416"/>
                  </a:lnTo>
                  <a:lnTo>
                    <a:pt x="0" y="422"/>
                  </a:lnTo>
                  <a:lnTo>
                    <a:pt x="0" y="428"/>
                  </a:lnTo>
                  <a:lnTo>
                    <a:pt x="0" y="433"/>
                  </a:lnTo>
                  <a:lnTo>
                    <a:pt x="0" y="439"/>
                  </a:lnTo>
                  <a:lnTo>
                    <a:pt x="0" y="445"/>
                  </a:lnTo>
                  <a:lnTo>
                    <a:pt x="0" y="449"/>
                  </a:lnTo>
                  <a:lnTo>
                    <a:pt x="1" y="454"/>
                  </a:lnTo>
                  <a:lnTo>
                    <a:pt x="1" y="460"/>
                  </a:lnTo>
                  <a:lnTo>
                    <a:pt x="1" y="466"/>
                  </a:lnTo>
                  <a:lnTo>
                    <a:pt x="1" y="469"/>
                  </a:lnTo>
                  <a:lnTo>
                    <a:pt x="3" y="475"/>
                  </a:lnTo>
                  <a:lnTo>
                    <a:pt x="5" y="479"/>
                  </a:lnTo>
                  <a:lnTo>
                    <a:pt x="5" y="483"/>
                  </a:lnTo>
                  <a:lnTo>
                    <a:pt x="7" y="489"/>
                  </a:lnTo>
                  <a:lnTo>
                    <a:pt x="7" y="492"/>
                  </a:lnTo>
                  <a:lnTo>
                    <a:pt x="9" y="498"/>
                  </a:lnTo>
                  <a:lnTo>
                    <a:pt x="11" y="502"/>
                  </a:lnTo>
                  <a:lnTo>
                    <a:pt x="11" y="506"/>
                  </a:lnTo>
                  <a:lnTo>
                    <a:pt x="13" y="509"/>
                  </a:lnTo>
                  <a:lnTo>
                    <a:pt x="15" y="513"/>
                  </a:lnTo>
                  <a:lnTo>
                    <a:pt x="17" y="517"/>
                  </a:lnTo>
                  <a:lnTo>
                    <a:pt x="19" y="521"/>
                  </a:lnTo>
                  <a:lnTo>
                    <a:pt x="19" y="525"/>
                  </a:lnTo>
                  <a:lnTo>
                    <a:pt x="22" y="528"/>
                  </a:lnTo>
                  <a:lnTo>
                    <a:pt x="22" y="532"/>
                  </a:lnTo>
                  <a:lnTo>
                    <a:pt x="26" y="536"/>
                  </a:lnTo>
                  <a:lnTo>
                    <a:pt x="28" y="540"/>
                  </a:lnTo>
                  <a:lnTo>
                    <a:pt x="30" y="544"/>
                  </a:lnTo>
                  <a:lnTo>
                    <a:pt x="32" y="547"/>
                  </a:lnTo>
                  <a:lnTo>
                    <a:pt x="34" y="549"/>
                  </a:lnTo>
                  <a:lnTo>
                    <a:pt x="36" y="553"/>
                  </a:lnTo>
                  <a:lnTo>
                    <a:pt x="39" y="557"/>
                  </a:lnTo>
                  <a:lnTo>
                    <a:pt x="41" y="559"/>
                  </a:lnTo>
                  <a:lnTo>
                    <a:pt x="43" y="563"/>
                  </a:lnTo>
                  <a:lnTo>
                    <a:pt x="47" y="565"/>
                  </a:lnTo>
                  <a:lnTo>
                    <a:pt x="49" y="568"/>
                  </a:lnTo>
                  <a:lnTo>
                    <a:pt x="51" y="570"/>
                  </a:lnTo>
                  <a:lnTo>
                    <a:pt x="55" y="574"/>
                  </a:lnTo>
                  <a:lnTo>
                    <a:pt x="57" y="576"/>
                  </a:lnTo>
                  <a:lnTo>
                    <a:pt x="60" y="580"/>
                  </a:lnTo>
                  <a:lnTo>
                    <a:pt x="64" y="582"/>
                  </a:lnTo>
                  <a:lnTo>
                    <a:pt x="66" y="584"/>
                  </a:lnTo>
                  <a:lnTo>
                    <a:pt x="70" y="587"/>
                  </a:lnTo>
                  <a:lnTo>
                    <a:pt x="74" y="589"/>
                  </a:lnTo>
                  <a:lnTo>
                    <a:pt x="76" y="591"/>
                  </a:lnTo>
                  <a:lnTo>
                    <a:pt x="79" y="593"/>
                  </a:lnTo>
                  <a:lnTo>
                    <a:pt x="83" y="597"/>
                  </a:lnTo>
                  <a:lnTo>
                    <a:pt x="87" y="599"/>
                  </a:lnTo>
                  <a:lnTo>
                    <a:pt x="89" y="601"/>
                  </a:lnTo>
                  <a:lnTo>
                    <a:pt x="93" y="603"/>
                  </a:lnTo>
                  <a:lnTo>
                    <a:pt x="96" y="604"/>
                  </a:lnTo>
                  <a:lnTo>
                    <a:pt x="100" y="606"/>
                  </a:lnTo>
                  <a:lnTo>
                    <a:pt x="104" y="608"/>
                  </a:lnTo>
                  <a:lnTo>
                    <a:pt x="108" y="610"/>
                  </a:lnTo>
                  <a:lnTo>
                    <a:pt x="112" y="612"/>
                  </a:lnTo>
                  <a:lnTo>
                    <a:pt x="115" y="614"/>
                  </a:lnTo>
                  <a:lnTo>
                    <a:pt x="119" y="616"/>
                  </a:lnTo>
                  <a:lnTo>
                    <a:pt x="123" y="618"/>
                  </a:lnTo>
                  <a:lnTo>
                    <a:pt x="127" y="620"/>
                  </a:lnTo>
                  <a:lnTo>
                    <a:pt x="133" y="622"/>
                  </a:lnTo>
                  <a:lnTo>
                    <a:pt x="136" y="623"/>
                  </a:lnTo>
                  <a:lnTo>
                    <a:pt x="140" y="625"/>
                  </a:lnTo>
                  <a:lnTo>
                    <a:pt x="144" y="625"/>
                  </a:lnTo>
                  <a:lnTo>
                    <a:pt x="148" y="627"/>
                  </a:lnTo>
                  <a:lnTo>
                    <a:pt x="152" y="627"/>
                  </a:lnTo>
                  <a:lnTo>
                    <a:pt x="155" y="629"/>
                  </a:lnTo>
                  <a:lnTo>
                    <a:pt x="159" y="629"/>
                  </a:lnTo>
                  <a:lnTo>
                    <a:pt x="165" y="631"/>
                  </a:lnTo>
                  <a:lnTo>
                    <a:pt x="169" y="633"/>
                  </a:lnTo>
                  <a:lnTo>
                    <a:pt x="172" y="633"/>
                  </a:lnTo>
                  <a:lnTo>
                    <a:pt x="176" y="633"/>
                  </a:lnTo>
                  <a:lnTo>
                    <a:pt x="180" y="635"/>
                  </a:lnTo>
                  <a:lnTo>
                    <a:pt x="184" y="635"/>
                  </a:lnTo>
                  <a:lnTo>
                    <a:pt x="188" y="635"/>
                  </a:lnTo>
                  <a:lnTo>
                    <a:pt x="191" y="635"/>
                  </a:lnTo>
                  <a:lnTo>
                    <a:pt x="195" y="637"/>
                  </a:lnTo>
                  <a:lnTo>
                    <a:pt x="199" y="637"/>
                  </a:lnTo>
                  <a:lnTo>
                    <a:pt x="203" y="637"/>
                  </a:lnTo>
                  <a:lnTo>
                    <a:pt x="207" y="637"/>
                  </a:lnTo>
                  <a:lnTo>
                    <a:pt x="210" y="637"/>
                  </a:lnTo>
                  <a:lnTo>
                    <a:pt x="212" y="637"/>
                  </a:lnTo>
                  <a:lnTo>
                    <a:pt x="216" y="637"/>
                  </a:lnTo>
                  <a:lnTo>
                    <a:pt x="220" y="637"/>
                  </a:lnTo>
                  <a:lnTo>
                    <a:pt x="224" y="637"/>
                  </a:lnTo>
                  <a:lnTo>
                    <a:pt x="228" y="637"/>
                  </a:lnTo>
                  <a:lnTo>
                    <a:pt x="231" y="637"/>
                  </a:lnTo>
                  <a:lnTo>
                    <a:pt x="233" y="637"/>
                  </a:lnTo>
                  <a:lnTo>
                    <a:pt x="237" y="637"/>
                  </a:lnTo>
                  <a:lnTo>
                    <a:pt x="241" y="635"/>
                  </a:lnTo>
                  <a:lnTo>
                    <a:pt x="243" y="635"/>
                  </a:lnTo>
                  <a:lnTo>
                    <a:pt x="247" y="635"/>
                  </a:lnTo>
                  <a:lnTo>
                    <a:pt x="250" y="635"/>
                  </a:lnTo>
                  <a:lnTo>
                    <a:pt x="252" y="635"/>
                  </a:lnTo>
                  <a:lnTo>
                    <a:pt x="256" y="635"/>
                  </a:lnTo>
                  <a:lnTo>
                    <a:pt x="258" y="633"/>
                  </a:lnTo>
                  <a:lnTo>
                    <a:pt x="262" y="633"/>
                  </a:lnTo>
                  <a:lnTo>
                    <a:pt x="264" y="633"/>
                  </a:lnTo>
                  <a:lnTo>
                    <a:pt x="266" y="633"/>
                  </a:lnTo>
                  <a:lnTo>
                    <a:pt x="269" y="633"/>
                  </a:lnTo>
                  <a:lnTo>
                    <a:pt x="271" y="633"/>
                  </a:lnTo>
                  <a:lnTo>
                    <a:pt x="273" y="631"/>
                  </a:lnTo>
                  <a:lnTo>
                    <a:pt x="275" y="631"/>
                  </a:lnTo>
                  <a:lnTo>
                    <a:pt x="277" y="629"/>
                  </a:lnTo>
                  <a:lnTo>
                    <a:pt x="281" y="629"/>
                  </a:lnTo>
                  <a:lnTo>
                    <a:pt x="283" y="629"/>
                  </a:lnTo>
                  <a:lnTo>
                    <a:pt x="285" y="629"/>
                  </a:lnTo>
                  <a:lnTo>
                    <a:pt x="286" y="627"/>
                  </a:lnTo>
                  <a:lnTo>
                    <a:pt x="288" y="627"/>
                  </a:lnTo>
                  <a:lnTo>
                    <a:pt x="290" y="627"/>
                  </a:lnTo>
                  <a:lnTo>
                    <a:pt x="294" y="627"/>
                  </a:lnTo>
                  <a:lnTo>
                    <a:pt x="296" y="625"/>
                  </a:lnTo>
                  <a:lnTo>
                    <a:pt x="298" y="625"/>
                  </a:lnTo>
                  <a:lnTo>
                    <a:pt x="302" y="623"/>
                  </a:lnTo>
                  <a:lnTo>
                    <a:pt x="298" y="591"/>
                  </a:lnTo>
                  <a:lnTo>
                    <a:pt x="296" y="591"/>
                  </a:lnTo>
                  <a:lnTo>
                    <a:pt x="294" y="593"/>
                  </a:lnTo>
                  <a:lnTo>
                    <a:pt x="292" y="593"/>
                  </a:lnTo>
                  <a:lnTo>
                    <a:pt x="290" y="593"/>
                  </a:lnTo>
                  <a:lnTo>
                    <a:pt x="286" y="593"/>
                  </a:lnTo>
                  <a:lnTo>
                    <a:pt x="285" y="595"/>
                  </a:lnTo>
                  <a:lnTo>
                    <a:pt x="283" y="595"/>
                  </a:lnTo>
                  <a:lnTo>
                    <a:pt x="279" y="595"/>
                  </a:lnTo>
                  <a:lnTo>
                    <a:pt x="277" y="595"/>
                  </a:lnTo>
                  <a:lnTo>
                    <a:pt x="275" y="595"/>
                  </a:lnTo>
                  <a:lnTo>
                    <a:pt x="273" y="597"/>
                  </a:lnTo>
                  <a:lnTo>
                    <a:pt x="269" y="597"/>
                  </a:lnTo>
                  <a:lnTo>
                    <a:pt x="267" y="597"/>
                  </a:lnTo>
                  <a:lnTo>
                    <a:pt x="264" y="597"/>
                  </a:lnTo>
                  <a:lnTo>
                    <a:pt x="260" y="597"/>
                  </a:lnTo>
                  <a:lnTo>
                    <a:pt x="258" y="599"/>
                  </a:lnTo>
                  <a:lnTo>
                    <a:pt x="254" y="599"/>
                  </a:lnTo>
                  <a:lnTo>
                    <a:pt x="252" y="599"/>
                  </a:lnTo>
                  <a:lnTo>
                    <a:pt x="248" y="599"/>
                  </a:lnTo>
                  <a:lnTo>
                    <a:pt x="245" y="599"/>
                  </a:lnTo>
                  <a:lnTo>
                    <a:pt x="241" y="601"/>
                  </a:lnTo>
                  <a:lnTo>
                    <a:pt x="239" y="601"/>
                  </a:lnTo>
                  <a:lnTo>
                    <a:pt x="235" y="601"/>
                  </a:lnTo>
                  <a:lnTo>
                    <a:pt x="231" y="601"/>
                  </a:lnTo>
                  <a:lnTo>
                    <a:pt x="228" y="603"/>
                  </a:lnTo>
                  <a:lnTo>
                    <a:pt x="224" y="603"/>
                  </a:lnTo>
                  <a:lnTo>
                    <a:pt x="220" y="603"/>
                  </a:lnTo>
                  <a:lnTo>
                    <a:pt x="216" y="603"/>
                  </a:lnTo>
                  <a:lnTo>
                    <a:pt x="214" y="603"/>
                  </a:lnTo>
                  <a:lnTo>
                    <a:pt x="210" y="603"/>
                  </a:lnTo>
                  <a:lnTo>
                    <a:pt x="207" y="603"/>
                  </a:lnTo>
                  <a:lnTo>
                    <a:pt x="203" y="603"/>
                  </a:lnTo>
                  <a:lnTo>
                    <a:pt x="199" y="603"/>
                  </a:lnTo>
                  <a:lnTo>
                    <a:pt x="195" y="603"/>
                  </a:lnTo>
                  <a:lnTo>
                    <a:pt x="191" y="603"/>
                  </a:lnTo>
                  <a:lnTo>
                    <a:pt x="188" y="603"/>
                  </a:lnTo>
                  <a:lnTo>
                    <a:pt x="184" y="603"/>
                  </a:lnTo>
                  <a:lnTo>
                    <a:pt x="180" y="603"/>
                  </a:lnTo>
                  <a:lnTo>
                    <a:pt x="178" y="603"/>
                  </a:lnTo>
                  <a:lnTo>
                    <a:pt x="174" y="603"/>
                  </a:lnTo>
                  <a:lnTo>
                    <a:pt x="171" y="603"/>
                  </a:lnTo>
                  <a:lnTo>
                    <a:pt x="167" y="603"/>
                  </a:lnTo>
                  <a:lnTo>
                    <a:pt x="163" y="601"/>
                  </a:lnTo>
                  <a:lnTo>
                    <a:pt x="159" y="601"/>
                  </a:lnTo>
                  <a:lnTo>
                    <a:pt x="157" y="601"/>
                  </a:lnTo>
                  <a:lnTo>
                    <a:pt x="153" y="601"/>
                  </a:lnTo>
                  <a:lnTo>
                    <a:pt x="150" y="599"/>
                  </a:lnTo>
                  <a:lnTo>
                    <a:pt x="148" y="599"/>
                  </a:lnTo>
                  <a:lnTo>
                    <a:pt x="144" y="599"/>
                  </a:lnTo>
                  <a:lnTo>
                    <a:pt x="142" y="597"/>
                  </a:lnTo>
                  <a:lnTo>
                    <a:pt x="138" y="597"/>
                  </a:lnTo>
                  <a:lnTo>
                    <a:pt x="136" y="595"/>
                  </a:lnTo>
                  <a:lnTo>
                    <a:pt x="133" y="595"/>
                  </a:lnTo>
                  <a:lnTo>
                    <a:pt x="131" y="593"/>
                  </a:lnTo>
                  <a:lnTo>
                    <a:pt x="129" y="593"/>
                  </a:lnTo>
                  <a:lnTo>
                    <a:pt x="127" y="591"/>
                  </a:lnTo>
                  <a:lnTo>
                    <a:pt x="125" y="591"/>
                  </a:lnTo>
                  <a:lnTo>
                    <a:pt x="121" y="589"/>
                  </a:lnTo>
                  <a:lnTo>
                    <a:pt x="119" y="587"/>
                  </a:lnTo>
                  <a:lnTo>
                    <a:pt x="117" y="585"/>
                  </a:lnTo>
                  <a:lnTo>
                    <a:pt x="115" y="584"/>
                  </a:lnTo>
                  <a:lnTo>
                    <a:pt x="114" y="584"/>
                  </a:lnTo>
                  <a:lnTo>
                    <a:pt x="112" y="582"/>
                  </a:lnTo>
                  <a:lnTo>
                    <a:pt x="110" y="580"/>
                  </a:lnTo>
                  <a:lnTo>
                    <a:pt x="108" y="578"/>
                  </a:lnTo>
                  <a:lnTo>
                    <a:pt x="106" y="576"/>
                  </a:lnTo>
                  <a:lnTo>
                    <a:pt x="102" y="576"/>
                  </a:lnTo>
                  <a:lnTo>
                    <a:pt x="100" y="574"/>
                  </a:lnTo>
                  <a:lnTo>
                    <a:pt x="98" y="572"/>
                  </a:lnTo>
                  <a:lnTo>
                    <a:pt x="96" y="570"/>
                  </a:lnTo>
                  <a:lnTo>
                    <a:pt x="95" y="568"/>
                  </a:lnTo>
                  <a:lnTo>
                    <a:pt x="93" y="566"/>
                  </a:lnTo>
                  <a:lnTo>
                    <a:pt x="91" y="565"/>
                  </a:lnTo>
                  <a:lnTo>
                    <a:pt x="89" y="563"/>
                  </a:lnTo>
                  <a:lnTo>
                    <a:pt x="85" y="561"/>
                  </a:lnTo>
                  <a:lnTo>
                    <a:pt x="83" y="559"/>
                  </a:lnTo>
                  <a:lnTo>
                    <a:pt x="81" y="557"/>
                  </a:lnTo>
                  <a:lnTo>
                    <a:pt x="79" y="555"/>
                  </a:lnTo>
                  <a:lnTo>
                    <a:pt x="77" y="551"/>
                  </a:lnTo>
                  <a:lnTo>
                    <a:pt x="76" y="549"/>
                  </a:lnTo>
                  <a:lnTo>
                    <a:pt x="74" y="547"/>
                  </a:lnTo>
                  <a:lnTo>
                    <a:pt x="72" y="546"/>
                  </a:lnTo>
                  <a:lnTo>
                    <a:pt x="70" y="542"/>
                  </a:lnTo>
                  <a:lnTo>
                    <a:pt x="68" y="540"/>
                  </a:lnTo>
                  <a:lnTo>
                    <a:pt x="66" y="538"/>
                  </a:lnTo>
                  <a:lnTo>
                    <a:pt x="64" y="536"/>
                  </a:lnTo>
                  <a:lnTo>
                    <a:pt x="62" y="532"/>
                  </a:lnTo>
                  <a:lnTo>
                    <a:pt x="60" y="530"/>
                  </a:lnTo>
                  <a:lnTo>
                    <a:pt x="58" y="527"/>
                  </a:lnTo>
                  <a:lnTo>
                    <a:pt x="57" y="525"/>
                  </a:lnTo>
                  <a:lnTo>
                    <a:pt x="55" y="521"/>
                  </a:lnTo>
                  <a:lnTo>
                    <a:pt x="53" y="517"/>
                  </a:lnTo>
                  <a:lnTo>
                    <a:pt x="51" y="515"/>
                  </a:lnTo>
                  <a:lnTo>
                    <a:pt x="51" y="511"/>
                  </a:lnTo>
                  <a:lnTo>
                    <a:pt x="49" y="508"/>
                  </a:lnTo>
                  <a:lnTo>
                    <a:pt x="47" y="504"/>
                  </a:lnTo>
                  <a:lnTo>
                    <a:pt x="45" y="502"/>
                  </a:lnTo>
                  <a:lnTo>
                    <a:pt x="45" y="498"/>
                  </a:lnTo>
                  <a:lnTo>
                    <a:pt x="43" y="494"/>
                  </a:lnTo>
                  <a:lnTo>
                    <a:pt x="41" y="490"/>
                  </a:lnTo>
                  <a:lnTo>
                    <a:pt x="41" y="487"/>
                  </a:lnTo>
                  <a:lnTo>
                    <a:pt x="39" y="481"/>
                  </a:lnTo>
                  <a:lnTo>
                    <a:pt x="39" y="477"/>
                  </a:lnTo>
                  <a:lnTo>
                    <a:pt x="38" y="473"/>
                  </a:lnTo>
                  <a:lnTo>
                    <a:pt x="36" y="469"/>
                  </a:lnTo>
                  <a:lnTo>
                    <a:pt x="36" y="464"/>
                  </a:lnTo>
                  <a:lnTo>
                    <a:pt x="34" y="460"/>
                  </a:lnTo>
                  <a:lnTo>
                    <a:pt x="34" y="456"/>
                  </a:lnTo>
                  <a:lnTo>
                    <a:pt x="34" y="450"/>
                  </a:lnTo>
                  <a:lnTo>
                    <a:pt x="32" y="447"/>
                  </a:lnTo>
                  <a:lnTo>
                    <a:pt x="32" y="441"/>
                  </a:lnTo>
                  <a:lnTo>
                    <a:pt x="32" y="435"/>
                  </a:lnTo>
                  <a:lnTo>
                    <a:pt x="32" y="431"/>
                  </a:lnTo>
                  <a:lnTo>
                    <a:pt x="30" y="426"/>
                  </a:lnTo>
                  <a:lnTo>
                    <a:pt x="30" y="420"/>
                  </a:lnTo>
                  <a:lnTo>
                    <a:pt x="30" y="414"/>
                  </a:lnTo>
                  <a:lnTo>
                    <a:pt x="30" y="409"/>
                  </a:lnTo>
                  <a:lnTo>
                    <a:pt x="30" y="403"/>
                  </a:lnTo>
                  <a:lnTo>
                    <a:pt x="30" y="397"/>
                  </a:lnTo>
                  <a:lnTo>
                    <a:pt x="30" y="392"/>
                  </a:lnTo>
                  <a:lnTo>
                    <a:pt x="32" y="386"/>
                  </a:lnTo>
                  <a:lnTo>
                    <a:pt x="32" y="380"/>
                  </a:lnTo>
                  <a:lnTo>
                    <a:pt x="32" y="373"/>
                  </a:lnTo>
                  <a:lnTo>
                    <a:pt x="32" y="367"/>
                  </a:lnTo>
                  <a:lnTo>
                    <a:pt x="32" y="361"/>
                  </a:lnTo>
                  <a:lnTo>
                    <a:pt x="32" y="354"/>
                  </a:lnTo>
                  <a:lnTo>
                    <a:pt x="34" y="348"/>
                  </a:lnTo>
                  <a:lnTo>
                    <a:pt x="34" y="342"/>
                  </a:lnTo>
                  <a:lnTo>
                    <a:pt x="36" y="336"/>
                  </a:lnTo>
                  <a:lnTo>
                    <a:pt x="36" y="331"/>
                  </a:lnTo>
                  <a:lnTo>
                    <a:pt x="38" y="323"/>
                  </a:lnTo>
                  <a:lnTo>
                    <a:pt x="39" y="317"/>
                  </a:lnTo>
                  <a:lnTo>
                    <a:pt x="39" y="312"/>
                  </a:lnTo>
                  <a:lnTo>
                    <a:pt x="41" y="306"/>
                  </a:lnTo>
                  <a:lnTo>
                    <a:pt x="43" y="300"/>
                  </a:lnTo>
                  <a:lnTo>
                    <a:pt x="45" y="293"/>
                  </a:lnTo>
                  <a:lnTo>
                    <a:pt x="47" y="287"/>
                  </a:lnTo>
                  <a:lnTo>
                    <a:pt x="47" y="281"/>
                  </a:lnTo>
                  <a:lnTo>
                    <a:pt x="49" y="276"/>
                  </a:lnTo>
                  <a:lnTo>
                    <a:pt x="51" y="270"/>
                  </a:lnTo>
                  <a:lnTo>
                    <a:pt x="53" y="264"/>
                  </a:lnTo>
                  <a:lnTo>
                    <a:pt x="55" y="259"/>
                  </a:lnTo>
                  <a:lnTo>
                    <a:pt x="57" y="253"/>
                  </a:lnTo>
                  <a:lnTo>
                    <a:pt x="58" y="247"/>
                  </a:lnTo>
                  <a:lnTo>
                    <a:pt x="62" y="241"/>
                  </a:lnTo>
                  <a:lnTo>
                    <a:pt x="64" y="236"/>
                  </a:lnTo>
                  <a:lnTo>
                    <a:pt x="66" y="230"/>
                  </a:lnTo>
                  <a:lnTo>
                    <a:pt x="68" y="224"/>
                  </a:lnTo>
                  <a:lnTo>
                    <a:pt x="70" y="219"/>
                  </a:lnTo>
                  <a:lnTo>
                    <a:pt x="72" y="213"/>
                  </a:lnTo>
                  <a:lnTo>
                    <a:pt x="76" y="209"/>
                  </a:lnTo>
                  <a:lnTo>
                    <a:pt x="77" y="203"/>
                  </a:lnTo>
                  <a:lnTo>
                    <a:pt x="79" y="198"/>
                  </a:lnTo>
                  <a:lnTo>
                    <a:pt x="81" y="192"/>
                  </a:lnTo>
                  <a:lnTo>
                    <a:pt x="85" y="188"/>
                  </a:lnTo>
                  <a:lnTo>
                    <a:pt x="87" y="182"/>
                  </a:lnTo>
                  <a:lnTo>
                    <a:pt x="89" y="179"/>
                  </a:lnTo>
                  <a:lnTo>
                    <a:pt x="93" y="173"/>
                  </a:lnTo>
                  <a:lnTo>
                    <a:pt x="95" y="167"/>
                  </a:lnTo>
                  <a:lnTo>
                    <a:pt x="96" y="163"/>
                  </a:lnTo>
                  <a:lnTo>
                    <a:pt x="100" y="158"/>
                  </a:lnTo>
                  <a:lnTo>
                    <a:pt x="102" y="154"/>
                  </a:lnTo>
                  <a:lnTo>
                    <a:pt x="106" y="150"/>
                  </a:lnTo>
                  <a:lnTo>
                    <a:pt x="108" y="144"/>
                  </a:lnTo>
                  <a:lnTo>
                    <a:pt x="110" y="141"/>
                  </a:lnTo>
                  <a:lnTo>
                    <a:pt x="114" y="137"/>
                  </a:lnTo>
                  <a:lnTo>
                    <a:pt x="115" y="133"/>
                  </a:lnTo>
                  <a:lnTo>
                    <a:pt x="119" y="129"/>
                  </a:lnTo>
                  <a:lnTo>
                    <a:pt x="121" y="125"/>
                  </a:lnTo>
                  <a:lnTo>
                    <a:pt x="125" y="122"/>
                  </a:lnTo>
                  <a:lnTo>
                    <a:pt x="127" y="118"/>
                  </a:lnTo>
                  <a:lnTo>
                    <a:pt x="131" y="114"/>
                  </a:lnTo>
                  <a:lnTo>
                    <a:pt x="133" y="110"/>
                  </a:lnTo>
                  <a:lnTo>
                    <a:pt x="136" y="106"/>
                  </a:lnTo>
                  <a:lnTo>
                    <a:pt x="138" y="103"/>
                  </a:lnTo>
                  <a:lnTo>
                    <a:pt x="142" y="101"/>
                  </a:lnTo>
                  <a:lnTo>
                    <a:pt x="144" y="97"/>
                  </a:lnTo>
                  <a:lnTo>
                    <a:pt x="146" y="95"/>
                  </a:lnTo>
                  <a:lnTo>
                    <a:pt x="150" y="91"/>
                  </a:lnTo>
                  <a:lnTo>
                    <a:pt x="152" y="89"/>
                  </a:lnTo>
                  <a:lnTo>
                    <a:pt x="155" y="87"/>
                  </a:lnTo>
                  <a:lnTo>
                    <a:pt x="157" y="84"/>
                  </a:lnTo>
                  <a:lnTo>
                    <a:pt x="161" y="82"/>
                  </a:lnTo>
                  <a:lnTo>
                    <a:pt x="163" y="80"/>
                  </a:lnTo>
                  <a:lnTo>
                    <a:pt x="167" y="78"/>
                  </a:lnTo>
                  <a:lnTo>
                    <a:pt x="169" y="76"/>
                  </a:lnTo>
                  <a:lnTo>
                    <a:pt x="171" y="74"/>
                  </a:lnTo>
                  <a:lnTo>
                    <a:pt x="174" y="72"/>
                  </a:lnTo>
                  <a:lnTo>
                    <a:pt x="176" y="70"/>
                  </a:lnTo>
                  <a:lnTo>
                    <a:pt x="178" y="68"/>
                  </a:lnTo>
                  <a:lnTo>
                    <a:pt x="182" y="67"/>
                  </a:lnTo>
                  <a:lnTo>
                    <a:pt x="184" y="65"/>
                  </a:lnTo>
                  <a:lnTo>
                    <a:pt x="188" y="65"/>
                  </a:lnTo>
                  <a:lnTo>
                    <a:pt x="190" y="63"/>
                  </a:lnTo>
                  <a:lnTo>
                    <a:pt x="193" y="61"/>
                  </a:lnTo>
                  <a:lnTo>
                    <a:pt x="195" y="59"/>
                  </a:lnTo>
                  <a:lnTo>
                    <a:pt x="199" y="57"/>
                  </a:lnTo>
                  <a:lnTo>
                    <a:pt x="201" y="57"/>
                  </a:lnTo>
                  <a:lnTo>
                    <a:pt x="205" y="55"/>
                  </a:lnTo>
                  <a:lnTo>
                    <a:pt x="209" y="53"/>
                  </a:lnTo>
                  <a:lnTo>
                    <a:pt x="210" y="51"/>
                  </a:lnTo>
                  <a:lnTo>
                    <a:pt x="214" y="51"/>
                  </a:lnTo>
                  <a:lnTo>
                    <a:pt x="216" y="49"/>
                  </a:lnTo>
                  <a:lnTo>
                    <a:pt x="220" y="48"/>
                  </a:lnTo>
                  <a:lnTo>
                    <a:pt x="222" y="48"/>
                  </a:lnTo>
                  <a:lnTo>
                    <a:pt x="226" y="46"/>
                  </a:lnTo>
                  <a:lnTo>
                    <a:pt x="228" y="46"/>
                  </a:lnTo>
                  <a:lnTo>
                    <a:pt x="231" y="44"/>
                  </a:lnTo>
                  <a:lnTo>
                    <a:pt x="235" y="44"/>
                  </a:lnTo>
                  <a:lnTo>
                    <a:pt x="237" y="42"/>
                  </a:lnTo>
                  <a:lnTo>
                    <a:pt x="241" y="40"/>
                  </a:lnTo>
                  <a:lnTo>
                    <a:pt x="243" y="40"/>
                  </a:lnTo>
                  <a:lnTo>
                    <a:pt x="247" y="38"/>
                  </a:lnTo>
                  <a:lnTo>
                    <a:pt x="248" y="38"/>
                  </a:lnTo>
                  <a:lnTo>
                    <a:pt x="252" y="36"/>
                  </a:lnTo>
                  <a:lnTo>
                    <a:pt x="254" y="36"/>
                  </a:lnTo>
                  <a:lnTo>
                    <a:pt x="256" y="36"/>
                  </a:lnTo>
                  <a:lnTo>
                    <a:pt x="260" y="34"/>
                  </a:lnTo>
                  <a:lnTo>
                    <a:pt x="262" y="34"/>
                  </a:lnTo>
                  <a:lnTo>
                    <a:pt x="264" y="32"/>
                  </a:lnTo>
                  <a:lnTo>
                    <a:pt x="267" y="32"/>
                  </a:lnTo>
                  <a:lnTo>
                    <a:pt x="269" y="32"/>
                  </a:lnTo>
                  <a:lnTo>
                    <a:pt x="271" y="30"/>
                  </a:lnTo>
                  <a:lnTo>
                    <a:pt x="273" y="30"/>
                  </a:lnTo>
                  <a:lnTo>
                    <a:pt x="277" y="30"/>
                  </a:lnTo>
                  <a:lnTo>
                    <a:pt x="279" y="28"/>
                  </a:lnTo>
                  <a:lnTo>
                    <a:pt x="281" y="28"/>
                  </a:lnTo>
                  <a:lnTo>
                    <a:pt x="283" y="28"/>
                  </a:lnTo>
                  <a:lnTo>
                    <a:pt x="285" y="28"/>
                  </a:lnTo>
                  <a:lnTo>
                    <a:pt x="288" y="27"/>
                  </a:lnTo>
                  <a:lnTo>
                    <a:pt x="292" y="27"/>
                  </a:lnTo>
                  <a:lnTo>
                    <a:pt x="294" y="25"/>
                  </a:lnTo>
                  <a:lnTo>
                    <a:pt x="298" y="25"/>
                  </a:lnTo>
                  <a:lnTo>
                    <a:pt x="300" y="25"/>
                  </a:lnTo>
                  <a:lnTo>
                    <a:pt x="302" y="25"/>
                  </a:lnTo>
                  <a:lnTo>
                    <a:pt x="305" y="25"/>
                  </a:lnTo>
                  <a:lnTo>
                    <a:pt x="307" y="2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4" name="Freeform 152">
              <a:extLst>
                <a:ext uri="{FF2B5EF4-FFF2-40B4-BE49-F238E27FC236}">
                  <a16:creationId xmlns:a16="http://schemas.microsoft.com/office/drawing/2014/main" id="{F1C31D8A-351B-EA24-8F38-7DC377D01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5" y="3576"/>
              <a:ext cx="107" cy="98"/>
            </a:xfrm>
            <a:custGeom>
              <a:avLst/>
              <a:gdLst>
                <a:gd name="T0" fmla="*/ 1 w 214"/>
                <a:gd name="T1" fmla="*/ 0 h 196"/>
                <a:gd name="T2" fmla="*/ 1 w 214"/>
                <a:gd name="T3" fmla="*/ 1 h 196"/>
                <a:gd name="T4" fmla="*/ 1 w 214"/>
                <a:gd name="T5" fmla="*/ 1 h 196"/>
                <a:gd name="T6" fmla="*/ 1 w 214"/>
                <a:gd name="T7" fmla="*/ 1 h 196"/>
                <a:gd name="T8" fmla="*/ 1 w 214"/>
                <a:gd name="T9" fmla="*/ 1 h 196"/>
                <a:gd name="T10" fmla="*/ 1 w 214"/>
                <a:gd name="T11" fmla="*/ 1 h 196"/>
                <a:gd name="T12" fmla="*/ 1 w 214"/>
                <a:gd name="T13" fmla="*/ 1 h 196"/>
                <a:gd name="T14" fmla="*/ 1 w 214"/>
                <a:gd name="T15" fmla="*/ 1 h 196"/>
                <a:gd name="T16" fmla="*/ 1 w 214"/>
                <a:gd name="T17" fmla="*/ 1 h 196"/>
                <a:gd name="T18" fmla="*/ 1 w 214"/>
                <a:gd name="T19" fmla="*/ 1 h 196"/>
                <a:gd name="T20" fmla="*/ 1 w 214"/>
                <a:gd name="T21" fmla="*/ 1 h 196"/>
                <a:gd name="T22" fmla="*/ 1 w 214"/>
                <a:gd name="T23" fmla="*/ 1 h 196"/>
                <a:gd name="T24" fmla="*/ 1 w 214"/>
                <a:gd name="T25" fmla="*/ 1 h 196"/>
                <a:gd name="T26" fmla="*/ 1 w 214"/>
                <a:gd name="T27" fmla="*/ 1 h 196"/>
                <a:gd name="T28" fmla="*/ 1 w 214"/>
                <a:gd name="T29" fmla="*/ 1 h 196"/>
                <a:gd name="T30" fmla="*/ 1 w 214"/>
                <a:gd name="T31" fmla="*/ 1 h 196"/>
                <a:gd name="T32" fmla="*/ 1 w 214"/>
                <a:gd name="T33" fmla="*/ 1 h 196"/>
                <a:gd name="T34" fmla="*/ 1 w 214"/>
                <a:gd name="T35" fmla="*/ 1 h 196"/>
                <a:gd name="T36" fmla="*/ 1 w 214"/>
                <a:gd name="T37" fmla="*/ 1 h 196"/>
                <a:gd name="T38" fmla="*/ 1 w 214"/>
                <a:gd name="T39" fmla="*/ 1 h 196"/>
                <a:gd name="T40" fmla="*/ 1 w 214"/>
                <a:gd name="T41" fmla="*/ 1 h 196"/>
                <a:gd name="T42" fmla="*/ 1 w 214"/>
                <a:gd name="T43" fmla="*/ 1 h 196"/>
                <a:gd name="T44" fmla="*/ 1 w 214"/>
                <a:gd name="T45" fmla="*/ 1 h 196"/>
                <a:gd name="T46" fmla="*/ 1 w 214"/>
                <a:gd name="T47" fmla="*/ 1 h 196"/>
                <a:gd name="T48" fmla="*/ 1 w 214"/>
                <a:gd name="T49" fmla="*/ 1 h 196"/>
                <a:gd name="T50" fmla="*/ 1 w 214"/>
                <a:gd name="T51" fmla="*/ 1 h 196"/>
                <a:gd name="T52" fmla="*/ 1 w 214"/>
                <a:gd name="T53" fmla="*/ 1 h 196"/>
                <a:gd name="T54" fmla="*/ 1 w 214"/>
                <a:gd name="T55" fmla="*/ 1 h 196"/>
                <a:gd name="T56" fmla="*/ 1 w 214"/>
                <a:gd name="T57" fmla="*/ 1 h 196"/>
                <a:gd name="T58" fmla="*/ 1 w 214"/>
                <a:gd name="T59" fmla="*/ 1 h 196"/>
                <a:gd name="T60" fmla="*/ 1 w 214"/>
                <a:gd name="T61" fmla="*/ 1 h 196"/>
                <a:gd name="T62" fmla="*/ 1 w 214"/>
                <a:gd name="T63" fmla="*/ 1 h 196"/>
                <a:gd name="T64" fmla="*/ 1 w 214"/>
                <a:gd name="T65" fmla="*/ 1 h 196"/>
                <a:gd name="T66" fmla="*/ 1 w 214"/>
                <a:gd name="T67" fmla="*/ 1 h 196"/>
                <a:gd name="T68" fmla="*/ 1 w 214"/>
                <a:gd name="T69" fmla="*/ 1 h 196"/>
                <a:gd name="T70" fmla="*/ 1 w 214"/>
                <a:gd name="T71" fmla="*/ 1 h 196"/>
                <a:gd name="T72" fmla="*/ 1 w 214"/>
                <a:gd name="T73" fmla="*/ 1 h 196"/>
                <a:gd name="T74" fmla="*/ 1 w 214"/>
                <a:gd name="T75" fmla="*/ 1 h 196"/>
                <a:gd name="T76" fmla="*/ 1 w 214"/>
                <a:gd name="T77" fmla="*/ 1 h 196"/>
                <a:gd name="T78" fmla="*/ 1 w 214"/>
                <a:gd name="T79" fmla="*/ 1 h 196"/>
                <a:gd name="T80" fmla="*/ 1 w 214"/>
                <a:gd name="T81" fmla="*/ 1 h 196"/>
                <a:gd name="T82" fmla="*/ 1 w 214"/>
                <a:gd name="T83" fmla="*/ 1 h 196"/>
                <a:gd name="T84" fmla="*/ 1 w 214"/>
                <a:gd name="T85" fmla="*/ 1 h 196"/>
                <a:gd name="T86" fmla="*/ 1 w 214"/>
                <a:gd name="T87" fmla="*/ 1 h 196"/>
                <a:gd name="T88" fmla="*/ 1 w 214"/>
                <a:gd name="T89" fmla="*/ 1 h 196"/>
                <a:gd name="T90" fmla="*/ 1 w 214"/>
                <a:gd name="T91" fmla="*/ 1 h 196"/>
                <a:gd name="T92" fmla="*/ 1 w 214"/>
                <a:gd name="T93" fmla="*/ 1 h 196"/>
                <a:gd name="T94" fmla="*/ 1 w 214"/>
                <a:gd name="T95" fmla="*/ 1 h 196"/>
                <a:gd name="T96" fmla="*/ 1 w 214"/>
                <a:gd name="T97" fmla="*/ 1 h 196"/>
                <a:gd name="T98" fmla="*/ 1 w 214"/>
                <a:gd name="T99" fmla="*/ 1 h 196"/>
                <a:gd name="T100" fmla="*/ 1 w 214"/>
                <a:gd name="T101" fmla="*/ 1 h 19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4"/>
                <a:gd name="T154" fmla="*/ 0 h 196"/>
                <a:gd name="T155" fmla="*/ 214 w 214"/>
                <a:gd name="T156" fmla="*/ 196 h 19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4" h="196">
                  <a:moveTo>
                    <a:pt x="167" y="4"/>
                  </a:moveTo>
                  <a:lnTo>
                    <a:pt x="165" y="2"/>
                  </a:lnTo>
                  <a:lnTo>
                    <a:pt x="163" y="2"/>
                  </a:lnTo>
                  <a:lnTo>
                    <a:pt x="161" y="0"/>
                  </a:lnTo>
                  <a:lnTo>
                    <a:pt x="159" y="0"/>
                  </a:lnTo>
                  <a:lnTo>
                    <a:pt x="157" y="0"/>
                  </a:lnTo>
                  <a:lnTo>
                    <a:pt x="156" y="2"/>
                  </a:lnTo>
                  <a:lnTo>
                    <a:pt x="154" y="4"/>
                  </a:lnTo>
                  <a:lnTo>
                    <a:pt x="152" y="4"/>
                  </a:lnTo>
                  <a:lnTo>
                    <a:pt x="152" y="7"/>
                  </a:lnTo>
                  <a:lnTo>
                    <a:pt x="150" y="9"/>
                  </a:lnTo>
                  <a:lnTo>
                    <a:pt x="150" y="11"/>
                  </a:lnTo>
                  <a:lnTo>
                    <a:pt x="148" y="15"/>
                  </a:lnTo>
                  <a:lnTo>
                    <a:pt x="148" y="17"/>
                  </a:lnTo>
                  <a:lnTo>
                    <a:pt x="148" y="19"/>
                  </a:lnTo>
                  <a:lnTo>
                    <a:pt x="146" y="21"/>
                  </a:lnTo>
                  <a:lnTo>
                    <a:pt x="146" y="23"/>
                  </a:lnTo>
                  <a:lnTo>
                    <a:pt x="144" y="26"/>
                  </a:lnTo>
                  <a:lnTo>
                    <a:pt x="144" y="28"/>
                  </a:lnTo>
                  <a:lnTo>
                    <a:pt x="142" y="32"/>
                  </a:lnTo>
                  <a:lnTo>
                    <a:pt x="142" y="36"/>
                  </a:lnTo>
                  <a:lnTo>
                    <a:pt x="140" y="38"/>
                  </a:lnTo>
                  <a:lnTo>
                    <a:pt x="140" y="40"/>
                  </a:lnTo>
                  <a:lnTo>
                    <a:pt x="138" y="42"/>
                  </a:lnTo>
                  <a:lnTo>
                    <a:pt x="138" y="44"/>
                  </a:lnTo>
                  <a:lnTo>
                    <a:pt x="138" y="46"/>
                  </a:lnTo>
                  <a:lnTo>
                    <a:pt x="137" y="47"/>
                  </a:lnTo>
                  <a:lnTo>
                    <a:pt x="137" y="49"/>
                  </a:lnTo>
                  <a:lnTo>
                    <a:pt x="137" y="53"/>
                  </a:lnTo>
                  <a:lnTo>
                    <a:pt x="135" y="55"/>
                  </a:lnTo>
                  <a:lnTo>
                    <a:pt x="135" y="57"/>
                  </a:lnTo>
                  <a:lnTo>
                    <a:pt x="133" y="59"/>
                  </a:lnTo>
                  <a:lnTo>
                    <a:pt x="133" y="63"/>
                  </a:lnTo>
                  <a:lnTo>
                    <a:pt x="131" y="65"/>
                  </a:lnTo>
                  <a:lnTo>
                    <a:pt x="131" y="66"/>
                  </a:lnTo>
                  <a:lnTo>
                    <a:pt x="131" y="70"/>
                  </a:lnTo>
                  <a:lnTo>
                    <a:pt x="129" y="72"/>
                  </a:lnTo>
                  <a:lnTo>
                    <a:pt x="129" y="74"/>
                  </a:lnTo>
                  <a:lnTo>
                    <a:pt x="129" y="78"/>
                  </a:lnTo>
                  <a:lnTo>
                    <a:pt x="127" y="80"/>
                  </a:lnTo>
                  <a:lnTo>
                    <a:pt x="127" y="82"/>
                  </a:lnTo>
                  <a:lnTo>
                    <a:pt x="125" y="85"/>
                  </a:lnTo>
                  <a:lnTo>
                    <a:pt x="125" y="87"/>
                  </a:lnTo>
                  <a:lnTo>
                    <a:pt x="125" y="89"/>
                  </a:lnTo>
                  <a:lnTo>
                    <a:pt x="125" y="93"/>
                  </a:lnTo>
                  <a:lnTo>
                    <a:pt x="123" y="95"/>
                  </a:lnTo>
                  <a:lnTo>
                    <a:pt x="123" y="99"/>
                  </a:lnTo>
                  <a:lnTo>
                    <a:pt x="121" y="101"/>
                  </a:lnTo>
                  <a:lnTo>
                    <a:pt x="121" y="103"/>
                  </a:lnTo>
                  <a:lnTo>
                    <a:pt x="119" y="104"/>
                  </a:lnTo>
                  <a:lnTo>
                    <a:pt x="119" y="108"/>
                  </a:lnTo>
                  <a:lnTo>
                    <a:pt x="119" y="110"/>
                  </a:lnTo>
                  <a:lnTo>
                    <a:pt x="119" y="112"/>
                  </a:lnTo>
                  <a:lnTo>
                    <a:pt x="118" y="114"/>
                  </a:lnTo>
                  <a:lnTo>
                    <a:pt x="118" y="116"/>
                  </a:lnTo>
                  <a:lnTo>
                    <a:pt x="118" y="120"/>
                  </a:lnTo>
                  <a:lnTo>
                    <a:pt x="116" y="122"/>
                  </a:lnTo>
                  <a:lnTo>
                    <a:pt x="116" y="125"/>
                  </a:lnTo>
                  <a:lnTo>
                    <a:pt x="114" y="129"/>
                  </a:lnTo>
                  <a:lnTo>
                    <a:pt x="114" y="133"/>
                  </a:lnTo>
                  <a:lnTo>
                    <a:pt x="112" y="135"/>
                  </a:lnTo>
                  <a:lnTo>
                    <a:pt x="112" y="139"/>
                  </a:lnTo>
                  <a:lnTo>
                    <a:pt x="112" y="141"/>
                  </a:lnTo>
                  <a:lnTo>
                    <a:pt x="110" y="142"/>
                  </a:lnTo>
                  <a:lnTo>
                    <a:pt x="110" y="144"/>
                  </a:lnTo>
                  <a:lnTo>
                    <a:pt x="108" y="144"/>
                  </a:lnTo>
                  <a:lnTo>
                    <a:pt x="104" y="146"/>
                  </a:lnTo>
                  <a:lnTo>
                    <a:pt x="102" y="146"/>
                  </a:lnTo>
                  <a:lnTo>
                    <a:pt x="100" y="146"/>
                  </a:lnTo>
                  <a:lnTo>
                    <a:pt x="97" y="148"/>
                  </a:lnTo>
                  <a:lnTo>
                    <a:pt x="95" y="148"/>
                  </a:lnTo>
                  <a:lnTo>
                    <a:pt x="93" y="148"/>
                  </a:lnTo>
                  <a:lnTo>
                    <a:pt x="91" y="148"/>
                  </a:lnTo>
                  <a:lnTo>
                    <a:pt x="87" y="150"/>
                  </a:lnTo>
                  <a:lnTo>
                    <a:pt x="85" y="150"/>
                  </a:lnTo>
                  <a:lnTo>
                    <a:pt x="83" y="150"/>
                  </a:lnTo>
                  <a:lnTo>
                    <a:pt x="80" y="152"/>
                  </a:lnTo>
                  <a:lnTo>
                    <a:pt x="76" y="152"/>
                  </a:lnTo>
                  <a:lnTo>
                    <a:pt x="74" y="152"/>
                  </a:lnTo>
                  <a:lnTo>
                    <a:pt x="70" y="154"/>
                  </a:lnTo>
                  <a:lnTo>
                    <a:pt x="66" y="154"/>
                  </a:lnTo>
                  <a:lnTo>
                    <a:pt x="64" y="154"/>
                  </a:lnTo>
                  <a:lnTo>
                    <a:pt x="61" y="154"/>
                  </a:lnTo>
                  <a:lnTo>
                    <a:pt x="59" y="156"/>
                  </a:lnTo>
                  <a:lnTo>
                    <a:pt x="55" y="156"/>
                  </a:lnTo>
                  <a:lnTo>
                    <a:pt x="53" y="156"/>
                  </a:lnTo>
                  <a:lnTo>
                    <a:pt x="49" y="156"/>
                  </a:lnTo>
                  <a:lnTo>
                    <a:pt x="47" y="158"/>
                  </a:lnTo>
                  <a:lnTo>
                    <a:pt x="43" y="158"/>
                  </a:lnTo>
                  <a:lnTo>
                    <a:pt x="42" y="158"/>
                  </a:lnTo>
                  <a:lnTo>
                    <a:pt x="40" y="158"/>
                  </a:lnTo>
                  <a:lnTo>
                    <a:pt x="38" y="160"/>
                  </a:lnTo>
                  <a:lnTo>
                    <a:pt x="34" y="160"/>
                  </a:lnTo>
                  <a:lnTo>
                    <a:pt x="32" y="160"/>
                  </a:lnTo>
                  <a:lnTo>
                    <a:pt x="30" y="160"/>
                  </a:lnTo>
                  <a:lnTo>
                    <a:pt x="28" y="160"/>
                  </a:lnTo>
                  <a:lnTo>
                    <a:pt x="24" y="160"/>
                  </a:lnTo>
                  <a:lnTo>
                    <a:pt x="21" y="161"/>
                  </a:lnTo>
                  <a:lnTo>
                    <a:pt x="17" y="163"/>
                  </a:lnTo>
                  <a:lnTo>
                    <a:pt x="13" y="165"/>
                  </a:lnTo>
                  <a:lnTo>
                    <a:pt x="9" y="167"/>
                  </a:lnTo>
                  <a:lnTo>
                    <a:pt x="7" y="169"/>
                  </a:lnTo>
                  <a:lnTo>
                    <a:pt x="5" y="171"/>
                  </a:lnTo>
                  <a:lnTo>
                    <a:pt x="2" y="173"/>
                  </a:lnTo>
                  <a:lnTo>
                    <a:pt x="2" y="175"/>
                  </a:lnTo>
                  <a:lnTo>
                    <a:pt x="0" y="177"/>
                  </a:lnTo>
                  <a:lnTo>
                    <a:pt x="0" y="179"/>
                  </a:lnTo>
                  <a:lnTo>
                    <a:pt x="0" y="180"/>
                  </a:lnTo>
                  <a:lnTo>
                    <a:pt x="2" y="182"/>
                  </a:lnTo>
                  <a:lnTo>
                    <a:pt x="4" y="184"/>
                  </a:lnTo>
                  <a:lnTo>
                    <a:pt x="5" y="186"/>
                  </a:lnTo>
                  <a:lnTo>
                    <a:pt x="7" y="186"/>
                  </a:lnTo>
                  <a:lnTo>
                    <a:pt x="11" y="186"/>
                  </a:lnTo>
                  <a:lnTo>
                    <a:pt x="15" y="188"/>
                  </a:lnTo>
                  <a:lnTo>
                    <a:pt x="17" y="188"/>
                  </a:lnTo>
                  <a:lnTo>
                    <a:pt x="19" y="188"/>
                  </a:lnTo>
                  <a:lnTo>
                    <a:pt x="21" y="188"/>
                  </a:lnTo>
                  <a:lnTo>
                    <a:pt x="24" y="188"/>
                  </a:lnTo>
                  <a:lnTo>
                    <a:pt x="26" y="186"/>
                  </a:lnTo>
                  <a:lnTo>
                    <a:pt x="28" y="186"/>
                  </a:lnTo>
                  <a:lnTo>
                    <a:pt x="32" y="186"/>
                  </a:lnTo>
                  <a:lnTo>
                    <a:pt x="34" y="186"/>
                  </a:lnTo>
                  <a:lnTo>
                    <a:pt x="38" y="186"/>
                  </a:lnTo>
                  <a:lnTo>
                    <a:pt x="40" y="186"/>
                  </a:lnTo>
                  <a:lnTo>
                    <a:pt x="43" y="184"/>
                  </a:lnTo>
                  <a:lnTo>
                    <a:pt x="47" y="184"/>
                  </a:lnTo>
                  <a:lnTo>
                    <a:pt x="51" y="184"/>
                  </a:lnTo>
                  <a:lnTo>
                    <a:pt x="53" y="184"/>
                  </a:lnTo>
                  <a:lnTo>
                    <a:pt x="59" y="182"/>
                  </a:lnTo>
                  <a:lnTo>
                    <a:pt x="61" y="182"/>
                  </a:lnTo>
                  <a:lnTo>
                    <a:pt x="64" y="182"/>
                  </a:lnTo>
                  <a:lnTo>
                    <a:pt x="68" y="182"/>
                  </a:lnTo>
                  <a:lnTo>
                    <a:pt x="70" y="182"/>
                  </a:lnTo>
                  <a:lnTo>
                    <a:pt x="72" y="180"/>
                  </a:lnTo>
                  <a:lnTo>
                    <a:pt x="76" y="180"/>
                  </a:lnTo>
                  <a:lnTo>
                    <a:pt x="78" y="180"/>
                  </a:lnTo>
                  <a:lnTo>
                    <a:pt x="80" y="180"/>
                  </a:lnTo>
                  <a:lnTo>
                    <a:pt x="81" y="180"/>
                  </a:lnTo>
                  <a:lnTo>
                    <a:pt x="83" y="180"/>
                  </a:lnTo>
                  <a:lnTo>
                    <a:pt x="85" y="180"/>
                  </a:lnTo>
                  <a:lnTo>
                    <a:pt x="87" y="179"/>
                  </a:lnTo>
                  <a:lnTo>
                    <a:pt x="89" y="179"/>
                  </a:lnTo>
                  <a:lnTo>
                    <a:pt x="93" y="179"/>
                  </a:lnTo>
                  <a:lnTo>
                    <a:pt x="95" y="179"/>
                  </a:lnTo>
                  <a:lnTo>
                    <a:pt x="97" y="179"/>
                  </a:lnTo>
                  <a:lnTo>
                    <a:pt x="99" y="179"/>
                  </a:lnTo>
                  <a:lnTo>
                    <a:pt x="100" y="177"/>
                  </a:lnTo>
                  <a:lnTo>
                    <a:pt x="102" y="177"/>
                  </a:lnTo>
                  <a:lnTo>
                    <a:pt x="106" y="177"/>
                  </a:lnTo>
                  <a:lnTo>
                    <a:pt x="108" y="177"/>
                  </a:lnTo>
                  <a:lnTo>
                    <a:pt x="110" y="177"/>
                  </a:lnTo>
                  <a:lnTo>
                    <a:pt x="112" y="177"/>
                  </a:lnTo>
                  <a:lnTo>
                    <a:pt x="116" y="177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21" y="177"/>
                  </a:lnTo>
                  <a:lnTo>
                    <a:pt x="123" y="177"/>
                  </a:lnTo>
                  <a:lnTo>
                    <a:pt x="127" y="179"/>
                  </a:lnTo>
                  <a:lnTo>
                    <a:pt x="129" y="179"/>
                  </a:lnTo>
                  <a:lnTo>
                    <a:pt x="131" y="179"/>
                  </a:lnTo>
                  <a:lnTo>
                    <a:pt x="133" y="179"/>
                  </a:lnTo>
                  <a:lnTo>
                    <a:pt x="137" y="179"/>
                  </a:lnTo>
                  <a:lnTo>
                    <a:pt x="138" y="179"/>
                  </a:lnTo>
                  <a:lnTo>
                    <a:pt x="140" y="179"/>
                  </a:lnTo>
                  <a:lnTo>
                    <a:pt x="142" y="180"/>
                  </a:lnTo>
                  <a:lnTo>
                    <a:pt x="144" y="180"/>
                  </a:lnTo>
                  <a:lnTo>
                    <a:pt x="148" y="180"/>
                  </a:lnTo>
                  <a:lnTo>
                    <a:pt x="150" y="180"/>
                  </a:lnTo>
                  <a:lnTo>
                    <a:pt x="152" y="180"/>
                  </a:lnTo>
                  <a:lnTo>
                    <a:pt x="154" y="182"/>
                  </a:lnTo>
                  <a:lnTo>
                    <a:pt x="156" y="182"/>
                  </a:lnTo>
                  <a:lnTo>
                    <a:pt x="157" y="182"/>
                  </a:lnTo>
                  <a:lnTo>
                    <a:pt x="159" y="182"/>
                  </a:lnTo>
                  <a:lnTo>
                    <a:pt x="163" y="184"/>
                  </a:lnTo>
                  <a:lnTo>
                    <a:pt x="165" y="184"/>
                  </a:lnTo>
                  <a:lnTo>
                    <a:pt x="167" y="184"/>
                  </a:lnTo>
                  <a:lnTo>
                    <a:pt x="171" y="186"/>
                  </a:lnTo>
                  <a:lnTo>
                    <a:pt x="175" y="186"/>
                  </a:lnTo>
                  <a:lnTo>
                    <a:pt x="178" y="188"/>
                  </a:lnTo>
                  <a:lnTo>
                    <a:pt x="182" y="188"/>
                  </a:lnTo>
                  <a:lnTo>
                    <a:pt x="184" y="190"/>
                  </a:lnTo>
                  <a:lnTo>
                    <a:pt x="188" y="190"/>
                  </a:lnTo>
                  <a:lnTo>
                    <a:pt x="190" y="192"/>
                  </a:lnTo>
                  <a:lnTo>
                    <a:pt x="194" y="192"/>
                  </a:lnTo>
                  <a:lnTo>
                    <a:pt x="195" y="194"/>
                  </a:lnTo>
                  <a:lnTo>
                    <a:pt x="197" y="194"/>
                  </a:lnTo>
                  <a:lnTo>
                    <a:pt x="199" y="194"/>
                  </a:lnTo>
                  <a:lnTo>
                    <a:pt x="201" y="196"/>
                  </a:lnTo>
                  <a:lnTo>
                    <a:pt x="203" y="196"/>
                  </a:lnTo>
                  <a:lnTo>
                    <a:pt x="214" y="179"/>
                  </a:lnTo>
                  <a:lnTo>
                    <a:pt x="138" y="148"/>
                  </a:lnTo>
                  <a:lnTo>
                    <a:pt x="138" y="146"/>
                  </a:lnTo>
                  <a:lnTo>
                    <a:pt x="140" y="144"/>
                  </a:lnTo>
                  <a:lnTo>
                    <a:pt x="140" y="141"/>
                  </a:lnTo>
                  <a:lnTo>
                    <a:pt x="142" y="139"/>
                  </a:lnTo>
                  <a:lnTo>
                    <a:pt x="142" y="135"/>
                  </a:lnTo>
                  <a:lnTo>
                    <a:pt x="144" y="133"/>
                  </a:lnTo>
                  <a:lnTo>
                    <a:pt x="144" y="131"/>
                  </a:lnTo>
                  <a:lnTo>
                    <a:pt x="146" y="127"/>
                  </a:lnTo>
                  <a:lnTo>
                    <a:pt x="146" y="125"/>
                  </a:lnTo>
                  <a:lnTo>
                    <a:pt x="148" y="123"/>
                  </a:lnTo>
                  <a:lnTo>
                    <a:pt x="148" y="122"/>
                  </a:lnTo>
                  <a:lnTo>
                    <a:pt x="150" y="120"/>
                  </a:lnTo>
                  <a:lnTo>
                    <a:pt x="150" y="118"/>
                  </a:lnTo>
                  <a:lnTo>
                    <a:pt x="150" y="114"/>
                  </a:lnTo>
                  <a:lnTo>
                    <a:pt x="152" y="112"/>
                  </a:lnTo>
                  <a:lnTo>
                    <a:pt x="154" y="110"/>
                  </a:lnTo>
                  <a:lnTo>
                    <a:pt x="154" y="106"/>
                  </a:lnTo>
                  <a:lnTo>
                    <a:pt x="156" y="104"/>
                  </a:lnTo>
                  <a:lnTo>
                    <a:pt x="156" y="103"/>
                  </a:lnTo>
                  <a:lnTo>
                    <a:pt x="157" y="99"/>
                  </a:lnTo>
                  <a:lnTo>
                    <a:pt x="157" y="97"/>
                  </a:lnTo>
                  <a:lnTo>
                    <a:pt x="159" y="95"/>
                  </a:lnTo>
                  <a:lnTo>
                    <a:pt x="159" y="91"/>
                  </a:lnTo>
                  <a:lnTo>
                    <a:pt x="161" y="89"/>
                  </a:lnTo>
                  <a:lnTo>
                    <a:pt x="161" y="85"/>
                  </a:lnTo>
                  <a:lnTo>
                    <a:pt x="163" y="84"/>
                  </a:lnTo>
                  <a:lnTo>
                    <a:pt x="163" y="82"/>
                  </a:lnTo>
                  <a:lnTo>
                    <a:pt x="165" y="78"/>
                  </a:lnTo>
                  <a:lnTo>
                    <a:pt x="165" y="76"/>
                  </a:lnTo>
                  <a:lnTo>
                    <a:pt x="167" y="72"/>
                  </a:lnTo>
                  <a:lnTo>
                    <a:pt x="167" y="70"/>
                  </a:lnTo>
                  <a:lnTo>
                    <a:pt x="167" y="66"/>
                  </a:lnTo>
                  <a:lnTo>
                    <a:pt x="169" y="65"/>
                  </a:lnTo>
                  <a:lnTo>
                    <a:pt x="169" y="63"/>
                  </a:lnTo>
                  <a:lnTo>
                    <a:pt x="171" y="59"/>
                  </a:lnTo>
                  <a:lnTo>
                    <a:pt x="171" y="57"/>
                  </a:lnTo>
                  <a:lnTo>
                    <a:pt x="173" y="55"/>
                  </a:lnTo>
                  <a:lnTo>
                    <a:pt x="173" y="53"/>
                  </a:lnTo>
                  <a:lnTo>
                    <a:pt x="173" y="51"/>
                  </a:lnTo>
                  <a:lnTo>
                    <a:pt x="175" y="47"/>
                  </a:lnTo>
                  <a:lnTo>
                    <a:pt x="175" y="46"/>
                  </a:lnTo>
                  <a:lnTo>
                    <a:pt x="176" y="44"/>
                  </a:lnTo>
                  <a:lnTo>
                    <a:pt x="176" y="42"/>
                  </a:lnTo>
                  <a:lnTo>
                    <a:pt x="176" y="40"/>
                  </a:lnTo>
                  <a:lnTo>
                    <a:pt x="176" y="38"/>
                  </a:lnTo>
                  <a:lnTo>
                    <a:pt x="178" y="36"/>
                  </a:lnTo>
                  <a:lnTo>
                    <a:pt x="178" y="32"/>
                  </a:lnTo>
                  <a:lnTo>
                    <a:pt x="178" y="30"/>
                  </a:lnTo>
                  <a:lnTo>
                    <a:pt x="180" y="28"/>
                  </a:lnTo>
                  <a:lnTo>
                    <a:pt x="180" y="26"/>
                  </a:lnTo>
                  <a:lnTo>
                    <a:pt x="180" y="23"/>
                  </a:lnTo>
                  <a:lnTo>
                    <a:pt x="180" y="19"/>
                  </a:lnTo>
                  <a:lnTo>
                    <a:pt x="178" y="17"/>
                  </a:lnTo>
                  <a:lnTo>
                    <a:pt x="178" y="15"/>
                  </a:lnTo>
                  <a:lnTo>
                    <a:pt x="176" y="11"/>
                  </a:lnTo>
                  <a:lnTo>
                    <a:pt x="175" y="9"/>
                  </a:lnTo>
                  <a:lnTo>
                    <a:pt x="175" y="7"/>
                  </a:lnTo>
                  <a:lnTo>
                    <a:pt x="171" y="6"/>
                  </a:lnTo>
                  <a:lnTo>
                    <a:pt x="169" y="4"/>
                  </a:lnTo>
                  <a:lnTo>
                    <a:pt x="167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5" name="Freeform 153">
              <a:extLst>
                <a:ext uri="{FF2B5EF4-FFF2-40B4-BE49-F238E27FC236}">
                  <a16:creationId xmlns:a16="http://schemas.microsoft.com/office/drawing/2014/main" id="{64F776D8-F5E7-B1EA-BC5C-DBF6ED485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0" y="3618"/>
              <a:ext cx="299" cy="183"/>
            </a:xfrm>
            <a:custGeom>
              <a:avLst/>
              <a:gdLst>
                <a:gd name="T0" fmla="*/ 1 w 598"/>
                <a:gd name="T1" fmla="*/ 1 h 364"/>
                <a:gd name="T2" fmla="*/ 1 w 598"/>
                <a:gd name="T3" fmla="*/ 1 h 364"/>
                <a:gd name="T4" fmla="*/ 1 w 598"/>
                <a:gd name="T5" fmla="*/ 1 h 364"/>
                <a:gd name="T6" fmla="*/ 1 w 598"/>
                <a:gd name="T7" fmla="*/ 0 h 364"/>
                <a:gd name="T8" fmla="*/ 1 w 598"/>
                <a:gd name="T9" fmla="*/ 0 h 364"/>
                <a:gd name="T10" fmla="*/ 1 w 598"/>
                <a:gd name="T11" fmla="*/ 1 h 364"/>
                <a:gd name="T12" fmla="*/ 1 w 598"/>
                <a:gd name="T13" fmla="*/ 1 h 364"/>
                <a:gd name="T14" fmla="*/ 1 w 598"/>
                <a:gd name="T15" fmla="*/ 1 h 364"/>
                <a:gd name="T16" fmla="*/ 1 w 598"/>
                <a:gd name="T17" fmla="*/ 1 h 364"/>
                <a:gd name="T18" fmla="*/ 1 w 598"/>
                <a:gd name="T19" fmla="*/ 1 h 364"/>
                <a:gd name="T20" fmla="*/ 1 w 598"/>
                <a:gd name="T21" fmla="*/ 1 h 364"/>
                <a:gd name="T22" fmla="*/ 1 w 598"/>
                <a:gd name="T23" fmla="*/ 1 h 364"/>
                <a:gd name="T24" fmla="*/ 1 w 598"/>
                <a:gd name="T25" fmla="*/ 1 h 364"/>
                <a:gd name="T26" fmla="*/ 1 w 598"/>
                <a:gd name="T27" fmla="*/ 1 h 364"/>
                <a:gd name="T28" fmla="*/ 1 w 598"/>
                <a:gd name="T29" fmla="*/ 1 h 364"/>
                <a:gd name="T30" fmla="*/ 1 w 598"/>
                <a:gd name="T31" fmla="*/ 1 h 364"/>
                <a:gd name="T32" fmla="*/ 1 w 598"/>
                <a:gd name="T33" fmla="*/ 1 h 364"/>
                <a:gd name="T34" fmla="*/ 1 w 598"/>
                <a:gd name="T35" fmla="*/ 1 h 364"/>
                <a:gd name="T36" fmla="*/ 1 w 598"/>
                <a:gd name="T37" fmla="*/ 1 h 364"/>
                <a:gd name="T38" fmla="*/ 1 w 598"/>
                <a:gd name="T39" fmla="*/ 1 h 364"/>
                <a:gd name="T40" fmla="*/ 1 w 598"/>
                <a:gd name="T41" fmla="*/ 1 h 364"/>
                <a:gd name="T42" fmla="*/ 1 w 598"/>
                <a:gd name="T43" fmla="*/ 1 h 364"/>
                <a:gd name="T44" fmla="*/ 1 w 598"/>
                <a:gd name="T45" fmla="*/ 1 h 364"/>
                <a:gd name="T46" fmla="*/ 1 w 598"/>
                <a:gd name="T47" fmla="*/ 1 h 364"/>
                <a:gd name="T48" fmla="*/ 1 w 598"/>
                <a:gd name="T49" fmla="*/ 1 h 364"/>
                <a:gd name="T50" fmla="*/ 1 w 598"/>
                <a:gd name="T51" fmla="*/ 1 h 364"/>
                <a:gd name="T52" fmla="*/ 1 w 598"/>
                <a:gd name="T53" fmla="*/ 1 h 364"/>
                <a:gd name="T54" fmla="*/ 1 w 598"/>
                <a:gd name="T55" fmla="*/ 1 h 364"/>
                <a:gd name="T56" fmla="*/ 1 w 598"/>
                <a:gd name="T57" fmla="*/ 1 h 364"/>
                <a:gd name="T58" fmla="*/ 1 w 598"/>
                <a:gd name="T59" fmla="*/ 1 h 364"/>
                <a:gd name="T60" fmla="*/ 1 w 598"/>
                <a:gd name="T61" fmla="*/ 1 h 364"/>
                <a:gd name="T62" fmla="*/ 1 w 598"/>
                <a:gd name="T63" fmla="*/ 1 h 364"/>
                <a:gd name="T64" fmla="*/ 1 w 598"/>
                <a:gd name="T65" fmla="*/ 1 h 364"/>
                <a:gd name="T66" fmla="*/ 1 w 598"/>
                <a:gd name="T67" fmla="*/ 1 h 364"/>
                <a:gd name="T68" fmla="*/ 1 w 598"/>
                <a:gd name="T69" fmla="*/ 1 h 364"/>
                <a:gd name="T70" fmla="*/ 1 w 598"/>
                <a:gd name="T71" fmla="*/ 1 h 364"/>
                <a:gd name="T72" fmla="*/ 1 w 598"/>
                <a:gd name="T73" fmla="*/ 1 h 364"/>
                <a:gd name="T74" fmla="*/ 1 w 598"/>
                <a:gd name="T75" fmla="*/ 1 h 364"/>
                <a:gd name="T76" fmla="*/ 1 w 598"/>
                <a:gd name="T77" fmla="*/ 1 h 364"/>
                <a:gd name="T78" fmla="*/ 1 w 598"/>
                <a:gd name="T79" fmla="*/ 1 h 364"/>
                <a:gd name="T80" fmla="*/ 1 w 598"/>
                <a:gd name="T81" fmla="*/ 1 h 364"/>
                <a:gd name="T82" fmla="*/ 1 w 598"/>
                <a:gd name="T83" fmla="*/ 1 h 364"/>
                <a:gd name="T84" fmla="*/ 1 w 598"/>
                <a:gd name="T85" fmla="*/ 1 h 364"/>
                <a:gd name="T86" fmla="*/ 1 w 598"/>
                <a:gd name="T87" fmla="*/ 1 h 364"/>
                <a:gd name="T88" fmla="*/ 1 w 598"/>
                <a:gd name="T89" fmla="*/ 1 h 364"/>
                <a:gd name="T90" fmla="*/ 1 w 598"/>
                <a:gd name="T91" fmla="*/ 1 h 364"/>
                <a:gd name="T92" fmla="*/ 1 w 598"/>
                <a:gd name="T93" fmla="*/ 1 h 364"/>
                <a:gd name="T94" fmla="*/ 1 w 598"/>
                <a:gd name="T95" fmla="*/ 1 h 364"/>
                <a:gd name="T96" fmla="*/ 1 w 598"/>
                <a:gd name="T97" fmla="*/ 1 h 364"/>
                <a:gd name="T98" fmla="*/ 1 w 598"/>
                <a:gd name="T99" fmla="*/ 1 h 364"/>
                <a:gd name="T100" fmla="*/ 1 w 598"/>
                <a:gd name="T101" fmla="*/ 1 h 364"/>
                <a:gd name="T102" fmla="*/ 1 w 598"/>
                <a:gd name="T103" fmla="*/ 1 h 364"/>
                <a:gd name="T104" fmla="*/ 1 w 598"/>
                <a:gd name="T105" fmla="*/ 1 h 364"/>
                <a:gd name="T106" fmla="*/ 1 w 598"/>
                <a:gd name="T107" fmla="*/ 1 h 364"/>
                <a:gd name="T108" fmla="*/ 1 w 598"/>
                <a:gd name="T109" fmla="*/ 1 h 364"/>
                <a:gd name="T110" fmla="*/ 1 w 598"/>
                <a:gd name="T111" fmla="*/ 1 h 364"/>
                <a:gd name="T112" fmla="*/ 1 w 598"/>
                <a:gd name="T113" fmla="*/ 1 h 364"/>
                <a:gd name="T114" fmla="*/ 1 w 598"/>
                <a:gd name="T115" fmla="*/ 1 h 364"/>
                <a:gd name="T116" fmla="*/ 0 w 598"/>
                <a:gd name="T117" fmla="*/ 1 h 364"/>
                <a:gd name="T118" fmla="*/ 1 w 598"/>
                <a:gd name="T119" fmla="*/ 1 h 364"/>
                <a:gd name="T120" fmla="*/ 1 w 598"/>
                <a:gd name="T121" fmla="*/ 1 h 3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98"/>
                <a:gd name="T184" fmla="*/ 0 h 364"/>
                <a:gd name="T185" fmla="*/ 598 w 598"/>
                <a:gd name="T186" fmla="*/ 364 h 36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98" h="364">
                  <a:moveTo>
                    <a:pt x="15" y="102"/>
                  </a:moveTo>
                  <a:lnTo>
                    <a:pt x="15" y="100"/>
                  </a:lnTo>
                  <a:lnTo>
                    <a:pt x="17" y="98"/>
                  </a:lnTo>
                  <a:lnTo>
                    <a:pt x="19" y="95"/>
                  </a:lnTo>
                  <a:lnTo>
                    <a:pt x="21" y="93"/>
                  </a:lnTo>
                  <a:lnTo>
                    <a:pt x="23" y="91"/>
                  </a:lnTo>
                  <a:lnTo>
                    <a:pt x="24" y="87"/>
                  </a:lnTo>
                  <a:lnTo>
                    <a:pt x="26" y="83"/>
                  </a:lnTo>
                  <a:lnTo>
                    <a:pt x="30" y="81"/>
                  </a:lnTo>
                  <a:lnTo>
                    <a:pt x="32" y="77"/>
                  </a:lnTo>
                  <a:lnTo>
                    <a:pt x="36" y="74"/>
                  </a:lnTo>
                  <a:lnTo>
                    <a:pt x="38" y="70"/>
                  </a:lnTo>
                  <a:lnTo>
                    <a:pt x="41" y="68"/>
                  </a:lnTo>
                  <a:lnTo>
                    <a:pt x="43" y="64"/>
                  </a:lnTo>
                  <a:lnTo>
                    <a:pt x="47" y="60"/>
                  </a:lnTo>
                  <a:lnTo>
                    <a:pt x="51" y="57"/>
                  </a:lnTo>
                  <a:lnTo>
                    <a:pt x="53" y="55"/>
                  </a:lnTo>
                  <a:lnTo>
                    <a:pt x="55" y="51"/>
                  </a:lnTo>
                  <a:lnTo>
                    <a:pt x="59" y="49"/>
                  </a:lnTo>
                  <a:lnTo>
                    <a:pt x="60" y="47"/>
                  </a:lnTo>
                  <a:lnTo>
                    <a:pt x="64" y="45"/>
                  </a:lnTo>
                  <a:lnTo>
                    <a:pt x="68" y="43"/>
                  </a:lnTo>
                  <a:lnTo>
                    <a:pt x="70" y="43"/>
                  </a:lnTo>
                  <a:lnTo>
                    <a:pt x="74" y="41"/>
                  </a:lnTo>
                  <a:lnTo>
                    <a:pt x="76" y="41"/>
                  </a:lnTo>
                  <a:lnTo>
                    <a:pt x="78" y="39"/>
                  </a:lnTo>
                  <a:lnTo>
                    <a:pt x="81" y="39"/>
                  </a:lnTo>
                  <a:lnTo>
                    <a:pt x="83" y="38"/>
                  </a:lnTo>
                  <a:lnTo>
                    <a:pt x="85" y="38"/>
                  </a:lnTo>
                  <a:lnTo>
                    <a:pt x="87" y="38"/>
                  </a:lnTo>
                  <a:lnTo>
                    <a:pt x="89" y="38"/>
                  </a:lnTo>
                  <a:lnTo>
                    <a:pt x="89" y="36"/>
                  </a:lnTo>
                  <a:lnTo>
                    <a:pt x="87" y="32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3" y="26"/>
                  </a:lnTo>
                  <a:lnTo>
                    <a:pt x="83" y="22"/>
                  </a:lnTo>
                  <a:lnTo>
                    <a:pt x="81" y="20"/>
                  </a:lnTo>
                  <a:lnTo>
                    <a:pt x="81" y="17"/>
                  </a:lnTo>
                  <a:lnTo>
                    <a:pt x="81" y="15"/>
                  </a:lnTo>
                  <a:lnTo>
                    <a:pt x="81" y="11"/>
                  </a:lnTo>
                  <a:lnTo>
                    <a:pt x="81" y="9"/>
                  </a:lnTo>
                  <a:lnTo>
                    <a:pt x="81" y="7"/>
                  </a:lnTo>
                  <a:lnTo>
                    <a:pt x="83" y="5"/>
                  </a:lnTo>
                  <a:lnTo>
                    <a:pt x="85" y="3"/>
                  </a:lnTo>
                  <a:lnTo>
                    <a:pt x="87" y="1"/>
                  </a:lnTo>
                  <a:lnTo>
                    <a:pt x="89" y="1"/>
                  </a:lnTo>
                  <a:lnTo>
                    <a:pt x="91" y="0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2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10" y="0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5" y="0"/>
                  </a:lnTo>
                  <a:lnTo>
                    <a:pt x="127" y="0"/>
                  </a:lnTo>
                  <a:lnTo>
                    <a:pt x="129" y="0"/>
                  </a:lnTo>
                  <a:lnTo>
                    <a:pt x="131" y="0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38" y="1"/>
                  </a:lnTo>
                  <a:lnTo>
                    <a:pt x="140" y="1"/>
                  </a:lnTo>
                  <a:lnTo>
                    <a:pt x="252" y="112"/>
                  </a:lnTo>
                  <a:lnTo>
                    <a:pt x="254" y="110"/>
                  </a:lnTo>
                  <a:lnTo>
                    <a:pt x="256" y="106"/>
                  </a:lnTo>
                  <a:lnTo>
                    <a:pt x="258" y="104"/>
                  </a:lnTo>
                  <a:lnTo>
                    <a:pt x="262" y="102"/>
                  </a:lnTo>
                  <a:lnTo>
                    <a:pt x="264" y="100"/>
                  </a:lnTo>
                  <a:lnTo>
                    <a:pt x="266" y="96"/>
                  </a:lnTo>
                  <a:lnTo>
                    <a:pt x="269" y="93"/>
                  </a:lnTo>
                  <a:lnTo>
                    <a:pt x="273" y="91"/>
                  </a:lnTo>
                  <a:lnTo>
                    <a:pt x="277" y="87"/>
                  </a:lnTo>
                  <a:lnTo>
                    <a:pt x="281" y="83"/>
                  </a:lnTo>
                  <a:lnTo>
                    <a:pt x="285" y="79"/>
                  </a:lnTo>
                  <a:lnTo>
                    <a:pt x="288" y="76"/>
                  </a:lnTo>
                  <a:lnTo>
                    <a:pt x="292" y="74"/>
                  </a:lnTo>
                  <a:lnTo>
                    <a:pt x="296" y="68"/>
                  </a:lnTo>
                  <a:lnTo>
                    <a:pt x="300" y="64"/>
                  </a:lnTo>
                  <a:lnTo>
                    <a:pt x="304" y="60"/>
                  </a:lnTo>
                  <a:lnTo>
                    <a:pt x="307" y="58"/>
                  </a:lnTo>
                  <a:lnTo>
                    <a:pt x="311" y="55"/>
                  </a:lnTo>
                  <a:lnTo>
                    <a:pt x="315" y="51"/>
                  </a:lnTo>
                  <a:lnTo>
                    <a:pt x="317" y="47"/>
                  </a:lnTo>
                  <a:lnTo>
                    <a:pt x="321" y="45"/>
                  </a:lnTo>
                  <a:lnTo>
                    <a:pt x="325" y="41"/>
                  </a:lnTo>
                  <a:lnTo>
                    <a:pt x="326" y="39"/>
                  </a:lnTo>
                  <a:lnTo>
                    <a:pt x="330" y="36"/>
                  </a:lnTo>
                  <a:lnTo>
                    <a:pt x="332" y="34"/>
                  </a:lnTo>
                  <a:lnTo>
                    <a:pt x="334" y="32"/>
                  </a:lnTo>
                  <a:lnTo>
                    <a:pt x="336" y="30"/>
                  </a:lnTo>
                  <a:lnTo>
                    <a:pt x="338" y="30"/>
                  </a:lnTo>
                  <a:lnTo>
                    <a:pt x="340" y="28"/>
                  </a:lnTo>
                  <a:lnTo>
                    <a:pt x="342" y="28"/>
                  </a:lnTo>
                  <a:lnTo>
                    <a:pt x="344" y="26"/>
                  </a:lnTo>
                  <a:lnTo>
                    <a:pt x="345" y="26"/>
                  </a:lnTo>
                  <a:lnTo>
                    <a:pt x="347" y="26"/>
                  </a:lnTo>
                  <a:lnTo>
                    <a:pt x="351" y="26"/>
                  </a:lnTo>
                  <a:lnTo>
                    <a:pt x="353" y="26"/>
                  </a:lnTo>
                  <a:lnTo>
                    <a:pt x="357" y="24"/>
                  </a:lnTo>
                  <a:lnTo>
                    <a:pt x="359" y="24"/>
                  </a:lnTo>
                  <a:lnTo>
                    <a:pt x="363" y="24"/>
                  </a:lnTo>
                  <a:lnTo>
                    <a:pt x="366" y="22"/>
                  </a:lnTo>
                  <a:lnTo>
                    <a:pt x="370" y="22"/>
                  </a:lnTo>
                  <a:lnTo>
                    <a:pt x="374" y="22"/>
                  </a:lnTo>
                  <a:lnTo>
                    <a:pt x="380" y="22"/>
                  </a:lnTo>
                  <a:lnTo>
                    <a:pt x="383" y="20"/>
                  </a:lnTo>
                  <a:lnTo>
                    <a:pt x="387" y="20"/>
                  </a:lnTo>
                  <a:lnTo>
                    <a:pt x="393" y="20"/>
                  </a:lnTo>
                  <a:lnTo>
                    <a:pt x="397" y="19"/>
                  </a:lnTo>
                  <a:lnTo>
                    <a:pt x="402" y="19"/>
                  </a:lnTo>
                  <a:lnTo>
                    <a:pt x="406" y="19"/>
                  </a:lnTo>
                  <a:lnTo>
                    <a:pt x="412" y="17"/>
                  </a:lnTo>
                  <a:lnTo>
                    <a:pt x="418" y="17"/>
                  </a:lnTo>
                  <a:lnTo>
                    <a:pt x="423" y="17"/>
                  </a:lnTo>
                  <a:lnTo>
                    <a:pt x="427" y="17"/>
                  </a:lnTo>
                  <a:lnTo>
                    <a:pt x="433" y="15"/>
                  </a:lnTo>
                  <a:lnTo>
                    <a:pt x="438" y="15"/>
                  </a:lnTo>
                  <a:lnTo>
                    <a:pt x="444" y="15"/>
                  </a:lnTo>
                  <a:lnTo>
                    <a:pt x="450" y="13"/>
                  </a:lnTo>
                  <a:lnTo>
                    <a:pt x="456" y="13"/>
                  </a:lnTo>
                  <a:lnTo>
                    <a:pt x="461" y="13"/>
                  </a:lnTo>
                  <a:lnTo>
                    <a:pt x="467" y="11"/>
                  </a:lnTo>
                  <a:lnTo>
                    <a:pt x="473" y="11"/>
                  </a:lnTo>
                  <a:lnTo>
                    <a:pt x="476" y="11"/>
                  </a:lnTo>
                  <a:lnTo>
                    <a:pt x="482" y="11"/>
                  </a:lnTo>
                  <a:lnTo>
                    <a:pt x="488" y="9"/>
                  </a:lnTo>
                  <a:lnTo>
                    <a:pt x="494" y="9"/>
                  </a:lnTo>
                  <a:lnTo>
                    <a:pt x="499" y="9"/>
                  </a:lnTo>
                  <a:lnTo>
                    <a:pt x="505" y="9"/>
                  </a:lnTo>
                  <a:lnTo>
                    <a:pt x="509" y="7"/>
                  </a:lnTo>
                  <a:lnTo>
                    <a:pt x="514" y="7"/>
                  </a:lnTo>
                  <a:lnTo>
                    <a:pt x="518" y="7"/>
                  </a:lnTo>
                  <a:lnTo>
                    <a:pt x="524" y="7"/>
                  </a:lnTo>
                  <a:lnTo>
                    <a:pt x="530" y="5"/>
                  </a:lnTo>
                  <a:lnTo>
                    <a:pt x="533" y="5"/>
                  </a:lnTo>
                  <a:lnTo>
                    <a:pt x="537" y="5"/>
                  </a:lnTo>
                  <a:lnTo>
                    <a:pt x="543" y="5"/>
                  </a:lnTo>
                  <a:lnTo>
                    <a:pt x="547" y="5"/>
                  </a:lnTo>
                  <a:lnTo>
                    <a:pt x="551" y="5"/>
                  </a:lnTo>
                  <a:lnTo>
                    <a:pt x="554" y="5"/>
                  </a:lnTo>
                  <a:lnTo>
                    <a:pt x="558" y="5"/>
                  </a:lnTo>
                  <a:lnTo>
                    <a:pt x="562" y="3"/>
                  </a:lnTo>
                  <a:lnTo>
                    <a:pt x="564" y="3"/>
                  </a:lnTo>
                  <a:lnTo>
                    <a:pt x="568" y="3"/>
                  </a:lnTo>
                  <a:lnTo>
                    <a:pt x="571" y="3"/>
                  </a:lnTo>
                  <a:lnTo>
                    <a:pt x="573" y="3"/>
                  </a:lnTo>
                  <a:lnTo>
                    <a:pt x="575" y="3"/>
                  </a:lnTo>
                  <a:lnTo>
                    <a:pt x="577" y="3"/>
                  </a:lnTo>
                  <a:lnTo>
                    <a:pt x="579" y="3"/>
                  </a:lnTo>
                  <a:lnTo>
                    <a:pt x="581" y="5"/>
                  </a:lnTo>
                  <a:lnTo>
                    <a:pt x="583" y="5"/>
                  </a:lnTo>
                  <a:lnTo>
                    <a:pt x="585" y="9"/>
                  </a:lnTo>
                  <a:lnTo>
                    <a:pt x="587" y="11"/>
                  </a:lnTo>
                  <a:lnTo>
                    <a:pt x="589" y="13"/>
                  </a:lnTo>
                  <a:lnTo>
                    <a:pt x="590" y="15"/>
                  </a:lnTo>
                  <a:lnTo>
                    <a:pt x="592" y="19"/>
                  </a:lnTo>
                  <a:lnTo>
                    <a:pt x="594" y="20"/>
                  </a:lnTo>
                  <a:lnTo>
                    <a:pt x="594" y="24"/>
                  </a:lnTo>
                  <a:lnTo>
                    <a:pt x="596" y="26"/>
                  </a:lnTo>
                  <a:lnTo>
                    <a:pt x="596" y="28"/>
                  </a:lnTo>
                  <a:lnTo>
                    <a:pt x="598" y="32"/>
                  </a:lnTo>
                  <a:lnTo>
                    <a:pt x="598" y="34"/>
                  </a:lnTo>
                  <a:lnTo>
                    <a:pt x="598" y="36"/>
                  </a:lnTo>
                  <a:lnTo>
                    <a:pt x="596" y="38"/>
                  </a:lnTo>
                  <a:lnTo>
                    <a:pt x="596" y="39"/>
                  </a:lnTo>
                  <a:lnTo>
                    <a:pt x="594" y="41"/>
                  </a:lnTo>
                  <a:lnTo>
                    <a:pt x="592" y="41"/>
                  </a:lnTo>
                  <a:lnTo>
                    <a:pt x="590" y="43"/>
                  </a:lnTo>
                  <a:lnTo>
                    <a:pt x="589" y="43"/>
                  </a:lnTo>
                  <a:lnTo>
                    <a:pt x="587" y="47"/>
                  </a:lnTo>
                  <a:lnTo>
                    <a:pt x="585" y="49"/>
                  </a:lnTo>
                  <a:lnTo>
                    <a:pt x="581" y="51"/>
                  </a:lnTo>
                  <a:lnTo>
                    <a:pt x="579" y="53"/>
                  </a:lnTo>
                  <a:lnTo>
                    <a:pt x="575" y="55"/>
                  </a:lnTo>
                  <a:lnTo>
                    <a:pt x="573" y="58"/>
                  </a:lnTo>
                  <a:lnTo>
                    <a:pt x="570" y="60"/>
                  </a:lnTo>
                  <a:lnTo>
                    <a:pt x="566" y="64"/>
                  </a:lnTo>
                  <a:lnTo>
                    <a:pt x="562" y="68"/>
                  </a:lnTo>
                  <a:lnTo>
                    <a:pt x="558" y="72"/>
                  </a:lnTo>
                  <a:lnTo>
                    <a:pt x="554" y="74"/>
                  </a:lnTo>
                  <a:lnTo>
                    <a:pt x="551" y="77"/>
                  </a:lnTo>
                  <a:lnTo>
                    <a:pt x="547" y="81"/>
                  </a:lnTo>
                  <a:lnTo>
                    <a:pt x="543" y="85"/>
                  </a:lnTo>
                  <a:lnTo>
                    <a:pt x="539" y="87"/>
                  </a:lnTo>
                  <a:lnTo>
                    <a:pt x="535" y="91"/>
                  </a:lnTo>
                  <a:lnTo>
                    <a:pt x="532" y="95"/>
                  </a:lnTo>
                  <a:lnTo>
                    <a:pt x="528" y="96"/>
                  </a:lnTo>
                  <a:lnTo>
                    <a:pt x="524" y="100"/>
                  </a:lnTo>
                  <a:lnTo>
                    <a:pt x="522" y="102"/>
                  </a:lnTo>
                  <a:lnTo>
                    <a:pt x="518" y="106"/>
                  </a:lnTo>
                  <a:lnTo>
                    <a:pt x="516" y="108"/>
                  </a:lnTo>
                  <a:lnTo>
                    <a:pt x="514" y="110"/>
                  </a:lnTo>
                  <a:lnTo>
                    <a:pt x="513" y="112"/>
                  </a:lnTo>
                  <a:lnTo>
                    <a:pt x="511" y="114"/>
                  </a:lnTo>
                  <a:lnTo>
                    <a:pt x="507" y="115"/>
                  </a:lnTo>
                  <a:lnTo>
                    <a:pt x="507" y="117"/>
                  </a:lnTo>
                  <a:lnTo>
                    <a:pt x="505" y="117"/>
                  </a:lnTo>
                  <a:lnTo>
                    <a:pt x="503" y="119"/>
                  </a:lnTo>
                  <a:lnTo>
                    <a:pt x="501" y="119"/>
                  </a:lnTo>
                  <a:lnTo>
                    <a:pt x="499" y="121"/>
                  </a:lnTo>
                  <a:lnTo>
                    <a:pt x="497" y="123"/>
                  </a:lnTo>
                  <a:lnTo>
                    <a:pt x="495" y="125"/>
                  </a:lnTo>
                  <a:lnTo>
                    <a:pt x="494" y="125"/>
                  </a:lnTo>
                  <a:lnTo>
                    <a:pt x="492" y="125"/>
                  </a:lnTo>
                  <a:lnTo>
                    <a:pt x="490" y="127"/>
                  </a:lnTo>
                  <a:lnTo>
                    <a:pt x="488" y="129"/>
                  </a:lnTo>
                  <a:lnTo>
                    <a:pt x="484" y="129"/>
                  </a:lnTo>
                  <a:lnTo>
                    <a:pt x="482" y="131"/>
                  </a:lnTo>
                  <a:lnTo>
                    <a:pt x="480" y="131"/>
                  </a:lnTo>
                  <a:lnTo>
                    <a:pt x="476" y="133"/>
                  </a:lnTo>
                  <a:lnTo>
                    <a:pt x="475" y="134"/>
                  </a:lnTo>
                  <a:lnTo>
                    <a:pt x="471" y="134"/>
                  </a:lnTo>
                  <a:lnTo>
                    <a:pt x="467" y="136"/>
                  </a:lnTo>
                  <a:lnTo>
                    <a:pt x="463" y="136"/>
                  </a:lnTo>
                  <a:lnTo>
                    <a:pt x="459" y="138"/>
                  </a:lnTo>
                  <a:lnTo>
                    <a:pt x="456" y="140"/>
                  </a:lnTo>
                  <a:lnTo>
                    <a:pt x="452" y="142"/>
                  </a:lnTo>
                  <a:lnTo>
                    <a:pt x="450" y="142"/>
                  </a:lnTo>
                  <a:lnTo>
                    <a:pt x="446" y="144"/>
                  </a:lnTo>
                  <a:lnTo>
                    <a:pt x="444" y="144"/>
                  </a:lnTo>
                  <a:lnTo>
                    <a:pt x="442" y="146"/>
                  </a:lnTo>
                  <a:lnTo>
                    <a:pt x="440" y="146"/>
                  </a:lnTo>
                  <a:lnTo>
                    <a:pt x="437" y="146"/>
                  </a:lnTo>
                  <a:lnTo>
                    <a:pt x="435" y="148"/>
                  </a:lnTo>
                  <a:lnTo>
                    <a:pt x="433" y="148"/>
                  </a:lnTo>
                  <a:lnTo>
                    <a:pt x="429" y="148"/>
                  </a:lnTo>
                  <a:lnTo>
                    <a:pt x="427" y="150"/>
                  </a:lnTo>
                  <a:lnTo>
                    <a:pt x="425" y="150"/>
                  </a:lnTo>
                  <a:lnTo>
                    <a:pt x="421" y="150"/>
                  </a:lnTo>
                  <a:lnTo>
                    <a:pt x="419" y="152"/>
                  </a:lnTo>
                  <a:lnTo>
                    <a:pt x="416" y="152"/>
                  </a:lnTo>
                  <a:lnTo>
                    <a:pt x="414" y="152"/>
                  </a:lnTo>
                  <a:lnTo>
                    <a:pt x="412" y="153"/>
                  </a:lnTo>
                  <a:lnTo>
                    <a:pt x="408" y="153"/>
                  </a:lnTo>
                  <a:lnTo>
                    <a:pt x="406" y="153"/>
                  </a:lnTo>
                  <a:lnTo>
                    <a:pt x="402" y="153"/>
                  </a:lnTo>
                  <a:lnTo>
                    <a:pt x="401" y="155"/>
                  </a:lnTo>
                  <a:lnTo>
                    <a:pt x="399" y="155"/>
                  </a:lnTo>
                  <a:lnTo>
                    <a:pt x="395" y="155"/>
                  </a:lnTo>
                  <a:lnTo>
                    <a:pt x="393" y="155"/>
                  </a:lnTo>
                  <a:lnTo>
                    <a:pt x="391" y="157"/>
                  </a:lnTo>
                  <a:lnTo>
                    <a:pt x="387" y="157"/>
                  </a:lnTo>
                  <a:lnTo>
                    <a:pt x="385" y="157"/>
                  </a:lnTo>
                  <a:lnTo>
                    <a:pt x="382" y="157"/>
                  </a:lnTo>
                  <a:lnTo>
                    <a:pt x="380" y="157"/>
                  </a:lnTo>
                  <a:lnTo>
                    <a:pt x="378" y="159"/>
                  </a:lnTo>
                  <a:lnTo>
                    <a:pt x="374" y="159"/>
                  </a:lnTo>
                  <a:lnTo>
                    <a:pt x="372" y="159"/>
                  </a:lnTo>
                  <a:lnTo>
                    <a:pt x="370" y="159"/>
                  </a:lnTo>
                  <a:lnTo>
                    <a:pt x="368" y="159"/>
                  </a:lnTo>
                  <a:lnTo>
                    <a:pt x="364" y="159"/>
                  </a:lnTo>
                  <a:lnTo>
                    <a:pt x="363" y="159"/>
                  </a:lnTo>
                  <a:lnTo>
                    <a:pt x="361" y="159"/>
                  </a:lnTo>
                  <a:lnTo>
                    <a:pt x="359" y="159"/>
                  </a:lnTo>
                  <a:lnTo>
                    <a:pt x="355" y="161"/>
                  </a:lnTo>
                  <a:lnTo>
                    <a:pt x="353" y="161"/>
                  </a:lnTo>
                  <a:lnTo>
                    <a:pt x="351" y="161"/>
                  </a:lnTo>
                  <a:lnTo>
                    <a:pt x="349" y="161"/>
                  </a:lnTo>
                  <a:lnTo>
                    <a:pt x="347" y="161"/>
                  </a:lnTo>
                  <a:lnTo>
                    <a:pt x="344" y="161"/>
                  </a:lnTo>
                  <a:lnTo>
                    <a:pt x="342" y="161"/>
                  </a:lnTo>
                  <a:lnTo>
                    <a:pt x="338" y="161"/>
                  </a:lnTo>
                  <a:lnTo>
                    <a:pt x="336" y="161"/>
                  </a:lnTo>
                  <a:lnTo>
                    <a:pt x="332" y="159"/>
                  </a:lnTo>
                  <a:lnTo>
                    <a:pt x="328" y="159"/>
                  </a:lnTo>
                  <a:lnTo>
                    <a:pt x="326" y="159"/>
                  </a:lnTo>
                  <a:lnTo>
                    <a:pt x="323" y="159"/>
                  </a:lnTo>
                  <a:lnTo>
                    <a:pt x="321" y="157"/>
                  </a:lnTo>
                  <a:lnTo>
                    <a:pt x="319" y="157"/>
                  </a:lnTo>
                  <a:lnTo>
                    <a:pt x="317" y="157"/>
                  </a:lnTo>
                  <a:lnTo>
                    <a:pt x="317" y="155"/>
                  </a:lnTo>
                  <a:lnTo>
                    <a:pt x="315" y="153"/>
                  </a:lnTo>
                  <a:lnTo>
                    <a:pt x="313" y="152"/>
                  </a:lnTo>
                  <a:lnTo>
                    <a:pt x="311" y="150"/>
                  </a:lnTo>
                  <a:lnTo>
                    <a:pt x="309" y="148"/>
                  </a:lnTo>
                  <a:lnTo>
                    <a:pt x="309" y="146"/>
                  </a:lnTo>
                  <a:lnTo>
                    <a:pt x="307" y="144"/>
                  </a:lnTo>
                  <a:lnTo>
                    <a:pt x="307" y="142"/>
                  </a:lnTo>
                  <a:lnTo>
                    <a:pt x="306" y="140"/>
                  </a:lnTo>
                  <a:lnTo>
                    <a:pt x="304" y="136"/>
                  </a:lnTo>
                  <a:lnTo>
                    <a:pt x="304" y="133"/>
                  </a:lnTo>
                  <a:lnTo>
                    <a:pt x="304" y="131"/>
                  </a:lnTo>
                  <a:lnTo>
                    <a:pt x="306" y="131"/>
                  </a:lnTo>
                  <a:lnTo>
                    <a:pt x="307" y="131"/>
                  </a:lnTo>
                  <a:lnTo>
                    <a:pt x="309" y="131"/>
                  </a:lnTo>
                  <a:lnTo>
                    <a:pt x="311" y="131"/>
                  </a:lnTo>
                  <a:lnTo>
                    <a:pt x="313" y="131"/>
                  </a:lnTo>
                  <a:lnTo>
                    <a:pt x="317" y="131"/>
                  </a:lnTo>
                  <a:lnTo>
                    <a:pt x="319" y="131"/>
                  </a:lnTo>
                  <a:lnTo>
                    <a:pt x="323" y="131"/>
                  </a:lnTo>
                  <a:lnTo>
                    <a:pt x="325" y="131"/>
                  </a:lnTo>
                  <a:lnTo>
                    <a:pt x="328" y="131"/>
                  </a:lnTo>
                  <a:lnTo>
                    <a:pt x="332" y="131"/>
                  </a:lnTo>
                  <a:lnTo>
                    <a:pt x="336" y="131"/>
                  </a:lnTo>
                  <a:lnTo>
                    <a:pt x="340" y="129"/>
                  </a:lnTo>
                  <a:lnTo>
                    <a:pt x="344" y="129"/>
                  </a:lnTo>
                  <a:lnTo>
                    <a:pt x="345" y="129"/>
                  </a:lnTo>
                  <a:lnTo>
                    <a:pt x="347" y="129"/>
                  </a:lnTo>
                  <a:lnTo>
                    <a:pt x="349" y="129"/>
                  </a:lnTo>
                  <a:lnTo>
                    <a:pt x="351" y="129"/>
                  </a:lnTo>
                  <a:lnTo>
                    <a:pt x="353" y="129"/>
                  </a:lnTo>
                  <a:lnTo>
                    <a:pt x="355" y="129"/>
                  </a:lnTo>
                  <a:lnTo>
                    <a:pt x="359" y="129"/>
                  </a:lnTo>
                  <a:lnTo>
                    <a:pt x="361" y="129"/>
                  </a:lnTo>
                  <a:lnTo>
                    <a:pt x="363" y="129"/>
                  </a:lnTo>
                  <a:lnTo>
                    <a:pt x="364" y="129"/>
                  </a:lnTo>
                  <a:lnTo>
                    <a:pt x="366" y="129"/>
                  </a:lnTo>
                  <a:lnTo>
                    <a:pt x="370" y="129"/>
                  </a:lnTo>
                  <a:lnTo>
                    <a:pt x="372" y="127"/>
                  </a:lnTo>
                  <a:lnTo>
                    <a:pt x="374" y="127"/>
                  </a:lnTo>
                  <a:lnTo>
                    <a:pt x="376" y="127"/>
                  </a:lnTo>
                  <a:lnTo>
                    <a:pt x="380" y="127"/>
                  </a:lnTo>
                  <a:lnTo>
                    <a:pt x="382" y="127"/>
                  </a:lnTo>
                  <a:lnTo>
                    <a:pt x="383" y="127"/>
                  </a:lnTo>
                  <a:lnTo>
                    <a:pt x="387" y="125"/>
                  </a:lnTo>
                  <a:lnTo>
                    <a:pt x="389" y="125"/>
                  </a:lnTo>
                  <a:lnTo>
                    <a:pt x="391" y="125"/>
                  </a:lnTo>
                  <a:lnTo>
                    <a:pt x="395" y="125"/>
                  </a:lnTo>
                  <a:lnTo>
                    <a:pt x="397" y="125"/>
                  </a:lnTo>
                  <a:lnTo>
                    <a:pt x="401" y="125"/>
                  </a:lnTo>
                  <a:lnTo>
                    <a:pt x="402" y="123"/>
                  </a:lnTo>
                  <a:lnTo>
                    <a:pt x="404" y="123"/>
                  </a:lnTo>
                  <a:lnTo>
                    <a:pt x="406" y="123"/>
                  </a:lnTo>
                  <a:lnTo>
                    <a:pt x="410" y="123"/>
                  </a:lnTo>
                  <a:lnTo>
                    <a:pt x="412" y="121"/>
                  </a:lnTo>
                  <a:lnTo>
                    <a:pt x="414" y="121"/>
                  </a:lnTo>
                  <a:lnTo>
                    <a:pt x="418" y="121"/>
                  </a:lnTo>
                  <a:lnTo>
                    <a:pt x="419" y="121"/>
                  </a:lnTo>
                  <a:lnTo>
                    <a:pt x="421" y="119"/>
                  </a:lnTo>
                  <a:lnTo>
                    <a:pt x="423" y="119"/>
                  </a:lnTo>
                  <a:lnTo>
                    <a:pt x="427" y="119"/>
                  </a:lnTo>
                  <a:lnTo>
                    <a:pt x="429" y="119"/>
                  </a:lnTo>
                  <a:lnTo>
                    <a:pt x="431" y="119"/>
                  </a:lnTo>
                  <a:lnTo>
                    <a:pt x="433" y="119"/>
                  </a:lnTo>
                  <a:lnTo>
                    <a:pt x="435" y="117"/>
                  </a:lnTo>
                  <a:lnTo>
                    <a:pt x="437" y="117"/>
                  </a:lnTo>
                  <a:lnTo>
                    <a:pt x="438" y="117"/>
                  </a:lnTo>
                  <a:lnTo>
                    <a:pt x="440" y="117"/>
                  </a:lnTo>
                  <a:lnTo>
                    <a:pt x="442" y="117"/>
                  </a:lnTo>
                  <a:lnTo>
                    <a:pt x="446" y="117"/>
                  </a:lnTo>
                  <a:lnTo>
                    <a:pt x="448" y="115"/>
                  </a:lnTo>
                  <a:lnTo>
                    <a:pt x="452" y="115"/>
                  </a:lnTo>
                  <a:lnTo>
                    <a:pt x="456" y="115"/>
                  </a:lnTo>
                  <a:lnTo>
                    <a:pt x="459" y="114"/>
                  </a:lnTo>
                  <a:lnTo>
                    <a:pt x="463" y="114"/>
                  </a:lnTo>
                  <a:lnTo>
                    <a:pt x="465" y="114"/>
                  </a:lnTo>
                  <a:lnTo>
                    <a:pt x="469" y="112"/>
                  </a:lnTo>
                  <a:lnTo>
                    <a:pt x="471" y="112"/>
                  </a:lnTo>
                  <a:lnTo>
                    <a:pt x="473" y="112"/>
                  </a:lnTo>
                  <a:lnTo>
                    <a:pt x="476" y="112"/>
                  </a:lnTo>
                  <a:lnTo>
                    <a:pt x="478" y="110"/>
                  </a:lnTo>
                  <a:lnTo>
                    <a:pt x="480" y="110"/>
                  </a:lnTo>
                  <a:lnTo>
                    <a:pt x="482" y="110"/>
                  </a:lnTo>
                  <a:lnTo>
                    <a:pt x="484" y="110"/>
                  </a:lnTo>
                  <a:lnTo>
                    <a:pt x="486" y="110"/>
                  </a:lnTo>
                  <a:lnTo>
                    <a:pt x="488" y="110"/>
                  </a:lnTo>
                  <a:lnTo>
                    <a:pt x="490" y="108"/>
                  </a:lnTo>
                  <a:lnTo>
                    <a:pt x="492" y="108"/>
                  </a:lnTo>
                  <a:lnTo>
                    <a:pt x="494" y="108"/>
                  </a:lnTo>
                  <a:lnTo>
                    <a:pt x="494" y="106"/>
                  </a:lnTo>
                  <a:lnTo>
                    <a:pt x="494" y="104"/>
                  </a:lnTo>
                  <a:lnTo>
                    <a:pt x="494" y="102"/>
                  </a:lnTo>
                  <a:lnTo>
                    <a:pt x="494" y="98"/>
                  </a:lnTo>
                  <a:lnTo>
                    <a:pt x="494" y="96"/>
                  </a:lnTo>
                  <a:lnTo>
                    <a:pt x="494" y="95"/>
                  </a:lnTo>
                  <a:lnTo>
                    <a:pt x="494" y="93"/>
                  </a:lnTo>
                  <a:lnTo>
                    <a:pt x="495" y="91"/>
                  </a:lnTo>
                  <a:lnTo>
                    <a:pt x="497" y="87"/>
                  </a:lnTo>
                  <a:lnTo>
                    <a:pt x="497" y="85"/>
                  </a:lnTo>
                  <a:lnTo>
                    <a:pt x="499" y="83"/>
                  </a:lnTo>
                  <a:lnTo>
                    <a:pt x="501" y="81"/>
                  </a:lnTo>
                  <a:lnTo>
                    <a:pt x="503" y="79"/>
                  </a:lnTo>
                  <a:lnTo>
                    <a:pt x="505" y="77"/>
                  </a:lnTo>
                  <a:lnTo>
                    <a:pt x="507" y="76"/>
                  </a:lnTo>
                  <a:lnTo>
                    <a:pt x="509" y="74"/>
                  </a:lnTo>
                  <a:lnTo>
                    <a:pt x="513" y="72"/>
                  </a:lnTo>
                  <a:lnTo>
                    <a:pt x="514" y="70"/>
                  </a:lnTo>
                  <a:lnTo>
                    <a:pt x="516" y="68"/>
                  </a:lnTo>
                  <a:lnTo>
                    <a:pt x="520" y="66"/>
                  </a:lnTo>
                  <a:lnTo>
                    <a:pt x="524" y="64"/>
                  </a:lnTo>
                  <a:lnTo>
                    <a:pt x="526" y="62"/>
                  </a:lnTo>
                  <a:lnTo>
                    <a:pt x="530" y="60"/>
                  </a:lnTo>
                  <a:lnTo>
                    <a:pt x="533" y="58"/>
                  </a:lnTo>
                  <a:lnTo>
                    <a:pt x="537" y="57"/>
                  </a:lnTo>
                  <a:lnTo>
                    <a:pt x="541" y="55"/>
                  </a:lnTo>
                  <a:lnTo>
                    <a:pt x="543" y="51"/>
                  </a:lnTo>
                  <a:lnTo>
                    <a:pt x="547" y="49"/>
                  </a:lnTo>
                  <a:lnTo>
                    <a:pt x="551" y="47"/>
                  </a:lnTo>
                  <a:lnTo>
                    <a:pt x="554" y="45"/>
                  </a:lnTo>
                  <a:lnTo>
                    <a:pt x="556" y="43"/>
                  </a:lnTo>
                  <a:lnTo>
                    <a:pt x="560" y="41"/>
                  </a:lnTo>
                  <a:lnTo>
                    <a:pt x="564" y="39"/>
                  </a:lnTo>
                  <a:lnTo>
                    <a:pt x="566" y="38"/>
                  </a:lnTo>
                  <a:lnTo>
                    <a:pt x="570" y="36"/>
                  </a:lnTo>
                  <a:lnTo>
                    <a:pt x="571" y="34"/>
                  </a:lnTo>
                  <a:lnTo>
                    <a:pt x="573" y="32"/>
                  </a:lnTo>
                  <a:lnTo>
                    <a:pt x="575" y="30"/>
                  </a:lnTo>
                  <a:lnTo>
                    <a:pt x="577" y="30"/>
                  </a:lnTo>
                  <a:lnTo>
                    <a:pt x="579" y="28"/>
                  </a:lnTo>
                  <a:lnTo>
                    <a:pt x="581" y="26"/>
                  </a:lnTo>
                  <a:lnTo>
                    <a:pt x="583" y="26"/>
                  </a:lnTo>
                  <a:lnTo>
                    <a:pt x="577" y="17"/>
                  </a:lnTo>
                  <a:lnTo>
                    <a:pt x="353" y="45"/>
                  </a:lnTo>
                  <a:lnTo>
                    <a:pt x="258" y="136"/>
                  </a:lnTo>
                  <a:lnTo>
                    <a:pt x="243" y="136"/>
                  </a:lnTo>
                  <a:lnTo>
                    <a:pt x="131" y="19"/>
                  </a:lnTo>
                  <a:lnTo>
                    <a:pt x="100" y="20"/>
                  </a:lnTo>
                  <a:lnTo>
                    <a:pt x="180" y="127"/>
                  </a:lnTo>
                  <a:lnTo>
                    <a:pt x="165" y="133"/>
                  </a:lnTo>
                  <a:lnTo>
                    <a:pt x="95" y="58"/>
                  </a:lnTo>
                  <a:lnTo>
                    <a:pt x="93" y="60"/>
                  </a:lnTo>
                  <a:lnTo>
                    <a:pt x="91" y="60"/>
                  </a:lnTo>
                  <a:lnTo>
                    <a:pt x="87" y="64"/>
                  </a:lnTo>
                  <a:lnTo>
                    <a:pt x="85" y="64"/>
                  </a:lnTo>
                  <a:lnTo>
                    <a:pt x="83" y="66"/>
                  </a:lnTo>
                  <a:lnTo>
                    <a:pt x="81" y="66"/>
                  </a:lnTo>
                  <a:lnTo>
                    <a:pt x="79" y="68"/>
                  </a:lnTo>
                  <a:lnTo>
                    <a:pt x="78" y="70"/>
                  </a:lnTo>
                  <a:lnTo>
                    <a:pt x="74" y="72"/>
                  </a:lnTo>
                  <a:lnTo>
                    <a:pt x="72" y="74"/>
                  </a:lnTo>
                  <a:lnTo>
                    <a:pt x="70" y="76"/>
                  </a:lnTo>
                  <a:lnTo>
                    <a:pt x="68" y="77"/>
                  </a:lnTo>
                  <a:lnTo>
                    <a:pt x="64" y="79"/>
                  </a:lnTo>
                  <a:lnTo>
                    <a:pt x="62" y="79"/>
                  </a:lnTo>
                  <a:lnTo>
                    <a:pt x="60" y="81"/>
                  </a:lnTo>
                  <a:lnTo>
                    <a:pt x="57" y="83"/>
                  </a:lnTo>
                  <a:lnTo>
                    <a:pt x="55" y="85"/>
                  </a:lnTo>
                  <a:lnTo>
                    <a:pt x="53" y="87"/>
                  </a:lnTo>
                  <a:lnTo>
                    <a:pt x="51" y="89"/>
                  </a:lnTo>
                  <a:lnTo>
                    <a:pt x="49" y="91"/>
                  </a:lnTo>
                  <a:lnTo>
                    <a:pt x="47" y="93"/>
                  </a:lnTo>
                  <a:lnTo>
                    <a:pt x="45" y="93"/>
                  </a:lnTo>
                  <a:lnTo>
                    <a:pt x="43" y="95"/>
                  </a:lnTo>
                  <a:lnTo>
                    <a:pt x="41" y="98"/>
                  </a:lnTo>
                  <a:lnTo>
                    <a:pt x="40" y="100"/>
                  </a:lnTo>
                  <a:lnTo>
                    <a:pt x="36" y="104"/>
                  </a:lnTo>
                  <a:lnTo>
                    <a:pt x="34" y="108"/>
                  </a:lnTo>
                  <a:lnTo>
                    <a:pt x="32" y="110"/>
                  </a:lnTo>
                  <a:lnTo>
                    <a:pt x="32" y="112"/>
                  </a:lnTo>
                  <a:lnTo>
                    <a:pt x="32" y="114"/>
                  </a:lnTo>
                  <a:lnTo>
                    <a:pt x="30" y="115"/>
                  </a:lnTo>
                  <a:lnTo>
                    <a:pt x="30" y="119"/>
                  </a:lnTo>
                  <a:lnTo>
                    <a:pt x="30" y="121"/>
                  </a:lnTo>
                  <a:lnTo>
                    <a:pt x="28" y="123"/>
                  </a:lnTo>
                  <a:lnTo>
                    <a:pt x="28" y="125"/>
                  </a:lnTo>
                  <a:lnTo>
                    <a:pt x="28" y="127"/>
                  </a:lnTo>
                  <a:lnTo>
                    <a:pt x="28" y="129"/>
                  </a:lnTo>
                  <a:lnTo>
                    <a:pt x="28" y="133"/>
                  </a:lnTo>
                  <a:lnTo>
                    <a:pt x="28" y="134"/>
                  </a:lnTo>
                  <a:lnTo>
                    <a:pt x="28" y="138"/>
                  </a:lnTo>
                  <a:lnTo>
                    <a:pt x="28" y="142"/>
                  </a:lnTo>
                  <a:lnTo>
                    <a:pt x="28" y="146"/>
                  </a:lnTo>
                  <a:lnTo>
                    <a:pt x="28" y="148"/>
                  </a:lnTo>
                  <a:lnTo>
                    <a:pt x="28" y="150"/>
                  </a:lnTo>
                  <a:lnTo>
                    <a:pt x="28" y="152"/>
                  </a:lnTo>
                  <a:lnTo>
                    <a:pt x="28" y="153"/>
                  </a:lnTo>
                  <a:lnTo>
                    <a:pt x="26" y="155"/>
                  </a:lnTo>
                  <a:lnTo>
                    <a:pt x="26" y="159"/>
                  </a:lnTo>
                  <a:lnTo>
                    <a:pt x="26" y="161"/>
                  </a:lnTo>
                  <a:lnTo>
                    <a:pt x="26" y="163"/>
                  </a:lnTo>
                  <a:lnTo>
                    <a:pt x="26" y="165"/>
                  </a:lnTo>
                  <a:lnTo>
                    <a:pt x="26" y="169"/>
                  </a:lnTo>
                  <a:lnTo>
                    <a:pt x="26" y="171"/>
                  </a:lnTo>
                  <a:lnTo>
                    <a:pt x="26" y="172"/>
                  </a:lnTo>
                  <a:lnTo>
                    <a:pt x="26" y="174"/>
                  </a:lnTo>
                  <a:lnTo>
                    <a:pt x="26" y="178"/>
                  </a:lnTo>
                  <a:lnTo>
                    <a:pt x="26" y="180"/>
                  </a:lnTo>
                  <a:lnTo>
                    <a:pt x="26" y="184"/>
                  </a:lnTo>
                  <a:lnTo>
                    <a:pt x="26" y="186"/>
                  </a:lnTo>
                  <a:lnTo>
                    <a:pt x="26" y="188"/>
                  </a:lnTo>
                  <a:lnTo>
                    <a:pt x="26" y="192"/>
                  </a:lnTo>
                  <a:lnTo>
                    <a:pt x="26" y="193"/>
                  </a:lnTo>
                  <a:lnTo>
                    <a:pt x="24" y="195"/>
                  </a:lnTo>
                  <a:lnTo>
                    <a:pt x="24" y="199"/>
                  </a:lnTo>
                  <a:lnTo>
                    <a:pt x="24" y="201"/>
                  </a:lnTo>
                  <a:lnTo>
                    <a:pt x="24" y="205"/>
                  </a:lnTo>
                  <a:lnTo>
                    <a:pt x="24" y="207"/>
                  </a:lnTo>
                  <a:lnTo>
                    <a:pt x="24" y="209"/>
                  </a:lnTo>
                  <a:lnTo>
                    <a:pt x="24" y="212"/>
                  </a:lnTo>
                  <a:lnTo>
                    <a:pt x="24" y="214"/>
                  </a:lnTo>
                  <a:lnTo>
                    <a:pt x="24" y="218"/>
                  </a:lnTo>
                  <a:lnTo>
                    <a:pt x="24" y="220"/>
                  </a:lnTo>
                  <a:lnTo>
                    <a:pt x="23" y="222"/>
                  </a:lnTo>
                  <a:lnTo>
                    <a:pt x="23" y="226"/>
                  </a:lnTo>
                  <a:lnTo>
                    <a:pt x="23" y="228"/>
                  </a:lnTo>
                  <a:lnTo>
                    <a:pt x="23" y="231"/>
                  </a:lnTo>
                  <a:lnTo>
                    <a:pt x="23" y="233"/>
                  </a:lnTo>
                  <a:lnTo>
                    <a:pt x="23" y="237"/>
                  </a:lnTo>
                  <a:lnTo>
                    <a:pt x="23" y="239"/>
                  </a:lnTo>
                  <a:lnTo>
                    <a:pt x="23" y="241"/>
                  </a:lnTo>
                  <a:lnTo>
                    <a:pt x="23" y="243"/>
                  </a:lnTo>
                  <a:lnTo>
                    <a:pt x="23" y="247"/>
                  </a:lnTo>
                  <a:lnTo>
                    <a:pt x="21" y="249"/>
                  </a:lnTo>
                  <a:lnTo>
                    <a:pt x="21" y="250"/>
                  </a:lnTo>
                  <a:lnTo>
                    <a:pt x="21" y="252"/>
                  </a:lnTo>
                  <a:lnTo>
                    <a:pt x="21" y="256"/>
                  </a:lnTo>
                  <a:lnTo>
                    <a:pt x="21" y="258"/>
                  </a:lnTo>
                  <a:lnTo>
                    <a:pt x="21" y="260"/>
                  </a:lnTo>
                  <a:lnTo>
                    <a:pt x="21" y="262"/>
                  </a:lnTo>
                  <a:lnTo>
                    <a:pt x="21" y="264"/>
                  </a:lnTo>
                  <a:lnTo>
                    <a:pt x="21" y="266"/>
                  </a:lnTo>
                  <a:lnTo>
                    <a:pt x="21" y="269"/>
                  </a:lnTo>
                  <a:lnTo>
                    <a:pt x="21" y="271"/>
                  </a:lnTo>
                  <a:lnTo>
                    <a:pt x="21" y="273"/>
                  </a:lnTo>
                  <a:lnTo>
                    <a:pt x="21" y="277"/>
                  </a:lnTo>
                  <a:lnTo>
                    <a:pt x="21" y="279"/>
                  </a:lnTo>
                  <a:lnTo>
                    <a:pt x="21" y="283"/>
                  </a:lnTo>
                  <a:lnTo>
                    <a:pt x="21" y="287"/>
                  </a:lnTo>
                  <a:lnTo>
                    <a:pt x="21" y="288"/>
                  </a:lnTo>
                  <a:lnTo>
                    <a:pt x="21" y="290"/>
                  </a:lnTo>
                  <a:lnTo>
                    <a:pt x="21" y="292"/>
                  </a:lnTo>
                  <a:lnTo>
                    <a:pt x="21" y="294"/>
                  </a:lnTo>
                  <a:lnTo>
                    <a:pt x="23" y="298"/>
                  </a:lnTo>
                  <a:lnTo>
                    <a:pt x="24" y="300"/>
                  </a:lnTo>
                  <a:lnTo>
                    <a:pt x="26" y="304"/>
                  </a:lnTo>
                  <a:lnTo>
                    <a:pt x="30" y="307"/>
                  </a:lnTo>
                  <a:lnTo>
                    <a:pt x="32" y="309"/>
                  </a:lnTo>
                  <a:lnTo>
                    <a:pt x="34" y="311"/>
                  </a:lnTo>
                  <a:lnTo>
                    <a:pt x="38" y="313"/>
                  </a:lnTo>
                  <a:lnTo>
                    <a:pt x="40" y="315"/>
                  </a:lnTo>
                  <a:lnTo>
                    <a:pt x="41" y="317"/>
                  </a:lnTo>
                  <a:lnTo>
                    <a:pt x="43" y="317"/>
                  </a:lnTo>
                  <a:lnTo>
                    <a:pt x="47" y="319"/>
                  </a:lnTo>
                  <a:lnTo>
                    <a:pt x="49" y="321"/>
                  </a:lnTo>
                  <a:lnTo>
                    <a:pt x="53" y="323"/>
                  </a:lnTo>
                  <a:lnTo>
                    <a:pt x="55" y="325"/>
                  </a:lnTo>
                  <a:lnTo>
                    <a:pt x="59" y="325"/>
                  </a:lnTo>
                  <a:lnTo>
                    <a:pt x="62" y="326"/>
                  </a:lnTo>
                  <a:lnTo>
                    <a:pt x="64" y="328"/>
                  </a:lnTo>
                  <a:lnTo>
                    <a:pt x="68" y="330"/>
                  </a:lnTo>
                  <a:lnTo>
                    <a:pt x="72" y="330"/>
                  </a:lnTo>
                  <a:lnTo>
                    <a:pt x="76" y="332"/>
                  </a:lnTo>
                  <a:lnTo>
                    <a:pt x="78" y="334"/>
                  </a:lnTo>
                  <a:lnTo>
                    <a:pt x="81" y="334"/>
                  </a:lnTo>
                  <a:lnTo>
                    <a:pt x="85" y="336"/>
                  </a:lnTo>
                  <a:lnTo>
                    <a:pt x="89" y="338"/>
                  </a:lnTo>
                  <a:lnTo>
                    <a:pt x="91" y="338"/>
                  </a:lnTo>
                  <a:lnTo>
                    <a:pt x="95" y="340"/>
                  </a:lnTo>
                  <a:lnTo>
                    <a:pt x="98" y="342"/>
                  </a:lnTo>
                  <a:lnTo>
                    <a:pt x="102" y="342"/>
                  </a:lnTo>
                  <a:lnTo>
                    <a:pt x="106" y="342"/>
                  </a:lnTo>
                  <a:lnTo>
                    <a:pt x="108" y="344"/>
                  </a:lnTo>
                  <a:lnTo>
                    <a:pt x="112" y="344"/>
                  </a:lnTo>
                  <a:lnTo>
                    <a:pt x="116" y="344"/>
                  </a:lnTo>
                  <a:lnTo>
                    <a:pt x="117" y="344"/>
                  </a:lnTo>
                  <a:lnTo>
                    <a:pt x="121" y="345"/>
                  </a:lnTo>
                  <a:lnTo>
                    <a:pt x="123" y="345"/>
                  </a:lnTo>
                  <a:lnTo>
                    <a:pt x="127" y="345"/>
                  </a:lnTo>
                  <a:lnTo>
                    <a:pt x="129" y="345"/>
                  </a:lnTo>
                  <a:lnTo>
                    <a:pt x="133" y="345"/>
                  </a:lnTo>
                  <a:lnTo>
                    <a:pt x="135" y="345"/>
                  </a:lnTo>
                  <a:lnTo>
                    <a:pt x="136" y="345"/>
                  </a:lnTo>
                  <a:lnTo>
                    <a:pt x="140" y="345"/>
                  </a:lnTo>
                  <a:lnTo>
                    <a:pt x="142" y="344"/>
                  </a:lnTo>
                  <a:lnTo>
                    <a:pt x="144" y="344"/>
                  </a:lnTo>
                  <a:lnTo>
                    <a:pt x="148" y="344"/>
                  </a:lnTo>
                  <a:lnTo>
                    <a:pt x="150" y="344"/>
                  </a:lnTo>
                  <a:lnTo>
                    <a:pt x="152" y="344"/>
                  </a:lnTo>
                  <a:lnTo>
                    <a:pt x="154" y="342"/>
                  </a:lnTo>
                  <a:lnTo>
                    <a:pt x="155" y="342"/>
                  </a:lnTo>
                  <a:lnTo>
                    <a:pt x="159" y="342"/>
                  </a:lnTo>
                  <a:lnTo>
                    <a:pt x="161" y="340"/>
                  </a:lnTo>
                  <a:lnTo>
                    <a:pt x="163" y="340"/>
                  </a:lnTo>
                  <a:lnTo>
                    <a:pt x="165" y="340"/>
                  </a:lnTo>
                  <a:lnTo>
                    <a:pt x="167" y="338"/>
                  </a:lnTo>
                  <a:lnTo>
                    <a:pt x="169" y="338"/>
                  </a:lnTo>
                  <a:lnTo>
                    <a:pt x="171" y="338"/>
                  </a:lnTo>
                  <a:lnTo>
                    <a:pt x="173" y="336"/>
                  </a:lnTo>
                  <a:lnTo>
                    <a:pt x="176" y="336"/>
                  </a:lnTo>
                  <a:lnTo>
                    <a:pt x="178" y="336"/>
                  </a:lnTo>
                  <a:lnTo>
                    <a:pt x="180" y="336"/>
                  </a:lnTo>
                  <a:lnTo>
                    <a:pt x="182" y="334"/>
                  </a:lnTo>
                  <a:lnTo>
                    <a:pt x="184" y="332"/>
                  </a:lnTo>
                  <a:lnTo>
                    <a:pt x="186" y="332"/>
                  </a:lnTo>
                  <a:lnTo>
                    <a:pt x="188" y="330"/>
                  </a:lnTo>
                  <a:lnTo>
                    <a:pt x="192" y="330"/>
                  </a:lnTo>
                  <a:lnTo>
                    <a:pt x="193" y="330"/>
                  </a:lnTo>
                  <a:lnTo>
                    <a:pt x="195" y="328"/>
                  </a:lnTo>
                  <a:lnTo>
                    <a:pt x="197" y="328"/>
                  </a:lnTo>
                  <a:lnTo>
                    <a:pt x="199" y="326"/>
                  </a:lnTo>
                  <a:lnTo>
                    <a:pt x="201" y="325"/>
                  </a:lnTo>
                  <a:lnTo>
                    <a:pt x="203" y="325"/>
                  </a:lnTo>
                  <a:lnTo>
                    <a:pt x="207" y="323"/>
                  </a:lnTo>
                  <a:lnTo>
                    <a:pt x="211" y="321"/>
                  </a:lnTo>
                  <a:lnTo>
                    <a:pt x="214" y="319"/>
                  </a:lnTo>
                  <a:lnTo>
                    <a:pt x="216" y="315"/>
                  </a:lnTo>
                  <a:lnTo>
                    <a:pt x="218" y="313"/>
                  </a:lnTo>
                  <a:lnTo>
                    <a:pt x="222" y="309"/>
                  </a:lnTo>
                  <a:lnTo>
                    <a:pt x="224" y="307"/>
                  </a:lnTo>
                  <a:lnTo>
                    <a:pt x="224" y="306"/>
                  </a:lnTo>
                  <a:lnTo>
                    <a:pt x="224" y="302"/>
                  </a:lnTo>
                  <a:lnTo>
                    <a:pt x="224" y="300"/>
                  </a:lnTo>
                  <a:lnTo>
                    <a:pt x="224" y="298"/>
                  </a:lnTo>
                  <a:lnTo>
                    <a:pt x="222" y="294"/>
                  </a:lnTo>
                  <a:lnTo>
                    <a:pt x="218" y="292"/>
                  </a:lnTo>
                  <a:lnTo>
                    <a:pt x="216" y="290"/>
                  </a:lnTo>
                  <a:lnTo>
                    <a:pt x="214" y="288"/>
                  </a:lnTo>
                  <a:lnTo>
                    <a:pt x="211" y="287"/>
                  </a:lnTo>
                  <a:lnTo>
                    <a:pt x="207" y="285"/>
                  </a:lnTo>
                  <a:lnTo>
                    <a:pt x="203" y="283"/>
                  </a:lnTo>
                  <a:lnTo>
                    <a:pt x="201" y="283"/>
                  </a:lnTo>
                  <a:lnTo>
                    <a:pt x="197" y="281"/>
                  </a:lnTo>
                  <a:lnTo>
                    <a:pt x="193" y="279"/>
                  </a:lnTo>
                  <a:lnTo>
                    <a:pt x="192" y="277"/>
                  </a:lnTo>
                  <a:lnTo>
                    <a:pt x="190" y="277"/>
                  </a:lnTo>
                  <a:lnTo>
                    <a:pt x="188" y="275"/>
                  </a:lnTo>
                  <a:lnTo>
                    <a:pt x="186" y="275"/>
                  </a:lnTo>
                  <a:lnTo>
                    <a:pt x="184" y="275"/>
                  </a:lnTo>
                  <a:lnTo>
                    <a:pt x="216" y="258"/>
                  </a:lnTo>
                  <a:lnTo>
                    <a:pt x="218" y="260"/>
                  </a:lnTo>
                  <a:lnTo>
                    <a:pt x="220" y="262"/>
                  </a:lnTo>
                  <a:lnTo>
                    <a:pt x="224" y="264"/>
                  </a:lnTo>
                  <a:lnTo>
                    <a:pt x="226" y="268"/>
                  </a:lnTo>
                  <a:lnTo>
                    <a:pt x="230" y="271"/>
                  </a:lnTo>
                  <a:lnTo>
                    <a:pt x="233" y="275"/>
                  </a:lnTo>
                  <a:lnTo>
                    <a:pt x="235" y="279"/>
                  </a:lnTo>
                  <a:lnTo>
                    <a:pt x="239" y="283"/>
                  </a:lnTo>
                  <a:lnTo>
                    <a:pt x="241" y="285"/>
                  </a:lnTo>
                  <a:lnTo>
                    <a:pt x="243" y="287"/>
                  </a:lnTo>
                  <a:lnTo>
                    <a:pt x="243" y="288"/>
                  </a:lnTo>
                  <a:lnTo>
                    <a:pt x="245" y="290"/>
                  </a:lnTo>
                  <a:lnTo>
                    <a:pt x="245" y="292"/>
                  </a:lnTo>
                  <a:lnTo>
                    <a:pt x="247" y="294"/>
                  </a:lnTo>
                  <a:lnTo>
                    <a:pt x="247" y="296"/>
                  </a:lnTo>
                  <a:lnTo>
                    <a:pt x="249" y="298"/>
                  </a:lnTo>
                  <a:lnTo>
                    <a:pt x="249" y="300"/>
                  </a:lnTo>
                  <a:lnTo>
                    <a:pt x="249" y="304"/>
                  </a:lnTo>
                  <a:lnTo>
                    <a:pt x="249" y="306"/>
                  </a:lnTo>
                  <a:lnTo>
                    <a:pt x="249" y="307"/>
                  </a:lnTo>
                  <a:lnTo>
                    <a:pt x="249" y="311"/>
                  </a:lnTo>
                  <a:lnTo>
                    <a:pt x="249" y="315"/>
                  </a:lnTo>
                  <a:lnTo>
                    <a:pt x="247" y="317"/>
                  </a:lnTo>
                  <a:lnTo>
                    <a:pt x="245" y="319"/>
                  </a:lnTo>
                  <a:lnTo>
                    <a:pt x="243" y="321"/>
                  </a:lnTo>
                  <a:lnTo>
                    <a:pt x="243" y="323"/>
                  </a:lnTo>
                  <a:lnTo>
                    <a:pt x="241" y="325"/>
                  </a:lnTo>
                  <a:lnTo>
                    <a:pt x="239" y="328"/>
                  </a:lnTo>
                  <a:lnTo>
                    <a:pt x="235" y="330"/>
                  </a:lnTo>
                  <a:lnTo>
                    <a:pt x="233" y="332"/>
                  </a:lnTo>
                  <a:lnTo>
                    <a:pt x="231" y="334"/>
                  </a:lnTo>
                  <a:lnTo>
                    <a:pt x="230" y="336"/>
                  </a:lnTo>
                  <a:lnTo>
                    <a:pt x="226" y="338"/>
                  </a:lnTo>
                  <a:lnTo>
                    <a:pt x="224" y="342"/>
                  </a:lnTo>
                  <a:lnTo>
                    <a:pt x="220" y="344"/>
                  </a:lnTo>
                  <a:lnTo>
                    <a:pt x="218" y="345"/>
                  </a:lnTo>
                  <a:lnTo>
                    <a:pt x="214" y="347"/>
                  </a:lnTo>
                  <a:lnTo>
                    <a:pt x="211" y="349"/>
                  </a:lnTo>
                  <a:lnTo>
                    <a:pt x="207" y="351"/>
                  </a:lnTo>
                  <a:lnTo>
                    <a:pt x="205" y="353"/>
                  </a:lnTo>
                  <a:lnTo>
                    <a:pt x="201" y="353"/>
                  </a:lnTo>
                  <a:lnTo>
                    <a:pt x="197" y="355"/>
                  </a:lnTo>
                  <a:lnTo>
                    <a:pt x="193" y="357"/>
                  </a:lnTo>
                  <a:lnTo>
                    <a:pt x="190" y="359"/>
                  </a:lnTo>
                  <a:lnTo>
                    <a:pt x="186" y="359"/>
                  </a:lnTo>
                  <a:lnTo>
                    <a:pt x="182" y="361"/>
                  </a:lnTo>
                  <a:lnTo>
                    <a:pt x="178" y="363"/>
                  </a:lnTo>
                  <a:lnTo>
                    <a:pt x="174" y="363"/>
                  </a:lnTo>
                  <a:lnTo>
                    <a:pt x="171" y="364"/>
                  </a:lnTo>
                  <a:lnTo>
                    <a:pt x="167" y="364"/>
                  </a:lnTo>
                  <a:lnTo>
                    <a:pt x="163" y="364"/>
                  </a:lnTo>
                  <a:lnTo>
                    <a:pt x="161" y="364"/>
                  </a:lnTo>
                  <a:lnTo>
                    <a:pt x="159" y="364"/>
                  </a:lnTo>
                  <a:lnTo>
                    <a:pt x="157" y="364"/>
                  </a:lnTo>
                  <a:lnTo>
                    <a:pt x="154" y="364"/>
                  </a:lnTo>
                  <a:lnTo>
                    <a:pt x="152" y="364"/>
                  </a:lnTo>
                  <a:lnTo>
                    <a:pt x="150" y="364"/>
                  </a:lnTo>
                  <a:lnTo>
                    <a:pt x="148" y="364"/>
                  </a:lnTo>
                  <a:lnTo>
                    <a:pt x="144" y="364"/>
                  </a:lnTo>
                  <a:lnTo>
                    <a:pt x="142" y="364"/>
                  </a:lnTo>
                  <a:lnTo>
                    <a:pt x="140" y="364"/>
                  </a:lnTo>
                  <a:lnTo>
                    <a:pt x="136" y="364"/>
                  </a:lnTo>
                  <a:lnTo>
                    <a:pt x="135" y="363"/>
                  </a:lnTo>
                  <a:lnTo>
                    <a:pt x="133" y="363"/>
                  </a:lnTo>
                  <a:lnTo>
                    <a:pt x="129" y="363"/>
                  </a:lnTo>
                  <a:lnTo>
                    <a:pt x="127" y="363"/>
                  </a:lnTo>
                  <a:lnTo>
                    <a:pt x="123" y="363"/>
                  </a:lnTo>
                  <a:lnTo>
                    <a:pt x="121" y="361"/>
                  </a:lnTo>
                  <a:lnTo>
                    <a:pt x="117" y="361"/>
                  </a:lnTo>
                  <a:lnTo>
                    <a:pt x="116" y="361"/>
                  </a:lnTo>
                  <a:lnTo>
                    <a:pt x="112" y="359"/>
                  </a:lnTo>
                  <a:lnTo>
                    <a:pt x="110" y="359"/>
                  </a:lnTo>
                  <a:lnTo>
                    <a:pt x="106" y="359"/>
                  </a:lnTo>
                  <a:lnTo>
                    <a:pt x="104" y="359"/>
                  </a:lnTo>
                  <a:lnTo>
                    <a:pt x="100" y="357"/>
                  </a:lnTo>
                  <a:lnTo>
                    <a:pt x="98" y="357"/>
                  </a:lnTo>
                  <a:lnTo>
                    <a:pt x="95" y="355"/>
                  </a:lnTo>
                  <a:lnTo>
                    <a:pt x="93" y="355"/>
                  </a:lnTo>
                  <a:lnTo>
                    <a:pt x="89" y="355"/>
                  </a:lnTo>
                  <a:lnTo>
                    <a:pt x="87" y="353"/>
                  </a:lnTo>
                  <a:lnTo>
                    <a:pt x="83" y="353"/>
                  </a:lnTo>
                  <a:lnTo>
                    <a:pt x="81" y="353"/>
                  </a:lnTo>
                  <a:lnTo>
                    <a:pt x="78" y="351"/>
                  </a:lnTo>
                  <a:lnTo>
                    <a:pt x="76" y="351"/>
                  </a:lnTo>
                  <a:lnTo>
                    <a:pt x="72" y="349"/>
                  </a:lnTo>
                  <a:lnTo>
                    <a:pt x="70" y="349"/>
                  </a:lnTo>
                  <a:lnTo>
                    <a:pt x="66" y="347"/>
                  </a:lnTo>
                  <a:lnTo>
                    <a:pt x="64" y="347"/>
                  </a:lnTo>
                  <a:lnTo>
                    <a:pt x="60" y="345"/>
                  </a:lnTo>
                  <a:lnTo>
                    <a:pt x="59" y="345"/>
                  </a:lnTo>
                  <a:lnTo>
                    <a:pt x="57" y="344"/>
                  </a:lnTo>
                  <a:lnTo>
                    <a:pt x="53" y="344"/>
                  </a:lnTo>
                  <a:lnTo>
                    <a:pt x="51" y="342"/>
                  </a:lnTo>
                  <a:lnTo>
                    <a:pt x="49" y="342"/>
                  </a:lnTo>
                  <a:lnTo>
                    <a:pt x="47" y="340"/>
                  </a:lnTo>
                  <a:lnTo>
                    <a:pt x="43" y="340"/>
                  </a:lnTo>
                  <a:lnTo>
                    <a:pt x="41" y="338"/>
                  </a:lnTo>
                  <a:lnTo>
                    <a:pt x="40" y="338"/>
                  </a:lnTo>
                  <a:lnTo>
                    <a:pt x="38" y="336"/>
                  </a:lnTo>
                  <a:lnTo>
                    <a:pt x="34" y="336"/>
                  </a:lnTo>
                  <a:lnTo>
                    <a:pt x="32" y="334"/>
                  </a:lnTo>
                  <a:lnTo>
                    <a:pt x="30" y="332"/>
                  </a:lnTo>
                  <a:lnTo>
                    <a:pt x="28" y="332"/>
                  </a:lnTo>
                  <a:lnTo>
                    <a:pt x="26" y="330"/>
                  </a:lnTo>
                  <a:lnTo>
                    <a:pt x="24" y="330"/>
                  </a:lnTo>
                  <a:lnTo>
                    <a:pt x="23" y="328"/>
                  </a:lnTo>
                  <a:lnTo>
                    <a:pt x="19" y="326"/>
                  </a:lnTo>
                  <a:lnTo>
                    <a:pt x="17" y="325"/>
                  </a:lnTo>
                  <a:lnTo>
                    <a:pt x="13" y="323"/>
                  </a:lnTo>
                  <a:lnTo>
                    <a:pt x="11" y="321"/>
                  </a:lnTo>
                  <a:lnTo>
                    <a:pt x="9" y="319"/>
                  </a:lnTo>
                  <a:lnTo>
                    <a:pt x="7" y="315"/>
                  </a:lnTo>
                  <a:lnTo>
                    <a:pt x="5" y="313"/>
                  </a:lnTo>
                  <a:lnTo>
                    <a:pt x="5" y="311"/>
                  </a:lnTo>
                  <a:lnTo>
                    <a:pt x="5" y="307"/>
                  </a:lnTo>
                  <a:lnTo>
                    <a:pt x="4" y="306"/>
                  </a:lnTo>
                  <a:lnTo>
                    <a:pt x="4" y="304"/>
                  </a:lnTo>
                  <a:lnTo>
                    <a:pt x="4" y="300"/>
                  </a:lnTo>
                  <a:lnTo>
                    <a:pt x="2" y="296"/>
                  </a:lnTo>
                  <a:lnTo>
                    <a:pt x="2" y="294"/>
                  </a:lnTo>
                  <a:lnTo>
                    <a:pt x="2" y="290"/>
                  </a:lnTo>
                  <a:lnTo>
                    <a:pt x="2" y="287"/>
                  </a:lnTo>
                  <a:lnTo>
                    <a:pt x="2" y="283"/>
                  </a:lnTo>
                  <a:lnTo>
                    <a:pt x="2" y="279"/>
                  </a:lnTo>
                  <a:lnTo>
                    <a:pt x="0" y="275"/>
                  </a:lnTo>
                  <a:lnTo>
                    <a:pt x="0" y="271"/>
                  </a:lnTo>
                  <a:lnTo>
                    <a:pt x="0" y="268"/>
                  </a:lnTo>
                  <a:lnTo>
                    <a:pt x="0" y="264"/>
                  </a:lnTo>
                  <a:lnTo>
                    <a:pt x="0" y="258"/>
                  </a:lnTo>
                  <a:lnTo>
                    <a:pt x="0" y="254"/>
                  </a:lnTo>
                  <a:lnTo>
                    <a:pt x="0" y="250"/>
                  </a:lnTo>
                  <a:lnTo>
                    <a:pt x="0" y="247"/>
                  </a:lnTo>
                  <a:lnTo>
                    <a:pt x="0" y="241"/>
                  </a:lnTo>
                  <a:lnTo>
                    <a:pt x="0" y="237"/>
                  </a:lnTo>
                  <a:lnTo>
                    <a:pt x="0" y="231"/>
                  </a:lnTo>
                  <a:lnTo>
                    <a:pt x="0" y="228"/>
                  </a:lnTo>
                  <a:lnTo>
                    <a:pt x="0" y="222"/>
                  </a:lnTo>
                  <a:lnTo>
                    <a:pt x="0" y="218"/>
                  </a:lnTo>
                  <a:lnTo>
                    <a:pt x="0" y="214"/>
                  </a:lnTo>
                  <a:lnTo>
                    <a:pt x="0" y="209"/>
                  </a:lnTo>
                  <a:lnTo>
                    <a:pt x="0" y="205"/>
                  </a:lnTo>
                  <a:lnTo>
                    <a:pt x="0" y="199"/>
                  </a:lnTo>
                  <a:lnTo>
                    <a:pt x="2" y="195"/>
                  </a:lnTo>
                  <a:lnTo>
                    <a:pt x="2" y="190"/>
                  </a:lnTo>
                  <a:lnTo>
                    <a:pt x="2" y="186"/>
                  </a:lnTo>
                  <a:lnTo>
                    <a:pt x="2" y="182"/>
                  </a:lnTo>
                  <a:lnTo>
                    <a:pt x="2" y="176"/>
                  </a:lnTo>
                  <a:lnTo>
                    <a:pt x="2" y="172"/>
                  </a:lnTo>
                  <a:lnTo>
                    <a:pt x="2" y="169"/>
                  </a:lnTo>
                  <a:lnTo>
                    <a:pt x="4" y="165"/>
                  </a:lnTo>
                  <a:lnTo>
                    <a:pt x="4" y="159"/>
                  </a:lnTo>
                  <a:lnTo>
                    <a:pt x="4" y="155"/>
                  </a:lnTo>
                  <a:lnTo>
                    <a:pt x="4" y="152"/>
                  </a:lnTo>
                  <a:lnTo>
                    <a:pt x="4" y="148"/>
                  </a:lnTo>
                  <a:lnTo>
                    <a:pt x="4" y="146"/>
                  </a:lnTo>
                  <a:lnTo>
                    <a:pt x="4" y="142"/>
                  </a:lnTo>
                  <a:lnTo>
                    <a:pt x="4" y="138"/>
                  </a:lnTo>
                  <a:lnTo>
                    <a:pt x="5" y="134"/>
                  </a:lnTo>
                  <a:lnTo>
                    <a:pt x="5" y="133"/>
                  </a:lnTo>
                  <a:lnTo>
                    <a:pt x="5" y="129"/>
                  </a:lnTo>
                  <a:lnTo>
                    <a:pt x="5" y="127"/>
                  </a:lnTo>
                  <a:lnTo>
                    <a:pt x="5" y="125"/>
                  </a:lnTo>
                  <a:lnTo>
                    <a:pt x="5" y="123"/>
                  </a:lnTo>
                  <a:lnTo>
                    <a:pt x="5" y="121"/>
                  </a:lnTo>
                  <a:lnTo>
                    <a:pt x="7" y="117"/>
                  </a:lnTo>
                  <a:lnTo>
                    <a:pt x="7" y="114"/>
                  </a:lnTo>
                  <a:lnTo>
                    <a:pt x="7" y="112"/>
                  </a:lnTo>
                  <a:lnTo>
                    <a:pt x="15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6" name="Freeform 154">
              <a:extLst>
                <a:ext uri="{FF2B5EF4-FFF2-40B4-BE49-F238E27FC236}">
                  <a16:creationId xmlns:a16="http://schemas.microsoft.com/office/drawing/2014/main" id="{60E106A2-3AED-2C35-EAFF-DCA9ACF09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3661"/>
              <a:ext cx="100" cy="73"/>
            </a:xfrm>
            <a:custGeom>
              <a:avLst/>
              <a:gdLst>
                <a:gd name="T0" fmla="*/ 0 w 201"/>
                <a:gd name="T1" fmla="*/ 1 h 146"/>
                <a:gd name="T2" fmla="*/ 0 w 201"/>
                <a:gd name="T3" fmla="*/ 1 h 146"/>
                <a:gd name="T4" fmla="*/ 0 w 201"/>
                <a:gd name="T5" fmla="*/ 1 h 146"/>
                <a:gd name="T6" fmla="*/ 0 w 201"/>
                <a:gd name="T7" fmla="*/ 1 h 146"/>
                <a:gd name="T8" fmla="*/ 0 w 201"/>
                <a:gd name="T9" fmla="*/ 1 h 146"/>
                <a:gd name="T10" fmla="*/ 0 w 201"/>
                <a:gd name="T11" fmla="*/ 1 h 146"/>
                <a:gd name="T12" fmla="*/ 0 w 201"/>
                <a:gd name="T13" fmla="*/ 1 h 146"/>
                <a:gd name="T14" fmla="*/ 0 w 201"/>
                <a:gd name="T15" fmla="*/ 1 h 146"/>
                <a:gd name="T16" fmla="*/ 0 w 201"/>
                <a:gd name="T17" fmla="*/ 1 h 146"/>
                <a:gd name="T18" fmla="*/ 0 w 201"/>
                <a:gd name="T19" fmla="*/ 1 h 146"/>
                <a:gd name="T20" fmla="*/ 0 w 201"/>
                <a:gd name="T21" fmla="*/ 1 h 146"/>
                <a:gd name="T22" fmla="*/ 0 w 201"/>
                <a:gd name="T23" fmla="*/ 1 h 146"/>
                <a:gd name="T24" fmla="*/ 0 w 201"/>
                <a:gd name="T25" fmla="*/ 1 h 146"/>
                <a:gd name="T26" fmla="*/ 0 w 201"/>
                <a:gd name="T27" fmla="*/ 1 h 146"/>
                <a:gd name="T28" fmla="*/ 0 w 201"/>
                <a:gd name="T29" fmla="*/ 1 h 146"/>
                <a:gd name="T30" fmla="*/ 0 w 201"/>
                <a:gd name="T31" fmla="*/ 1 h 146"/>
                <a:gd name="T32" fmla="*/ 0 w 201"/>
                <a:gd name="T33" fmla="*/ 1 h 146"/>
                <a:gd name="T34" fmla="*/ 0 w 201"/>
                <a:gd name="T35" fmla="*/ 1 h 146"/>
                <a:gd name="T36" fmla="*/ 0 w 201"/>
                <a:gd name="T37" fmla="*/ 1 h 146"/>
                <a:gd name="T38" fmla="*/ 0 w 201"/>
                <a:gd name="T39" fmla="*/ 1 h 146"/>
                <a:gd name="T40" fmla="*/ 0 w 201"/>
                <a:gd name="T41" fmla="*/ 1 h 146"/>
                <a:gd name="T42" fmla="*/ 0 w 201"/>
                <a:gd name="T43" fmla="*/ 1 h 146"/>
                <a:gd name="T44" fmla="*/ 0 w 201"/>
                <a:gd name="T45" fmla="*/ 1 h 146"/>
                <a:gd name="T46" fmla="*/ 0 w 201"/>
                <a:gd name="T47" fmla="*/ 1 h 146"/>
                <a:gd name="T48" fmla="*/ 0 w 201"/>
                <a:gd name="T49" fmla="*/ 1 h 146"/>
                <a:gd name="T50" fmla="*/ 0 w 201"/>
                <a:gd name="T51" fmla="*/ 1 h 146"/>
                <a:gd name="T52" fmla="*/ 0 w 201"/>
                <a:gd name="T53" fmla="*/ 1 h 146"/>
                <a:gd name="T54" fmla="*/ 0 w 201"/>
                <a:gd name="T55" fmla="*/ 1 h 146"/>
                <a:gd name="T56" fmla="*/ 0 w 201"/>
                <a:gd name="T57" fmla="*/ 1 h 146"/>
                <a:gd name="T58" fmla="*/ 0 w 201"/>
                <a:gd name="T59" fmla="*/ 1 h 146"/>
                <a:gd name="T60" fmla="*/ 0 w 201"/>
                <a:gd name="T61" fmla="*/ 1 h 146"/>
                <a:gd name="T62" fmla="*/ 0 w 201"/>
                <a:gd name="T63" fmla="*/ 1 h 146"/>
                <a:gd name="T64" fmla="*/ 0 w 201"/>
                <a:gd name="T65" fmla="*/ 1 h 146"/>
                <a:gd name="T66" fmla="*/ 0 w 201"/>
                <a:gd name="T67" fmla="*/ 1 h 146"/>
                <a:gd name="T68" fmla="*/ 0 w 201"/>
                <a:gd name="T69" fmla="*/ 1 h 146"/>
                <a:gd name="T70" fmla="*/ 0 w 201"/>
                <a:gd name="T71" fmla="*/ 1 h 146"/>
                <a:gd name="T72" fmla="*/ 0 w 201"/>
                <a:gd name="T73" fmla="*/ 1 h 146"/>
                <a:gd name="T74" fmla="*/ 0 w 201"/>
                <a:gd name="T75" fmla="*/ 1 h 146"/>
                <a:gd name="T76" fmla="*/ 0 w 201"/>
                <a:gd name="T77" fmla="*/ 1 h 146"/>
                <a:gd name="T78" fmla="*/ 0 w 201"/>
                <a:gd name="T79" fmla="*/ 1 h 146"/>
                <a:gd name="T80" fmla="*/ 0 w 201"/>
                <a:gd name="T81" fmla="*/ 1 h 146"/>
                <a:gd name="T82" fmla="*/ 0 w 201"/>
                <a:gd name="T83" fmla="*/ 1 h 146"/>
                <a:gd name="T84" fmla="*/ 0 w 201"/>
                <a:gd name="T85" fmla="*/ 1 h 146"/>
                <a:gd name="T86" fmla="*/ 0 w 201"/>
                <a:gd name="T87" fmla="*/ 1 h 146"/>
                <a:gd name="T88" fmla="*/ 0 w 201"/>
                <a:gd name="T89" fmla="*/ 1 h 146"/>
                <a:gd name="T90" fmla="*/ 0 w 201"/>
                <a:gd name="T91" fmla="*/ 1 h 146"/>
                <a:gd name="T92" fmla="*/ 0 w 201"/>
                <a:gd name="T93" fmla="*/ 1 h 146"/>
                <a:gd name="T94" fmla="*/ 0 w 201"/>
                <a:gd name="T95" fmla="*/ 1 h 146"/>
                <a:gd name="T96" fmla="*/ 0 w 201"/>
                <a:gd name="T97" fmla="*/ 1 h 146"/>
                <a:gd name="T98" fmla="*/ 0 w 201"/>
                <a:gd name="T99" fmla="*/ 1 h 146"/>
                <a:gd name="T100" fmla="*/ 0 w 201"/>
                <a:gd name="T101" fmla="*/ 1 h 146"/>
                <a:gd name="T102" fmla="*/ 0 w 201"/>
                <a:gd name="T103" fmla="*/ 1 h 146"/>
                <a:gd name="T104" fmla="*/ 0 w 201"/>
                <a:gd name="T105" fmla="*/ 1 h 146"/>
                <a:gd name="T106" fmla="*/ 0 w 201"/>
                <a:gd name="T107" fmla="*/ 1 h 146"/>
                <a:gd name="T108" fmla="*/ 0 w 201"/>
                <a:gd name="T109" fmla="*/ 1 h 146"/>
                <a:gd name="T110" fmla="*/ 0 w 201"/>
                <a:gd name="T111" fmla="*/ 1 h 146"/>
                <a:gd name="T112" fmla="*/ 0 w 201"/>
                <a:gd name="T113" fmla="*/ 1 h 146"/>
                <a:gd name="T114" fmla="*/ 0 w 201"/>
                <a:gd name="T115" fmla="*/ 0 h 14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1"/>
                <a:gd name="T175" fmla="*/ 0 h 146"/>
                <a:gd name="T176" fmla="*/ 201 w 201"/>
                <a:gd name="T177" fmla="*/ 146 h 14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1" h="146">
                  <a:moveTo>
                    <a:pt x="46" y="0"/>
                  </a:moveTo>
                  <a:lnTo>
                    <a:pt x="27" y="27"/>
                  </a:lnTo>
                  <a:lnTo>
                    <a:pt x="8" y="27"/>
                  </a:lnTo>
                  <a:lnTo>
                    <a:pt x="8" y="29"/>
                  </a:lnTo>
                  <a:lnTo>
                    <a:pt x="6" y="30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2" y="36"/>
                  </a:lnTo>
                  <a:lnTo>
                    <a:pt x="2" y="40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2" y="46"/>
                  </a:lnTo>
                  <a:lnTo>
                    <a:pt x="2" y="49"/>
                  </a:lnTo>
                  <a:lnTo>
                    <a:pt x="4" y="51"/>
                  </a:lnTo>
                  <a:lnTo>
                    <a:pt x="6" y="53"/>
                  </a:lnTo>
                  <a:lnTo>
                    <a:pt x="8" y="53"/>
                  </a:lnTo>
                  <a:lnTo>
                    <a:pt x="10" y="53"/>
                  </a:lnTo>
                  <a:lnTo>
                    <a:pt x="11" y="55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9" y="57"/>
                  </a:lnTo>
                  <a:lnTo>
                    <a:pt x="21" y="57"/>
                  </a:lnTo>
                  <a:lnTo>
                    <a:pt x="23" y="57"/>
                  </a:lnTo>
                  <a:lnTo>
                    <a:pt x="25" y="57"/>
                  </a:lnTo>
                  <a:lnTo>
                    <a:pt x="27" y="57"/>
                  </a:lnTo>
                  <a:lnTo>
                    <a:pt x="29" y="57"/>
                  </a:lnTo>
                  <a:lnTo>
                    <a:pt x="30" y="59"/>
                  </a:lnTo>
                  <a:lnTo>
                    <a:pt x="32" y="59"/>
                  </a:lnTo>
                  <a:lnTo>
                    <a:pt x="36" y="59"/>
                  </a:lnTo>
                  <a:lnTo>
                    <a:pt x="38" y="59"/>
                  </a:lnTo>
                  <a:lnTo>
                    <a:pt x="42" y="59"/>
                  </a:lnTo>
                  <a:lnTo>
                    <a:pt x="44" y="61"/>
                  </a:lnTo>
                  <a:lnTo>
                    <a:pt x="48" y="61"/>
                  </a:lnTo>
                  <a:lnTo>
                    <a:pt x="49" y="61"/>
                  </a:lnTo>
                  <a:lnTo>
                    <a:pt x="53" y="61"/>
                  </a:lnTo>
                  <a:lnTo>
                    <a:pt x="55" y="61"/>
                  </a:lnTo>
                  <a:lnTo>
                    <a:pt x="59" y="63"/>
                  </a:lnTo>
                  <a:lnTo>
                    <a:pt x="63" y="63"/>
                  </a:lnTo>
                  <a:lnTo>
                    <a:pt x="65" y="63"/>
                  </a:lnTo>
                  <a:lnTo>
                    <a:pt x="68" y="65"/>
                  </a:lnTo>
                  <a:lnTo>
                    <a:pt x="72" y="65"/>
                  </a:lnTo>
                  <a:lnTo>
                    <a:pt x="74" y="65"/>
                  </a:lnTo>
                  <a:lnTo>
                    <a:pt x="78" y="67"/>
                  </a:lnTo>
                  <a:lnTo>
                    <a:pt x="82" y="67"/>
                  </a:lnTo>
                  <a:lnTo>
                    <a:pt x="86" y="67"/>
                  </a:lnTo>
                  <a:lnTo>
                    <a:pt x="87" y="67"/>
                  </a:lnTo>
                  <a:lnTo>
                    <a:pt x="91" y="68"/>
                  </a:lnTo>
                  <a:lnTo>
                    <a:pt x="95" y="68"/>
                  </a:lnTo>
                  <a:lnTo>
                    <a:pt x="99" y="68"/>
                  </a:lnTo>
                  <a:lnTo>
                    <a:pt x="101" y="70"/>
                  </a:lnTo>
                  <a:lnTo>
                    <a:pt x="105" y="70"/>
                  </a:lnTo>
                  <a:lnTo>
                    <a:pt x="108" y="70"/>
                  </a:lnTo>
                  <a:lnTo>
                    <a:pt x="110" y="72"/>
                  </a:lnTo>
                  <a:lnTo>
                    <a:pt x="114" y="72"/>
                  </a:lnTo>
                  <a:lnTo>
                    <a:pt x="118" y="72"/>
                  </a:lnTo>
                  <a:lnTo>
                    <a:pt x="120" y="72"/>
                  </a:lnTo>
                  <a:lnTo>
                    <a:pt x="124" y="74"/>
                  </a:lnTo>
                  <a:lnTo>
                    <a:pt x="127" y="74"/>
                  </a:lnTo>
                  <a:lnTo>
                    <a:pt x="129" y="74"/>
                  </a:lnTo>
                  <a:lnTo>
                    <a:pt x="133" y="76"/>
                  </a:lnTo>
                  <a:lnTo>
                    <a:pt x="135" y="76"/>
                  </a:lnTo>
                  <a:lnTo>
                    <a:pt x="139" y="76"/>
                  </a:lnTo>
                  <a:lnTo>
                    <a:pt x="141" y="78"/>
                  </a:lnTo>
                  <a:lnTo>
                    <a:pt x="143" y="78"/>
                  </a:lnTo>
                  <a:lnTo>
                    <a:pt x="146" y="78"/>
                  </a:lnTo>
                  <a:lnTo>
                    <a:pt x="148" y="80"/>
                  </a:lnTo>
                  <a:lnTo>
                    <a:pt x="150" y="80"/>
                  </a:lnTo>
                  <a:lnTo>
                    <a:pt x="154" y="80"/>
                  </a:lnTo>
                  <a:lnTo>
                    <a:pt x="156" y="80"/>
                  </a:lnTo>
                  <a:lnTo>
                    <a:pt x="158" y="82"/>
                  </a:lnTo>
                  <a:lnTo>
                    <a:pt x="160" y="82"/>
                  </a:lnTo>
                  <a:lnTo>
                    <a:pt x="162" y="84"/>
                  </a:lnTo>
                  <a:lnTo>
                    <a:pt x="163" y="84"/>
                  </a:lnTo>
                  <a:lnTo>
                    <a:pt x="167" y="86"/>
                  </a:lnTo>
                  <a:lnTo>
                    <a:pt x="169" y="86"/>
                  </a:lnTo>
                  <a:lnTo>
                    <a:pt x="171" y="87"/>
                  </a:lnTo>
                  <a:lnTo>
                    <a:pt x="173" y="89"/>
                  </a:lnTo>
                  <a:lnTo>
                    <a:pt x="175" y="91"/>
                  </a:lnTo>
                  <a:lnTo>
                    <a:pt x="175" y="95"/>
                  </a:lnTo>
                  <a:lnTo>
                    <a:pt x="177" y="97"/>
                  </a:lnTo>
                  <a:lnTo>
                    <a:pt x="177" y="101"/>
                  </a:lnTo>
                  <a:lnTo>
                    <a:pt x="177" y="103"/>
                  </a:lnTo>
                  <a:lnTo>
                    <a:pt x="177" y="107"/>
                  </a:lnTo>
                  <a:lnTo>
                    <a:pt x="177" y="108"/>
                  </a:lnTo>
                  <a:lnTo>
                    <a:pt x="175" y="112"/>
                  </a:lnTo>
                  <a:lnTo>
                    <a:pt x="173" y="114"/>
                  </a:lnTo>
                  <a:lnTo>
                    <a:pt x="171" y="116"/>
                  </a:lnTo>
                  <a:lnTo>
                    <a:pt x="167" y="118"/>
                  </a:lnTo>
                  <a:lnTo>
                    <a:pt x="165" y="120"/>
                  </a:lnTo>
                  <a:lnTo>
                    <a:pt x="162" y="122"/>
                  </a:lnTo>
                  <a:lnTo>
                    <a:pt x="160" y="122"/>
                  </a:lnTo>
                  <a:lnTo>
                    <a:pt x="158" y="124"/>
                  </a:lnTo>
                  <a:lnTo>
                    <a:pt x="156" y="124"/>
                  </a:lnTo>
                  <a:lnTo>
                    <a:pt x="152" y="124"/>
                  </a:lnTo>
                  <a:lnTo>
                    <a:pt x="150" y="126"/>
                  </a:lnTo>
                  <a:lnTo>
                    <a:pt x="146" y="126"/>
                  </a:lnTo>
                  <a:lnTo>
                    <a:pt x="144" y="127"/>
                  </a:lnTo>
                  <a:lnTo>
                    <a:pt x="141" y="127"/>
                  </a:lnTo>
                  <a:lnTo>
                    <a:pt x="137" y="127"/>
                  </a:lnTo>
                  <a:lnTo>
                    <a:pt x="133" y="127"/>
                  </a:lnTo>
                  <a:lnTo>
                    <a:pt x="129" y="127"/>
                  </a:lnTo>
                  <a:lnTo>
                    <a:pt x="127" y="127"/>
                  </a:lnTo>
                  <a:lnTo>
                    <a:pt x="125" y="127"/>
                  </a:lnTo>
                  <a:lnTo>
                    <a:pt x="124" y="127"/>
                  </a:lnTo>
                  <a:lnTo>
                    <a:pt x="122" y="127"/>
                  </a:lnTo>
                  <a:lnTo>
                    <a:pt x="120" y="126"/>
                  </a:lnTo>
                  <a:lnTo>
                    <a:pt x="116" y="126"/>
                  </a:lnTo>
                  <a:lnTo>
                    <a:pt x="114" y="126"/>
                  </a:lnTo>
                  <a:lnTo>
                    <a:pt x="112" y="126"/>
                  </a:lnTo>
                  <a:lnTo>
                    <a:pt x="110" y="126"/>
                  </a:lnTo>
                  <a:lnTo>
                    <a:pt x="108" y="126"/>
                  </a:lnTo>
                  <a:lnTo>
                    <a:pt x="106" y="124"/>
                  </a:lnTo>
                  <a:lnTo>
                    <a:pt x="103" y="124"/>
                  </a:lnTo>
                  <a:lnTo>
                    <a:pt x="101" y="124"/>
                  </a:lnTo>
                  <a:lnTo>
                    <a:pt x="99" y="124"/>
                  </a:lnTo>
                  <a:lnTo>
                    <a:pt x="97" y="124"/>
                  </a:lnTo>
                  <a:lnTo>
                    <a:pt x="95" y="124"/>
                  </a:lnTo>
                  <a:lnTo>
                    <a:pt x="91" y="122"/>
                  </a:lnTo>
                  <a:lnTo>
                    <a:pt x="89" y="122"/>
                  </a:lnTo>
                  <a:lnTo>
                    <a:pt x="87" y="122"/>
                  </a:lnTo>
                  <a:lnTo>
                    <a:pt x="86" y="122"/>
                  </a:lnTo>
                  <a:lnTo>
                    <a:pt x="84" y="122"/>
                  </a:lnTo>
                  <a:lnTo>
                    <a:pt x="80" y="122"/>
                  </a:lnTo>
                  <a:lnTo>
                    <a:pt x="78" y="120"/>
                  </a:lnTo>
                  <a:lnTo>
                    <a:pt x="76" y="120"/>
                  </a:lnTo>
                  <a:lnTo>
                    <a:pt x="74" y="120"/>
                  </a:lnTo>
                  <a:lnTo>
                    <a:pt x="72" y="120"/>
                  </a:lnTo>
                  <a:lnTo>
                    <a:pt x="70" y="118"/>
                  </a:lnTo>
                  <a:lnTo>
                    <a:pt x="67" y="118"/>
                  </a:lnTo>
                  <a:lnTo>
                    <a:pt x="63" y="118"/>
                  </a:lnTo>
                  <a:lnTo>
                    <a:pt x="59" y="116"/>
                  </a:lnTo>
                  <a:lnTo>
                    <a:pt x="57" y="116"/>
                  </a:lnTo>
                  <a:lnTo>
                    <a:pt x="53" y="114"/>
                  </a:lnTo>
                  <a:lnTo>
                    <a:pt x="49" y="114"/>
                  </a:lnTo>
                  <a:lnTo>
                    <a:pt x="48" y="114"/>
                  </a:lnTo>
                  <a:lnTo>
                    <a:pt x="44" y="114"/>
                  </a:lnTo>
                  <a:lnTo>
                    <a:pt x="42" y="112"/>
                  </a:lnTo>
                  <a:lnTo>
                    <a:pt x="40" y="112"/>
                  </a:lnTo>
                  <a:lnTo>
                    <a:pt x="38" y="112"/>
                  </a:lnTo>
                  <a:lnTo>
                    <a:pt x="36" y="114"/>
                  </a:lnTo>
                  <a:lnTo>
                    <a:pt x="36" y="116"/>
                  </a:lnTo>
                  <a:lnTo>
                    <a:pt x="38" y="118"/>
                  </a:lnTo>
                  <a:lnTo>
                    <a:pt x="40" y="120"/>
                  </a:lnTo>
                  <a:lnTo>
                    <a:pt x="42" y="122"/>
                  </a:lnTo>
                  <a:lnTo>
                    <a:pt x="44" y="124"/>
                  </a:lnTo>
                  <a:lnTo>
                    <a:pt x="46" y="126"/>
                  </a:lnTo>
                  <a:lnTo>
                    <a:pt x="49" y="127"/>
                  </a:lnTo>
                  <a:lnTo>
                    <a:pt x="53" y="129"/>
                  </a:lnTo>
                  <a:lnTo>
                    <a:pt x="57" y="131"/>
                  </a:lnTo>
                  <a:lnTo>
                    <a:pt x="61" y="133"/>
                  </a:lnTo>
                  <a:lnTo>
                    <a:pt x="63" y="133"/>
                  </a:lnTo>
                  <a:lnTo>
                    <a:pt x="65" y="135"/>
                  </a:lnTo>
                  <a:lnTo>
                    <a:pt x="67" y="135"/>
                  </a:lnTo>
                  <a:lnTo>
                    <a:pt x="68" y="137"/>
                  </a:lnTo>
                  <a:lnTo>
                    <a:pt x="70" y="137"/>
                  </a:lnTo>
                  <a:lnTo>
                    <a:pt x="72" y="139"/>
                  </a:lnTo>
                  <a:lnTo>
                    <a:pt x="74" y="139"/>
                  </a:lnTo>
                  <a:lnTo>
                    <a:pt x="78" y="139"/>
                  </a:lnTo>
                  <a:lnTo>
                    <a:pt x="80" y="141"/>
                  </a:lnTo>
                  <a:lnTo>
                    <a:pt x="82" y="141"/>
                  </a:lnTo>
                  <a:lnTo>
                    <a:pt x="84" y="143"/>
                  </a:lnTo>
                  <a:lnTo>
                    <a:pt x="87" y="143"/>
                  </a:lnTo>
                  <a:lnTo>
                    <a:pt x="89" y="143"/>
                  </a:lnTo>
                  <a:lnTo>
                    <a:pt x="93" y="145"/>
                  </a:lnTo>
                  <a:lnTo>
                    <a:pt x="95" y="145"/>
                  </a:lnTo>
                  <a:lnTo>
                    <a:pt x="99" y="145"/>
                  </a:lnTo>
                  <a:lnTo>
                    <a:pt x="103" y="145"/>
                  </a:lnTo>
                  <a:lnTo>
                    <a:pt x="106" y="145"/>
                  </a:lnTo>
                  <a:lnTo>
                    <a:pt x="108" y="145"/>
                  </a:lnTo>
                  <a:lnTo>
                    <a:pt x="110" y="146"/>
                  </a:lnTo>
                  <a:lnTo>
                    <a:pt x="112" y="146"/>
                  </a:lnTo>
                  <a:lnTo>
                    <a:pt x="114" y="146"/>
                  </a:lnTo>
                  <a:lnTo>
                    <a:pt x="118" y="146"/>
                  </a:lnTo>
                  <a:lnTo>
                    <a:pt x="122" y="146"/>
                  </a:lnTo>
                  <a:lnTo>
                    <a:pt x="125" y="146"/>
                  </a:lnTo>
                  <a:lnTo>
                    <a:pt x="127" y="146"/>
                  </a:lnTo>
                  <a:lnTo>
                    <a:pt x="129" y="146"/>
                  </a:lnTo>
                  <a:lnTo>
                    <a:pt x="131" y="146"/>
                  </a:lnTo>
                  <a:lnTo>
                    <a:pt x="133" y="146"/>
                  </a:lnTo>
                  <a:lnTo>
                    <a:pt x="135" y="146"/>
                  </a:lnTo>
                  <a:lnTo>
                    <a:pt x="137" y="145"/>
                  </a:lnTo>
                  <a:lnTo>
                    <a:pt x="141" y="145"/>
                  </a:lnTo>
                  <a:lnTo>
                    <a:pt x="143" y="145"/>
                  </a:lnTo>
                  <a:lnTo>
                    <a:pt x="144" y="145"/>
                  </a:lnTo>
                  <a:lnTo>
                    <a:pt x="146" y="145"/>
                  </a:lnTo>
                  <a:lnTo>
                    <a:pt x="148" y="145"/>
                  </a:lnTo>
                  <a:lnTo>
                    <a:pt x="150" y="145"/>
                  </a:lnTo>
                  <a:lnTo>
                    <a:pt x="154" y="145"/>
                  </a:lnTo>
                  <a:lnTo>
                    <a:pt x="156" y="143"/>
                  </a:lnTo>
                  <a:lnTo>
                    <a:pt x="158" y="143"/>
                  </a:lnTo>
                  <a:lnTo>
                    <a:pt x="160" y="143"/>
                  </a:lnTo>
                  <a:lnTo>
                    <a:pt x="162" y="143"/>
                  </a:lnTo>
                  <a:lnTo>
                    <a:pt x="163" y="143"/>
                  </a:lnTo>
                  <a:lnTo>
                    <a:pt x="165" y="143"/>
                  </a:lnTo>
                  <a:lnTo>
                    <a:pt x="169" y="141"/>
                  </a:lnTo>
                  <a:lnTo>
                    <a:pt x="173" y="139"/>
                  </a:lnTo>
                  <a:lnTo>
                    <a:pt x="177" y="139"/>
                  </a:lnTo>
                  <a:lnTo>
                    <a:pt x="181" y="137"/>
                  </a:lnTo>
                  <a:lnTo>
                    <a:pt x="182" y="137"/>
                  </a:lnTo>
                  <a:lnTo>
                    <a:pt x="186" y="135"/>
                  </a:lnTo>
                  <a:lnTo>
                    <a:pt x="188" y="133"/>
                  </a:lnTo>
                  <a:lnTo>
                    <a:pt x="192" y="131"/>
                  </a:lnTo>
                  <a:lnTo>
                    <a:pt x="194" y="129"/>
                  </a:lnTo>
                  <a:lnTo>
                    <a:pt x="196" y="129"/>
                  </a:lnTo>
                  <a:lnTo>
                    <a:pt x="198" y="126"/>
                  </a:lnTo>
                  <a:lnTo>
                    <a:pt x="200" y="124"/>
                  </a:lnTo>
                  <a:lnTo>
                    <a:pt x="200" y="120"/>
                  </a:lnTo>
                  <a:lnTo>
                    <a:pt x="200" y="118"/>
                  </a:lnTo>
                  <a:lnTo>
                    <a:pt x="201" y="116"/>
                  </a:lnTo>
                  <a:lnTo>
                    <a:pt x="201" y="114"/>
                  </a:lnTo>
                  <a:lnTo>
                    <a:pt x="201" y="110"/>
                  </a:lnTo>
                  <a:lnTo>
                    <a:pt x="201" y="108"/>
                  </a:lnTo>
                  <a:lnTo>
                    <a:pt x="201" y="107"/>
                  </a:lnTo>
                  <a:lnTo>
                    <a:pt x="201" y="103"/>
                  </a:lnTo>
                  <a:lnTo>
                    <a:pt x="201" y="101"/>
                  </a:lnTo>
                  <a:lnTo>
                    <a:pt x="201" y="97"/>
                  </a:lnTo>
                  <a:lnTo>
                    <a:pt x="201" y="95"/>
                  </a:lnTo>
                  <a:lnTo>
                    <a:pt x="200" y="93"/>
                  </a:lnTo>
                  <a:lnTo>
                    <a:pt x="200" y="89"/>
                  </a:lnTo>
                  <a:lnTo>
                    <a:pt x="200" y="87"/>
                  </a:lnTo>
                  <a:lnTo>
                    <a:pt x="198" y="86"/>
                  </a:lnTo>
                  <a:lnTo>
                    <a:pt x="198" y="84"/>
                  </a:lnTo>
                  <a:lnTo>
                    <a:pt x="196" y="80"/>
                  </a:lnTo>
                  <a:lnTo>
                    <a:pt x="196" y="78"/>
                  </a:lnTo>
                  <a:lnTo>
                    <a:pt x="194" y="76"/>
                  </a:lnTo>
                  <a:lnTo>
                    <a:pt x="192" y="74"/>
                  </a:lnTo>
                  <a:lnTo>
                    <a:pt x="192" y="72"/>
                  </a:lnTo>
                  <a:lnTo>
                    <a:pt x="190" y="70"/>
                  </a:lnTo>
                  <a:lnTo>
                    <a:pt x="190" y="68"/>
                  </a:lnTo>
                  <a:lnTo>
                    <a:pt x="186" y="65"/>
                  </a:lnTo>
                  <a:lnTo>
                    <a:pt x="182" y="61"/>
                  </a:lnTo>
                  <a:lnTo>
                    <a:pt x="181" y="59"/>
                  </a:lnTo>
                  <a:lnTo>
                    <a:pt x="177" y="57"/>
                  </a:lnTo>
                  <a:lnTo>
                    <a:pt x="175" y="55"/>
                  </a:lnTo>
                  <a:lnTo>
                    <a:pt x="171" y="55"/>
                  </a:lnTo>
                  <a:lnTo>
                    <a:pt x="167" y="55"/>
                  </a:lnTo>
                  <a:lnTo>
                    <a:pt x="163" y="53"/>
                  </a:lnTo>
                  <a:lnTo>
                    <a:pt x="162" y="53"/>
                  </a:lnTo>
                  <a:lnTo>
                    <a:pt x="160" y="53"/>
                  </a:lnTo>
                  <a:lnTo>
                    <a:pt x="158" y="51"/>
                  </a:lnTo>
                  <a:lnTo>
                    <a:pt x="156" y="51"/>
                  </a:lnTo>
                  <a:lnTo>
                    <a:pt x="152" y="51"/>
                  </a:lnTo>
                  <a:lnTo>
                    <a:pt x="150" y="51"/>
                  </a:lnTo>
                  <a:lnTo>
                    <a:pt x="148" y="49"/>
                  </a:lnTo>
                  <a:lnTo>
                    <a:pt x="146" y="49"/>
                  </a:lnTo>
                  <a:lnTo>
                    <a:pt x="143" y="49"/>
                  </a:lnTo>
                  <a:lnTo>
                    <a:pt x="141" y="49"/>
                  </a:lnTo>
                  <a:lnTo>
                    <a:pt x="137" y="49"/>
                  </a:lnTo>
                  <a:lnTo>
                    <a:pt x="135" y="49"/>
                  </a:lnTo>
                  <a:lnTo>
                    <a:pt x="131" y="48"/>
                  </a:lnTo>
                  <a:lnTo>
                    <a:pt x="129" y="48"/>
                  </a:lnTo>
                  <a:lnTo>
                    <a:pt x="127" y="48"/>
                  </a:lnTo>
                  <a:lnTo>
                    <a:pt x="124" y="48"/>
                  </a:lnTo>
                  <a:lnTo>
                    <a:pt x="120" y="46"/>
                  </a:lnTo>
                  <a:lnTo>
                    <a:pt x="118" y="46"/>
                  </a:lnTo>
                  <a:lnTo>
                    <a:pt x="114" y="46"/>
                  </a:lnTo>
                  <a:lnTo>
                    <a:pt x="112" y="46"/>
                  </a:lnTo>
                  <a:lnTo>
                    <a:pt x="108" y="46"/>
                  </a:lnTo>
                  <a:lnTo>
                    <a:pt x="106" y="44"/>
                  </a:lnTo>
                  <a:lnTo>
                    <a:pt x="103" y="44"/>
                  </a:lnTo>
                  <a:lnTo>
                    <a:pt x="101" y="44"/>
                  </a:lnTo>
                  <a:lnTo>
                    <a:pt x="97" y="44"/>
                  </a:lnTo>
                  <a:lnTo>
                    <a:pt x="95" y="44"/>
                  </a:lnTo>
                  <a:lnTo>
                    <a:pt x="91" y="44"/>
                  </a:lnTo>
                  <a:lnTo>
                    <a:pt x="89" y="42"/>
                  </a:lnTo>
                  <a:lnTo>
                    <a:pt x="86" y="42"/>
                  </a:lnTo>
                  <a:lnTo>
                    <a:pt x="84" y="42"/>
                  </a:lnTo>
                  <a:lnTo>
                    <a:pt x="80" y="42"/>
                  </a:lnTo>
                  <a:lnTo>
                    <a:pt x="78" y="42"/>
                  </a:lnTo>
                  <a:lnTo>
                    <a:pt x="74" y="42"/>
                  </a:lnTo>
                  <a:lnTo>
                    <a:pt x="72" y="40"/>
                  </a:lnTo>
                  <a:lnTo>
                    <a:pt x="70" y="40"/>
                  </a:lnTo>
                  <a:lnTo>
                    <a:pt x="68" y="40"/>
                  </a:lnTo>
                  <a:lnTo>
                    <a:pt x="65" y="40"/>
                  </a:lnTo>
                  <a:lnTo>
                    <a:pt x="63" y="40"/>
                  </a:lnTo>
                  <a:lnTo>
                    <a:pt x="61" y="40"/>
                  </a:lnTo>
                  <a:lnTo>
                    <a:pt x="59" y="40"/>
                  </a:lnTo>
                  <a:lnTo>
                    <a:pt x="57" y="38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2" y="38"/>
                  </a:lnTo>
                  <a:lnTo>
                    <a:pt x="55" y="1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7" name="Freeform 155">
              <a:extLst>
                <a:ext uri="{FF2B5EF4-FFF2-40B4-BE49-F238E27FC236}">
                  <a16:creationId xmlns:a16="http://schemas.microsoft.com/office/drawing/2014/main" id="{A514FEF6-D1F7-DE1F-7B7D-0A46BEBA3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8" y="3731"/>
              <a:ext cx="66" cy="33"/>
            </a:xfrm>
            <a:custGeom>
              <a:avLst/>
              <a:gdLst>
                <a:gd name="T0" fmla="*/ 0 w 133"/>
                <a:gd name="T1" fmla="*/ 0 h 64"/>
                <a:gd name="T2" fmla="*/ 0 w 133"/>
                <a:gd name="T3" fmla="*/ 1 h 64"/>
                <a:gd name="T4" fmla="*/ 0 w 133"/>
                <a:gd name="T5" fmla="*/ 1 h 64"/>
                <a:gd name="T6" fmla="*/ 0 w 133"/>
                <a:gd name="T7" fmla="*/ 1 h 64"/>
                <a:gd name="T8" fmla="*/ 0 w 133"/>
                <a:gd name="T9" fmla="*/ 1 h 64"/>
                <a:gd name="T10" fmla="*/ 0 w 133"/>
                <a:gd name="T11" fmla="*/ 1 h 64"/>
                <a:gd name="T12" fmla="*/ 0 w 133"/>
                <a:gd name="T13" fmla="*/ 1 h 64"/>
                <a:gd name="T14" fmla="*/ 0 w 133"/>
                <a:gd name="T15" fmla="*/ 1 h 64"/>
                <a:gd name="T16" fmla="*/ 0 w 133"/>
                <a:gd name="T17" fmla="*/ 1 h 64"/>
                <a:gd name="T18" fmla="*/ 0 w 133"/>
                <a:gd name="T19" fmla="*/ 1 h 64"/>
                <a:gd name="T20" fmla="*/ 0 w 133"/>
                <a:gd name="T21" fmla="*/ 1 h 64"/>
                <a:gd name="T22" fmla="*/ 0 w 133"/>
                <a:gd name="T23" fmla="*/ 1 h 64"/>
                <a:gd name="T24" fmla="*/ 0 w 133"/>
                <a:gd name="T25" fmla="*/ 1 h 64"/>
                <a:gd name="T26" fmla="*/ 0 w 133"/>
                <a:gd name="T27" fmla="*/ 1 h 64"/>
                <a:gd name="T28" fmla="*/ 0 w 133"/>
                <a:gd name="T29" fmla="*/ 1 h 64"/>
                <a:gd name="T30" fmla="*/ 0 w 133"/>
                <a:gd name="T31" fmla="*/ 1 h 64"/>
                <a:gd name="T32" fmla="*/ 0 w 133"/>
                <a:gd name="T33" fmla="*/ 1 h 64"/>
                <a:gd name="T34" fmla="*/ 0 w 133"/>
                <a:gd name="T35" fmla="*/ 1 h 64"/>
                <a:gd name="T36" fmla="*/ 0 w 133"/>
                <a:gd name="T37" fmla="*/ 1 h 64"/>
                <a:gd name="T38" fmla="*/ 0 w 133"/>
                <a:gd name="T39" fmla="*/ 1 h 64"/>
                <a:gd name="T40" fmla="*/ 0 w 133"/>
                <a:gd name="T41" fmla="*/ 1 h 64"/>
                <a:gd name="T42" fmla="*/ 0 w 133"/>
                <a:gd name="T43" fmla="*/ 1 h 64"/>
                <a:gd name="T44" fmla="*/ 0 w 133"/>
                <a:gd name="T45" fmla="*/ 1 h 64"/>
                <a:gd name="T46" fmla="*/ 0 w 133"/>
                <a:gd name="T47" fmla="*/ 1 h 64"/>
                <a:gd name="T48" fmla="*/ 0 w 133"/>
                <a:gd name="T49" fmla="*/ 1 h 64"/>
                <a:gd name="T50" fmla="*/ 0 w 133"/>
                <a:gd name="T51" fmla="*/ 1 h 64"/>
                <a:gd name="T52" fmla="*/ 0 w 133"/>
                <a:gd name="T53" fmla="*/ 1 h 64"/>
                <a:gd name="T54" fmla="*/ 0 w 133"/>
                <a:gd name="T55" fmla="*/ 1 h 64"/>
                <a:gd name="T56" fmla="*/ 0 w 133"/>
                <a:gd name="T57" fmla="*/ 1 h 64"/>
                <a:gd name="T58" fmla="*/ 0 w 133"/>
                <a:gd name="T59" fmla="*/ 1 h 64"/>
                <a:gd name="T60" fmla="*/ 0 w 133"/>
                <a:gd name="T61" fmla="*/ 1 h 64"/>
                <a:gd name="T62" fmla="*/ 0 w 133"/>
                <a:gd name="T63" fmla="*/ 1 h 64"/>
                <a:gd name="T64" fmla="*/ 0 w 133"/>
                <a:gd name="T65" fmla="*/ 1 h 64"/>
                <a:gd name="T66" fmla="*/ 0 w 133"/>
                <a:gd name="T67" fmla="*/ 1 h 64"/>
                <a:gd name="T68" fmla="*/ 0 w 133"/>
                <a:gd name="T69" fmla="*/ 1 h 64"/>
                <a:gd name="T70" fmla="*/ 0 w 133"/>
                <a:gd name="T71" fmla="*/ 1 h 64"/>
                <a:gd name="T72" fmla="*/ 0 w 133"/>
                <a:gd name="T73" fmla="*/ 1 h 64"/>
                <a:gd name="T74" fmla="*/ 0 w 133"/>
                <a:gd name="T75" fmla="*/ 1 h 64"/>
                <a:gd name="T76" fmla="*/ 0 w 133"/>
                <a:gd name="T77" fmla="*/ 1 h 64"/>
                <a:gd name="T78" fmla="*/ 0 w 133"/>
                <a:gd name="T79" fmla="*/ 1 h 64"/>
                <a:gd name="T80" fmla="*/ 0 w 133"/>
                <a:gd name="T81" fmla="*/ 1 h 64"/>
                <a:gd name="T82" fmla="*/ 0 w 133"/>
                <a:gd name="T83" fmla="*/ 1 h 64"/>
                <a:gd name="T84" fmla="*/ 0 w 133"/>
                <a:gd name="T85" fmla="*/ 1 h 64"/>
                <a:gd name="T86" fmla="*/ 0 w 133"/>
                <a:gd name="T87" fmla="*/ 1 h 64"/>
                <a:gd name="T88" fmla="*/ 0 w 133"/>
                <a:gd name="T89" fmla="*/ 1 h 64"/>
                <a:gd name="T90" fmla="*/ 0 w 133"/>
                <a:gd name="T91" fmla="*/ 1 h 64"/>
                <a:gd name="T92" fmla="*/ 0 w 133"/>
                <a:gd name="T93" fmla="*/ 1 h 64"/>
                <a:gd name="T94" fmla="*/ 0 w 133"/>
                <a:gd name="T95" fmla="*/ 1 h 64"/>
                <a:gd name="T96" fmla="*/ 0 w 133"/>
                <a:gd name="T97" fmla="*/ 0 h 64"/>
                <a:gd name="T98" fmla="*/ 0 w 133"/>
                <a:gd name="T99" fmla="*/ 0 h 6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3"/>
                <a:gd name="T151" fmla="*/ 0 h 64"/>
                <a:gd name="T152" fmla="*/ 133 w 133"/>
                <a:gd name="T153" fmla="*/ 64 h 6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3" h="64">
                  <a:moveTo>
                    <a:pt x="102" y="0"/>
                  </a:moveTo>
                  <a:lnTo>
                    <a:pt x="102" y="0"/>
                  </a:lnTo>
                  <a:lnTo>
                    <a:pt x="102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0" y="9"/>
                  </a:lnTo>
                  <a:lnTo>
                    <a:pt x="98" y="11"/>
                  </a:lnTo>
                  <a:lnTo>
                    <a:pt x="96" y="13"/>
                  </a:lnTo>
                  <a:lnTo>
                    <a:pt x="96" y="15"/>
                  </a:lnTo>
                  <a:lnTo>
                    <a:pt x="95" y="19"/>
                  </a:lnTo>
                  <a:lnTo>
                    <a:pt x="93" y="21"/>
                  </a:lnTo>
                  <a:lnTo>
                    <a:pt x="89" y="23"/>
                  </a:lnTo>
                  <a:lnTo>
                    <a:pt x="87" y="24"/>
                  </a:lnTo>
                  <a:lnTo>
                    <a:pt x="83" y="26"/>
                  </a:lnTo>
                  <a:lnTo>
                    <a:pt x="79" y="30"/>
                  </a:lnTo>
                  <a:lnTo>
                    <a:pt x="77" y="30"/>
                  </a:lnTo>
                  <a:lnTo>
                    <a:pt x="76" y="30"/>
                  </a:lnTo>
                  <a:lnTo>
                    <a:pt x="72" y="32"/>
                  </a:lnTo>
                  <a:lnTo>
                    <a:pt x="70" y="34"/>
                  </a:lnTo>
                  <a:lnTo>
                    <a:pt x="66" y="34"/>
                  </a:lnTo>
                  <a:lnTo>
                    <a:pt x="64" y="36"/>
                  </a:lnTo>
                  <a:lnTo>
                    <a:pt x="60" y="38"/>
                  </a:lnTo>
                  <a:lnTo>
                    <a:pt x="57" y="38"/>
                  </a:lnTo>
                  <a:lnTo>
                    <a:pt x="53" y="40"/>
                  </a:lnTo>
                  <a:lnTo>
                    <a:pt x="51" y="42"/>
                  </a:lnTo>
                  <a:lnTo>
                    <a:pt x="47" y="43"/>
                  </a:lnTo>
                  <a:lnTo>
                    <a:pt x="43" y="43"/>
                  </a:lnTo>
                  <a:lnTo>
                    <a:pt x="39" y="45"/>
                  </a:lnTo>
                  <a:lnTo>
                    <a:pt x="36" y="47"/>
                  </a:lnTo>
                  <a:lnTo>
                    <a:pt x="34" y="49"/>
                  </a:lnTo>
                  <a:lnTo>
                    <a:pt x="30" y="49"/>
                  </a:lnTo>
                  <a:lnTo>
                    <a:pt x="26" y="51"/>
                  </a:lnTo>
                  <a:lnTo>
                    <a:pt x="22" y="53"/>
                  </a:lnTo>
                  <a:lnTo>
                    <a:pt x="20" y="53"/>
                  </a:lnTo>
                  <a:lnTo>
                    <a:pt x="17" y="55"/>
                  </a:lnTo>
                  <a:lnTo>
                    <a:pt x="15" y="57"/>
                  </a:lnTo>
                  <a:lnTo>
                    <a:pt x="11" y="57"/>
                  </a:lnTo>
                  <a:lnTo>
                    <a:pt x="9" y="59"/>
                  </a:lnTo>
                  <a:lnTo>
                    <a:pt x="7" y="59"/>
                  </a:lnTo>
                  <a:lnTo>
                    <a:pt x="3" y="61"/>
                  </a:lnTo>
                  <a:lnTo>
                    <a:pt x="1" y="62"/>
                  </a:lnTo>
                  <a:lnTo>
                    <a:pt x="0" y="62"/>
                  </a:lnTo>
                  <a:lnTo>
                    <a:pt x="1" y="62"/>
                  </a:lnTo>
                  <a:lnTo>
                    <a:pt x="3" y="62"/>
                  </a:lnTo>
                  <a:lnTo>
                    <a:pt x="7" y="64"/>
                  </a:lnTo>
                  <a:lnTo>
                    <a:pt x="9" y="62"/>
                  </a:lnTo>
                  <a:lnTo>
                    <a:pt x="13" y="62"/>
                  </a:lnTo>
                  <a:lnTo>
                    <a:pt x="15" y="62"/>
                  </a:lnTo>
                  <a:lnTo>
                    <a:pt x="19" y="62"/>
                  </a:lnTo>
                  <a:lnTo>
                    <a:pt x="20" y="62"/>
                  </a:lnTo>
                  <a:lnTo>
                    <a:pt x="24" y="62"/>
                  </a:lnTo>
                  <a:lnTo>
                    <a:pt x="26" y="61"/>
                  </a:lnTo>
                  <a:lnTo>
                    <a:pt x="30" y="61"/>
                  </a:lnTo>
                  <a:lnTo>
                    <a:pt x="32" y="61"/>
                  </a:lnTo>
                  <a:lnTo>
                    <a:pt x="34" y="61"/>
                  </a:lnTo>
                  <a:lnTo>
                    <a:pt x="36" y="59"/>
                  </a:lnTo>
                  <a:lnTo>
                    <a:pt x="39" y="59"/>
                  </a:lnTo>
                  <a:lnTo>
                    <a:pt x="41" y="59"/>
                  </a:lnTo>
                  <a:lnTo>
                    <a:pt x="43" y="59"/>
                  </a:lnTo>
                  <a:lnTo>
                    <a:pt x="45" y="59"/>
                  </a:lnTo>
                  <a:lnTo>
                    <a:pt x="49" y="57"/>
                  </a:lnTo>
                  <a:lnTo>
                    <a:pt x="51" y="57"/>
                  </a:lnTo>
                  <a:lnTo>
                    <a:pt x="53" y="57"/>
                  </a:lnTo>
                  <a:lnTo>
                    <a:pt x="55" y="55"/>
                  </a:lnTo>
                  <a:lnTo>
                    <a:pt x="58" y="55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6" y="53"/>
                  </a:lnTo>
                  <a:lnTo>
                    <a:pt x="68" y="53"/>
                  </a:lnTo>
                  <a:lnTo>
                    <a:pt x="70" y="53"/>
                  </a:lnTo>
                  <a:lnTo>
                    <a:pt x="72" y="51"/>
                  </a:lnTo>
                  <a:lnTo>
                    <a:pt x="76" y="51"/>
                  </a:lnTo>
                  <a:lnTo>
                    <a:pt x="77" y="51"/>
                  </a:lnTo>
                  <a:lnTo>
                    <a:pt x="79" y="49"/>
                  </a:lnTo>
                  <a:lnTo>
                    <a:pt x="81" y="49"/>
                  </a:lnTo>
                  <a:lnTo>
                    <a:pt x="85" y="47"/>
                  </a:lnTo>
                  <a:lnTo>
                    <a:pt x="87" y="47"/>
                  </a:lnTo>
                  <a:lnTo>
                    <a:pt x="91" y="45"/>
                  </a:lnTo>
                  <a:lnTo>
                    <a:pt x="95" y="43"/>
                  </a:lnTo>
                  <a:lnTo>
                    <a:pt x="98" y="42"/>
                  </a:lnTo>
                  <a:lnTo>
                    <a:pt x="102" y="40"/>
                  </a:lnTo>
                  <a:lnTo>
                    <a:pt x="106" y="38"/>
                  </a:lnTo>
                  <a:lnTo>
                    <a:pt x="110" y="36"/>
                  </a:lnTo>
                  <a:lnTo>
                    <a:pt x="112" y="34"/>
                  </a:lnTo>
                  <a:lnTo>
                    <a:pt x="115" y="32"/>
                  </a:lnTo>
                  <a:lnTo>
                    <a:pt x="117" y="28"/>
                  </a:lnTo>
                  <a:lnTo>
                    <a:pt x="119" y="26"/>
                  </a:lnTo>
                  <a:lnTo>
                    <a:pt x="121" y="24"/>
                  </a:lnTo>
                  <a:lnTo>
                    <a:pt x="123" y="21"/>
                  </a:lnTo>
                  <a:lnTo>
                    <a:pt x="125" y="19"/>
                  </a:lnTo>
                  <a:lnTo>
                    <a:pt x="127" y="17"/>
                  </a:lnTo>
                  <a:lnTo>
                    <a:pt x="129" y="13"/>
                  </a:lnTo>
                  <a:lnTo>
                    <a:pt x="129" y="11"/>
                  </a:lnTo>
                  <a:lnTo>
                    <a:pt x="131" y="9"/>
                  </a:lnTo>
                  <a:lnTo>
                    <a:pt x="131" y="5"/>
                  </a:lnTo>
                  <a:lnTo>
                    <a:pt x="133" y="4"/>
                  </a:lnTo>
                  <a:lnTo>
                    <a:pt x="133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8" name="Freeform 156">
              <a:extLst>
                <a:ext uri="{FF2B5EF4-FFF2-40B4-BE49-F238E27FC236}">
                  <a16:creationId xmlns:a16="http://schemas.microsoft.com/office/drawing/2014/main" id="{E7604A5E-3330-349A-FDD2-55F6FACB4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" y="3672"/>
              <a:ext cx="183" cy="177"/>
            </a:xfrm>
            <a:custGeom>
              <a:avLst/>
              <a:gdLst>
                <a:gd name="T0" fmla="*/ 1 w 366"/>
                <a:gd name="T1" fmla="*/ 1 h 353"/>
                <a:gd name="T2" fmla="*/ 1 w 366"/>
                <a:gd name="T3" fmla="*/ 1 h 353"/>
                <a:gd name="T4" fmla="*/ 1 w 366"/>
                <a:gd name="T5" fmla="*/ 1 h 353"/>
                <a:gd name="T6" fmla="*/ 1 w 366"/>
                <a:gd name="T7" fmla="*/ 1 h 353"/>
                <a:gd name="T8" fmla="*/ 1 w 366"/>
                <a:gd name="T9" fmla="*/ 1 h 353"/>
                <a:gd name="T10" fmla="*/ 1 w 366"/>
                <a:gd name="T11" fmla="*/ 1 h 353"/>
                <a:gd name="T12" fmla="*/ 1 w 366"/>
                <a:gd name="T13" fmla="*/ 1 h 353"/>
                <a:gd name="T14" fmla="*/ 1 w 366"/>
                <a:gd name="T15" fmla="*/ 1 h 353"/>
                <a:gd name="T16" fmla="*/ 1 w 366"/>
                <a:gd name="T17" fmla="*/ 1 h 353"/>
                <a:gd name="T18" fmla="*/ 1 w 366"/>
                <a:gd name="T19" fmla="*/ 1 h 353"/>
                <a:gd name="T20" fmla="*/ 1 w 366"/>
                <a:gd name="T21" fmla="*/ 1 h 353"/>
                <a:gd name="T22" fmla="*/ 1 w 366"/>
                <a:gd name="T23" fmla="*/ 1 h 353"/>
                <a:gd name="T24" fmla="*/ 1 w 366"/>
                <a:gd name="T25" fmla="*/ 1 h 353"/>
                <a:gd name="T26" fmla="*/ 1 w 366"/>
                <a:gd name="T27" fmla="*/ 1 h 353"/>
                <a:gd name="T28" fmla="*/ 1 w 366"/>
                <a:gd name="T29" fmla="*/ 1 h 353"/>
                <a:gd name="T30" fmla="*/ 1 w 366"/>
                <a:gd name="T31" fmla="*/ 1 h 353"/>
                <a:gd name="T32" fmla="*/ 1 w 366"/>
                <a:gd name="T33" fmla="*/ 1 h 353"/>
                <a:gd name="T34" fmla="*/ 1 w 366"/>
                <a:gd name="T35" fmla="*/ 1 h 353"/>
                <a:gd name="T36" fmla="*/ 1 w 366"/>
                <a:gd name="T37" fmla="*/ 1 h 353"/>
                <a:gd name="T38" fmla="*/ 1 w 366"/>
                <a:gd name="T39" fmla="*/ 1 h 353"/>
                <a:gd name="T40" fmla="*/ 1 w 366"/>
                <a:gd name="T41" fmla="*/ 1 h 353"/>
                <a:gd name="T42" fmla="*/ 1 w 366"/>
                <a:gd name="T43" fmla="*/ 1 h 353"/>
                <a:gd name="T44" fmla="*/ 1 w 366"/>
                <a:gd name="T45" fmla="*/ 1 h 353"/>
                <a:gd name="T46" fmla="*/ 1 w 366"/>
                <a:gd name="T47" fmla="*/ 1 h 353"/>
                <a:gd name="T48" fmla="*/ 1 w 366"/>
                <a:gd name="T49" fmla="*/ 1 h 353"/>
                <a:gd name="T50" fmla="*/ 1 w 366"/>
                <a:gd name="T51" fmla="*/ 1 h 353"/>
                <a:gd name="T52" fmla="*/ 1 w 366"/>
                <a:gd name="T53" fmla="*/ 1 h 353"/>
                <a:gd name="T54" fmla="*/ 1 w 366"/>
                <a:gd name="T55" fmla="*/ 1 h 353"/>
                <a:gd name="T56" fmla="*/ 1 w 366"/>
                <a:gd name="T57" fmla="*/ 1 h 353"/>
                <a:gd name="T58" fmla="*/ 1 w 366"/>
                <a:gd name="T59" fmla="*/ 1 h 353"/>
                <a:gd name="T60" fmla="*/ 1 w 366"/>
                <a:gd name="T61" fmla="*/ 1 h 353"/>
                <a:gd name="T62" fmla="*/ 1 w 366"/>
                <a:gd name="T63" fmla="*/ 1 h 353"/>
                <a:gd name="T64" fmla="*/ 1 w 366"/>
                <a:gd name="T65" fmla="*/ 1 h 353"/>
                <a:gd name="T66" fmla="*/ 1 w 366"/>
                <a:gd name="T67" fmla="*/ 1 h 353"/>
                <a:gd name="T68" fmla="*/ 1 w 366"/>
                <a:gd name="T69" fmla="*/ 1 h 353"/>
                <a:gd name="T70" fmla="*/ 1 w 366"/>
                <a:gd name="T71" fmla="*/ 1 h 353"/>
                <a:gd name="T72" fmla="*/ 1 w 366"/>
                <a:gd name="T73" fmla="*/ 1 h 353"/>
                <a:gd name="T74" fmla="*/ 1 w 366"/>
                <a:gd name="T75" fmla="*/ 1 h 353"/>
                <a:gd name="T76" fmla="*/ 1 w 366"/>
                <a:gd name="T77" fmla="*/ 1 h 353"/>
                <a:gd name="T78" fmla="*/ 1 w 366"/>
                <a:gd name="T79" fmla="*/ 1 h 353"/>
                <a:gd name="T80" fmla="*/ 1 w 366"/>
                <a:gd name="T81" fmla="*/ 1 h 353"/>
                <a:gd name="T82" fmla="*/ 1 w 366"/>
                <a:gd name="T83" fmla="*/ 1 h 353"/>
                <a:gd name="T84" fmla="*/ 1 w 366"/>
                <a:gd name="T85" fmla="*/ 1 h 353"/>
                <a:gd name="T86" fmla="*/ 1 w 366"/>
                <a:gd name="T87" fmla="*/ 1 h 353"/>
                <a:gd name="T88" fmla="*/ 1 w 366"/>
                <a:gd name="T89" fmla="*/ 1 h 353"/>
                <a:gd name="T90" fmla="*/ 1 w 366"/>
                <a:gd name="T91" fmla="*/ 1 h 353"/>
                <a:gd name="T92" fmla="*/ 1 w 366"/>
                <a:gd name="T93" fmla="*/ 1 h 353"/>
                <a:gd name="T94" fmla="*/ 1 w 366"/>
                <a:gd name="T95" fmla="*/ 1 h 353"/>
                <a:gd name="T96" fmla="*/ 1 w 366"/>
                <a:gd name="T97" fmla="*/ 1 h 353"/>
                <a:gd name="T98" fmla="*/ 1 w 366"/>
                <a:gd name="T99" fmla="*/ 1 h 353"/>
                <a:gd name="T100" fmla="*/ 1 w 366"/>
                <a:gd name="T101" fmla="*/ 1 h 353"/>
                <a:gd name="T102" fmla="*/ 1 w 366"/>
                <a:gd name="T103" fmla="*/ 1 h 353"/>
                <a:gd name="T104" fmla="*/ 1 w 366"/>
                <a:gd name="T105" fmla="*/ 1 h 353"/>
                <a:gd name="T106" fmla="*/ 1 w 366"/>
                <a:gd name="T107" fmla="*/ 1 h 3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66"/>
                <a:gd name="T163" fmla="*/ 0 h 353"/>
                <a:gd name="T164" fmla="*/ 366 w 366"/>
                <a:gd name="T165" fmla="*/ 353 h 35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66" h="353">
                  <a:moveTo>
                    <a:pt x="2" y="251"/>
                  </a:moveTo>
                  <a:lnTo>
                    <a:pt x="0" y="295"/>
                  </a:lnTo>
                  <a:lnTo>
                    <a:pt x="2" y="295"/>
                  </a:lnTo>
                  <a:lnTo>
                    <a:pt x="2" y="296"/>
                  </a:lnTo>
                  <a:lnTo>
                    <a:pt x="4" y="298"/>
                  </a:lnTo>
                  <a:lnTo>
                    <a:pt x="5" y="300"/>
                  </a:lnTo>
                  <a:lnTo>
                    <a:pt x="5" y="302"/>
                  </a:lnTo>
                  <a:lnTo>
                    <a:pt x="9" y="304"/>
                  </a:lnTo>
                  <a:lnTo>
                    <a:pt x="11" y="306"/>
                  </a:lnTo>
                  <a:lnTo>
                    <a:pt x="13" y="308"/>
                  </a:lnTo>
                  <a:lnTo>
                    <a:pt x="15" y="312"/>
                  </a:lnTo>
                  <a:lnTo>
                    <a:pt x="17" y="314"/>
                  </a:lnTo>
                  <a:lnTo>
                    <a:pt x="21" y="317"/>
                  </a:lnTo>
                  <a:lnTo>
                    <a:pt x="23" y="319"/>
                  </a:lnTo>
                  <a:lnTo>
                    <a:pt x="26" y="323"/>
                  </a:lnTo>
                  <a:lnTo>
                    <a:pt x="30" y="325"/>
                  </a:lnTo>
                  <a:lnTo>
                    <a:pt x="32" y="329"/>
                  </a:lnTo>
                  <a:lnTo>
                    <a:pt x="36" y="331"/>
                  </a:lnTo>
                  <a:lnTo>
                    <a:pt x="38" y="334"/>
                  </a:lnTo>
                  <a:lnTo>
                    <a:pt x="42" y="336"/>
                  </a:lnTo>
                  <a:lnTo>
                    <a:pt x="43" y="338"/>
                  </a:lnTo>
                  <a:lnTo>
                    <a:pt x="47" y="342"/>
                  </a:lnTo>
                  <a:lnTo>
                    <a:pt x="49" y="344"/>
                  </a:lnTo>
                  <a:lnTo>
                    <a:pt x="53" y="346"/>
                  </a:lnTo>
                  <a:lnTo>
                    <a:pt x="55" y="348"/>
                  </a:lnTo>
                  <a:lnTo>
                    <a:pt x="59" y="350"/>
                  </a:lnTo>
                  <a:lnTo>
                    <a:pt x="61" y="352"/>
                  </a:lnTo>
                  <a:lnTo>
                    <a:pt x="64" y="352"/>
                  </a:lnTo>
                  <a:lnTo>
                    <a:pt x="66" y="353"/>
                  </a:lnTo>
                  <a:lnTo>
                    <a:pt x="68" y="353"/>
                  </a:lnTo>
                  <a:lnTo>
                    <a:pt x="70" y="353"/>
                  </a:lnTo>
                  <a:lnTo>
                    <a:pt x="72" y="353"/>
                  </a:lnTo>
                  <a:lnTo>
                    <a:pt x="74" y="353"/>
                  </a:lnTo>
                  <a:lnTo>
                    <a:pt x="78" y="353"/>
                  </a:lnTo>
                  <a:lnTo>
                    <a:pt x="80" y="352"/>
                  </a:lnTo>
                  <a:lnTo>
                    <a:pt x="83" y="352"/>
                  </a:lnTo>
                  <a:lnTo>
                    <a:pt x="85" y="352"/>
                  </a:lnTo>
                  <a:lnTo>
                    <a:pt x="89" y="352"/>
                  </a:lnTo>
                  <a:lnTo>
                    <a:pt x="93" y="352"/>
                  </a:lnTo>
                  <a:lnTo>
                    <a:pt x="97" y="352"/>
                  </a:lnTo>
                  <a:lnTo>
                    <a:pt x="100" y="350"/>
                  </a:lnTo>
                  <a:lnTo>
                    <a:pt x="106" y="350"/>
                  </a:lnTo>
                  <a:lnTo>
                    <a:pt x="110" y="350"/>
                  </a:lnTo>
                  <a:lnTo>
                    <a:pt x="114" y="350"/>
                  </a:lnTo>
                  <a:lnTo>
                    <a:pt x="119" y="348"/>
                  </a:lnTo>
                  <a:lnTo>
                    <a:pt x="125" y="348"/>
                  </a:lnTo>
                  <a:lnTo>
                    <a:pt x="131" y="348"/>
                  </a:lnTo>
                  <a:lnTo>
                    <a:pt x="137" y="348"/>
                  </a:lnTo>
                  <a:lnTo>
                    <a:pt x="142" y="346"/>
                  </a:lnTo>
                  <a:lnTo>
                    <a:pt x="148" y="346"/>
                  </a:lnTo>
                  <a:lnTo>
                    <a:pt x="154" y="346"/>
                  </a:lnTo>
                  <a:lnTo>
                    <a:pt x="159" y="346"/>
                  </a:lnTo>
                  <a:lnTo>
                    <a:pt x="167" y="344"/>
                  </a:lnTo>
                  <a:lnTo>
                    <a:pt x="173" y="344"/>
                  </a:lnTo>
                  <a:lnTo>
                    <a:pt x="178" y="344"/>
                  </a:lnTo>
                  <a:lnTo>
                    <a:pt x="186" y="344"/>
                  </a:lnTo>
                  <a:lnTo>
                    <a:pt x="192" y="342"/>
                  </a:lnTo>
                  <a:lnTo>
                    <a:pt x="199" y="342"/>
                  </a:lnTo>
                  <a:lnTo>
                    <a:pt x="207" y="342"/>
                  </a:lnTo>
                  <a:lnTo>
                    <a:pt x="213" y="340"/>
                  </a:lnTo>
                  <a:lnTo>
                    <a:pt x="220" y="340"/>
                  </a:lnTo>
                  <a:lnTo>
                    <a:pt x="226" y="340"/>
                  </a:lnTo>
                  <a:lnTo>
                    <a:pt x="233" y="338"/>
                  </a:lnTo>
                  <a:lnTo>
                    <a:pt x="239" y="338"/>
                  </a:lnTo>
                  <a:lnTo>
                    <a:pt x="247" y="336"/>
                  </a:lnTo>
                  <a:lnTo>
                    <a:pt x="252" y="336"/>
                  </a:lnTo>
                  <a:lnTo>
                    <a:pt x="260" y="336"/>
                  </a:lnTo>
                  <a:lnTo>
                    <a:pt x="266" y="334"/>
                  </a:lnTo>
                  <a:lnTo>
                    <a:pt x="271" y="334"/>
                  </a:lnTo>
                  <a:lnTo>
                    <a:pt x="279" y="334"/>
                  </a:lnTo>
                  <a:lnTo>
                    <a:pt x="285" y="333"/>
                  </a:lnTo>
                  <a:lnTo>
                    <a:pt x="290" y="333"/>
                  </a:lnTo>
                  <a:lnTo>
                    <a:pt x="296" y="333"/>
                  </a:lnTo>
                  <a:lnTo>
                    <a:pt x="302" y="331"/>
                  </a:lnTo>
                  <a:lnTo>
                    <a:pt x="307" y="331"/>
                  </a:lnTo>
                  <a:lnTo>
                    <a:pt x="313" y="331"/>
                  </a:lnTo>
                  <a:lnTo>
                    <a:pt x="319" y="329"/>
                  </a:lnTo>
                  <a:lnTo>
                    <a:pt x="325" y="329"/>
                  </a:lnTo>
                  <a:lnTo>
                    <a:pt x="328" y="327"/>
                  </a:lnTo>
                  <a:lnTo>
                    <a:pt x="332" y="327"/>
                  </a:lnTo>
                  <a:lnTo>
                    <a:pt x="338" y="327"/>
                  </a:lnTo>
                  <a:lnTo>
                    <a:pt x="342" y="325"/>
                  </a:lnTo>
                  <a:lnTo>
                    <a:pt x="345" y="325"/>
                  </a:lnTo>
                  <a:lnTo>
                    <a:pt x="349" y="325"/>
                  </a:lnTo>
                  <a:lnTo>
                    <a:pt x="353" y="323"/>
                  </a:lnTo>
                  <a:lnTo>
                    <a:pt x="355" y="323"/>
                  </a:lnTo>
                  <a:lnTo>
                    <a:pt x="357" y="323"/>
                  </a:lnTo>
                  <a:lnTo>
                    <a:pt x="361" y="321"/>
                  </a:lnTo>
                  <a:lnTo>
                    <a:pt x="363" y="321"/>
                  </a:lnTo>
                  <a:lnTo>
                    <a:pt x="364" y="321"/>
                  </a:lnTo>
                  <a:lnTo>
                    <a:pt x="366" y="319"/>
                  </a:lnTo>
                  <a:lnTo>
                    <a:pt x="366" y="317"/>
                  </a:lnTo>
                  <a:lnTo>
                    <a:pt x="366" y="315"/>
                  </a:lnTo>
                  <a:lnTo>
                    <a:pt x="366" y="314"/>
                  </a:lnTo>
                  <a:lnTo>
                    <a:pt x="366" y="312"/>
                  </a:lnTo>
                  <a:lnTo>
                    <a:pt x="366" y="308"/>
                  </a:lnTo>
                  <a:lnTo>
                    <a:pt x="366" y="306"/>
                  </a:lnTo>
                  <a:lnTo>
                    <a:pt x="366" y="302"/>
                  </a:lnTo>
                  <a:lnTo>
                    <a:pt x="366" y="300"/>
                  </a:lnTo>
                  <a:lnTo>
                    <a:pt x="366" y="296"/>
                  </a:lnTo>
                  <a:lnTo>
                    <a:pt x="366" y="291"/>
                  </a:lnTo>
                  <a:lnTo>
                    <a:pt x="366" y="287"/>
                  </a:lnTo>
                  <a:lnTo>
                    <a:pt x="366" y="283"/>
                  </a:lnTo>
                  <a:lnTo>
                    <a:pt x="364" y="277"/>
                  </a:lnTo>
                  <a:lnTo>
                    <a:pt x="364" y="272"/>
                  </a:lnTo>
                  <a:lnTo>
                    <a:pt x="364" y="266"/>
                  </a:lnTo>
                  <a:lnTo>
                    <a:pt x="364" y="262"/>
                  </a:lnTo>
                  <a:lnTo>
                    <a:pt x="364" y="255"/>
                  </a:lnTo>
                  <a:lnTo>
                    <a:pt x="364" y="249"/>
                  </a:lnTo>
                  <a:lnTo>
                    <a:pt x="364" y="243"/>
                  </a:lnTo>
                  <a:lnTo>
                    <a:pt x="364" y="237"/>
                  </a:lnTo>
                  <a:lnTo>
                    <a:pt x="364" y="230"/>
                  </a:lnTo>
                  <a:lnTo>
                    <a:pt x="364" y="224"/>
                  </a:lnTo>
                  <a:lnTo>
                    <a:pt x="364" y="217"/>
                  </a:lnTo>
                  <a:lnTo>
                    <a:pt x="364" y="211"/>
                  </a:lnTo>
                  <a:lnTo>
                    <a:pt x="364" y="203"/>
                  </a:lnTo>
                  <a:lnTo>
                    <a:pt x="364" y="196"/>
                  </a:lnTo>
                  <a:lnTo>
                    <a:pt x="364" y="188"/>
                  </a:lnTo>
                  <a:lnTo>
                    <a:pt x="364" y="182"/>
                  </a:lnTo>
                  <a:lnTo>
                    <a:pt x="364" y="175"/>
                  </a:lnTo>
                  <a:lnTo>
                    <a:pt x="364" y="167"/>
                  </a:lnTo>
                  <a:lnTo>
                    <a:pt x="364" y="160"/>
                  </a:lnTo>
                  <a:lnTo>
                    <a:pt x="364" y="154"/>
                  </a:lnTo>
                  <a:lnTo>
                    <a:pt x="364" y="146"/>
                  </a:lnTo>
                  <a:lnTo>
                    <a:pt x="364" y="139"/>
                  </a:lnTo>
                  <a:lnTo>
                    <a:pt x="364" y="131"/>
                  </a:lnTo>
                  <a:lnTo>
                    <a:pt x="364" y="123"/>
                  </a:lnTo>
                  <a:lnTo>
                    <a:pt x="363" y="116"/>
                  </a:lnTo>
                  <a:lnTo>
                    <a:pt x="363" y="110"/>
                  </a:lnTo>
                  <a:lnTo>
                    <a:pt x="363" y="103"/>
                  </a:lnTo>
                  <a:lnTo>
                    <a:pt x="363" y="97"/>
                  </a:lnTo>
                  <a:lnTo>
                    <a:pt x="363" y="89"/>
                  </a:lnTo>
                  <a:lnTo>
                    <a:pt x="363" y="84"/>
                  </a:lnTo>
                  <a:lnTo>
                    <a:pt x="363" y="76"/>
                  </a:lnTo>
                  <a:lnTo>
                    <a:pt x="363" y="70"/>
                  </a:lnTo>
                  <a:lnTo>
                    <a:pt x="363" y="64"/>
                  </a:lnTo>
                  <a:lnTo>
                    <a:pt x="363" y="59"/>
                  </a:lnTo>
                  <a:lnTo>
                    <a:pt x="363" y="53"/>
                  </a:lnTo>
                  <a:lnTo>
                    <a:pt x="363" y="47"/>
                  </a:lnTo>
                  <a:lnTo>
                    <a:pt x="363" y="42"/>
                  </a:lnTo>
                  <a:lnTo>
                    <a:pt x="363" y="38"/>
                  </a:lnTo>
                  <a:lnTo>
                    <a:pt x="363" y="32"/>
                  </a:lnTo>
                  <a:lnTo>
                    <a:pt x="363" y="28"/>
                  </a:lnTo>
                  <a:lnTo>
                    <a:pt x="363" y="23"/>
                  </a:lnTo>
                  <a:lnTo>
                    <a:pt x="363" y="21"/>
                  </a:lnTo>
                  <a:lnTo>
                    <a:pt x="363" y="17"/>
                  </a:lnTo>
                  <a:lnTo>
                    <a:pt x="363" y="13"/>
                  </a:lnTo>
                  <a:lnTo>
                    <a:pt x="363" y="9"/>
                  </a:lnTo>
                  <a:lnTo>
                    <a:pt x="363" y="7"/>
                  </a:lnTo>
                  <a:lnTo>
                    <a:pt x="363" y="6"/>
                  </a:lnTo>
                  <a:lnTo>
                    <a:pt x="363" y="4"/>
                  </a:lnTo>
                  <a:lnTo>
                    <a:pt x="363" y="2"/>
                  </a:lnTo>
                  <a:lnTo>
                    <a:pt x="363" y="0"/>
                  </a:lnTo>
                  <a:lnTo>
                    <a:pt x="340" y="9"/>
                  </a:lnTo>
                  <a:lnTo>
                    <a:pt x="334" y="304"/>
                  </a:lnTo>
                  <a:lnTo>
                    <a:pt x="70" y="336"/>
                  </a:lnTo>
                  <a:lnTo>
                    <a:pt x="23" y="298"/>
                  </a:lnTo>
                  <a:lnTo>
                    <a:pt x="24" y="258"/>
                  </a:lnTo>
                  <a:lnTo>
                    <a:pt x="55" y="234"/>
                  </a:lnTo>
                  <a:lnTo>
                    <a:pt x="61" y="296"/>
                  </a:lnTo>
                  <a:lnTo>
                    <a:pt x="76" y="213"/>
                  </a:lnTo>
                  <a:lnTo>
                    <a:pt x="2" y="2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9" name="Freeform 157">
              <a:extLst>
                <a:ext uri="{FF2B5EF4-FFF2-40B4-BE49-F238E27FC236}">
                  <a16:creationId xmlns:a16="http://schemas.microsoft.com/office/drawing/2014/main" id="{D4C2C132-1BEE-DE15-3D80-72D222B70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1" y="3563"/>
              <a:ext cx="195" cy="111"/>
            </a:xfrm>
            <a:custGeom>
              <a:avLst/>
              <a:gdLst>
                <a:gd name="T0" fmla="*/ 0 w 392"/>
                <a:gd name="T1" fmla="*/ 0 h 223"/>
                <a:gd name="T2" fmla="*/ 0 w 392"/>
                <a:gd name="T3" fmla="*/ 0 h 223"/>
                <a:gd name="T4" fmla="*/ 0 w 392"/>
                <a:gd name="T5" fmla="*/ 0 h 223"/>
                <a:gd name="T6" fmla="*/ 0 w 392"/>
                <a:gd name="T7" fmla="*/ 0 h 223"/>
                <a:gd name="T8" fmla="*/ 0 w 392"/>
                <a:gd name="T9" fmla="*/ 0 h 223"/>
                <a:gd name="T10" fmla="*/ 0 w 392"/>
                <a:gd name="T11" fmla="*/ 0 h 223"/>
                <a:gd name="T12" fmla="*/ 0 w 392"/>
                <a:gd name="T13" fmla="*/ 0 h 223"/>
                <a:gd name="T14" fmla="*/ 0 w 392"/>
                <a:gd name="T15" fmla="*/ 0 h 223"/>
                <a:gd name="T16" fmla="*/ 0 w 392"/>
                <a:gd name="T17" fmla="*/ 0 h 223"/>
                <a:gd name="T18" fmla="*/ 0 w 392"/>
                <a:gd name="T19" fmla="*/ 0 h 223"/>
                <a:gd name="T20" fmla="*/ 0 w 392"/>
                <a:gd name="T21" fmla="*/ 0 h 223"/>
                <a:gd name="T22" fmla="*/ 0 w 392"/>
                <a:gd name="T23" fmla="*/ 0 h 223"/>
                <a:gd name="T24" fmla="*/ 0 w 392"/>
                <a:gd name="T25" fmla="*/ 0 h 223"/>
                <a:gd name="T26" fmla="*/ 0 w 392"/>
                <a:gd name="T27" fmla="*/ 0 h 223"/>
                <a:gd name="T28" fmla="*/ 0 w 392"/>
                <a:gd name="T29" fmla="*/ 0 h 223"/>
                <a:gd name="T30" fmla="*/ 0 w 392"/>
                <a:gd name="T31" fmla="*/ 0 h 223"/>
                <a:gd name="T32" fmla="*/ 0 w 392"/>
                <a:gd name="T33" fmla="*/ 0 h 223"/>
                <a:gd name="T34" fmla="*/ 0 w 392"/>
                <a:gd name="T35" fmla="*/ 0 h 223"/>
                <a:gd name="T36" fmla="*/ 0 w 392"/>
                <a:gd name="T37" fmla="*/ 0 h 223"/>
                <a:gd name="T38" fmla="*/ 0 w 392"/>
                <a:gd name="T39" fmla="*/ 0 h 223"/>
                <a:gd name="T40" fmla="*/ 0 w 392"/>
                <a:gd name="T41" fmla="*/ 0 h 223"/>
                <a:gd name="T42" fmla="*/ 0 w 392"/>
                <a:gd name="T43" fmla="*/ 0 h 223"/>
                <a:gd name="T44" fmla="*/ 0 w 392"/>
                <a:gd name="T45" fmla="*/ 0 h 223"/>
                <a:gd name="T46" fmla="*/ 0 w 392"/>
                <a:gd name="T47" fmla="*/ 0 h 223"/>
                <a:gd name="T48" fmla="*/ 0 w 392"/>
                <a:gd name="T49" fmla="*/ 0 h 223"/>
                <a:gd name="T50" fmla="*/ 0 w 392"/>
                <a:gd name="T51" fmla="*/ 0 h 223"/>
                <a:gd name="T52" fmla="*/ 0 w 392"/>
                <a:gd name="T53" fmla="*/ 0 h 223"/>
                <a:gd name="T54" fmla="*/ 0 w 392"/>
                <a:gd name="T55" fmla="*/ 0 h 223"/>
                <a:gd name="T56" fmla="*/ 0 w 392"/>
                <a:gd name="T57" fmla="*/ 0 h 223"/>
                <a:gd name="T58" fmla="*/ 0 w 392"/>
                <a:gd name="T59" fmla="*/ 0 h 223"/>
                <a:gd name="T60" fmla="*/ 0 w 392"/>
                <a:gd name="T61" fmla="*/ 0 h 223"/>
                <a:gd name="T62" fmla="*/ 0 w 392"/>
                <a:gd name="T63" fmla="*/ 0 h 223"/>
                <a:gd name="T64" fmla="*/ 0 w 392"/>
                <a:gd name="T65" fmla="*/ 0 h 223"/>
                <a:gd name="T66" fmla="*/ 0 w 392"/>
                <a:gd name="T67" fmla="*/ 0 h 223"/>
                <a:gd name="T68" fmla="*/ 0 w 392"/>
                <a:gd name="T69" fmla="*/ 0 h 223"/>
                <a:gd name="T70" fmla="*/ 0 w 392"/>
                <a:gd name="T71" fmla="*/ 0 h 223"/>
                <a:gd name="T72" fmla="*/ 0 w 392"/>
                <a:gd name="T73" fmla="*/ 0 h 223"/>
                <a:gd name="T74" fmla="*/ 0 w 392"/>
                <a:gd name="T75" fmla="*/ 0 h 223"/>
                <a:gd name="T76" fmla="*/ 0 w 392"/>
                <a:gd name="T77" fmla="*/ 0 h 223"/>
                <a:gd name="T78" fmla="*/ 0 w 392"/>
                <a:gd name="T79" fmla="*/ 0 h 223"/>
                <a:gd name="T80" fmla="*/ 0 w 392"/>
                <a:gd name="T81" fmla="*/ 0 h 223"/>
                <a:gd name="T82" fmla="*/ 0 w 392"/>
                <a:gd name="T83" fmla="*/ 0 h 223"/>
                <a:gd name="T84" fmla="*/ 0 w 392"/>
                <a:gd name="T85" fmla="*/ 0 h 223"/>
                <a:gd name="T86" fmla="*/ 0 w 392"/>
                <a:gd name="T87" fmla="*/ 0 h 223"/>
                <a:gd name="T88" fmla="*/ 0 w 392"/>
                <a:gd name="T89" fmla="*/ 0 h 223"/>
                <a:gd name="T90" fmla="*/ 0 w 392"/>
                <a:gd name="T91" fmla="*/ 0 h 223"/>
                <a:gd name="T92" fmla="*/ 0 w 392"/>
                <a:gd name="T93" fmla="*/ 0 h 223"/>
                <a:gd name="T94" fmla="*/ 0 w 392"/>
                <a:gd name="T95" fmla="*/ 0 h 223"/>
                <a:gd name="T96" fmla="*/ 0 w 392"/>
                <a:gd name="T97" fmla="*/ 0 h 223"/>
                <a:gd name="T98" fmla="*/ 0 w 392"/>
                <a:gd name="T99" fmla="*/ 0 h 223"/>
                <a:gd name="T100" fmla="*/ 0 w 392"/>
                <a:gd name="T101" fmla="*/ 0 h 223"/>
                <a:gd name="T102" fmla="*/ 0 w 392"/>
                <a:gd name="T103" fmla="*/ 0 h 223"/>
                <a:gd name="T104" fmla="*/ 0 w 392"/>
                <a:gd name="T105" fmla="*/ 0 h 223"/>
                <a:gd name="T106" fmla="*/ 0 w 392"/>
                <a:gd name="T107" fmla="*/ 0 h 223"/>
                <a:gd name="T108" fmla="*/ 0 w 392"/>
                <a:gd name="T109" fmla="*/ 0 h 223"/>
                <a:gd name="T110" fmla="*/ 0 w 392"/>
                <a:gd name="T111" fmla="*/ 0 h 223"/>
                <a:gd name="T112" fmla="*/ 0 w 392"/>
                <a:gd name="T113" fmla="*/ 0 h 223"/>
                <a:gd name="T114" fmla="*/ 0 w 392"/>
                <a:gd name="T115" fmla="*/ 0 h 223"/>
                <a:gd name="T116" fmla="*/ 0 w 392"/>
                <a:gd name="T117" fmla="*/ 0 h 223"/>
                <a:gd name="T118" fmla="*/ 0 w 392"/>
                <a:gd name="T119" fmla="*/ 0 h 223"/>
                <a:gd name="T120" fmla="*/ 0 w 392"/>
                <a:gd name="T121" fmla="*/ 0 h 22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92"/>
                <a:gd name="T184" fmla="*/ 0 h 223"/>
                <a:gd name="T185" fmla="*/ 392 w 392"/>
                <a:gd name="T186" fmla="*/ 223 h 22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92" h="223">
                  <a:moveTo>
                    <a:pt x="44" y="137"/>
                  </a:moveTo>
                  <a:lnTo>
                    <a:pt x="42" y="137"/>
                  </a:lnTo>
                  <a:lnTo>
                    <a:pt x="40" y="133"/>
                  </a:lnTo>
                  <a:lnTo>
                    <a:pt x="40" y="131"/>
                  </a:lnTo>
                  <a:lnTo>
                    <a:pt x="38" y="130"/>
                  </a:lnTo>
                  <a:lnTo>
                    <a:pt x="36" y="126"/>
                  </a:lnTo>
                  <a:lnTo>
                    <a:pt x="34" y="124"/>
                  </a:lnTo>
                  <a:lnTo>
                    <a:pt x="33" y="120"/>
                  </a:lnTo>
                  <a:lnTo>
                    <a:pt x="31" y="116"/>
                  </a:lnTo>
                  <a:lnTo>
                    <a:pt x="29" y="112"/>
                  </a:lnTo>
                  <a:lnTo>
                    <a:pt x="27" y="109"/>
                  </a:lnTo>
                  <a:lnTo>
                    <a:pt x="27" y="107"/>
                  </a:lnTo>
                  <a:lnTo>
                    <a:pt x="25" y="105"/>
                  </a:lnTo>
                  <a:lnTo>
                    <a:pt x="23" y="103"/>
                  </a:lnTo>
                  <a:lnTo>
                    <a:pt x="23" y="101"/>
                  </a:lnTo>
                  <a:lnTo>
                    <a:pt x="23" y="97"/>
                  </a:lnTo>
                  <a:lnTo>
                    <a:pt x="21" y="95"/>
                  </a:lnTo>
                  <a:lnTo>
                    <a:pt x="19" y="93"/>
                  </a:lnTo>
                  <a:lnTo>
                    <a:pt x="19" y="92"/>
                  </a:lnTo>
                  <a:lnTo>
                    <a:pt x="17" y="90"/>
                  </a:lnTo>
                  <a:lnTo>
                    <a:pt x="17" y="88"/>
                  </a:lnTo>
                  <a:lnTo>
                    <a:pt x="15" y="86"/>
                  </a:lnTo>
                  <a:lnTo>
                    <a:pt x="15" y="82"/>
                  </a:lnTo>
                  <a:lnTo>
                    <a:pt x="14" y="80"/>
                  </a:lnTo>
                  <a:lnTo>
                    <a:pt x="14" y="78"/>
                  </a:lnTo>
                  <a:lnTo>
                    <a:pt x="12" y="76"/>
                  </a:lnTo>
                  <a:lnTo>
                    <a:pt x="12" y="74"/>
                  </a:lnTo>
                  <a:lnTo>
                    <a:pt x="10" y="73"/>
                  </a:lnTo>
                  <a:lnTo>
                    <a:pt x="8" y="71"/>
                  </a:lnTo>
                  <a:lnTo>
                    <a:pt x="8" y="69"/>
                  </a:lnTo>
                  <a:lnTo>
                    <a:pt x="8" y="67"/>
                  </a:lnTo>
                  <a:lnTo>
                    <a:pt x="6" y="63"/>
                  </a:lnTo>
                  <a:lnTo>
                    <a:pt x="4" y="59"/>
                  </a:lnTo>
                  <a:lnTo>
                    <a:pt x="2" y="55"/>
                  </a:lnTo>
                  <a:lnTo>
                    <a:pt x="2" y="52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6" y="36"/>
                  </a:lnTo>
                  <a:lnTo>
                    <a:pt x="8" y="36"/>
                  </a:lnTo>
                  <a:lnTo>
                    <a:pt x="10" y="34"/>
                  </a:lnTo>
                  <a:lnTo>
                    <a:pt x="12" y="33"/>
                  </a:lnTo>
                  <a:lnTo>
                    <a:pt x="14" y="33"/>
                  </a:lnTo>
                  <a:lnTo>
                    <a:pt x="15" y="31"/>
                  </a:lnTo>
                  <a:lnTo>
                    <a:pt x="17" y="29"/>
                  </a:lnTo>
                  <a:lnTo>
                    <a:pt x="21" y="29"/>
                  </a:lnTo>
                  <a:lnTo>
                    <a:pt x="23" y="27"/>
                  </a:lnTo>
                  <a:lnTo>
                    <a:pt x="25" y="25"/>
                  </a:lnTo>
                  <a:lnTo>
                    <a:pt x="29" y="25"/>
                  </a:lnTo>
                  <a:lnTo>
                    <a:pt x="33" y="23"/>
                  </a:lnTo>
                  <a:lnTo>
                    <a:pt x="34" y="23"/>
                  </a:lnTo>
                  <a:lnTo>
                    <a:pt x="38" y="21"/>
                  </a:lnTo>
                  <a:lnTo>
                    <a:pt x="40" y="19"/>
                  </a:lnTo>
                  <a:lnTo>
                    <a:pt x="42" y="19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52" y="17"/>
                  </a:lnTo>
                  <a:lnTo>
                    <a:pt x="53" y="15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9" y="15"/>
                  </a:lnTo>
                  <a:lnTo>
                    <a:pt x="61" y="15"/>
                  </a:lnTo>
                  <a:lnTo>
                    <a:pt x="63" y="15"/>
                  </a:lnTo>
                  <a:lnTo>
                    <a:pt x="65" y="17"/>
                  </a:lnTo>
                  <a:lnTo>
                    <a:pt x="67" y="19"/>
                  </a:lnTo>
                  <a:lnTo>
                    <a:pt x="67" y="21"/>
                  </a:lnTo>
                  <a:lnTo>
                    <a:pt x="69" y="25"/>
                  </a:lnTo>
                  <a:lnTo>
                    <a:pt x="69" y="27"/>
                  </a:lnTo>
                  <a:lnTo>
                    <a:pt x="71" y="29"/>
                  </a:lnTo>
                  <a:lnTo>
                    <a:pt x="71" y="31"/>
                  </a:lnTo>
                  <a:lnTo>
                    <a:pt x="72" y="34"/>
                  </a:lnTo>
                  <a:lnTo>
                    <a:pt x="72" y="36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2"/>
                  </a:lnTo>
                  <a:lnTo>
                    <a:pt x="78" y="46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82" y="53"/>
                  </a:lnTo>
                  <a:lnTo>
                    <a:pt x="84" y="55"/>
                  </a:lnTo>
                  <a:lnTo>
                    <a:pt x="84" y="57"/>
                  </a:lnTo>
                  <a:lnTo>
                    <a:pt x="86" y="59"/>
                  </a:lnTo>
                  <a:lnTo>
                    <a:pt x="88" y="61"/>
                  </a:lnTo>
                  <a:lnTo>
                    <a:pt x="88" y="63"/>
                  </a:lnTo>
                  <a:lnTo>
                    <a:pt x="90" y="65"/>
                  </a:lnTo>
                  <a:lnTo>
                    <a:pt x="91" y="67"/>
                  </a:lnTo>
                  <a:lnTo>
                    <a:pt x="91" y="69"/>
                  </a:lnTo>
                  <a:lnTo>
                    <a:pt x="93" y="73"/>
                  </a:lnTo>
                  <a:lnTo>
                    <a:pt x="95" y="74"/>
                  </a:lnTo>
                  <a:lnTo>
                    <a:pt x="95" y="76"/>
                  </a:lnTo>
                  <a:lnTo>
                    <a:pt x="97" y="76"/>
                  </a:lnTo>
                  <a:lnTo>
                    <a:pt x="97" y="74"/>
                  </a:lnTo>
                  <a:lnTo>
                    <a:pt x="97" y="73"/>
                  </a:lnTo>
                  <a:lnTo>
                    <a:pt x="95" y="69"/>
                  </a:lnTo>
                  <a:lnTo>
                    <a:pt x="95" y="67"/>
                  </a:lnTo>
                  <a:lnTo>
                    <a:pt x="95" y="65"/>
                  </a:lnTo>
                  <a:lnTo>
                    <a:pt x="97" y="63"/>
                  </a:lnTo>
                  <a:lnTo>
                    <a:pt x="97" y="59"/>
                  </a:lnTo>
                  <a:lnTo>
                    <a:pt x="97" y="57"/>
                  </a:lnTo>
                  <a:lnTo>
                    <a:pt x="97" y="53"/>
                  </a:lnTo>
                  <a:lnTo>
                    <a:pt x="97" y="52"/>
                  </a:lnTo>
                  <a:lnTo>
                    <a:pt x="97" y="50"/>
                  </a:lnTo>
                  <a:lnTo>
                    <a:pt x="99" y="48"/>
                  </a:lnTo>
                  <a:lnTo>
                    <a:pt x="101" y="46"/>
                  </a:lnTo>
                  <a:lnTo>
                    <a:pt x="103" y="44"/>
                  </a:lnTo>
                  <a:lnTo>
                    <a:pt x="107" y="44"/>
                  </a:lnTo>
                  <a:lnTo>
                    <a:pt x="110" y="44"/>
                  </a:lnTo>
                  <a:lnTo>
                    <a:pt x="112" y="44"/>
                  </a:lnTo>
                  <a:lnTo>
                    <a:pt x="118" y="42"/>
                  </a:lnTo>
                  <a:lnTo>
                    <a:pt x="120" y="42"/>
                  </a:lnTo>
                  <a:lnTo>
                    <a:pt x="122" y="42"/>
                  </a:lnTo>
                  <a:lnTo>
                    <a:pt x="124" y="42"/>
                  </a:lnTo>
                  <a:lnTo>
                    <a:pt x="126" y="42"/>
                  </a:lnTo>
                  <a:lnTo>
                    <a:pt x="128" y="42"/>
                  </a:lnTo>
                  <a:lnTo>
                    <a:pt x="129" y="42"/>
                  </a:lnTo>
                  <a:lnTo>
                    <a:pt x="131" y="42"/>
                  </a:lnTo>
                  <a:lnTo>
                    <a:pt x="135" y="42"/>
                  </a:lnTo>
                  <a:lnTo>
                    <a:pt x="137" y="42"/>
                  </a:lnTo>
                  <a:lnTo>
                    <a:pt x="141" y="42"/>
                  </a:lnTo>
                  <a:lnTo>
                    <a:pt x="145" y="42"/>
                  </a:lnTo>
                  <a:lnTo>
                    <a:pt x="147" y="42"/>
                  </a:lnTo>
                  <a:lnTo>
                    <a:pt x="148" y="42"/>
                  </a:lnTo>
                  <a:lnTo>
                    <a:pt x="158" y="86"/>
                  </a:lnTo>
                  <a:lnTo>
                    <a:pt x="158" y="82"/>
                  </a:lnTo>
                  <a:lnTo>
                    <a:pt x="158" y="80"/>
                  </a:lnTo>
                  <a:lnTo>
                    <a:pt x="158" y="78"/>
                  </a:lnTo>
                  <a:lnTo>
                    <a:pt x="158" y="76"/>
                  </a:lnTo>
                  <a:lnTo>
                    <a:pt x="160" y="74"/>
                  </a:lnTo>
                  <a:lnTo>
                    <a:pt x="160" y="71"/>
                  </a:lnTo>
                  <a:lnTo>
                    <a:pt x="160" y="69"/>
                  </a:lnTo>
                  <a:lnTo>
                    <a:pt x="160" y="65"/>
                  </a:lnTo>
                  <a:lnTo>
                    <a:pt x="160" y="61"/>
                  </a:lnTo>
                  <a:lnTo>
                    <a:pt x="160" y="59"/>
                  </a:lnTo>
                  <a:lnTo>
                    <a:pt x="162" y="55"/>
                  </a:lnTo>
                  <a:lnTo>
                    <a:pt x="162" y="52"/>
                  </a:lnTo>
                  <a:lnTo>
                    <a:pt x="162" y="48"/>
                  </a:lnTo>
                  <a:lnTo>
                    <a:pt x="162" y="44"/>
                  </a:lnTo>
                  <a:lnTo>
                    <a:pt x="164" y="40"/>
                  </a:lnTo>
                  <a:lnTo>
                    <a:pt x="164" y="36"/>
                  </a:lnTo>
                  <a:lnTo>
                    <a:pt x="164" y="34"/>
                  </a:lnTo>
                  <a:lnTo>
                    <a:pt x="164" y="31"/>
                  </a:lnTo>
                  <a:lnTo>
                    <a:pt x="166" y="27"/>
                  </a:lnTo>
                  <a:lnTo>
                    <a:pt x="166" y="25"/>
                  </a:lnTo>
                  <a:lnTo>
                    <a:pt x="166" y="21"/>
                  </a:lnTo>
                  <a:lnTo>
                    <a:pt x="166" y="19"/>
                  </a:lnTo>
                  <a:lnTo>
                    <a:pt x="167" y="15"/>
                  </a:lnTo>
                  <a:lnTo>
                    <a:pt x="167" y="14"/>
                  </a:lnTo>
                  <a:lnTo>
                    <a:pt x="167" y="12"/>
                  </a:lnTo>
                  <a:lnTo>
                    <a:pt x="169" y="10"/>
                  </a:lnTo>
                  <a:lnTo>
                    <a:pt x="171" y="10"/>
                  </a:lnTo>
                  <a:lnTo>
                    <a:pt x="171" y="8"/>
                  </a:lnTo>
                  <a:lnTo>
                    <a:pt x="175" y="8"/>
                  </a:lnTo>
                  <a:lnTo>
                    <a:pt x="177" y="8"/>
                  </a:lnTo>
                  <a:lnTo>
                    <a:pt x="179" y="8"/>
                  </a:lnTo>
                  <a:lnTo>
                    <a:pt x="181" y="8"/>
                  </a:lnTo>
                  <a:lnTo>
                    <a:pt x="185" y="8"/>
                  </a:lnTo>
                  <a:lnTo>
                    <a:pt x="186" y="8"/>
                  </a:lnTo>
                  <a:lnTo>
                    <a:pt x="190" y="8"/>
                  </a:lnTo>
                  <a:lnTo>
                    <a:pt x="194" y="8"/>
                  </a:lnTo>
                  <a:lnTo>
                    <a:pt x="196" y="8"/>
                  </a:lnTo>
                  <a:lnTo>
                    <a:pt x="200" y="8"/>
                  </a:lnTo>
                  <a:lnTo>
                    <a:pt x="204" y="6"/>
                  </a:lnTo>
                  <a:lnTo>
                    <a:pt x="207" y="6"/>
                  </a:lnTo>
                  <a:lnTo>
                    <a:pt x="211" y="6"/>
                  </a:lnTo>
                  <a:lnTo>
                    <a:pt x="215" y="6"/>
                  </a:lnTo>
                  <a:lnTo>
                    <a:pt x="217" y="6"/>
                  </a:lnTo>
                  <a:lnTo>
                    <a:pt x="221" y="6"/>
                  </a:lnTo>
                  <a:lnTo>
                    <a:pt x="224" y="6"/>
                  </a:lnTo>
                  <a:lnTo>
                    <a:pt x="226" y="6"/>
                  </a:lnTo>
                  <a:lnTo>
                    <a:pt x="230" y="6"/>
                  </a:lnTo>
                  <a:lnTo>
                    <a:pt x="232" y="6"/>
                  </a:lnTo>
                  <a:lnTo>
                    <a:pt x="236" y="6"/>
                  </a:lnTo>
                  <a:lnTo>
                    <a:pt x="238" y="4"/>
                  </a:lnTo>
                  <a:lnTo>
                    <a:pt x="240" y="4"/>
                  </a:lnTo>
                  <a:lnTo>
                    <a:pt x="242" y="4"/>
                  </a:lnTo>
                  <a:lnTo>
                    <a:pt x="243" y="4"/>
                  </a:lnTo>
                  <a:lnTo>
                    <a:pt x="245" y="4"/>
                  </a:lnTo>
                  <a:lnTo>
                    <a:pt x="247" y="4"/>
                  </a:lnTo>
                  <a:lnTo>
                    <a:pt x="251" y="40"/>
                  </a:lnTo>
                  <a:lnTo>
                    <a:pt x="274" y="6"/>
                  </a:lnTo>
                  <a:lnTo>
                    <a:pt x="276" y="6"/>
                  </a:lnTo>
                  <a:lnTo>
                    <a:pt x="278" y="6"/>
                  </a:lnTo>
                  <a:lnTo>
                    <a:pt x="280" y="4"/>
                  </a:lnTo>
                  <a:lnTo>
                    <a:pt x="281" y="4"/>
                  </a:lnTo>
                  <a:lnTo>
                    <a:pt x="283" y="4"/>
                  </a:lnTo>
                  <a:lnTo>
                    <a:pt x="287" y="4"/>
                  </a:lnTo>
                  <a:lnTo>
                    <a:pt x="289" y="4"/>
                  </a:lnTo>
                  <a:lnTo>
                    <a:pt x="291" y="2"/>
                  </a:lnTo>
                  <a:lnTo>
                    <a:pt x="295" y="2"/>
                  </a:lnTo>
                  <a:lnTo>
                    <a:pt x="297" y="2"/>
                  </a:lnTo>
                  <a:lnTo>
                    <a:pt x="300" y="2"/>
                  </a:lnTo>
                  <a:lnTo>
                    <a:pt x="302" y="2"/>
                  </a:lnTo>
                  <a:lnTo>
                    <a:pt x="306" y="0"/>
                  </a:lnTo>
                  <a:lnTo>
                    <a:pt x="308" y="0"/>
                  </a:lnTo>
                  <a:lnTo>
                    <a:pt x="312" y="0"/>
                  </a:lnTo>
                  <a:lnTo>
                    <a:pt x="314" y="0"/>
                  </a:lnTo>
                  <a:lnTo>
                    <a:pt x="316" y="0"/>
                  </a:lnTo>
                  <a:lnTo>
                    <a:pt x="319" y="0"/>
                  </a:lnTo>
                  <a:lnTo>
                    <a:pt x="321" y="0"/>
                  </a:lnTo>
                  <a:lnTo>
                    <a:pt x="323" y="0"/>
                  </a:lnTo>
                  <a:lnTo>
                    <a:pt x="325" y="0"/>
                  </a:lnTo>
                  <a:lnTo>
                    <a:pt x="327" y="0"/>
                  </a:lnTo>
                  <a:lnTo>
                    <a:pt x="329" y="0"/>
                  </a:lnTo>
                  <a:lnTo>
                    <a:pt x="331" y="0"/>
                  </a:lnTo>
                  <a:lnTo>
                    <a:pt x="333" y="2"/>
                  </a:lnTo>
                  <a:lnTo>
                    <a:pt x="335" y="2"/>
                  </a:lnTo>
                  <a:lnTo>
                    <a:pt x="335" y="4"/>
                  </a:lnTo>
                  <a:lnTo>
                    <a:pt x="336" y="6"/>
                  </a:lnTo>
                  <a:lnTo>
                    <a:pt x="336" y="8"/>
                  </a:lnTo>
                  <a:lnTo>
                    <a:pt x="336" y="12"/>
                  </a:lnTo>
                  <a:lnTo>
                    <a:pt x="338" y="14"/>
                  </a:lnTo>
                  <a:lnTo>
                    <a:pt x="338" y="17"/>
                  </a:lnTo>
                  <a:lnTo>
                    <a:pt x="338" y="21"/>
                  </a:lnTo>
                  <a:lnTo>
                    <a:pt x="340" y="25"/>
                  </a:lnTo>
                  <a:lnTo>
                    <a:pt x="340" y="29"/>
                  </a:lnTo>
                  <a:lnTo>
                    <a:pt x="340" y="31"/>
                  </a:lnTo>
                  <a:lnTo>
                    <a:pt x="340" y="34"/>
                  </a:lnTo>
                  <a:lnTo>
                    <a:pt x="342" y="36"/>
                  </a:lnTo>
                  <a:lnTo>
                    <a:pt x="342" y="38"/>
                  </a:lnTo>
                  <a:lnTo>
                    <a:pt x="342" y="40"/>
                  </a:lnTo>
                  <a:lnTo>
                    <a:pt x="342" y="42"/>
                  </a:lnTo>
                  <a:lnTo>
                    <a:pt x="344" y="42"/>
                  </a:lnTo>
                  <a:lnTo>
                    <a:pt x="346" y="42"/>
                  </a:lnTo>
                  <a:lnTo>
                    <a:pt x="350" y="42"/>
                  </a:lnTo>
                  <a:lnTo>
                    <a:pt x="354" y="42"/>
                  </a:lnTo>
                  <a:lnTo>
                    <a:pt x="357" y="42"/>
                  </a:lnTo>
                  <a:lnTo>
                    <a:pt x="359" y="42"/>
                  </a:lnTo>
                  <a:lnTo>
                    <a:pt x="361" y="42"/>
                  </a:lnTo>
                  <a:lnTo>
                    <a:pt x="363" y="44"/>
                  </a:lnTo>
                  <a:lnTo>
                    <a:pt x="367" y="44"/>
                  </a:lnTo>
                  <a:lnTo>
                    <a:pt x="369" y="44"/>
                  </a:lnTo>
                  <a:lnTo>
                    <a:pt x="371" y="44"/>
                  </a:lnTo>
                  <a:lnTo>
                    <a:pt x="373" y="44"/>
                  </a:lnTo>
                  <a:lnTo>
                    <a:pt x="374" y="44"/>
                  </a:lnTo>
                  <a:lnTo>
                    <a:pt x="376" y="44"/>
                  </a:lnTo>
                  <a:lnTo>
                    <a:pt x="378" y="46"/>
                  </a:lnTo>
                  <a:lnTo>
                    <a:pt x="380" y="46"/>
                  </a:lnTo>
                  <a:lnTo>
                    <a:pt x="382" y="46"/>
                  </a:lnTo>
                  <a:lnTo>
                    <a:pt x="386" y="48"/>
                  </a:lnTo>
                  <a:lnTo>
                    <a:pt x="388" y="50"/>
                  </a:lnTo>
                  <a:lnTo>
                    <a:pt x="390" y="50"/>
                  </a:lnTo>
                  <a:lnTo>
                    <a:pt x="390" y="53"/>
                  </a:lnTo>
                  <a:lnTo>
                    <a:pt x="390" y="55"/>
                  </a:lnTo>
                  <a:lnTo>
                    <a:pt x="390" y="59"/>
                  </a:lnTo>
                  <a:lnTo>
                    <a:pt x="390" y="61"/>
                  </a:lnTo>
                  <a:lnTo>
                    <a:pt x="390" y="63"/>
                  </a:lnTo>
                  <a:lnTo>
                    <a:pt x="390" y="65"/>
                  </a:lnTo>
                  <a:lnTo>
                    <a:pt x="392" y="67"/>
                  </a:lnTo>
                  <a:lnTo>
                    <a:pt x="390" y="71"/>
                  </a:lnTo>
                  <a:lnTo>
                    <a:pt x="390" y="73"/>
                  </a:lnTo>
                  <a:lnTo>
                    <a:pt x="390" y="76"/>
                  </a:lnTo>
                  <a:lnTo>
                    <a:pt x="390" y="80"/>
                  </a:lnTo>
                  <a:lnTo>
                    <a:pt x="390" y="82"/>
                  </a:lnTo>
                  <a:lnTo>
                    <a:pt x="390" y="86"/>
                  </a:lnTo>
                  <a:lnTo>
                    <a:pt x="390" y="88"/>
                  </a:lnTo>
                  <a:lnTo>
                    <a:pt x="390" y="92"/>
                  </a:lnTo>
                  <a:lnTo>
                    <a:pt x="390" y="95"/>
                  </a:lnTo>
                  <a:lnTo>
                    <a:pt x="390" y="97"/>
                  </a:lnTo>
                  <a:lnTo>
                    <a:pt x="390" y="101"/>
                  </a:lnTo>
                  <a:lnTo>
                    <a:pt x="390" y="105"/>
                  </a:lnTo>
                  <a:lnTo>
                    <a:pt x="388" y="107"/>
                  </a:lnTo>
                  <a:lnTo>
                    <a:pt x="388" y="109"/>
                  </a:lnTo>
                  <a:lnTo>
                    <a:pt x="388" y="111"/>
                  </a:lnTo>
                  <a:lnTo>
                    <a:pt x="388" y="114"/>
                  </a:lnTo>
                  <a:lnTo>
                    <a:pt x="388" y="116"/>
                  </a:lnTo>
                  <a:lnTo>
                    <a:pt x="388" y="118"/>
                  </a:lnTo>
                  <a:lnTo>
                    <a:pt x="388" y="120"/>
                  </a:lnTo>
                  <a:lnTo>
                    <a:pt x="388" y="122"/>
                  </a:lnTo>
                  <a:lnTo>
                    <a:pt x="388" y="124"/>
                  </a:lnTo>
                  <a:lnTo>
                    <a:pt x="363" y="128"/>
                  </a:lnTo>
                  <a:lnTo>
                    <a:pt x="373" y="74"/>
                  </a:lnTo>
                  <a:lnTo>
                    <a:pt x="344" y="69"/>
                  </a:lnTo>
                  <a:lnTo>
                    <a:pt x="319" y="133"/>
                  </a:lnTo>
                  <a:lnTo>
                    <a:pt x="295" y="133"/>
                  </a:lnTo>
                  <a:lnTo>
                    <a:pt x="323" y="25"/>
                  </a:lnTo>
                  <a:lnTo>
                    <a:pt x="281" y="23"/>
                  </a:lnTo>
                  <a:lnTo>
                    <a:pt x="245" y="135"/>
                  </a:lnTo>
                  <a:lnTo>
                    <a:pt x="217" y="149"/>
                  </a:lnTo>
                  <a:lnTo>
                    <a:pt x="232" y="23"/>
                  </a:lnTo>
                  <a:lnTo>
                    <a:pt x="183" y="29"/>
                  </a:lnTo>
                  <a:lnTo>
                    <a:pt x="183" y="179"/>
                  </a:lnTo>
                  <a:lnTo>
                    <a:pt x="166" y="196"/>
                  </a:lnTo>
                  <a:lnTo>
                    <a:pt x="139" y="67"/>
                  </a:lnTo>
                  <a:lnTo>
                    <a:pt x="114" y="63"/>
                  </a:lnTo>
                  <a:lnTo>
                    <a:pt x="110" y="93"/>
                  </a:lnTo>
                  <a:lnTo>
                    <a:pt x="160" y="206"/>
                  </a:lnTo>
                  <a:lnTo>
                    <a:pt x="152" y="223"/>
                  </a:lnTo>
                  <a:lnTo>
                    <a:pt x="57" y="42"/>
                  </a:lnTo>
                  <a:lnTo>
                    <a:pt x="25" y="53"/>
                  </a:lnTo>
                  <a:lnTo>
                    <a:pt x="69" y="173"/>
                  </a:lnTo>
                  <a:lnTo>
                    <a:pt x="44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0" name="Freeform 158">
              <a:extLst>
                <a:ext uri="{FF2B5EF4-FFF2-40B4-BE49-F238E27FC236}">
                  <a16:creationId xmlns:a16="http://schemas.microsoft.com/office/drawing/2014/main" id="{9CAA9A8E-523B-3966-BD5D-C83165C67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3782"/>
              <a:ext cx="316" cy="317"/>
            </a:xfrm>
            <a:custGeom>
              <a:avLst/>
              <a:gdLst>
                <a:gd name="T0" fmla="*/ 1 w 632"/>
                <a:gd name="T1" fmla="*/ 0 h 635"/>
                <a:gd name="T2" fmla="*/ 1 w 632"/>
                <a:gd name="T3" fmla="*/ 0 h 635"/>
                <a:gd name="T4" fmla="*/ 1 w 632"/>
                <a:gd name="T5" fmla="*/ 0 h 635"/>
                <a:gd name="T6" fmla="*/ 1 w 632"/>
                <a:gd name="T7" fmla="*/ 0 h 635"/>
                <a:gd name="T8" fmla="*/ 1 w 632"/>
                <a:gd name="T9" fmla="*/ 0 h 635"/>
                <a:gd name="T10" fmla="*/ 1 w 632"/>
                <a:gd name="T11" fmla="*/ 0 h 635"/>
                <a:gd name="T12" fmla="*/ 1 w 632"/>
                <a:gd name="T13" fmla="*/ 0 h 635"/>
                <a:gd name="T14" fmla="*/ 1 w 632"/>
                <a:gd name="T15" fmla="*/ 0 h 635"/>
                <a:gd name="T16" fmla="*/ 1 w 632"/>
                <a:gd name="T17" fmla="*/ 0 h 635"/>
                <a:gd name="T18" fmla="*/ 1 w 632"/>
                <a:gd name="T19" fmla="*/ 0 h 635"/>
                <a:gd name="T20" fmla="*/ 1 w 632"/>
                <a:gd name="T21" fmla="*/ 0 h 635"/>
                <a:gd name="T22" fmla="*/ 1 w 632"/>
                <a:gd name="T23" fmla="*/ 0 h 635"/>
                <a:gd name="T24" fmla="*/ 1 w 632"/>
                <a:gd name="T25" fmla="*/ 0 h 635"/>
                <a:gd name="T26" fmla="*/ 1 w 632"/>
                <a:gd name="T27" fmla="*/ 0 h 635"/>
                <a:gd name="T28" fmla="*/ 1 w 632"/>
                <a:gd name="T29" fmla="*/ 0 h 635"/>
                <a:gd name="T30" fmla="*/ 1 w 632"/>
                <a:gd name="T31" fmla="*/ 0 h 635"/>
                <a:gd name="T32" fmla="*/ 1 w 632"/>
                <a:gd name="T33" fmla="*/ 0 h 635"/>
                <a:gd name="T34" fmla="*/ 1 w 632"/>
                <a:gd name="T35" fmla="*/ 0 h 635"/>
                <a:gd name="T36" fmla="*/ 1 w 632"/>
                <a:gd name="T37" fmla="*/ 0 h 635"/>
                <a:gd name="T38" fmla="*/ 1 w 632"/>
                <a:gd name="T39" fmla="*/ 0 h 635"/>
                <a:gd name="T40" fmla="*/ 1 w 632"/>
                <a:gd name="T41" fmla="*/ 0 h 635"/>
                <a:gd name="T42" fmla="*/ 1 w 632"/>
                <a:gd name="T43" fmla="*/ 0 h 635"/>
                <a:gd name="T44" fmla="*/ 1 w 632"/>
                <a:gd name="T45" fmla="*/ 0 h 635"/>
                <a:gd name="T46" fmla="*/ 1 w 632"/>
                <a:gd name="T47" fmla="*/ 0 h 635"/>
                <a:gd name="T48" fmla="*/ 1 w 632"/>
                <a:gd name="T49" fmla="*/ 0 h 635"/>
                <a:gd name="T50" fmla="*/ 1 w 632"/>
                <a:gd name="T51" fmla="*/ 0 h 635"/>
                <a:gd name="T52" fmla="*/ 1 w 632"/>
                <a:gd name="T53" fmla="*/ 0 h 635"/>
                <a:gd name="T54" fmla="*/ 1 w 632"/>
                <a:gd name="T55" fmla="*/ 0 h 635"/>
                <a:gd name="T56" fmla="*/ 1 w 632"/>
                <a:gd name="T57" fmla="*/ 0 h 635"/>
                <a:gd name="T58" fmla="*/ 1 w 632"/>
                <a:gd name="T59" fmla="*/ 0 h 635"/>
                <a:gd name="T60" fmla="*/ 1 w 632"/>
                <a:gd name="T61" fmla="*/ 0 h 635"/>
                <a:gd name="T62" fmla="*/ 1 w 632"/>
                <a:gd name="T63" fmla="*/ 0 h 635"/>
                <a:gd name="T64" fmla="*/ 1 w 632"/>
                <a:gd name="T65" fmla="*/ 0 h 635"/>
                <a:gd name="T66" fmla="*/ 1 w 632"/>
                <a:gd name="T67" fmla="*/ 0 h 635"/>
                <a:gd name="T68" fmla="*/ 1 w 632"/>
                <a:gd name="T69" fmla="*/ 0 h 635"/>
                <a:gd name="T70" fmla="*/ 1 w 632"/>
                <a:gd name="T71" fmla="*/ 0 h 635"/>
                <a:gd name="T72" fmla="*/ 1 w 632"/>
                <a:gd name="T73" fmla="*/ 0 h 635"/>
                <a:gd name="T74" fmla="*/ 1 w 632"/>
                <a:gd name="T75" fmla="*/ 0 h 635"/>
                <a:gd name="T76" fmla="*/ 1 w 632"/>
                <a:gd name="T77" fmla="*/ 0 h 635"/>
                <a:gd name="T78" fmla="*/ 1 w 632"/>
                <a:gd name="T79" fmla="*/ 0 h 635"/>
                <a:gd name="T80" fmla="*/ 1 w 632"/>
                <a:gd name="T81" fmla="*/ 0 h 635"/>
                <a:gd name="T82" fmla="*/ 1 w 632"/>
                <a:gd name="T83" fmla="*/ 0 h 635"/>
                <a:gd name="T84" fmla="*/ 1 w 632"/>
                <a:gd name="T85" fmla="*/ 0 h 635"/>
                <a:gd name="T86" fmla="*/ 1 w 632"/>
                <a:gd name="T87" fmla="*/ 0 h 635"/>
                <a:gd name="T88" fmla="*/ 1 w 632"/>
                <a:gd name="T89" fmla="*/ 0 h 635"/>
                <a:gd name="T90" fmla="*/ 1 w 632"/>
                <a:gd name="T91" fmla="*/ 0 h 635"/>
                <a:gd name="T92" fmla="*/ 1 w 632"/>
                <a:gd name="T93" fmla="*/ 0 h 635"/>
                <a:gd name="T94" fmla="*/ 1 w 632"/>
                <a:gd name="T95" fmla="*/ 0 h 635"/>
                <a:gd name="T96" fmla="*/ 1 w 632"/>
                <a:gd name="T97" fmla="*/ 0 h 635"/>
                <a:gd name="T98" fmla="*/ 1 w 632"/>
                <a:gd name="T99" fmla="*/ 0 h 635"/>
                <a:gd name="T100" fmla="*/ 1 w 632"/>
                <a:gd name="T101" fmla="*/ 0 h 635"/>
                <a:gd name="T102" fmla="*/ 1 w 632"/>
                <a:gd name="T103" fmla="*/ 0 h 635"/>
                <a:gd name="T104" fmla="*/ 1 w 632"/>
                <a:gd name="T105" fmla="*/ 0 h 635"/>
                <a:gd name="T106" fmla="*/ 1 w 632"/>
                <a:gd name="T107" fmla="*/ 0 h 635"/>
                <a:gd name="T108" fmla="*/ 1 w 632"/>
                <a:gd name="T109" fmla="*/ 0 h 635"/>
                <a:gd name="T110" fmla="*/ 1 w 632"/>
                <a:gd name="T111" fmla="*/ 0 h 635"/>
                <a:gd name="T112" fmla="*/ 1 w 632"/>
                <a:gd name="T113" fmla="*/ 0 h 635"/>
                <a:gd name="T114" fmla="*/ 1 w 632"/>
                <a:gd name="T115" fmla="*/ 0 h 635"/>
                <a:gd name="T116" fmla="*/ 1 w 632"/>
                <a:gd name="T117" fmla="*/ 0 h 635"/>
                <a:gd name="T118" fmla="*/ 1 w 632"/>
                <a:gd name="T119" fmla="*/ 0 h 635"/>
                <a:gd name="T120" fmla="*/ 1 w 632"/>
                <a:gd name="T121" fmla="*/ 0 h 635"/>
                <a:gd name="T122" fmla="*/ 1 w 632"/>
                <a:gd name="T123" fmla="*/ 0 h 635"/>
                <a:gd name="T124" fmla="*/ 1 w 632"/>
                <a:gd name="T125" fmla="*/ 0 h 63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32"/>
                <a:gd name="T190" fmla="*/ 0 h 635"/>
                <a:gd name="T191" fmla="*/ 632 w 632"/>
                <a:gd name="T192" fmla="*/ 635 h 63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32" h="635">
                  <a:moveTo>
                    <a:pt x="34" y="4"/>
                  </a:moveTo>
                  <a:lnTo>
                    <a:pt x="34" y="4"/>
                  </a:lnTo>
                  <a:lnTo>
                    <a:pt x="34" y="6"/>
                  </a:lnTo>
                  <a:lnTo>
                    <a:pt x="34" y="8"/>
                  </a:lnTo>
                  <a:lnTo>
                    <a:pt x="34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2" y="19"/>
                  </a:lnTo>
                  <a:lnTo>
                    <a:pt x="32" y="21"/>
                  </a:lnTo>
                  <a:lnTo>
                    <a:pt x="32" y="23"/>
                  </a:lnTo>
                  <a:lnTo>
                    <a:pt x="32" y="25"/>
                  </a:lnTo>
                  <a:lnTo>
                    <a:pt x="32" y="29"/>
                  </a:lnTo>
                  <a:lnTo>
                    <a:pt x="30" y="31"/>
                  </a:lnTo>
                  <a:lnTo>
                    <a:pt x="30" y="35"/>
                  </a:lnTo>
                  <a:lnTo>
                    <a:pt x="30" y="37"/>
                  </a:lnTo>
                  <a:lnTo>
                    <a:pt x="30" y="40"/>
                  </a:lnTo>
                  <a:lnTo>
                    <a:pt x="28" y="42"/>
                  </a:lnTo>
                  <a:lnTo>
                    <a:pt x="28" y="46"/>
                  </a:lnTo>
                  <a:lnTo>
                    <a:pt x="28" y="50"/>
                  </a:lnTo>
                  <a:lnTo>
                    <a:pt x="28" y="54"/>
                  </a:lnTo>
                  <a:lnTo>
                    <a:pt x="26" y="56"/>
                  </a:lnTo>
                  <a:lnTo>
                    <a:pt x="26" y="59"/>
                  </a:lnTo>
                  <a:lnTo>
                    <a:pt x="26" y="63"/>
                  </a:lnTo>
                  <a:lnTo>
                    <a:pt x="26" y="67"/>
                  </a:lnTo>
                  <a:lnTo>
                    <a:pt x="24" y="71"/>
                  </a:lnTo>
                  <a:lnTo>
                    <a:pt x="24" y="75"/>
                  </a:lnTo>
                  <a:lnTo>
                    <a:pt x="24" y="78"/>
                  </a:lnTo>
                  <a:lnTo>
                    <a:pt x="24" y="82"/>
                  </a:lnTo>
                  <a:lnTo>
                    <a:pt x="24" y="86"/>
                  </a:lnTo>
                  <a:lnTo>
                    <a:pt x="23" y="90"/>
                  </a:lnTo>
                  <a:lnTo>
                    <a:pt x="23" y="92"/>
                  </a:lnTo>
                  <a:lnTo>
                    <a:pt x="23" y="96"/>
                  </a:lnTo>
                  <a:lnTo>
                    <a:pt x="23" y="99"/>
                  </a:lnTo>
                  <a:lnTo>
                    <a:pt x="23" y="103"/>
                  </a:lnTo>
                  <a:lnTo>
                    <a:pt x="21" y="107"/>
                  </a:lnTo>
                  <a:lnTo>
                    <a:pt x="21" y="111"/>
                  </a:lnTo>
                  <a:lnTo>
                    <a:pt x="21" y="115"/>
                  </a:lnTo>
                  <a:lnTo>
                    <a:pt x="21" y="118"/>
                  </a:lnTo>
                  <a:lnTo>
                    <a:pt x="21" y="122"/>
                  </a:lnTo>
                  <a:lnTo>
                    <a:pt x="21" y="126"/>
                  </a:lnTo>
                  <a:lnTo>
                    <a:pt x="21" y="128"/>
                  </a:lnTo>
                  <a:lnTo>
                    <a:pt x="19" y="132"/>
                  </a:lnTo>
                  <a:lnTo>
                    <a:pt x="19" y="134"/>
                  </a:lnTo>
                  <a:lnTo>
                    <a:pt x="19" y="137"/>
                  </a:lnTo>
                  <a:lnTo>
                    <a:pt x="19" y="141"/>
                  </a:lnTo>
                  <a:lnTo>
                    <a:pt x="19" y="143"/>
                  </a:lnTo>
                  <a:lnTo>
                    <a:pt x="19" y="145"/>
                  </a:lnTo>
                  <a:lnTo>
                    <a:pt x="19" y="149"/>
                  </a:lnTo>
                  <a:lnTo>
                    <a:pt x="19" y="151"/>
                  </a:lnTo>
                  <a:lnTo>
                    <a:pt x="19" y="154"/>
                  </a:lnTo>
                  <a:lnTo>
                    <a:pt x="19" y="156"/>
                  </a:lnTo>
                  <a:lnTo>
                    <a:pt x="19" y="158"/>
                  </a:lnTo>
                  <a:lnTo>
                    <a:pt x="19" y="162"/>
                  </a:lnTo>
                  <a:lnTo>
                    <a:pt x="19" y="166"/>
                  </a:lnTo>
                  <a:lnTo>
                    <a:pt x="21" y="168"/>
                  </a:lnTo>
                  <a:lnTo>
                    <a:pt x="21" y="170"/>
                  </a:lnTo>
                  <a:lnTo>
                    <a:pt x="23" y="172"/>
                  </a:lnTo>
                  <a:lnTo>
                    <a:pt x="24" y="175"/>
                  </a:lnTo>
                  <a:lnTo>
                    <a:pt x="24" y="177"/>
                  </a:lnTo>
                  <a:lnTo>
                    <a:pt x="28" y="179"/>
                  </a:lnTo>
                  <a:lnTo>
                    <a:pt x="30" y="183"/>
                  </a:lnTo>
                  <a:lnTo>
                    <a:pt x="32" y="185"/>
                  </a:lnTo>
                  <a:lnTo>
                    <a:pt x="34" y="187"/>
                  </a:lnTo>
                  <a:lnTo>
                    <a:pt x="36" y="191"/>
                  </a:lnTo>
                  <a:lnTo>
                    <a:pt x="40" y="194"/>
                  </a:lnTo>
                  <a:lnTo>
                    <a:pt x="42" y="196"/>
                  </a:lnTo>
                  <a:lnTo>
                    <a:pt x="43" y="198"/>
                  </a:lnTo>
                  <a:lnTo>
                    <a:pt x="45" y="200"/>
                  </a:lnTo>
                  <a:lnTo>
                    <a:pt x="43" y="198"/>
                  </a:lnTo>
                  <a:lnTo>
                    <a:pt x="42" y="198"/>
                  </a:lnTo>
                  <a:lnTo>
                    <a:pt x="40" y="200"/>
                  </a:lnTo>
                  <a:lnTo>
                    <a:pt x="40" y="204"/>
                  </a:lnTo>
                  <a:lnTo>
                    <a:pt x="40" y="206"/>
                  </a:lnTo>
                  <a:lnTo>
                    <a:pt x="38" y="208"/>
                  </a:lnTo>
                  <a:lnTo>
                    <a:pt x="38" y="211"/>
                  </a:lnTo>
                  <a:lnTo>
                    <a:pt x="38" y="213"/>
                  </a:lnTo>
                  <a:lnTo>
                    <a:pt x="38" y="217"/>
                  </a:lnTo>
                  <a:lnTo>
                    <a:pt x="38" y="219"/>
                  </a:lnTo>
                  <a:lnTo>
                    <a:pt x="38" y="221"/>
                  </a:lnTo>
                  <a:lnTo>
                    <a:pt x="38" y="223"/>
                  </a:lnTo>
                  <a:lnTo>
                    <a:pt x="38" y="227"/>
                  </a:lnTo>
                  <a:lnTo>
                    <a:pt x="38" y="229"/>
                  </a:lnTo>
                  <a:lnTo>
                    <a:pt x="38" y="230"/>
                  </a:lnTo>
                  <a:lnTo>
                    <a:pt x="38" y="232"/>
                  </a:lnTo>
                  <a:lnTo>
                    <a:pt x="38" y="236"/>
                  </a:lnTo>
                  <a:lnTo>
                    <a:pt x="38" y="238"/>
                  </a:lnTo>
                  <a:lnTo>
                    <a:pt x="40" y="242"/>
                  </a:lnTo>
                  <a:lnTo>
                    <a:pt x="40" y="246"/>
                  </a:lnTo>
                  <a:lnTo>
                    <a:pt x="40" y="249"/>
                  </a:lnTo>
                  <a:lnTo>
                    <a:pt x="40" y="251"/>
                  </a:lnTo>
                  <a:lnTo>
                    <a:pt x="40" y="255"/>
                  </a:lnTo>
                  <a:lnTo>
                    <a:pt x="40" y="259"/>
                  </a:lnTo>
                  <a:lnTo>
                    <a:pt x="42" y="263"/>
                  </a:lnTo>
                  <a:lnTo>
                    <a:pt x="42" y="267"/>
                  </a:lnTo>
                  <a:lnTo>
                    <a:pt x="42" y="272"/>
                  </a:lnTo>
                  <a:lnTo>
                    <a:pt x="42" y="276"/>
                  </a:lnTo>
                  <a:lnTo>
                    <a:pt x="43" y="282"/>
                  </a:lnTo>
                  <a:lnTo>
                    <a:pt x="43" y="286"/>
                  </a:lnTo>
                  <a:lnTo>
                    <a:pt x="43" y="289"/>
                  </a:lnTo>
                  <a:lnTo>
                    <a:pt x="43" y="293"/>
                  </a:lnTo>
                  <a:lnTo>
                    <a:pt x="43" y="299"/>
                  </a:lnTo>
                  <a:lnTo>
                    <a:pt x="43" y="303"/>
                  </a:lnTo>
                  <a:lnTo>
                    <a:pt x="43" y="307"/>
                  </a:lnTo>
                  <a:lnTo>
                    <a:pt x="45" y="310"/>
                  </a:lnTo>
                  <a:lnTo>
                    <a:pt x="45" y="316"/>
                  </a:lnTo>
                  <a:lnTo>
                    <a:pt x="45" y="320"/>
                  </a:lnTo>
                  <a:lnTo>
                    <a:pt x="45" y="324"/>
                  </a:lnTo>
                  <a:lnTo>
                    <a:pt x="45" y="327"/>
                  </a:lnTo>
                  <a:lnTo>
                    <a:pt x="45" y="331"/>
                  </a:lnTo>
                  <a:lnTo>
                    <a:pt x="45" y="335"/>
                  </a:lnTo>
                  <a:lnTo>
                    <a:pt x="45" y="339"/>
                  </a:lnTo>
                  <a:lnTo>
                    <a:pt x="47" y="343"/>
                  </a:lnTo>
                  <a:lnTo>
                    <a:pt x="47" y="346"/>
                  </a:lnTo>
                  <a:lnTo>
                    <a:pt x="47" y="348"/>
                  </a:lnTo>
                  <a:lnTo>
                    <a:pt x="47" y="352"/>
                  </a:lnTo>
                  <a:lnTo>
                    <a:pt x="47" y="356"/>
                  </a:lnTo>
                  <a:lnTo>
                    <a:pt x="47" y="358"/>
                  </a:lnTo>
                  <a:lnTo>
                    <a:pt x="47" y="362"/>
                  </a:lnTo>
                  <a:lnTo>
                    <a:pt x="49" y="365"/>
                  </a:lnTo>
                  <a:lnTo>
                    <a:pt x="49" y="367"/>
                  </a:lnTo>
                  <a:lnTo>
                    <a:pt x="49" y="371"/>
                  </a:lnTo>
                  <a:lnTo>
                    <a:pt x="49" y="373"/>
                  </a:lnTo>
                  <a:lnTo>
                    <a:pt x="49" y="377"/>
                  </a:lnTo>
                  <a:lnTo>
                    <a:pt x="49" y="379"/>
                  </a:lnTo>
                  <a:lnTo>
                    <a:pt x="49" y="381"/>
                  </a:lnTo>
                  <a:lnTo>
                    <a:pt x="49" y="384"/>
                  </a:lnTo>
                  <a:lnTo>
                    <a:pt x="49" y="386"/>
                  </a:lnTo>
                  <a:lnTo>
                    <a:pt x="51" y="388"/>
                  </a:lnTo>
                  <a:lnTo>
                    <a:pt x="51" y="392"/>
                  </a:lnTo>
                  <a:lnTo>
                    <a:pt x="51" y="394"/>
                  </a:lnTo>
                  <a:lnTo>
                    <a:pt x="51" y="396"/>
                  </a:lnTo>
                  <a:lnTo>
                    <a:pt x="51" y="398"/>
                  </a:lnTo>
                  <a:lnTo>
                    <a:pt x="51" y="400"/>
                  </a:lnTo>
                  <a:lnTo>
                    <a:pt x="51" y="403"/>
                  </a:lnTo>
                  <a:lnTo>
                    <a:pt x="51" y="407"/>
                  </a:lnTo>
                  <a:lnTo>
                    <a:pt x="51" y="411"/>
                  </a:lnTo>
                  <a:lnTo>
                    <a:pt x="51" y="413"/>
                  </a:lnTo>
                  <a:lnTo>
                    <a:pt x="51" y="417"/>
                  </a:lnTo>
                  <a:lnTo>
                    <a:pt x="51" y="419"/>
                  </a:lnTo>
                  <a:lnTo>
                    <a:pt x="51" y="421"/>
                  </a:lnTo>
                  <a:lnTo>
                    <a:pt x="51" y="422"/>
                  </a:lnTo>
                  <a:lnTo>
                    <a:pt x="51" y="424"/>
                  </a:lnTo>
                  <a:lnTo>
                    <a:pt x="53" y="426"/>
                  </a:lnTo>
                  <a:lnTo>
                    <a:pt x="53" y="428"/>
                  </a:lnTo>
                  <a:lnTo>
                    <a:pt x="51" y="428"/>
                  </a:lnTo>
                  <a:lnTo>
                    <a:pt x="51" y="432"/>
                  </a:lnTo>
                  <a:lnTo>
                    <a:pt x="49" y="434"/>
                  </a:lnTo>
                  <a:lnTo>
                    <a:pt x="47" y="436"/>
                  </a:lnTo>
                  <a:lnTo>
                    <a:pt x="45" y="440"/>
                  </a:lnTo>
                  <a:lnTo>
                    <a:pt x="45" y="443"/>
                  </a:lnTo>
                  <a:lnTo>
                    <a:pt x="43" y="445"/>
                  </a:lnTo>
                  <a:lnTo>
                    <a:pt x="42" y="451"/>
                  </a:lnTo>
                  <a:lnTo>
                    <a:pt x="40" y="453"/>
                  </a:lnTo>
                  <a:lnTo>
                    <a:pt x="38" y="453"/>
                  </a:lnTo>
                  <a:lnTo>
                    <a:pt x="38" y="457"/>
                  </a:lnTo>
                  <a:lnTo>
                    <a:pt x="36" y="459"/>
                  </a:lnTo>
                  <a:lnTo>
                    <a:pt x="36" y="460"/>
                  </a:lnTo>
                  <a:lnTo>
                    <a:pt x="34" y="462"/>
                  </a:lnTo>
                  <a:lnTo>
                    <a:pt x="34" y="464"/>
                  </a:lnTo>
                  <a:lnTo>
                    <a:pt x="32" y="466"/>
                  </a:lnTo>
                  <a:lnTo>
                    <a:pt x="30" y="470"/>
                  </a:lnTo>
                  <a:lnTo>
                    <a:pt x="30" y="472"/>
                  </a:lnTo>
                  <a:lnTo>
                    <a:pt x="28" y="474"/>
                  </a:lnTo>
                  <a:lnTo>
                    <a:pt x="28" y="478"/>
                  </a:lnTo>
                  <a:lnTo>
                    <a:pt x="26" y="479"/>
                  </a:lnTo>
                  <a:lnTo>
                    <a:pt x="24" y="481"/>
                  </a:lnTo>
                  <a:lnTo>
                    <a:pt x="24" y="483"/>
                  </a:lnTo>
                  <a:lnTo>
                    <a:pt x="23" y="487"/>
                  </a:lnTo>
                  <a:lnTo>
                    <a:pt x="21" y="489"/>
                  </a:lnTo>
                  <a:lnTo>
                    <a:pt x="21" y="491"/>
                  </a:lnTo>
                  <a:lnTo>
                    <a:pt x="19" y="495"/>
                  </a:lnTo>
                  <a:lnTo>
                    <a:pt x="19" y="497"/>
                  </a:lnTo>
                  <a:lnTo>
                    <a:pt x="17" y="499"/>
                  </a:lnTo>
                  <a:lnTo>
                    <a:pt x="15" y="500"/>
                  </a:lnTo>
                  <a:lnTo>
                    <a:pt x="15" y="504"/>
                  </a:lnTo>
                  <a:lnTo>
                    <a:pt x="13" y="506"/>
                  </a:lnTo>
                  <a:lnTo>
                    <a:pt x="13" y="508"/>
                  </a:lnTo>
                  <a:lnTo>
                    <a:pt x="11" y="510"/>
                  </a:lnTo>
                  <a:lnTo>
                    <a:pt x="11" y="514"/>
                  </a:lnTo>
                  <a:lnTo>
                    <a:pt x="9" y="516"/>
                  </a:lnTo>
                  <a:lnTo>
                    <a:pt x="9" y="518"/>
                  </a:lnTo>
                  <a:lnTo>
                    <a:pt x="7" y="519"/>
                  </a:lnTo>
                  <a:lnTo>
                    <a:pt x="7" y="521"/>
                  </a:lnTo>
                  <a:lnTo>
                    <a:pt x="5" y="523"/>
                  </a:lnTo>
                  <a:lnTo>
                    <a:pt x="5" y="527"/>
                  </a:lnTo>
                  <a:lnTo>
                    <a:pt x="4" y="531"/>
                  </a:lnTo>
                  <a:lnTo>
                    <a:pt x="4" y="535"/>
                  </a:lnTo>
                  <a:lnTo>
                    <a:pt x="2" y="538"/>
                  </a:lnTo>
                  <a:lnTo>
                    <a:pt x="2" y="540"/>
                  </a:lnTo>
                  <a:lnTo>
                    <a:pt x="2" y="542"/>
                  </a:lnTo>
                  <a:lnTo>
                    <a:pt x="0" y="546"/>
                  </a:lnTo>
                  <a:lnTo>
                    <a:pt x="2" y="550"/>
                  </a:lnTo>
                  <a:lnTo>
                    <a:pt x="2" y="554"/>
                  </a:lnTo>
                  <a:lnTo>
                    <a:pt x="2" y="557"/>
                  </a:lnTo>
                  <a:lnTo>
                    <a:pt x="4" y="559"/>
                  </a:lnTo>
                  <a:lnTo>
                    <a:pt x="5" y="563"/>
                  </a:lnTo>
                  <a:lnTo>
                    <a:pt x="7" y="567"/>
                  </a:lnTo>
                  <a:lnTo>
                    <a:pt x="9" y="571"/>
                  </a:lnTo>
                  <a:lnTo>
                    <a:pt x="11" y="573"/>
                  </a:lnTo>
                  <a:lnTo>
                    <a:pt x="15" y="576"/>
                  </a:lnTo>
                  <a:lnTo>
                    <a:pt x="17" y="580"/>
                  </a:lnTo>
                  <a:lnTo>
                    <a:pt x="21" y="584"/>
                  </a:lnTo>
                  <a:lnTo>
                    <a:pt x="23" y="584"/>
                  </a:lnTo>
                  <a:lnTo>
                    <a:pt x="24" y="586"/>
                  </a:lnTo>
                  <a:lnTo>
                    <a:pt x="26" y="588"/>
                  </a:lnTo>
                  <a:lnTo>
                    <a:pt x="30" y="590"/>
                  </a:lnTo>
                  <a:lnTo>
                    <a:pt x="32" y="592"/>
                  </a:lnTo>
                  <a:lnTo>
                    <a:pt x="34" y="594"/>
                  </a:lnTo>
                  <a:lnTo>
                    <a:pt x="36" y="597"/>
                  </a:lnTo>
                  <a:lnTo>
                    <a:pt x="40" y="599"/>
                  </a:lnTo>
                  <a:lnTo>
                    <a:pt x="42" y="601"/>
                  </a:lnTo>
                  <a:lnTo>
                    <a:pt x="45" y="603"/>
                  </a:lnTo>
                  <a:lnTo>
                    <a:pt x="47" y="603"/>
                  </a:lnTo>
                  <a:lnTo>
                    <a:pt x="51" y="605"/>
                  </a:lnTo>
                  <a:lnTo>
                    <a:pt x="55" y="607"/>
                  </a:lnTo>
                  <a:lnTo>
                    <a:pt x="59" y="609"/>
                  </a:lnTo>
                  <a:lnTo>
                    <a:pt x="61" y="611"/>
                  </a:lnTo>
                  <a:lnTo>
                    <a:pt x="64" y="611"/>
                  </a:lnTo>
                  <a:lnTo>
                    <a:pt x="66" y="611"/>
                  </a:lnTo>
                  <a:lnTo>
                    <a:pt x="68" y="613"/>
                  </a:lnTo>
                  <a:lnTo>
                    <a:pt x="70" y="613"/>
                  </a:lnTo>
                  <a:lnTo>
                    <a:pt x="72" y="614"/>
                  </a:lnTo>
                  <a:lnTo>
                    <a:pt x="74" y="614"/>
                  </a:lnTo>
                  <a:lnTo>
                    <a:pt x="78" y="616"/>
                  </a:lnTo>
                  <a:lnTo>
                    <a:pt x="80" y="616"/>
                  </a:lnTo>
                  <a:lnTo>
                    <a:pt x="81" y="616"/>
                  </a:lnTo>
                  <a:lnTo>
                    <a:pt x="83" y="618"/>
                  </a:lnTo>
                  <a:lnTo>
                    <a:pt x="87" y="618"/>
                  </a:lnTo>
                  <a:lnTo>
                    <a:pt x="89" y="618"/>
                  </a:lnTo>
                  <a:lnTo>
                    <a:pt x="91" y="620"/>
                  </a:lnTo>
                  <a:lnTo>
                    <a:pt x="93" y="620"/>
                  </a:lnTo>
                  <a:lnTo>
                    <a:pt x="95" y="620"/>
                  </a:lnTo>
                  <a:lnTo>
                    <a:pt x="99" y="622"/>
                  </a:lnTo>
                  <a:lnTo>
                    <a:pt x="100" y="622"/>
                  </a:lnTo>
                  <a:lnTo>
                    <a:pt x="102" y="624"/>
                  </a:lnTo>
                  <a:lnTo>
                    <a:pt x="106" y="624"/>
                  </a:lnTo>
                  <a:lnTo>
                    <a:pt x="108" y="624"/>
                  </a:lnTo>
                  <a:lnTo>
                    <a:pt x="110" y="624"/>
                  </a:lnTo>
                  <a:lnTo>
                    <a:pt x="112" y="626"/>
                  </a:lnTo>
                  <a:lnTo>
                    <a:pt x="114" y="626"/>
                  </a:lnTo>
                  <a:lnTo>
                    <a:pt x="116" y="626"/>
                  </a:lnTo>
                  <a:lnTo>
                    <a:pt x="118" y="628"/>
                  </a:lnTo>
                  <a:lnTo>
                    <a:pt x="119" y="628"/>
                  </a:lnTo>
                  <a:lnTo>
                    <a:pt x="123" y="628"/>
                  </a:lnTo>
                  <a:lnTo>
                    <a:pt x="127" y="630"/>
                  </a:lnTo>
                  <a:lnTo>
                    <a:pt x="131" y="630"/>
                  </a:lnTo>
                  <a:lnTo>
                    <a:pt x="135" y="630"/>
                  </a:lnTo>
                  <a:lnTo>
                    <a:pt x="138" y="632"/>
                  </a:lnTo>
                  <a:lnTo>
                    <a:pt x="140" y="632"/>
                  </a:lnTo>
                  <a:lnTo>
                    <a:pt x="142" y="632"/>
                  </a:lnTo>
                  <a:lnTo>
                    <a:pt x="146" y="633"/>
                  </a:lnTo>
                  <a:lnTo>
                    <a:pt x="148" y="633"/>
                  </a:lnTo>
                  <a:lnTo>
                    <a:pt x="150" y="633"/>
                  </a:lnTo>
                  <a:lnTo>
                    <a:pt x="152" y="635"/>
                  </a:lnTo>
                  <a:lnTo>
                    <a:pt x="192" y="611"/>
                  </a:lnTo>
                  <a:lnTo>
                    <a:pt x="190" y="611"/>
                  </a:lnTo>
                  <a:lnTo>
                    <a:pt x="188" y="609"/>
                  </a:lnTo>
                  <a:lnTo>
                    <a:pt x="186" y="609"/>
                  </a:lnTo>
                  <a:lnTo>
                    <a:pt x="184" y="609"/>
                  </a:lnTo>
                  <a:lnTo>
                    <a:pt x="182" y="609"/>
                  </a:lnTo>
                  <a:lnTo>
                    <a:pt x="180" y="607"/>
                  </a:lnTo>
                  <a:lnTo>
                    <a:pt x="178" y="607"/>
                  </a:lnTo>
                  <a:lnTo>
                    <a:pt x="175" y="607"/>
                  </a:lnTo>
                  <a:lnTo>
                    <a:pt x="173" y="607"/>
                  </a:lnTo>
                  <a:lnTo>
                    <a:pt x="171" y="605"/>
                  </a:lnTo>
                  <a:lnTo>
                    <a:pt x="169" y="605"/>
                  </a:lnTo>
                  <a:lnTo>
                    <a:pt x="165" y="603"/>
                  </a:lnTo>
                  <a:lnTo>
                    <a:pt x="163" y="603"/>
                  </a:lnTo>
                  <a:lnTo>
                    <a:pt x="159" y="603"/>
                  </a:lnTo>
                  <a:lnTo>
                    <a:pt x="157" y="601"/>
                  </a:lnTo>
                  <a:lnTo>
                    <a:pt x="154" y="601"/>
                  </a:lnTo>
                  <a:lnTo>
                    <a:pt x="152" y="601"/>
                  </a:lnTo>
                  <a:lnTo>
                    <a:pt x="148" y="599"/>
                  </a:lnTo>
                  <a:lnTo>
                    <a:pt x="144" y="599"/>
                  </a:lnTo>
                  <a:lnTo>
                    <a:pt x="140" y="597"/>
                  </a:lnTo>
                  <a:lnTo>
                    <a:pt x="138" y="597"/>
                  </a:lnTo>
                  <a:lnTo>
                    <a:pt x="135" y="595"/>
                  </a:lnTo>
                  <a:lnTo>
                    <a:pt x="131" y="595"/>
                  </a:lnTo>
                  <a:lnTo>
                    <a:pt x="127" y="594"/>
                  </a:lnTo>
                  <a:lnTo>
                    <a:pt x="125" y="594"/>
                  </a:lnTo>
                  <a:lnTo>
                    <a:pt x="121" y="592"/>
                  </a:lnTo>
                  <a:lnTo>
                    <a:pt x="118" y="592"/>
                  </a:lnTo>
                  <a:lnTo>
                    <a:pt x="114" y="590"/>
                  </a:lnTo>
                  <a:lnTo>
                    <a:pt x="110" y="590"/>
                  </a:lnTo>
                  <a:lnTo>
                    <a:pt x="106" y="588"/>
                  </a:lnTo>
                  <a:lnTo>
                    <a:pt x="102" y="588"/>
                  </a:lnTo>
                  <a:lnTo>
                    <a:pt x="99" y="586"/>
                  </a:lnTo>
                  <a:lnTo>
                    <a:pt x="97" y="586"/>
                  </a:lnTo>
                  <a:lnTo>
                    <a:pt x="93" y="584"/>
                  </a:lnTo>
                  <a:lnTo>
                    <a:pt x="89" y="584"/>
                  </a:lnTo>
                  <a:lnTo>
                    <a:pt x="85" y="582"/>
                  </a:lnTo>
                  <a:lnTo>
                    <a:pt x="81" y="582"/>
                  </a:lnTo>
                  <a:lnTo>
                    <a:pt x="80" y="580"/>
                  </a:lnTo>
                  <a:lnTo>
                    <a:pt x="76" y="580"/>
                  </a:lnTo>
                  <a:lnTo>
                    <a:pt x="72" y="578"/>
                  </a:lnTo>
                  <a:lnTo>
                    <a:pt x="70" y="578"/>
                  </a:lnTo>
                  <a:lnTo>
                    <a:pt x="66" y="576"/>
                  </a:lnTo>
                  <a:lnTo>
                    <a:pt x="64" y="576"/>
                  </a:lnTo>
                  <a:lnTo>
                    <a:pt x="61" y="575"/>
                  </a:lnTo>
                  <a:lnTo>
                    <a:pt x="59" y="575"/>
                  </a:lnTo>
                  <a:lnTo>
                    <a:pt x="55" y="573"/>
                  </a:lnTo>
                  <a:lnTo>
                    <a:pt x="53" y="573"/>
                  </a:lnTo>
                  <a:lnTo>
                    <a:pt x="51" y="571"/>
                  </a:lnTo>
                  <a:lnTo>
                    <a:pt x="49" y="571"/>
                  </a:lnTo>
                  <a:lnTo>
                    <a:pt x="45" y="571"/>
                  </a:lnTo>
                  <a:lnTo>
                    <a:pt x="45" y="569"/>
                  </a:lnTo>
                  <a:lnTo>
                    <a:pt x="42" y="569"/>
                  </a:lnTo>
                  <a:lnTo>
                    <a:pt x="38" y="567"/>
                  </a:lnTo>
                  <a:lnTo>
                    <a:pt x="36" y="565"/>
                  </a:lnTo>
                  <a:lnTo>
                    <a:pt x="34" y="565"/>
                  </a:lnTo>
                  <a:lnTo>
                    <a:pt x="34" y="563"/>
                  </a:lnTo>
                  <a:lnTo>
                    <a:pt x="32" y="561"/>
                  </a:lnTo>
                  <a:lnTo>
                    <a:pt x="32" y="559"/>
                  </a:lnTo>
                  <a:lnTo>
                    <a:pt x="32" y="557"/>
                  </a:lnTo>
                  <a:lnTo>
                    <a:pt x="32" y="554"/>
                  </a:lnTo>
                  <a:lnTo>
                    <a:pt x="34" y="550"/>
                  </a:lnTo>
                  <a:lnTo>
                    <a:pt x="34" y="546"/>
                  </a:lnTo>
                  <a:lnTo>
                    <a:pt x="36" y="542"/>
                  </a:lnTo>
                  <a:lnTo>
                    <a:pt x="36" y="540"/>
                  </a:lnTo>
                  <a:lnTo>
                    <a:pt x="36" y="538"/>
                  </a:lnTo>
                  <a:lnTo>
                    <a:pt x="36" y="535"/>
                  </a:lnTo>
                  <a:lnTo>
                    <a:pt x="38" y="533"/>
                  </a:lnTo>
                  <a:lnTo>
                    <a:pt x="38" y="531"/>
                  </a:lnTo>
                  <a:lnTo>
                    <a:pt x="38" y="529"/>
                  </a:lnTo>
                  <a:lnTo>
                    <a:pt x="40" y="525"/>
                  </a:lnTo>
                  <a:lnTo>
                    <a:pt x="40" y="523"/>
                  </a:lnTo>
                  <a:lnTo>
                    <a:pt x="42" y="519"/>
                  </a:lnTo>
                  <a:lnTo>
                    <a:pt x="42" y="518"/>
                  </a:lnTo>
                  <a:lnTo>
                    <a:pt x="43" y="516"/>
                  </a:lnTo>
                  <a:lnTo>
                    <a:pt x="43" y="512"/>
                  </a:lnTo>
                  <a:lnTo>
                    <a:pt x="45" y="510"/>
                  </a:lnTo>
                  <a:lnTo>
                    <a:pt x="45" y="508"/>
                  </a:lnTo>
                  <a:lnTo>
                    <a:pt x="47" y="504"/>
                  </a:lnTo>
                  <a:lnTo>
                    <a:pt x="47" y="502"/>
                  </a:lnTo>
                  <a:lnTo>
                    <a:pt x="49" y="500"/>
                  </a:lnTo>
                  <a:lnTo>
                    <a:pt x="49" y="497"/>
                  </a:lnTo>
                  <a:lnTo>
                    <a:pt x="51" y="495"/>
                  </a:lnTo>
                  <a:lnTo>
                    <a:pt x="51" y="493"/>
                  </a:lnTo>
                  <a:lnTo>
                    <a:pt x="53" y="489"/>
                  </a:lnTo>
                  <a:lnTo>
                    <a:pt x="53" y="487"/>
                  </a:lnTo>
                  <a:lnTo>
                    <a:pt x="55" y="483"/>
                  </a:lnTo>
                  <a:lnTo>
                    <a:pt x="55" y="481"/>
                  </a:lnTo>
                  <a:lnTo>
                    <a:pt x="57" y="479"/>
                  </a:lnTo>
                  <a:lnTo>
                    <a:pt x="57" y="478"/>
                  </a:lnTo>
                  <a:lnTo>
                    <a:pt x="59" y="474"/>
                  </a:lnTo>
                  <a:lnTo>
                    <a:pt x="59" y="472"/>
                  </a:lnTo>
                  <a:lnTo>
                    <a:pt x="61" y="470"/>
                  </a:lnTo>
                  <a:lnTo>
                    <a:pt x="61" y="468"/>
                  </a:lnTo>
                  <a:lnTo>
                    <a:pt x="62" y="466"/>
                  </a:lnTo>
                  <a:lnTo>
                    <a:pt x="62" y="464"/>
                  </a:lnTo>
                  <a:lnTo>
                    <a:pt x="64" y="460"/>
                  </a:lnTo>
                  <a:lnTo>
                    <a:pt x="66" y="457"/>
                  </a:lnTo>
                  <a:lnTo>
                    <a:pt x="66" y="455"/>
                  </a:lnTo>
                  <a:lnTo>
                    <a:pt x="68" y="453"/>
                  </a:lnTo>
                  <a:lnTo>
                    <a:pt x="70" y="449"/>
                  </a:lnTo>
                  <a:lnTo>
                    <a:pt x="70" y="447"/>
                  </a:lnTo>
                  <a:lnTo>
                    <a:pt x="70" y="449"/>
                  </a:lnTo>
                  <a:lnTo>
                    <a:pt x="72" y="449"/>
                  </a:lnTo>
                  <a:lnTo>
                    <a:pt x="72" y="453"/>
                  </a:lnTo>
                  <a:lnTo>
                    <a:pt x="74" y="455"/>
                  </a:lnTo>
                  <a:lnTo>
                    <a:pt x="76" y="459"/>
                  </a:lnTo>
                  <a:lnTo>
                    <a:pt x="78" y="462"/>
                  </a:lnTo>
                  <a:lnTo>
                    <a:pt x="78" y="464"/>
                  </a:lnTo>
                  <a:lnTo>
                    <a:pt x="80" y="466"/>
                  </a:lnTo>
                  <a:lnTo>
                    <a:pt x="80" y="468"/>
                  </a:lnTo>
                  <a:lnTo>
                    <a:pt x="81" y="472"/>
                  </a:lnTo>
                  <a:lnTo>
                    <a:pt x="83" y="474"/>
                  </a:lnTo>
                  <a:lnTo>
                    <a:pt x="85" y="478"/>
                  </a:lnTo>
                  <a:lnTo>
                    <a:pt x="87" y="481"/>
                  </a:lnTo>
                  <a:lnTo>
                    <a:pt x="89" y="483"/>
                  </a:lnTo>
                  <a:lnTo>
                    <a:pt x="91" y="483"/>
                  </a:lnTo>
                  <a:lnTo>
                    <a:pt x="93" y="483"/>
                  </a:lnTo>
                  <a:lnTo>
                    <a:pt x="95" y="479"/>
                  </a:lnTo>
                  <a:lnTo>
                    <a:pt x="95" y="478"/>
                  </a:lnTo>
                  <a:lnTo>
                    <a:pt x="95" y="476"/>
                  </a:lnTo>
                  <a:lnTo>
                    <a:pt x="95" y="474"/>
                  </a:lnTo>
                  <a:lnTo>
                    <a:pt x="95" y="470"/>
                  </a:lnTo>
                  <a:lnTo>
                    <a:pt x="95" y="468"/>
                  </a:lnTo>
                  <a:lnTo>
                    <a:pt x="95" y="464"/>
                  </a:lnTo>
                  <a:lnTo>
                    <a:pt x="95" y="462"/>
                  </a:lnTo>
                  <a:lnTo>
                    <a:pt x="95" y="459"/>
                  </a:lnTo>
                  <a:lnTo>
                    <a:pt x="93" y="457"/>
                  </a:lnTo>
                  <a:lnTo>
                    <a:pt x="93" y="453"/>
                  </a:lnTo>
                  <a:lnTo>
                    <a:pt x="93" y="449"/>
                  </a:lnTo>
                  <a:lnTo>
                    <a:pt x="93" y="447"/>
                  </a:lnTo>
                  <a:lnTo>
                    <a:pt x="91" y="443"/>
                  </a:lnTo>
                  <a:lnTo>
                    <a:pt x="91" y="440"/>
                  </a:lnTo>
                  <a:lnTo>
                    <a:pt x="91" y="436"/>
                  </a:lnTo>
                  <a:lnTo>
                    <a:pt x="89" y="432"/>
                  </a:lnTo>
                  <a:lnTo>
                    <a:pt x="89" y="428"/>
                  </a:lnTo>
                  <a:lnTo>
                    <a:pt x="89" y="424"/>
                  </a:lnTo>
                  <a:lnTo>
                    <a:pt x="87" y="421"/>
                  </a:lnTo>
                  <a:lnTo>
                    <a:pt x="87" y="417"/>
                  </a:lnTo>
                  <a:lnTo>
                    <a:pt x="87" y="415"/>
                  </a:lnTo>
                  <a:lnTo>
                    <a:pt x="85" y="409"/>
                  </a:lnTo>
                  <a:lnTo>
                    <a:pt x="85" y="407"/>
                  </a:lnTo>
                  <a:lnTo>
                    <a:pt x="85" y="403"/>
                  </a:lnTo>
                  <a:lnTo>
                    <a:pt x="83" y="400"/>
                  </a:lnTo>
                  <a:lnTo>
                    <a:pt x="83" y="396"/>
                  </a:lnTo>
                  <a:lnTo>
                    <a:pt x="81" y="392"/>
                  </a:lnTo>
                  <a:lnTo>
                    <a:pt x="81" y="388"/>
                  </a:lnTo>
                  <a:lnTo>
                    <a:pt x="81" y="384"/>
                  </a:lnTo>
                  <a:lnTo>
                    <a:pt x="81" y="381"/>
                  </a:lnTo>
                  <a:lnTo>
                    <a:pt x="81" y="377"/>
                  </a:lnTo>
                  <a:lnTo>
                    <a:pt x="81" y="375"/>
                  </a:lnTo>
                  <a:lnTo>
                    <a:pt x="80" y="373"/>
                  </a:lnTo>
                  <a:lnTo>
                    <a:pt x="80" y="371"/>
                  </a:lnTo>
                  <a:lnTo>
                    <a:pt x="80" y="369"/>
                  </a:lnTo>
                  <a:lnTo>
                    <a:pt x="80" y="367"/>
                  </a:lnTo>
                  <a:lnTo>
                    <a:pt x="80" y="364"/>
                  </a:lnTo>
                  <a:lnTo>
                    <a:pt x="80" y="362"/>
                  </a:lnTo>
                  <a:lnTo>
                    <a:pt x="78" y="360"/>
                  </a:lnTo>
                  <a:lnTo>
                    <a:pt x="78" y="356"/>
                  </a:lnTo>
                  <a:lnTo>
                    <a:pt x="78" y="354"/>
                  </a:lnTo>
                  <a:lnTo>
                    <a:pt x="78" y="350"/>
                  </a:lnTo>
                  <a:lnTo>
                    <a:pt x="78" y="348"/>
                  </a:lnTo>
                  <a:lnTo>
                    <a:pt x="78" y="345"/>
                  </a:lnTo>
                  <a:lnTo>
                    <a:pt x="78" y="343"/>
                  </a:lnTo>
                  <a:lnTo>
                    <a:pt x="76" y="339"/>
                  </a:lnTo>
                  <a:lnTo>
                    <a:pt x="76" y="335"/>
                  </a:lnTo>
                  <a:lnTo>
                    <a:pt x="76" y="333"/>
                  </a:lnTo>
                  <a:lnTo>
                    <a:pt x="76" y="329"/>
                  </a:lnTo>
                  <a:lnTo>
                    <a:pt x="76" y="327"/>
                  </a:lnTo>
                  <a:lnTo>
                    <a:pt x="76" y="324"/>
                  </a:lnTo>
                  <a:lnTo>
                    <a:pt x="76" y="320"/>
                  </a:lnTo>
                  <a:lnTo>
                    <a:pt x="74" y="316"/>
                  </a:lnTo>
                  <a:lnTo>
                    <a:pt x="74" y="312"/>
                  </a:lnTo>
                  <a:lnTo>
                    <a:pt x="74" y="310"/>
                  </a:lnTo>
                  <a:lnTo>
                    <a:pt x="74" y="307"/>
                  </a:lnTo>
                  <a:lnTo>
                    <a:pt x="74" y="303"/>
                  </a:lnTo>
                  <a:lnTo>
                    <a:pt x="74" y="299"/>
                  </a:lnTo>
                  <a:lnTo>
                    <a:pt x="74" y="295"/>
                  </a:lnTo>
                  <a:lnTo>
                    <a:pt x="74" y="291"/>
                  </a:lnTo>
                  <a:lnTo>
                    <a:pt x="72" y="288"/>
                  </a:lnTo>
                  <a:lnTo>
                    <a:pt x="72" y="286"/>
                  </a:lnTo>
                  <a:lnTo>
                    <a:pt x="72" y="282"/>
                  </a:lnTo>
                  <a:lnTo>
                    <a:pt x="72" y="278"/>
                  </a:lnTo>
                  <a:lnTo>
                    <a:pt x="72" y="274"/>
                  </a:lnTo>
                  <a:lnTo>
                    <a:pt x="72" y="270"/>
                  </a:lnTo>
                  <a:lnTo>
                    <a:pt x="72" y="268"/>
                  </a:lnTo>
                  <a:lnTo>
                    <a:pt x="72" y="265"/>
                  </a:lnTo>
                  <a:lnTo>
                    <a:pt x="70" y="261"/>
                  </a:lnTo>
                  <a:lnTo>
                    <a:pt x="70" y="257"/>
                  </a:lnTo>
                  <a:lnTo>
                    <a:pt x="70" y="255"/>
                  </a:lnTo>
                  <a:lnTo>
                    <a:pt x="70" y="251"/>
                  </a:lnTo>
                  <a:lnTo>
                    <a:pt x="70" y="248"/>
                  </a:lnTo>
                  <a:lnTo>
                    <a:pt x="70" y="246"/>
                  </a:lnTo>
                  <a:lnTo>
                    <a:pt x="70" y="242"/>
                  </a:lnTo>
                  <a:lnTo>
                    <a:pt x="70" y="240"/>
                  </a:lnTo>
                  <a:lnTo>
                    <a:pt x="70" y="236"/>
                  </a:lnTo>
                  <a:lnTo>
                    <a:pt x="70" y="234"/>
                  </a:lnTo>
                  <a:lnTo>
                    <a:pt x="70" y="232"/>
                  </a:lnTo>
                  <a:lnTo>
                    <a:pt x="70" y="230"/>
                  </a:lnTo>
                  <a:lnTo>
                    <a:pt x="68" y="227"/>
                  </a:lnTo>
                  <a:lnTo>
                    <a:pt x="68" y="225"/>
                  </a:lnTo>
                  <a:lnTo>
                    <a:pt x="68" y="223"/>
                  </a:lnTo>
                  <a:lnTo>
                    <a:pt x="68" y="221"/>
                  </a:lnTo>
                  <a:lnTo>
                    <a:pt x="68" y="217"/>
                  </a:lnTo>
                  <a:lnTo>
                    <a:pt x="68" y="215"/>
                  </a:lnTo>
                  <a:lnTo>
                    <a:pt x="68" y="211"/>
                  </a:lnTo>
                  <a:lnTo>
                    <a:pt x="68" y="210"/>
                  </a:lnTo>
                  <a:lnTo>
                    <a:pt x="70" y="210"/>
                  </a:lnTo>
                  <a:lnTo>
                    <a:pt x="72" y="210"/>
                  </a:lnTo>
                  <a:lnTo>
                    <a:pt x="74" y="210"/>
                  </a:lnTo>
                  <a:lnTo>
                    <a:pt x="76" y="211"/>
                  </a:lnTo>
                  <a:lnTo>
                    <a:pt x="80" y="211"/>
                  </a:lnTo>
                  <a:lnTo>
                    <a:pt x="81" y="211"/>
                  </a:lnTo>
                  <a:lnTo>
                    <a:pt x="83" y="211"/>
                  </a:lnTo>
                  <a:lnTo>
                    <a:pt x="87" y="211"/>
                  </a:lnTo>
                  <a:lnTo>
                    <a:pt x="89" y="213"/>
                  </a:lnTo>
                  <a:lnTo>
                    <a:pt x="91" y="213"/>
                  </a:lnTo>
                  <a:lnTo>
                    <a:pt x="93" y="213"/>
                  </a:lnTo>
                  <a:lnTo>
                    <a:pt x="97" y="213"/>
                  </a:lnTo>
                  <a:lnTo>
                    <a:pt x="99" y="213"/>
                  </a:lnTo>
                  <a:lnTo>
                    <a:pt x="100" y="215"/>
                  </a:lnTo>
                  <a:lnTo>
                    <a:pt x="104" y="215"/>
                  </a:lnTo>
                  <a:lnTo>
                    <a:pt x="108" y="215"/>
                  </a:lnTo>
                  <a:lnTo>
                    <a:pt x="112" y="217"/>
                  </a:lnTo>
                  <a:lnTo>
                    <a:pt x="114" y="217"/>
                  </a:lnTo>
                  <a:lnTo>
                    <a:pt x="118" y="217"/>
                  </a:lnTo>
                  <a:lnTo>
                    <a:pt x="121" y="217"/>
                  </a:lnTo>
                  <a:lnTo>
                    <a:pt x="125" y="219"/>
                  </a:lnTo>
                  <a:lnTo>
                    <a:pt x="127" y="219"/>
                  </a:lnTo>
                  <a:lnTo>
                    <a:pt x="131" y="219"/>
                  </a:lnTo>
                  <a:lnTo>
                    <a:pt x="135" y="221"/>
                  </a:lnTo>
                  <a:lnTo>
                    <a:pt x="140" y="221"/>
                  </a:lnTo>
                  <a:lnTo>
                    <a:pt x="142" y="221"/>
                  </a:lnTo>
                  <a:lnTo>
                    <a:pt x="146" y="221"/>
                  </a:lnTo>
                  <a:lnTo>
                    <a:pt x="150" y="223"/>
                  </a:lnTo>
                  <a:lnTo>
                    <a:pt x="156" y="223"/>
                  </a:lnTo>
                  <a:lnTo>
                    <a:pt x="157" y="223"/>
                  </a:lnTo>
                  <a:lnTo>
                    <a:pt x="163" y="223"/>
                  </a:lnTo>
                  <a:lnTo>
                    <a:pt x="167" y="225"/>
                  </a:lnTo>
                  <a:lnTo>
                    <a:pt x="171" y="225"/>
                  </a:lnTo>
                  <a:lnTo>
                    <a:pt x="175" y="225"/>
                  </a:lnTo>
                  <a:lnTo>
                    <a:pt x="178" y="225"/>
                  </a:lnTo>
                  <a:lnTo>
                    <a:pt x="184" y="227"/>
                  </a:lnTo>
                  <a:lnTo>
                    <a:pt x="188" y="227"/>
                  </a:lnTo>
                  <a:lnTo>
                    <a:pt x="192" y="227"/>
                  </a:lnTo>
                  <a:lnTo>
                    <a:pt x="195" y="227"/>
                  </a:lnTo>
                  <a:lnTo>
                    <a:pt x="199" y="229"/>
                  </a:lnTo>
                  <a:lnTo>
                    <a:pt x="205" y="229"/>
                  </a:lnTo>
                  <a:lnTo>
                    <a:pt x="209" y="229"/>
                  </a:lnTo>
                  <a:lnTo>
                    <a:pt x="212" y="229"/>
                  </a:lnTo>
                  <a:lnTo>
                    <a:pt x="216" y="229"/>
                  </a:lnTo>
                  <a:lnTo>
                    <a:pt x="222" y="229"/>
                  </a:lnTo>
                  <a:lnTo>
                    <a:pt x="226" y="229"/>
                  </a:lnTo>
                  <a:lnTo>
                    <a:pt x="230" y="230"/>
                  </a:lnTo>
                  <a:lnTo>
                    <a:pt x="233" y="230"/>
                  </a:lnTo>
                  <a:lnTo>
                    <a:pt x="237" y="230"/>
                  </a:lnTo>
                  <a:lnTo>
                    <a:pt x="241" y="230"/>
                  </a:lnTo>
                  <a:lnTo>
                    <a:pt x="245" y="230"/>
                  </a:lnTo>
                  <a:lnTo>
                    <a:pt x="249" y="230"/>
                  </a:lnTo>
                  <a:lnTo>
                    <a:pt x="254" y="230"/>
                  </a:lnTo>
                  <a:lnTo>
                    <a:pt x="258" y="230"/>
                  </a:lnTo>
                  <a:lnTo>
                    <a:pt x="260" y="230"/>
                  </a:lnTo>
                  <a:lnTo>
                    <a:pt x="266" y="230"/>
                  </a:lnTo>
                  <a:lnTo>
                    <a:pt x="269" y="230"/>
                  </a:lnTo>
                  <a:lnTo>
                    <a:pt x="271" y="230"/>
                  </a:lnTo>
                  <a:lnTo>
                    <a:pt x="277" y="230"/>
                  </a:lnTo>
                  <a:lnTo>
                    <a:pt x="281" y="230"/>
                  </a:lnTo>
                  <a:lnTo>
                    <a:pt x="285" y="230"/>
                  </a:lnTo>
                  <a:lnTo>
                    <a:pt x="290" y="229"/>
                  </a:lnTo>
                  <a:lnTo>
                    <a:pt x="296" y="229"/>
                  </a:lnTo>
                  <a:lnTo>
                    <a:pt x="302" y="229"/>
                  </a:lnTo>
                  <a:lnTo>
                    <a:pt x="306" y="229"/>
                  </a:lnTo>
                  <a:lnTo>
                    <a:pt x="311" y="229"/>
                  </a:lnTo>
                  <a:lnTo>
                    <a:pt x="317" y="227"/>
                  </a:lnTo>
                  <a:lnTo>
                    <a:pt x="325" y="227"/>
                  </a:lnTo>
                  <a:lnTo>
                    <a:pt x="330" y="227"/>
                  </a:lnTo>
                  <a:lnTo>
                    <a:pt x="336" y="225"/>
                  </a:lnTo>
                  <a:lnTo>
                    <a:pt x="344" y="225"/>
                  </a:lnTo>
                  <a:lnTo>
                    <a:pt x="349" y="225"/>
                  </a:lnTo>
                  <a:lnTo>
                    <a:pt x="357" y="223"/>
                  </a:lnTo>
                  <a:lnTo>
                    <a:pt x="364" y="223"/>
                  </a:lnTo>
                  <a:lnTo>
                    <a:pt x="370" y="221"/>
                  </a:lnTo>
                  <a:lnTo>
                    <a:pt x="378" y="221"/>
                  </a:lnTo>
                  <a:lnTo>
                    <a:pt x="385" y="221"/>
                  </a:lnTo>
                  <a:lnTo>
                    <a:pt x="393" y="219"/>
                  </a:lnTo>
                  <a:lnTo>
                    <a:pt x="401" y="219"/>
                  </a:lnTo>
                  <a:lnTo>
                    <a:pt x="406" y="217"/>
                  </a:lnTo>
                  <a:lnTo>
                    <a:pt x="414" y="217"/>
                  </a:lnTo>
                  <a:lnTo>
                    <a:pt x="421" y="215"/>
                  </a:lnTo>
                  <a:lnTo>
                    <a:pt x="429" y="215"/>
                  </a:lnTo>
                  <a:lnTo>
                    <a:pt x="437" y="213"/>
                  </a:lnTo>
                  <a:lnTo>
                    <a:pt x="444" y="213"/>
                  </a:lnTo>
                  <a:lnTo>
                    <a:pt x="452" y="211"/>
                  </a:lnTo>
                  <a:lnTo>
                    <a:pt x="459" y="211"/>
                  </a:lnTo>
                  <a:lnTo>
                    <a:pt x="467" y="211"/>
                  </a:lnTo>
                  <a:lnTo>
                    <a:pt x="475" y="210"/>
                  </a:lnTo>
                  <a:lnTo>
                    <a:pt x="482" y="208"/>
                  </a:lnTo>
                  <a:lnTo>
                    <a:pt x="488" y="208"/>
                  </a:lnTo>
                  <a:lnTo>
                    <a:pt x="496" y="206"/>
                  </a:lnTo>
                  <a:lnTo>
                    <a:pt x="503" y="206"/>
                  </a:lnTo>
                  <a:lnTo>
                    <a:pt x="511" y="204"/>
                  </a:lnTo>
                  <a:lnTo>
                    <a:pt x="516" y="204"/>
                  </a:lnTo>
                  <a:lnTo>
                    <a:pt x="524" y="204"/>
                  </a:lnTo>
                  <a:lnTo>
                    <a:pt x="530" y="202"/>
                  </a:lnTo>
                  <a:lnTo>
                    <a:pt x="535" y="200"/>
                  </a:lnTo>
                  <a:lnTo>
                    <a:pt x="543" y="200"/>
                  </a:lnTo>
                  <a:lnTo>
                    <a:pt x="549" y="200"/>
                  </a:lnTo>
                  <a:lnTo>
                    <a:pt x="554" y="198"/>
                  </a:lnTo>
                  <a:lnTo>
                    <a:pt x="560" y="198"/>
                  </a:lnTo>
                  <a:lnTo>
                    <a:pt x="566" y="196"/>
                  </a:lnTo>
                  <a:lnTo>
                    <a:pt x="571" y="196"/>
                  </a:lnTo>
                  <a:lnTo>
                    <a:pt x="577" y="196"/>
                  </a:lnTo>
                  <a:lnTo>
                    <a:pt x="581" y="194"/>
                  </a:lnTo>
                  <a:lnTo>
                    <a:pt x="587" y="194"/>
                  </a:lnTo>
                  <a:lnTo>
                    <a:pt x="590" y="194"/>
                  </a:lnTo>
                  <a:lnTo>
                    <a:pt x="594" y="192"/>
                  </a:lnTo>
                  <a:lnTo>
                    <a:pt x="598" y="192"/>
                  </a:lnTo>
                  <a:lnTo>
                    <a:pt x="602" y="192"/>
                  </a:lnTo>
                  <a:lnTo>
                    <a:pt x="606" y="191"/>
                  </a:lnTo>
                  <a:lnTo>
                    <a:pt x="609" y="191"/>
                  </a:lnTo>
                  <a:lnTo>
                    <a:pt x="611" y="191"/>
                  </a:lnTo>
                  <a:lnTo>
                    <a:pt x="615" y="191"/>
                  </a:lnTo>
                  <a:lnTo>
                    <a:pt x="617" y="191"/>
                  </a:lnTo>
                  <a:lnTo>
                    <a:pt x="619" y="191"/>
                  </a:lnTo>
                  <a:lnTo>
                    <a:pt x="621" y="191"/>
                  </a:lnTo>
                  <a:lnTo>
                    <a:pt x="632" y="156"/>
                  </a:lnTo>
                  <a:lnTo>
                    <a:pt x="539" y="175"/>
                  </a:lnTo>
                  <a:lnTo>
                    <a:pt x="537" y="175"/>
                  </a:lnTo>
                  <a:lnTo>
                    <a:pt x="535" y="175"/>
                  </a:lnTo>
                  <a:lnTo>
                    <a:pt x="534" y="175"/>
                  </a:lnTo>
                  <a:lnTo>
                    <a:pt x="530" y="177"/>
                  </a:lnTo>
                  <a:lnTo>
                    <a:pt x="526" y="177"/>
                  </a:lnTo>
                  <a:lnTo>
                    <a:pt x="524" y="177"/>
                  </a:lnTo>
                  <a:lnTo>
                    <a:pt x="520" y="177"/>
                  </a:lnTo>
                  <a:lnTo>
                    <a:pt x="518" y="179"/>
                  </a:lnTo>
                  <a:lnTo>
                    <a:pt x="515" y="179"/>
                  </a:lnTo>
                  <a:lnTo>
                    <a:pt x="513" y="179"/>
                  </a:lnTo>
                  <a:lnTo>
                    <a:pt x="509" y="179"/>
                  </a:lnTo>
                  <a:lnTo>
                    <a:pt x="505" y="181"/>
                  </a:lnTo>
                  <a:lnTo>
                    <a:pt x="499" y="181"/>
                  </a:lnTo>
                  <a:lnTo>
                    <a:pt x="496" y="181"/>
                  </a:lnTo>
                  <a:lnTo>
                    <a:pt x="492" y="183"/>
                  </a:lnTo>
                  <a:lnTo>
                    <a:pt x="488" y="183"/>
                  </a:lnTo>
                  <a:lnTo>
                    <a:pt x="482" y="183"/>
                  </a:lnTo>
                  <a:lnTo>
                    <a:pt x="478" y="185"/>
                  </a:lnTo>
                  <a:lnTo>
                    <a:pt x="473" y="185"/>
                  </a:lnTo>
                  <a:lnTo>
                    <a:pt x="467" y="185"/>
                  </a:lnTo>
                  <a:lnTo>
                    <a:pt x="461" y="187"/>
                  </a:lnTo>
                  <a:lnTo>
                    <a:pt x="458" y="187"/>
                  </a:lnTo>
                  <a:lnTo>
                    <a:pt x="452" y="187"/>
                  </a:lnTo>
                  <a:lnTo>
                    <a:pt x="446" y="189"/>
                  </a:lnTo>
                  <a:lnTo>
                    <a:pt x="440" y="189"/>
                  </a:lnTo>
                  <a:lnTo>
                    <a:pt x="435" y="191"/>
                  </a:lnTo>
                  <a:lnTo>
                    <a:pt x="429" y="191"/>
                  </a:lnTo>
                  <a:lnTo>
                    <a:pt x="423" y="192"/>
                  </a:lnTo>
                  <a:lnTo>
                    <a:pt x="416" y="192"/>
                  </a:lnTo>
                  <a:lnTo>
                    <a:pt x="410" y="192"/>
                  </a:lnTo>
                  <a:lnTo>
                    <a:pt x="404" y="194"/>
                  </a:lnTo>
                  <a:lnTo>
                    <a:pt x="397" y="194"/>
                  </a:lnTo>
                  <a:lnTo>
                    <a:pt x="391" y="194"/>
                  </a:lnTo>
                  <a:lnTo>
                    <a:pt x="385" y="196"/>
                  </a:lnTo>
                  <a:lnTo>
                    <a:pt x="378" y="196"/>
                  </a:lnTo>
                  <a:lnTo>
                    <a:pt x="372" y="198"/>
                  </a:lnTo>
                  <a:lnTo>
                    <a:pt x="364" y="198"/>
                  </a:lnTo>
                  <a:lnTo>
                    <a:pt x="359" y="198"/>
                  </a:lnTo>
                  <a:lnTo>
                    <a:pt x="351" y="198"/>
                  </a:lnTo>
                  <a:lnTo>
                    <a:pt x="345" y="200"/>
                  </a:lnTo>
                  <a:lnTo>
                    <a:pt x="338" y="200"/>
                  </a:lnTo>
                  <a:lnTo>
                    <a:pt x="332" y="200"/>
                  </a:lnTo>
                  <a:lnTo>
                    <a:pt x="325" y="202"/>
                  </a:lnTo>
                  <a:lnTo>
                    <a:pt x="319" y="202"/>
                  </a:lnTo>
                  <a:lnTo>
                    <a:pt x="311" y="202"/>
                  </a:lnTo>
                  <a:lnTo>
                    <a:pt x="306" y="204"/>
                  </a:lnTo>
                  <a:lnTo>
                    <a:pt x="298" y="204"/>
                  </a:lnTo>
                  <a:lnTo>
                    <a:pt x="292" y="204"/>
                  </a:lnTo>
                  <a:lnTo>
                    <a:pt x="287" y="204"/>
                  </a:lnTo>
                  <a:lnTo>
                    <a:pt x="279" y="204"/>
                  </a:lnTo>
                  <a:lnTo>
                    <a:pt x="273" y="204"/>
                  </a:lnTo>
                  <a:lnTo>
                    <a:pt x="268" y="206"/>
                  </a:lnTo>
                  <a:lnTo>
                    <a:pt x="260" y="206"/>
                  </a:lnTo>
                  <a:lnTo>
                    <a:pt x="254" y="206"/>
                  </a:lnTo>
                  <a:lnTo>
                    <a:pt x="249" y="206"/>
                  </a:lnTo>
                  <a:lnTo>
                    <a:pt x="243" y="206"/>
                  </a:lnTo>
                  <a:lnTo>
                    <a:pt x="237" y="206"/>
                  </a:lnTo>
                  <a:lnTo>
                    <a:pt x="231" y="206"/>
                  </a:lnTo>
                  <a:lnTo>
                    <a:pt x="226" y="206"/>
                  </a:lnTo>
                  <a:lnTo>
                    <a:pt x="222" y="206"/>
                  </a:lnTo>
                  <a:lnTo>
                    <a:pt x="216" y="206"/>
                  </a:lnTo>
                  <a:lnTo>
                    <a:pt x="211" y="204"/>
                  </a:lnTo>
                  <a:lnTo>
                    <a:pt x="205" y="204"/>
                  </a:lnTo>
                  <a:lnTo>
                    <a:pt x="199" y="204"/>
                  </a:lnTo>
                  <a:lnTo>
                    <a:pt x="193" y="204"/>
                  </a:lnTo>
                  <a:lnTo>
                    <a:pt x="190" y="202"/>
                  </a:lnTo>
                  <a:lnTo>
                    <a:pt x="186" y="202"/>
                  </a:lnTo>
                  <a:lnTo>
                    <a:pt x="180" y="202"/>
                  </a:lnTo>
                  <a:lnTo>
                    <a:pt x="176" y="200"/>
                  </a:lnTo>
                  <a:lnTo>
                    <a:pt x="171" y="200"/>
                  </a:lnTo>
                  <a:lnTo>
                    <a:pt x="167" y="200"/>
                  </a:lnTo>
                  <a:lnTo>
                    <a:pt x="163" y="198"/>
                  </a:lnTo>
                  <a:lnTo>
                    <a:pt x="157" y="198"/>
                  </a:lnTo>
                  <a:lnTo>
                    <a:pt x="154" y="198"/>
                  </a:lnTo>
                  <a:lnTo>
                    <a:pt x="150" y="196"/>
                  </a:lnTo>
                  <a:lnTo>
                    <a:pt x="146" y="196"/>
                  </a:lnTo>
                  <a:lnTo>
                    <a:pt x="142" y="194"/>
                  </a:lnTo>
                  <a:lnTo>
                    <a:pt x="138" y="194"/>
                  </a:lnTo>
                  <a:lnTo>
                    <a:pt x="135" y="192"/>
                  </a:lnTo>
                  <a:lnTo>
                    <a:pt x="131" y="192"/>
                  </a:lnTo>
                  <a:lnTo>
                    <a:pt x="127" y="191"/>
                  </a:lnTo>
                  <a:lnTo>
                    <a:pt x="125" y="191"/>
                  </a:lnTo>
                  <a:lnTo>
                    <a:pt x="121" y="189"/>
                  </a:lnTo>
                  <a:lnTo>
                    <a:pt x="118" y="189"/>
                  </a:lnTo>
                  <a:lnTo>
                    <a:pt x="116" y="187"/>
                  </a:lnTo>
                  <a:lnTo>
                    <a:pt x="112" y="187"/>
                  </a:lnTo>
                  <a:lnTo>
                    <a:pt x="108" y="185"/>
                  </a:lnTo>
                  <a:lnTo>
                    <a:pt x="106" y="185"/>
                  </a:lnTo>
                  <a:lnTo>
                    <a:pt x="102" y="183"/>
                  </a:lnTo>
                  <a:lnTo>
                    <a:pt x="100" y="183"/>
                  </a:lnTo>
                  <a:lnTo>
                    <a:pt x="99" y="183"/>
                  </a:lnTo>
                  <a:lnTo>
                    <a:pt x="95" y="181"/>
                  </a:lnTo>
                  <a:lnTo>
                    <a:pt x="93" y="181"/>
                  </a:lnTo>
                  <a:lnTo>
                    <a:pt x="91" y="179"/>
                  </a:lnTo>
                  <a:lnTo>
                    <a:pt x="87" y="177"/>
                  </a:lnTo>
                  <a:lnTo>
                    <a:pt x="85" y="177"/>
                  </a:lnTo>
                  <a:lnTo>
                    <a:pt x="83" y="175"/>
                  </a:lnTo>
                  <a:lnTo>
                    <a:pt x="81" y="175"/>
                  </a:lnTo>
                  <a:lnTo>
                    <a:pt x="80" y="175"/>
                  </a:lnTo>
                  <a:lnTo>
                    <a:pt x="78" y="173"/>
                  </a:lnTo>
                  <a:lnTo>
                    <a:pt x="74" y="172"/>
                  </a:lnTo>
                  <a:lnTo>
                    <a:pt x="72" y="170"/>
                  </a:lnTo>
                  <a:lnTo>
                    <a:pt x="68" y="170"/>
                  </a:lnTo>
                  <a:lnTo>
                    <a:pt x="66" y="168"/>
                  </a:lnTo>
                  <a:lnTo>
                    <a:pt x="62" y="166"/>
                  </a:lnTo>
                  <a:lnTo>
                    <a:pt x="61" y="164"/>
                  </a:lnTo>
                  <a:lnTo>
                    <a:pt x="59" y="164"/>
                  </a:lnTo>
                  <a:lnTo>
                    <a:pt x="57" y="162"/>
                  </a:lnTo>
                  <a:lnTo>
                    <a:pt x="66" y="0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1" name="Freeform 159">
              <a:extLst>
                <a:ext uri="{FF2B5EF4-FFF2-40B4-BE49-F238E27FC236}">
                  <a16:creationId xmlns:a16="http://schemas.microsoft.com/office/drawing/2014/main" id="{F5E5AE1B-4B08-00EA-15BF-FFD6DCEBF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3833"/>
              <a:ext cx="360" cy="370"/>
            </a:xfrm>
            <a:custGeom>
              <a:avLst/>
              <a:gdLst>
                <a:gd name="T0" fmla="*/ 1 w 720"/>
                <a:gd name="T1" fmla="*/ 1 h 740"/>
                <a:gd name="T2" fmla="*/ 0 w 720"/>
                <a:gd name="T3" fmla="*/ 1 h 740"/>
                <a:gd name="T4" fmla="*/ 1 w 720"/>
                <a:gd name="T5" fmla="*/ 1 h 740"/>
                <a:gd name="T6" fmla="*/ 1 w 720"/>
                <a:gd name="T7" fmla="*/ 1 h 740"/>
                <a:gd name="T8" fmla="*/ 1 w 720"/>
                <a:gd name="T9" fmla="*/ 1 h 740"/>
                <a:gd name="T10" fmla="*/ 1 w 720"/>
                <a:gd name="T11" fmla="*/ 1 h 740"/>
                <a:gd name="T12" fmla="*/ 1 w 720"/>
                <a:gd name="T13" fmla="*/ 1 h 740"/>
                <a:gd name="T14" fmla="*/ 1 w 720"/>
                <a:gd name="T15" fmla="*/ 1 h 740"/>
                <a:gd name="T16" fmla="*/ 1 w 720"/>
                <a:gd name="T17" fmla="*/ 1 h 740"/>
                <a:gd name="T18" fmla="*/ 1 w 720"/>
                <a:gd name="T19" fmla="*/ 1 h 740"/>
                <a:gd name="T20" fmla="*/ 1 w 720"/>
                <a:gd name="T21" fmla="*/ 1 h 740"/>
                <a:gd name="T22" fmla="*/ 1 w 720"/>
                <a:gd name="T23" fmla="*/ 1 h 740"/>
                <a:gd name="T24" fmla="*/ 1 w 720"/>
                <a:gd name="T25" fmla="*/ 1 h 740"/>
                <a:gd name="T26" fmla="*/ 1 w 720"/>
                <a:gd name="T27" fmla="*/ 1 h 740"/>
                <a:gd name="T28" fmla="*/ 1 w 720"/>
                <a:gd name="T29" fmla="*/ 1 h 740"/>
                <a:gd name="T30" fmla="*/ 1 w 720"/>
                <a:gd name="T31" fmla="*/ 1 h 740"/>
                <a:gd name="T32" fmla="*/ 1 w 720"/>
                <a:gd name="T33" fmla="*/ 1 h 740"/>
                <a:gd name="T34" fmla="*/ 1 w 720"/>
                <a:gd name="T35" fmla="*/ 1 h 740"/>
                <a:gd name="T36" fmla="*/ 1 w 720"/>
                <a:gd name="T37" fmla="*/ 1 h 740"/>
                <a:gd name="T38" fmla="*/ 1 w 720"/>
                <a:gd name="T39" fmla="*/ 1 h 740"/>
                <a:gd name="T40" fmla="*/ 1 w 720"/>
                <a:gd name="T41" fmla="*/ 1 h 740"/>
                <a:gd name="T42" fmla="*/ 1 w 720"/>
                <a:gd name="T43" fmla="*/ 1 h 740"/>
                <a:gd name="T44" fmla="*/ 1 w 720"/>
                <a:gd name="T45" fmla="*/ 1 h 740"/>
                <a:gd name="T46" fmla="*/ 1 w 720"/>
                <a:gd name="T47" fmla="*/ 1 h 740"/>
                <a:gd name="T48" fmla="*/ 1 w 720"/>
                <a:gd name="T49" fmla="*/ 1 h 740"/>
                <a:gd name="T50" fmla="*/ 1 w 720"/>
                <a:gd name="T51" fmla="*/ 1 h 740"/>
                <a:gd name="T52" fmla="*/ 1 w 720"/>
                <a:gd name="T53" fmla="*/ 1 h 740"/>
                <a:gd name="T54" fmla="*/ 1 w 720"/>
                <a:gd name="T55" fmla="*/ 1 h 740"/>
                <a:gd name="T56" fmla="*/ 1 w 720"/>
                <a:gd name="T57" fmla="*/ 1 h 740"/>
                <a:gd name="T58" fmla="*/ 1 w 720"/>
                <a:gd name="T59" fmla="*/ 1 h 740"/>
                <a:gd name="T60" fmla="*/ 1 w 720"/>
                <a:gd name="T61" fmla="*/ 1 h 740"/>
                <a:gd name="T62" fmla="*/ 1 w 720"/>
                <a:gd name="T63" fmla="*/ 1 h 740"/>
                <a:gd name="T64" fmla="*/ 1 w 720"/>
                <a:gd name="T65" fmla="*/ 1 h 740"/>
                <a:gd name="T66" fmla="*/ 1 w 720"/>
                <a:gd name="T67" fmla="*/ 1 h 740"/>
                <a:gd name="T68" fmla="*/ 1 w 720"/>
                <a:gd name="T69" fmla="*/ 1 h 740"/>
                <a:gd name="T70" fmla="*/ 1 w 720"/>
                <a:gd name="T71" fmla="*/ 1 h 740"/>
                <a:gd name="T72" fmla="*/ 1 w 720"/>
                <a:gd name="T73" fmla="*/ 1 h 740"/>
                <a:gd name="T74" fmla="*/ 1 w 720"/>
                <a:gd name="T75" fmla="*/ 1 h 740"/>
                <a:gd name="T76" fmla="*/ 1 w 720"/>
                <a:gd name="T77" fmla="*/ 1 h 740"/>
                <a:gd name="T78" fmla="*/ 1 w 720"/>
                <a:gd name="T79" fmla="*/ 1 h 740"/>
                <a:gd name="T80" fmla="*/ 1 w 720"/>
                <a:gd name="T81" fmla="*/ 1 h 740"/>
                <a:gd name="T82" fmla="*/ 1 w 720"/>
                <a:gd name="T83" fmla="*/ 1 h 740"/>
                <a:gd name="T84" fmla="*/ 1 w 720"/>
                <a:gd name="T85" fmla="*/ 1 h 740"/>
                <a:gd name="T86" fmla="*/ 1 w 720"/>
                <a:gd name="T87" fmla="*/ 1 h 740"/>
                <a:gd name="T88" fmla="*/ 1 w 720"/>
                <a:gd name="T89" fmla="*/ 1 h 740"/>
                <a:gd name="T90" fmla="*/ 1 w 720"/>
                <a:gd name="T91" fmla="*/ 1 h 740"/>
                <a:gd name="T92" fmla="*/ 1 w 720"/>
                <a:gd name="T93" fmla="*/ 1 h 740"/>
                <a:gd name="T94" fmla="*/ 1 w 720"/>
                <a:gd name="T95" fmla="*/ 1 h 740"/>
                <a:gd name="T96" fmla="*/ 1 w 720"/>
                <a:gd name="T97" fmla="*/ 1 h 740"/>
                <a:gd name="T98" fmla="*/ 1 w 720"/>
                <a:gd name="T99" fmla="*/ 1 h 740"/>
                <a:gd name="T100" fmla="*/ 1 w 720"/>
                <a:gd name="T101" fmla="*/ 1 h 740"/>
                <a:gd name="T102" fmla="*/ 1 w 720"/>
                <a:gd name="T103" fmla="*/ 1 h 740"/>
                <a:gd name="T104" fmla="*/ 1 w 720"/>
                <a:gd name="T105" fmla="*/ 1 h 740"/>
                <a:gd name="T106" fmla="*/ 1 w 720"/>
                <a:gd name="T107" fmla="*/ 1 h 740"/>
                <a:gd name="T108" fmla="*/ 1 w 720"/>
                <a:gd name="T109" fmla="*/ 1 h 740"/>
                <a:gd name="T110" fmla="*/ 1 w 720"/>
                <a:gd name="T111" fmla="*/ 1 h 740"/>
                <a:gd name="T112" fmla="*/ 1 w 720"/>
                <a:gd name="T113" fmla="*/ 1 h 740"/>
                <a:gd name="T114" fmla="*/ 1 w 720"/>
                <a:gd name="T115" fmla="*/ 1 h 740"/>
                <a:gd name="T116" fmla="*/ 1 w 720"/>
                <a:gd name="T117" fmla="*/ 1 h 740"/>
                <a:gd name="T118" fmla="*/ 1 w 720"/>
                <a:gd name="T119" fmla="*/ 1 h 74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20"/>
                <a:gd name="T181" fmla="*/ 0 h 740"/>
                <a:gd name="T182" fmla="*/ 720 w 720"/>
                <a:gd name="T183" fmla="*/ 740 h 74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20" h="740">
                  <a:moveTo>
                    <a:pt x="42" y="487"/>
                  </a:moveTo>
                  <a:lnTo>
                    <a:pt x="40" y="487"/>
                  </a:lnTo>
                  <a:lnTo>
                    <a:pt x="38" y="489"/>
                  </a:lnTo>
                  <a:lnTo>
                    <a:pt x="36" y="491"/>
                  </a:lnTo>
                  <a:lnTo>
                    <a:pt x="36" y="494"/>
                  </a:lnTo>
                  <a:lnTo>
                    <a:pt x="34" y="496"/>
                  </a:lnTo>
                  <a:lnTo>
                    <a:pt x="32" y="500"/>
                  </a:lnTo>
                  <a:lnTo>
                    <a:pt x="30" y="504"/>
                  </a:lnTo>
                  <a:lnTo>
                    <a:pt x="28" y="508"/>
                  </a:lnTo>
                  <a:lnTo>
                    <a:pt x="28" y="510"/>
                  </a:lnTo>
                  <a:lnTo>
                    <a:pt x="26" y="511"/>
                  </a:lnTo>
                  <a:lnTo>
                    <a:pt x="24" y="513"/>
                  </a:lnTo>
                  <a:lnTo>
                    <a:pt x="24" y="515"/>
                  </a:lnTo>
                  <a:lnTo>
                    <a:pt x="23" y="517"/>
                  </a:lnTo>
                  <a:lnTo>
                    <a:pt x="23" y="519"/>
                  </a:lnTo>
                  <a:lnTo>
                    <a:pt x="21" y="521"/>
                  </a:lnTo>
                  <a:lnTo>
                    <a:pt x="21" y="525"/>
                  </a:lnTo>
                  <a:lnTo>
                    <a:pt x="19" y="527"/>
                  </a:lnTo>
                  <a:lnTo>
                    <a:pt x="19" y="529"/>
                  </a:lnTo>
                  <a:lnTo>
                    <a:pt x="17" y="532"/>
                  </a:lnTo>
                  <a:lnTo>
                    <a:pt x="17" y="534"/>
                  </a:lnTo>
                  <a:lnTo>
                    <a:pt x="15" y="536"/>
                  </a:lnTo>
                  <a:lnTo>
                    <a:pt x="15" y="540"/>
                  </a:lnTo>
                  <a:lnTo>
                    <a:pt x="13" y="542"/>
                  </a:lnTo>
                  <a:lnTo>
                    <a:pt x="13" y="544"/>
                  </a:lnTo>
                  <a:lnTo>
                    <a:pt x="11" y="548"/>
                  </a:lnTo>
                  <a:lnTo>
                    <a:pt x="9" y="549"/>
                  </a:lnTo>
                  <a:lnTo>
                    <a:pt x="9" y="551"/>
                  </a:lnTo>
                  <a:lnTo>
                    <a:pt x="7" y="555"/>
                  </a:lnTo>
                  <a:lnTo>
                    <a:pt x="7" y="557"/>
                  </a:lnTo>
                  <a:lnTo>
                    <a:pt x="7" y="561"/>
                  </a:lnTo>
                  <a:lnTo>
                    <a:pt x="5" y="563"/>
                  </a:lnTo>
                  <a:lnTo>
                    <a:pt x="5" y="567"/>
                  </a:lnTo>
                  <a:lnTo>
                    <a:pt x="4" y="568"/>
                  </a:lnTo>
                  <a:lnTo>
                    <a:pt x="4" y="572"/>
                  </a:lnTo>
                  <a:lnTo>
                    <a:pt x="4" y="574"/>
                  </a:lnTo>
                  <a:lnTo>
                    <a:pt x="4" y="578"/>
                  </a:lnTo>
                  <a:lnTo>
                    <a:pt x="2" y="580"/>
                  </a:lnTo>
                  <a:lnTo>
                    <a:pt x="2" y="584"/>
                  </a:lnTo>
                  <a:lnTo>
                    <a:pt x="2" y="586"/>
                  </a:lnTo>
                  <a:lnTo>
                    <a:pt x="2" y="587"/>
                  </a:lnTo>
                  <a:lnTo>
                    <a:pt x="0" y="591"/>
                  </a:lnTo>
                  <a:lnTo>
                    <a:pt x="0" y="593"/>
                  </a:lnTo>
                  <a:lnTo>
                    <a:pt x="0" y="597"/>
                  </a:lnTo>
                  <a:lnTo>
                    <a:pt x="0" y="599"/>
                  </a:lnTo>
                  <a:lnTo>
                    <a:pt x="0" y="601"/>
                  </a:lnTo>
                  <a:lnTo>
                    <a:pt x="0" y="605"/>
                  </a:lnTo>
                  <a:lnTo>
                    <a:pt x="0" y="607"/>
                  </a:lnTo>
                  <a:lnTo>
                    <a:pt x="2" y="608"/>
                  </a:lnTo>
                  <a:lnTo>
                    <a:pt x="2" y="612"/>
                  </a:lnTo>
                  <a:lnTo>
                    <a:pt x="2" y="614"/>
                  </a:lnTo>
                  <a:lnTo>
                    <a:pt x="2" y="616"/>
                  </a:lnTo>
                  <a:lnTo>
                    <a:pt x="4" y="620"/>
                  </a:lnTo>
                  <a:lnTo>
                    <a:pt x="4" y="622"/>
                  </a:lnTo>
                  <a:lnTo>
                    <a:pt x="4" y="624"/>
                  </a:lnTo>
                  <a:lnTo>
                    <a:pt x="5" y="626"/>
                  </a:lnTo>
                  <a:lnTo>
                    <a:pt x="7" y="627"/>
                  </a:lnTo>
                  <a:lnTo>
                    <a:pt x="7" y="629"/>
                  </a:lnTo>
                  <a:lnTo>
                    <a:pt x="9" y="631"/>
                  </a:lnTo>
                  <a:lnTo>
                    <a:pt x="11" y="635"/>
                  </a:lnTo>
                  <a:lnTo>
                    <a:pt x="13" y="637"/>
                  </a:lnTo>
                  <a:lnTo>
                    <a:pt x="15" y="639"/>
                  </a:lnTo>
                  <a:lnTo>
                    <a:pt x="17" y="641"/>
                  </a:lnTo>
                  <a:lnTo>
                    <a:pt x="19" y="645"/>
                  </a:lnTo>
                  <a:lnTo>
                    <a:pt x="21" y="646"/>
                  </a:lnTo>
                  <a:lnTo>
                    <a:pt x="23" y="648"/>
                  </a:lnTo>
                  <a:lnTo>
                    <a:pt x="26" y="652"/>
                  </a:lnTo>
                  <a:lnTo>
                    <a:pt x="28" y="654"/>
                  </a:lnTo>
                  <a:lnTo>
                    <a:pt x="32" y="658"/>
                  </a:lnTo>
                  <a:lnTo>
                    <a:pt x="34" y="660"/>
                  </a:lnTo>
                  <a:lnTo>
                    <a:pt x="38" y="662"/>
                  </a:lnTo>
                  <a:lnTo>
                    <a:pt x="42" y="664"/>
                  </a:lnTo>
                  <a:lnTo>
                    <a:pt x="43" y="667"/>
                  </a:lnTo>
                  <a:lnTo>
                    <a:pt x="47" y="669"/>
                  </a:lnTo>
                  <a:lnTo>
                    <a:pt x="51" y="671"/>
                  </a:lnTo>
                  <a:lnTo>
                    <a:pt x="55" y="675"/>
                  </a:lnTo>
                  <a:lnTo>
                    <a:pt x="59" y="677"/>
                  </a:lnTo>
                  <a:lnTo>
                    <a:pt x="62" y="679"/>
                  </a:lnTo>
                  <a:lnTo>
                    <a:pt x="66" y="683"/>
                  </a:lnTo>
                  <a:lnTo>
                    <a:pt x="70" y="684"/>
                  </a:lnTo>
                  <a:lnTo>
                    <a:pt x="74" y="686"/>
                  </a:lnTo>
                  <a:lnTo>
                    <a:pt x="80" y="688"/>
                  </a:lnTo>
                  <a:lnTo>
                    <a:pt x="83" y="692"/>
                  </a:lnTo>
                  <a:lnTo>
                    <a:pt x="87" y="694"/>
                  </a:lnTo>
                  <a:lnTo>
                    <a:pt x="93" y="696"/>
                  </a:lnTo>
                  <a:lnTo>
                    <a:pt x="97" y="698"/>
                  </a:lnTo>
                  <a:lnTo>
                    <a:pt x="100" y="702"/>
                  </a:lnTo>
                  <a:lnTo>
                    <a:pt x="106" y="703"/>
                  </a:lnTo>
                  <a:lnTo>
                    <a:pt x="110" y="705"/>
                  </a:lnTo>
                  <a:lnTo>
                    <a:pt x="116" y="707"/>
                  </a:lnTo>
                  <a:lnTo>
                    <a:pt x="119" y="709"/>
                  </a:lnTo>
                  <a:lnTo>
                    <a:pt x="125" y="711"/>
                  </a:lnTo>
                  <a:lnTo>
                    <a:pt x="129" y="713"/>
                  </a:lnTo>
                  <a:lnTo>
                    <a:pt x="135" y="715"/>
                  </a:lnTo>
                  <a:lnTo>
                    <a:pt x="140" y="717"/>
                  </a:lnTo>
                  <a:lnTo>
                    <a:pt x="144" y="719"/>
                  </a:lnTo>
                  <a:lnTo>
                    <a:pt x="150" y="721"/>
                  </a:lnTo>
                  <a:lnTo>
                    <a:pt x="156" y="722"/>
                  </a:lnTo>
                  <a:lnTo>
                    <a:pt x="161" y="724"/>
                  </a:lnTo>
                  <a:lnTo>
                    <a:pt x="165" y="726"/>
                  </a:lnTo>
                  <a:lnTo>
                    <a:pt x="171" y="728"/>
                  </a:lnTo>
                  <a:lnTo>
                    <a:pt x="176" y="728"/>
                  </a:lnTo>
                  <a:lnTo>
                    <a:pt x="182" y="730"/>
                  </a:lnTo>
                  <a:lnTo>
                    <a:pt x="186" y="730"/>
                  </a:lnTo>
                  <a:lnTo>
                    <a:pt x="192" y="732"/>
                  </a:lnTo>
                  <a:lnTo>
                    <a:pt x="197" y="734"/>
                  </a:lnTo>
                  <a:lnTo>
                    <a:pt x="203" y="734"/>
                  </a:lnTo>
                  <a:lnTo>
                    <a:pt x="209" y="736"/>
                  </a:lnTo>
                  <a:lnTo>
                    <a:pt x="214" y="736"/>
                  </a:lnTo>
                  <a:lnTo>
                    <a:pt x="220" y="738"/>
                  </a:lnTo>
                  <a:lnTo>
                    <a:pt x="226" y="738"/>
                  </a:lnTo>
                  <a:lnTo>
                    <a:pt x="231" y="738"/>
                  </a:lnTo>
                  <a:lnTo>
                    <a:pt x="237" y="740"/>
                  </a:lnTo>
                  <a:lnTo>
                    <a:pt x="241" y="740"/>
                  </a:lnTo>
                  <a:lnTo>
                    <a:pt x="247" y="740"/>
                  </a:lnTo>
                  <a:lnTo>
                    <a:pt x="252" y="740"/>
                  </a:lnTo>
                  <a:lnTo>
                    <a:pt x="258" y="740"/>
                  </a:lnTo>
                  <a:lnTo>
                    <a:pt x="264" y="740"/>
                  </a:lnTo>
                  <a:lnTo>
                    <a:pt x="269" y="740"/>
                  </a:lnTo>
                  <a:lnTo>
                    <a:pt x="273" y="740"/>
                  </a:lnTo>
                  <a:lnTo>
                    <a:pt x="279" y="740"/>
                  </a:lnTo>
                  <a:lnTo>
                    <a:pt x="285" y="738"/>
                  </a:lnTo>
                  <a:lnTo>
                    <a:pt x="290" y="738"/>
                  </a:lnTo>
                  <a:lnTo>
                    <a:pt x="294" y="738"/>
                  </a:lnTo>
                  <a:lnTo>
                    <a:pt x="300" y="738"/>
                  </a:lnTo>
                  <a:lnTo>
                    <a:pt x="304" y="736"/>
                  </a:lnTo>
                  <a:lnTo>
                    <a:pt x="309" y="734"/>
                  </a:lnTo>
                  <a:lnTo>
                    <a:pt x="315" y="734"/>
                  </a:lnTo>
                  <a:lnTo>
                    <a:pt x="319" y="732"/>
                  </a:lnTo>
                  <a:lnTo>
                    <a:pt x="325" y="732"/>
                  </a:lnTo>
                  <a:lnTo>
                    <a:pt x="328" y="730"/>
                  </a:lnTo>
                  <a:lnTo>
                    <a:pt x="332" y="728"/>
                  </a:lnTo>
                  <a:lnTo>
                    <a:pt x="338" y="728"/>
                  </a:lnTo>
                  <a:lnTo>
                    <a:pt x="342" y="726"/>
                  </a:lnTo>
                  <a:lnTo>
                    <a:pt x="345" y="724"/>
                  </a:lnTo>
                  <a:lnTo>
                    <a:pt x="349" y="722"/>
                  </a:lnTo>
                  <a:lnTo>
                    <a:pt x="355" y="722"/>
                  </a:lnTo>
                  <a:lnTo>
                    <a:pt x="359" y="721"/>
                  </a:lnTo>
                  <a:lnTo>
                    <a:pt x="363" y="719"/>
                  </a:lnTo>
                  <a:lnTo>
                    <a:pt x="366" y="717"/>
                  </a:lnTo>
                  <a:lnTo>
                    <a:pt x="370" y="715"/>
                  </a:lnTo>
                  <a:lnTo>
                    <a:pt x="374" y="713"/>
                  </a:lnTo>
                  <a:lnTo>
                    <a:pt x="378" y="711"/>
                  </a:lnTo>
                  <a:lnTo>
                    <a:pt x="380" y="709"/>
                  </a:lnTo>
                  <a:lnTo>
                    <a:pt x="383" y="709"/>
                  </a:lnTo>
                  <a:lnTo>
                    <a:pt x="387" y="707"/>
                  </a:lnTo>
                  <a:lnTo>
                    <a:pt x="391" y="705"/>
                  </a:lnTo>
                  <a:lnTo>
                    <a:pt x="395" y="703"/>
                  </a:lnTo>
                  <a:lnTo>
                    <a:pt x="397" y="702"/>
                  </a:lnTo>
                  <a:lnTo>
                    <a:pt x="401" y="700"/>
                  </a:lnTo>
                  <a:lnTo>
                    <a:pt x="402" y="698"/>
                  </a:lnTo>
                  <a:lnTo>
                    <a:pt x="406" y="696"/>
                  </a:lnTo>
                  <a:lnTo>
                    <a:pt x="408" y="694"/>
                  </a:lnTo>
                  <a:lnTo>
                    <a:pt x="412" y="692"/>
                  </a:lnTo>
                  <a:lnTo>
                    <a:pt x="414" y="690"/>
                  </a:lnTo>
                  <a:lnTo>
                    <a:pt x="416" y="688"/>
                  </a:lnTo>
                  <a:lnTo>
                    <a:pt x="420" y="686"/>
                  </a:lnTo>
                  <a:lnTo>
                    <a:pt x="421" y="684"/>
                  </a:lnTo>
                  <a:lnTo>
                    <a:pt x="423" y="683"/>
                  </a:lnTo>
                  <a:lnTo>
                    <a:pt x="425" y="681"/>
                  </a:lnTo>
                  <a:lnTo>
                    <a:pt x="427" y="681"/>
                  </a:lnTo>
                  <a:lnTo>
                    <a:pt x="431" y="677"/>
                  </a:lnTo>
                  <a:lnTo>
                    <a:pt x="435" y="675"/>
                  </a:lnTo>
                  <a:lnTo>
                    <a:pt x="439" y="671"/>
                  </a:lnTo>
                  <a:lnTo>
                    <a:pt x="440" y="669"/>
                  </a:lnTo>
                  <a:lnTo>
                    <a:pt x="442" y="667"/>
                  </a:lnTo>
                  <a:lnTo>
                    <a:pt x="444" y="665"/>
                  </a:lnTo>
                  <a:lnTo>
                    <a:pt x="448" y="664"/>
                  </a:lnTo>
                  <a:lnTo>
                    <a:pt x="450" y="664"/>
                  </a:lnTo>
                  <a:lnTo>
                    <a:pt x="450" y="662"/>
                  </a:lnTo>
                  <a:lnTo>
                    <a:pt x="452" y="662"/>
                  </a:lnTo>
                  <a:lnTo>
                    <a:pt x="454" y="662"/>
                  </a:lnTo>
                  <a:lnTo>
                    <a:pt x="458" y="662"/>
                  </a:lnTo>
                  <a:lnTo>
                    <a:pt x="461" y="662"/>
                  </a:lnTo>
                  <a:lnTo>
                    <a:pt x="465" y="662"/>
                  </a:lnTo>
                  <a:lnTo>
                    <a:pt x="467" y="662"/>
                  </a:lnTo>
                  <a:lnTo>
                    <a:pt x="469" y="662"/>
                  </a:lnTo>
                  <a:lnTo>
                    <a:pt x="473" y="662"/>
                  </a:lnTo>
                  <a:lnTo>
                    <a:pt x="475" y="662"/>
                  </a:lnTo>
                  <a:lnTo>
                    <a:pt x="477" y="662"/>
                  </a:lnTo>
                  <a:lnTo>
                    <a:pt x="478" y="662"/>
                  </a:lnTo>
                  <a:lnTo>
                    <a:pt x="480" y="662"/>
                  </a:lnTo>
                  <a:lnTo>
                    <a:pt x="484" y="662"/>
                  </a:lnTo>
                  <a:lnTo>
                    <a:pt x="486" y="662"/>
                  </a:lnTo>
                  <a:lnTo>
                    <a:pt x="488" y="662"/>
                  </a:lnTo>
                  <a:lnTo>
                    <a:pt x="492" y="662"/>
                  </a:lnTo>
                  <a:lnTo>
                    <a:pt x="494" y="662"/>
                  </a:lnTo>
                  <a:lnTo>
                    <a:pt x="497" y="662"/>
                  </a:lnTo>
                  <a:lnTo>
                    <a:pt x="499" y="662"/>
                  </a:lnTo>
                  <a:lnTo>
                    <a:pt x="503" y="662"/>
                  </a:lnTo>
                  <a:lnTo>
                    <a:pt x="505" y="662"/>
                  </a:lnTo>
                  <a:lnTo>
                    <a:pt x="509" y="662"/>
                  </a:lnTo>
                  <a:lnTo>
                    <a:pt x="511" y="662"/>
                  </a:lnTo>
                  <a:lnTo>
                    <a:pt x="515" y="662"/>
                  </a:lnTo>
                  <a:lnTo>
                    <a:pt x="518" y="662"/>
                  </a:lnTo>
                  <a:lnTo>
                    <a:pt x="520" y="662"/>
                  </a:lnTo>
                  <a:lnTo>
                    <a:pt x="524" y="662"/>
                  </a:lnTo>
                  <a:lnTo>
                    <a:pt x="526" y="662"/>
                  </a:lnTo>
                  <a:lnTo>
                    <a:pt x="530" y="662"/>
                  </a:lnTo>
                  <a:lnTo>
                    <a:pt x="534" y="662"/>
                  </a:lnTo>
                  <a:lnTo>
                    <a:pt x="535" y="662"/>
                  </a:lnTo>
                  <a:lnTo>
                    <a:pt x="539" y="662"/>
                  </a:lnTo>
                  <a:lnTo>
                    <a:pt x="543" y="662"/>
                  </a:lnTo>
                  <a:lnTo>
                    <a:pt x="545" y="662"/>
                  </a:lnTo>
                  <a:lnTo>
                    <a:pt x="549" y="662"/>
                  </a:lnTo>
                  <a:lnTo>
                    <a:pt x="553" y="662"/>
                  </a:lnTo>
                  <a:lnTo>
                    <a:pt x="554" y="662"/>
                  </a:lnTo>
                  <a:lnTo>
                    <a:pt x="558" y="662"/>
                  </a:lnTo>
                  <a:lnTo>
                    <a:pt x="562" y="662"/>
                  </a:lnTo>
                  <a:lnTo>
                    <a:pt x="564" y="662"/>
                  </a:lnTo>
                  <a:lnTo>
                    <a:pt x="568" y="662"/>
                  </a:lnTo>
                  <a:lnTo>
                    <a:pt x="571" y="664"/>
                  </a:lnTo>
                  <a:lnTo>
                    <a:pt x="573" y="664"/>
                  </a:lnTo>
                  <a:lnTo>
                    <a:pt x="577" y="664"/>
                  </a:lnTo>
                  <a:lnTo>
                    <a:pt x="581" y="664"/>
                  </a:lnTo>
                  <a:lnTo>
                    <a:pt x="583" y="664"/>
                  </a:lnTo>
                  <a:lnTo>
                    <a:pt x="587" y="664"/>
                  </a:lnTo>
                  <a:lnTo>
                    <a:pt x="590" y="664"/>
                  </a:lnTo>
                  <a:lnTo>
                    <a:pt x="592" y="664"/>
                  </a:lnTo>
                  <a:lnTo>
                    <a:pt x="596" y="664"/>
                  </a:lnTo>
                  <a:lnTo>
                    <a:pt x="598" y="664"/>
                  </a:lnTo>
                  <a:lnTo>
                    <a:pt x="602" y="665"/>
                  </a:lnTo>
                  <a:lnTo>
                    <a:pt x="604" y="665"/>
                  </a:lnTo>
                  <a:lnTo>
                    <a:pt x="608" y="665"/>
                  </a:lnTo>
                  <a:lnTo>
                    <a:pt x="609" y="665"/>
                  </a:lnTo>
                  <a:lnTo>
                    <a:pt x="613" y="665"/>
                  </a:lnTo>
                  <a:lnTo>
                    <a:pt x="615" y="664"/>
                  </a:lnTo>
                  <a:lnTo>
                    <a:pt x="619" y="664"/>
                  </a:lnTo>
                  <a:lnTo>
                    <a:pt x="621" y="664"/>
                  </a:lnTo>
                  <a:lnTo>
                    <a:pt x="625" y="664"/>
                  </a:lnTo>
                  <a:lnTo>
                    <a:pt x="627" y="664"/>
                  </a:lnTo>
                  <a:lnTo>
                    <a:pt x="628" y="662"/>
                  </a:lnTo>
                  <a:lnTo>
                    <a:pt x="632" y="662"/>
                  </a:lnTo>
                  <a:lnTo>
                    <a:pt x="634" y="662"/>
                  </a:lnTo>
                  <a:lnTo>
                    <a:pt x="638" y="660"/>
                  </a:lnTo>
                  <a:lnTo>
                    <a:pt x="640" y="660"/>
                  </a:lnTo>
                  <a:lnTo>
                    <a:pt x="644" y="658"/>
                  </a:lnTo>
                  <a:lnTo>
                    <a:pt x="646" y="658"/>
                  </a:lnTo>
                  <a:lnTo>
                    <a:pt x="647" y="658"/>
                  </a:lnTo>
                  <a:lnTo>
                    <a:pt x="651" y="656"/>
                  </a:lnTo>
                  <a:lnTo>
                    <a:pt x="653" y="654"/>
                  </a:lnTo>
                  <a:lnTo>
                    <a:pt x="655" y="654"/>
                  </a:lnTo>
                  <a:lnTo>
                    <a:pt x="659" y="652"/>
                  </a:lnTo>
                  <a:lnTo>
                    <a:pt x="661" y="652"/>
                  </a:lnTo>
                  <a:lnTo>
                    <a:pt x="663" y="650"/>
                  </a:lnTo>
                  <a:lnTo>
                    <a:pt x="666" y="648"/>
                  </a:lnTo>
                  <a:lnTo>
                    <a:pt x="668" y="646"/>
                  </a:lnTo>
                  <a:lnTo>
                    <a:pt x="670" y="646"/>
                  </a:lnTo>
                  <a:lnTo>
                    <a:pt x="672" y="645"/>
                  </a:lnTo>
                  <a:lnTo>
                    <a:pt x="674" y="643"/>
                  </a:lnTo>
                  <a:lnTo>
                    <a:pt x="678" y="641"/>
                  </a:lnTo>
                  <a:lnTo>
                    <a:pt x="680" y="639"/>
                  </a:lnTo>
                  <a:lnTo>
                    <a:pt x="682" y="639"/>
                  </a:lnTo>
                  <a:lnTo>
                    <a:pt x="684" y="637"/>
                  </a:lnTo>
                  <a:lnTo>
                    <a:pt x="687" y="633"/>
                  </a:lnTo>
                  <a:lnTo>
                    <a:pt x="691" y="629"/>
                  </a:lnTo>
                  <a:lnTo>
                    <a:pt x="695" y="626"/>
                  </a:lnTo>
                  <a:lnTo>
                    <a:pt x="699" y="622"/>
                  </a:lnTo>
                  <a:lnTo>
                    <a:pt x="699" y="618"/>
                  </a:lnTo>
                  <a:lnTo>
                    <a:pt x="701" y="616"/>
                  </a:lnTo>
                  <a:lnTo>
                    <a:pt x="703" y="614"/>
                  </a:lnTo>
                  <a:lnTo>
                    <a:pt x="704" y="612"/>
                  </a:lnTo>
                  <a:lnTo>
                    <a:pt x="704" y="610"/>
                  </a:lnTo>
                  <a:lnTo>
                    <a:pt x="706" y="607"/>
                  </a:lnTo>
                  <a:lnTo>
                    <a:pt x="708" y="605"/>
                  </a:lnTo>
                  <a:lnTo>
                    <a:pt x="710" y="603"/>
                  </a:lnTo>
                  <a:lnTo>
                    <a:pt x="710" y="601"/>
                  </a:lnTo>
                  <a:lnTo>
                    <a:pt x="712" y="597"/>
                  </a:lnTo>
                  <a:lnTo>
                    <a:pt x="712" y="595"/>
                  </a:lnTo>
                  <a:lnTo>
                    <a:pt x="714" y="593"/>
                  </a:lnTo>
                  <a:lnTo>
                    <a:pt x="714" y="589"/>
                  </a:lnTo>
                  <a:lnTo>
                    <a:pt x="716" y="587"/>
                  </a:lnTo>
                  <a:lnTo>
                    <a:pt x="716" y="586"/>
                  </a:lnTo>
                  <a:lnTo>
                    <a:pt x="716" y="584"/>
                  </a:lnTo>
                  <a:lnTo>
                    <a:pt x="718" y="580"/>
                  </a:lnTo>
                  <a:lnTo>
                    <a:pt x="718" y="578"/>
                  </a:lnTo>
                  <a:lnTo>
                    <a:pt x="718" y="574"/>
                  </a:lnTo>
                  <a:lnTo>
                    <a:pt x="718" y="572"/>
                  </a:lnTo>
                  <a:lnTo>
                    <a:pt x="718" y="568"/>
                  </a:lnTo>
                  <a:lnTo>
                    <a:pt x="718" y="567"/>
                  </a:lnTo>
                  <a:lnTo>
                    <a:pt x="718" y="563"/>
                  </a:lnTo>
                  <a:lnTo>
                    <a:pt x="720" y="561"/>
                  </a:lnTo>
                  <a:lnTo>
                    <a:pt x="718" y="559"/>
                  </a:lnTo>
                  <a:lnTo>
                    <a:pt x="718" y="555"/>
                  </a:lnTo>
                  <a:lnTo>
                    <a:pt x="718" y="553"/>
                  </a:lnTo>
                  <a:lnTo>
                    <a:pt x="716" y="549"/>
                  </a:lnTo>
                  <a:lnTo>
                    <a:pt x="716" y="548"/>
                  </a:lnTo>
                  <a:lnTo>
                    <a:pt x="716" y="546"/>
                  </a:lnTo>
                  <a:lnTo>
                    <a:pt x="714" y="542"/>
                  </a:lnTo>
                  <a:lnTo>
                    <a:pt x="714" y="540"/>
                  </a:lnTo>
                  <a:lnTo>
                    <a:pt x="712" y="538"/>
                  </a:lnTo>
                  <a:lnTo>
                    <a:pt x="710" y="534"/>
                  </a:lnTo>
                  <a:lnTo>
                    <a:pt x="708" y="532"/>
                  </a:lnTo>
                  <a:lnTo>
                    <a:pt x="708" y="530"/>
                  </a:lnTo>
                  <a:lnTo>
                    <a:pt x="706" y="527"/>
                  </a:lnTo>
                  <a:lnTo>
                    <a:pt x="704" y="525"/>
                  </a:lnTo>
                  <a:lnTo>
                    <a:pt x="703" y="523"/>
                  </a:lnTo>
                  <a:lnTo>
                    <a:pt x="703" y="521"/>
                  </a:lnTo>
                  <a:lnTo>
                    <a:pt x="699" y="517"/>
                  </a:lnTo>
                  <a:lnTo>
                    <a:pt x="697" y="515"/>
                  </a:lnTo>
                  <a:lnTo>
                    <a:pt x="695" y="513"/>
                  </a:lnTo>
                  <a:lnTo>
                    <a:pt x="693" y="511"/>
                  </a:lnTo>
                  <a:lnTo>
                    <a:pt x="689" y="508"/>
                  </a:lnTo>
                  <a:lnTo>
                    <a:pt x="685" y="504"/>
                  </a:lnTo>
                  <a:lnTo>
                    <a:pt x="684" y="502"/>
                  </a:lnTo>
                  <a:lnTo>
                    <a:pt x="682" y="500"/>
                  </a:lnTo>
                  <a:lnTo>
                    <a:pt x="680" y="498"/>
                  </a:lnTo>
                  <a:lnTo>
                    <a:pt x="678" y="496"/>
                  </a:lnTo>
                  <a:lnTo>
                    <a:pt x="674" y="494"/>
                  </a:lnTo>
                  <a:lnTo>
                    <a:pt x="672" y="492"/>
                  </a:lnTo>
                  <a:lnTo>
                    <a:pt x="670" y="491"/>
                  </a:lnTo>
                  <a:lnTo>
                    <a:pt x="668" y="489"/>
                  </a:lnTo>
                  <a:lnTo>
                    <a:pt x="666" y="487"/>
                  </a:lnTo>
                  <a:lnTo>
                    <a:pt x="665" y="485"/>
                  </a:lnTo>
                  <a:lnTo>
                    <a:pt x="661" y="483"/>
                  </a:lnTo>
                  <a:lnTo>
                    <a:pt x="659" y="483"/>
                  </a:lnTo>
                  <a:lnTo>
                    <a:pt x="657" y="481"/>
                  </a:lnTo>
                  <a:lnTo>
                    <a:pt x="655" y="479"/>
                  </a:lnTo>
                  <a:lnTo>
                    <a:pt x="653" y="479"/>
                  </a:lnTo>
                  <a:lnTo>
                    <a:pt x="651" y="477"/>
                  </a:lnTo>
                  <a:lnTo>
                    <a:pt x="649" y="475"/>
                  </a:lnTo>
                  <a:lnTo>
                    <a:pt x="646" y="475"/>
                  </a:lnTo>
                  <a:lnTo>
                    <a:pt x="644" y="473"/>
                  </a:lnTo>
                  <a:lnTo>
                    <a:pt x="642" y="472"/>
                  </a:lnTo>
                  <a:lnTo>
                    <a:pt x="640" y="470"/>
                  </a:lnTo>
                  <a:lnTo>
                    <a:pt x="636" y="470"/>
                  </a:lnTo>
                  <a:lnTo>
                    <a:pt x="632" y="468"/>
                  </a:lnTo>
                  <a:lnTo>
                    <a:pt x="630" y="466"/>
                  </a:lnTo>
                  <a:lnTo>
                    <a:pt x="627" y="464"/>
                  </a:lnTo>
                  <a:lnTo>
                    <a:pt x="625" y="464"/>
                  </a:lnTo>
                  <a:lnTo>
                    <a:pt x="623" y="462"/>
                  </a:lnTo>
                  <a:lnTo>
                    <a:pt x="621" y="462"/>
                  </a:lnTo>
                  <a:lnTo>
                    <a:pt x="592" y="397"/>
                  </a:lnTo>
                  <a:lnTo>
                    <a:pt x="592" y="396"/>
                  </a:lnTo>
                  <a:lnTo>
                    <a:pt x="592" y="394"/>
                  </a:lnTo>
                  <a:lnTo>
                    <a:pt x="592" y="392"/>
                  </a:lnTo>
                  <a:lnTo>
                    <a:pt x="592" y="388"/>
                  </a:lnTo>
                  <a:lnTo>
                    <a:pt x="594" y="386"/>
                  </a:lnTo>
                  <a:lnTo>
                    <a:pt x="594" y="384"/>
                  </a:lnTo>
                  <a:lnTo>
                    <a:pt x="594" y="382"/>
                  </a:lnTo>
                  <a:lnTo>
                    <a:pt x="596" y="380"/>
                  </a:lnTo>
                  <a:lnTo>
                    <a:pt x="596" y="376"/>
                  </a:lnTo>
                  <a:lnTo>
                    <a:pt x="596" y="375"/>
                  </a:lnTo>
                  <a:lnTo>
                    <a:pt x="598" y="371"/>
                  </a:lnTo>
                  <a:lnTo>
                    <a:pt x="598" y="369"/>
                  </a:lnTo>
                  <a:lnTo>
                    <a:pt x="598" y="365"/>
                  </a:lnTo>
                  <a:lnTo>
                    <a:pt x="600" y="361"/>
                  </a:lnTo>
                  <a:lnTo>
                    <a:pt x="600" y="357"/>
                  </a:lnTo>
                  <a:lnTo>
                    <a:pt x="602" y="356"/>
                  </a:lnTo>
                  <a:lnTo>
                    <a:pt x="602" y="350"/>
                  </a:lnTo>
                  <a:lnTo>
                    <a:pt x="604" y="348"/>
                  </a:lnTo>
                  <a:lnTo>
                    <a:pt x="604" y="342"/>
                  </a:lnTo>
                  <a:lnTo>
                    <a:pt x="606" y="340"/>
                  </a:lnTo>
                  <a:lnTo>
                    <a:pt x="606" y="335"/>
                  </a:lnTo>
                  <a:lnTo>
                    <a:pt x="608" y="331"/>
                  </a:lnTo>
                  <a:lnTo>
                    <a:pt x="609" y="327"/>
                  </a:lnTo>
                  <a:lnTo>
                    <a:pt x="609" y="323"/>
                  </a:lnTo>
                  <a:lnTo>
                    <a:pt x="611" y="318"/>
                  </a:lnTo>
                  <a:lnTo>
                    <a:pt x="611" y="314"/>
                  </a:lnTo>
                  <a:lnTo>
                    <a:pt x="613" y="310"/>
                  </a:lnTo>
                  <a:lnTo>
                    <a:pt x="615" y="306"/>
                  </a:lnTo>
                  <a:lnTo>
                    <a:pt x="615" y="300"/>
                  </a:lnTo>
                  <a:lnTo>
                    <a:pt x="617" y="297"/>
                  </a:lnTo>
                  <a:lnTo>
                    <a:pt x="617" y="293"/>
                  </a:lnTo>
                  <a:lnTo>
                    <a:pt x="619" y="287"/>
                  </a:lnTo>
                  <a:lnTo>
                    <a:pt x="619" y="283"/>
                  </a:lnTo>
                  <a:lnTo>
                    <a:pt x="621" y="278"/>
                  </a:lnTo>
                  <a:lnTo>
                    <a:pt x="621" y="274"/>
                  </a:lnTo>
                  <a:lnTo>
                    <a:pt x="623" y="270"/>
                  </a:lnTo>
                  <a:lnTo>
                    <a:pt x="623" y="266"/>
                  </a:lnTo>
                  <a:lnTo>
                    <a:pt x="625" y="261"/>
                  </a:lnTo>
                  <a:lnTo>
                    <a:pt x="625" y="257"/>
                  </a:lnTo>
                  <a:lnTo>
                    <a:pt x="627" y="253"/>
                  </a:lnTo>
                  <a:lnTo>
                    <a:pt x="628" y="247"/>
                  </a:lnTo>
                  <a:lnTo>
                    <a:pt x="628" y="243"/>
                  </a:lnTo>
                  <a:lnTo>
                    <a:pt x="630" y="240"/>
                  </a:lnTo>
                  <a:lnTo>
                    <a:pt x="630" y="236"/>
                  </a:lnTo>
                  <a:lnTo>
                    <a:pt x="632" y="232"/>
                  </a:lnTo>
                  <a:lnTo>
                    <a:pt x="632" y="228"/>
                  </a:lnTo>
                  <a:lnTo>
                    <a:pt x="632" y="224"/>
                  </a:lnTo>
                  <a:lnTo>
                    <a:pt x="634" y="221"/>
                  </a:lnTo>
                  <a:lnTo>
                    <a:pt x="634" y="219"/>
                  </a:lnTo>
                  <a:lnTo>
                    <a:pt x="636" y="215"/>
                  </a:lnTo>
                  <a:lnTo>
                    <a:pt x="636" y="211"/>
                  </a:lnTo>
                  <a:lnTo>
                    <a:pt x="638" y="209"/>
                  </a:lnTo>
                  <a:lnTo>
                    <a:pt x="638" y="205"/>
                  </a:lnTo>
                  <a:lnTo>
                    <a:pt x="638" y="202"/>
                  </a:lnTo>
                  <a:lnTo>
                    <a:pt x="638" y="200"/>
                  </a:lnTo>
                  <a:lnTo>
                    <a:pt x="640" y="198"/>
                  </a:lnTo>
                  <a:lnTo>
                    <a:pt x="640" y="196"/>
                  </a:lnTo>
                  <a:lnTo>
                    <a:pt x="640" y="192"/>
                  </a:lnTo>
                  <a:lnTo>
                    <a:pt x="640" y="190"/>
                  </a:lnTo>
                  <a:lnTo>
                    <a:pt x="642" y="190"/>
                  </a:lnTo>
                  <a:lnTo>
                    <a:pt x="642" y="186"/>
                  </a:lnTo>
                  <a:lnTo>
                    <a:pt x="642" y="183"/>
                  </a:lnTo>
                  <a:lnTo>
                    <a:pt x="642" y="181"/>
                  </a:lnTo>
                  <a:lnTo>
                    <a:pt x="642" y="177"/>
                  </a:lnTo>
                  <a:lnTo>
                    <a:pt x="642" y="175"/>
                  </a:lnTo>
                  <a:lnTo>
                    <a:pt x="642" y="173"/>
                  </a:lnTo>
                  <a:lnTo>
                    <a:pt x="642" y="169"/>
                  </a:lnTo>
                  <a:lnTo>
                    <a:pt x="642" y="167"/>
                  </a:lnTo>
                  <a:lnTo>
                    <a:pt x="642" y="164"/>
                  </a:lnTo>
                  <a:lnTo>
                    <a:pt x="642" y="160"/>
                  </a:lnTo>
                  <a:lnTo>
                    <a:pt x="642" y="156"/>
                  </a:lnTo>
                  <a:lnTo>
                    <a:pt x="642" y="154"/>
                  </a:lnTo>
                  <a:lnTo>
                    <a:pt x="640" y="150"/>
                  </a:lnTo>
                  <a:lnTo>
                    <a:pt x="640" y="146"/>
                  </a:lnTo>
                  <a:lnTo>
                    <a:pt x="640" y="143"/>
                  </a:lnTo>
                  <a:lnTo>
                    <a:pt x="640" y="139"/>
                  </a:lnTo>
                  <a:lnTo>
                    <a:pt x="640" y="135"/>
                  </a:lnTo>
                  <a:lnTo>
                    <a:pt x="638" y="131"/>
                  </a:lnTo>
                  <a:lnTo>
                    <a:pt x="638" y="127"/>
                  </a:lnTo>
                  <a:lnTo>
                    <a:pt x="638" y="124"/>
                  </a:lnTo>
                  <a:lnTo>
                    <a:pt x="638" y="120"/>
                  </a:lnTo>
                  <a:lnTo>
                    <a:pt x="638" y="116"/>
                  </a:lnTo>
                  <a:lnTo>
                    <a:pt x="636" y="112"/>
                  </a:lnTo>
                  <a:lnTo>
                    <a:pt x="636" y="108"/>
                  </a:lnTo>
                  <a:lnTo>
                    <a:pt x="636" y="103"/>
                  </a:lnTo>
                  <a:lnTo>
                    <a:pt x="636" y="99"/>
                  </a:lnTo>
                  <a:lnTo>
                    <a:pt x="634" y="95"/>
                  </a:lnTo>
                  <a:lnTo>
                    <a:pt x="634" y="91"/>
                  </a:lnTo>
                  <a:lnTo>
                    <a:pt x="634" y="88"/>
                  </a:lnTo>
                  <a:lnTo>
                    <a:pt x="634" y="84"/>
                  </a:lnTo>
                  <a:lnTo>
                    <a:pt x="632" y="80"/>
                  </a:lnTo>
                  <a:lnTo>
                    <a:pt x="632" y="76"/>
                  </a:lnTo>
                  <a:lnTo>
                    <a:pt x="632" y="70"/>
                  </a:lnTo>
                  <a:lnTo>
                    <a:pt x="630" y="67"/>
                  </a:lnTo>
                  <a:lnTo>
                    <a:pt x="630" y="63"/>
                  </a:lnTo>
                  <a:lnTo>
                    <a:pt x="630" y="59"/>
                  </a:lnTo>
                  <a:lnTo>
                    <a:pt x="628" y="55"/>
                  </a:lnTo>
                  <a:lnTo>
                    <a:pt x="628" y="51"/>
                  </a:lnTo>
                  <a:lnTo>
                    <a:pt x="628" y="48"/>
                  </a:lnTo>
                  <a:lnTo>
                    <a:pt x="628" y="44"/>
                  </a:lnTo>
                  <a:lnTo>
                    <a:pt x="627" y="42"/>
                  </a:lnTo>
                  <a:lnTo>
                    <a:pt x="627" y="38"/>
                  </a:lnTo>
                  <a:lnTo>
                    <a:pt x="627" y="34"/>
                  </a:lnTo>
                  <a:lnTo>
                    <a:pt x="627" y="32"/>
                  </a:lnTo>
                  <a:lnTo>
                    <a:pt x="625" y="29"/>
                  </a:lnTo>
                  <a:lnTo>
                    <a:pt x="625" y="27"/>
                  </a:lnTo>
                  <a:lnTo>
                    <a:pt x="625" y="23"/>
                  </a:lnTo>
                  <a:lnTo>
                    <a:pt x="625" y="21"/>
                  </a:lnTo>
                  <a:lnTo>
                    <a:pt x="623" y="17"/>
                  </a:lnTo>
                  <a:lnTo>
                    <a:pt x="623" y="15"/>
                  </a:lnTo>
                  <a:lnTo>
                    <a:pt x="623" y="13"/>
                  </a:lnTo>
                  <a:lnTo>
                    <a:pt x="623" y="12"/>
                  </a:lnTo>
                  <a:lnTo>
                    <a:pt x="623" y="10"/>
                  </a:lnTo>
                  <a:lnTo>
                    <a:pt x="623" y="8"/>
                  </a:lnTo>
                  <a:lnTo>
                    <a:pt x="623" y="4"/>
                  </a:lnTo>
                  <a:lnTo>
                    <a:pt x="621" y="2"/>
                  </a:lnTo>
                  <a:lnTo>
                    <a:pt x="598" y="0"/>
                  </a:lnTo>
                  <a:lnTo>
                    <a:pt x="598" y="4"/>
                  </a:lnTo>
                  <a:lnTo>
                    <a:pt x="598" y="6"/>
                  </a:lnTo>
                  <a:lnTo>
                    <a:pt x="600" y="8"/>
                  </a:lnTo>
                  <a:lnTo>
                    <a:pt x="600" y="12"/>
                  </a:lnTo>
                  <a:lnTo>
                    <a:pt x="600" y="15"/>
                  </a:lnTo>
                  <a:lnTo>
                    <a:pt x="600" y="17"/>
                  </a:lnTo>
                  <a:lnTo>
                    <a:pt x="600" y="19"/>
                  </a:lnTo>
                  <a:lnTo>
                    <a:pt x="602" y="21"/>
                  </a:lnTo>
                  <a:lnTo>
                    <a:pt x="602" y="23"/>
                  </a:lnTo>
                  <a:lnTo>
                    <a:pt x="602" y="25"/>
                  </a:lnTo>
                  <a:lnTo>
                    <a:pt x="602" y="29"/>
                  </a:lnTo>
                  <a:lnTo>
                    <a:pt x="602" y="31"/>
                  </a:lnTo>
                  <a:lnTo>
                    <a:pt x="604" y="34"/>
                  </a:lnTo>
                  <a:lnTo>
                    <a:pt x="604" y="36"/>
                  </a:lnTo>
                  <a:lnTo>
                    <a:pt x="604" y="38"/>
                  </a:lnTo>
                  <a:lnTo>
                    <a:pt x="604" y="42"/>
                  </a:lnTo>
                  <a:lnTo>
                    <a:pt x="606" y="44"/>
                  </a:lnTo>
                  <a:lnTo>
                    <a:pt x="606" y="48"/>
                  </a:lnTo>
                  <a:lnTo>
                    <a:pt x="606" y="50"/>
                  </a:lnTo>
                  <a:lnTo>
                    <a:pt x="606" y="53"/>
                  </a:lnTo>
                  <a:lnTo>
                    <a:pt x="608" y="57"/>
                  </a:lnTo>
                  <a:lnTo>
                    <a:pt x="608" y="59"/>
                  </a:lnTo>
                  <a:lnTo>
                    <a:pt x="608" y="63"/>
                  </a:lnTo>
                  <a:lnTo>
                    <a:pt x="608" y="67"/>
                  </a:lnTo>
                  <a:lnTo>
                    <a:pt x="608" y="69"/>
                  </a:lnTo>
                  <a:lnTo>
                    <a:pt x="608" y="72"/>
                  </a:lnTo>
                  <a:lnTo>
                    <a:pt x="609" y="76"/>
                  </a:lnTo>
                  <a:lnTo>
                    <a:pt x="609" y="80"/>
                  </a:lnTo>
                  <a:lnTo>
                    <a:pt x="609" y="82"/>
                  </a:lnTo>
                  <a:lnTo>
                    <a:pt x="609" y="86"/>
                  </a:lnTo>
                  <a:lnTo>
                    <a:pt x="609" y="89"/>
                  </a:lnTo>
                  <a:lnTo>
                    <a:pt x="609" y="93"/>
                  </a:lnTo>
                  <a:lnTo>
                    <a:pt x="611" y="97"/>
                  </a:lnTo>
                  <a:lnTo>
                    <a:pt x="611" y="101"/>
                  </a:lnTo>
                  <a:lnTo>
                    <a:pt x="611" y="105"/>
                  </a:lnTo>
                  <a:lnTo>
                    <a:pt x="611" y="108"/>
                  </a:lnTo>
                  <a:lnTo>
                    <a:pt x="611" y="110"/>
                  </a:lnTo>
                  <a:lnTo>
                    <a:pt x="611" y="114"/>
                  </a:lnTo>
                  <a:lnTo>
                    <a:pt x="611" y="118"/>
                  </a:lnTo>
                  <a:lnTo>
                    <a:pt x="611" y="122"/>
                  </a:lnTo>
                  <a:lnTo>
                    <a:pt x="611" y="126"/>
                  </a:lnTo>
                  <a:lnTo>
                    <a:pt x="611" y="129"/>
                  </a:lnTo>
                  <a:lnTo>
                    <a:pt x="611" y="133"/>
                  </a:lnTo>
                  <a:lnTo>
                    <a:pt x="611" y="137"/>
                  </a:lnTo>
                  <a:lnTo>
                    <a:pt x="613" y="141"/>
                  </a:lnTo>
                  <a:lnTo>
                    <a:pt x="611" y="143"/>
                  </a:lnTo>
                  <a:lnTo>
                    <a:pt x="611" y="146"/>
                  </a:lnTo>
                  <a:lnTo>
                    <a:pt x="611" y="150"/>
                  </a:lnTo>
                  <a:lnTo>
                    <a:pt x="611" y="154"/>
                  </a:lnTo>
                  <a:lnTo>
                    <a:pt x="611" y="158"/>
                  </a:lnTo>
                  <a:lnTo>
                    <a:pt x="611" y="162"/>
                  </a:lnTo>
                  <a:lnTo>
                    <a:pt x="611" y="164"/>
                  </a:lnTo>
                  <a:lnTo>
                    <a:pt x="611" y="167"/>
                  </a:lnTo>
                  <a:lnTo>
                    <a:pt x="611" y="171"/>
                  </a:lnTo>
                  <a:lnTo>
                    <a:pt x="611" y="175"/>
                  </a:lnTo>
                  <a:lnTo>
                    <a:pt x="609" y="179"/>
                  </a:lnTo>
                  <a:lnTo>
                    <a:pt x="609" y="183"/>
                  </a:lnTo>
                  <a:lnTo>
                    <a:pt x="608" y="186"/>
                  </a:lnTo>
                  <a:lnTo>
                    <a:pt x="608" y="190"/>
                  </a:lnTo>
                  <a:lnTo>
                    <a:pt x="608" y="194"/>
                  </a:lnTo>
                  <a:lnTo>
                    <a:pt x="606" y="200"/>
                  </a:lnTo>
                  <a:lnTo>
                    <a:pt x="606" y="204"/>
                  </a:lnTo>
                  <a:lnTo>
                    <a:pt x="604" y="207"/>
                  </a:lnTo>
                  <a:lnTo>
                    <a:pt x="604" y="213"/>
                  </a:lnTo>
                  <a:lnTo>
                    <a:pt x="602" y="217"/>
                  </a:lnTo>
                  <a:lnTo>
                    <a:pt x="602" y="221"/>
                  </a:lnTo>
                  <a:lnTo>
                    <a:pt x="600" y="226"/>
                  </a:lnTo>
                  <a:lnTo>
                    <a:pt x="598" y="232"/>
                  </a:lnTo>
                  <a:lnTo>
                    <a:pt x="598" y="236"/>
                  </a:lnTo>
                  <a:lnTo>
                    <a:pt x="596" y="240"/>
                  </a:lnTo>
                  <a:lnTo>
                    <a:pt x="596" y="245"/>
                  </a:lnTo>
                  <a:lnTo>
                    <a:pt x="594" y="251"/>
                  </a:lnTo>
                  <a:lnTo>
                    <a:pt x="592" y="255"/>
                  </a:lnTo>
                  <a:lnTo>
                    <a:pt x="592" y="261"/>
                  </a:lnTo>
                  <a:lnTo>
                    <a:pt x="590" y="266"/>
                  </a:lnTo>
                  <a:lnTo>
                    <a:pt x="589" y="270"/>
                  </a:lnTo>
                  <a:lnTo>
                    <a:pt x="589" y="276"/>
                  </a:lnTo>
                  <a:lnTo>
                    <a:pt x="587" y="280"/>
                  </a:lnTo>
                  <a:lnTo>
                    <a:pt x="585" y="285"/>
                  </a:lnTo>
                  <a:lnTo>
                    <a:pt x="585" y="289"/>
                  </a:lnTo>
                  <a:lnTo>
                    <a:pt x="583" y="295"/>
                  </a:lnTo>
                  <a:lnTo>
                    <a:pt x="581" y="300"/>
                  </a:lnTo>
                  <a:lnTo>
                    <a:pt x="581" y="304"/>
                  </a:lnTo>
                  <a:lnTo>
                    <a:pt x="579" y="310"/>
                  </a:lnTo>
                  <a:lnTo>
                    <a:pt x="577" y="316"/>
                  </a:lnTo>
                  <a:lnTo>
                    <a:pt x="577" y="319"/>
                  </a:lnTo>
                  <a:lnTo>
                    <a:pt x="575" y="323"/>
                  </a:lnTo>
                  <a:lnTo>
                    <a:pt x="573" y="329"/>
                  </a:lnTo>
                  <a:lnTo>
                    <a:pt x="573" y="333"/>
                  </a:lnTo>
                  <a:lnTo>
                    <a:pt x="571" y="338"/>
                  </a:lnTo>
                  <a:lnTo>
                    <a:pt x="570" y="342"/>
                  </a:lnTo>
                  <a:lnTo>
                    <a:pt x="570" y="346"/>
                  </a:lnTo>
                  <a:lnTo>
                    <a:pt x="568" y="352"/>
                  </a:lnTo>
                  <a:lnTo>
                    <a:pt x="568" y="356"/>
                  </a:lnTo>
                  <a:lnTo>
                    <a:pt x="566" y="359"/>
                  </a:lnTo>
                  <a:lnTo>
                    <a:pt x="564" y="363"/>
                  </a:lnTo>
                  <a:lnTo>
                    <a:pt x="564" y="367"/>
                  </a:lnTo>
                  <a:lnTo>
                    <a:pt x="562" y="371"/>
                  </a:lnTo>
                  <a:lnTo>
                    <a:pt x="562" y="375"/>
                  </a:lnTo>
                  <a:lnTo>
                    <a:pt x="562" y="376"/>
                  </a:lnTo>
                  <a:lnTo>
                    <a:pt x="560" y="380"/>
                  </a:lnTo>
                  <a:lnTo>
                    <a:pt x="560" y="384"/>
                  </a:lnTo>
                  <a:lnTo>
                    <a:pt x="558" y="386"/>
                  </a:lnTo>
                  <a:lnTo>
                    <a:pt x="558" y="390"/>
                  </a:lnTo>
                  <a:lnTo>
                    <a:pt x="558" y="392"/>
                  </a:lnTo>
                  <a:lnTo>
                    <a:pt x="556" y="394"/>
                  </a:lnTo>
                  <a:lnTo>
                    <a:pt x="556" y="397"/>
                  </a:lnTo>
                  <a:lnTo>
                    <a:pt x="556" y="399"/>
                  </a:lnTo>
                  <a:lnTo>
                    <a:pt x="556" y="401"/>
                  </a:lnTo>
                  <a:lnTo>
                    <a:pt x="556" y="405"/>
                  </a:lnTo>
                  <a:lnTo>
                    <a:pt x="556" y="407"/>
                  </a:lnTo>
                  <a:lnTo>
                    <a:pt x="556" y="409"/>
                  </a:lnTo>
                  <a:lnTo>
                    <a:pt x="558" y="411"/>
                  </a:lnTo>
                  <a:lnTo>
                    <a:pt x="560" y="411"/>
                  </a:lnTo>
                  <a:lnTo>
                    <a:pt x="562" y="411"/>
                  </a:lnTo>
                  <a:lnTo>
                    <a:pt x="564" y="411"/>
                  </a:lnTo>
                  <a:lnTo>
                    <a:pt x="566" y="411"/>
                  </a:lnTo>
                  <a:lnTo>
                    <a:pt x="570" y="409"/>
                  </a:lnTo>
                  <a:lnTo>
                    <a:pt x="573" y="409"/>
                  </a:lnTo>
                  <a:lnTo>
                    <a:pt x="577" y="409"/>
                  </a:lnTo>
                  <a:lnTo>
                    <a:pt x="579" y="407"/>
                  </a:lnTo>
                  <a:lnTo>
                    <a:pt x="581" y="407"/>
                  </a:lnTo>
                  <a:lnTo>
                    <a:pt x="583" y="407"/>
                  </a:lnTo>
                  <a:lnTo>
                    <a:pt x="596" y="462"/>
                  </a:lnTo>
                  <a:lnTo>
                    <a:pt x="594" y="462"/>
                  </a:lnTo>
                  <a:lnTo>
                    <a:pt x="592" y="462"/>
                  </a:lnTo>
                  <a:lnTo>
                    <a:pt x="590" y="462"/>
                  </a:lnTo>
                  <a:lnTo>
                    <a:pt x="587" y="462"/>
                  </a:lnTo>
                  <a:lnTo>
                    <a:pt x="585" y="462"/>
                  </a:lnTo>
                  <a:lnTo>
                    <a:pt x="583" y="462"/>
                  </a:lnTo>
                  <a:lnTo>
                    <a:pt x="579" y="462"/>
                  </a:lnTo>
                  <a:lnTo>
                    <a:pt x="577" y="462"/>
                  </a:lnTo>
                  <a:lnTo>
                    <a:pt x="573" y="462"/>
                  </a:lnTo>
                  <a:lnTo>
                    <a:pt x="570" y="462"/>
                  </a:lnTo>
                  <a:lnTo>
                    <a:pt x="568" y="462"/>
                  </a:lnTo>
                  <a:lnTo>
                    <a:pt x="564" y="464"/>
                  </a:lnTo>
                  <a:lnTo>
                    <a:pt x="562" y="464"/>
                  </a:lnTo>
                  <a:lnTo>
                    <a:pt x="560" y="464"/>
                  </a:lnTo>
                  <a:lnTo>
                    <a:pt x="558" y="464"/>
                  </a:lnTo>
                  <a:lnTo>
                    <a:pt x="556" y="466"/>
                  </a:lnTo>
                  <a:lnTo>
                    <a:pt x="554" y="466"/>
                  </a:lnTo>
                  <a:lnTo>
                    <a:pt x="553" y="468"/>
                  </a:lnTo>
                  <a:lnTo>
                    <a:pt x="551" y="468"/>
                  </a:lnTo>
                  <a:lnTo>
                    <a:pt x="547" y="470"/>
                  </a:lnTo>
                  <a:lnTo>
                    <a:pt x="545" y="472"/>
                  </a:lnTo>
                  <a:lnTo>
                    <a:pt x="541" y="473"/>
                  </a:lnTo>
                  <a:lnTo>
                    <a:pt x="537" y="473"/>
                  </a:lnTo>
                  <a:lnTo>
                    <a:pt x="534" y="477"/>
                  </a:lnTo>
                  <a:lnTo>
                    <a:pt x="530" y="479"/>
                  </a:lnTo>
                  <a:lnTo>
                    <a:pt x="526" y="481"/>
                  </a:lnTo>
                  <a:lnTo>
                    <a:pt x="524" y="481"/>
                  </a:lnTo>
                  <a:lnTo>
                    <a:pt x="522" y="483"/>
                  </a:lnTo>
                  <a:lnTo>
                    <a:pt x="518" y="485"/>
                  </a:lnTo>
                  <a:lnTo>
                    <a:pt x="515" y="487"/>
                  </a:lnTo>
                  <a:lnTo>
                    <a:pt x="513" y="487"/>
                  </a:lnTo>
                  <a:lnTo>
                    <a:pt x="511" y="489"/>
                  </a:lnTo>
                  <a:lnTo>
                    <a:pt x="509" y="491"/>
                  </a:lnTo>
                  <a:lnTo>
                    <a:pt x="507" y="491"/>
                  </a:lnTo>
                  <a:lnTo>
                    <a:pt x="505" y="492"/>
                  </a:lnTo>
                  <a:lnTo>
                    <a:pt x="503" y="494"/>
                  </a:lnTo>
                  <a:lnTo>
                    <a:pt x="499" y="494"/>
                  </a:lnTo>
                  <a:lnTo>
                    <a:pt x="497" y="496"/>
                  </a:lnTo>
                  <a:lnTo>
                    <a:pt x="496" y="496"/>
                  </a:lnTo>
                  <a:lnTo>
                    <a:pt x="494" y="498"/>
                  </a:lnTo>
                  <a:lnTo>
                    <a:pt x="492" y="500"/>
                  </a:lnTo>
                  <a:lnTo>
                    <a:pt x="490" y="500"/>
                  </a:lnTo>
                  <a:lnTo>
                    <a:pt x="488" y="502"/>
                  </a:lnTo>
                  <a:lnTo>
                    <a:pt x="486" y="504"/>
                  </a:lnTo>
                  <a:lnTo>
                    <a:pt x="484" y="504"/>
                  </a:lnTo>
                  <a:lnTo>
                    <a:pt x="480" y="508"/>
                  </a:lnTo>
                  <a:lnTo>
                    <a:pt x="477" y="510"/>
                  </a:lnTo>
                  <a:lnTo>
                    <a:pt x="473" y="511"/>
                  </a:lnTo>
                  <a:lnTo>
                    <a:pt x="469" y="513"/>
                  </a:lnTo>
                  <a:lnTo>
                    <a:pt x="467" y="515"/>
                  </a:lnTo>
                  <a:lnTo>
                    <a:pt x="463" y="517"/>
                  </a:lnTo>
                  <a:lnTo>
                    <a:pt x="461" y="521"/>
                  </a:lnTo>
                  <a:lnTo>
                    <a:pt x="459" y="521"/>
                  </a:lnTo>
                  <a:lnTo>
                    <a:pt x="458" y="523"/>
                  </a:lnTo>
                  <a:lnTo>
                    <a:pt x="458" y="525"/>
                  </a:lnTo>
                  <a:lnTo>
                    <a:pt x="454" y="529"/>
                  </a:lnTo>
                  <a:lnTo>
                    <a:pt x="452" y="532"/>
                  </a:lnTo>
                  <a:lnTo>
                    <a:pt x="452" y="534"/>
                  </a:lnTo>
                  <a:lnTo>
                    <a:pt x="450" y="536"/>
                  </a:lnTo>
                  <a:lnTo>
                    <a:pt x="450" y="538"/>
                  </a:lnTo>
                  <a:lnTo>
                    <a:pt x="448" y="540"/>
                  </a:lnTo>
                  <a:lnTo>
                    <a:pt x="446" y="542"/>
                  </a:lnTo>
                  <a:lnTo>
                    <a:pt x="446" y="544"/>
                  </a:lnTo>
                  <a:lnTo>
                    <a:pt x="444" y="546"/>
                  </a:lnTo>
                  <a:lnTo>
                    <a:pt x="444" y="549"/>
                  </a:lnTo>
                  <a:lnTo>
                    <a:pt x="444" y="551"/>
                  </a:lnTo>
                  <a:lnTo>
                    <a:pt x="444" y="553"/>
                  </a:lnTo>
                  <a:lnTo>
                    <a:pt x="442" y="555"/>
                  </a:lnTo>
                  <a:lnTo>
                    <a:pt x="442" y="557"/>
                  </a:lnTo>
                  <a:lnTo>
                    <a:pt x="442" y="559"/>
                  </a:lnTo>
                  <a:lnTo>
                    <a:pt x="442" y="563"/>
                  </a:lnTo>
                  <a:lnTo>
                    <a:pt x="442" y="565"/>
                  </a:lnTo>
                  <a:lnTo>
                    <a:pt x="444" y="568"/>
                  </a:lnTo>
                  <a:lnTo>
                    <a:pt x="446" y="568"/>
                  </a:lnTo>
                  <a:lnTo>
                    <a:pt x="450" y="568"/>
                  </a:lnTo>
                  <a:lnTo>
                    <a:pt x="454" y="567"/>
                  </a:lnTo>
                  <a:lnTo>
                    <a:pt x="458" y="565"/>
                  </a:lnTo>
                  <a:lnTo>
                    <a:pt x="459" y="563"/>
                  </a:lnTo>
                  <a:lnTo>
                    <a:pt x="463" y="561"/>
                  </a:lnTo>
                  <a:lnTo>
                    <a:pt x="465" y="557"/>
                  </a:lnTo>
                  <a:lnTo>
                    <a:pt x="469" y="555"/>
                  </a:lnTo>
                  <a:lnTo>
                    <a:pt x="473" y="553"/>
                  </a:lnTo>
                  <a:lnTo>
                    <a:pt x="477" y="549"/>
                  </a:lnTo>
                  <a:lnTo>
                    <a:pt x="480" y="548"/>
                  </a:lnTo>
                  <a:lnTo>
                    <a:pt x="484" y="544"/>
                  </a:lnTo>
                  <a:lnTo>
                    <a:pt x="486" y="542"/>
                  </a:lnTo>
                  <a:lnTo>
                    <a:pt x="488" y="540"/>
                  </a:lnTo>
                  <a:lnTo>
                    <a:pt x="490" y="538"/>
                  </a:lnTo>
                  <a:lnTo>
                    <a:pt x="492" y="538"/>
                  </a:lnTo>
                  <a:lnTo>
                    <a:pt x="496" y="536"/>
                  </a:lnTo>
                  <a:lnTo>
                    <a:pt x="497" y="534"/>
                  </a:lnTo>
                  <a:lnTo>
                    <a:pt x="499" y="532"/>
                  </a:lnTo>
                  <a:lnTo>
                    <a:pt x="501" y="530"/>
                  </a:lnTo>
                  <a:lnTo>
                    <a:pt x="503" y="529"/>
                  </a:lnTo>
                  <a:lnTo>
                    <a:pt x="507" y="527"/>
                  </a:lnTo>
                  <a:lnTo>
                    <a:pt x="509" y="525"/>
                  </a:lnTo>
                  <a:lnTo>
                    <a:pt x="511" y="525"/>
                  </a:lnTo>
                  <a:lnTo>
                    <a:pt x="513" y="523"/>
                  </a:lnTo>
                  <a:lnTo>
                    <a:pt x="516" y="521"/>
                  </a:lnTo>
                  <a:lnTo>
                    <a:pt x="518" y="519"/>
                  </a:lnTo>
                  <a:lnTo>
                    <a:pt x="520" y="517"/>
                  </a:lnTo>
                  <a:lnTo>
                    <a:pt x="522" y="515"/>
                  </a:lnTo>
                  <a:lnTo>
                    <a:pt x="526" y="513"/>
                  </a:lnTo>
                  <a:lnTo>
                    <a:pt x="528" y="511"/>
                  </a:lnTo>
                  <a:lnTo>
                    <a:pt x="530" y="511"/>
                  </a:lnTo>
                  <a:lnTo>
                    <a:pt x="534" y="510"/>
                  </a:lnTo>
                  <a:lnTo>
                    <a:pt x="535" y="508"/>
                  </a:lnTo>
                  <a:lnTo>
                    <a:pt x="537" y="506"/>
                  </a:lnTo>
                  <a:lnTo>
                    <a:pt x="539" y="506"/>
                  </a:lnTo>
                  <a:lnTo>
                    <a:pt x="543" y="504"/>
                  </a:lnTo>
                  <a:lnTo>
                    <a:pt x="545" y="502"/>
                  </a:lnTo>
                  <a:lnTo>
                    <a:pt x="547" y="502"/>
                  </a:lnTo>
                  <a:lnTo>
                    <a:pt x="549" y="500"/>
                  </a:lnTo>
                  <a:lnTo>
                    <a:pt x="551" y="498"/>
                  </a:lnTo>
                  <a:lnTo>
                    <a:pt x="554" y="498"/>
                  </a:lnTo>
                  <a:lnTo>
                    <a:pt x="556" y="496"/>
                  </a:lnTo>
                  <a:lnTo>
                    <a:pt x="558" y="496"/>
                  </a:lnTo>
                  <a:lnTo>
                    <a:pt x="560" y="494"/>
                  </a:lnTo>
                  <a:lnTo>
                    <a:pt x="562" y="494"/>
                  </a:lnTo>
                  <a:lnTo>
                    <a:pt x="564" y="492"/>
                  </a:lnTo>
                  <a:lnTo>
                    <a:pt x="566" y="492"/>
                  </a:lnTo>
                  <a:lnTo>
                    <a:pt x="570" y="491"/>
                  </a:lnTo>
                  <a:lnTo>
                    <a:pt x="575" y="491"/>
                  </a:lnTo>
                  <a:lnTo>
                    <a:pt x="579" y="491"/>
                  </a:lnTo>
                  <a:lnTo>
                    <a:pt x="583" y="491"/>
                  </a:lnTo>
                  <a:lnTo>
                    <a:pt x="585" y="491"/>
                  </a:lnTo>
                  <a:lnTo>
                    <a:pt x="589" y="491"/>
                  </a:lnTo>
                  <a:lnTo>
                    <a:pt x="592" y="491"/>
                  </a:lnTo>
                  <a:lnTo>
                    <a:pt x="596" y="491"/>
                  </a:lnTo>
                  <a:lnTo>
                    <a:pt x="598" y="491"/>
                  </a:lnTo>
                  <a:lnTo>
                    <a:pt x="604" y="492"/>
                  </a:lnTo>
                  <a:lnTo>
                    <a:pt x="606" y="492"/>
                  </a:lnTo>
                  <a:lnTo>
                    <a:pt x="608" y="492"/>
                  </a:lnTo>
                  <a:lnTo>
                    <a:pt x="609" y="494"/>
                  </a:lnTo>
                  <a:lnTo>
                    <a:pt x="611" y="494"/>
                  </a:lnTo>
                  <a:lnTo>
                    <a:pt x="615" y="496"/>
                  </a:lnTo>
                  <a:lnTo>
                    <a:pt x="619" y="496"/>
                  </a:lnTo>
                  <a:lnTo>
                    <a:pt x="621" y="498"/>
                  </a:lnTo>
                  <a:lnTo>
                    <a:pt x="623" y="498"/>
                  </a:lnTo>
                  <a:lnTo>
                    <a:pt x="627" y="500"/>
                  </a:lnTo>
                  <a:lnTo>
                    <a:pt x="628" y="500"/>
                  </a:lnTo>
                  <a:lnTo>
                    <a:pt x="630" y="502"/>
                  </a:lnTo>
                  <a:lnTo>
                    <a:pt x="632" y="502"/>
                  </a:lnTo>
                  <a:lnTo>
                    <a:pt x="634" y="504"/>
                  </a:lnTo>
                  <a:lnTo>
                    <a:pt x="636" y="504"/>
                  </a:lnTo>
                  <a:lnTo>
                    <a:pt x="638" y="506"/>
                  </a:lnTo>
                  <a:lnTo>
                    <a:pt x="640" y="506"/>
                  </a:lnTo>
                  <a:lnTo>
                    <a:pt x="642" y="508"/>
                  </a:lnTo>
                  <a:lnTo>
                    <a:pt x="646" y="510"/>
                  </a:lnTo>
                  <a:lnTo>
                    <a:pt x="649" y="511"/>
                  </a:lnTo>
                  <a:lnTo>
                    <a:pt x="653" y="513"/>
                  </a:lnTo>
                  <a:lnTo>
                    <a:pt x="655" y="515"/>
                  </a:lnTo>
                  <a:lnTo>
                    <a:pt x="659" y="519"/>
                  </a:lnTo>
                  <a:lnTo>
                    <a:pt x="663" y="521"/>
                  </a:lnTo>
                  <a:lnTo>
                    <a:pt x="666" y="525"/>
                  </a:lnTo>
                  <a:lnTo>
                    <a:pt x="668" y="527"/>
                  </a:lnTo>
                  <a:lnTo>
                    <a:pt x="672" y="530"/>
                  </a:lnTo>
                  <a:lnTo>
                    <a:pt x="674" y="534"/>
                  </a:lnTo>
                  <a:lnTo>
                    <a:pt x="676" y="536"/>
                  </a:lnTo>
                  <a:lnTo>
                    <a:pt x="678" y="540"/>
                  </a:lnTo>
                  <a:lnTo>
                    <a:pt x="680" y="544"/>
                  </a:lnTo>
                  <a:lnTo>
                    <a:pt x="682" y="548"/>
                  </a:lnTo>
                  <a:lnTo>
                    <a:pt x="682" y="551"/>
                  </a:lnTo>
                  <a:lnTo>
                    <a:pt x="684" y="555"/>
                  </a:lnTo>
                  <a:lnTo>
                    <a:pt x="684" y="559"/>
                  </a:lnTo>
                  <a:lnTo>
                    <a:pt x="682" y="563"/>
                  </a:lnTo>
                  <a:lnTo>
                    <a:pt x="682" y="567"/>
                  </a:lnTo>
                  <a:lnTo>
                    <a:pt x="682" y="570"/>
                  </a:lnTo>
                  <a:lnTo>
                    <a:pt x="682" y="574"/>
                  </a:lnTo>
                  <a:lnTo>
                    <a:pt x="680" y="576"/>
                  </a:lnTo>
                  <a:lnTo>
                    <a:pt x="680" y="580"/>
                  </a:lnTo>
                  <a:lnTo>
                    <a:pt x="678" y="584"/>
                  </a:lnTo>
                  <a:lnTo>
                    <a:pt x="678" y="587"/>
                  </a:lnTo>
                  <a:lnTo>
                    <a:pt x="676" y="589"/>
                  </a:lnTo>
                  <a:lnTo>
                    <a:pt x="676" y="591"/>
                  </a:lnTo>
                  <a:lnTo>
                    <a:pt x="674" y="595"/>
                  </a:lnTo>
                  <a:lnTo>
                    <a:pt x="672" y="597"/>
                  </a:lnTo>
                  <a:lnTo>
                    <a:pt x="670" y="599"/>
                  </a:lnTo>
                  <a:lnTo>
                    <a:pt x="668" y="603"/>
                  </a:lnTo>
                  <a:lnTo>
                    <a:pt x="666" y="605"/>
                  </a:lnTo>
                  <a:lnTo>
                    <a:pt x="666" y="607"/>
                  </a:lnTo>
                  <a:lnTo>
                    <a:pt x="665" y="608"/>
                  </a:lnTo>
                  <a:lnTo>
                    <a:pt x="661" y="610"/>
                  </a:lnTo>
                  <a:lnTo>
                    <a:pt x="659" y="612"/>
                  </a:lnTo>
                  <a:lnTo>
                    <a:pt x="657" y="616"/>
                  </a:lnTo>
                  <a:lnTo>
                    <a:pt x="655" y="616"/>
                  </a:lnTo>
                  <a:lnTo>
                    <a:pt x="653" y="620"/>
                  </a:lnTo>
                  <a:lnTo>
                    <a:pt x="651" y="620"/>
                  </a:lnTo>
                  <a:lnTo>
                    <a:pt x="647" y="624"/>
                  </a:lnTo>
                  <a:lnTo>
                    <a:pt x="646" y="624"/>
                  </a:lnTo>
                  <a:lnTo>
                    <a:pt x="642" y="626"/>
                  </a:lnTo>
                  <a:lnTo>
                    <a:pt x="640" y="627"/>
                  </a:lnTo>
                  <a:lnTo>
                    <a:pt x="638" y="629"/>
                  </a:lnTo>
                  <a:lnTo>
                    <a:pt x="634" y="631"/>
                  </a:lnTo>
                  <a:lnTo>
                    <a:pt x="630" y="633"/>
                  </a:lnTo>
                  <a:lnTo>
                    <a:pt x="628" y="635"/>
                  </a:lnTo>
                  <a:lnTo>
                    <a:pt x="625" y="637"/>
                  </a:lnTo>
                  <a:lnTo>
                    <a:pt x="623" y="637"/>
                  </a:lnTo>
                  <a:lnTo>
                    <a:pt x="623" y="639"/>
                  </a:lnTo>
                  <a:lnTo>
                    <a:pt x="619" y="639"/>
                  </a:lnTo>
                  <a:lnTo>
                    <a:pt x="617" y="639"/>
                  </a:lnTo>
                  <a:lnTo>
                    <a:pt x="615" y="641"/>
                  </a:lnTo>
                  <a:lnTo>
                    <a:pt x="613" y="641"/>
                  </a:lnTo>
                  <a:lnTo>
                    <a:pt x="611" y="641"/>
                  </a:lnTo>
                  <a:lnTo>
                    <a:pt x="608" y="643"/>
                  </a:lnTo>
                  <a:lnTo>
                    <a:pt x="606" y="643"/>
                  </a:lnTo>
                  <a:lnTo>
                    <a:pt x="602" y="643"/>
                  </a:lnTo>
                  <a:lnTo>
                    <a:pt x="600" y="643"/>
                  </a:lnTo>
                  <a:lnTo>
                    <a:pt x="596" y="643"/>
                  </a:lnTo>
                  <a:lnTo>
                    <a:pt x="592" y="643"/>
                  </a:lnTo>
                  <a:lnTo>
                    <a:pt x="590" y="645"/>
                  </a:lnTo>
                  <a:lnTo>
                    <a:pt x="587" y="645"/>
                  </a:lnTo>
                  <a:lnTo>
                    <a:pt x="585" y="645"/>
                  </a:lnTo>
                  <a:lnTo>
                    <a:pt x="581" y="645"/>
                  </a:lnTo>
                  <a:lnTo>
                    <a:pt x="577" y="645"/>
                  </a:lnTo>
                  <a:lnTo>
                    <a:pt x="573" y="645"/>
                  </a:lnTo>
                  <a:lnTo>
                    <a:pt x="571" y="645"/>
                  </a:lnTo>
                  <a:lnTo>
                    <a:pt x="568" y="645"/>
                  </a:lnTo>
                  <a:lnTo>
                    <a:pt x="564" y="645"/>
                  </a:lnTo>
                  <a:lnTo>
                    <a:pt x="560" y="645"/>
                  </a:lnTo>
                  <a:lnTo>
                    <a:pt x="556" y="645"/>
                  </a:lnTo>
                  <a:lnTo>
                    <a:pt x="553" y="645"/>
                  </a:lnTo>
                  <a:lnTo>
                    <a:pt x="549" y="645"/>
                  </a:lnTo>
                  <a:lnTo>
                    <a:pt x="545" y="645"/>
                  </a:lnTo>
                  <a:lnTo>
                    <a:pt x="541" y="645"/>
                  </a:lnTo>
                  <a:lnTo>
                    <a:pt x="537" y="643"/>
                  </a:lnTo>
                  <a:lnTo>
                    <a:pt x="534" y="643"/>
                  </a:lnTo>
                  <a:lnTo>
                    <a:pt x="532" y="643"/>
                  </a:lnTo>
                  <a:lnTo>
                    <a:pt x="528" y="643"/>
                  </a:lnTo>
                  <a:lnTo>
                    <a:pt x="524" y="643"/>
                  </a:lnTo>
                  <a:lnTo>
                    <a:pt x="520" y="643"/>
                  </a:lnTo>
                  <a:lnTo>
                    <a:pt x="516" y="641"/>
                  </a:lnTo>
                  <a:lnTo>
                    <a:pt x="513" y="641"/>
                  </a:lnTo>
                  <a:lnTo>
                    <a:pt x="509" y="641"/>
                  </a:lnTo>
                  <a:lnTo>
                    <a:pt x="507" y="641"/>
                  </a:lnTo>
                  <a:lnTo>
                    <a:pt x="503" y="641"/>
                  </a:lnTo>
                  <a:lnTo>
                    <a:pt x="499" y="641"/>
                  </a:lnTo>
                  <a:lnTo>
                    <a:pt x="496" y="639"/>
                  </a:lnTo>
                  <a:lnTo>
                    <a:pt x="494" y="639"/>
                  </a:lnTo>
                  <a:lnTo>
                    <a:pt x="490" y="639"/>
                  </a:lnTo>
                  <a:lnTo>
                    <a:pt x="488" y="639"/>
                  </a:lnTo>
                  <a:lnTo>
                    <a:pt x="484" y="639"/>
                  </a:lnTo>
                  <a:lnTo>
                    <a:pt x="482" y="639"/>
                  </a:lnTo>
                  <a:lnTo>
                    <a:pt x="478" y="637"/>
                  </a:lnTo>
                  <a:lnTo>
                    <a:pt x="477" y="637"/>
                  </a:lnTo>
                  <a:lnTo>
                    <a:pt x="475" y="637"/>
                  </a:lnTo>
                  <a:lnTo>
                    <a:pt x="471" y="637"/>
                  </a:lnTo>
                  <a:lnTo>
                    <a:pt x="469" y="637"/>
                  </a:lnTo>
                  <a:lnTo>
                    <a:pt x="467" y="637"/>
                  </a:lnTo>
                  <a:lnTo>
                    <a:pt x="463" y="635"/>
                  </a:lnTo>
                  <a:lnTo>
                    <a:pt x="461" y="635"/>
                  </a:lnTo>
                  <a:lnTo>
                    <a:pt x="458" y="635"/>
                  </a:lnTo>
                  <a:lnTo>
                    <a:pt x="456" y="635"/>
                  </a:lnTo>
                  <a:lnTo>
                    <a:pt x="456" y="633"/>
                  </a:lnTo>
                  <a:lnTo>
                    <a:pt x="456" y="631"/>
                  </a:lnTo>
                  <a:lnTo>
                    <a:pt x="454" y="629"/>
                  </a:lnTo>
                  <a:lnTo>
                    <a:pt x="454" y="627"/>
                  </a:lnTo>
                  <a:lnTo>
                    <a:pt x="454" y="626"/>
                  </a:lnTo>
                  <a:lnTo>
                    <a:pt x="454" y="622"/>
                  </a:lnTo>
                  <a:lnTo>
                    <a:pt x="452" y="618"/>
                  </a:lnTo>
                  <a:lnTo>
                    <a:pt x="450" y="616"/>
                  </a:lnTo>
                  <a:lnTo>
                    <a:pt x="450" y="612"/>
                  </a:lnTo>
                  <a:lnTo>
                    <a:pt x="450" y="610"/>
                  </a:lnTo>
                  <a:lnTo>
                    <a:pt x="448" y="608"/>
                  </a:lnTo>
                  <a:lnTo>
                    <a:pt x="446" y="607"/>
                  </a:lnTo>
                  <a:lnTo>
                    <a:pt x="446" y="605"/>
                  </a:lnTo>
                  <a:lnTo>
                    <a:pt x="444" y="603"/>
                  </a:lnTo>
                  <a:lnTo>
                    <a:pt x="442" y="599"/>
                  </a:lnTo>
                  <a:lnTo>
                    <a:pt x="440" y="597"/>
                  </a:lnTo>
                  <a:lnTo>
                    <a:pt x="439" y="593"/>
                  </a:lnTo>
                  <a:lnTo>
                    <a:pt x="437" y="591"/>
                  </a:lnTo>
                  <a:lnTo>
                    <a:pt x="435" y="587"/>
                  </a:lnTo>
                  <a:lnTo>
                    <a:pt x="433" y="586"/>
                  </a:lnTo>
                  <a:lnTo>
                    <a:pt x="431" y="582"/>
                  </a:lnTo>
                  <a:lnTo>
                    <a:pt x="427" y="578"/>
                  </a:lnTo>
                  <a:lnTo>
                    <a:pt x="425" y="574"/>
                  </a:lnTo>
                  <a:lnTo>
                    <a:pt x="421" y="572"/>
                  </a:lnTo>
                  <a:lnTo>
                    <a:pt x="420" y="568"/>
                  </a:lnTo>
                  <a:lnTo>
                    <a:pt x="416" y="565"/>
                  </a:lnTo>
                  <a:lnTo>
                    <a:pt x="412" y="561"/>
                  </a:lnTo>
                  <a:lnTo>
                    <a:pt x="408" y="557"/>
                  </a:lnTo>
                  <a:lnTo>
                    <a:pt x="406" y="553"/>
                  </a:lnTo>
                  <a:lnTo>
                    <a:pt x="401" y="549"/>
                  </a:lnTo>
                  <a:lnTo>
                    <a:pt x="397" y="546"/>
                  </a:lnTo>
                  <a:lnTo>
                    <a:pt x="393" y="544"/>
                  </a:lnTo>
                  <a:lnTo>
                    <a:pt x="391" y="542"/>
                  </a:lnTo>
                  <a:lnTo>
                    <a:pt x="389" y="540"/>
                  </a:lnTo>
                  <a:lnTo>
                    <a:pt x="387" y="538"/>
                  </a:lnTo>
                  <a:lnTo>
                    <a:pt x="385" y="536"/>
                  </a:lnTo>
                  <a:lnTo>
                    <a:pt x="382" y="532"/>
                  </a:lnTo>
                  <a:lnTo>
                    <a:pt x="378" y="529"/>
                  </a:lnTo>
                  <a:lnTo>
                    <a:pt x="376" y="527"/>
                  </a:lnTo>
                  <a:lnTo>
                    <a:pt x="372" y="527"/>
                  </a:lnTo>
                  <a:lnTo>
                    <a:pt x="370" y="525"/>
                  </a:lnTo>
                  <a:lnTo>
                    <a:pt x="368" y="523"/>
                  </a:lnTo>
                  <a:lnTo>
                    <a:pt x="366" y="521"/>
                  </a:lnTo>
                  <a:lnTo>
                    <a:pt x="364" y="519"/>
                  </a:lnTo>
                  <a:lnTo>
                    <a:pt x="363" y="517"/>
                  </a:lnTo>
                  <a:lnTo>
                    <a:pt x="359" y="515"/>
                  </a:lnTo>
                  <a:lnTo>
                    <a:pt x="357" y="515"/>
                  </a:lnTo>
                  <a:lnTo>
                    <a:pt x="355" y="513"/>
                  </a:lnTo>
                  <a:lnTo>
                    <a:pt x="353" y="511"/>
                  </a:lnTo>
                  <a:lnTo>
                    <a:pt x="351" y="510"/>
                  </a:lnTo>
                  <a:lnTo>
                    <a:pt x="347" y="510"/>
                  </a:lnTo>
                  <a:lnTo>
                    <a:pt x="345" y="508"/>
                  </a:lnTo>
                  <a:lnTo>
                    <a:pt x="344" y="506"/>
                  </a:lnTo>
                  <a:lnTo>
                    <a:pt x="342" y="506"/>
                  </a:lnTo>
                  <a:lnTo>
                    <a:pt x="340" y="504"/>
                  </a:lnTo>
                  <a:lnTo>
                    <a:pt x="336" y="502"/>
                  </a:lnTo>
                  <a:lnTo>
                    <a:pt x="334" y="502"/>
                  </a:lnTo>
                  <a:lnTo>
                    <a:pt x="332" y="500"/>
                  </a:lnTo>
                  <a:lnTo>
                    <a:pt x="330" y="498"/>
                  </a:lnTo>
                  <a:lnTo>
                    <a:pt x="326" y="498"/>
                  </a:lnTo>
                  <a:lnTo>
                    <a:pt x="325" y="496"/>
                  </a:lnTo>
                  <a:lnTo>
                    <a:pt x="323" y="496"/>
                  </a:lnTo>
                  <a:lnTo>
                    <a:pt x="321" y="494"/>
                  </a:lnTo>
                  <a:lnTo>
                    <a:pt x="317" y="494"/>
                  </a:lnTo>
                  <a:lnTo>
                    <a:pt x="315" y="492"/>
                  </a:lnTo>
                  <a:lnTo>
                    <a:pt x="313" y="492"/>
                  </a:lnTo>
                  <a:lnTo>
                    <a:pt x="311" y="491"/>
                  </a:lnTo>
                  <a:lnTo>
                    <a:pt x="309" y="491"/>
                  </a:lnTo>
                  <a:lnTo>
                    <a:pt x="306" y="491"/>
                  </a:lnTo>
                  <a:lnTo>
                    <a:pt x="304" y="491"/>
                  </a:lnTo>
                  <a:lnTo>
                    <a:pt x="302" y="489"/>
                  </a:lnTo>
                  <a:lnTo>
                    <a:pt x="298" y="489"/>
                  </a:lnTo>
                  <a:lnTo>
                    <a:pt x="296" y="489"/>
                  </a:lnTo>
                  <a:lnTo>
                    <a:pt x="294" y="489"/>
                  </a:lnTo>
                  <a:lnTo>
                    <a:pt x="292" y="487"/>
                  </a:lnTo>
                  <a:lnTo>
                    <a:pt x="288" y="487"/>
                  </a:lnTo>
                  <a:lnTo>
                    <a:pt x="287" y="487"/>
                  </a:lnTo>
                  <a:lnTo>
                    <a:pt x="283" y="487"/>
                  </a:lnTo>
                  <a:lnTo>
                    <a:pt x="281" y="487"/>
                  </a:lnTo>
                  <a:lnTo>
                    <a:pt x="277" y="487"/>
                  </a:lnTo>
                  <a:lnTo>
                    <a:pt x="275" y="487"/>
                  </a:lnTo>
                  <a:lnTo>
                    <a:pt x="271" y="487"/>
                  </a:lnTo>
                  <a:lnTo>
                    <a:pt x="269" y="487"/>
                  </a:lnTo>
                  <a:lnTo>
                    <a:pt x="266" y="487"/>
                  </a:lnTo>
                  <a:lnTo>
                    <a:pt x="264" y="487"/>
                  </a:lnTo>
                  <a:lnTo>
                    <a:pt x="260" y="489"/>
                  </a:lnTo>
                  <a:lnTo>
                    <a:pt x="258" y="489"/>
                  </a:lnTo>
                  <a:lnTo>
                    <a:pt x="254" y="489"/>
                  </a:lnTo>
                  <a:lnTo>
                    <a:pt x="252" y="489"/>
                  </a:lnTo>
                  <a:lnTo>
                    <a:pt x="249" y="489"/>
                  </a:lnTo>
                  <a:lnTo>
                    <a:pt x="245" y="489"/>
                  </a:lnTo>
                  <a:lnTo>
                    <a:pt x="243" y="491"/>
                  </a:lnTo>
                  <a:lnTo>
                    <a:pt x="239" y="491"/>
                  </a:lnTo>
                  <a:lnTo>
                    <a:pt x="237" y="491"/>
                  </a:lnTo>
                  <a:lnTo>
                    <a:pt x="233" y="491"/>
                  </a:lnTo>
                  <a:lnTo>
                    <a:pt x="230" y="492"/>
                  </a:lnTo>
                  <a:lnTo>
                    <a:pt x="228" y="492"/>
                  </a:lnTo>
                  <a:lnTo>
                    <a:pt x="224" y="492"/>
                  </a:lnTo>
                  <a:lnTo>
                    <a:pt x="222" y="494"/>
                  </a:lnTo>
                  <a:lnTo>
                    <a:pt x="218" y="494"/>
                  </a:lnTo>
                  <a:lnTo>
                    <a:pt x="214" y="494"/>
                  </a:lnTo>
                  <a:lnTo>
                    <a:pt x="212" y="496"/>
                  </a:lnTo>
                  <a:lnTo>
                    <a:pt x="209" y="496"/>
                  </a:lnTo>
                  <a:lnTo>
                    <a:pt x="207" y="498"/>
                  </a:lnTo>
                  <a:lnTo>
                    <a:pt x="203" y="498"/>
                  </a:lnTo>
                  <a:lnTo>
                    <a:pt x="201" y="498"/>
                  </a:lnTo>
                  <a:lnTo>
                    <a:pt x="197" y="500"/>
                  </a:lnTo>
                  <a:lnTo>
                    <a:pt x="195" y="500"/>
                  </a:lnTo>
                  <a:lnTo>
                    <a:pt x="192" y="500"/>
                  </a:lnTo>
                  <a:lnTo>
                    <a:pt x="190" y="502"/>
                  </a:lnTo>
                  <a:lnTo>
                    <a:pt x="186" y="502"/>
                  </a:lnTo>
                  <a:lnTo>
                    <a:pt x="184" y="504"/>
                  </a:lnTo>
                  <a:lnTo>
                    <a:pt x="180" y="504"/>
                  </a:lnTo>
                  <a:lnTo>
                    <a:pt x="178" y="506"/>
                  </a:lnTo>
                  <a:lnTo>
                    <a:pt x="176" y="506"/>
                  </a:lnTo>
                  <a:lnTo>
                    <a:pt x="175" y="506"/>
                  </a:lnTo>
                  <a:lnTo>
                    <a:pt x="171" y="508"/>
                  </a:lnTo>
                  <a:lnTo>
                    <a:pt x="169" y="508"/>
                  </a:lnTo>
                  <a:lnTo>
                    <a:pt x="167" y="508"/>
                  </a:lnTo>
                  <a:lnTo>
                    <a:pt x="165" y="510"/>
                  </a:lnTo>
                  <a:lnTo>
                    <a:pt x="161" y="510"/>
                  </a:lnTo>
                  <a:lnTo>
                    <a:pt x="161" y="511"/>
                  </a:lnTo>
                  <a:lnTo>
                    <a:pt x="157" y="511"/>
                  </a:lnTo>
                  <a:lnTo>
                    <a:pt x="156" y="511"/>
                  </a:lnTo>
                  <a:lnTo>
                    <a:pt x="154" y="513"/>
                  </a:lnTo>
                  <a:lnTo>
                    <a:pt x="150" y="515"/>
                  </a:lnTo>
                  <a:lnTo>
                    <a:pt x="146" y="515"/>
                  </a:lnTo>
                  <a:lnTo>
                    <a:pt x="144" y="517"/>
                  </a:lnTo>
                  <a:lnTo>
                    <a:pt x="142" y="517"/>
                  </a:lnTo>
                  <a:lnTo>
                    <a:pt x="138" y="519"/>
                  </a:lnTo>
                  <a:lnTo>
                    <a:pt x="137" y="519"/>
                  </a:lnTo>
                  <a:lnTo>
                    <a:pt x="135" y="521"/>
                  </a:lnTo>
                  <a:lnTo>
                    <a:pt x="133" y="523"/>
                  </a:lnTo>
                  <a:lnTo>
                    <a:pt x="129" y="525"/>
                  </a:lnTo>
                  <a:lnTo>
                    <a:pt x="127" y="527"/>
                  </a:lnTo>
                  <a:lnTo>
                    <a:pt x="125" y="529"/>
                  </a:lnTo>
                  <a:lnTo>
                    <a:pt x="121" y="530"/>
                  </a:lnTo>
                  <a:lnTo>
                    <a:pt x="119" y="532"/>
                  </a:lnTo>
                  <a:lnTo>
                    <a:pt x="118" y="534"/>
                  </a:lnTo>
                  <a:lnTo>
                    <a:pt x="114" y="536"/>
                  </a:lnTo>
                  <a:lnTo>
                    <a:pt x="112" y="540"/>
                  </a:lnTo>
                  <a:lnTo>
                    <a:pt x="110" y="542"/>
                  </a:lnTo>
                  <a:lnTo>
                    <a:pt x="108" y="544"/>
                  </a:lnTo>
                  <a:lnTo>
                    <a:pt x="106" y="546"/>
                  </a:lnTo>
                  <a:lnTo>
                    <a:pt x="104" y="549"/>
                  </a:lnTo>
                  <a:lnTo>
                    <a:pt x="100" y="551"/>
                  </a:lnTo>
                  <a:lnTo>
                    <a:pt x="99" y="553"/>
                  </a:lnTo>
                  <a:lnTo>
                    <a:pt x="97" y="555"/>
                  </a:lnTo>
                  <a:lnTo>
                    <a:pt x="97" y="557"/>
                  </a:lnTo>
                  <a:lnTo>
                    <a:pt x="93" y="561"/>
                  </a:lnTo>
                  <a:lnTo>
                    <a:pt x="91" y="565"/>
                  </a:lnTo>
                  <a:lnTo>
                    <a:pt x="89" y="567"/>
                  </a:lnTo>
                  <a:lnTo>
                    <a:pt x="89" y="568"/>
                  </a:lnTo>
                  <a:lnTo>
                    <a:pt x="91" y="568"/>
                  </a:lnTo>
                  <a:lnTo>
                    <a:pt x="93" y="567"/>
                  </a:lnTo>
                  <a:lnTo>
                    <a:pt x="95" y="567"/>
                  </a:lnTo>
                  <a:lnTo>
                    <a:pt x="99" y="565"/>
                  </a:lnTo>
                  <a:lnTo>
                    <a:pt x="100" y="563"/>
                  </a:lnTo>
                  <a:lnTo>
                    <a:pt x="104" y="561"/>
                  </a:lnTo>
                  <a:lnTo>
                    <a:pt x="106" y="561"/>
                  </a:lnTo>
                  <a:lnTo>
                    <a:pt x="108" y="559"/>
                  </a:lnTo>
                  <a:lnTo>
                    <a:pt x="110" y="559"/>
                  </a:lnTo>
                  <a:lnTo>
                    <a:pt x="112" y="557"/>
                  </a:lnTo>
                  <a:lnTo>
                    <a:pt x="114" y="557"/>
                  </a:lnTo>
                  <a:lnTo>
                    <a:pt x="118" y="555"/>
                  </a:lnTo>
                  <a:lnTo>
                    <a:pt x="119" y="553"/>
                  </a:lnTo>
                  <a:lnTo>
                    <a:pt x="121" y="551"/>
                  </a:lnTo>
                  <a:lnTo>
                    <a:pt x="123" y="551"/>
                  </a:lnTo>
                  <a:lnTo>
                    <a:pt x="125" y="549"/>
                  </a:lnTo>
                  <a:lnTo>
                    <a:pt x="129" y="549"/>
                  </a:lnTo>
                  <a:lnTo>
                    <a:pt x="131" y="548"/>
                  </a:lnTo>
                  <a:lnTo>
                    <a:pt x="135" y="546"/>
                  </a:lnTo>
                  <a:lnTo>
                    <a:pt x="137" y="544"/>
                  </a:lnTo>
                  <a:lnTo>
                    <a:pt x="140" y="544"/>
                  </a:lnTo>
                  <a:lnTo>
                    <a:pt x="142" y="542"/>
                  </a:lnTo>
                  <a:lnTo>
                    <a:pt x="146" y="540"/>
                  </a:lnTo>
                  <a:lnTo>
                    <a:pt x="148" y="538"/>
                  </a:lnTo>
                  <a:lnTo>
                    <a:pt x="152" y="538"/>
                  </a:lnTo>
                  <a:lnTo>
                    <a:pt x="156" y="536"/>
                  </a:lnTo>
                  <a:lnTo>
                    <a:pt x="157" y="534"/>
                  </a:lnTo>
                  <a:lnTo>
                    <a:pt x="161" y="534"/>
                  </a:lnTo>
                  <a:lnTo>
                    <a:pt x="163" y="532"/>
                  </a:lnTo>
                  <a:lnTo>
                    <a:pt x="167" y="530"/>
                  </a:lnTo>
                  <a:lnTo>
                    <a:pt x="171" y="529"/>
                  </a:lnTo>
                  <a:lnTo>
                    <a:pt x="175" y="529"/>
                  </a:lnTo>
                  <a:lnTo>
                    <a:pt x="178" y="527"/>
                  </a:lnTo>
                  <a:lnTo>
                    <a:pt x="180" y="525"/>
                  </a:lnTo>
                  <a:lnTo>
                    <a:pt x="184" y="525"/>
                  </a:lnTo>
                  <a:lnTo>
                    <a:pt x="188" y="523"/>
                  </a:lnTo>
                  <a:lnTo>
                    <a:pt x="192" y="523"/>
                  </a:lnTo>
                  <a:lnTo>
                    <a:pt x="193" y="521"/>
                  </a:lnTo>
                  <a:lnTo>
                    <a:pt x="197" y="521"/>
                  </a:lnTo>
                  <a:lnTo>
                    <a:pt x="201" y="519"/>
                  </a:lnTo>
                  <a:lnTo>
                    <a:pt x="205" y="517"/>
                  </a:lnTo>
                  <a:lnTo>
                    <a:pt x="209" y="517"/>
                  </a:lnTo>
                  <a:lnTo>
                    <a:pt x="212" y="515"/>
                  </a:lnTo>
                  <a:lnTo>
                    <a:pt x="216" y="515"/>
                  </a:lnTo>
                  <a:lnTo>
                    <a:pt x="218" y="515"/>
                  </a:lnTo>
                  <a:lnTo>
                    <a:pt x="222" y="513"/>
                  </a:lnTo>
                  <a:lnTo>
                    <a:pt x="226" y="513"/>
                  </a:lnTo>
                  <a:lnTo>
                    <a:pt x="230" y="513"/>
                  </a:lnTo>
                  <a:lnTo>
                    <a:pt x="233" y="511"/>
                  </a:lnTo>
                  <a:lnTo>
                    <a:pt x="237" y="511"/>
                  </a:lnTo>
                  <a:lnTo>
                    <a:pt x="241" y="511"/>
                  </a:lnTo>
                  <a:lnTo>
                    <a:pt x="243" y="511"/>
                  </a:lnTo>
                  <a:lnTo>
                    <a:pt x="247" y="511"/>
                  </a:lnTo>
                  <a:lnTo>
                    <a:pt x="250" y="511"/>
                  </a:lnTo>
                  <a:lnTo>
                    <a:pt x="254" y="511"/>
                  </a:lnTo>
                  <a:lnTo>
                    <a:pt x="258" y="511"/>
                  </a:lnTo>
                  <a:lnTo>
                    <a:pt x="260" y="511"/>
                  </a:lnTo>
                  <a:lnTo>
                    <a:pt x="266" y="511"/>
                  </a:lnTo>
                  <a:lnTo>
                    <a:pt x="268" y="511"/>
                  </a:lnTo>
                  <a:lnTo>
                    <a:pt x="271" y="511"/>
                  </a:lnTo>
                  <a:lnTo>
                    <a:pt x="273" y="513"/>
                  </a:lnTo>
                  <a:lnTo>
                    <a:pt x="277" y="513"/>
                  </a:lnTo>
                  <a:lnTo>
                    <a:pt x="281" y="513"/>
                  </a:lnTo>
                  <a:lnTo>
                    <a:pt x="285" y="515"/>
                  </a:lnTo>
                  <a:lnTo>
                    <a:pt x="287" y="515"/>
                  </a:lnTo>
                  <a:lnTo>
                    <a:pt x="290" y="515"/>
                  </a:lnTo>
                  <a:lnTo>
                    <a:pt x="294" y="517"/>
                  </a:lnTo>
                  <a:lnTo>
                    <a:pt x="296" y="517"/>
                  </a:lnTo>
                  <a:lnTo>
                    <a:pt x="300" y="517"/>
                  </a:lnTo>
                  <a:lnTo>
                    <a:pt x="304" y="519"/>
                  </a:lnTo>
                  <a:lnTo>
                    <a:pt x="306" y="521"/>
                  </a:lnTo>
                  <a:lnTo>
                    <a:pt x="309" y="521"/>
                  </a:lnTo>
                  <a:lnTo>
                    <a:pt x="313" y="523"/>
                  </a:lnTo>
                  <a:lnTo>
                    <a:pt x="315" y="525"/>
                  </a:lnTo>
                  <a:lnTo>
                    <a:pt x="319" y="525"/>
                  </a:lnTo>
                  <a:lnTo>
                    <a:pt x="321" y="527"/>
                  </a:lnTo>
                  <a:lnTo>
                    <a:pt x="325" y="529"/>
                  </a:lnTo>
                  <a:lnTo>
                    <a:pt x="328" y="529"/>
                  </a:lnTo>
                  <a:lnTo>
                    <a:pt x="330" y="530"/>
                  </a:lnTo>
                  <a:lnTo>
                    <a:pt x="334" y="532"/>
                  </a:lnTo>
                  <a:lnTo>
                    <a:pt x="336" y="534"/>
                  </a:lnTo>
                  <a:lnTo>
                    <a:pt x="340" y="534"/>
                  </a:lnTo>
                  <a:lnTo>
                    <a:pt x="342" y="536"/>
                  </a:lnTo>
                  <a:lnTo>
                    <a:pt x="344" y="538"/>
                  </a:lnTo>
                  <a:lnTo>
                    <a:pt x="347" y="540"/>
                  </a:lnTo>
                  <a:lnTo>
                    <a:pt x="349" y="542"/>
                  </a:lnTo>
                  <a:lnTo>
                    <a:pt x="353" y="544"/>
                  </a:lnTo>
                  <a:lnTo>
                    <a:pt x="355" y="546"/>
                  </a:lnTo>
                  <a:lnTo>
                    <a:pt x="359" y="546"/>
                  </a:lnTo>
                  <a:lnTo>
                    <a:pt x="361" y="549"/>
                  </a:lnTo>
                  <a:lnTo>
                    <a:pt x="363" y="549"/>
                  </a:lnTo>
                  <a:lnTo>
                    <a:pt x="366" y="551"/>
                  </a:lnTo>
                  <a:lnTo>
                    <a:pt x="368" y="553"/>
                  </a:lnTo>
                  <a:lnTo>
                    <a:pt x="370" y="555"/>
                  </a:lnTo>
                  <a:lnTo>
                    <a:pt x="372" y="557"/>
                  </a:lnTo>
                  <a:lnTo>
                    <a:pt x="376" y="559"/>
                  </a:lnTo>
                  <a:lnTo>
                    <a:pt x="378" y="561"/>
                  </a:lnTo>
                  <a:lnTo>
                    <a:pt x="380" y="563"/>
                  </a:lnTo>
                  <a:lnTo>
                    <a:pt x="383" y="567"/>
                  </a:lnTo>
                  <a:lnTo>
                    <a:pt x="387" y="570"/>
                  </a:lnTo>
                  <a:lnTo>
                    <a:pt x="391" y="574"/>
                  </a:lnTo>
                  <a:lnTo>
                    <a:pt x="395" y="578"/>
                  </a:lnTo>
                  <a:lnTo>
                    <a:pt x="399" y="582"/>
                  </a:lnTo>
                  <a:lnTo>
                    <a:pt x="401" y="586"/>
                  </a:lnTo>
                  <a:lnTo>
                    <a:pt x="404" y="587"/>
                  </a:lnTo>
                  <a:lnTo>
                    <a:pt x="408" y="591"/>
                  </a:lnTo>
                  <a:lnTo>
                    <a:pt x="410" y="595"/>
                  </a:lnTo>
                  <a:lnTo>
                    <a:pt x="412" y="599"/>
                  </a:lnTo>
                  <a:lnTo>
                    <a:pt x="414" y="601"/>
                  </a:lnTo>
                  <a:lnTo>
                    <a:pt x="416" y="605"/>
                  </a:lnTo>
                  <a:lnTo>
                    <a:pt x="416" y="607"/>
                  </a:lnTo>
                  <a:lnTo>
                    <a:pt x="418" y="610"/>
                  </a:lnTo>
                  <a:lnTo>
                    <a:pt x="420" y="612"/>
                  </a:lnTo>
                  <a:lnTo>
                    <a:pt x="420" y="614"/>
                  </a:lnTo>
                  <a:lnTo>
                    <a:pt x="421" y="616"/>
                  </a:lnTo>
                  <a:lnTo>
                    <a:pt x="421" y="620"/>
                  </a:lnTo>
                  <a:lnTo>
                    <a:pt x="423" y="622"/>
                  </a:lnTo>
                  <a:lnTo>
                    <a:pt x="423" y="624"/>
                  </a:lnTo>
                  <a:lnTo>
                    <a:pt x="423" y="627"/>
                  </a:lnTo>
                  <a:lnTo>
                    <a:pt x="425" y="631"/>
                  </a:lnTo>
                  <a:lnTo>
                    <a:pt x="425" y="633"/>
                  </a:lnTo>
                  <a:lnTo>
                    <a:pt x="425" y="637"/>
                  </a:lnTo>
                  <a:lnTo>
                    <a:pt x="423" y="639"/>
                  </a:lnTo>
                  <a:lnTo>
                    <a:pt x="423" y="643"/>
                  </a:lnTo>
                  <a:lnTo>
                    <a:pt x="421" y="645"/>
                  </a:lnTo>
                  <a:lnTo>
                    <a:pt x="421" y="648"/>
                  </a:lnTo>
                  <a:lnTo>
                    <a:pt x="418" y="652"/>
                  </a:lnTo>
                  <a:lnTo>
                    <a:pt x="416" y="654"/>
                  </a:lnTo>
                  <a:lnTo>
                    <a:pt x="416" y="656"/>
                  </a:lnTo>
                  <a:lnTo>
                    <a:pt x="414" y="658"/>
                  </a:lnTo>
                  <a:lnTo>
                    <a:pt x="412" y="660"/>
                  </a:lnTo>
                  <a:lnTo>
                    <a:pt x="412" y="664"/>
                  </a:lnTo>
                  <a:lnTo>
                    <a:pt x="408" y="665"/>
                  </a:lnTo>
                  <a:lnTo>
                    <a:pt x="408" y="667"/>
                  </a:lnTo>
                  <a:lnTo>
                    <a:pt x="404" y="669"/>
                  </a:lnTo>
                  <a:lnTo>
                    <a:pt x="402" y="671"/>
                  </a:lnTo>
                  <a:lnTo>
                    <a:pt x="399" y="673"/>
                  </a:lnTo>
                  <a:lnTo>
                    <a:pt x="395" y="675"/>
                  </a:lnTo>
                  <a:lnTo>
                    <a:pt x="393" y="677"/>
                  </a:lnTo>
                  <a:lnTo>
                    <a:pt x="389" y="679"/>
                  </a:lnTo>
                  <a:lnTo>
                    <a:pt x="387" y="681"/>
                  </a:lnTo>
                  <a:lnTo>
                    <a:pt x="385" y="681"/>
                  </a:lnTo>
                  <a:lnTo>
                    <a:pt x="382" y="683"/>
                  </a:lnTo>
                  <a:lnTo>
                    <a:pt x="380" y="683"/>
                  </a:lnTo>
                  <a:lnTo>
                    <a:pt x="378" y="684"/>
                  </a:lnTo>
                  <a:lnTo>
                    <a:pt x="376" y="684"/>
                  </a:lnTo>
                  <a:lnTo>
                    <a:pt x="374" y="686"/>
                  </a:lnTo>
                  <a:lnTo>
                    <a:pt x="372" y="686"/>
                  </a:lnTo>
                  <a:lnTo>
                    <a:pt x="370" y="688"/>
                  </a:lnTo>
                  <a:lnTo>
                    <a:pt x="366" y="688"/>
                  </a:lnTo>
                  <a:lnTo>
                    <a:pt x="364" y="688"/>
                  </a:lnTo>
                  <a:lnTo>
                    <a:pt x="363" y="690"/>
                  </a:lnTo>
                  <a:lnTo>
                    <a:pt x="359" y="690"/>
                  </a:lnTo>
                  <a:lnTo>
                    <a:pt x="357" y="692"/>
                  </a:lnTo>
                  <a:lnTo>
                    <a:pt x="353" y="692"/>
                  </a:lnTo>
                  <a:lnTo>
                    <a:pt x="351" y="694"/>
                  </a:lnTo>
                  <a:lnTo>
                    <a:pt x="349" y="694"/>
                  </a:lnTo>
                  <a:lnTo>
                    <a:pt x="345" y="694"/>
                  </a:lnTo>
                  <a:lnTo>
                    <a:pt x="342" y="696"/>
                  </a:lnTo>
                  <a:lnTo>
                    <a:pt x="340" y="696"/>
                  </a:lnTo>
                  <a:lnTo>
                    <a:pt x="336" y="696"/>
                  </a:lnTo>
                  <a:lnTo>
                    <a:pt x="334" y="698"/>
                  </a:lnTo>
                  <a:lnTo>
                    <a:pt x="330" y="698"/>
                  </a:lnTo>
                  <a:lnTo>
                    <a:pt x="328" y="700"/>
                  </a:lnTo>
                  <a:lnTo>
                    <a:pt x="325" y="700"/>
                  </a:lnTo>
                  <a:lnTo>
                    <a:pt x="321" y="700"/>
                  </a:lnTo>
                  <a:lnTo>
                    <a:pt x="319" y="700"/>
                  </a:lnTo>
                  <a:lnTo>
                    <a:pt x="315" y="702"/>
                  </a:lnTo>
                  <a:lnTo>
                    <a:pt x="311" y="702"/>
                  </a:lnTo>
                  <a:lnTo>
                    <a:pt x="309" y="702"/>
                  </a:lnTo>
                  <a:lnTo>
                    <a:pt x="306" y="703"/>
                  </a:lnTo>
                  <a:lnTo>
                    <a:pt x="302" y="703"/>
                  </a:lnTo>
                  <a:lnTo>
                    <a:pt x="298" y="703"/>
                  </a:lnTo>
                  <a:lnTo>
                    <a:pt x="296" y="703"/>
                  </a:lnTo>
                  <a:lnTo>
                    <a:pt x="292" y="703"/>
                  </a:lnTo>
                  <a:lnTo>
                    <a:pt x="288" y="705"/>
                  </a:lnTo>
                  <a:lnTo>
                    <a:pt x="285" y="705"/>
                  </a:lnTo>
                  <a:lnTo>
                    <a:pt x="281" y="705"/>
                  </a:lnTo>
                  <a:lnTo>
                    <a:pt x="277" y="705"/>
                  </a:lnTo>
                  <a:lnTo>
                    <a:pt x="273" y="707"/>
                  </a:lnTo>
                  <a:lnTo>
                    <a:pt x="269" y="707"/>
                  </a:lnTo>
                  <a:lnTo>
                    <a:pt x="266" y="707"/>
                  </a:lnTo>
                  <a:lnTo>
                    <a:pt x="264" y="707"/>
                  </a:lnTo>
                  <a:lnTo>
                    <a:pt x="260" y="707"/>
                  </a:lnTo>
                  <a:lnTo>
                    <a:pt x="256" y="707"/>
                  </a:lnTo>
                  <a:lnTo>
                    <a:pt x="252" y="707"/>
                  </a:lnTo>
                  <a:lnTo>
                    <a:pt x="249" y="707"/>
                  </a:lnTo>
                  <a:lnTo>
                    <a:pt x="245" y="709"/>
                  </a:lnTo>
                  <a:lnTo>
                    <a:pt x="241" y="707"/>
                  </a:lnTo>
                  <a:lnTo>
                    <a:pt x="237" y="707"/>
                  </a:lnTo>
                  <a:lnTo>
                    <a:pt x="231" y="707"/>
                  </a:lnTo>
                  <a:lnTo>
                    <a:pt x="228" y="707"/>
                  </a:lnTo>
                  <a:lnTo>
                    <a:pt x="224" y="707"/>
                  </a:lnTo>
                  <a:lnTo>
                    <a:pt x="220" y="707"/>
                  </a:lnTo>
                  <a:lnTo>
                    <a:pt x="216" y="705"/>
                  </a:lnTo>
                  <a:lnTo>
                    <a:pt x="212" y="705"/>
                  </a:lnTo>
                  <a:lnTo>
                    <a:pt x="207" y="705"/>
                  </a:lnTo>
                  <a:lnTo>
                    <a:pt x="203" y="703"/>
                  </a:lnTo>
                  <a:lnTo>
                    <a:pt x="199" y="703"/>
                  </a:lnTo>
                  <a:lnTo>
                    <a:pt x="195" y="702"/>
                  </a:lnTo>
                  <a:lnTo>
                    <a:pt x="190" y="702"/>
                  </a:lnTo>
                  <a:lnTo>
                    <a:pt x="186" y="700"/>
                  </a:lnTo>
                  <a:lnTo>
                    <a:pt x="182" y="700"/>
                  </a:lnTo>
                  <a:lnTo>
                    <a:pt x="178" y="698"/>
                  </a:lnTo>
                  <a:lnTo>
                    <a:pt x="173" y="696"/>
                  </a:lnTo>
                  <a:lnTo>
                    <a:pt x="169" y="694"/>
                  </a:lnTo>
                  <a:lnTo>
                    <a:pt x="165" y="692"/>
                  </a:lnTo>
                  <a:lnTo>
                    <a:pt x="161" y="692"/>
                  </a:lnTo>
                  <a:lnTo>
                    <a:pt x="156" y="690"/>
                  </a:lnTo>
                  <a:lnTo>
                    <a:pt x="152" y="688"/>
                  </a:lnTo>
                  <a:lnTo>
                    <a:pt x="148" y="686"/>
                  </a:lnTo>
                  <a:lnTo>
                    <a:pt x="144" y="684"/>
                  </a:lnTo>
                  <a:lnTo>
                    <a:pt x="138" y="683"/>
                  </a:lnTo>
                  <a:lnTo>
                    <a:pt x="135" y="681"/>
                  </a:lnTo>
                  <a:lnTo>
                    <a:pt x="131" y="679"/>
                  </a:lnTo>
                  <a:lnTo>
                    <a:pt x="127" y="677"/>
                  </a:lnTo>
                  <a:lnTo>
                    <a:pt x="123" y="675"/>
                  </a:lnTo>
                  <a:lnTo>
                    <a:pt x="119" y="673"/>
                  </a:lnTo>
                  <a:lnTo>
                    <a:pt x="114" y="671"/>
                  </a:lnTo>
                  <a:lnTo>
                    <a:pt x="112" y="669"/>
                  </a:lnTo>
                  <a:lnTo>
                    <a:pt x="106" y="667"/>
                  </a:lnTo>
                  <a:lnTo>
                    <a:pt x="102" y="665"/>
                  </a:lnTo>
                  <a:lnTo>
                    <a:pt x="99" y="662"/>
                  </a:lnTo>
                  <a:lnTo>
                    <a:pt x="95" y="660"/>
                  </a:lnTo>
                  <a:lnTo>
                    <a:pt x="91" y="658"/>
                  </a:lnTo>
                  <a:lnTo>
                    <a:pt x="89" y="656"/>
                  </a:lnTo>
                  <a:lnTo>
                    <a:pt x="85" y="654"/>
                  </a:lnTo>
                  <a:lnTo>
                    <a:pt x="81" y="652"/>
                  </a:lnTo>
                  <a:lnTo>
                    <a:pt x="78" y="650"/>
                  </a:lnTo>
                  <a:lnTo>
                    <a:pt x="76" y="646"/>
                  </a:lnTo>
                  <a:lnTo>
                    <a:pt x="72" y="645"/>
                  </a:lnTo>
                  <a:lnTo>
                    <a:pt x="68" y="643"/>
                  </a:lnTo>
                  <a:lnTo>
                    <a:pt x="66" y="641"/>
                  </a:lnTo>
                  <a:lnTo>
                    <a:pt x="62" y="639"/>
                  </a:lnTo>
                  <a:lnTo>
                    <a:pt x="61" y="637"/>
                  </a:lnTo>
                  <a:lnTo>
                    <a:pt x="59" y="635"/>
                  </a:lnTo>
                  <a:lnTo>
                    <a:pt x="55" y="633"/>
                  </a:lnTo>
                  <a:lnTo>
                    <a:pt x="53" y="631"/>
                  </a:lnTo>
                  <a:lnTo>
                    <a:pt x="51" y="629"/>
                  </a:lnTo>
                  <a:lnTo>
                    <a:pt x="49" y="627"/>
                  </a:lnTo>
                  <a:lnTo>
                    <a:pt x="43" y="624"/>
                  </a:lnTo>
                  <a:lnTo>
                    <a:pt x="42" y="620"/>
                  </a:lnTo>
                  <a:lnTo>
                    <a:pt x="38" y="616"/>
                  </a:lnTo>
                  <a:lnTo>
                    <a:pt x="36" y="614"/>
                  </a:lnTo>
                  <a:lnTo>
                    <a:pt x="34" y="610"/>
                  </a:lnTo>
                  <a:lnTo>
                    <a:pt x="32" y="608"/>
                  </a:lnTo>
                  <a:lnTo>
                    <a:pt x="32" y="607"/>
                  </a:lnTo>
                  <a:lnTo>
                    <a:pt x="32" y="603"/>
                  </a:lnTo>
                  <a:lnTo>
                    <a:pt x="30" y="601"/>
                  </a:lnTo>
                  <a:lnTo>
                    <a:pt x="30" y="597"/>
                  </a:lnTo>
                  <a:lnTo>
                    <a:pt x="30" y="593"/>
                  </a:lnTo>
                  <a:lnTo>
                    <a:pt x="32" y="589"/>
                  </a:lnTo>
                  <a:lnTo>
                    <a:pt x="32" y="586"/>
                  </a:lnTo>
                  <a:lnTo>
                    <a:pt x="32" y="582"/>
                  </a:lnTo>
                  <a:lnTo>
                    <a:pt x="32" y="580"/>
                  </a:lnTo>
                  <a:lnTo>
                    <a:pt x="34" y="578"/>
                  </a:lnTo>
                  <a:lnTo>
                    <a:pt x="34" y="574"/>
                  </a:lnTo>
                  <a:lnTo>
                    <a:pt x="34" y="572"/>
                  </a:lnTo>
                  <a:lnTo>
                    <a:pt x="36" y="570"/>
                  </a:lnTo>
                  <a:lnTo>
                    <a:pt x="36" y="568"/>
                  </a:lnTo>
                  <a:lnTo>
                    <a:pt x="36" y="567"/>
                  </a:lnTo>
                  <a:lnTo>
                    <a:pt x="38" y="563"/>
                  </a:lnTo>
                  <a:lnTo>
                    <a:pt x="38" y="561"/>
                  </a:lnTo>
                  <a:lnTo>
                    <a:pt x="38" y="559"/>
                  </a:lnTo>
                  <a:lnTo>
                    <a:pt x="40" y="557"/>
                  </a:lnTo>
                  <a:lnTo>
                    <a:pt x="40" y="555"/>
                  </a:lnTo>
                  <a:lnTo>
                    <a:pt x="40" y="551"/>
                  </a:lnTo>
                  <a:lnTo>
                    <a:pt x="42" y="549"/>
                  </a:lnTo>
                  <a:lnTo>
                    <a:pt x="42" y="548"/>
                  </a:lnTo>
                  <a:lnTo>
                    <a:pt x="43" y="546"/>
                  </a:lnTo>
                  <a:lnTo>
                    <a:pt x="43" y="544"/>
                  </a:lnTo>
                  <a:lnTo>
                    <a:pt x="43" y="540"/>
                  </a:lnTo>
                  <a:lnTo>
                    <a:pt x="45" y="538"/>
                  </a:lnTo>
                  <a:lnTo>
                    <a:pt x="45" y="536"/>
                  </a:lnTo>
                  <a:lnTo>
                    <a:pt x="45" y="534"/>
                  </a:lnTo>
                  <a:lnTo>
                    <a:pt x="47" y="532"/>
                  </a:lnTo>
                  <a:lnTo>
                    <a:pt x="47" y="530"/>
                  </a:lnTo>
                  <a:lnTo>
                    <a:pt x="49" y="529"/>
                  </a:lnTo>
                  <a:lnTo>
                    <a:pt x="51" y="523"/>
                  </a:lnTo>
                  <a:lnTo>
                    <a:pt x="51" y="521"/>
                  </a:lnTo>
                  <a:lnTo>
                    <a:pt x="53" y="517"/>
                  </a:lnTo>
                  <a:lnTo>
                    <a:pt x="55" y="513"/>
                  </a:lnTo>
                  <a:lnTo>
                    <a:pt x="55" y="510"/>
                  </a:lnTo>
                  <a:lnTo>
                    <a:pt x="57" y="508"/>
                  </a:lnTo>
                  <a:lnTo>
                    <a:pt x="57" y="506"/>
                  </a:lnTo>
                  <a:lnTo>
                    <a:pt x="59" y="504"/>
                  </a:lnTo>
                  <a:lnTo>
                    <a:pt x="61" y="500"/>
                  </a:lnTo>
                  <a:lnTo>
                    <a:pt x="42" y="4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2" name="Freeform 160">
              <a:extLst>
                <a:ext uri="{FF2B5EF4-FFF2-40B4-BE49-F238E27FC236}">
                  <a16:creationId xmlns:a16="http://schemas.microsoft.com/office/drawing/2014/main" id="{B7365127-FC2C-D16F-DEB2-B7CDD0476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" y="3948"/>
              <a:ext cx="59" cy="158"/>
            </a:xfrm>
            <a:custGeom>
              <a:avLst/>
              <a:gdLst>
                <a:gd name="T0" fmla="*/ 0 w 120"/>
                <a:gd name="T1" fmla="*/ 1 h 316"/>
                <a:gd name="T2" fmla="*/ 0 w 120"/>
                <a:gd name="T3" fmla="*/ 1 h 316"/>
                <a:gd name="T4" fmla="*/ 0 w 120"/>
                <a:gd name="T5" fmla="*/ 1 h 316"/>
                <a:gd name="T6" fmla="*/ 0 w 120"/>
                <a:gd name="T7" fmla="*/ 1 h 316"/>
                <a:gd name="T8" fmla="*/ 0 w 120"/>
                <a:gd name="T9" fmla="*/ 1 h 316"/>
                <a:gd name="T10" fmla="*/ 0 w 120"/>
                <a:gd name="T11" fmla="*/ 1 h 316"/>
                <a:gd name="T12" fmla="*/ 0 w 120"/>
                <a:gd name="T13" fmla="*/ 1 h 316"/>
                <a:gd name="T14" fmla="*/ 0 w 120"/>
                <a:gd name="T15" fmla="*/ 1 h 316"/>
                <a:gd name="T16" fmla="*/ 0 w 120"/>
                <a:gd name="T17" fmla="*/ 1 h 316"/>
                <a:gd name="T18" fmla="*/ 0 w 120"/>
                <a:gd name="T19" fmla="*/ 1 h 316"/>
                <a:gd name="T20" fmla="*/ 0 w 120"/>
                <a:gd name="T21" fmla="*/ 1 h 316"/>
                <a:gd name="T22" fmla="*/ 0 w 120"/>
                <a:gd name="T23" fmla="*/ 1 h 316"/>
                <a:gd name="T24" fmla="*/ 0 w 120"/>
                <a:gd name="T25" fmla="*/ 1 h 316"/>
                <a:gd name="T26" fmla="*/ 0 w 120"/>
                <a:gd name="T27" fmla="*/ 1 h 316"/>
                <a:gd name="T28" fmla="*/ 0 w 120"/>
                <a:gd name="T29" fmla="*/ 1 h 316"/>
                <a:gd name="T30" fmla="*/ 0 w 120"/>
                <a:gd name="T31" fmla="*/ 1 h 316"/>
                <a:gd name="T32" fmla="*/ 0 w 120"/>
                <a:gd name="T33" fmla="*/ 1 h 316"/>
                <a:gd name="T34" fmla="*/ 0 w 120"/>
                <a:gd name="T35" fmla="*/ 1 h 316"/>
                <a:gd name="T36" fmla="*/ 0 w 120"/>
                <a:gd name="T37" fmla="*/ 1 h 316"/>
                <a:gd name="T38" fmla="*/ 0 w 120"/>
                <a:gd name="T39" fmla="*/ 1 h 316"/>
                <a:gd name="T40" fmla="*/ 0 w 120"/>
                <a:gd name="T41" fmla="*/ 1 h 316"/>
                <a:gd name="T42" fmla="*/ 0 w 120"/>
                <a:gd name="T43" fmla="*/ 1 h 316"/>
                <a:gd name="T44" fmla="*/ 0 w 120"/>
                <a:gd name="T45" fmla="*/ 1 h 316"/>
                <a:gd name="T46" fmla="*/ 0 w 120"/>
                <a:gd name="T47" fmla="*/ 1 h 316"/>
                <a:gd name="T48" fmla="*/ 0 w 120"/>
                <a:gd name="T49" fmla="*/ 1 h 316"/>
                <a:gd name="T50" fmla="*/ 0 w 120"/>
                <a:gd name="T51" fmla="*/ 1 h 316"/>
                <a:gd name="T52" fmla="*/ 0 w 120"/>
                <a:gd name="T53" fmla="*/ 1 h 316"/>
                <a:gd name="T54" fmla="*/ 0 w 120"/>
                <a:gd name="T55" fmla="*/ 1 h 316"/>
                <a:gd name="T56" fmla="*/ 0 w 120"/>
                <a:gd name="T57" fmla="*/ 1 h 316"/>
                <a:gd name="T58" fmla="*/ 0 w 120"/>
                <a:gd name="T59" fmla="*/ 1 h 316"/>
                <a:gd name="T60" fmla="*/ 0 w 120"/>
                <a:gd name="T61" fmla="*/ 1 h 316"/>
                <a:gd name="T62" fmla="*/ 0 w 120"/>
                <a:gd name="T63" fmla="*/ 1 h 316"/>
                <a:gd name="T64" fmla="*/ 0 w 120"/>
                <a:gd name="T65" fmla="*/ 1 h 316"/>
                <a:gd name="T66" fmla="*/ 0 w 120"/>
                <a:gd name="T67" fmla="*/ 1 h 316"/>
                <a:gd name="T68" fmla="*/ 0 w 120"/>
                <a:gd name="T69" fmla="*/ 1 h 316"/>
                <a:gd name="T70" fmla="*/ 0 w 120"/>
                <a:gd name="T71" fmla="*/ 1 h 316"/>
                <a:gd name="T72" fmla="*/ 0 w 120"/>
                <a:gd name="T73" fmla="*/ 1 h 316"/>
                <a:gd name="T74" fmla="*/ 0 w 120"/>
                <a:gd name="T75" fmla="*/ 1 h 316"/>
                <a:gd name="T76" fmla="*/ 0 w 120"/>
                <a:gd name="T77" fmla="*/ 1 h 316"/>
                <a:gd name="T78" fmla="*/ 0 w 120"/>
                <a:gd name="T79" fmla="*/ 1 h 316"/>
                <a:gd name="T80" fmla="*/ 0 w 120"/>
                <a:gd name="T81" fmla="*/ 1 h 316"/>
                <a:gd name="T82" fmla="*/ 0 w 120"/>
                <a:gd name="T83" fmla="*/ 1 h 316"/>
                <a:gd name="T84" fmla="*/ 0 w 120"/>
                <a:gd name="T85" fmla="*/ 1 h 316"/>
                <a:gd name="T86" fmla="*/ 0 w 120"/>
                <a:gd name="T87" fmla="*/ 1 h 316"/>
                <a:gd name="T88" fmla="*/ 0 w 120"/>
                <a:gd name="T89" fmla="*/ 1 h 316"/>
                <a:gd name="T90" fmla="*/ 0 w 120"/>
                <a:gd name="T91" fmla="*/ 1 h 316"/>
                <a:gd name="T92" fmla="*/ 0 w 120"/>
                <a:gd name="T93" fmla="*/ 1 h 316"/>
                <a:gd name="T94" fmla="*/ 0 w 120"/>
                <a:gd name="T95" fmla="*/ 1 h 316"/>
                <a:gd name="T96" fmla="*/ 0 w 120"/>
                <a:gd name="T97" fmla="*/ 1 h 316"/>
                <a:gd name="T98" fmla="*/ 0 w 120"/>
                <a:gd name="T99" fmla="*/ 1 h 316"/>
                <a:gd name="T100" fmla="*/ 0 w 120"/>
                <a:gd name="T101" fmla="*/ 1 h 316"/>
                <a:gd name="T102" fmla="*/ 0 w 120"/>
                <a:gd name="T103" fmla="*/ 1 h 316"/>
                <a:gd name="T104" fmla="*/ 0 w 120"/>
                <a:gd name="T105" fmla="*/ 1 h 316"/>
                <a:gd name="T106" fmla="*/ 0 w 120"/>
                <a:gd name="T107" fmla="*/ 1 h 316"/>
                <a:gd name="T108" fmla="*/ 0 w 120"/>
                <a:gd name="T109" fmla="*/ 1 h 316"/>
                <a:gd name="T110" fmla="*/ 0 w 120"/>
                <a:gd name="T111" fmla="*/ 1 h 316"/>
                <a:gd name="T112" fmla="*/ 0 w 120"/>
                <a:gd name="T113" fmla="*/ 1 h 316"/>
                <a:gd name="T114" fmla="*/ 0 w 120"/>
                <a:gd name="T115" fmla="*/ 1 h 316"/>
                <a:gd name="T116" fmla="*/ 0 w 120"/>
                <a:gd name="T117" fmla="*/ 1 h 316"/>
                <a:gd name="T118" fmla="*/ 0 w 120"/>
                <a:gd name="T119" fmla="*/ 1 h 316"/>
                <a:gd name="T120" fmla="*/ 0 w 120"/>
                <a:gd name="T121" fmla="*/ 1 h 316"/>
                <a:gd name="T122" fmla="*/ 0 w 120"/>
                <a:gd name="T123" fmla="*/ 0 h 3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316"/>
                <a:gd name="T188" fmla="*/ 120 w 120"/>
                <a:gd name="T189" fmla="*/ 316 h 3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316">
                  <a:moveTo>
                    <a:pt x="91" y="0"/>
                  </a:moveTo>
                  <a:lnTo>
                    <a:pt x="89" y="2"/>
                  </a:lnTo>
                  <a:lnTo>
                    <a:pt x="87" y="4"/>
                  </a:lnTo>
                  <a:lnTo>
                    <a:pt x="84" y="6"/>
                  </a:lnTo>
                  <a:lnTo>
                    <a:pt x="82" y="12"/>
                  </a:lnTo>
                  <a:lnTo>
                    <a:pt x="80" y="13"/>
                  </a:lnTo>
                  <a:lnTo>
                    <a:pt x="80" y="15"/>
                  </a:lnTo>
                  <a:lnTo>
                    <a:pt x="78" y="17"/>
                  </a:lnTo>
                  <a:lnTo>
                    <a:pt x="76" y="19"/>
                  </a:lnTo>
                  <a:lnTo>
                    <a:pt x="74" y="21"/>
                  </a:lnTo>
                  <a:lnTo>
                    <a:pt x="72" y="25"/>
                  </a:lnTo>
                  <a:lnTo>
                    <a:pt x="70" y="27"/>
                  </a:lnTo>
                  <a:lnTo>
                    <a:pt x="70" y="29"/>
                  </a:lnTo>
                  <a:lnTo>
                    <a:pt x="67" y="31"/>
                  </a:lnTo>
                  <a:lnTo>
                    <a:pt x="67" y="34"/>
                  </a:lnTo>
                  <a:lnTo>
                    <a:pt x="63" y="36"/>
                  </a:lnTo>
                  <a:lnTo>
                    <a:pt x="63" y="38"/>
                  </a:lnTo>
                  <a:lnTo>
                    <a:pt x="61" y="40"/>
                  </a:lnTo>
                  <a:lnTo>
                    <a:pt x="59" y="44"/>
                  </a:lnTo>
                  <a:lnTo>
                    <a:pt x="57" y="46"/>
                  </a:lnTo>
                  <a:lnTo>
                    <a:pt x="55" y="48"/>
                  </a:lnTo>
                  <a:lnTo>
                    <a:pt x="53" y="50"/>
                  </a:lnTo>
                  <a:lnTo>
                    <a:pt x="53" y="51"/>
                  </a:lnTo>
                  <a:lnTo>
                    <a:pt x="51" y="53"/>
                  </a:lnTo>
                  <a:lnTo>
                    <a:pt x="49" y="57"/>
                  </a:lnTo>
                  <a:lnTo>
                    <a:pt x="48" y="59"/>
                  </a:lnTo>
                  <a:lnTo>
                    <a:pt x="44" y="63"/>
                  </a:lnTo>
                  <a:lnTo>
                    <a:pt x="42" y="65"/>
                  </a:lnTo>
                  <a:lnTo>
                    <a:pt x="38" y="69"/>
                  </a:lnTo>
                  <a:lnTo>
                    <a:pt x="36" y="70"/>
                  </a:lnTo>
                  <a:lnTo>
                    <a:pt x="32" y="72"/>
                  </a:lnTo>
                  <a:lnTo>
                    <a:pt x="30" y="74"/>
                  </a:lnTo>
                  <a:lnTo>
                    <a:pt x="27" y="76"/>
                  </a:lnTo>
                  <a:lnTo>
                    <a:pt x="25" y="78"/>
                  </a:lnTo>
                  <a:lnTo>
                    <a:pt x="23" y="80"/>
                  </a:lnTo>
                  <a:lnTo>
                    <a:pt x="21" y="82"/>
                  </a:lnTo>
                  <a:lnTo>
                    <a:pt x="19" y="84"/>
                  </a:lnTo>
                  <a:lnTo>
                    <a:pt x="17" y="86"/>
                  </a:lnTo>
                  <a:lnTo>
                    <a:pt x="15" y="88"/>
                  </a:lnTo>
                  <a:lnTo>
                    <a:pt x="15" y="91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5" y="103"/>
                  </a:lnTo>
                  <a:lnTo>
                    <a:pt x="15" y="105"/>
                  </a:lnTo>
                  <a:lnTo>
                    <a:pt x="17" y="107"/>
                  </a:lnTo>
                  <a:lnTo>
                    <a:pt x="17" y="108"/>
                  </a:lnTo>
                  <a:lnTo>
                    <a:pt x="17" y="112"/>
                  </a:lnTo>
                  <a:lnTo>
                    <a:pt x="17" y="114"/>
                  </a:lnTo>
                  <a:lnTo>
                    <a:pt x="17" y="116"/>
                  </a:lnTo>
                  <a:lnTo>
                    <a:pt x="17" y="120"/>
                  </a:lnTo>
                  <a:lnTo>
                    <a:pt x="17" y="124"/>
                  </a:lnTo>
                  <a:lnTo>
                    <a:pt x="17" y="126"/>
                  </a:lnTo>
                  <a:lnTo>
                    <a:pt x="17" y="127"/>
                  </a:lnTo>
                  <a:lnTo>
                    <a:pt x="17" y="129"/>
                  </a:lnTo>
                  <a:lnTo>
                    <a:pt x="17" y="133"/>
                  </a:lnTo>
                  <a:lnTo>
                    <a:pt x="17" y="135"/>
                  </a:lnTo>
                  <a:lnTo>
                    <a:pt x="17" y="139"/>
                  </a:lnTo>
                  <a:lnTo>
                    <a:pt x="17" y="141"/>
                  </a:lnTo>
                  <a:lnTo>
                    <a:pt x="17" y="143"/>
                  </a:lnTo>
                  <a:lnTo>
                    <a:pt x="17" y="145"/>
                  </a:lnTo>
                  <a:lnTo>
                    <a:pt x="17" y="146"/>
                  </a:lnTo>
                  <a:lnTo>
                    <a:pt x="17" y="148"/>
                  </a:lnTo>
                  <a:lnTo>
                    <a:pt x="17" y="150"/>
                  </a:lnTo>
                  <a:lnTo>
                    <a:pt x="17" y="152"/>
                  </a:lnTo>
                  <a:lnTo>
                    <a:pt x="17" y="156"/>
                  </a:lnTo>
                  <a:lnTo>
                    <a:pt x="17" y="158"/>
                  </a:lnTo>
                  <a:lnTo>
                    <a:pt x="17" y="160"/>
                  </a:lnTo>
                  <a:lnTo>
                    <a:pt x="17" y="162"/>
                  </a:lnTo>
                  <a:lnTo>
                    <a:pt x="17" y="166"/>
                  </a:lnTo>
                  <a:lnTo>
                    <a:pt x="15" y="167"/>
                  </a:lnTo>
                  <a:lnTo>
                    <a:pt x="15" y="171"/>
                  </a:lnTo>
                  <a:lnTo>
                    <a:pt x="15" y="173"/>
                  </a:lnTo>
                  <a:lnTo>
                    <a:pt x="15" y="177"/>
                  </a:lnTo>
                  <a:lnTo>
                    <a:pt x="15" y="179"/>
                  </a:lnTo>
                  <a:lnTo>
                    <a:pt x="15" y="183"/>
                  </a:lnTo>
                  <a:lnTo>
                    <a:pt x="15" y="185"/>
                  </a:lnTo>
                  <a:lnTo>
                    <a:pt x="15" y="188"/>
                  </a:lnTo>
                  <a:lnTo>
                    <a:pt x="15" y="192"/>
                  </a:lnTo>
                  <a:lnTo>
                    <a:pt x="13" y="194"/>
                  </a:lnTo>
                  <a:lnTo>
                    <a:pt x="13" y="198"/>
                  </a:lnTo>
                  <a:lnTo>
                    <a:pt x="13" y="200"/>
                  </a:lnTo>
                  <a:lnTo>
                    <a:pt x="13" y="204"/>
                  </a:lnTo>
                  <a:lnTo>
                    <a:pt x="13" y="207"/>
                  </a:lnTo>
                  <a:lnTo>
                    <a:pt x="11" y="209"/>
                  </a:lnTo>
                  <a:lnTo>
                    <a:pt x="11" y="213"/>
                  </a:lnTo>
                  <a:lnTo>
                    <a:pt x="11" y="217"/>
                  </a:lnTo>
                  <a:lnTo>
                    <a:pt x="11" y="219"/>
                  </a:lnTo>
                  <a:lnTo>
                    <a:pt x="11" y="223"/>
                  </a:lnTo>
                  <a:lnTo>
                    <a:pt x="11" y="226"/>
                  </a:lnTo>
                  <a:lnTo>
                    <a:pt x="10" y="228"/>
                  </a:lnTo>
                  <a:lnTo>
                    <a:pt x="10" y="232"/>
                  </a:lnTo>
                  <a:lnTo>
                    <a:pt x="10" y="236"/>
                  </a:lnTo>
                  <a:lnTo>
                    <a:pt x="10" y="238"/>
                  </a:lnTo>
                  <a:lnTo>
                    <a:pt x="10" y="242"/>
                  </a:lnTo>
                  <a:lnTo>
                    <a:pt x="8" y="243"/>
                  </a:lnTo>
                  <a:lnTo>
                    <a:pt x="8" y="247"/>
                  </a:lnTo>
                  <a:lnTo>
                    <a:pt x="8" y="249"/>
                  </a:lnTo>
                  <a:lnTo>
                    <a:pt x="8" y="253"/>
                  </a:lnTo>
                  <a:lnTo>
                    <a:pt x="8" y="255"/>
                  </a:lnTo>
                  <a:lnTo>
                    <a:pt x="6" y="259"/>
                  </a:lnTo>
                  <a:lnTo>
                    <a:pt x="6" y="261"/>
                  </a:lnTo>
                  <a:lnTo>
                    <a:pt x="6" y="262"/>
                  </a:lnTo>
                  <a:lnTo>
                    <a:pt x="6" y="266"/>
                  </a:lnTo>
                  <a:lnTo>
                    <a:pt x="4" y="268"/>
                  </a:lnTo>
                  <a:lnTo>
                    <a:pt x="4" y="270"/>
                  </a:lnTo>
                  <a:lnTo>
                    <a:pt x="4" y="274"/>
                  </a:lnTo>
                  <a:lnTo>
                    <a:pt x="4" y="276"/>
                  </a:lnTo>
                  <a:lnTo>
                    <a:pt x="4" y="278"/>
                  </a:lnTo>
                  <a:lnTo>
                    <a:pt x="4" y="280"/>
                  </a:lnTo>
                  <a:lnTo>
                    <a:pt x="2" y="283"/>
                  </a:lnTo>
                  <a:lnTo>
                    <a:pt x="2" y="287"/>
                  </a:lnTo>
                  <a:lnTo>
                    <a:pt x="2" y="291"/>
                  </a:lnTo>
                  <a:lnTo>
                    <a:pt x="2" y="293"/>
                  </a:lnTo>
                  <a:lnTo>
                    <a:pt x="0" y="295"/>
                  </a:lnTo>
                  <a:lnTo>
                    <a:pt x="0" y="297"/>
                  </a:lnTo>
                  <a:lnTo>
                    <a:pt x="25" y="314"/>
                  </a:lnTo>
                  <a:lnTo>
                    <a:pt x="97" y="316"/>
                  </a:lnTo>
                  <a:lnTo>
                    <a:pt x="120" y="283"/>
                  </a:lnTo>
                  <a:lnTo>
                    <a:pt x="118" y="283"/>
                  </a:lnTo>
                  <a:lnTo>
                    <a:pt x="114" y="285"/>
                  </a:lnTo>
                  <a:lnTo>
                    <a:pt x="110" y="285"/>
                  </a:lnTo>
                  <a:lnTo>
                    <a:pt x="108" y="285"/>
                  </a:lnTo>
                  <a:lnTo>
                    <a:pt x="106" y="285"/>
                  </a:lnTo>
                  <a:lnTo>
                    <a:pt x="103" y="285"/>
                  </a:lnTo>
                  <a:lnTo>
                    <a:pt x="101" y="285"/>
                  </a:lnTo>
                  <a:lnTo>
                    <a:pt x="97" y="285"/>
                  </a:lnTo>
                  <a:lnTo>
                    <a:pt x="95" y="285"/>
                  </a:lnTo>
                  <a:lnTo>
                    <a:pt x="91" y="285"/>
                  </a:lnTo>
                  <a:lnTo>
                    <a:pt x="87" y="287"/>
                  </a:lnTo>
                  <a:lnTo>
                    <a:pt x="84" y="285"/>
                  </a:lnTo>
                  <a:lnTo>
                    <a:pt x="82" y="285"/>
                  </a:lnTo>
                  <a:lnTo>
                    <a:pt x="78" y="285"/>
                  </a:lnTo>
                  <a:lnTo>
                    <a:pt x="74" y="285"/>
                  </a:lnTo>
                  <a:lnTo>
                    <a:pt x="70" y="285"/>
                  </a:lnTo>
                  <a:lnTo>
                    <a:pt x="67" y="285"/>
                  </a:lnTo>
                  <a:lnTo>
                    <a:pt x="63" y="285"/>
                  </a:lnTo>
                  <a:lnTo>
                    <a:pt x="59" y="285"/>
                  </a:lnTo>
                  <a:lnTo>
                    <a:pt x="55" y="283"/>
                  </a:lnTo>
                  <a:lnTo>
                    <a:pt x="53" y="283"/>
                  </a:lnTo>
                  <a:lnTo>
                    <a:pt x="49" y="281"/>
                  </a:lnTo>
                  <a:lnTo>
                    <a:pt x="46" y="281"/>
                  </a:lnTo>
                  <a:lnTo>
                    <a:pt x="42" y="280"/>
                  </a:lnTo>
                  <a:lnTo>
                    <a:pt x="38" y="278"/>
                  </a:lnTo>
                  <a:lnTo>
                    <a:pt x="36" y="278"/>
                  </a:lnTo>
                  <a:lnTo>
                    <a:pt x="32" y="276"/>
                  </a:lnTo>
                  <a:lnTo>
                    <a:pt x="32" y="274"/>
                  </a:lnTo>
                  <a:lnTo>
                    <a:pt x="32" y="272"/>
                  </a:lnTo>
                  <a:lnTo>
                    <a:pt x="32" y="270"/>
                  </a:lnTo>
                  <a:lnTo>
                    <a:pt x="32" y="268"/>
                  </a:lnTo>
                  <a:lnTo>
                    <a:pt x="32" y="264"/>
                  </a:lnTo>
                  <a:lnTo>
                    <a:pt x="34" y="262"/>
                  </a:lnTo>
                  <a:lnTo>
                    <a:pt x="34" y="259"/>
                  </a:lnTo>
                  <a:lnTo>
                    <a:pt x="34" y="255"/>
                  </a:lnTo>
                  <a:lnTo>
                    <a:pt x="34" y="251"/>
                  </a:lnTo>
                  <a:lnTo>
                    <a:pt x="34" y="247"/>
                  </a:lnTo>
                  <a:lnTo>
                    <a:pt x="34" y="245"/>
                  </a:lnTo>
                  <a:lnTo>
                    <a:pt x="34" y="243"/>
                  </a:lnTo>
                  <a:lnTo>
                    <a:pt x="34" y="242"/>
                  </a:lnTo>
                  <a:lnTo>
                    <a:pt x="34" y="240"/>
                  </a:lnTo>
                  <a:lnTo>
                    <a:pt x="34" y="236"/>
                  </a:lnTo>
                  <a:lnTo>
                    <a:pt x="36" y="232"/>
                  </a:lnTo>
                  <a:lnTo>
                    <a:pt x="36" y="230"/>
                  </a:lnTo>
                  <a:lnTo>
                    <a:pt x="36" y="226"/>
                  </a:lnTo>
                  <a:lnTo>
                    <a:pt x="36" y="224"/>
                  </a:lnTo>
                  <a:lnTo>
                    <a:pt x="36" y="223"/>
                  </a:lnTo>
                  <a:lnTo>
                    <a:pt x="36" y="221"/>
                  </a:lnTo>
                  <a:lnTo>
                    <a:pt x="36" y="219"/>
                  </a:lnTo>
                  <a:lnTo>
                    <a:pt x="36" y="215"/>
                  </a:lnTo>
                  <a:lnTo>
                    <a:pt x="36" y="213"/>
                  </a:lnTo>
                  <a:lnTo>
                    <a:pt x="36" y="211"/>
                  </a:lnTo>
                  <a:lnTo>
                    <a:pt x="36" y="209"/>
                  </a:lnTo>
                  <a:lnTo>
                    <a:pt x="36" y="207"/>
                  </a:lnTo>
                  <a:lnTo>
                    <a:pt x="38" y="205"/>
                  </a:lnTo>
                  <a:lnTo>
                    <a:pt x="38" y="202"/>
                  </a:lnTo>
                  <a:lnTo>
                    <a:pt x="38" y="198"/>
                  </a:lnTo>
                  <a:lnTo>
                    <a:pt x="38" y="194"/>
                  </a:lnTo>
                  <a:lnTo>
                    <a:pt x="38" y="190"/>
                  </a:lnTo>
                  <a:lnTo>
                    <a:pt x="38" y="186"/>
                  </a:lnTo>
                  <a:lnTo>
                    <a:pt x="40" y="185"/>
                  </a:lnTo>
                  <a:lnTo>
                    <a:pt x="40" y="181"/>
                  </a:lnTo>
                  <a:lnTo>
                    <a:pt x="40" y="179"/>
                  </a:lnTo>
                  <a:lnTo>
                    <a:pt x="40" y="175"/>
                  </a:lnTo>
                  <a:lnTo>
                    <a:pt x="40" y="171"/>
                  </a:lnTo>
                  <a:lnTo>
                    <a:pt x="40" y="169"/>
                  </a:lnTo>
                  <a:lnTo>
                    <a:pt x="40" y="167"/>
                  </a:lnTo>
                  <a:lnTo>
                    <a:pt x="40" y="166"/>
                  </a:lnTo>
                  <a:lnTo>
                    <a:pt x="40" y="164"/>
                  </a:lnTo>
                  <a:lnTo>
                    <a:pt x="40" y="162"/>
                  </a:lnTo>
                  <a:lnTo>
                    <a:pt x="40" y="160"/>
                  </a:lnTo>
                  <a:lnTo>
                    <a:pt x="40" y="156"/>
                  </a:lnTo>
                  <a:lnTo>
                    <a:pt x="40" y="154"/>
                  </a:lnTo>
                  <a:lnTo>
                    <a:pt x="40" y="152"/>
                  </a:lnTo>
                  <a:lnTo>
                    <a:pt x="40" y="148"/>
                  </a:lnTo>
                  <a:lnTo>
                    <a:pt x="40" y="146"/>
                  </a:lnTo>
                  <a:lnTo>
                    <a:pt x="40" y="143"/>
                  </a:lnTo>
                  <a:lnTo>
                    <a:pt x="40" y="141"/>
                  </a:lnTo>
                  <a:lnTo>
                    <a:pt x="40" y="139"/>
                  </a:lnTo>
                  <a:lnTo>
                    <a:pt x="40" y="135"/>
                  </a:lnTo>
                  <a:lnTo>
                    <a:pt x="40" y="133"/>
                  </a:lnTo>
                  <a:lnTo>
                    <a:pt x="40" y="131"/>
                  </a:lnTo>
                  <a:lnTo>
                    <a:pt x="40" y="127"/>
                  </a:lnTo>
                  <a:lnTo>
                    <a:pt x="40" y="126"/>
                  </a:lnTo>
                  <a:lnTo>
                    <a:pt x="40" y="124"/>
                  </a:lnTo>
                  <a:lnTo>
                    <a:pt x="40" y="122"/>
                  </a:lnTo>
                  <a:lnTo>
                    <a:pt x="40" y="120"/>
                  </a:lnTo>
                  <a:lnTo>
                    <a:pt x="40" y="118"/>
                  </a:lnTo>
                  <a:lnTo>
                    <a:pt x="40" y="114"/>
                  </a:lnTo>
                  <a:lnTo>
                    <a:pt x="40" y="112"/>
                  </a:lnTo>
                  <a:lnTo>
                    <a:pt x="40" y="110"/>
                  </a:lnTo>
                  <a:lnTo>
                    <a:pt x="65" y="70"/>
                  </a:lnTo>
                  <a:lnTo>
                    <a:pt x="67" y="69"/>
                  </a:lnTo>
                  <a:lnTo>
                    <a:pt x="70" y="69"/>
                  </a:lnTo>
                  <a:lnTo>
                    <a:pt x="72" y="67"/>
                  </a:lnTo>
                  <a:lnTo>
                    <a:pt x="74" y="65"/>
                  </a:lnTo>
                  <a:lnTo>
                    <a:pt x="78" y="63"/>
                  </a:lnTo>
                  <a:lnTo>
                    <a:pt x="82" y="61"/>
                  </a:lnTo>
                  <a:lnTo>
                    <a:pt x="86" y="57"/>
                  </a:lnTo>
                  <a:lnTo>
                    <a:pt x="89" y="55"/>
                  </a:lnTo>
                  <a:lnTo>
                    <a:pt x="91" y="51"/>
                  </a:lnTo>
                  <a:lnTo>
                    <a:pt x="95" y="50"/>
                  </a:lnTo>
                  <a:lnTo>
                    <a:pt x="97" y="46"/>
                  </a:lnTo>
                  <a:lnTo>
                    <a:pt x="101" y="42"/>
                  </a:lnTo>
                  <a:lnTo>
                    <a:pt x="103" y="38"/>
                  </a:lnTo>
                  <a:lnTo>
                    <a:pt x="105" y="36"/>
                  </a:lnTo>
                  <a:lnTo>
                    <a:pt x="105" y="32"/>
                  </a:lnTo>
                  <a:lnTo>
                    <a:pt x="105" y="29"/>
                  </a:lnTo>
                  <a:lnTo>
                    <a:pt x="105" y="25"/>
                  </a:lnTo>
                  <a:lnTo>
                    <a:pt x="105" y="21"/>
                  </a:lnTo>
                  <a:lnTo>
                    <a:pt x="103" y="17"/>
                  </a:lnTo>
                  <a:lnTo>
                    <a:pt x="103" y="15"/>
                  </a:lnTo>
                  <a:lnTo>
                    <a:pt x="101" y="12"/>
                  </a:lnTo>
                  <a:lnTo>
                    <a:pt x="99" y="10"/>
                  </a:lnTo>
                  <a:lnTo>
                    <a:pt x="97" y="8"/>
                  </a:lnTo>
                  <a:lnTo>
                    <a:pt x="97" y="6"/>
                  </a:lnTo>
                  <a:lnTo>
                    <a:pt x="93" y="4"/>
                  </a:lnTo>
                  <a:lnTo>
                    <a:pt x="93" y="2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3" name="Freeform 161">
              <a:extLst>
                <a:ext uri="{FF2B5EF4-FFF2-40B4-BE49-F238E27FC236}">
                  <a16:creationId xmlns:a16="http://schemas.microsoft.com/office/drawing/2014/main" id="{622BD577-912A-8BF0-0A9E-7C31074A6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6" y="3578"/>
              <a:ext cx="57" cy="37"/>
            </a:xfrm>
            <a:custGeom>
              <a:avLst/>
              <a:gdLst>
                <a:gd name="T0" fmla="*/ 1 w 114"/>
                <a:gd name="T1" fmla="*/ 1 h 74"/>
                <a:gd name="T2" fmla="*/ 1 w 114"/>
                <a:gd name="T3" fmla="*/ 1 h 74"/>
                <a:gd name="T4" fmla="*/ 0 w 114"/>
                <a:gd name="T5" fmla="*/ 1 h 74"/>
                <a:gd name="T6" fmla="*/ 1 w 114"/>
                <a:gd name="T7" fmla="*/ 1 h 74"/>
                <a:gd name="T8" fmla="*/ 1 w 114"/>
                <a:gd name="T9" fmla="*/ 1 h 74"/>
                <a:gd name="T10" fmla="*/ 1 w 114"/>
                <a:gd name="T11" fmla="*/ 1 h 74"/>
                <a:gd name="T12" fmla="*/ 1 w 114"/>
                <a:gd name="T13" fmla="*/ 1 h 74"/>
                <a:gd name="T14" fmla="*/ 1 w 114"/>
                <a:gd name="T15" fmla="*/ 1 h 74"/>
                <a:gd name="T16" fmla="*/ 1 w 114"/>
                <a:gd name="T17" fmla="*/ 1 h 74"/>
                <a:gd name="T18" fmla="*/ 1 w 114"/>
                <a:gd name="T19" fmla="*/ 1 h 74"/>
                <a:gd name="T20" fmla="*/ 1 w 114"/>
                <a:gd name="T21" fmla="*/ 1 h 74"/>
                <a:gd name="T22" fmla="*/ 1 w 114"/>
                <a:gd name="T23" fmla="*/ 1 h 74"/>
                <a:gd name="T24" fmla="*/ 1 w 114"/>
                <a:gd name="T25" fmla="*/ 1 h 74"/>
                <a:gd name="T26" fmla="*/ 1 w 114"/>
                <a:gd name="T27" fmla="*/ 1 h 74"/>
                <a:gd name="T28" fmla="*/ 1 w 114"/>
                <a:gd name="T29" fmla="*/ 1 h 74"/>
                <a:gd name="T30" fmla="*/ 1 w 114"/>
                <a:gd name="T31" fmla="*/ 1 h 74"/>
                <a:gd name="T32" fmla="*/ 1 w 114"/>
                <a:gd name="T33" fmla="*/ 1 h 74"/>
                <a:gd name="T34" fmla="*/ 1 w 114"/>
                <a:gd name="T35" fmla="*/ 1 h 74"/>
                <a:gd name="T36" fmla="*/ 1 w 114"/>
                <a:gd name="T37" fmla="*/ 1 h 74"/>
                <a:gd name="T38" fmla="*/ 1 w 114"/>
                <a:gd name="T39" fmla="*/ 1 h 74"/>
                <a:gd name="T40" fmla="*/ 1 w 114"/>
                <a:gd name="T41" fmla="*/ 1 h 74"/>
                <a:gd name="T42" fmla="*/ 1 w 114"/>
                <a:gd name="T43" fmla="*/ 1 h 74"/>
                <a:gd name="T44" fmla="*/ 1 w 114"/>
                <a:gd name="T45" fmla="*/ 1 h 74"/>
                <a:gd name="T46" fmla="*/ 1 w 114"/>
                <a:gd name="T47" fmla="*/ 1 h 74"/>
                <a:gd name="T48" fmla="*/ 1 w 114"/>
                <a:gd name="T49" fmla="*/ 1 h 74"/>
                <a:gd name="T50" fmla="*/ 1 w 114"/>
                <a:gd name="T51" fmla="*/ 1 h 74"/>
                <a:gd name="T52" fmla="*/ 1 w 114"/>
                <a:gd name="T53" fmla="*/ 1 h 74"/>
                <a:gd name="T54" fmla="*/ 1 w 114"/>
                <a:gd name="T55" fmla="*/ 1 h 74"/>
                <a:gd name="T56" fmla="*/ 1 w 114"/>
                <a:gd name="T57" fmla="*/ 1 h 74"/>
                <a:gd name="T58" fmla="*/ 1 w 114"/>
                <a:gd name="T59" fmla="*/ 1 h 74"/>
                <a:gd name="T60" fmla="*/ 1 w 114"/>
                <a:gd name="T61" fmla="*/ 1 h 74"/>
                <a:gd name="T62" fmla="*/ 1 w 114"/>
                <a:gd name="T63" fmla="*/ 1 h 74"/>
                <a:gd name="T64" fmla="*/ 1 w 114"/>
                <a:gd name="T65" fmla="*/ 1 h 74"/>
                <a:gd name="T66" fmla="*/ 1 w 114"/>
                <a:gd name="T67" fmla="*/ 1 h 74"/>
                <a:gd name="T68" fmla="*/ 1 w 114"/>
                <a:gd name="T69" fmla="*/ 1 h 74"/>
                <a:gd name="T70" fmla="*/ 1 w 114"/>
                <a:gd name="T71" fmla="*/ 0 h 74"/>
                <a:gd name="T72" fmla="*/ 1 w 114"/>
                <a:gd name="T73" fmla="*/ 1 h 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4"/>
                <a:gd name="T112" fmla="*/ 0 h 74"/>
                <a:gd name="T113" fmla="*/ 114 w 114"/>
                <a:gd name="T114" fmla="*/ 74 h 7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4" h="74">
                  <a:moveTo>
                    <a:pt x="3" y="7"/>
                  </a:moveTo>
                  <a:lnTo>
                    <a:pt x="3" y="9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2" y="19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3" y="28"/>
                  </a:lnTo>
                  <a:lnTo>
                    <a:pt x="3" y="30"/>
                  </a:lnTo>
                  <a:lnTo>
                    <a:pt x="5" y="32"/>
                  </a:lnTo>
                  <a:lnTo>
                    <a:pt x="7" y="34"/>
                  </a:lnTo>
                  <a:lnTo>
                    <a:pt x="9" y="36"/>
                  </a:lnTo>
                  <a:lnTo>
                    <a:pt x="11" y="36"/>
                  </a:lnTo>
                  <a:lnTo>
                    <a:pt x="15" y="36"/>
                  </a:lnTo>
                  <a:lnTo>
                    <a:pt x="17" y="36"/>
                  </a:lnTo>
                  <a:lnTo>
                    <a:pt x="19" y="36"/>
                  </a:lnTo>
                  <a:lnTo>
                    <a:pt x="21" y="38"/>
                  </a:lnTo>
                  <a:lnTo>
                    <a:pt x="22" y="40"/>
                  </a:lnTo>
                  <a:lnTo>
                    <a:pt x="24" y="43"/>
                  </a:lnTo>
                  <a:lnTo>
                    <a:pt x="26" y="45"/>
                  </a:lnTo>
                  <a:lnTo>
                    <a:pt x="28" y="47"/>
                  </a:lnTo>
                  <a:lnTo>
                    <a:pt x="28" y="49"/>
                  </a:lnTo>
                  <a:lnTo>
                    <a:pt x="28" y="51"/>
                  </a:lnTo>
                  <a:lnTo>
                    <a:pt x="30" y="55"/>
                  </a:lnTo>
                  <a:lnTo>
                    <a:pt x="30" y="57"/>
                  </a:lnTo>
                  <a:lnTo>
                    <a:pt x="32" y="59"/>
                  </a:lnTo>
                  <a:lnTo>
                    <a:pt x="34" y="61"/>
                  </a:lnTo>
                  <a:lnTo>
                    <a:pt x="34" y="62"/>
                  </a:lnTo>
                  <a:lnTo>
                    <a:pt x="36" y="66"/>
                  </a:lnTo>
                  <a:lnTo>
                    <a:pt x="38" y="66"/>
                  </a:lnTo>
                  <a:lnTo>
                    <a:pt x="38" y="68"/>
                  </a:lnTo>
                  <a:lnTo>
                    <a:pt x="40" y="68"/>
                  </a:lnTo>
                  <a:lnTo>
                    <a:pt x="43" y="68"/>
                  </a:lnTo>
                  <a:lnTo>
                    <a:pt x="45" y="70"/>
                  </a:lnTo>
                  <a:lnTo>
                    <a:pt x="47" y="70"/>
                  </a:lnTo>
                  <a:lnTo>
                    <a:pt x="49" y="70"/>
                  </a:lnTo>
                  <a:lnTo>
                    <a:pt x="53" y="72"/>
                  </a:lnTo>
                  <a:lnTo>
                    <a:pt x="55" y="72"/>
                  </a:lnTo>
                  <a:lnTo>
                    <a:pt x="57" y="72"/>
                  </a:lnTo>
                  <a:lnTo>
                    <a:pt x="59" y="72"/>
                  </a:lnTo>
                  <a:lnTo>
                    <a:pt x="62" y="72"/>
                  </a:lnTo>
                  <a:lnTo>
                    <a:pt x="64" y="74"/>
                  </a:lnTo>
                  <a:lnTo>
                    <a:pt x="66" y="74"/>
                  </a:lnTo>
                  <a:lnTo>
                    <a:pt x="72" y="55"/>
                  </a:lnTo>
                  <a:lnTo>
                    <a:pt x="72" y="57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78" y="61"/>
                  </a:lnTo>
                  <a:lnTo>
                    <a:pt x="79" y="62"/>
                  </a:lnTo>
                  <a:lnTo>
                    <a:pt x="83" y="64"/>
                  </a:lnTo>
                  <a:lnTo>
                    <a:pt x="85" y="66"/>
                  </a:lnTo>
                  <a:lnTo>
                    <a:pt x="87" y="66"/>
                  </a:lnTo>
                  <a:lnTo>
                    <a:pt x="89" y="68"/>
                  </a:lnTo>
                  <a:lnTo>
                    <a:pt x="91" y="70"/>
                  </a:lnTo>
                  <a:lnTo>
                    <a:pt x="95" y="70"/>
                  </a:lnTo>
                  <a:lnTo>
                    <a:pt x="97" y="70"/>
                  </a:lnTo>
                  <a:lnTo>
                    <a:pt x="97" y="66"/>
                  </a:lnTo>
                  <a:lnTo>
                    <a:pt x="100" y="64"/>
                  </a:lnTo>
                  <a:lnTo>
                    <a:pt x="102" y="62"/>
                  </a:lnTo>
                  <a:lnTo>
                    <a:pt x="106" y="61"/>
                  </a:lnTo>
                  <a:lnTo>
                    <a:pt x="108" y="59"/>
                  </a:lnTo>
                  <a:lnTo>
                    <a:pt x="110" y="57"/>
                  </a:lnTo>
                  <a:lnTo>
                    <a:pt x="112" y="55"/>
                  </a:lnTo>
                  <a:lnTo>
                    <a:pt x="114" y="55"/>
                  </a:lnTo>
                  <a:lnTo>
                    <a:pt x="110" y="22"/>
                  </a:lnTo>
                  <a:lnTo>
                    <a:pt x="79" y="26"/>
                  </a:lnTo>
                  <a:lnTo>
                    <a:pt x="60" y="55"/>
                  </a:lnTo>
                  <a:lnTo>
                    <a:pt x="32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D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4" name="Freeform 162">
              <a:extLst>
                <a:ext uri="{FF2B5EF4-FFF2-40B4-BE49-F238E27FC236}">
                  <a16:creationId xmlns:a16="http://schemas.microsoft.com/office/drawing/2014/main" id="{0C0812D7-9854-2F05-3CED-8876E73FE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8" y="3570"/>
              <a:ext cx="67" cy="29"/>
            </a:xfrm>
            <a:custGeom>
              <a:avLst/>
              <a:gdLst>
                <a:gd name="T0" fmla="*/ 0 w 133"/>
                <a:gd name="T1" fmla="*/ 0 h 59"/>
                <a:gd name="T2" fmla="*/ 0 w 133"/>
                <a:gd name="T3" fmla="*/ 0 h 59"/>
                <a:gd name="T4" fmla="*/ 0 w 133"/>
                <a:gd name="T5" fmla="*/ 0 h 59"/>
                <a:gd name="T6" fmla="*/ 0 w 133"/>
                <a:gd name="T7" fmla="*/ 0 h 59"/>
                <a:gd name="T8" fmla="*/ 0 w 133"/>
                <a:gd name="T9" fmla="*/ 0 h 59"/>
                <a:gd name="T10" fmla="*/ 0 w 133"/>
                <a:gd name="T11" fmla="*/ 0 h 59"/>
                <a:gd name="T12" fmla="*/ 0 w 133"/>
                <a:gd name="T13" fmla="*/ 0 h 59"/>
                <a:gd name="T14" fmla="*/ 1 w 133"/>
                <a:gd name="T15" fmla="*/ 0 h 59"/>
                <a:gd name="T16" fmla="*/ 1 w 133"/>
                <a:gd name="T17" fmla="*/ 0 h 59"/>
                <a:gd name="T18" fmla="*/ 1 w 133"/>
                <a:gd name="T19" fmla="*/ 0 h 59"/>
                <a:gd name="T20" fmla="*/ 1 w 133"/>
                <a:gd name="T21" fmla="*/ 0 h 59"/>
                <a:gd name="T22" fmla="*/ 1 w 133"/>
                <a:gd name="T23" fmla="*/ 0 h 59"/>
                <a:gd name="T24" fmla="*/ 1 w 133"/>
                <a:gd name="T25" fmla="*/ 0 h 59"/>
                <a:gd name="T26" fmla="*/ 1 w 133"/>
                <a:gd name="T27" fmla="*/ 0 h 59"/>
                <a:gd name="T28" fmla="*/ 1 w 133"/>
                <a:gd name="T29" fmla="*/ 0 h 59"/>
                <a:gd name="T30" fmla="*/ 1 w 133"/>
                <a:gd name="T31" fmla="*/ 0 h 59"/>
                <a:gd name="T32" fmla="*/ 1 w 133"/>
                <a:gd name="T33" fmla="*/ 0 h 59"/>
                <a:gd name="T34" fmla="*/ 1 w 133"/>
                <a:gd name="T35" fmla="*/ 0 h 59"/>
                <a:gd name="T36" fmla="*/ 1 w 133"/>
                <a:gd name="T37" fmla="*/ 0 h 59"/>
                <a:gd name="T38" fmla="*/ 1 w 133"/>
                <a:gd name="T39" fmla="*/ 0 h 59"/>
                <a:gd name="T40" fmla="*/ 1 w 133"/>
                <a:gd name="T41" fmla="*/ 0 h 59"/>
                <a:gd name="T42" fmla="*/ 1 w 133"/>
                <a:gd name="T43" fmla="*/ 0 h 59"/>
                <a:gd name="T44" fmla="*/ 1 w 133"/>
                <a:gd name="T45" fmla="*/ 0 h 59"/>
                <a:gd name="T46" fmla="*/ 1 w 133"/>
                <a:gd name="T47" fmla="*/ 0 h 59"/>
                <a:gd name="T48" fmla="*/ 1 w 133"/>
                <a:gd name="T49" fmla="*/ 0 h 59"/>
                <a:gd name="T50" fmla="*/ 1 w 133"/>
                <a:gd name="T51" fmla="*/ 0 h 59"/>
                <a:gd name="T52" fmla="*/ 1 w 133"/>
                <a:gd name="T53" fmla="*/ 0 h 59"/>
                <a:gd name="T54" fmla="*/ 1 w 133"/>
                <a:gd name="T55" fmla="*/ 0 h 59"/>
                <a:gd name="T56" fmla="*/ 1 w 133"/>
                <a:gd name="T57" fmla="*/ 0 h 59"/>
                <a:gd name="T58" fmla="*/ 1 w 133"/>
                <a:gd name="T59" fmla="*/ 0 h 59"/>
                <a:gd name="T60" fmla="*/ 1 w 133"/>
                <a:gd name="T61" fmla="*/ 0 h 59"/>
                <a:gd name="T62" fmla="*/ 1 w 133"/>
                <a:gd name="T63" fmla="*/ 0 h 59"/>
                <a:gd name="T64" fmla="*/ 1 w 133"/>
                <a:gd name="T65" fmla="*/ 0 h 59"/>
                <a:gd name="T66" fmla="*/ 1 w 133"/>
                <a:gd name="T67" fmla="*/ 0 h 59"/>
                <a:gd name="T68" fmla="*/ 1 w 133"/>
                <a:gd name="T69" fmla="*/ 0 h 59"/>
                <a:gd name="T70" fmla="*/ 1 w 133"/>
                <a:gd name="T71" fmla="*/ 0 h 59"/>
                <a:gd name="T72" fmla="*/ 1 w 133"/>
                <a:gd name="T73" fmla="*/ 0 h 59"/>
                <a:gd name="T74" fmla="*/ 1 w 133"/>
                <a:gd name="T75" fmla="*/ 0 h 59"/>
                <a:gd name="T76" fmla="*/ 1 w 133"/>
                <a:gd name="T77" fmla="*/ 0 h 59"/>
                <a:gd name="T78" fmla="*/ 1 w 133"/>
                <a:gd name="T79" fmla="*/ 0 h 59"/>
                <a:gd name="T80" fmla="*/ 1 w 133"/>
                <a:gd name="T81" fmla="*/ 0 h 59"/>
                <a:gd name="T82" fmla="*/ 1 w 133"/>
                <a:gd name="T83" fmla="*/ 0 h 59"/>
                <a:gd name="T84" fmla="*/ 1 w 133"/>
                <a:gd name="T85" fmla="*/ 0 h 59"/>
                <a:gd name="T86" fmla="*/ 1 w 133"/>
                <a:gd name="T87" fmla="*/ 0 h 59"/>
                <a:gd name="T88" fmla="*/ 1 w 133"/>
                <a:gd name="T89" fmla="*/ 0 h 59"/>
                <a:gd name="T90" fmla="*/ 1 w 133"/>
                <a:gd name="T91" fmla="*/ 0 h 59"/>
                <a:gd name="T92" fmla="*/ 1 w 133"/>
                <a:gd name="T93" fmla="*/ 0 h 59"/>
                <a:gd name="T94" fmla="*/ 1 w 133"/>
                <a:gd name="T95" fmla="*/ 0 h 59"/>
                <a:gd name="T96" fmla="*/ 1 w 133"/>
                <a:gd name="T97" fmla="*/ 0 h 59"/>
                <a:gd name="T98" fmla="*/ 1 w 133"/>
                <a:gd name="T99" fmla="*/ 0 h 59"/>
                <a:gd name="T100" fmla="*/ 1 w 133"/>
                <a:gd name="T101" fmla="*/ 0 h 59"/>
                <a:gd name="T102" fmla="*/ 1 w 133"/>
                <a:gd name="T103" fmla="*/ 0 h 59"/>
                <a:gd name="T104" fmla="*/ 1 w 133"/>
                <a:gd name="T105" fmla="*/ 0 h 59"/>
                <a:gd name="T106" fmla="*/ 0 w 133"/>
                <a:gd name="T107" fmla="*/ 0 h 59"/>
                <a:gd name="T108" fmla="*/ 0 w 133"/>
                <a:gd name="T109" fmla="*/ 0 h 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33"/>
                <a:gd name="T166" fmla="*/ 0 h 59"/>
                <a:gd name="T167" fmla="*/ 133 w 133"/>
                <a:gd name="T168" fmla="*/ 59 h 5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33" h="59">
                  <a:moveTo>
                    <a:pt x="0" y="7"/>
                  </a:moveTo>
                  <a:lnTo>
                    <a:pt x="0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2" y="32"/>
                  </a:lnTo>
                  <a:lnTo>
                    <a:pt x="4" y="34"/>
                  </a:lnTo>
                  <a:lnTo>
                    <a:pt x="6" y="36"/>
                  </a:lnTo>
                  <a:lnTo>
                    <a:pt x="6" y="38"/>
                  </a:lnTo>
                  <a:lnTo>
                    <a:pt x="8" y="39"/>
                  </a:lnTo>
                  <a:lnTo>
                    <a:pt x="9" y="41"/>
                  </a:lnTo>
                  <a:lnTo>
                    <a:pt x="11" y="41"/>
                  </a:lnTo>
                  <a:lnTo>
                    <a:pt x="13" y="41"/>
                  </a:lnTo>
                  <a:lnTo>
                    <a:pt x="15" y="43"/>
                  </a:lnTo>
                  <a:lnTo>
                    <a:pt x="19" y="43"/>
                  </a:lnTo>
                  <a:lnTo>
                    <a:pt x="21" y="45"/>
                  </a:lnTo>
                  <a:lnTo>
                    <a:pt x="23" y="47"/>
                  </a:lnTo>
                  <a:lnTo>
                    <a:pt x="25" y="49"/>
                  </a:lnTo>
                  <a:lnTo>
                    <a:pt x="27" y="51"/>
                  </a:lnTo>
                  <a:lnTo>
                    <a:pt x="28" y="53"/>
                  </a:lnTo>
                  <a:lnTo>
                    <a:pt x="32" y="57"/>
                  </a:lnTo>
                  <a:lnTo>
                    <a:pt x="32" y="59"/>
                  </a:lnTo>
                  <a:lnTo>
                    <a:pt x="34" y="59"/>
                  </a:lnTo>
                  <a:lnTo>
                    <a:pt x="63" y="47"/>
                  </a:lnTo>
                  <a:lnTo>
                    <a:pt x="72" y="24"/>
                  </a:lnTo>
                  <a:lnTo>
                    <a:pt x="72" y="26"/>
                  </a:lnTo>
                  <a:lnTo>
                    <a:pt x="74" y="28"/>
                  </a:lnTo>
                  <a:lnTo>
                    <a:pt x="76" y="30"/>
                  </a:lnTo>
                  <a:lnTo>
                    <a:pt x="80" y="34"/>
                  </a:lnTo>
                  <a:lnTo>
                    <a:pt x="82" y="38"/>
                  </a:lnTo>
                  <a:lnTo>
                    <a:pt x="85" y="41"/>
                  </a:lnTo>
                  <a:lnTo>
                    <a:pt x="87" y="41"/>
                  </a:lnTo>
                  <a:lnTo>
                    <a:pt x="91" y="43"/>
                  </a:lnTo>
                  <a:lnTo>
                    <a:pt x="93" y="39"/>
                  </a:lnTo>
                  <a:lnTo>
                    <a:pt x="97" y="38"/>
                  </a:lnTo>
                  <a:lnTo>
                    <a:pt x="99" y="36"/>
                  </a:lnTo>
                  <a:lnTo>
                    <a:pt x="101" y="36"/>
                  </a:lnTo>
                  <a:lnTo>
                    <a:pt x="102" y="34"/>
                  </a:lnTo>
                  <a:lnTo>
                    <a:pt x="104" y="32"/>
                  </a:lnTo>
                  <a:lnTo>
                    <a:pt x="108" y="28"/>
                  </a:lnTo>
                  <a:lnTo>
                    <a:pt x="112" y="26"/>
                  </a:lnTo>
                  <a:lnTo>
                    <a:pt x="114" y="24"/>
                  </a:lnTo>
                  <a:lnTo>
                    <a:pt x="116" y="24"/>
                  </a:lnTo>
                  <a:lnTo>
                    <a:pt x="133" y="39"/>
                  </a:lnTo>
                  <a:lnTo>
                    <a:pt x="131" y="0"/>
                  </a:lnTo>
                  <a:lnTo>
                    <a:pt x="84" y="1"/>
                  </a:lnTo>
                  <a:lnTo>
                    <a:pt x="44" y="28"/>
                  </a:lnTo>
                  <a:lnTo>
                    <a:pt x="42" y="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35" name="Ορθογώνιο 134">
            <a:extLst>
              <a:ext uri="{FF2B5EF4-FFF2-40B4-BE49-F238E27FC236}">
                <a16:creationId xmlns:a16="http://schemas.microsoft.com/office/drawing/2014/main" id="{9D25113E-AF20-0E06-D39E-E15A61816D58}"/>
              </a:ext>
            </a:extLst>
          </p:cNvPr>
          <p:cNvSpPr/>
          <p:nvPr/>
        </p:nvSpPr>
        <p:spPr>
          <a:xfrm>
            <a:off x="6403214" y="4035859"/>
            <a:ext cx="10823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1,20</a:t>
            </a:r>
            <a:endParaRPr lang="el-GR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5666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6" grpId="0"/>
      <p:bldP spid="67" grpId="0"/>
      <p:bldP spid="100" grpId="0"/>
      <p:bldP spid="13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EC678A-83B9-3B20-B692-778E7BDD1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99564"/>
          </a:xfrm>
        </p:spPr>
        <p:txBody>
          <a:bodyPr/>
          <a:lstStyle/>
          <a:p>
            <a:r>
              <a:rPr lang="el-GR" dirty="0"/>
              <a:t>Οι ταλαίπωρες φυσικές επιστήμες.</a:t>
            </a:r>
          </a:p>
        </p:txBody>
      </p:sp>
      <p:pic>
        <p:nvPicPr>
          <p:cNvPr id="3" name="Picture 57" descr="C:\Users\J.Kyriako\Desktop\PinClipart.com_practicar-deportes-clipart_5588977.png">
            <a:extLst>
              <a:ext uri="{FF2B5EF4-FFF2-40B4-BE49-F238E27FC236}">
                <a16:creationId xmlns:a16="http://schemas.microsoft.com/office/drawing/2014/main" id="{69E2B271-82F6-6C1B-4493-1592E94CD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278" y="3733297"/>
            <a:ext cx="1584792" cy="2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8" descr="C:\Users\J.Kyriako\Desktop\clipart224241.png">
            <a:extLst>
              <a:ext uri="{FF2B5EF4-FFF2-40B4-BE49-F238E27FC236}">
                <a16:creationId xmlns:a16="http://schemas.microsoft.com/office/drawing/2014/main" id="{0B95077C-7552-DD8F-D099-3FC73B514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14" y="3478118"/>
            <a:ext cx="1503654" cy="24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78">
            <a:extLst>
              <a:ext uri="{FF2B5EF4-FFF2-40B4-BE49-F238E27FC236}">
                <a16:creationId xmlns:a16="http://schemas.microsoft.com/office/drawing/2014/main" id="{7EBCBBC3-C830-BF52-790C-A25E06F3A8B4}"/>
              </a:ext>
            </a:extLst>
          </p:cNvPr>
          <p:cNvGrpSpPr>
            <a:grpSpLocks/>
          </p:cNvGrpSpPr>
          <p:nvPr/>
        </p:nvGrpSpPr>
        <p:grpSpPr bwMode="auto">
          <a:xfrm>
            <a:off x="3452533" y="1369218"/>
            <a:ext cx="1549774" cy="1212617"/>
            <a:chOff x="3948" y="160"/>
            <a:chExt cx="1704" cy="1219"/>
          </a:xfrm>
        </p:grpSpPr>
        <p:sp>
          <p:nvSpPr>
            <p:cNvPr id="6" name="AutoShape 82">
              <a:extLst>
                <a:ext uri="{FF2B5EF4-FFF2-40B4-BE49-F238E27FC236}">
                  <a16:creationId xmlns:a16="http://schemas.microsoft.com/office/drawing/2014/main" id="{14838B67-4BA1-4632-9B66-6B6E69885A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948" y="177"/>
              <a:ext cx="1704" cy="1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" name="Freeform 84">
              <a:extLst>
                <a:ext uri="{FF2B5EF4-FFF2-40B4-BE49-F238E27FC236}">
                  <a16:creationId xmlns:a16="http://schemas.microsoft.com/office/drawing/2014/main" id="{365448C0-05D1-393D-F466-1ECDA22CC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" y="322"/>
              <a:ext cx="28" cy="62"/>
            </a:xfrm>
            <a:custGeom>
              <a:avLst/>
              <a:gdLst>
                <a:gd name="T0" fmla="*/ 77 w 12"/>
                <a:gd name="T1" fmla="*/ 0 h 26"/>
                <a:gd name="T2" fmla="*/ 152 w 12"/>
                <a:gd name="T3" fmla="*/ 176 h 26"/>
                <a:gd name="T4" fmla="*/ 77 w 12"/>
                <a:gd name="T5" fmla="*/ 353 h 26"/>
                <a:gd name="T6" fmla="*/ 0 w 12"/>
                <a:gd name="T7" fmla="*/ 176 h 26"/>
                <a:gd name="T8" fmla="*/ 77 w 12"/>
                <a:gd name="T9" fmla="*/ 0 h 26"/>
                <a:gd name="T10" fmla="*/ 77 w 12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6"/>
                <a:gd name="T20" fmla="*/ 12 w 12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6">
                  <a:moveTo>
                    <a:pt x="6" y="0"/>
                  </a:moveTo>
                  <a:cubicBezTo>
                    <a:pt x="9" y="0"/>
                    <a:pt x="12" y="6"/>
                    <a:pt x="12" y="13"/>
                  </a:cubicBezTo>
                  <a:cubicBezTo>
                    <a:pt x="12" y="20"/>
                    <a:pt x="9" y="26"/>
                    <a:pt x="6" y="26"/>
                  </a:cubicBezTo>
                  <a:cubicBezTo>
                    <a:pt x="2" y="26"/>
                    <a:pt x="0" y="20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" name="Freeform 85">
              <a:extLst>
                <a:ext uri="{FF2B5EF4-FFF2-40B4-BE49-F238E27FC236}">
                  <a16:creationId xmlns:a16="http://schemas.microsoft.com/office/drawing/2014/main" id="{0F4C5653-CC89-DD7B-A1AA-57E941EFA6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4" y="320"/>
              <a:ext cx="36" cy="66"/>
            </a:xfrm>
            <a:custGeom>
              <a:avLst/>
              <a:gdLst>
                <a:gd name="T0" fmla="*/ 110 w 15"/>
                <a:gd name="T1" fmla="*/ 0 h 28"/>
                <a:gd name="T2" fmla="*/ 110 w 15"/>
                <a:gd name="T3" fmla="*/ 28 h 28"/>
                <a:gd name="T4" fmla="*/ 110 w 15"/>
                <a:gd name="T5" fmla="*/ 0 h 28"/>
                <a:gd name="T6" fmla="*/ 149 w 15"/>
                <a:gd name="T7" fmla="*/ 66 h 28"/>
                <a:gd name="T8" fmla="*/ 110 w 15"/>
                <a:gd name="T9" fmla="*/ 0 h 28"/>
                <a:gd name="T10" fmla="*/ 206 w 15"/>
                <a:gd name="T11" fmla="*/ 184 h 28"/>
                <a:gd name="T12" fmla="*/ 149 w 15"/>
                <a:gd name="T13" fmla="*/ 66 h 28"/>
                <a:gd name="T14" fmla="*/ 206 w 15"/>
                <a:gd name="T15" fmla="*/ 184 h 28"/>
                <a:gd name="T16" fmla="*/ 168 w 15"/>
                <a:gd name="T17" fmla="*/ 184 h 28"/>
                <a:gd name="T18" fmla="*/ 206 w 15"/>
                <a:gd name="T19" fmla="*/ 184 h 28"/>
                <a:gd name="T20" fmla="*/ 206 w 15"/>
                <a:gd name="T21" fmla="*/ 184 h 28"/>
                <a:gd name="T22" fmla="*/ 168 w 15"/>
                <a:gd name="T23" fmla="*/ 184 h 28"/>
                <a:gd name="T24" fmla="*/ 206 w 15"/>
                <a:gd name="T25" fmla="*/ 184 h 28"/>
                <a:gd name="T26" fmla="*/ 149 w 15"/>
                <a:gd name="T27" fmla="*/ 290 h 28"/>
                <a:gd name="T28" fmla="*/ 206 w 15"/>
                <a:gd name="T29" fmla="*/ 184 h 28"/>
                <a:gd name="T30" fmla="*/ 110 w 15"/>
                <a:gd name="T31" fmla="*/ 368 h 28"/>
                <a:gd name="T32" fmla="*/ 149 w 15"/>
                <a:gd name="T33" fmla="*/ 290 h 28"/>
                <a:gd name="T34" fmla="*/ 110 w 15"/>
                <a:gd name="T35" fmla="*/ 368 h 28"/>
                <a:gd name="T36" fmla="*/ 110 w 15"/>
                <a:gd name="T37" fmla="*/ 328 h 28"/>
                <a:gd name="T38" fmla="*/ 110 w 15"/>
                <a:gd name="T39" fmla="*/ 368 h 28"/>
                <a:gd name="T40" fmla="*/ 110 w 15"/>
                <a:gd name="T41" fmla="*/ 368 h 28"/>
                <a:gd name="T42" fmla="*/ 110 w 15"/>
                <a:gd name="T43" fmla="*/ 328 h 28"/>
                <a:gd name="T44" fmla="*/ 110 w 15"/>
                <a:gd name="T45" fmla="*/ 368 h 28"/>
                <a:gd name="T46" fmla="*/ 70 w 15"/>
                <a:gd name="T47" fmla="*/ 290 h 28"/>
                <a:gd name="T48" fmla="*/ 110 w 15"/>
                <a:gd name="T49" fmla="*/ 368 h 28"/>
                <a:gd name="T50" fmla="*/ 0 w 15"/>
                <a:gd name="T51" fmla="*/ 184 h 28"/>
                <a:gd name="T52" fmla="*/ 70 w 15"/>
                <a:gd name="T53" fmla="*/ 290 h 28"/>
                <a:gd name="T54" fmla="*/ 0 w 15"/>
                <a:gd name="T55" fmla="*/ 184 h 28"/>
                <a:gd name="T56" fmla="*/ 41 w 15"/>
                <a:gd name="T57" fmla="*/ 184 h 28"/>
                <a:gd name="T58" fmla="*/ 0 w 15"/>
                <a:gd name="T59" fmla="*/ 184 h 28"/>
                <a:gd name="T60" fmla="*/ 0 w 15"/>
                <a:gd name="T61" fmla="*/ 184 h 28"/>
                <a:gd name="T62" fmla="*/ 41 w 15"/>
                <a:gd name="T63" fmla="*/ 184 h 28"/>
                <a:gd name="T64" fmla="*/ 0 w 15"/>
                <a:gd name="T65" fmla="*/ 184 h 28"/>
                <a:gd name="T66" fmla="*/ 70 w 15"/>
                <a:gd name="T67" fmla="*/ 66 h 28"/>
                <a:gd name="T68" fmla="*/ 0 w 15"/>
                <a:gd name="T69" fmla="*/ 184 h 28"/>
                <a:gd name="T70" fmla="*/ 110 w 15"/>
                <a:gd name="T71" fmla="*/ 0 h 28"/>
                <a:gd name="T72" fmla="*/ 70 w 15"/>
                <a:gd name="T73" fmla="*/ 66 h 28"/>
                <a:gd name="T74" fmla="*/ 110 w 15"/>
                <a:gd name="T75" fmla="*/ 0 h 28"/>
                <a:gd name="T76" fmla="*/ 110 w 15"/>
                <a:gd name="T77" fmla="*/ 28 h 28"/>
                <a:gd name="T78" fmla="*/ 110 w 15"/>
                <a:gd name="T79" fmla="*/ 0 h 2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"/>
                <a:gd name="T121" fmla="*/ 0 h 28"/>
                <a:gd name="T122" fmla="*/ 15 w 15"/>
                <a:gd name="T123" fmla="*/ 28 h 2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" h="28">
                  <a:moveTo>
                    <a:pt x="8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8" y="0"/>
                  </a:lnTo>
                  <a:close/>
                  <a:moveTo>
                    <a:pt x="8" y="0"/>
                  </a:moveTo>
                  <a:cubicBezTo>
                    <a:pt x="10" y="0"/>
                    <a:pt x="12" y="1"/>
                    <a:pt x="13" y="4"/>
                  </a:cubicBezTo>
                  <a:lnTo>
                    <a:pt x="11" y="5"/>
                  </a:lnTo>
                  <a:cubicBezTo>
                    <a:pt x="10" y="3"/>
                    <a:pt x="9" y="2"/>
                    <a:pt x="8" y="2"/>
                  </a:cubicBezTo>
                  <a:lnTo>
                    <a:pt x="8" y="0"/>
                  </a:lnTo>
                  <a:close/>
                  <a:moveTo>
                    <a:pt x="13" y="4"/>
                  </a:moveTo>
                  <a:cubicBezTo>
                    <a:pt x="14" y="7"/>
                    <a:pt x="15" y="10"/>
                    <a:pt x="15" y="14"/>
                  </a:cubicBezTo>
                  <a:lnTo>
                    <a:pt x="12" y="14"/>
                  </a:lnTo>
                  <a:cubicBezTo>
                    <a:pt x="12" y="10"/>
                    <a:pt x="12" y="7"/>
                    <a:pt x="11" y="5"/>
                  </a:cubicBezTo>
                  <a:lnTo>
                    <a:pt x="13" y="4"/>
                  </a:lnTo>
                  <a:close/>
                  <a:moveTo>
                    <a:pt x="15" y="14"/>
                  </a:moveTo>
                  <a:lnTo>
                    <a:pt x="15" y="14"/>
                  </a:lnTo>
                  <a:lnTo>
                    <a:pt x="12" y="14"/>
                  </a:lnTo>
                  <a:lnTo>
                    <a:pt x="15" y="14"/>
                  </a:lnTo>
                  <a:close/>
                  <a:moveTo>
                    <a:pt x="15" y="14"/>
                  </a:moveTo>
                  <a:lnTo>
                    <a:pt x="15" y="14"/>
                  </a:lnTo>
                  <a:lnTo>
                    <a:pt x="12" y="14"/>
                  </a:lnTo>
                  <a:lnTo>
                    <a:pt x="15" y="14"/>
                  </a:lnTo>
                  <a:close/>
                  <a:moveTo>
                    <a:pt x="15" y="14"/>
                  </a:moveTo>
                  <a:cubicBezTo>
                    <a:pt x="15" y="18"/>
                    <a:pt x="14" y="21"/>
                    <a:pt x="13" y="24"/>
                  </a:cubicBezTo>
                  <a:lnTo>
                    <a:pt x="11" y="22"/>
                  </a:lnTo>
                  <a:cubicBezTo>
                    <a:pt x="12" y="20"/>
                    <a:pt x="12" y="17"/>
                    <a:pt x="12" y="14"/>
                  </a:cubicBezTo>
                  <a:lnTo>
                    <a:pt x="15" y="14"/>
                  </a:lnTo>
                  <a:close/>
                  <a:moveTo>
                    <a:pt x="13" y="24"/>
                  </a:moveTo>
                  <a:cubicBezTo>
                    <a:pt x="12" y="26"/>
                    <a:pt x="10" y="28"/>
                    <a:pt x="8" y="28"/>
                  </a:cubicBezTo>
                  <a:lnTo>
                    <a:pt x="8" y="25"/>
                  </a:lnTo>
                  <a:cubicBezTo>
                    <a:pt x="9" y="25"/>
                    <a:pt x="10" y="24"/>
                    <a:pt x="11" y="22"/>
                  </a:cubicBezTo>
                  <a:lnTo>
                    <a:pt x="13" y="24"/>
                  </a:lnTo>
                  <a:close/>
                  <a:moveTo>
                    <a:pt x="8" y="28"/>
                  </a:moveTo>
                  <a:lnTo>
                    <a:pt x="8" y="28"/>
                  </a:lnTo>
                  <a:lnTo>
                    <a:pt x="8" y="25"/>
                  </a:lnTo>
                  <a:lnTo>
                    <a:pt x="8" y="28"/>
                  </a:lnTo>
                  <a:close/>
                  <a:moveTo>
                    <a:pt x="8" y="28"/>
                  </a:moveTo>
                  <a:lnTo>
                    <a:pt x="8" y="28"/>
                  </a:lnTo>
                  <a:lnTo>
                    <a:pt x="8" y="25"/>
                  </a:lnTo>
                  <a:lnTo>
                    <a:pt x="8" y="28"/>
                  </a:lnTo>
                  <a:close/>
                  <a:moveTo>
                    <a:pt x="8" y="28"/>
                  </a:moveTo>
                  <a:cubicBezTo>
                    <a:pt x="5" y="28"/>
                    <a:pt x="3" y="26"/>
                    <a:pt x="2" y="23"/>
                  </a:cubicBezTo>
                  <a:lnTo>
                    <a:pt x="5" y="22"/>
                  </a:lnTo>
                  <a:cubicBezTo>
                    <a:pt x="5" y="24"/>
                    <a:pt x="6" y="25"/>
                    <a:pt x="8" y="25"/>
                  </a:cubicBezTo>
                  <a:lnTo>
                    <a:pt x="8" y="28"/>
                  </a:lnTo>
                  <a:close/>
                  <a:moveTo>
                    <a:pt x="2" y="23"/>
                  </a:moveTo>
                  <a:cubicBezTo>
                    <a:pt x="1" y="21"/>
                    <a:pt x="0" y="18"/>
                    <a:pt x="0" y="14"/>
                  </a:cubicBezTo>
                  <a:lnTo>
                    <a:pt x="3" y="14"/>
                  </a:lnTo>
                  <a:cubicBezTo>
                    <a:pt x="3" y="17"/>
                    <a:pt x="4" y="20"/>
                    <a:pt x="5" y="22"/>
                  </a:cubicBezTo>
                  <a:lnTo>
                    <a:pt x="2" y="23"/>
                  </a:lnTo>
                  <a:close/>
                  <a:moveTo>
                    <a:pt x="0" y="14"/>
                  </a:moveTo>
                  <a:lnTo>
                    <a:pt x="0" y="14"/>
                  </a:lnTo>
                  <a:lnTo>
                    <a:pt x="3" y="14"/>
                  </a:lnTo>
                  <a:lnTo>
                    <a:pt x="0" y="14"/>
                  </a:lnTo>
                  <a:close/>
                  <a:moveTo>
                    <a:pt x="0" y="14"/>
                  </a:moveTo>
                  <a:lnTo>
                    <a:pt x="0" y="14"/>
                  </a:lnTo>
                  <a:lnTo>
                    <a:pt x="3" y="14"/>
                  </a:lnTo>
                  <a:lnTo>
                    <a:pt x="0" y="14"/>
                  </a:lnTo>
                  <a:close/>
                  <a:moveTo>
                    <a:pt x="0" y="14"/>
                  </a:moveTo>
                  <a:cubicBezTo>
                    <a:pt x="0" y="10"/>
                    <a:pt x="1" y="7"/>
                    <a:pt x="2" y="4"/>
                  </a:cubicBezTo>
                  <a:lnTo>
                    <a:pt x="5" y="5"/>
                  </a:lnTo>
                  <a:cubicBezTo>
                    <a:pt x="4" y="7"/>
                    <a:pt x="3" y="10"/>
                    <a:pt x="3" y="14"/>
                  </a:cubicBezTo>
                  <a:lnTo>
                    <a:pt x="0" y="14"/>
                  </a:lnTo>
                  <a:close/>
                  <a:moveTo>
                    <a:pt x="2" y="4"/>
                  </a:moveTo>
                  <a:cubicBezTo>
                    <a:pt x="3" y="1"/>
                    <a:pt x="5" y="0"/>
                    <a:pt x="8" y="0"/>
                  </a:cubicBezTo>
                  <a:lnTo>
                    <a:pt x="8" y="2"/>
                  </a:lnTo>
                  <a:cubicBezTo>
                    <a:pt x="6" y="2"/>
                    <a:pt x="5" y="3"/>
                    <a:pt x="5" y="5"/>
                  </a:cubicBezTo>
                  <a:lnTo>
                    <a:pt x="2" y="4"/>
                  </a:lnTo>
                  <a:close/>
                  <a:moveTo>
                    <a:pt x="8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9" name="Freeform 86">
              <a:extLst>
                <a:ext uri="{FF2B5EF4-FFF2-40B4-BE49-F238E27FC236}">
                  <a16:creationId xmlns:a16="http://schemas.microsoft.com/office/drawing/2014/main" id="{BA763583-55EC-74A6-0AE7-5116478CA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" y="270"/>
              <a:ext cx="164" cy="195"/>
            </a:xfrm>
            <a:custGeom>
              <a:avLst/>
              <a:gdLst>
                <a:gd name="T0" fmla="*/ 0 w 69"/>
                <a:gd name="T1" fmla="*/ 820 h 82"/>
                <a:gd name="T2" fmla="*/ 176 w 69"/>
                <a:gd name="T3" fmla="*/ 107 h 82"/>
                <a:gd name="T4" fmla="*/ 604 w 69"/>
                <a:gd name="T5" fmla="*/ 0 h 82"/>
                <a:gd name="T6" fmla="*/ 858 w 69"/>
                <a:gd name="T7" fmla="*/ 176 h 82"/>
                <a:gd name="T8" fmla="*/ 927 w 69"/>
                <a:gd name="T9" fmla="*/ 312 h 82"/>
                <a:gd name="T10" fmla="*/ 644 w 69"/>
                <a:gd name="T11" fmla="*/ 283 h 82"/>
                <a:gd name="T12" fmla="*/ 604 w 69"/>
                <a:gd name="T13" fmla="*/ 554 h 82"/>
                <a:gd name="T14" fmla="*/ 751 w 69"/>
                <a:gd name="T15" fmla="*/ 566 h 82"/>
                <a:gd name="T16" fmla="*/ 751 w 69"/>
                <a:gd name="T17" fmla="*/ 768 h 82"/>
                <a:gd name="T18" fmla="*/ 349 w 69"/>
                <a:gd name="T19" fmla="*/ 1103 h 82"/>
                <a:gd name="T20" fmla="*/ 0 w 69"/>
                <a:gd name="T21" fmla="*/ 820 h 82"/>
                <a:gd name="T22" fmla="*/ 0 w 69"/>
                <a:gd name="T23" fmla="*/ 820 h 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9"/>
                <a:gd name="T37" fmla="*/ 0 h 82"/>
                <a:gd name="T38" fmla="*/ 69 w 69"/>
                <a:gd name="T39" fmla="*/ 82 h 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9" h="82">
                  <a:moveTo>
                    <a:pt x="0" y="61"/>
                  </a:moveTo>
                  <a:cubicBezTo>
                    <a:pt x="0" y="40"/>
                    <a:pt x="6" y="28"/>
                    <a:pt x="13" y="8"/>
                  </a:cubicBezTo>
                  <a:cubicBezTo>
                    <a:pt x="24" y="5"/>
                    <a:pt x="34" y="2"/>
                    <a:pt x="45" y="0"/>
                  </a:cubicBezTo>
                  <a:cubicBezTo>
                    <a:pt x="51" y="4"/>
                    <a:pt x="58" y="9"/>
                    <a:pt x="64" y="13"/>
                  </a:cubicBezTo>
                  <a:cubicBezTo>
                    <a:pt x="66" y="16"/>
                    <a:pt x="68" y="20"/>
                    <a:pt x="69" y="23"/>
                  </a:cubicBezTo>
                  <a:cubicBezTo>
                    <a:pt x="61" y="28"/>
                    <a:pt x="61" y="27"/>
                    <a:pt x="48" y="21"/>
                  </a:cubicBezTo>
                  <a:cubicBezTo>
                    <a:pt x="47" y="28"/>
                    <a:pt x="46" y="34"/>
                    <a:pt x="45" y="41"/>
                  </a:cubicBezTo>
                  <a:cubicBezTo>
                    <a:pt x="48" y="41"/>
                    <a:pt x="52" y="42"/>
                    <a:pt x="56" y="42"/>
                  </a:cubicBezTo>
                  <a:cubicBezTo>
                    <a:pt x="56" y="47"/>
                    <a:pt x="56" y="52"/>
                    <a:pt x="56" y="57"/>
                  </a:cubicBezTo>
                  <a:cubicBezTo>
                    <a:pt x="48" y="73"/>
                    <a:pt x="40" y="80"/>
                    <a:pt x="26" y="82"/>
                  </a:cubicBezTo>
                  <a:cubicBezTo>
                    <a:pt x="19" y="74"/>
                    <a:pt x="8" y="70"/>
                    <a:pt x="0" y="61"/>
                  </a:cubicBezTo>
                  <a:close/>
                </a:path>
              </a:pathLst>
            </a:custGeom>
            <a:solidFill>
              <a:srgbClr val="E7C5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0" name="Freeform 87">
              <a:extLst>
                <a:ext uri="{FF2B5EF4-FFF2-40B4-BE49-F238E27FC236}">
                  <a16:creationId xmlns:a16="http://schemas.microsoft.com/office/drawing/2014/main" id="{F6B6D304-76C2-4383-211A-084365EF3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" y="270"/>
              <a:ext cx="164" cy="195"/>
            </a:xfrm>
            <a:custGeom>
              <a:avLst/>
              <a:gdLst>
                <a:gd name="T0" fmla="*/ 0 w 69"/>
                <a:gd name="T1" fmla="*/ 820 h 82"/>
                <a:gd name="T2" fmla="*/ 176 w 69"/>
                <a:gd name="T3" fmla="*/ 107 h 82"/>
                <a:gd name="T4" fmla="*/ 604 w 69"/>
                <a:gd name="T5" fmla="*/ 0 h 82"/>
                <a:gd name="T6" fmla="*/ 858 w 69"/>
                <a:gd name="T7" fmla="*/ 176 h 82"/>
                <a:gd name="T8" fmla="*/ 927 w 69"/>
                <a:gd name="T9" fmla="*/ 312 h 82"/>
                <a:gd name="T10" fmla="*/ 644 w 69"/>
                <a:gd name="T11" fmla="*/ 283 h 82"/>
                <a:gd name="T12" fmla="*/ 604 w 69"/>
                <a:gd name="T13" fmla="*/ 554 h 82"/>
                <a:gd name="T14" fmla="*/ 751 w 69"/>
                <a:gd name="T15" fmla="*/ 566 h 82"/>
                <a:gd name="T16" fmla="*/ 751 w 69"/>
                <a:gd name="T17" fmla="*/ 768 h 82"/>
                <a:gd name="T18" fmla="*/ 349 w 69"/>
                <a:gd name="T19" fmla="*/ 1103 h 82"/>
                <a:gd name="T20" fmla="*/ 0 w 69"/>
                <a:gd name="T21" fmla="*/ 820 h 82"/>
                <a:gd name="T22" fmla="*/ 0 w 69"/>
                <a:gd name="T23" fmla="*/ 820 h 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9"/>
                <a:gd name="T37" fmla="*/ 0 h 82"/>
                <a:gd name="T38" fmla="*/ 69 w 69"/>
                <a:gd name="T39" fmla="*/ 82 h 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9" h="82">
                  <a:moveTo>
                    <a:pt x="0" y="61"/>
                  </a:moveTo>
                  <a:cubicBezTo>
                    <a:pt x="0" y="40"/>
                    <a:pt x="6" y="28"/>
                    <a:pt x="13" y="8"/>
                  </a:cubicBezTo>
                  <a:cubicBezTo>
                    <a:pt x="24" y="5"/>
                    <a:pt x="34" y="2"/>
                    <a:pt x="45" y="0"/>
                  </a:cubicBezTo>
                  <a:cubicBezTo>
                    <a:pt x="51" y="4"/>
                    <a:pt x="58" y="9"/>
                    <a:pt x="64" y="13"/>
                  </a:cubicBezTo>
                  <a:cubicBezTo>
                    <a:pt x="66" y="16"/>
                    <a:pt x="68" y="20"/>
                    <a:pt x="69" y="23"/>
                  </a:cubicBezTo>
                  <a:cubicBezTo>
                    <a:pt x="61" y="28"/>
                    <a:pt x="61" y="27"/>
                    <a:pt x="48" y="21"/>
                  </a:cubicBezTo>
                  <a:cubicBezTo>
                    <a:pt x="47" y="28"/>
                    <a:pt x="46" y="34"/>
                    <a:pt x="45" y="41"/>
                  </a:cubicBezTo>
                  <a:cubicBezTo>
                    <a:pt x="48" y="41"/>
                    <a:pt x="52" y="42"/>
                    <a:pt x="56" y="42"/>
                  </a:cubicBezTo>
                  <a:cubicBezTo>
                    <a:pt x="56" y="47"/>
                    <a:pt x="56" y="52"/>
                    <a:pt x="56" y="57"/>
                  </a:cubicBezTo>
                  <a:cubicBezTo>
                    <a:pt x="48" y="73"/>
                    <a:pt x="40" y="80"/>
                    <a:pt x="26" y="82"/>
                  </a:cubicBezTo>
                  <a:cubicBezTo>
                    <a:pt x="19" y="74"/>
                    <a:pt x="8" y="70"/>
                    <a:pt x="0" y="61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1" name="Freeform 88">
              <a:extLst>
                <a:ext uri="{FF2B5EF4-FFF2-40B4-BE49-F238E27FC236}">
                  <a16:creationId xmlns:a16="http://schemas.microsoft.com/office/drawing/2014/main" id="{168EF8A4-A40D-9F1D-7CE1-5A56539D3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" y="403"/>
              <a:ext cx="342" cy="304"/>
            </a:xfrm>
            <a:custGeom>
              <a:avLst/>
              <a:gdLst>
                <a:gd name="T0" fmla="*/ 1879 w 144"/>
                <a:gd name="T1" fmla="*/ 185 h 128"/>
                <a:gd name="T2" fmla="*/ 750 w 144"/>
                <a:gd name="T3" fmla="*/ 898 h 128"/>
                <a:gd name="T4" fmla="*/ 869 w 144"/>
                <a:gd name="T5" fmla="*/ 321 h 128"/>
                <a:gd name="T6" fmla="*/ 333 w 144"/>
                <a:gd name="T7" fmla="*/ 0 h 128"/>
                <a:gd name="T8" fmla="*/ 254 w 144"/>
                <a:gd name="T9" fmla="*/ 1579 h 128"/>
                <a:gd name="T10" fmla="*/ 468 w 144"/>
                <a:gd name="T11" fmla="*/ 1686 h 128"/>
                <a:gd name="T12" fmla="*/ 1354 w 144"/>
                <a:gd name="T13" fmla="*/ 1579 h 128"/>
                <a:gd name="T14" fmla="*/ 1879 w 144"/>
                <a:gd name="T15" fmla="*/ 185 h 128"/>
                <a:gd name="T16" fmla="*/ 1879 w 144"/>
                <a:gd name="T17" fmla="*/ 185 h 1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4"/>
                <a:gd name="T28" fmla="*/ 0 h 128"/>
                <a:gd name="T29" fmla="*/ 144 w 144"/>
                <a:gd name="T30" fmla="*/ 128 h 1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4" h="128">
                  <a:moveTo>
                    <a:pt x="140" y="14"/>
                  </a:moveTo>
                  <a:cubicBezTo>
                    <a:pt x="111" y="9"/>
                    <a:pt x="91" y="54"/>
                    <a:pt x="56" y="67"/>
                  </a:cubicBezTo>
                  <a:cubicBezTo>
                    <a:pt x="57" y="52"/>
                    <a:pt x="64" y="39"/>
                    <a:pt x="65" y="24"/>
                  </a:cubicBezTo>
                  <a:cubicBezTo>
                    <a:pt x="54" y="17"/>
                    <a:pt x="36" y="7"/>
                    <a:pt x="25" y="0"/>
                  </a:cubicBezTo>
                  <a:cubicBezTo>
                    <a:pt x="10" y="47"/>
                    <a:pt x="0" y="71"/>
                    <a:pt x="19" y="118"/>
                  </a:cubicBezTo>
                  <a:cubicBezTo>
                    <a:pt x="20" y="125"/>
                    <a:pt x="25" y="128"/>
                    <a:pt x="35" y="126"/>
                  </a:cubicBezTo>
                  <a:cubicBezTo>
                    <a:pt x="57" y="124"/>
                    <a:pt x="79" y="121"/>
                    <a:pt x="101" y="118"/>
                  </a:cubicBezTo>
                  <a:cubicBezTo>
                    <a:pt x="101" y="118"/>
                    <a:pt x="144" y="15"/>
                    <a:pt x="140" y="14"/>
                  </a:cubicBezTo>
                  <a:close/>
                </a:path>
              </a:pathLst>
            </a:custGeom>
            <a:solidFill>
              <a:srgbClr val="E8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2" name="Freeform 89">
              <a:extLst>
                <a:ext uri="{FF2B5EF4-FFF2-40B4-BE49-F238E27FC236}">
                  <a16:creationId xmlns:a16="http://schemas.microsoft.com/office/drawing/2014/main" id="{A38F00CD-247F-C341-8A8F-44F23038F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" y="403"/>
              <a:ext cx="342" cy="304"/>
            </a:xfrm>
            <a:custGeom>
              <a:avLst/>
              <a:gdLst>
                <a:gd name="T0" fmla="*/ 1879 w 144"/>
                <a:gd name="T1" fmla="*/ 185 h 128"/>
                <a:gd name="T2" fmla="*/ 750 w 144"/>
                <a:gd name="T3" fmla="*/ 898 h 128"/>
                <a:gd name="T4" fmla="*/ 869 w 144"/>
                <a:gd name="T5" fmla="*/ 321 h 128"/>
                <a:gd name="T6" fmla="*/ 333 w 144"/>
                <a:gd name="T7" fmla="*/ 0 h 128"/>
                <a:gd name="T8" fmla="*/ 254 w 144"/>
                <a:gd name="T9" fmla="*/ 1579 h 128"/>
                <a:gd name="T10" fmla="*/ 468 w 144"/>
                <a:gd name="T11" fmla="*/ 1686 h 128"/>
                <a:gd name="T12" fmla="*/ 1354 w 144"/>
                <a:gd name="T13" fmla="*/ 1579 h 128"/>
                <a:gd name="T14" fmla="*/ 1879 w 144"/>
                <a:gd name="T15" fmla="*/ 185 h 128"/>
                <a:gd name="T16" fmla="*/ 1879 w 144"/>
                <a:gd name="T17" fmla="*/ 185 h 1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4"/>
                <a:gd name="T28" fmla="*/ 0 h 128"/>
                <a:gd name="T29" fmla="*/ 144 w 144"/>
                <a:gd name="T30" fmla="*/ 128 h 1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4" h="128">
                  <a:moveTo>
                    <a:pt x="140" y="14"/>
                  </a:moveTo>
                  <a:cubicBezTo>
                    <a:pt x="111" y="9"/>
                    <a:pt x="91" y="54"/>
                    <a:pt x="56" y="67"/>
                  </a:cubicBezTo>
                  <a:cubicBezTo>
                    <a:pt x="57" y="52"/>
                    <a:pt x="64" y="39"/>
                    <a:pt x="65" y="24"/>
                  </a:cubicBezTo>
                  <a:cubicBezTo>
                    <a:pt x="54" y="17"/>
                    <a:pt x="36" y="7"/>
                    <a:pt x="25" y="0"/>
                  </a:cubicBezTo>
                  <a:cubicBezTo>
                    <a:pt x="10" y="47"/>
                    <a:pt x="0" y="71"/>
                    <a:pt x="19" y="118"/>
                  </a:cubicBezTo>
                  <a:cubicBezTo>
                    <a:pt x="20" y="125"/>
                    <a:pt x="25" y="128"/>
                    <a:pt x="35" y="126"/>
                  </a:cubicBezTo>
                  <a:cubicBezTo>
                    <a:pt x="57" y="124"/>
                    <a:pt x="79" y="121"/>
                    <a:pt x="101" y="118"/>
                  </a:cubicBezTo>
                  <a:cubicBezTo>
                    <a:pt x="101" y="118"/>
                    <a:pt x="144" y="15"/>
                    <a:pt x="140" y="14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3" name="Freeform 90">
              <a:extLst>
                <a:ext uri="{FF2B5EF4-FFF2-40B4-BE49-F238E27FC236}">
                  <a16:creationId xmlns:a16="http://schemas.microsoft.com/office/drawing/2014/main" id="{BA3F9605-CFD3-D2D2-C11E-187D96842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436"/>
              <a:ext cx="606" cy="661"/>
            </a:xfrm>
            <a:custGeom>
              <a:avLst/>
              <a:gdLst>
                <a:gd name="T0" fmla="*/ 2643 w 255"/>
                <a:gd name="T1" fmla="*/ 616 h 278"/>
                <a:gd name="T2" fmla="*/ 3422 w 255"/>
                <a:gd name="T3" fmla="*/ 1239 h 278"/>
                <a:gd name="T4" fmla="*/ 2778 w 255"/>
                <a:gd name="T5" fmla="*/ 3093 h 278"/>
                <a:gd name="T6" fmla="*/ 2605 w 255"/>
                <a:gd name="T7" fmla="*/ 3738 h 278"/>
                <a:gd name="T8" fmla="*/ 0 w 255"/>
                <a:gd name="T9" fmla="*/ 3726 h 278"/>
                <a:gd name="T10" fmla="*/ 485 w 255"/>
                <a:gd name="T11" fmla="*/ 820 h 278"/>
                <a:gd name="T12" fmla="*/ 898 w 255"/>
                <a:gd name="T13" fmla="*/ 0 h 278"/>
                <a:gd name="T14" fmla="*/ 2643 w 255"/>
                <a:gd name="T15" fmla="*/ 616 h 278"/>
                <a:gd name="T16" fmla="*/ 2643 w 255"/>
                <a:gd name="T17" fmla="*/ 616 h 2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5"/>
                <a:gd name="T28" fmla="*/ 0 h 278"/>
                <a:gd name="T29" fmla="*/ 255 w 255"/>
                <a:gd name="T30" fmla="*/ 278 h 2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5" h="278">
                  <a:moveTo>
                    <a:pt x="197" y="46"/>
                  </a:moveTo>
                  <a:cubicBezTo>
                    <a:pt x="231" y="63"/>
                    <a:pt x="240" y="80"/>
                    <a:pt x="255" y="92"/>
                  </a:cubicBezTo>
                  <a:cubicBezTo>
                    <a:pt x="255" y="112"/>
                    <a:pt x="251" y="182"/>
                    <a:pt x="207" y="230"/>
                  </a:cubicBezTo>
                  <a:cubicBezTo>
                    <a:pt x="203" y="246"/>
                    <a:pt x="198" y="262"/>
                    <a:pt x="194" y="278"/>
                  </a:cubicBezTo>
                  <a:cubicBezTo>
                    <a:pt x="129" y="278"/>
                    <a:pt x="64" y="277"/>
                    <a:pt x="0" y="277"/>
                  </a:cubicBezTo>
                  <a:cubicBezTo>
                    <a:pt x="0" y="211"/>
                    <a:pt x="10" y="140"/>
                    <a:pt x="36" y="61"/>
                  </a:cubicBezTo>
                  <a:cubicBezTo>
                    <a:pt x="46" y="41"/>
                    <a:pt x="57" y="21"/>
                    <a:pt x="67" y="0"/>
                  </a:cubicBezTo>
                  <a:cubicBezTo>
                    <a:pt x="110" y="16"/>
                    <a:pt x="154" y="31"/>
                    <a:pt x="197" y="46"/>
                  </a:cubicBezTo>
                  <a:close/>
                </a:path>
              </a:pathLst>
            </a:custGeom>
            <a:solidFill>
              <a:srgbClr val="E8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4" name="Freeform 91">
              <a:extLst>
                <a:ext uri="{FF2B5EF4-FFF2-40B4-BE49-F238E27FC236}">
                  <a16:creationId xmlns:a16="http://schemas.microsoft.com/office/drawing/2014/main" id="{731A24AF-BCA0-C756-87BB-C5A332C57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436"/>
              <a:ext cx="606" cy="661"/>
            </a:xfrm>
            <a:custGeom>
              <a:avLst/>
              <a:gdLst>
                <a:gd name="T0" fmla="*/ 2643 w 255"/>
                <a:gd name="T1" fmla="*/ 616 h 278"/>
                <a:gd name="T2" fmla="*/ 3422 w 255"/>
                <a:gd name="T3" fmla="*/ 1239 h 278"/>
                <a:gd name="T4" fmla="*/ 2778 w 255"/>
                <a:gd name="T5" fmla="*/ 3093 h 278"/>
                <a:gd name="T6" fmla="*/ 2605 w 255"/>
                <a:gd name="T7" fmla="*/ 3738 h 278"/>
                <a:gd name="T8" fmla="*/ 0 w 255"/>
                <a:gd name="T9" fmla="*/ 3726 h 278"/>
                <a:gd name="T10" fmla="*/ 485 w 255"/>
                <a:gd name="T11" fmla="*/ 820 h 278"/>
                <a:gd name="T12" fmla="*/ 898 w 255"/>
                <a:gd name="T13" fmla="*/ 0 h 278"/>
                <a:gd name="T14" fmla="*/ 2643 w 255"/>
                <a:gd name="T15" fmla="*/ 616 h 278"/>
                <a:gd name="T16" fmla="*/ 2643 w 255"/>
                <a:gd name="T17" fmla="*/ 616 h 2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5"/>
                <a:gd name="T28" fmla="*/ 0 h 278"/>
                <a:gd name="T29" fmla="*/ 255 w 255"/>
                <a:gd name="T30" fmla="*/ 278 h 2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5" h="278">
                  <a:moveTo>
                    <a:pt x="197" y="46"/>
                  </a:moveTo>
                  <a:cubicBezTo>
                    <a:pt x="231" y="63"/>
                    <a:pt x="240" y="80"/>
                    <a:pt x="255" y="92"/>
                  </a:cubicBezTo>
                  <a:cubicBezTo>
                    <a:pt x="255" y="112"/>
                    <a:pt x="251" y="182"/>
                    <a:pt x="207" y="230"/>
                  </a:cubicBezTo>
                  <a:cubicBezTo>
                    <a:pt x="203" y="246"/>
                    <a:pt x="198" y="262"/>
                    <a:pt x="194" y="278"/>
                  </a:cubicBezTo>
                  <a:cubicBezTo>
                    <a:pt x="129" y="278"/>
                    <a:pt x="64" y="277"/>
                    <a:pt x="0" y="277"/>
                  </a:cubicBezTo>
                  <a:cubicBezTo>
                    <a:pt x="0" y="211"/>
                    <a:pt x="10" y="140"/>
                    <a:pt x="36" y="61"/>
                  </a:cubicBezTo>
                  <a:cubicBezTo>
                    <a:pt x="46" y="41"/>
                    <a:pt x="57" y="21"/>
                    <a:pt x="67" y="0"/>
                  </a:cubicBezTo>
                  <a:cubicBezTo>
                    <a:pt x="110" y="16"/>
                    <a:pt x="154" y="31"/>
                    <a:pt x="197" y="46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5" name="Freeform 92">
              <a:extLst>
                <a:ext uri="{FF2B5EF4-FFF2-40B4-BE49-F238E27FC236}">
                  <a16:creationId xmlns:a16="http://schemas.microsoft.com/office/drawing/2014/main" id="{B97CF57F-35CF-FE34-A8AB-5355CB8B2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3" y="1083"/>
              <a:ext cx="1687" cy="237"/>
            </a:xfrm>
            <a:custGeom>
              <a:avLst/>
              <a:gdLst>
                <a:gd name="T0" fmla="*/ 2162 w 710"/>
                <a:gd name="T1" fmla="*/ 0 h 100"/>
                <a:gd name="T2" fmla="*/ 8276 w 710"/>
                <a:gd name="T3" fmla="*/ 66 h 100"/>
                <a:gd name="T4" fmla="*/ 9523 w 710"/>
                <a:gd name="T5" fmla="*/ 1332 h 100"/>
                <a:gd name="T6" fmla="*/ 0 w 710"/>
                <a:gd name="T7" fmla="*/ 1332 h 100"/>
                <a:gd name="T8" fmla="*/ 2162 w 710"/>
                <a:gd name="T9" fmla="*/ 0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0"/>
                <a:gd name="T16" fmla="*/ 0 h 100"/>
                <a:gd name="T17" fmla="*/ 710 w 710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0" h="100">
                  <a:moveTo>
                    <a:pt x="161" y="0"/>
                  </a:moveTo>
                  <a:lnTo>
                    <a:pt x="617" y="5"/>
                  </a:lnTo>
                  <a:lnTo>
                    <a:pt x="710" y="100"/>
                  </a:lnTo>
                  <a:lnTo>
                    <a:pt x="0" y="100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4F49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6" name="Freeform 93">
              <a:extLst>
                <a:ext uri="{FF2B5EF4-FFF2-40B4-BE49-F238E27FC236}">
                  <a16:creationId xmlns:a16="http://schemas.microsoft.com/office/drawing/2014/main" id="{8DCC4DFA-1E4E-29A9-ECE9-79AF02344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3" y="1083"/>
              <a:ext cx="1687" cy="237"/>
            </a:xfrm>
            <a:custGeom>
              <a:avLst/>
              <a:gdLst>
                <a:gd name="T0" fmla="*/ 2162 w 710"/>
                <a:gd name="T1" fmla="*/ 0 h 100"/>
                <a:gd name="T2" fmla="*/ 8276 w 710"/>
                <a:gd name="T3" fmla="*/ 66 h 100"/>
                <a:gd name="T4" fmla="*/ 9523 w 710"/>
                <a:gd name="T5" fmla="*/ 1332 h 100"/>
                <a:gd name="T6" fmla="*/ 0 w 710"/>
                <a:gd name="T7" fmla="*/ 1332 h 100"/>
                <a:gd name="T8" fmla="*/ 2162 w 710"/>
                <a:gd name="T9" fmla="*/ 0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0"/>
                <a:gd name="T16" fmla="*/ 0 h 100"/>
                <a:gd name="T17" fmla="*/ 710 w 710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0" h="100">
                  <a:moveTo>
                    <a:pt x="161" y="0"/>
                  </a:moveTo>
                  <a:lnTo>
                    <a:pt x="617" y="5"/>
                  </a:lnTo>
                  <a:lnTo>
                    <a:pt x="710" y="100"/>
                  </a:lnTo>
                  <a:lnTo>
                    <a:pt x="0" y="100"/>
                  </a:lnTo>
                  <a:lnTo>
                    <a:pt x="161" y="0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7" name="Freeform 94">
              <a:extLst>
                <a:ext uri="{FF2B5EF4-FFF2-40B4-BE49-F238E27FC236}">
                  <a16:creationId xmlns:a16="http://schemas.microsoft.com/office/drawing/2014/main" id="{11B6E755-1AFA-EB9F-288F-B1B486D8A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8" y="324"/>
              <a:ext cx="40" cy="221"/>
            </a:xfrm>
            <a:custGeom>
              <a:avLst/>
              <a:gdLst>
                <a:gd name="T0" fmla="*/ 0 w 17"/>
                <a:gd name="T1" fmla="*/ 927 h 93"/>
                <a:gd name="T2" fmla="*/ 12 w 17"/>
                <a:gd name="T3" fmla="*/ 57 h 93"/>
                <a:gd name="T4" fmla="*/ 193 w 17"/>
                <a:gd name="T5" fmla="*/ 0 h 93"/>
                <a:gd name="T6" fmla="*/ 193 w 17"/>
                <a:gd name="T7" fmla="*/ 927 h 93"/>
                <a:gd name="T8" fmla="*/ 0 w 17"/>
                <a:gd name="T9" fmla="*/ 927 h 93"/>
                <a:gd name="T10" fmla="*/ 0 w 17"/>
                <a:gd name="T11" fmla="*/ 927 h 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93"/>
                <a:gd name="T20" fmla="*/ 17 w 17"/>
                <a:gd name="T21" fmla="*/ 93 h 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93">
                  <a:moveTo>
                    <a:pt x="0" y="69"/>
                  </a:moveTo>
                  <a:cubicBezTo>
                    <a:pt x="1" y="47"/>
                    <a:pt x="1" y="25"/>
                    <a:pt x="1" y="4"/>
                  </a:cubicBezTo>
                  <a:cubicBezTo>
                    <a:pt x="6" y="2"/>
                    <a:pt x="10" y="1"/>
                    <a:pt x="15" y="0"/>
                  </a:cubicBezTo>
                  <a:cubicBezTo>
                    <a:pt x="15" y="23"/>
                    <a:pt x="15" y="46"/>
                    <a:pt x="15" y="69"/>
                  </a:cubicBezTo>
                  <a:cubicBezTo>
                    <a:pt x="17" y="93"/>
                    <a:pt x="1" y="93"/>
                    <a:pt x="0" y="69"/>
                  </a:cubicBezTo>
                  <a:close/>
                </a:path>
              </a:pathLst>
            </a:custGeom>
            <a:solidFill>
              <a:srgbClr val="D0D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8" name="Freeform 95">
              <a:extLst>
                <a:ext uri="{FF2B5EF4-FFF2-40B4-BE49-F238E27FC236}">
                  <a16:creationId xmlns:a16="http://schemas.microsoft.com/office/drawing/2014/main" id="{759E4235-2EBB-9F25-CF28-F574F0AF0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8" y="324"/>
              <a:ext cx="40" cy="221"/>
            </a:xfrm>
            <a:custGeom>
              <a:avLst/>
              <a:gdLst>
                <a:gd name="T0" fmla="*/ 0 w 17"/>
                <a:gd name="T1" fmla="*/ 927 h 93"/>
                <a:gd name="T2" fmla="*/ 12 w 17"/>
                <a:gd name="T3" fmla="*/ 57 h 93"/>
                <a:gd name="T4" fmla="*/ 193 w 17"/>
                <a:gd name="T5" fmla="*/ 0 h 93"/>
                <a:gd name="T6" fmla="*/ 193 w 17"/>
                <a:gd name="T7" fmla="*/ 927 h 93"/>
                <a:gd name="T8" fmla="*/ 0 w 17"/>
                <a:gd name="T9" fmla="*/ 927 h 93"/>
                <a:gd name="T10" fmla="*/ 0 w 17"/>
                <a:gd name="T11" fmla="*/ 927 h 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93"/>
                <a:gd name="T20" fmla="*/ 17 w 17"/>
                <a:gd name="T21" fmla="*/ 93 h 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93">
                  <a:moveTo>
                    <a:pt x="0" y="69"/>
                  </a:moveTo>
                  <a:cubicBezTo>
                    <a:pt x="1" y="47"/>
                    <a:pt x="1" y="25"/>
                    <a:pt x="1" y="4"/>
                  </a:cubicBezTo>
                  <a:cubicBezTo>
                    <a:pt x="6" y="2"/>
                    <a:pt x="10" y="1"/>
                    <a:pt x="15" y="0"/>
                  </a:cubicBezTo>
                  <a:cubicBezTo>
                    <a:pt x="15" y="23"/>
                    <a:pt x="15" y="46"/>
                    <a:pt x="15" y="69"/>
                  </a:cubicBezTo>
                  <a:cubicBezTo>
                    <a:pt x="17" y="93"/>
                    <a:pt x="1" y="93"/>
                    <a:pt x="0" y="69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9" name="Freeform 96">
              <a:extLst>
                <a:ext uri="{FF2B5EF4-FFF2-40B4-BE49-F238E27FC236}">
                  <a16:creationId xmlns:a16="http://schemas.microsoft.com/office/drawing/2014/main" id="{5FD23E4F-A35F-15F3-C0C3-7F12466B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" y="286"/>
              <a:ext cx="64" cy="72"/>
            </a:xfrm>
            <a:custGeom>
              <a:avLst/>
              <a:gdLst>
                <a:gd name="T0" fmla="*/ 0 w 27"/>
                <a:gd name="T1" fmla="*/ 98 h 30"/>
                <a:gd name="T2" fmla="*/ 263 w 27"/>
                <a:gd name="T3" fmla="*/ 0 h 30"/>
                <a:gd name="T4" fmla="*/ 360 w 27"/>
                <a:gd name="T5" fmla="*/ 288 h 30"/>
                <a:gd name="T6" fmla="*/ 185 w 27"/>
                <a:gd name="T7" fmla="*/ 206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30"/>
                <a:gd name="T14" fmla="*/ 27 w 27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30">
                  <a:moveTo>
                    <a:pt x="0" y="7"/>
                  </a:moveTo>
                  <a:cubicBezTo>
                    <a:pt x="5" y="4"/>
                    <a:pt x="15" y="3"/>
                    <a:pt x="20" y="0"/>
                  </a:cubicBezTo>
                  <a:cubicBezTo>
                    <a:pt x="23" y="7"/>
                    <a:pt x="23" y="14"/>
                    <a:pt x="27" y="21"/>
                  </a:cubicBezTo>
                  <a:cubicBezTo>
                    <a:pt x="24" y="30"/>
                    <a:pt x="16" y="20"/>
                    <a:pt x="14" y="15"/>
                  </a:cubicBezTo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0" name="Freeform 97">
              <a:extLst>
                <a:ext uri="{FF2B5EF4-FFF2-40B4-BE49-F238E27FC236}">
                  <a16:creationId xmlns:a16="http://schemas.microsoft.com/office/drawing/2014/main" id="{89151D86-B52A-2004-805E-897B96F16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5" y="320"/>
              <a:ext cx="62" cy="73"/>
            </a:xfrm>
            <a:custGeom>
              <a:avLst/>
              <a:gdLst>
                <a:gd name="T0" fmla="*/ 0 w 26"/>
                <a:gd name="T1" fmla="*/ 106 h 31"/>
                <a:gd name="T2" fmla="*/ 272 w 26"/>
                <a:gd name="T3" fmla="*/ 0 h 31"/>
                <a:gd name="T4" fmla="*/ 353 w 26"/>
                <a:gd name="T5" fmla="*/ 271 h 31"/>
                <a:gd name="T6" fmla="*/ 188 w 26"/>
                <a:gd name="T7" fmla="*/ 21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31"/>
                <a:gd name="T14" fmla="*/ 26 w 26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31">
                  <a:moveTo>
                    <a:pt x="0" y="8"/>
                  </a:moveTo>
                  <a:cubicBezTo>
                    <a:pt x="5" y="4"/>
                    <a:pt x="14" y="4"/>
                    <a:pt x="20" y="0"/>
                  </a:cubicBezTo>
                  <a:cubicBezTo>
                    <a:pt x="23" y="7"/>
                    <a:pt x="23" y="14"/>
                    <a:pt x="26" y="21"/>
                  </a:cubicBezTo>
                  <a:cubicBezTo>
                    <a:pt x="24" y="31"/>
                    <a:pt x="16" y="20"/>
                    <a:pt x="14" y="16"/>
                  </a:cubicBezTo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1" name="Freeform 98">
              <a:extLst>
                <a:ext uri="{FF2B5EF4-FFF2-40B4-BE49-F238E27FC236}">
                  <a16:creationId xmlns:a16="http://schemas.microsoft.com/office/drawing/2014/main" id="{162258C8-7D83-3971-58AB-B130F5219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" y="586"/>
              <a:ext cx="138" cy="211"/>
            </a:xfrm>
            <a:custGeom>
              <a:avLst/>
              <a:gdLst>
                <a:gd name="T0" fmla="*/ 780 w 58"/>
                <a:gd name="T1" fmla="*/ 173 h 89"/>
                <a:gd name="T2" fmla="*/ 0 w 58"/>
                <a:gd name="T3" fmla="*/ 1185 h 89"/>
                <a:gd name="T4" fmla="*/ 95 w 58"/>
                <a:gd name="T5" fmla="*/ 0 h 89"/>
                <a:gd name="T6" fmla="*/ 780 w 58"/>
                <a:gd name="T7" fmla="*/ 173 h 89"/>
                <a:gd name="T8" fmla="*/ 780 w 58"/>
                <a:gd name="T9" fmla="*/ 173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89"/>
                <a:gd name="T17" fmla="*/ 58 w 58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89">
                  <a:moveTo>
                    <a:pt x="58" y="13"/>
                  </a:moveTo>
                  <a:cubicBezTo>
                    <a:pt x="30" y="41"/>
                    <a:pt x="18" y="54"/>
                    <a:pt x="0" y="89"/>
                  </a:cubicBezTo>
                  <a:cubicBezTo>
                    <a:pt x="2" y="59"/>
                    <a:pt x="5" y="30"/>
                    <a:pt x="7" y="0"/>
                  </a:cubicBezTo>
                  <a:cubicBezTo>
                    <a:pt x="24" y="4"/>
                    <a:pt x="41" y="9"/>
                    <a:pt x="58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2" name="Freeform 99">
              <a:extLst>
                <a:ext uri="{FF2B5EF4-FFF2-40B4-BE49-F238E27FC236}">
                  <a16:creationId xmlns:a16="http://schemas.microsoft.com/office/drawing/2014/main" id="{5AE7E111-63F5-2C18-8A00-EDAAC3C82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" y="586"/>
              <a:ext cx="138" cy="211"/>
            </a:xfrm>
            <a:custGeom>
              <a:avLst/>
              <a:gdLst>
                <a:gd name="T0" fmla="*/ 780 w 58"/>
                <a:gd name="T1" fmla="*/ 173 h 89"/>
                <a:gd name="T2" fmla="*/ 0 w 58"/>
                <a:gd name="T3" fmla="*/ 1185 h 89"/>
                <a:gd name="T4" fmla="*/ 95 w 58"/>
                <a:gd name="T5" fmla="*/ 0 h 89"/>
                <a:gd name="T6" fmla="*/ 780 w 58"/>
                <a:gd name="T7" fmla="*/ 173 h 89"/>
                <a:gd name="T8" fmla="*/ 780 w 58"/>
                <a:gd name="T9" fmla="*/ 173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89"/>
                <a:gd name="T17" fmla="*/ 58 w 58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89">
                  <a:moveTo>
                    <a:pt x="58" y="13"/>
                  </a:moveTo>
                  <a:cubicBezTo>
                    <a:pt x="30" y="41"/>
                    <a:pt x="18" y="54"/>
                    <a:pt x="0" y="89"/>
                  </a:cubicBezTo>
                  <a:cubicBezTo>
                    <a:pt x="2" y="59"/>
                    <a:pt x="5" y="30"/>
                    <a:pt x="7" y="0"/>
                  </a:cubicBezTo>
                  <a:cubicBezTo>
                    <a:pt x="24" y="4"/>
                    <a:pt x="41" y="9"/>
                    <a:pt x="58" y="13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3" name="Freeform 100">
              <a:extLst>
                <a:ext uri="{FF2B5EF4-FFF2-40B4-BE49-F238E27FC236}">
                  <a16:creationId xmlns:a16="http://schemas.microsoft.com/office/drawing/2014/main" id="{0363541A-7C8B-D9BE-E265-5453F73C4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1" y="988"/>
              <a:ext cx="238" cy="154"/>
            </a:xfrm>
            <a:custGeom>
              <a:avLst/>
              <a:gdLst>
                <a:gd name="T0" fmla="*/ 1321 w 100"/>
                <a:gd name="T1" fmla="*/ 225 h 65"/>
                <a:gd name="T2" fmla="*/ 821 w 100"/>
                <a:gd name="T3" fmla="*/ 0 h 65"/>
                <a:gd name="T4" fmla="*/ 340 w 100"/>
                <a:gd name="T5" fmla="*/ 135 h 65"/>
                <a:gd name="T6" fmla="*/ 119 w 100"/>
                <a:gd name="T7" fmla="*/ 370 h 65"/>
                <a:gd name="T8" fmla="*/ 40 w 100"/>
                <a:gd name="T9" fmla="*/ 573 h 65"/>
                <a:gd name="T10" fmla="*/ 214 w 100"/>
                <a:gd name="T11" fmla="*/ 573 h 65"/>
                <a:gd name="T12" fmla="*/ 0 w 100"/>
                <a:gd name="T13" fmla="*/ 708 h 65"/>
                <a:gd name="T14" fmla="*/ 69 w 100"/>
                <a:gd name="T15" fmla="*/ 836 h 65"/>
                <a:gd name="T16" fmla="*/ 390 w 100"/>
                <a:gd name="T17" fmla="*/ 746 h 65"/>
                <a:gd name="T18" fmla="*/ 662 w 100"/>
                <a:gd name="T19" fmla="*/ 640 h 65"/>
                <a:gd name="T20" fmla="*/ 1347 w 100"/>
                <a:gd name="T21" fmla="*/ 815 h 65"/>
                <a:gd name="T22" fmla="*/ 1321 w 100"/>
                <a:gd name="T23" fmla="*/ 225 h 65"/>
                <a:gd name="T24" fmla="*/ 1321 w 100"/>
                <a:gd name="T25" fmla="*/ 225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0"/>
                <a:gd name="T40" fmla="*/ 0 h 65"/>
                <a:gd name="T41" fmla="*/ 100 w 100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0" h="65">
                  <a:moveTo>
                    <a:pt x="98" y="17"/>
                  </a:moveTo>
                  <a:cubicBezTo>
                    <a:pt x="86" y="11"/>
                    <a:pt x="73" y="6"/>
                    <a:pt x="61" y="0"/>
                  </a:cubicBezTo>
                  <a:cubicBezTo>
                    <a:pt x="50" y="4"/>
                    <a:pt x="36" y="7"/>
                    <a:pt x="25" y="10"/>
                  </a:cubicBezTo>
                  <a:cubicBezTo>
                    <a:pt x="19" y="16"/>
                    <a:pt x="16" y="23"/>
                    <a:pt x="9" y="28"/>
                  </a:cubicBezTo>
                  <a:cubicBezTo>
                    <a:pt x="7" y="33"/>
                    <a:pt x="5" y="38"/>
                    <a:pt x="3" y="43"/>
                  </a:cubicBezTo>
                  <a:cubicBezTo>
                    <a:pt x="7" y="43"/>
                    <a:pt x="12" y="43"/>
                    <a:pt x="16" y="43"/>
                  </a:cubicBezTo>
                  <a:cubicBezTo>
                    <a:pt x="11" y="46"/>
                    <a:pt x="5" y="49"/>
                    <a:pt x="0" y="53"/>
                  </a:cubicBezTo>
                  <a:cubicBezTo>
                    <a:pt x="1" y="56"/>
                    <a:pt x="3" y="59"/>
                    <a:pt x="5" y="63"/>
                  </a:cubicBezTo>
                  <a:cubicBezTo>
                    <a:pt x="13" y="60"/>
                    <a:pt x="21" y="58"/>
                    <a:pt x="29" y="56"/>
                  </a:cubicBezTo>
                  <a:cubicBezTo>
                    <a:pt x="36" y="53"/>
                    <a:pt x="42" y="51"/>
                    <a:pt x="49" y="48"/>
                  </a:cubicBezTo>
                  <a:cubicBezTo>
                    <a:pt x="64" y="65"/>
                    <a:pt x="78" y="60"/>
                    <a:pt x="100" y="61"/>
                  </a:cubicBezTo>
                  <a:cubicBezTo>
                    <a:pt x="100" y="46"/>
                    <a:pt x="99" y="31"/>
                    <a:pt x="98" y="17"/>
                  </a:cubicBezTo>
                  <a:close/>
                </a:path>
              </a:pathLst>
            </a:custGeom>
            <a:solidFill>
              <a:srgbClr val="E7C5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4" name="Freeform 101">
              <a:extLst>
                <a:ext uri="{FF2B5EF4-FFF2-40B4-BE49-F238E27FC236}">
                  <a16:creationId xmlns:a16="http://schemas.microsoft.com/office/drawing/2014/main" id="{973E1D33-198F-8F0C-8D6A-9BDD95343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1" y="988"/>
              <a:ext cx="238" cy="154"/>
            </a:xfrm>
            <a:custGeom>
              <a:avLst/>
              <a:gdLst>
                <a:gd name="T0" fmla="*/ 1321 w 100"/>
                <a:gd name="T1" fmla="*/ 225 h 65"/>
                <a:gd name="T2" fmla="*/ 821 w 100"/>
                <a:gd name="T3" fmla="*/ 0 h 65"/>
                <a:gd name="T4" fmla="*/ 340 w 100"/>
                <a:gd name="T5" fmla="*/ 135 h 65"/>
                <a:gd name="T6" fmla="*/ 119 w 100"/>
                <a:gd name="T7" fmla="*/ 370 h 65"/>
                <a:gd name="T8" fmla="*/ 40 w 100"/>
                <a:gd name="T9" fmla="*/ 573 h 65"/>
                <a:gd name="T10" fmla="*/ 214 w 100"/>
                <a:gd name="T11" fmla="*/ 573 h 65"/>
                <a:gd name="T12" fmla="*/ 0 w 100"/>
                <a:gd name="T13" fmla="*/ 708 h 65"/>
                <a:gd name="T14" fmla="*/ 69 w 100"/>
                <a:gd name="T15" fmla="*/ 836 h 65"/>
                <a:gd name="T16" fmla="*/ 390 w 100"/>
                <a:gd name="T17" fmla="*/ 746 h 65"/>
                <a:gd name="T18" fmla="*/ 662 w 100"/>
                <a:gd name="T19" fmla="*/ 640 h 65"/>
                <a:gd name="T20" fmla="*/ 1347 w 100"/>
                <a:gd name="T21" fmla="*/ 815 h 65"/>
                <a:gd name="T22" fmla="*/ 1321 w 100"/>
                <a:gd name="T23" fmla="*/ 225 h 65"/>
                <a:gd name="T24" fmla="*/ 1321 w 100"/>
                <a:gd name="T25" fmla="*/ 225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0"/>
                <a:gd name="T40" fmla="*/ 0 h 65"/>
                <a:gd name="T41" fmla="*/ 100 w 100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0" h="65">
                  <a:moveTo>
                    <a:pt x="98" y="17"/>
                  </a:moveTo>
                  <a:cubicBezTo>
                    <a:pt x="86" y="11"/>
                    <a:pt x="73" y="6"/>
                    <a:pt x="61" y="0"/>
                  </a:cubicBezTo>
                  <a:cubicBezTo>
                    <a:pt x="50" y="4"/>
                    <a:pt x="36" y="7"/>
                    <a:pt x="25" y="10"/>
                  </a:cubicBezTo>
                  <a:cubicBezTo>
                    <a:pt x="19" y="16"/>
                    <a:pt x="16" y="23"/>
                    <a:pt x="9" y="28"/>
                  </a:cubicBezTo>
                  <a:cubicBezTo>
                    <a:pt x="7" y="33"/>
                    <a:pt x="5" y="38"/>
                    <a:pt x="3" y="43"/>
                  </a:cubicBezTo>
                  <a:cubicBezTo>
                    <a:pt x="7" y="43"/>
                    <a:pt x="12" y="43"/>
                    <a:pt x="16" y="43"/>
                  </a:cubicBezTo>
                  <a:cubicBezTo>
                    <a:pt x="11" y="46"/>
                    <a:pt x="5" y="49"/>
                    <a:pt x="0" y="53"/>
                  </a:cubicBezTo>
                  <a:cubicBezTo>
                    <a:pt x="1" y="56"/>
                    <a:pt x="3" y="59"/>
                    <a:pt x="5" y="63"/>
                  </a:cubicBezTo>
                  <a:cubicBezTo>
                    <a:pt x="13" y="60"/>
                    <a:pt x="21" y="58"/>
                    <a:pt x="29" y="56"/>
                  </a:cubicBezTo>
                  <a:cubicBezTo>
                    <a:pt x="36" y="53"/>
                    <a:pt x="42" y="51"/>
                    <a:pt x="49" y="48"/>
                  </a:cubicBezTo>
                  <a:cubicBezTo>
                    <a:pt x="64" y="65"/>
                    <a:pt x="78" y="60"/>
                    <a:pt x="100" y="61"/>
                  </a:cubicBezTo>
                  <a:cubicBezTo>
                    <a:pt x="100" y="46"/>
                    <a:pt x="99" y="31"/>
                    <a:pt x="98" y="17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5" name="Freeform 102">
              <a:extLst>
                <a:ext uri="{FF2B5EF4-FFF2-40B4-BE49-F238E27FC236}">
                  <a16:creationId xmlns:a16="http://schemas.microsoft.com/office/drawing/2014/main" id="{85705F51-9D2E-BAAB-2FCA-4B200599F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8" y="1011"/>
              <a:ext cx="266" cy="174"/>
            </a:xfrm>
            <a:custGeom>
              <a:avLst/>
              <a:gdLst>
                <a:gd name="T0" fmla="*/ 1190 w 112"/>
                <a:gd name="T1" fmla="*/ 0 h 73"/>
                <a:gd name="T2" fmla="*/ 976 w 112"/>
                <a:gd name="T3" fmla="*/ 977 h 73"/>
                <a:gd name="T4" fmla="*/ 575 w 112"/>
                <a:gd name="T5" fmla="*/ 961 h 73"/>
                <a:gd name="T6" fmla="*/ 321 w 112"/>
                <a:gd name="T7" fmla="*/ 0 h 73"/>
                <a:gd name="T8" fmla="*/ 1190 w 112"/>
                <a:gd name="T9" fmla="*/ 0 h 73"/>
                <a:gd name="T10" fmla="*/ 1190 w 112"/>
                <a:gd name="T11" fmla="*/ 0 h 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2"/>
                <a:gd name="T19" fmla="*/ 0 h 73"/>
                <a:gd name="T20" fmla="*/ 112 w 112"/>
                <a:gd name="T21" fmla="*/ 73 h 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2" h="73">
                  <a:moveTo>
                    <a:pt x="89" y="0"/>
                  </a:moveTo>
                  <a:cubicBezTo>
                    <a:pt x="112" y="17"/>
                    <a:pt x="105" y="67"/>
                    <a:pt x="73" y="72"/>
                  </a:cubicBezTo>
                  <a:cubicBezTo>
                    <a:pt x="61" y="73"/>
                    <a:pt x="43" y="71"/>
                    <a:pt x="43" y="71"/>
                  </a:cubicBezTo>
                  <a:cubicBezTo>
                    <a:pt x="12" y="68"/>
                    <a:pt x="0" y="26"/>
                    <a:pt x="24" y="0"/>
                  </a:cubicBezTo>
                  <a:cubicBezTo>
                    <a:pt x="45" y="5"/>
                    <a:pt x="66" y="8"/>
                    <a:pt x="89" y="0"/>
                  </a:cubicBezTo>
                  <a:close/>
                </a:path>
              </a:pathLst>
            </a:custGeom>
            <a:solidFill>
              <a:srgbClr val="60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6" name="Freeform 103">
              <a:extLst>
                <a:ext uri="{FF2B5EF4-FFF2-40B4-BE49-F238E27FC236}">
                  <a16:creationId xmlns:a16="http://schemas.microsoft.com/office/drawing/2014/main" id="{C284CF9F-C64F-5030-6087-E97550B10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8" y="1011"/>
              <a:ext cx="266" cy="174"/>
            </a:xfrm>
            <a:custGeom>
              <a:avLst/>
              <a:gdLst>
                <a:gd name="T0" fmla="*/ 1190 w 112"/>
                <a:gd name="T1" fmla="*/ 0 h 73"/>
                <a:gd name="T2" fmla="*/ 976 w 112"/>
                <a:gd name="T3" fmla="*/ 977 h 73"/>
                <a:gd name="T4" fmla="*/ 575 w 112"/>
                <a:gd name="T5" fmla="*/ 961 h 73"/>
                <a:gd name="T6" fmla="*/ 321 w 112"/>
                <a:gd name="T7" fmla="*/ 0 h 73"/>
                <a:gd name="T8" fmla="*/ 1190 w 112"/>
                <a:gd name="T9" fmla="*/ 0 h 73"/>
                <a:gd name="T10" fmla="*/ 1190 w 112"/>
                <a:gd name="T11" fmla="*/ 0 h 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2"/>
                <a:gd name="T19" fmla="*/ 0 h 73"/>
                <a:gd name="T20" fmla="*/ 112 w 112"/>
                <a:gd name="T21" fmla="*/ 73 h 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2" h="73">
                  <a:moveTo>
                    <a:pt x="89" y="0"/>
                  </a:moveTo>
                  <a:cubicBezTo>
                    <a:pt x="112" y="17"/>
                    <a:pt x="105" y="67"/>
                    <a:pt x="73" y="72"/>
                  </a:cubicBezTo>
                  <a:cubicBezTo>
                    <a:pt x="61" y="73"/>
                    <a:pt x="43" y="71"/>
                    <a:pt x="43" y="71"/>
                  </a:cubicBezTo>
                  <a:cubicBezTo>
                    <a:pt x="12" y="68"/>
                    <a:pt x="0" y="26"/>
                    <a:pt x="24" y="0"/>
                  </a:cubicBezTo>
                  <a:cubicBezTo>
                    <a:pt x="45" y="5"/>
                    <a:pt x="66" y="8"/>
                    <a:pt x="89" y="0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7" name="Freeform 104">
              <a:extLst>
                <a:ext uri="{FF2B5EF4-FFF2-40B4-BE49-F238E27FC236}">
                  <a16:creationId xmlns:a16="http://schemas.microsoft.com/office/drawing/2014/main" id="{F714D715-81CD-3E88-2267-5BD5C7936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6" y="1037"/>
              <a:ext cx="197" cy="134"/>
            </a:xfrm>
            <a:custGeom>
              <a:avLst/>
              <a:gdLst>
                <a:gd name="T0" fmla="*/ 885 w 83"/>
                <a:gd name="T1" fmla="*/ 12 h 56"/>
                <a:gd name="T2" fmla="*/ 722 w 83"/>
                <a:gd name="T3" fmla="*/ 739 h 56"/>
                <a:gd name="T4" fmla="*/ 418 w 83"/>
                <a:gd name="T5" fmla="*/ 739 h 56"/>
                <a:gd name="T6" fmla="*/ 225 w 83"/>
                <a:gd name="T7" fmla="*/ 0 h 56"/>
                <a:gd name="T8" fmla="*/ 885 w 83"/>
                <a:gd name="T9" fmla="*/ 12 h 56"/>
                <a:gd name="T10" fmla="*/ 885 w 83"/>
                <a:gd name="T11" fmla="*/ 12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56"/>
                <a:gd name="T20" fmla="*/ 83 w 83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56">
                  <a:moveTo>
                    <a:pt x="66" y="1"/>
                  </a:moveTo>
                  <a:cubicBezTo>
                    <a:pt x="83" y="13"/>
                    <a:pt x="78" y="51"/>
                    <a:pt x="54" y="54"/>
                  </a:cubicBezTo>
                  <a:cubicBezTo>
                    <a:pt x="46" y="56"/>
                    <a:pt x="31" y="54"/>
                    <a:pt x="31" y="54"/>
                  </a:cubicBezTo>
                  <a:cubicBezTo>
                    <a:pt x="8" y="51"/>
                    <a:pt x="0" y="20"/>
                    <a:pt x="17" y="0"/>
                  </a:cubicBezTo>
                  <a:cubicBezTo>
                    <a:pt x="33" y="4"/>
                    <a:pt x="49" y="7"/>
                    <a:pt x="66" y="1"/>
                  </a:cubicBezTo>
                  <a:close/>
                </a:path>
              </a:pathLst>
            </a:custGeom>
            <a:solidFill>
              <a:srgbClr val="F4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8" name="Freeform 105">
              <a:extLst>
                <a:ext uri="{FF2B5EF4-FFF2-40B4-BE49-F238E27FC236}">
                  <a16:creationId xmlns:a16="http://schemas.microsoft.com/office/drawing/2014/main" id="{1C07EFBE-4636-E71B-EAA5-0B1B8CA36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6" y="1037"/>
              <a:ext cx="197" cy="134"/>
            </a:xfrm>
            <a:custGeom>
              <a:avLst/>
              <a:gdLst>
                <a:gd name="T0" fmla="*/ 885 w 83"/>
                <a:gd name="T1" fmla="*/ 12 h 56"/>
                <a:gd name="T2" fmla="*/ 722 w 83"/>
                <a:gd name="T3" fmla="*/ 739 h 56"/>
                <a:gd name="T4" fmla="*/ 418 w 83"/>
                <a:gd name="T5" fmla="*/ 739 h 56"/>
                <a:gd name="T6" fmla="*/ 225 w 83"/>
                <a:gd name="T7" fmla="*/ 0 h 56"/>
                <a:gd name="T8" fmla="*/ 885 w 83"/>
                <a:gd name="T9" fmla="*/ 12 h 56"/>
                <a:gd name="T10" fmla="*/ 885 w 83"/>
                <a:gd name="T11" fmla="*/ 12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56"/>
                <a:gd name="T20" fmla="*/ 83 w 83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56">
                  <a:moveTo>
                    <a:pt x="66" y="1"/>
                  </a:moveTo>
                  <a:cubicBezTo>
                    <a:pt x="83" y="13"/>
                    <a:pt x="78" y="51"/>
                    <a:pt x="54" y="54"/>
                  </a:cubicBezTo>
                  <a:cubicBezTo>
                    <a:pt x="46" y="56"/>
                    <a:pt x="31" y="54"/>
                    <a:pt x="31" y="54"/>
                  </a:cubicBezTo>
                  <a:cubicBezTo>
                    <a:pt x="8" y="51"/>
                    <a:pt x="0" y="20"/>
                    <a:pt x="17" y="0"/>
                  </a:cubicBezTo>
                  <a:cubicBezTo>
                    <a:pt x="33" y="4"/>
                    <a:pt x="49" y="7"/>
                    <a:pt x="66" y="1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9" name="Freeform 106">
              <a:extLst>
                <a:ext uri="{FF2B5EF4-FFF2-40B4-BE49-F238E27FC236}">
                  <a16:creationId xmlns:a16="http://schemas.microsoft.com/office/drawing/2014/main" id="{E4FEF47E-F294-CAC4-527B-5A5681E04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" y="881"/>
              <a:ext cx="154" cy="149"/>
            </a:xfrm>
            <a:custGeom>
              <a:avLst/>
              <a:gdLst>
                <a:gd name="T0" fmla="*/ 0 w 65"/>
                <a:gd name="T1" fmla="*/ 726 h 63"/>
                <a:gd name="T2" fmla="*/ 156 w 65"/>
                <a:gd name="T3" fmla="*/ 582 h 63"/>
                <a:gd name="T4" fmla="*/ 320 w 65"/>
                <a:gd name="T5" fmla="*/ 409 h 63"/>
                <a:gd name="T6" fmla="*/ 320 w 65"/>
                <a:gd name="T7" fmla="*/ 78 h 63"/>
                <a:gd name="T8" fmla="*/ 225 w 65"/>
                <a:gd name="T9" fmla="*/ 0 h 63"/>
                <a:gd name="T10" fmla="*/ 689 w 65"/>
                <a:gd name="T11" fmla="*/ 0 h 63"/>
                <a:gd name="T12" fmla="*/ 583 w 65"/>
                <a:gd name="T13" fmla="*/ 78 h 63"/>
                <a:gd name="T14" fmla="*/ 573 w 65"/>
                <a:gd name="T15" fmla="*/ 397 h 63"/>
                <a:gd name="T16" fmla="*/ 865 w 65"/>
                <a:gd name="T17" fmla="*/ 726 h 63"/>
                <a:gd name="T18" fmla="*/ 0 w 65"/>
                <a:gd name="T19" fmla="*/ 726 h 63"/>
                <a:gd name="T20" fmla="*/ 0 w 65"/>
                <a:gd name="T21" fmla="*/ 726 h 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63"/>
                <a:gd name="T35" fmla="*/ 65 w 65"/>
                <a:gd name="T36" fmla="*/ 63 h 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63">
                  <a:moveTo>
                    <a:pt x="0" y="55"/>
                  </a:moveTo>
                  <a:cubicBezTo>
                    <a:pt x="3" y="51"/>
                    <a:pt x="7" y="47"/>
                    <a:pt x="12" y="44"/>
                  </a:cubicBezTo>
                  <a:cubicBezTo>
                    <a:pt x="15" y="40"/>
                    <a:pt x="22" y="36"/>
                    <a:pt x="24" y="31"/>
                  </a:cubicBezTo>
                  <a:cubicBezTo>
                    <a:pt x="25" y="23"/>
                    <a:pt x="24" y="14"/>
                    <a:pt x="24" y="6"/>
                  </a:cubicBezTo>
                  <a:cubicBezTo>
                    <a:pt x="21" y="3"/>
                    <a:pt x="20" y="2"/>
                    <a:pt x="17" y="0"/>
                  </a:cubicBezTo>
                  <a:cubicBezTo>
                    <a:pt x="30" y="0"/>
                    <a:pt x="40" y="0"/>
                    <a:pt x="52" y="0"/>
                  </a:cubicBezTo>
                  <a:cubicBezTo>
                    <a:pt x="50" y="2"/>
                    <a:pt x="47" y="4"/>
                    <a:pt x="44" y="6"/>
                  </a:cubicBezTo>
                  <a:cubicBezTo>
                    <a:pt x="43" y="14"/>
                    <a:pt x="44" y="22"/>
                    <a:pt x="43" y="30"/>
                  </a:cubicBezTo>
                  <a:cubicBezTo>
                    <a:pt x="43" y="37"/>
                    <a:pt x="54" y="46"/>
                    <a:pt x="65" y="55"/>
                  </a:cubicBezTo>
                  <a:cubicBezTo>
                    <a:pt x="50" y="63"/>
                    <a:pt x="28" y="63"/>
                    <a:pt x="0" y="55"/>
                  </a:cubicBezTo>
                  <a:close/>
                </a:path>
              </a:pathLst>
            </a:custGeom>
            <a:solidFill>
              <a:srgbClr val="D0D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0" name="Freeform 107">
              <a:extLst>
                <a:ext uri="{FF2B5EF4-FFF2-40B4-BE49-F238E27FC236}">
                  <a16:creationId xmlns:a16="http://schemas.microsoft.com/office/drawing/2014/main" id="{F4039946-EF38-9582-8E89-4A6A15400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" y="881"/>
              <a:ext cx="154" cy="149"/>
            </a:xfrm>
            <a:custGeom>
              <a:avLst/>
              <a:gdLst>
                <a:gd name="T0" fmla="*/ 0 w 65"/>
                <a:gd name="T1" fmla="*/ 726 h 63"/>
                <a:gd name="T2" fmla="*/ 156 w 65"/>
                <a:gd name="T3" fmla="*/ 582 h 63"/>
                <a:gd name="T4" fmla="*/ 320 w 65"/>
                <a:gd name="T5" fmla="*/ 409 h 63"/>
                <a:gd name="T6" fmla="*/ 320 w 65"/>
                <a:gd name="T7" fmla="*/ 78 h 63"/>
                <a:gd name="T8" fmla="*/ 225 w 65"/>
                <a:gd name="T9" fmla="*/ 0 h 63"/>
                <a:gd name="T10" fmla="*/ 689 w 65"/>
                <a:gd name="T11" fmla="*/ 0 h 63"/>
                <a:gd name="T12" fmla="*/ 583 w 65"/>
                <a:gd name="T13" fmla="*/ 78 h 63"/>
                <a:gd name="T14" fmla="*/ 573 w 65"/>
                <a:gd name="T15" fmla="*/ 397 h 63"/>
                <a:gd name="T16" fmla="*/ 865 w 65"/>
                <a:gd name="T17" fmla="*/ 726 h 63"/>
                <a:gd name="T18" fmla="*/ 0 w 65"/>
                <a:gd name="T19" fmla="*/ 726 h 63"/>
                <a:gd name="T20" fmla="*/ 0 w 65"/>
                <a:gd name="T21" fmla="*/ 726 h 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63"/>
                <a:gd name="T35" fmla="*/ 65 w 65"/>
                <a:gd name="T36" fmla="*/ 63 h 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63">
                  <a:moveTo>
                    <a:pt x="0" y="55"/>
                  </a:moveTo>
                  <a:cubicBezTo>
                    <a:pt x="3" y="51"/>
                    <a:pt x="7" y="47"/>
                    <a:pt x="12" y="44"/>
                  </a:cubicBezTo>
                  <a:cubicBezTo>
                    <a:pt x="15" y="40"/>
                    <a:pt x="22" y="36"/>
                    <a:pt x="24" y="31"/>
                  </a:cubicBezTo>
                  <a:cubicBezTo>
                    <a:pt x="25" y="23"/>
                    <a:pt x="24" y="14"/>
                    <a:pt x="24" y="6"/>
                  </a:cubicBezTo>
                  <a:cubicBezTo>
                    <a:pt x="21" y="3"/>
                    <a:pt x="20" y="2"/>
                    <a:pt x="17" y="0"/>
                  </a:cubicBezTo>
                  <a:cubicBezTo>
                    <a:pt x="30" y="0"/>
                    <a:pt x="40" y="0"/>
                    <a:pt x="52" y="0"/>
                  </a:cubicBezTo>
                  <a:cubicBezTo>
                    <a:pt x="50" y="2"/>
                    <a:pt x="47" y="4"/>
                    <a:pt x="44" y="6"/>
                  </a:cubicBezTo>
                  <a:cubicBezTo>
                    <a:pt x="43" y="14"/>
                    <a:pt x="44" y="22"/>
                    <a:pt x="43" y="30"/>
                  </a:cubicBezTo>
                  <a:cubicBezTo>
                    <a:pt x="43" y="37"/>
                    <a:pt x="54" y="46"/>
                    <a:pt x="65" y="55"/>
                  </a:cubicBezTo>
                  <a:cubicBezTo>
                    <a:pt x="50" y="63"/>
                    <a:pt x="28" y="63"/>
                    <a:pt x="0" y="55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1" name="Freeform 108">
              <a:extLst>
                <a:ext uri="{FF2B5EF4-FFF2-40B4-BE49-F238E27FC236}">
                  <a16:creationId xmlns:a16="http://schemas.microsoft.com/office/drawing/2014/main" id="{7ED1AA99-C5CB-9E81-CB31-B66D5D1E1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942"/>
              <a:ext cx="116" cy="112"/>
            </a:xfrm>
            <a:custGeom>
              <a:avLst/>
              <a:gdLst>
                <a:gd name="T0" fmla="*/ 0 w 49"/>
                <a:gd name="T1" fmla="*/ 539 h 47"/>
                <a:gd name="T2" fmla="*/ 135 w 49"/>
                <a:gd name="T3" fmla="*/ 448 h 47"/>
                <a:gd name="T4" fmla="*/ 253 w 49"/>
                <a:gd name="T5" fmla="*/ 312 h 47"/>
                <a:gd name="T6" fmla="*/ 253 w 49"/>
                <a:gd name="T7" fmla="*/ 57 h 47"/>
                <a:gd name="T8" fmla="*/ 173 w 49"/>
                <a:gd name="T9" fmla="*/ 0 h 47"/>
                <a:gd name="T10" fmla="*/ 533 w 49"/>
                <a:gd name="T11" fmla="*/ 0 h 47"/>
                <a:gd name="T12" fmla="*/ 447 w 49"/>
                <a:gd name="T13" fmla="*/ 69 h 47"/>
                <a:gd name="T14" fmla="*/ 438 w 49"/>
                <a:gd name="T15" fmla="*/ 295 h 47"/>
                <a:gd name="T16" fmla="*/ 651 w 49"/>
                <a:gd name="T17" fmla="*/ 558 h 47"/>
                <a:gd name="T18" fmla="*/ 0 w 49"/>
                <a:gd name="T19" fmla="*/ 539 h 47"/>
                <a:gd name="T20" fmla="*/ 0 w 49"/>
                <a:gd name="T21" fmla="*/ 539 h 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"/>
                <a:gd name="T34" fmla="*/ 0 h 47"/>
                <a:gd name="T35" fmla="*/ 49 w 49"/>
                <a:gd name="T36" fmla="*/ 47 h 4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" h="47">
                  <a:moveTo>
                    <a:pt x="0" y="40"/>
                  </a:moveTo>
                  <a:cubicBezTo>
                    <a:pt x="3" y="38"/>
                    <a:pt x="6" y="35"/>
                    <a:pt x="10" y="33"/>
                  </a:cubicBezTo>
                  <a:cubicBezTo>
                    <a:pt x="12" y="30"/>
                    <a:pt x="17" y="26"/>
                    <a:pt x="19" y="23"/>
                  </a:cubicBezTo>
                  <a:cubicBezTo>
                    <a:pt x="19" y="17"/>
                    <a:pt x="18" y="10"/>
                    <a:pt x="19" y="4"/>
                  </a:cubicBezTo>
                  <a:cubicBezTo>
                    <a:pt x="16" y="2"/>
                    <a:pt x="16" y="1"/>
                    <a:pt x="13" y="0"/>
                  </a:cubicBezTo>
                  <a:cubicBezTo>
                    <a:pt x="23" y="0"/>
                    <a:pt x="30" y="0"/>
                    <a:pt x="40" y="0"/>
                  </a:cubicBezTo>
                  <a:cubicBezTo>
                    <a:pt x="38" y="1"/>
                    <a:pt x="36" y="3"/>
                    <a:pt x="34" y="5"/>
                  </a:cubicBezTo>
                  <a:cubicBezTo>
                    <a:pt x="33" y="10"/>
                    <a:pt x="34" y="16"/>
                    <a:pt x="33" y="22"/>
                  </a:cubicBezTo>
                  <a:cubicBezTo>
                    <a:pt x="33" y="27"/>
                    <a:pt x="41" y="34"/>
                    <a:pt x="49" y="41"/>
                  </a:cubicBezTo>
                  <a:cubicBezTo>
                    <a:pt x="38" y="47"/>
                    <a:pt x="22" y="47"/>
                    <a:pt x="0" y="40"/>
                  </a:cubicBezTo>
                  <a:close/>
                </a:path>
              </a:pathLst>
            </a:custGeom>
            <a:solidFill>
              <a:srgbClr val="D0D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2" name="Freeform 109">
              <a:extLst>
                <a:ext uri="{FF2B5EF4-FFF2-40B4-BE49-F238E27FC236}">
                  <a16:creationId xmlns:a16="http://schemas.microsoft.com/office/drawing/2014/main" id="{C617B206-E0AA-419A-F58C-7A56F273A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942"/>
              <a:ext cx="116" cy="112"/>
            </a:xfrm>
            <a:custGeom>
              <a:avLst/>
              <a:gdLst>
                <a:gd name="T0" fmla="*/ 0 w 49"/>
                <a:gd name="T1" fmla="*/ 539 h 47"/>
                <a:gd name="T2" fmla="*/ 135 w 49"/>
                <a:gd name="T3" fmla="*/ 448 h 47"/>
                <a:gd name="T4" fmla="*/ 253 w 49"/>
                <a:gd name="T5" fmla="*/ 312 h 47"/>
                <a:gd name="T6" fmla="*/ 253 w 49"/>
                <a:gd name="T7" fmla="*/ 57 h 47"/>
                <a:gd name="T8" fmla="*/ 173 w 49"/>
                <a:gd name="T9" fmla="*/ 0 h 47"/>
                <a:gd name="T10" fmla="*/ 533 w 49"/>
                <a:gd name="T11" fmla="*/ 0 h 47"/>
                <a:gd name="T12" fmla="*/ 447 w 49"/>
                <a:gd name="T13" fmla="*/ 69 h 47"/>
                <a:gd name="T14" fmla="*/ 438 w 49"/>
                <a:gd name="T15" fmla="*/ 295 h 47"/>
                <a:gd name="T16" fmla="*/ 651 w 49"/>
                <a:gd name="T17" fmla="*/ 558 h 47"/>
                <a:gd name="T18" fmla="*/ 0 w 49"/>
                <a:gd name="T19" fmla="*/ 539 h 47"/>
                <a:gd name="T20" fmla="*/ 0 w 49"/>
                <a:gd name="T21" fmla="*/ 539 h 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"/>
                <a:gd name="T34" fmla="*/ 0 h 47"/>
                <a:gd name="T35" fmla="*/ 49 w 49"/>
                <a:gd name="T36" fmla="*/ 47 h 4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" h="47">
                  <a:moveTo>
                    <a:pt x="0" y="40"/>
                  </a:moveTo>
                  <a:cubicBezTo>
                    <a:pt x="3" y="38"/>
                    <a:pt x="6" y="35"/>
                    <a:pt x="10" y="33"/>
                  </a:cubicBezTo>
                  <a:cubicBezTo>
                    <a:pt x="12" y="30"/>
                    <a:pt x="17" y="26"/>
                    <a:pt x="19" y="23"/>
                  </a:cubicBezTo>
                  <a:cubicBezTo>
                    <a:pt x="19" y="17"/>
                    <a:pt x="18" y="10"/>
                    <a:pt x="19" y="4"/>
                  </a:cubicBezTo>
                  <a:cubicBezTo>
                    <a:pt x="16" y="2"/>
                    <a:pt x="16" y="1"/>
                    <a:pt x="13" y="0"/>
                  </a:cubicBezTo>
                  <a:cubicBezTo>
                    <a:pt x="23" y="0"/>
                    <a:pt x="30" y="0"/>
                    <a:pt x="40" y="0"/>
                  </a:cubicBezTo>
                  <a:cubicBezTo>
                    <a:pt x="38" y="1"/>
                    <a:pt x="36" y="3"/>
                    <a:pt x="34" y="5"/>
                  </a:cubicBezTo>
                  <a:cubicBezTo>
                    <a:pt x="33" y="10"/>
                    <a:pt x="34" y="16"/>
                    <a:pt x="33" y="22"/>
                  </a:cubicBezTo>
                  <a:cubicBezTo>
                    <a:pt x="33" y="27"/>
                    <a:pt x="41" y="34"/>
                    <a:pt x="49" y="41"/>
                  </a:cubicBezTo>
                  <a:cubicBezTo>
                    <a:pt x="38" y="47"/>
                    <a:pt x="22" y="47"/>
                    <a:pt x="0" y="40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3" name="Freeform 110">
              <a:extLst>
                <a:ext uri="{FF2B5EF4-FFF2-40B4-BE49-F238E27FC236}">
                  <a16:creationId xmlns:a16="http://schemas.microsoft.com/office/drawing/2014/main" id="{77793215-FAC1-10FF-8472-0933C7455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" y="1316"/>
              <a:ext cx="1683" cy="57"/>
            </a:xfrm>
            <a:custGeom>
              <a:avLst/>
              <a:gdLst>
                <a:gd name="T0" fmla="*/ 0 w 708"/>
                <a:gd name="T1" fmla="*/ 321 h 24"/>
                <a:gd name="T2" fmla="*/ 0 w 708"/>
                <a:gd name="T3" fmla="*/ 12 h 24"/>
                <a:gd name="T4" fmla="*/ 9470 w 708"/>
                <a:gd name="T5" fmla="*/ 0 h 24"/>
                <a:gd name="T6" fmla="*/ 9511 w 708"/>
                <a:gd name="T7" fmla="*/ 321 h 24"/>
                <a:gd name="T8" fmla="*/ 0 w 708"/>
                <a:gd name="T9" fmla="*/ 32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8"/>
                <a:gd name="T16" fmla="*/ 0 h 24"/>
                <a:gd name="T17" fmla="*/ 708 w 708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8" h="24">
                  <a:moveTo>
                    <a:pt x="0" y="24"/>
                  </a:moveTo>
                  <a:lnTo>
                    <a:pt x="0" y="1"/>
                  </a:lnTo>
                  <a:lnTo>
                    <a:pt x="705" y="0"/>
                  </a:lnTo>
                  <a:lnTo>
                    <a:pt x="708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90A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4" name="Freeform 111">
              <a:extLst>
                <a:ext uri="{FF2B5EF4-FFF2-40B4-BE49-F238E27FC236}">
                  <a16:creationId xmlns:a16="http://schemas.microsoft.com/office/drawing/2014/main" id="{DAD6B265-84C5-A5A7-FD6B-E1B994E1A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" y="1316"/>
              <a:ext cx="1683" cy="57"/>
            </a:xfrm>
            <a:custGeom>
              <a:avLst/>
              <a:gdLst>
                <a:gd name="T0" fmla="*/ 0 w 708"/>
                <a:gd name="T1" fmla="*/ 321 h 24"/>
                <a:gd name="T2" fmla="*/ 0 w 708"/>
                <a:gd name="T3" fmla="*/ 12 h 24"/>
                <a:gd name="T4" fmla="*/ 9470 w 708"/>
                <a:gd name="T5" fmla="*/ 0 h 24"/>
                <a:gd name="T6" fmla="*/ 9511 w 708"/>
                <a:gd name="T7" fmla="*/ 321 h 24"/>
                <a:gd name="T8" fmla="*/ 0 w 708"/>
                <a:gd name="T9" fmla="*/ 32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8"/>
                <a:gd name="T16" fmla="*/ 0 h 24"/>
                <a:gd name="T17" fmla="*/ 708 w 708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8" h="24">
                  <a:moveTo>
                    <a:pt x="0" y="24"/>
                  </a:moveTo>
                  <a:lnTo>
                    <a:pt x="0" y="1"/>
                  </a:lnTo>
                  <a:lnTo>
                    <a:pt x="705" y="0"/>
                  </a:lnTo>
                  <a:lnTo>
                    <a:pt x="708" y="24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5" name="Freeform 112">
              <a:extLst>
                <a:ext uri="{FF2B5EF4-FFF2-40B4-BE49-F238E27FC236}">
                  <a16:creationId xmlns:a16="http://schemas.microsoft.com/office/drawing/2014/main" id="{F2C24D4C-217E-DBFD-2B52-B6B12EC9C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1064"/>
              <a:ext cx="254" cy="211"/>
            </a:xfrm>
            <a:custGeom>
              <a:avLst/>
              <a:gdLst>
                <a:gd name="T0" fmla="*/ 480 w 107"/>
                <a:gd name="T1" fmla="*/ 0 h 89"/>
                <a:gd name="T2" fmla="*/ 40 w 107"/>
                <a:gd name="T3" fmla="*/ 906 h 89"/>
                <a:gd name="T4" fmla="*/ 1272 w 107"/>
                <a:gd name="T5" fmla="*/ 894 h 89"/>
                <a:gd name="T6" fmla="*/ 935 w 107"/>
                <a:gd name="T7" fmla="*/ 40 h 89"/>
                <a:gd name="T8" fmla="*/ 935 w 107"/>
                <a:gd name="T9" fmla="*/ 40 h 89"/>
                <a:gd name="T10" fmla="*/ 480 w 107"/>
                <a:gd name="T11" fmla="*/ 0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7"/>
                <a:gd name="T19" fmla="*/ 0 h 89"/>
                <a:gd name="T20" fmla="*/ 107 w 107"/>
                <a:gd name="T21" fmla="*/ 89 h 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7" h="89">
                  <a:moveTo>
                    <a:pt x="36" y="0"/>
                  </a:moveTo>
                  <a:cubicBezTo>
                    <a:pt x="25" y="23"/>
                    <a:pt x="13" y="45"/>
                    <a:pt x="3" y="68"/>
                  </a:cubicBezTo>
                  <a:cubicBezTo>
                    <a:pt x="0" y="85"/>
                    <a:pt x="107" y="89"/>
                    <a:pt x="95" y="67"/>
                  </a:cubicBezTo>
                  <a:cubicBezTo>
                    <a:pt x="87" y="45"/>
                    <a:pt x="78" y="24"/>
                    <a:pt x="70" y="3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BBB0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6" name="Freeform 113">
              <a:extLst>
                <a:ext uri="{FF2B5EF4-FFF2-40B4-BE49-F238E27FC236}">
                  <a16:creationId xmlns:a16="http://schemas.microsoft.com/office/drawing/2014/main" id="{8F2352E4-F9D5-0F0B-BE28-BDAA02D2E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" y="1064"/>
              <a:ext cx="254" cy="211"/>
            </a:xfrm>
            <a:custGeom>
              <a:avLst/>
              <a:gdLst>
                <a:gd name="T0" fmla="*/ 480 w 107"/>
                <a:gd name="T1" fmla="*/ 0 h 89"/>
                <a:gd name="T2" fmla="*/ 40 w 107"/>
                <a:gd name="T3" fmla="*/ 906 h 89"/>
                <a:gd name="T4" fmla="*/ 1272 w 107"/>
                <a:gd name="T5" fmla="*/ 894 h 89"/>
                <a:gd name="T6" fmla="*/ 935 w 107"/>
                <a:gd name="T7" fmla="*/ 40 h 89"/>
                <a:gd name="T8" fmla="*/ 935 w 107"/>
                <a:gd name="T9" fmla="*/ 40 h 89"/>
                <a:gd name="T10" fmla="*/ 480 w 107"/>
                <a:gd name="T11" fmla="*/ 0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7"/>
                <a:gd name="T19" fmla="*/ 0 h 89"/>
                <a:gd name="T20" fmla="*/ 107 w 107"/>
                <a:gd name="T21" fmla="*/ 89 h 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7" h="89">
                  <a:moveTo>
                    <a:pt x="36" y="0"/>
                  </a:moveTo>
                  <a:cubicBezTo>
                    <a:pt x="25" y="23"/>
                    <a:pt x="13" y="45"/>
                    <a:pt x="3" y="68"/>
                  </a:cubicBezTo>
                  <a:cubicBezTo>
                    <a:pt x="0" y="85"/>
                    <a:pt x="107" y="89"/>
                    <a:pt x="95" y="67"/>
                  </a:cubicBezTo>
                  <a:cubicBezTo>
                    <a:pt x="87" y="45"/>
                    <a:pt x="78" y="24"/>
                    <a:pt x="70" y="3"/>
                  </a:cubicBezTo>
                  <a:lnTo>
                    <a:pt x="36" y="0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7" name="Freeform 114">
              <a:extLst>
                <a:ext uri="{FF2B5EF4-FFF2-40B4-BE49-F238E27FC236}">
                  <a16:creationId xmlns:a16="http://schemas.microsoft.com/office/drawing/2014/main" id="{3787F6DA-83FF-4E99-96FD-5AAE980F8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" y="916"/>
              <a:ext cx="81" cy="162"/>
            </a:xfrm>
            <a:custGeom>
              <a:avLst/>
              <a:gdLst>
                <a:gd name="T0" fmla="*/ 460 w 34"/>
                <a:gd name="T1" fmla="*/ 862 h 68"/>
                <a:gd name="T2" fmla="*/ 353 w 34"/>
                <a:gd name="T3" fmla="*/ 579 h 68"/>
                <a:gd name="T4" fmla="*/ 353 w 34"/>
                <a:gd name="T5" fmla="*/ 136 h 68"/>
                <a:gd name="T6" fmla="*/ 460 w 34"/>
                <a:gd name="T7" fmla="*/ 57 h 68"/>
                <a:gd name="T8" fmla="*/ 41 w 34"/>
                <a:gd name="T9" fmla="*/ 41 h 68"/>
                <a:gd name="T10" fmla="*/ 148 w 34"/>
                <a:gd name="T11" fmla="*/ 119 h 68"/>
                <a:gd name="T12" fmla="*/ 136 w 34"/>
                <a:gd name="T13" fmla="*/ 529 h 68"/>
                <a:gd name="T14" fmla="*/ 0 w 34"/>
                <a:gd name="T15" fmla="*/ 841 h 68"/>
                <a:gd name="T16" fmla="*/ 460 w 34"/>
                <a:gd name="T17" fmla="*/ 862 h 68"/>
                <a:gd name="T18" fmla="*/ 460 w 34"/>
                <a:gd name="T19" fmla="*/ 862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68"/>
                <a:gd name="T32" fmla="*/ 34 w 34"/>
                <a:gd name="T33" fmla="*/ 68 h 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68">
                  <a:moveTo>
                    <a:pt x="34" y="64"/>
                  </a:moveTo>
                  <a:cubicBezTo>
                    <a:pt x="32" y="57"/>
                    <a:pt x="29" y="50"/>
                    <a:pt x="26" y="43"/>
                  </a:cubicBezTo>
                  <a:cubicBezTo>
                    <a:pt x="26" y="32"/>
                    <a:pt x="26" y="21"/>
                    <a:pt x="26" y="10"/>
                  </a:cubicBezTo>
                  <a:cubicBezTo>
                    <a:pt x="29" y="8"/>
                    <a:pt x="32" y="6"/>
                    <a:pt x="34" y="4"/>
                  </a:cubicBezTo>
                  <a:cubicBezTo>
                    <a:pt x="24" y="2"/>
                    <a:pt x="14" y="0"/>
                    <a:pt x="3" y="3"/>
                  </a:cubicBezTo>
                  <a:cubicBezTo>
                    <a:pt x="7" y="5"/>
                    <a:pt x="7" y="7"/>
                    <a:pt x="11" y="9"/>
                  </a:cubicBezTo>
                  <a:cubicBezTo>
                    <a:pt x="11" y="19"/>
                    <a:pt x="11" y="29"/>
                    <a:pt x="10" y="39"/>
                  </a:cubicBezTo>
                  <a:cubicBezTo>
                    <a:pt x="7" y="47"/>
                    <a:pt x="3" y="54"/>
                    <a:pt x="0" y="62"/>
                  </a:cubicBezTo>
                  <a:cubicBezTo>
                    <a:pt x="10" y="68"/>
                    <a:pt x="22" y="66"/>
                    <a:pt x="34" y="64"/>
                  </a:cubicBezTo>
                  <a:close/>
                </a:path>
              </a:pathLst>
            </a:custGeom>
            <a:solidFill>
              <a:srgbClr val="D0DB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8" name="Freeform 115">
              <a:extLst>
                <a:ext uri="{FF2B5EF4-FFF2-40B4-BE49-F238E27FC236}">
                  <a16:creationId xmlns:a16="http://schemas.microsoft.com/office/drawing/2014/main" id="{C9DEA44E-EAA5-B97A-581A-1766F0B5C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" y="916"/>
              <a:ext cx="81" cy="162"/>
            </a:xfrm>
            <a:custGeom>
              <a:avLst/>
              <a:gdLst>
                <a:gd name="T0" fmla="*/ 460 w 34"/>
                <a:gd name="T1" fmla="*/ 862 h 68"/>
                <a:gd name="T2" fmla="*/ 353 w 34"/>
                <a:gd name="T3" fmla="*/ 579 h 68"/>
                <a:gd name="T4" fmla="*/ 353 w 34"/>
                <a:gd name="T5" fmla="*/ 136 h 68"/>
                <a:gd name="T6" fmla="*/ 460 w 34"/>
                <a:gd name="T7" fmla="*/ 57 h 68"/>
                <a:gd name="T8" fmla="*/ 41 w 34"/>
                <a:gd name="T9" fmla="*/ 41 h 68"/>
                <a:gd name="T10" fmla="*/ 148 w 34"/>
                <a:gd name="T11" fmla="*/ 119 h 68"/>
                <a:gd name="T12" fmla="*/ 136 w 34"/>
                <a:gd name="T13" fmla="*/ 529 h 68"/>
                <a:gd name="T14" fmla="*/ 0 w 34"/>
                <a:gd name="T15" fmla="*/ 841 h 68"/>
                <a:gd name="T16" fmla="*/ 460 w 34"/>
                <a:gd name="T17" fmla="*/ 862 h 68"/>
                <a:gd name="T18" fmla="*/ 460 w 34"/>
                <a:gd name="T19" fmla="*/ 862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68"/>
                <a:gd name="T32" fmla="*/ 34 w 34"/>
                <a:gd name="T33" fmla="*/ 68 h 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68">
                  <a:moveTo>
                    <a:pt x="34" y="64"/>
                  </a:moveTo>
                  <a:cubicBezTo>
                    <a:pt x="32" y="57"/>
                    <a:pt x="29" y="50"/>
                    <a:pt x="26" y="43"/>
                  </a:cubicBezTo>
                  <a:cubicBezTo>
                    <a:pt x="26" y="32"/>
                    <a:pt x="26" y="21"/>
                    <a:pt x="26" y="10"/>
                  </a:cubicBezTo>
                  <a:cubicBezTo>
                    <a:pt x="29" y="8"/>
                    <a:pt x="32" y="6"/>
                    <a:pt x="34" y="4"/>
                  </a:cubicBezTo>
                  <a:cubicBezTo>
                    <a:pt x="24" y="2"/>
                    <a:pt x="14" y="0"/>
                    <a:pt x="3" y="3"/>
                  </a:cubicBezTo>
                  <a:cubicBezTo>
                    <a:pt x="7" y="5"/>
                    <a:pt x="7" y="7"/>
                    <a:pt x="11" y="9"/>
                  </a:cubicBezTo>
                  <a:cubicBezTo>
                    <a:pt x="11" y="19"/>
                    <a:pt x="11" y="29"/>
                    <a:pt x="10" y="39"/>
                  </a:cubicBezTo>
                  <a:cubicBezTo>
                    <a:pt x="7" y="47"/>
                    <a:pt x="3" y="54"/>
                    <a:pt x="0" y="62"/>
                  </a:cubicBezTo>
                  <a:cubicBezTo>
                    <a:pt x="10" y="68"/>
                    <a:pt x="22" y="66"/>
                    <a:pt x="34" y="64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9" name="Freeform 116">
              <a:extLst>
                <a:ext uri="{FF2B5EF4-FFF2-40B4-BE49-F238E27FC236}">
                  <a16:creationId xmlns:a16="http://schemas.microsoft.com/office/drawing/2014/main" id="{090BF39E-DE9B-043B-3A2A-AF0AE7DFB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" y="555"/>
              <a:ext cx="247" cy="309"/>
            </a:xfrm>
            <a:custGeom>
              <a:avLst/>
              <a:gdLst>
                <a:gd name="T0" fmla="*/ 1394 w 104"/>
                <a:gd name="T1" fmla="*/ 0 h 130"/>
                <a:gd name="T2" fmla="*/ 869 w 104"/>
                <a:gd name="T3" fmla="*/ 1091 h 130"/>
                <a:gd name="T4" fmla="*/ 283 w 104"/>
                <a:gd name="T5" fmla="*/ 994 h 130"/>
                <a:gd name="T6" fmla="*/ 591 w 104"/>
                <a:gd name="T7" fmla="*/ 1305 h 130"/>
                <a:gd name="T8" fmla="*/ 0 w 104"/>
                <a:gd name="T9" fmla="*/ 1745 h 130"/>
                <a:gd name="T10" fmla="*/ 40 w 104"/>
                <a:gd name="T11" fmla="*/ 1367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4"/>
                <a:gd name="T19" fmla="*/ 0 h 130"/>
                <a:gd name="T20" fmla="*/ 104 w 104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4" h="130">
                  <a:moveTo>
                    <a:pt x="104" y="0"/>
                  </a:moveTo>
                  <a:cubicBezTo>
                    <a:pt x="89" y="27"/>
                    <a:pt x="75" y="83"/>
                    <a:pt x="65" y="81"/>
                  </a:cubicBezTo>
                  <a:cubicBezTo>
                    <a:pt x="48" y="73"/>
                    <a:pt x="40" y="74"/>
                    <a:pt x="21" y="74"/>
                  </a:cubicBezTo>
                  <a:cubicBezTo>
                    <a:pt x="34" y="82"/>
                    <a:pt x="42" y="82"/>
                    <a:pt x="44" y="97"/>
                  </a:cubicBezTo>
                  <a:cubicBezTo>
                    <a:pt x="29" y="108"/>
                    <a:pt x="14" y="119"/>
                    <a:pt x="0" y="130"/>
                  </a:cubicBezTo>
                  <a:cubicBezTo>
                    <a:pt x="1" y="121"/>
                    <a:pt x="2" y="111"/>
                    <a:pt x="3" y="102"/>
                  </a:cubicBezTo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40" name="Freeform 117">
              <a:extLst>
                <a:ext uri="{FF2B5EF4-FFF2-40B4-BE49-F238E27FC236}">
                  <a16:creationId xmlns:a16="http://schemas.microsoft.com/office/drawing/2014/main" id="{3F36A1FB-632C-D315-548C-69289E594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" y="598"/>
              <a:ext cx="88" cy="321"/>
            </a:xfrm>
            <a:custGeom>
              <a:avLst/>
              <a:gdLst>
                <a:gd name="T0" fmla="*/ 119 w 37"/>
                <a:gd name="T1" fmla="*/ 0 h 135"/>
                <a:gd name="T2" fmla="*/ 95 w 37"/>
                <a:gd name="T3" fmla="*/ 497 h 135"/>
                <a:gd name="T4" fmla="*/ 497 w 37"/>
                <a:gd name="T5" fmla="*/ 723 h 135"/>
                <a:gd name="T6" fmla="*/ 205 w 37"/>
                <a:gd name="T7" fmla="*/ 792 h 135"/>
                <a:gd name="T8" fmla="*/ 243 w 37"/>
                <a:gd name="T9" fmla="*/ 1531 h 135"/>
                <a:gd name="T10" fmla="*/ 243 w 37"/>
                <a:gd name="T11" fmla="*/ 1814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135"/>
                <a:gd name="T20" fmla="*/ 37 w 37"/>
                <a:gd name="T21" fmla="*/ 135 h 1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135">
                  <a:moveTo>
                    <a:pt x="9" y="0"/>
                  </a:moveTo>
                  <a:cubicBezTo>
                    <a:pt x="8" y="4"/>
                    <a:pt x="0" y="34"/>
                    <a:pt x="7" y="37"/>
                  </a:cubicBezTo>
                  <a:cubicBezTo>
                    <a:pt x="19" y="42"/>
                    <a:pt x="27" y="45"/>
                    <a:pt x="37" y="54"/>
                  </a:cubicBezTo>
                  <a:cubicBezTo>
                    <a:pt x="29" y="56"/>
                    <a:pt x="22" y="57"/>
                    <a:pt x="15" y="59"/>
                  </a:cubicBezTo>
                  <a:cubicBezTo>
                    <a:pt x="13" y="80"/>
                    <a:pt x="15" y="94"/>
                    <a:pt x="18" y="114"/>
                  </a:cubicBezTo>
                  <a:cubicBezTo>
                    <a:pt x="18" y="121"/>
                    <a:pt x="18" y="128"/>
                    <a:pt x="18" y="135"/>
                  </a:cubicBezTo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41" name="Oval 118">
              <a:extLst>
                <a:ext uri="{FF2B5EF4-FFF2-40B4-BE49-F238E27FC236}">
                  <a16:creationId xmlns:a16="http://schemas.microsoft.com/office/drawing/2014/main" id="{D403BCA0-A833-65A0-5BCE-6CAD4A663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5" y="1109"/>
              <a:ext cx="17" cy="19"/>
            </a:xfrm>
            <a:prstGeom prst="ellips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42" name="Line 119">
              <a:extLst>
                <a:ext uri="{FF2B5EF4-FFF2-40B4-BE49-F238E27FC236}">
                  <a16:creationId xmlns:a16="http://schemas.microsoft.com/office/drawing/2014/main" id="{667F139C-291B-4093-1E98-5CBA516320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5" y="1109"/>
              <a:ext cx="0" cy="0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3" name="Freeform 120">
              <a:extLst>
                <a:ext uri="{FF2B5EF4-FFF2-40B4-BE49-F238E27FC236}">
                  <a16:creationId xmlns:a16="http://schemas.microsoft.com/office/drawing/2014/main" id="{97360160-353E-8D14-28AB-81BAF3A75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9" y="555"/>
              <a:ext cx="33" cy="105"/>
            </a:xfrm>
            <a:custGeom>
              <a:avLst/>
              <a:gdLst>
                <a:gd name="T0" fmla="*/ 28 w 14"/>
                <a:gd name="T1" fmla="*/ 41 h 44"/>
                <a:gd name="T2" fmla="*/ 28 w 14"/>
                <a:gd name="T3" fmla="*/ 325 h 44"/>
                <a:gd name="T4" fmla="*/ 0 w 14"/>
                <a:gd name="T5" fmla="*/ 599 h 44"/>
                <a:gd name="T6" fmla="*/ 66 w 14"/>
                <a:gd name="T7" fmla="*/ 461 h 44"/>
                <a:gd name="T8" fmla="*/ 94 w 14"/>
                <a:gd name="T9" fmla="*/ 165 h 44"/>
                <a:gd name="T10" fmla="*/ 134 w 14"/>
                <a:gd name="T11" fmla="*/ 365 h 44"/>
                <a:gd name="T12" fmla="*/ 144 w 14"/>
                <a:gd name="T13" fmla="*/ 599 h 44"/>
                <a:gd name="T14" fmla="*/ 184 w 14"/>
                <a:gd name="T15" fmla="*/ 325 h 44"/>
                <a:gd name="T16" fmla="*/ 172 w 14"/>
                <a:gd name="T17" fmla="*/ 0 h 44"/>
                <a:gd name="T18" fmla="*/ 28 w 14"/>
                <a:gd name="T19" fmla="*/ 41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44"/>
                <a:gd name="T32" fmla="*/ 14 w 14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44">
                  <a:moveTo>
                    <a:pt x="2" y="3"/>
                  </a:moveTo>
                  <a:lnTo>
                    <a:pt x="2" y="24"/>
                  </a:lnTo>
                  <a:lnTo>
                    <a:pt x="0" y="44"/>
                  </a:lnTo>
                  <a:lnTo>
                    <a:pt x="5" y="34"/>
                  </a:lnTo>
                  <a:lnTo>
                    <a:pt x="7" y="12"/>
                  </a:lnTo>
                  <a:lnTo>
                    <a:pt x="10" y="27"/>
                  </a:lnTo>
                  <a:lnTo>
                    <a:pt x="11" y="44"/>
                  </a:lnTo>
                  <a:lnTo>
                    <a:pt x="14" y="24"/>
                  </a:lnTo>
                  <a:lnTo>
                    <a:pt x="13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BFB6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44" name="Freeform 121">
              <a:extLst>
                <a:ext uri="{FF2B5EF4-FFF2-40B4-BE49-F238E27FC236}">
                  <a16:creationId xmlns:a16="http://schemas.microsoft.com/office/drawing/2014/main" id="{4796CDD0-EF14-B846-70CA-CE36A5EAE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733"/>
              <a:ext cx="55" cy="152"/>
            </a:xfrm>
            <a:custGeom>
              <a:avLst/>
              <a:gdLst>
                <a:gd name="T0" fmla="*/ 165 w 23"/>
                <a:gd name="T1" fmla="*/ 508 h 64"/>
                <a:gd name="T2" fmla="*/ 218 w 23"/>
                <a:gd name="T3" fmla="*/ 266 h 64"/>
                <a:gd name="T4" fmla="*/ 316 w 23"/>
                <a:gd name="T5" fmla="*/ 0 h 64"/>
                <a:gd name="T6" fmla="*/ 189 w 23"/>
                <a:gd name="T7" fmla="*/ 107 h 64"/>
                <a:gd name="T8" fmla="*/ 136 w 23"/>
                <a:gd name="T9" fmla="*/ 321 h 64"/>
                <a:gd name="T10" fmla="*/ 79 w 23"/>
                <a:gd name="T11" fmla="*/ 644 h 64"/>
                <a:gd name="T12" fmla="*/ 41 w 23"/>
                <a:gd name="T13" fmla="*/ 525 h 64"/>
                <a:gd name="T14" fmla="*/ 41 w 23"/>
                <a:gd name="T15" fmla="*/ 292 h 64"/>
                <a:gd name="T16" fmla="*/ 0 w 23"/>
                <a:gd name="T17" fmla="*/ 537 h 64"/>
                <a:gd name="T18" fmla="*/ 29 w 23"/>
                <a:gd name="T19" fmla="*/ 857 h 64"/>
                <a:gd name="T20" fmla="*/ 29 w 23"/>
                <a:gd name="T21" fmla="*/ 857 h 64"/>
                <a:gd name="T22" fmla="*/ 165 w 23"/>
                <a:gd name="T23" fmla="*/ 508 h 64"/>
                <a:gd name="T24" fmla="*/ 165 w 23"/>
                <a:gd name="T25" fmla="*/ 508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64"/>
                <a:gd name="T41" fmla="*/ 23 w 23"/>
                <a:gd name="T42" fmla="*/ 64 h 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64">
                  <a:moveTo>
                    <a:pt x="12" y="38"/>
                  </a:moveTo>
                  <a:lnTo>
                    <a:pt x="16" y="20"/>
                  </a:lnTo>
                  <a:lnTo>
                    <a:pt x="23" y="0"/>
                  </a:lnTo>
                  <a:lnTo>
                    <a:pt x="14" y="8"/>
                  </a:lnTo>
                  <a:lnTo>
                    <a:pt x="10" y="24"/>
                  </a:lnTo>
                  <a:lnTo>
                    <a:pt x="6" y="48"/>
                  </a:lnTo>
                  <a:lnTo>
                    <a:pt x="3" y="39"/>
                  </a:lnTo>
                  <a:lnTo>
                    <a:pt x="3" y="22"/>
                  </a:lnTo>
                  <a:lnTo>
                    <a:pt x="0" y="40"/>
                  </a:lnTo>
                  <a:lnTo>
                    <a:pt x="2" y="64"/>
                  </a:lnTo>
                  <a:cubicBezTo>
                    <a:pt x="2" y="64"/>
                    <a:pt x="11" y="36"/>
                    <a:pt x="12" y="38"/>
                  </a:cubicBezTo>
                  <a:close/>
                </a:path>
              </a:pathLst>
            </a:custGeom>
            <a:solidFill>
              <a:srgbClr val="BFB6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45" name="Freeform 122">
              <a:extLst>
                <a:ext uri="{FF2B5EF4-FFF2-40B4-BE49-F238E27FC236}">
                  <a16:creationId xmlns:a16="http://schemas.microsoft.com/office/drawing/2014/main" id="{4C2A23BD-194F-CF98-1EF1-9791CB129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" y="206"/>
              <a:ext cx="338" cy="442"/>
            </a:xfrm>
            <a:custGeom>
              <a:avLst/>
              <a:gdLst>
                <a:gd name="T0" fmla="*/ 283 w 142"/>
                <a:gd name="T1" fmla="*/ 468 h 186"/>
                <a:gd name="T2" fmla="*/ 40 w 142"/>
                <a:gd name="T3" fmla="*/ 1084 h 186"/>
                <a:gd name="T4" fmla="*/ 148 w 142"/>
                <a:gd name="T5" fmla="*/ 1863 h 186"/>
                <a:gd name="T6" fmla="*/ 324 w 142"/>
                <a:gd name="T7" fmla="*/ 2215 h 186"/>
                <a:gd name="T8" fmla="*/ 1876 w 142"/>
                <a:gd name="T9" fmla="*/ 1599 h 186"/>
                <a:gd name="T10" fmla="*/ 1916 w 142"/>
                <a:gd name="T11" fmla="*/ 820 h 186"/>
                <a:gd name="T12" fmla="*/ 1728 w 142"/>
                <a:gd name="T13" fmla="*/ 378 h 186"/>
                <a:gd name="T14" fmla="*/ 283 w 142"/>
                <a:gd name="T15" fmla="*/ 468 h 186"/>
                <a:gd name="T16" fmla="*/ 283 w 142"/>
                <a:gd name="T17" fmla="*/ 468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2"/>
                <a:gd name="T28" fmla="*/ 0 h 186"/>
                <a:gd name="T29" fmla="*/ 142 w 142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2" h="186">
                  <a:moveTo>
                    <a:pt x="21" y="35"/>
                  </a:moveTo>
                  <a:cubicBezTo>
                    <a:pt x="15" y="50"/>
                    <a:pt x="9" y="66"/>
                    <a:pt x="3" y="81"/>
                  </a:cubicBezTo>
                  <a:cubicBezTo>
                    <a:pt x="0" y="100"/>
                    <a:pt x="4" y="119"/>
                    <a:pt x="11" y="139"/>
                  </a:cubicBezTo>
                  <a:cubicBezTo>
                    <a:pt x="15" y="147"/>
                    <a:pt x="20" y="156"/>
                    <a:pt x="24" y="165"/>
                  </a:cubicBezTo>
                  <a:cubicBezTo>
                    <a:pt x="84" y="186"/>
                    <a:pt x="100" y="167"/>
                    <a:pt x="139" y="119"/>
                  </a:cubicBezTo>
                  <a:cubicBezTo>
                    <a:pt x="140" y="100"/>
                    <a:pt x="141" y="80"/>
                    <a:pt x="142" y="61"/>
                  </a:cubicBezTo>
                  <a:cubicBezTo>
                    <a:pt x="139" y="43"/>
                    <a:pt x="136" y="37"/>
                    <a:pt x="128" y="28"/>
                  </a:cubicBezTo>
                  <a:cubicBezTo>
                    <a:pt x="106" y="0"/>
                    <a:pt x="65" y="4"/>
                    <a:pt x="21" y="35"/>
                  </a:cubicBezTo>
                  <a:close/>
                </a:path>
              </a:pathLst>
            </a:custGeom>
            <a:solidFill>
              <a:srgbClr val="E7C5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46" name="Freeform 123">
              <a:extLst>
                <a:ext uri="{FF2B5EF4-FFF2-40B4-BE49-F238E27FC236}">
                  <a16:creationId xmlns:a16="http://schemas.microsoft.com/office/drawing/2014/main" id="{183C5D25-AEF0-EA4F-012E-4A61C6CDA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" y="206"/>
              <a:ext cx="338" cy="442"/>
            </a:xfrm>
            <a:custGeom>
              <a:avLst/>
              <a:gdLst>
                <a:gd name="T0" fmla="*/ 283 w 142"/>
                <a:gd name="T1" fmla="*/ 468 h 186"/>
                <a:gd name="T2" fmla="*/ 40 w 142"/>
                <a:gd name="T3" fmla="*/ 1084 h 186"/>
                <a:gd name="T4" fmla="*/ 148 w 142"/>
                <a:gd name="T5" fmla="*/ 1863 h 186"/>
                <a:gd name="T6" fmla="*/ 324 w 142"/>
                <a:gd name="T7" fmla="*/ 2215 h 186"/>
                <a:gd name="T8" fmla="*/ 1876 w 142"/>
                <a:gd name="T9" fmla="*/ 1599 h 186"/>
                <a:gd name="T10" fmla="*/ 1916 w 142"/>
                <a:gd name="T11" fmla="*/ 820 h 186"/>
                <a:gd name="T12" fmla="*/ 1728 w 142"/>
                <a:gd name="T13" fmla="*/ 378 h 186"/>
                <a:gd name="T14" fmla="*/ 283 w 142"/>
                <a:gd name="T15" fmla="*/ 468 h 186"/>
                <a:gd name="T16" fmla="*/ 283 w 142"/>
                <a:gd name="T17" fmla="*/ 468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2"/>
                <a:gd name="T28" fmla="*/ 0 h 186"/>
                <a:gd name="T29" fmla="*/ 142 w 142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2" h="186">
                  <a:moveTo>
                    <a:pt x="21" y="35"/>
                  </a:moveTo>
                  <a:cubicBezTo>
                    <a:pt x="15" y="50"/>
                    <a:pt x="9" y="66"/>
                    <a:pt x="3" y="81"/>
                  </a:cubicBezTo>
                  <a:cubicBezTo>
                    <a:pt x="0" y="100"/>
                    <a:pt x="4" y="119"/>
                    <a:pt x="11" y="139"/>
                  </a:cubicBezTo>
                  <a:cubicBezTo>
                    <a:pt x="15" y="147"/>
                    <a:pt x="20" y="156"/>
                    <a:pt x="24" y="165"/>
                  </a:cubicBezTo>
                  <a:cubicBezTo>
                    <a:pt x="84" y="186"/>
                    <a:pt x="100" y="167"/>
                    <a:pt x="139" y="119"/>
                  </a:cubicBezTo>
                  <a:cubicBezTo>
                    <a:pt x="140" y="100"/>
                    <a:pt x="141" y="80"/>
                    <a:pt x="142" y="61"/>
                  </a:cubicBezTo>
                  <a:cubicBezTo>
                    <a:pt x="139" y="43"/>
                    <a:pt x="136" y="37"/>
                    <a:pt x="128" y="28"/>
                  </a:cubicBezTo>
                  <a:cubicBezTo>
                    <a:pt x="106" y="0"/>
                    <a:pt x="65" y="4"/>
                    <a:pt x="21" y="35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47" name="Freeform 124">
              <a:extLst>
                <a:ext uri="{FF2B5EF4-FFF2-40B4-BE49-F238E27FC236}">
                  <a16:creationId xmlns:a16="http://schemas.microsoft.com/office/drawing/2014/main" id="{62412DD2-7127-8053-9D9E-C070CEDB2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" y="353"/>
              <a:ext cx="91" cy="78"/>
            </a:xfrm>
            <a:custGeom>
              <a:avLst/>
              <a:gdLst>
                <a:gd name="T0" fmla="*/ 218 w 38"/>
                <a:gd name="T1" fmla="*/ 28 h 33"/>
                <a:gd name="T2" fmla="*/ 453 w 38"/>
                <a:gd name="T3" fmla="*/ 173 h 33"/>
                <a:gd name="T4" fmla="*/ 263 w 38"/>
                <a:gd name="T5" fmla="*/ 409 h 33"/>
                <a:gd name="T6" fmla="*/ 69 w 38"/>
                <a:gd name="T7" fmla="*/ 196 h 33"/>
                <a:gd name="T8" fmla="*/ 218 w 38"/>
                <a:gd name="T9" fmla="*/ 28 h 33"/>
                <a:gd name="T10" fmla="*/ 218 w 38"/>
                <a:gd name="T11" fmla="*/ 28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8"/>
                <a:gd name="T19" fmla="*/ 0 h 33"/>
                <a:gd name="T20" fmla="*/ 38 w 38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8" h="33">
                  <a:moveTo>
                    <a:pt x="16" y="2"/>
                  </a:moveTo>
                  <a:cubicBezTo>
                    <a:pt x="23" y="6"/>
                    <a:pt x="33" y="12"/>
                    <a:pt x="33" y="13"/>
                  </a:cubicBezTo>
                  <a:cubicBezTo>
                    <a:pt x="38" y="26"/>
                    <a:pt x="27" y="33"/>
                    <a:pt x="19" y="31"/>
                  </a:cubicBezTo>
                  <a:cubicBezTo>
                    <a:pt x="14" y="26"/>
                    <a:pt x="10" y="20"/>
                    <a:pt x="5" y="15"/>
                  </a:cubicBezTo>
                  <a:cubicBezTo>
                    <a:pt x="0" y="0"/>
                    <a:pt x="12" y="2"/>
                    <a:pt x="1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48" name="Freeform 125">
              <a:extLst>
                <a:ext uri="{FF2B5EF4-FFF2-40B4-BE49-F238E27FC236}">
                  <a16:creationId xmlns:a16="http://schemas.microsoft.com/office/drawing/2014/main" id="{86AFEEE6-DB17-BCEF-E7B6-E25E346B8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" y="353"/>
              <a:ext cx="91" cy="78"/>
            </a:xfrm>
            <a:custGeom>
              <a:avLst/>
              <a:gdLst>
                <a:gd name="T0" fmla="*/ 218 w 38"/>
                <a:gd name="T1" fmla="*/ 28 h 33"/>
                <a:gd name="T2" fmla="*/ 453 w 38"/>
                <a:gd name="T3" fmla="*/ 173 h 33"/>
                <a:gd name="T4" fmla="*/ 263 w 38"/>
                <a:gd name="T5" fmla="*/ 409 h 33"/>
                <a:gd name="T6" fmla="*/ 69 w 38"/>
                <a:gd name="T7" fmla="*/ 196 h 33"/>
                <a:gd name="T8" fmla="*/ 218 w 38"/>
                <a:gd name="T9" fmla="*/ 28 h 33"/>
                <a:gd name="T10" fmla="*/ 218 w 38"/>
                <a:gd name="T11" fmla="*/ 28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8"/>
                <a:gd name="T19" fmla="*/ 0 h 33"/>
                <a:gd name="T20" fmla="*/ 38 w 38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8" h="33">
                  <a:moveTo>
                    <a:pt x="16" y="2"/>
                  </a:moveTo>
                  <a:cubicBezTo>
                    <a:pt x="23" y="6"/>
                    <a:pt x="33" y="12"/>
                    <a:pt x="33" y="13"/>
                  </a:cubicBezTo>
                  <a:cubicBezTo>
                    <a:pt x="38" y="26"/>
                    <a:pt x="27" y="33"/>
                    <a:pt x="19" y="31"/>
                  </a:cubicBezTo>
                  <a:cubicBezTo>
                    <a:pt x="14" y="26"/>
                    <a:pt x="10" y="20"/>
                    <a:pt x="5" y="15"/>
                  </a:cubicBezTo>
                  <a:cubicBezTo>
                    <a:pt x="0" y="0"/>
                    <a:pt x="12" y="2"/>
                    <a:pt x="16" y="2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49" name="Freeform 126">
              <a:extLst>
                <a:ext uri="{FF2B5EF4-FFF2-40B4-BE49-F238E27FC236}">
                  <a16:creationId xmlns:a16="http://schemas.microsoft.com/office/drawing/2014/main" id="{E7783B7C-7A1B-8205-977F-A1AB883AB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" y="320"/>
              <a:ext cx="14" cy="26"/>
            </a:xfrm>
            <a:custGeom>
              <a:avLst/>
              <a:gdLst>
                <a:gd name="T0" fmla="*/ 0 w 6"/>
                <a:gd name="T1" fmla="*/ 0 h 11"/>
                <a:gd name="T2" fmla="*/ 77 w 6"/>
                <a:gd name="T3" fmla="*/ 144 h 11"/>
                <a:gd name="T4" fmla="*/ 0 60000 65536"/>
                <a:gd name="T5" fmla="*/ 0 60000 65536"/>
                <a:gd name="T6" fmla="*/ 0 w 6"/>
                <a:gd name="T7" fmla="*/ 0 h 11"/>
                <a:gd name="T8" fmla="*/ 6 w 6"/>
                <a:gd name="T9" fmla="*/ 11 h 1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11">
                  <a:moveTo>
                    <a:pt x="0" y="0"/>
                  </a:moveTo>
                  <a:cubicBezTo>
                    <a:pt x="2" y="5"/>
                    <a:pt x="4" y="6"/>
                    <a:pt x="6" y="11"/>
                  </a:cubicBezTo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50" name="Freeform 127">
              <a:extLst>
                <a:ext uri="{FF2B5EF4-FFF2-40B4-BE49-F238E27FC236}">
                  <a16:creationId xmlns:a16="http://schemas.microsoft.com/office/drawing/2014/main" id="{AFA60F9E-FC4C-32C5-B91C-D3C7D4688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" y="291"/>
              <a:ext cx="7" cy="45"/>
            </a:xfrm>
            <a:custGeom>
              <a:avLst/>
              <a:gdLst>
                <a:gd name="T0" fmla="*/ 0 w 3"/>
                <a:gd name="T1" fmla="*/ 0 h 19"/>
                <a:gd name="T2" fmla="*/ 37 w 3"/>
                <a:gd name="T3" fmla="*/ 253 h 19"/>
                <a:gd name="T4" fmla="*/ 0 60000 65536"/>
                <a:gd name="T5" fmla="*/ 0 60000 65536"/>
                <a:gd name="T6" fmla="*/ 0 w 3"/>
                <a:gd name="T7" fmla="*/ 0 h 19"/>
                <a:gd name="T8" fmla="*/ 3 w 3"/>
                <a:gd name="T9" fmla="*/ 19 h 1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9">
                  <a:moveTo>
                    <a:pt x="0" y="0"/>
                  </a:moveTo>
                  <a:cubicBezTo>
                    <a:pt x="2" y="1"/>
                    <a:pt x="1" y="10"/>
                    <a:pt x="3" y="19"/>
                  </a:cubicBezTo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51" name="Freeform 128">
              <a:extLst>
                <a:ext uri="{FF2B5EF4-FFF2-40B4-BE49-F238E27FC236}">
                  <a16:creationId xmlns:a16="http://schemas.microsoft.com/office/drawing/2014/main" id="{C7EA1121-1157-8C76-513E-F5616FA6D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2" y="329"/>
              <a:ext cx="59" cy="26"/>
            </a:xfrm>
            <a:custGeom>
              <a:avLst/>
              <a:gdLst>
                <a:gd name="T0" fmla="*/ 0 w 25"/>
                <a:gd name="T1" fmla="*/ 0 h 11"/>
                <a:gd name="T2" fmla="*/ 328 w 25"/>
                <a:gd name="T3" fmla="*/ 144 h 11"/>
                <a:gd name="T4" fmla="*/ 0 60000 65536"/>
                <a:gd name="T5" fmla="*/ 0 60000 65536"/>
                <a:gd name="T6" fmla="*/ 0 w 25"/>
                <a:gd name="T7" fmla="*/ 0 h 11"/>
                <a:gd name="T8" fmla="*/ 25 w 25"/>
                <a:gd name="T9" fmla="*/ 11 h 1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" h="11">
                  <a:moveTo>
                    <a:pt x="0" y="0"/>
                  </a:moveTo>
                  <a:cubicBezTo>
                    <a:pt x="9" y="3"/>
                    <a:pt x="21" y="5"/>
                    <a:pt x="25" y="11"/>
                  </a:cubicBezTo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52" name="Freeform 129">
              <a:extLst>
                <a:ext uri="{FF2B5EF4-FFF2-40B4-BE49-F238E27FC236}">
                  <a16:creationId xmlns:a16="http://schemas.microsoft.com/office/drawing/2014/main" id="{4005E107-B44E-3126-BD35-16546C576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" y="405"/>
              <a:ext cx="93" cy="143"/>
            </a:xfrm>
            <a:custGeom>
              <a:avLst/>
              <a:gdLst>
                <a:gd name="T0" fmla="*/ 312 w 39"/>
                <a:gd name="T1" fmla="*/ 164 h 60"/>
                <a:gd name="T2" fmla="*/ 489 w 39"/>
                <a:gd name="T3" fmla="*/ 448 h 60"/>
                <a:gd name="T4" fmla="*/ 529 w 39"/>
                <a:gd name="T5" fmla="*/ 715 h 60"/>
                <a:gd name="T6" fmla="*/ 353 w 39"/>
                <a:gd name="T7" fmla="*/ 579 h 60"/>
                <a:gd name="T8" fmla="*/ 41 w 39"/>
                <a:gd name="T9" fmla="*/ 448 h 60"/>
                <a:gd name="T10" fmla="*/ 0 w 39"/>
                <a:gd name="T11" fmla="*/ 234 h 60"/>
                <a:gd name="T12" fmla="*/ 312 w 39"/>
                <a:gd name="T13" fmla="*/ 164 h 60"/>
                <a:gd name="T14" fmla="*/ 312 w 39"/>
                <a:gd name="T15" fmla="*/ 164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60"/>
                <a:gd name="T26" fmla="*/ 39 w 39"/>
                <a:gd name="T27" fmla="*/ 60 h 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60">
                  <a:moveTo>
                    <a:pt x="23" y="12"/>
                  </a:moveTo>
                  <a:cubicBezTo>
                    <a:pt x="27" y="19"/>
                    <a:pt x="31" y="26"/>
                    <a:pt x="36" y="33"/>
                  </a:cubicBezTo>
                  <a:cubicBezTo>
                    <a:pt x="37" y="40"/>
                    <a:pt x="38" y="46"/>
                    <a:pt x="39" y="53"/>
                  </a:cubicBezTo>
                  <a:cubicBezTo>
                    <a:pt x="34" y="60"/>
                    <a:pt x="30" y="52"/>
                    <a:pt x="26" y="43"/>
                  </a:cubicBezTo>
                  <a:cubicBezTo>
                    <a:pt x="18" y="40"/>
                    <a:pt x="11" y="36"/>
                    <a:pt x="3" y="33"/>
                  </a:cubicBezTo>
                  <a:cubicBezTo>
                    <a:pt x="2" y="28"/>
                    <a:pt x="1" y="22"/>
                    <a:pt x="0" y="17"/>
                  </a:cubicBezTo>
                  <a:cubicBezTo>
                    <a:pt x="6" y="13"/>
                    <a:pt x="4" y="0"/>
                    <a:pt x="23" y="12"/>
                  </a:cubicBez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53" name="Freeform 130">
              <a:extLst>
                <a:ext uri="{FF2B5EF4-FFF2-40B4-BE49-F238E27FC236}">
                  <a16:creationId xmlns:a16="http://schemas.microsoft.com/office/drawing/2014/main" id="{09C9D902-F588-D61C-154F-7DD9E07A8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" y="405"/>
              <a:ext cx="93" cy="143"/>
            </a:xfrm>
            <a:custGeom>
              <a:avLst/>
              <a:gdLst>
                <a:gd name="T0" fmla="*/ 312 w 39"/>
                <a:gd name="T1" fmla="*/ 164 h 60"/>
                <a:gd name="T2" fmla="*/ 489 w 39"/>
                <a:gd name="T3" fmla="*/ 448 h 60"/>
                <a:gd name="T4" fmla="*/ 529 w 39"/>
                <a:gd name="T5" fmla="*/ 715 h 60"/>
                <a:gd name="T6" fmla="*/ 353 w 39"/>
                <a:gd name="T7" fmla="*/ 579 h 60"/>
                <a:gd name="T8" fmla="*/ 41 w 39"/>
                <a:gd name="T9" fmla="*/ 448 h 60"/>
                <a:gd name="T10" fmla="*/ 0 w 39"/>
                <a:gd name="T11" fmla="*/ 234 h 60"/>
                <a:gd name="T12" fmla="*/ 312 w 39"/>
                <a:gd name="T13" fmla="*/ 164 h 60"/>
                <a:gd name="T14" fmla="*/ 312 w 39"/>
                <a:gd name="T15" fmla="*/ 164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60"/>
                <a:gd name="T26" fmla="*/ 39 w 39"/>
                <a:gd name="T27" fmla="*/ 60 h 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60">
                  <a:moveTo>
                    <a:pt x="23" y="12"/>
                  </a:moveTo>
                  <a:cubicBezTo>
                    <a:pt x="27" y="19"/>
                    <a:pt x="31" y="26"/>
                    <a:pt x="36" y="33"/>
                  </a:cubicBezTo>
                  <a:cubicBezTo>
                    <a:pt x="37" y="40"/>
                    <a:pt x="38" y="46"/>
                    <a:pt x="39" y="53"/>
                  </a:cubicBezTo>
                  <a:cubicBezTo>
                    <a:pt x="34" y="60"/>
                    <a:pt x="30" y="52"/>
                    <a:pt x="26" y="43"/>
                  </a:cubicBezTo>
                  <a:cubicBezTo>
                    <a:pt x="18" y="40"/>
                    <a:pt x="11" y="36"/>
                    <a:pt x="3" y="33"/>
                  </a:cubicBezTo>
                  <a:cubicBezTo>
                    <a:pt x="2" y="28"/>
                    <a:pt x="1" y="22"/>
                    <a:pt x="0" y="17"/>
                  </a:cubicBezTo>
                  <a:cubicBezTo>
                    <a:pt x="6" y="13"/>
                    <a:pt x="4" y="0"/>
                    <a:pt x="23" y="12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54" name="Freeform 131">
              <a:extLst>
                <a:ext uri="{FF2B5EF4-FFF2-40B4-BE49-F238E27FC236}">
                  <a16:creationId xmlns:a16="http://schemas.microsoft.com/office/drawing/2014/main" id="{876D3DB5-A439-1546-E665-95CE5FA13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" y="496"/>
              <a:ext cx="114" cy="147"/>
            </a:xfrm>
            <a:custGeom>
              <a:avLst/>
              <a:gdLst>
                <a:gd name="T0" fmla="*/ 283 w 48"/>
                <a:gd name="T1" fmla="*/ 156 h 62"/>
                <a:gd name="T2" fmla="*/ 496 w 48"/>
                <a:gd name="T3" fmla="*/ 107 h 62"/>
                <a:gd name="T4" fmla="*/ 644 w 48"/>
                <a:gd name="T5" fmla="*/ 202 h 62"/>
                <a:gd name="T6" fmla="*/ 591 w 48"/>
                <a:gd name="T7" fmla="*/ 574 h 62"/>
                <a:gd name="T8" fmla="*/ 78 w 48"/>
                <a:gd name="T9" fmla="*/ 308 h 62"/>
                <a:gd name="T10" fmla="*/ 254 w 48"/>
                <a:gd name="T11" fmla="*/ 0 h 62"/>
                <a:gd name="T12" fmla="*/ 283 w 48"/>
                <a:gd name="T13" fmla="*/ 156 h 62"/>
                <a:gd name="T14" fmla="*/ 283 w 48"/>
                <a:gd name="T15" fmla="*/ 156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8"/>
                <a:gd name="T25" fmla="*/ 0 h 62"/>
                <a:gd name="T26" fmla="*/ 48 w 48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8" h="62">
                  <a:moveTo>
                    <a:pt x="21" y="12"/>
                  </a:moveTo>
                  <a:cubicBezTo>
                    <a:pt x="27" y="16"/>
                    <a:pt x="32" y="15"/>
                    <a:pt x="37" y="8"/>
                  </a:cubicBezTo>
                  <a:cubicBezTo>
                    <a:pt x="41" y="11"/>
                    <a:pt x="45" y="13"/>
                    <a:pt x="48" y="15"/>
                  </a:cubicBezTo>
                  <a:cubicBezTo>
                    <a:pt x="47" y="24"/>
                    <a:pt x="45" y="34"/>
                    <a:pt x="44" y="43"/>
                  </a:cubicBezTo>
                  <a:cubicBezTo>
                    <a:pt x="29" y="62"/>
                    <a:pt x="0" y="43"/>
                    <a:pt x="6" y="23"/>
                  </a:cubicBezTo>
                  <a:cubicBezTo>
                    <a:pt x="10" y="16"/>
                    <a:pt x="14" y="8"/>
                    <a:pt x="19" y="0"/>
                  </a:cubicBezTo>
                  <a:cubicBezTo>
                    <a:pt x="19" y="4"/>
                    <a:pt x="20" y="8"/>
                    <a:pt x="21" y="12"/>
                  </a:cubicBez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55" name="Freeform 132">
              <a:extLst>
                <a:ext uri="{FF2B5EF4-FFF2-40B4-BE49-F238E27FC236}">
                  <a16:creationId xmlns:a16="http://schemas.microsoft.com/office/drawing/2014/main" id="{E8A5BD2B-B86E-D26C-327A-0C73B5311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" y="496"/>
              <a:ext cx="114" cy="147"/>
            </a:xfrm>
            <a:custGeom>
              <a:avLst/>
              <a:gdLst>
                <a:gd name="T0" fmla="*/ 283 w 48"/>
                <a:gd name="T1" fmla="*/ 156 h 62"/>
                <a:gd name="T2" fmla="*/ 496 w 48"/>
                <a:gd name="T3" fmla="*/ 107 h 62"/>
                <a:gd name="T4" fmla="*/ 644 w 48"/>
                <a:gd name="T5" fmla="*/ 202 h 62"/>
                <a:gd name="T6" fmla="*/ 591 w 48"/>
                <a:gd name="T7" fmla="*/ 574 h 62"/>
                <a:gd name="T8" fmla="*/ 78 w 48"/>
                <a:gd name="T9" fmla="*/ 308 h 62"/>
                <a:gd name="T10" fmla="*/ 254 w 48"/>
                <a:gd name="T11" fmla="*/ 0 h 62"/>
                <a:gd name="T12" fmla="*/ 283 w 48"/>
                <a:gd name="T13" fmla="*/ 156 h 62"/>
                <a:gd name="T14" fmla="*/ 283 w 48"/>
                <a:gd name="T15" fmla="*/ 156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8"/>
                <a:gd name="T25" fmla="*/ 0 h 62"/>
                <a:gd name="T26" fmla="*/ 48 w 48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8" h="62">
                  <a:moveTo>
                    <a:pt x="21" y="12"/>
                  </a:moveTo>
                  <a:cubicBezTo>
                    <a:pt x="27" y="16"/>
                    <a:pt x="32" y="15"/>
                    <a:pt x="37" y="8"/>
                  </a:cubicBezTo>
                  <a:cubicBezTo>
                    <a:pt x="41" y="11"/>
                    <a:pt x="45" y="13"/>
                    <a:pt x="48" y="15"/>
                  </a:cubicBezTo>
                  <a:cubicBezTo>
                    <a:pt x="47" y="24"/>
                    <a:pt x="45" y="34"/>
                    <a:pt x="44" y="43"/>
                  </a:cubicBezTo>
                  <a:cubicBezTo>
                    <a:pt x="29" y="62"/>
                    <a:pt x="0" y="43"/>
                    <a:pt x="6" y="23"/>
                  </a:cubicBezTo>
                  <a:cubicBezTo>
                    <a:pt x="10" y="16"/>
                    <a:pt x="14" y="8"/>
                    <a:pt x="19" y="0"/>
                  </a:cubicBezTo>
                  <a:cubicBezTo>
                    <a:pt x="19" y="4"/>
                    <a:pt x="20" y="8"/>
                    <a:pt x="21" y="12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56" name="Freeform 133">
              <a:extLst>
                <a:ext uri="{FF2B5EF4-FFF2-40B4-BE49-F238E27FC236}">
                  <a16:creationId xmlns:a16="http://schemas.microsoft.com/office/drawing/2014/main" id="{7BBC4B74-8379-AB26-6764-83848CC4F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" y="1021"/>
              <a:ext cx="47" cy="114"/>
            </a:xfrm>
            <a:custGeom>
              <a:avLst/>
              <a:gdLst>
                <a:gd name="T0" fmla="*/ 0 w 20"/>
                <a:gd name="T1" fmla="*/ 0 h 48"/>
                <a:gd name="T2" fmla="*/ 28 w 20"/>
                <a:gd name="T3" fmla="*/ 644 h 48"/>
                <a:gd name="T4" fmla="*/ 258 w 20"/>
                <a:gd name="T5" fmla="*/ 591 h 48"/>
                <a:gd name="T6" fmla="*/ 89 w 20"/>
                <a:gd name="T7" fmla="*/ 29 h 48"/>
                <a:gd name="T8" fmla="*/ 0 w 20"/>
                <a:gd name="T9" fmla="*/ 0 h 48"/>
                <a:gd name="T10" fmla="*/ 0 w 20"/>
                <a:gd name="T11" fmla="*/ 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48"/>
                <a:gd name="T20" fmla="*/ 20 w 20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48">
                  <a:moveTo>
                    <a:pt x="0" y="0"/>
                  </a:moveTo>
                  <a:cubicBezTo>
                    <a:pt x="2" y="15"/>
                    <a:pt x="1" y="33"/>
                    <a:pt x="2" y="48"/>
                  </a:cubicBezTo>
                  <a:cubicBezTo>
                    <a:pt x="8" y="47"/>
                    <a:pt x="14" y="46"/>
                    <a:pt x="20" y="44"/>
                  </a:cubicBezTo>
                  <a:cubicBezTo>
                    <a:pt x="17" y="27"/>
                    <a:pt x="17" y="17"/>
                    <a:pt x="7" y="2"/>
                  </a:cubicBezTo>
                  <a:cubicBezTo>
                    <a:pt x="4" y="2"/>
                    <a:pt x="3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57" name="Freeform 134">
              <a:extLst>
                <a:ext uri="{FF2B5EF4-FFF2-40B4-BE49-F238E27FC236}">
                  <a16:creationId xmlns:a16="http://schemas.microsoft.com/office/drawing/2014/main" id="{2A459EA0-5822-975C-E888-3806E25C3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" y="1021"/>
              <a:ext cx="47" cy="114"/>
            </a:xfrm>
            <a:custGeom>
              <a:avLst/>
              <a:gdLst>
                <a:gd name="T0" fmla="*/ 0 w 20"/>
                <a:gd name="T1" fmla="*/ 0 h 48"/>
                <a:gd name="T2" fmla="*/ 28 w 20"/>
                <a:gd name="T3" fmla="*/ 644 h 48"/>
                <a:gd name="T4" fmla="*/ 258 w 20"/>
                <a:gd name="T5" fmla="*/ 591 h 48"/>
                <a:gd name="T6" fmla="*/ 89 w 20"/>
                <a:gd name="T7" fmla="*/ 29 h 48"/>
                <a:gd name="T8" fmla="*/ 0 w 20"/>
                <a:gd name="T9" fmla="*/ 0 h 48"/>
                <a:gd name="T10" fmla="*/ 0 w 20"/>
                <a:gd name="T11" fmla="*/ 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48"/>
                <a:gd name="T20" fmla="*/ 20 w 20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48">
                  <a:moveTo>
                    <a:pt x="0" y="0"/>
                  </a:moveTo>
                  <a:cubicBezTo>
                    <a:pt x="2" y="15"/>
                    <a:pt x="1" y="33"/>
                    <a:pt x="2" y="48"/>
                  </a:cubicBezTo>
                  <a:cubicBezTo>
                    <a:pt x="8" y="47"/>
                    <a:pt x="14" y="46"/>
                    <a:pt x="20" y="44"/>
                  </a:cubicBezTo>
                  <a:cubicBezTo>
                    <a:pt x="17" y="27"/>
                    <a:pt x="17" y="17"/>
                    <a:pt x="7" y="2"/>
                  </a:cubicBezTo>
                  <a:cubicBezTo>
                    <a:pt x="4" y="2"/>
                    <a:pt x="3" y="0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58" name="Freeform 135">
              <a:extLst>
                <a:ext uri="{FF2B5EF4-FFF2-40B4-BE49-F238E27FC236}">
                  <a16:creationId xmlns:a16="http://schemas.microsoft.com/office/drawing/2014/main" id="{90BCA206-1B04-1E5D-7B87-95593F38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3" y="320"/>
              <a:ext cx="112" cy="237"/>
            </a:xfrm>
            <a:custGeom>
              <a:avLst/>
              <a:gdLst>
                <a:gd name="T0" fmla="*/ 79 w 47"/>
                <a:gd name="T1" fmla="*/ 225 h 100"/>
                <a:gd name="T2" fmla="*/ 29 w 47"/>
                <a:gd name="T3" fmla="*/ 943 h 100"/>
                <a:gd name="T4" fmla="*/ 324 w 47"/>
                <a:gd name="T5" fmla="*/ 1332 h 100"/>
                <a:gd name="T6" fmla="*/ 567 w 47"/>
                <a:gd name="T7" fmla="*/ 1213 h 100"/>
                <a:gd name="T8" fmla="*/ 255 w 47"/>
                <a:gd name="T9" fmla="*/ 0 h 100"/>
                <a:gd name="T10" fmla="*/ 79 w 47"/>
                <a:gd name="T11" fmla="*/ 225 h 100"/>
                <a:gd name="T12" fmla="*/ 79 w 47"/>
                <a:gd name="T13" fmla="*/ 225 h 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"/>
                <a:gd name="T22" fmla="*/ 0 h 100"/>
                <a:gd name="T23" fmla="*/ 47 w 47"/>
                <a:gd name="T24" fmla="*/ 100 h 1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" h="100">
                  <a:moveTo>
                    <a:pt x="6" y="17"/>
                  </a:moveTo>
                  <a:cubicBezTo>
                    <a:pt x="5" y="35"/>
                    <a:pt x="4" y="53"/>
                    <a:pt x="2" y="71"/>
                  </a:cubicBezTo>
                  <a:cubicBezTo>
                    <a:pt x="6" y="77"/>
                    <a:pt x="0" y="87"/>
                    <a:pt x="24" y="100"/>
                  </a:cubicBezTo>
                  <a:cubicBezTo>
                    <a:pt x="30" y="100"/>
                    <a:pt x="36" y="91"/>
                    <a:pt x="42" y="91"/>
                  </a:cubicBezTo>
                  <a:cubicBezTo>
                    <a:pt x="46" y="55"/>
                    <a:pt x="47" y="28"/>
                    <a:pt x="19" y="0"/>
                  </a:cubicBezTo>
                  <a:cubicBezTo>
                    <a:pt x="15" y="6"/>
                    <a:pt x="10" y="11"/>
                    <a:pt x="6" y="17"/>
                  </a:cubicBez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59" name="Freeform 136">
              <a:extLst>
                <a:ext uri="{FF2B5EF4-FFF2-40B4-BE49-F238E27FC236}">
                  <a16:creationId xmlns:a16="http://schemas.microsoft.com/office/drawing/2014/main" id="{A88F57C2-05B6-578A-66FA-EEFAC8F59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3" y="320"/>
              <a:ext cx="112" cy="237"/>
            </a:xfrm>
            <a:custGeom>
              <a:avLst/>
              <a:gdLst>
                <a:gd name="T0" fmla="*/ 79 w 47"/>
                <a:gd name="T1" fmla="*/ 225 h 100"/>
                <a:gd name="T2" fmla="*/ 29 w 47"/>
                <a:gd name="T3" fmla="*/ 943 h 100"/>
                <a:gd name="T4" fmla="*/ 324 w 47"/>
                <a:gd name="T5" fmla="*/ 1332 h 100"/>
                <a:gd name="T6" fmla="*/ 567 w 47"/>
                <a:gd name="T7" fmla="*/ 1213 h 100"/>
                <a:gd name="T8" fmla="*/ 255 w 47"/>
                <a:gd name="T9" fmla="*/ 0 h 100"/>
                <a:gd name="T10" fmla="*/ 79 w 47"/>
                <a:gd name="T11" fmla="*/ 225 h 100"/>
                <a:gd name="T12" fmla="*/ 79 w 47"/>
                <a:gd name="T13" fmla="*/ 225 h 1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"/>
                <a:gd name="T22" fmla="*/ 0 h 100"/>
                <a:gd name="T23" fmla="*/ 47 w 47"/>
                <a:gd name="T24" fmla="*/ 100 h 1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" h="100">
                  <a:moveTo>
                    <a:pt x="6" y="17"/>
                  </a:moveTo>
                  <a:cubicBezTo>
                    <a:pt x="5" y="35"/>
                    <a:pt x="4" y="53"/>
                    <a:pt x="2" y="71"/>
                  </a:cubicBezTo>
                  <a:cubicBezTo>
                    <a:pt x="6" y="77"/>
                    <a:pt x="0" y="87"/>
                    <a:pt x="24" y="100"/>
                  </a:cubicBezTo>
                  <a:cubicBezTo>
                    <a:pt x="30" y="100"/>
                    <a:pt x="36" y="91"/>
                    <a:pt x="42" y="91"/>
                  </a:cubicBezTo>
                  <a:cubicBezTo>
                    <a:pt x="46" y="55"/>
                    <a:pt x="47" y="28"/>
                    <a:pt x="19" y="0"/>
                  </a:cubicBezTo>
                  <a:cubicBezTo>
                    <a:pt x="15" y="6"/>
                    <a:pt x="10" y="11"/>
                    <a:pt x="6" y="17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60" name="Freeform 137">
              <a:extLst>
                <a:ext uri="{FF2B5EF4-FFF2-40B4-BE49-F238E27FC236}">
                  <a16:creationId xmlns:a16="http://schemas.microsoft.com/office/drawing/2014/main" id="{4FFD7634-29B0-AA43-3C88-7BD881DCF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" y="160"/>
              <a:ext cx="247" cy="179"/>
            </a:xfrm>
            <a:custGeom>
              <a:avLst/>
              <a:gdLst>
                <a:gd name="T0" fmla="*/ 0 w 104"/>
                <a:gd name="T1" fmla="*/ 422 h 75"/>
                <a:gd name="T2" fmla="*/ 1083 w 104"/>
                <a:gd name="T3" fmla="*/ 1019 h 75"/>
                <a:gd name="T4" fmla="*/ 1235 w 104"/>
                <a:gd name="T5" fmla="*/ 735 h 75"/>
                <a:gd name="T6" fmla="*/ 147 w 104"/>
                <a:gd name="T7" fmla="*/ 148 h 75"/>
                <a:gd name="T8" fmla="*/ 0 w 104"/>
                <a:gd name="T9" fmla="*/ 422 h 75"/>
                <a:gd name="T10" fmla="*/ 0 w 104"/>
                <a:gd name="T11" fmla="*/ 422 h 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4"/>
                <a:gd name="T19" fmla="*/ 0 h 75"/>
                <a:gd name="T20" fmla="*/ 104 w 104"/>
                <a:gd name="T21" fmla="*/ 75 h 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4" h="75">
                  <a:moveTo>
                    <a:pt x="0" y="31"/>
                  </a:moveTo>
                  <a:cubicBezTo>
                    <a:pt x="27" y="65"/>
                    <a:pt x="37" y="73"/>
                    <a:pt x="81" y="75"/>
                  </a:cubicBezTo>
                  <a:cubicBezTo>
                    <a:pt x="86" y="68"/>
                    <a:pt x="87" y="61"/>
                    <a:pt x="92" y="54"/>
                  </a:cubicBezTo>
                  <a:cubicBezTo>
                    <a:pt x="104" y="35"/>
                    <a:pt x="18" y="0"/>
                    <a:pt x="11" y="11"/>
                  </a:cubicBezTo>
                  <a:cubicBezTo>
                    <a:pt x="8" y="18"/>
                    <a:pt x="3" y="23"/>
                    <a:pt x="0" y="3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61" name="Freeform 138">
              <a:extLst>
                <a:ext uri="{FF2B5EF4-FFF2-40B4-BE49-F238E27FC236}">
                  <a16:creationId xmlns:a16="http://schemas.microsoft.com/office/drawing/2014/main" id="{79C708EA-1506-CCDA-0AB7-0474A6732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" y="160"/>
              <a:ext cx="247" cy="179"/>
            </a:xfrm>
            <a:custGeom>
              <a:avLst/>
              <a:gdLst>
                <a:gd name="T0" fmla="*/ 0 w 104"/>
                <a:gd name="T1" fmla="*/ 422 h 75"/>
                <a:gd name="T2" fmla="*/ 1083 w 104"/>
                <a:gd name="T3" fmla="*/ 1019 h 75"/>
                <a:gd name="T4" fmla="*/ 1235 w 104"/>
                <a:gd name="T5" fmla="*/ 735 h 75"/>
                <a:gd name="T6" fmla="*/ 147 w 104"/>
                <a:gd name="T7" fmla="*/ 148 h 75"/>
                <a:gd name="T8" fmla="*/ 0 w 104"/>
                <a:gd name="T9" fmla="*/ 422 h 75"/>
                <a:gd name="T10" fmla="*/ 0 w 104"/>
                <a:gd name="T11" fmla="*/ 422 h 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4"/>
                <a:gd name="T19" fmla="*/ 0 h 75"/>
                <a:gd name="T20" fmla="*/ 104 w 104"/>
                <a:gd name="T21" fmla="*/ 75 h 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4" h="75">
                  <a:moveTo>
                    <a:pt x="0" y="31"/>
                  </a:moveTo>
                  <a:cubicBezTo>
                    <a:pt x="27" y="65"/>
                    <a:pt x="37" y="73"/>
                    <a:pt x="81" y="75"/>
                  </a:cubicBezTo>
                  <a:cubicBezTo>
                    <a:pt x="86" y="68"/>
                    <a:pt x="87" y="61"/>
                    <a:pt x="92" y="54"/>
                  </a:cubicBezTo>
                  <a:cubicBezTo>
                    <a:pt x="104" y="35"/>
                    <a:pt x="18" y="0"/>
                    <a:pt x="11" y="11"/>
                  </a:cubicBezTo>
                  <a:cubicBezTo>
                    <a:pt x="8" y="18"/>
                    <a:pt x="3" y="23"/>
                    <a:pt x="0" y="31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62" name="Freeform 139">
              <a:extLst>
                <a:ext uri="{FF2B5EF4-FFF2-40B4-BE49-F238E27FC236}">
                  <a16:creationId xmlns:a16="http://schemas.microsoft.com/office/drawing/2014/main" id="{523B702C-7EAA-8B82-40EE-1B49EE814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65"/>
              <a:ext cx="12" cy="28"/>
            </a:xfrm>
            <a:custGeom>
              <a:avLst/>
              <a:gdLst>
                <a:gd name="T0" fmla="*/ 41 w 5"/>
                <a:gd name="T1" fmla="*/ 0 h 12"/>
                <a:gd name="T2" fmla="*/ 70 w 5"/>
                <a:gd name="T3" fmla="*/ 77 h 12"/>
                <a:gd name="T4" fmla="*/ 41 w 5"/>
                <a:gd name="T5" fmla="*/ 152 h 12"/>
                <a:gd name="T6" fmla="*/ 0 w 5"/>
                <a:gd name="T7" fmla="*/ 77 h 12"/>
                <a:gd name="T8" fmla="*/ 41 w 5"/>
                <a:gd name="T9" fmla="*/ 0 h 12"/>
                <a:gd name="T10" fmla="*/ 41 w 5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2"/>
                <a:gd name="T20" fmla="*/ 5 w 5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2">
                  <a:moveTo>
                    <a:pt x="3" y="0"/>
                  </a:moveTo>
                  <a:cubicBezTo>
                    <a:pt x="4" y="0"/>
                    <a:pt x="5" y="3"/>
                    <a:pt x="5" y="6"/>
                  </a:cubicBezTo>
                  <a:cubicBezTo>
                    <a:pt x="5" y="9"/>
                    <a:pt x="4" y="12"/>
                    <a:pt x="3" y="12"/>
                  </a:cubicBezTo>
                  <a:cubicBezTo>
                    <a:pt x="1" y="12"/>
                    <a:pt x="0" y="9"/>
                    <a:pt x="0" y="6"/>
                  </a:cubicBezTo>
                  <a:cubicBezTo>
                    <a:pt x="0" y="3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63" name="Freeform 140">
              <a:extLst>
                <a:ext uri="{FF2B5EF4-FFF2-40B4-BE49-F238E27FC236}">
                  <a16:creationId xmlns:a16="http://schemas.microsoft.com/office/drawing/2014/main" id="{C9AD9F47-85D8-EA49-F7EE-0AEFFF2F7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65"/>
              <a:ext cx="12" cy="28"/>
            </a:xfrm>
            <a:custGeom>
              <a:avLst/>
              <a:gdLst>
                <a:gd name="T0" fmla="*/ 41 w 5"/>
                <a:gd name="T1" fmla="*/ 0 h 12"/>
                <a:gd name="T2" fmla="*/ 70 w 5"/>
                <a:gd name="T3" fmla="*/ 77 h 12"/>
                <a:gd name="T4" fmla="*/ 41 w 5"/>
                <a:gd name="T5" fmla="*/ 152 h 12"/>
                <a:gd name="T6" fmla="*/ 0 w 5"/>
                <a:gd name="T7" fmla="*/ 77 h 12"/>
                <a:gd name="T8" fmla="*/ 41 w 5"/>
                <a:gd name="T9" fmla="*/ 0 h 12"/>
                <a:gd name="T10" fmla="*/ 41 w 5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2"/>
                <a:gd name="T20" fmla="*/ 5 w 5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2">
                  <a:moveTo>
                    <a:pt x="3" y="0"/>
                  </a:moveTo>
                  <a:cubicBezTo>
                    <a:pt x="4" y="0"/>
                    <a:pt x="5" y="3"/>
                    <a:pt x="5" y="6"/>
                  </a:cubicBezTo>
                  <a:cubicBezTo>
                    <a:pt x="5" y="9"/>
                    <a:pt x="4" y="12"/>
                    <a:pt x="3" y="12"/>
                  </a:cubicBezTo>
                  <a:cubicBezTo>
                    <a:pt x="1" y="12"/>
                    <a:pt x="0" y="9"/>
                    <a:pt x="0" y="6"/>
                  </a:cubicBezTo>
                  <a:cubicBezTo>
                    <a:pt x="0" y="3"/>
                    <a:pt x="1" y="0"/>
                    <a:pt x="3" y="0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64" name="Freeform 141">
              <a:extLst>
                <a:ext uri="{FF2B5EF4-FFF2-40B4-BE49-F238E27FC236}">
                  <a16:creationId xmlns:a16="http://schemas.microsoft.com/office/drawing/2014/main" id="{27BFA90A-504E-CCFF-0CE4-FA5B6D3E5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7" y="469"/>
              <a:ext cx="123" cy="81"/>
            </a:xfrm>
            <a:custGeom>
              <a:avLst/>
              <a:gdLst>
                <a:gd name="T0" fmla="*/ 263 w 52"/>
                <a:gd name="T1" fmla="*/ 12 h 34"/>
                <a:gd name="T2" fmla="*/ 0 w 52"/>
                <a:gd name="T3" fmla="*/ 460 h 34"/>
                <a:gd name="T4" fmla="*/ 263 w 52"/>
                <a:gd name="T5" fmla="*/ 12 h 34"/>
                <a:gd name="T6" fmla="*/ 263 w 52"/>
                <a:gd name="T7" fmla="*/ 12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34"/>
                <a:gd name="T14" fmla="*/ 52 w 52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34">
                  <a:moveTo>
                    <a:pt x="20" y="1"/>
                  </a:moveTo>
                  <a:cubicBezTo>
                    <a:pt x="52" y="22"/>
                    <a:pt x="21" y="31"/>
                    <a:pt x="0" y="34"/>
                  </a:cubicBezTo>
                  <a:cubicBezTo>
                    <a:pt x="0" y="34"/>
                    <a:pt x="23" y="0"/>
                    <a:pt x="20" y="1"/>
                  </a:cubicBezTo>
                  <a:close/>
                </a:path>
              </a:pathLst>
            </a:custGeom>
            <a:solidFill>
              <a:srgbClr val="E7C5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65" name="Freeform 142">
              <a:extLst>
                <a:ext uri="{FF2B5EF4-FFF2-40B4-BE49-F238E27FC236}">
                  <a16:creationId xmlns:a16="http://schemas.microsoft.com/office/drawing/2014/main" id="{B12F8F4B-28D5-6B58-BEE4-7C6DD6E80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7" y="469"/>
              <a:ext cx="123" cy="81"/>
            </a:xfrm>
            <a:custGeom>
              <a:avLst/>
              <a:gdLst>
                <a:gd name="T0" fmla="*/ 263 w 52"/>
                <a:gd name="T1" fmla="*/ 12 h 34"/>
                <a:gd name="T2" fmla="*/ 0 w 52"/>
                <a:gd name="T3" fmla="*/ 460 h 34"/>
                <a:gd name="T4" fmla="*/ 263 w 52"/>
                <a:gd name="T5" fmla="*/ 12 h 34"/>
                <a:gd name="T6" fmla="*/ 263 w 52"/>
                <a:gd name="T7" fmla="*/ 12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"/>
                <a:gd name="T13" fmla="*/ 0 h 34"/>
                <a:gd name="T14" fmla="*/ 52 w 52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" h="34">
                  <a:moveTo>
                    <a:pt x="20" y="1"/>
                  </a:moveTo>
                  <a:cubicBezTo>
                    <a:pt x="52" y="22"/>
                    <a:pt x="21" y="31"/>
                    <a:pt x="0" y="34"/>
                  </a:cubicBezTo>
                  <a:cubicBezTo>
                    <a:pt x="0" y="34"/>
                    <a:pt x="23" y="0"/>
                    <a:pt x="20" y="1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66" name="Freeform 143">
              <a:extLst>
                <a:ext uri="{FF2B5EF4-FFF2-40B4-BE49-F238E27FC236}">
                  <a16:creationId xmlns:a16="http://schemas.microsoft.com/office/drawing/2014/main" id="{DD65D2FA-BCBA-CF9E-5FF8-C2022827D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5" y="985"/>
              <a:ext cx="29" cy="38"/>
            </a:xfrm>
            <a:custGeom>
              <a:avLst/>
              <a:gdLst>
                <a:gd name="T0" fmla="*/ 87 w 12"/>
                <a:gd name="T1" fmla="*/ 0 h 16"/>
                <a:gd name="T2" fmla="*/ 169 w 12"/>
                <a:gd name="T3" fmla="*/ 107 h 16"/>
                <a:gd name="T4" fmla="*/ 87 w 12"/>
                <a:gd name="T5" fmla="*/ 214 h 16"/>
                <a:gd name="T6" fmla="*/ 0 w 12"/>
                <a:gd name="T7" fmla="*/ 107 h 16"/>
                <a:gd name="T8" fmla="*/ 87 w 12"/>
                <a:gd name="T9" fmla="*/ 0 h 16"/>
                <a:gd name="T10" fmla="*/ 87 w 12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6"/>
                <a:gd name="T20" fmla="*/ 12 w 12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6">
                  <a:moveTo>
                    <a:pt x="6" y="0"/>
                  </a:moveTo>
                  <a:cubicBezTo>
                    <a:pt x="9" y="0"/>
                    <a:pt x="12" y="3"/>
                    <a:pt x="12" y="8"/>
                  </a:cubicBezTo>
                  <a:cubicBezTo>
                    <a:pt x="12" y="12"/>
                    <a:pt x="9" y="16"/>
                    <a:pt x="6" y="16"/>
                  </a:cubicBezTo>
                  <a:cubicBezTo>
                    <a:pt x="3" y="16"/>
                    <a:pt x="0" y="12"/>
                    <a:pt x="0" y="8"/>
                  </a:cubicBezTo>
                  <a:cubicBezTo>
                    <a:pt x="0" y="3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94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67" name="Freeform 144">
              <a:extLst>
                <a:ext uri="{FF2B5EF4-FFF2-40B4-BE49-F238E27FC236}">
                  <a16:creationId xmlns:a16="http://schemas.microsoft.com/office/drawing/2014/main" id="{AD7CA7BB-74B4-00EB-D680-6A9DAD97D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5" y="985"/>
              <a:ext cx="29" cy="38"/>
            </a:xfrm>
            <a:custGeom>
              <a:avLst/>
              <a:gdLst>
                <a:gd name="T0" fmla="*/ 87 w 12"/>
                <a:gd name="T1" fmla="*/ 0 h 16"/>
                <a:gd name="T2" fmla="*/ 169 w 12"/>
                <a:gd name="T3" fmla="*/ 107 h 16"/>
                <a:gd name="T4" fmla="*/ 87 w 12"/>
                <a:gd name="T5" fmla="*/ 214 h 16"/>
                <a:gd name="T6" fmla="*/ 0 w 12"/>
                <a:gd name="T7" fmla="*/ 107 h 16"/>
                <a:gd name="T8" fmla="*/ 87 w 12"/>
                <a:gd name="T9" fmla="*/ 0 h 16"/>
                <a:gd name="T10" fmla="*/ 87 w 12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6"/>
                <a:gd name="T20" fmla="*/ 12 w 12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6">
                  <a:moveTo>
                    <a:pt x="6" y="0"/>
                  </a:moveTo>
                  <a:cubicBezTo>
                    <a:pt x="9" y="0"/>
                    <a:pt x="12" y="3"/>
                    <a:pt x="12" y="8"/>
                  </a:cubicBezTo>
                  <a:cubicBezTo>
                    <a:pt x="12" y="12"/>
                    <a:pt x="9" y="16"/>
                    <a:pt x="6" y="16"/>
                  </a:cubicBezTo>
                  <a:cubicBezTo>
                    <a:pt x="3" y="16"/>
                    <a:pt x="0" y="12"/>
                    <a:pt x="0" y="8"/>
                  </a:cubicBezTo>
                  <a:cubicBezTo>
                    <a:pt x="0" y="3"/>
                    <a:pt x="3" y="0"/>
                    <a:pt x="6" y="0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68" name="Freeform 145">
              <a:extLst>
                <a:ext uri="{FF2B5EF4-FFF2-40B4-BE49-F238E27FC236}">
                  <a16:creationId xmlns:a16="http://schemas.microsoft.com/office/drawing/2014/main" id="{4A7BDBA9-1FC4-D485-D6C3-40ED99F5F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7" y="481"/>
              <a:ext cx="97" cy="64"/>
            </a:xfrm>
            <a:custGeom>
              <a:avLst/>
              <a:gdLst>
                <a:gd name="T0" fmla="*/ 196 w 41"/>
                <a:gd name="T1" fmla="*/ 12 h 27"/>
                <a:gd name="T2" fmla="*/ 0 w 41"/>
                <a:gd name="T3" fmla="*/ 360 h 27"/>
                <a:gd name="T4" fmla="*/ 196 w 41"/>
                <a:gd name="T5" fmla="*/ 12 h 27"/>
                <a:gd name="T6" fmla="*/ 196 w 41"/>
                <a:gd name="T7" fmla="*/ 12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"/>
                <a:gd name="T13" fmla="*/ 0 h 27"/>
                <a:gd name="T14" fmla="*/ 41 w 41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" h="27">
                  <a:moveTo>
                    <a:pt x="15" y="1"/>
                  </a:moveTo>
                  <a:cubicBezTo>
                    <a:pt x="41" y="18"/>
                    <a:pt x="16" y="24"/>
                    <a:pt x="0" y="27"/>
                  </a:cubicBezTo>
                  <a:cubicBezTo>
                    <a:pt x="0" y="27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E7C5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69" name="Freeform 146">
              <a:extLst>
                <a:ext uri="{FF2B5EF4-FFF2-40B4-BE49-F238E27FC236}">
                  <a16:creationId xmlns:a16="http://schemas.microsoft.com/office/drawing/2014/main" id="{919075D7-6953-C417-BC9B-2C39B3739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" y="1109"/>
              <a:ext cx="357" cy="140"/>
            </a:xfrm>
            <a:custGeom>
              <a:avLst/>
              <a:gdLst>
                <a:gd name="T0" fmla="*/ 324 w 150"/>
                <a:gd name="T1" fmla="*/ 12 h 59"/>
                <a:gd name="T2" fmla="*/ 0 w 150"/>
                <a:gd name="T3" fmla="*/ 759 h 59"/>
                <a:gd name="T4" fmla="*/ 2023 w 150"/>
                <a:gd name="T5" fmla="*/ 788 h 59"/>
                <a:gd name="T6" fmla="*/ 1835 w 150"/>
                <a:gd name="T7" fmla="*/ 40 h 59"/>
                <a:gd name="T8" fmla="*/ 1835 w 150"/>
                <a:gd name="T9" fmla="*/ 40 h 59"/>
                <a:gd name="T10" fmla="*/ 324 w 150"/>
                <a:gd name="T11" fmla="*/ 12 h 59"/>
                <a:gd name="T12" fmla="*/ 324 w 150"/>
                <a:gd name="T13" fmla="*/ 12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"/>
                <a:gd name="T22" fmla="*/ 0 h 59"/>
                <a:gd name="T23" fmla="*/ 150 w 150"/>
                <a:gd name="T24" fmla="*/ 59 h 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" h="59">
                  <a:moveTo>
                    <a:pt x="24" y="1"/>
                  </a:moveTo>
                  <a:lnTo>
                    <a:pt x="0" y="57"/>
                  </a:lnTo>
                  <a:lnTo>
                    <a:pt x="150" y="59"/>
                  </a:lnTo>
                  <a:lnTo>
                    <a:pt x="136" y="3"/>
                  </a:lnTo>
                  <a:cubicBezTo>
                    <a:pt x="136" y="3"/>
                    <a:pt x="24" y="0"/>
                    <a:pt x="24" y="1"/>
                  </a:cubicBez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70" name="Freeform 147">
              <a:extLst>
                <a:ext uri="{FF2B5EF4-FFF2-40B4-BE49-F238E27FC236}">
                  <a16:creationId xmlns:a16="http://schemas.microsoft.com/office/drawing/2014/main" id="{86225BB0-9459-335F-1840-32C68E536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" y="1109"/>
              <a:ext cx="357" cy="140"/>
            </a:xfrm>
            <a:custGeom>
              <a:avLst/>
              <a:gdLst>
                <a:gd name="T0" fmla="*/ 324 w 150"/>
                <a:gd name="T1" fmla="*/ 12 h 59"/>
                <a:gd name="T2" fmla="*/ 0 w 150"/>
                <a:gd name="T3" fmla="*/ 759 h 59"/>
                <a:gd name="T4" fmla="*/ 2023 w 150"/>
                <a:gd name="T5" fmla="*/ 788 h 59"/>
                <a:gd name="T6" fmla="*/ 1835 w 150"/>
                <a:gd name="T7" fmla="*/ 40 h 59"/>
                <a:gd name="T8" fmla="*/ 1835 w 150"/>
                <a:gd name="T9" fmla="*/ 40 h 59"/>
                <a:gd name="T10" fmla="*/ 324 w 150"/>
                <a:gd name="T11" fmla="*/ 12 h 59"/>
                <a:gd name="T12" fmla="*/ 324 w 150"/>
                <a:gd name="T13" fmla="*/ 12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"/>
                <a:gd name="T22" fmla="*/ 0 h 59"/>
                <a:gd name="T23" fmla="*/ 150 w 150"/>
                <a:gd name="T24" fmla="*/ 59 h 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" h="59">
                  <a:moveTo>
                    <a:pt x="24" y="1"/>
                  </a:moveTo>
                  <a:lnTo>
                    <a:pt x="0" y="57"/>
                  </a:lnTo>
                  <a:lnTo>
                    <a:pt x="150" y="59"/>
                  </a:lnTo>
                  <a:lnTo>
                    <a:pt x="136" y="3"/>
                  </a:lnTo>
                  <a:cubicBezTo>
                    <a:pt x="136" y="3"/>
                    <a:pt x="24" y="0"/>
                    <a:pt x="24" y="1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71" name="Freeform 148">
              <a:extLst>
                <a:ext uri="{FF2B5EF4-FFF2-40B4-BE49-F238E27FC236}">
                  <a16:creationId xmlns:a16="http://schemas.microsoft.com/office/drawing/2014/main" id="{2582C9C4-95DC-91A8-8BFF-8EF37A7F2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4" y="591"/>
              <a:ext cx="533" cy="558"/>
            </a:xfrm>
            <a:custGeom>
              <a:avLst/>
              <a:gdLst>
                <a:gd name="T0" fmla="*/ 2815 w 224"/>
                <a:gd name="T1" fmla="*/ 1168 h 235"/>
                <a:gd name="T2" fmla="*/ 2627 w 224"/>
                <a:gd name="T3" fmla="*/ 1657 h 235"/>
                <a:gd name="T4" fmla="*/ 780 w 224"/>
                <a:gd name="T5" fmla="*/ 2942 h 235"/>
                <a:gd name="T6" fmla="*/ 148 w 224"/>
                <a:gd name="T7" fmla="*/ 3146 h 235"/>
                <a:gd name="T8" fmla="*/ 0 w 224"/>
                <a:gd name="T9" fmla="*/ 2465 h 235"/>
                <a:gd name="T10" fmla="*/ 1309 w 224"/>
                <a:gd name="T11" fmla="*/ 1793 h 235"/>
                <a:gd name="T12" fmla="*/ 1875 w 224"/>
                <a:gd name="T13" fmla="*/ 693 h 235"/>
                <a:gd name="T14" fmla="*/ 2815 w 224"/>
                <a:gd name="T15" fmla="*/ 1168 h 235"/>
                <a:gd name="T16" fmla="*/ 2815 w 224"/>
                <a:gd name="T17" fmla="*/ 1168 h 2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4"/>
                <a:gd name="T28" fmla="*/ 0 h 235"/>
                <a:gd name="T29" fmla="*/ 224 w 224"/>
                <a:gd name="T30" fmla="*/ 235 h 2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4" h="235">
                  <a:moveTo>
                    <a:pt x="209" y="87"/>
                  </a:moveTo>
                  <a:cubicBezTo>
                    <a:pt x="204" y="99"/>
                    <a:pt x="200" y="112"/>
                    <a:pt x="195" y="124"/>
                  </a:cubicBezTo>
                  <a:cubicBezTo>
                    <a:pt x="169" y="174"/>
                    <a:pt x="128" y="209"/>
                    <a:pt x="58" y="220"/>
                  </a:cubicBezTo>
                  <a:cubicBezTo>
                    <a:pt x="37" y="224"/>
                    <a:pt x="31" y="231"/>
                    <a:pt x="11" y="235"/>
                  </a:cubicBezTo>
                  <a:cubicBezTo>
                    <a:pt x="12" y="219"/>
                    <a:pt x="3" y="197"/>
                    <a:pt x="0" y="184"/>
                  </a:cubicBezTo>
                  <a:cubicBezTo>
                    <a:pt x="38" y="162"/>
                    <a:pt x="60" y="155"/>
                    <a:pt x="97" y="134"/>
                  </a:cubicBezTo>
                  <a:cubicBezTo>
                    <a:pt x="106" y="112"/>
                    <a:pt x="130" y="75"/>
                    <a:pt x="139" y="52"/>
                  </a:cubicBezTo>
                  <a:cubicBezTo>
                    <a:pt x="193" y="0"/>
                    <a:pt x="224" y="1"/>
                    <a:pt x="209" y="87"/>
                  </a:cubicBezTo>
                  <a:close/>
                </a:path>
              </a:pathLst>
            </a:custGeom>
            <a:solidFill>
              <a:srgbClr val="E8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72" name="Freeform 149">
              <a:extLst>
                <a:ext uri="{FF2B5EF4-FFF2-40B4-BE49-F238E27FC236}">
                  <a16:creationId xmlns:a16="http://schemas.microsoft.com/office/drawing/2014/main" id="{478870C6-953F-CBFC-6954-5B975EC1E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4" y="591"/>
              <a:ext cx="533" cy="558"/>
            </a:xfrm>
            <a:custGeom>
              <a:avLst/>
              <a:gdLst>
                <a:gd name="T0" fmla="*/ 2815 w 224"/>
                <a:gd name="T1" fmla="*/ 1168 h 235"/>
                <a:gd name="T2" fmla="*/ 2627 w 224"/>
                <a:gd name="T3" fmla="*/ 1657 h 235"/>
                <a:gd name="T4" fmla="*/ 780 w 224"/>
                <a:gd name="T5" fmla="*/ 2942 h 235"/>
                <a:gd name="T6" fmla="*/ 148 w 224"/>
                <a:gd name="T7" fmla="*/ 3146 h 235"/>
                <a:gd name="T8" fmla="*/ 0 w 224"/>
                <a:gd name="T9" fmla="*/ 2465 h 235"/>
                <a:gd name="T10" fmla="*/ 1309 w 224"/>
                <a:gd name="T11" fmla="*/ 1793 h 235"/>
                <a:gd name="T12" fmla="*/ 1875 w 224"/>
                <a:gd name="T13" fmla="*/ 693 h 235"/>
                <a:gd name="T14" fmla="*/ 2815 w 224"/>
                <a:gd name="T15" fmla="*/ 1168 h 235"/>
                <a:gd name="T16" fmla="*/ 2815 w 224"/>
                <a:gd name="T17" fmla="*/ 1168 h 2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4"/>
                <a:gd name="T28" fmla="*/ 0 h 235"/>
                <a:gd name="T29" fmla="*/ 224 w 224"/>
                <a:gd name="T30" fmla="*/ 235 h 2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4" h="235">
                  <a:moveTo>
                    <a:pt x="209" y="87"/>
                  </a:moveTo>
                  <a:cubicBezTo>
                    <a:pt x="204" y="99"/>
                    <a:pt x="200" y="112"/>
                    <a:pt x="195" y="124"/>
                  </a:cubicBezTo>
                  <a:cubicBezTo>
                    <a:pt x="169" y="174"/>
                    <a:pt x="128" y="209"/>
                    <a:pt x="58" y="220"/>
                  </a:cubicBezTo>
                  <a:cubicBezTo>
                    <a:pt x="37" y="224"/>
                    <a:pt x="31" y="231"/>
                    <a:pt x="11" y="235"/>
                  </a:cubicBezTo>
                  <a:cubicBezTo>
                    <a:pt x="12" y="219"/>
                    <a:pt x="3" y="197"/>
                    <a:pt x="0" y="184"/>
                  </a:cubicBezTo>
                  <a:cubicBezTo>
                    <a:pt x="38" y="162"/>
                    <a:pt x="60" y="155"/>
                    <a:pt x="97" y="134"/>
                  </a:cubicBezTo>
                  <a:cubicBezTo>
                    <a:pt x="106" y="112"/>
                    <a:pt x="130" y="75"/>
                    <a:pt x="139" y="52"/>
                  </a:cubicBezTo>
                  <a:cubicBezTo>
                    <a:pt x="193" y="0"/>
                    <a:pt x="224" y="1"/>
                    <a:pt x="209" y="87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73" name="Freeform 150">
              <a:extLst>
                <a:ext uri="{FF2B5EF4-FFF2-40B4-BE49-F238E27FC236}">
                  <a16:creationId xmlns:a16="http://schemas.microsoft.com/office/drawing/2014/main" id="{D78E3669-29FD-F3EA-1123-4B4E5F59F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" y="909"/>
              <a:ext cx="126" cy="57"/>
            </a:xfrm>
            <a:custGeom>
              <a:avLst/>
              <a:gdLst>
                <a:gd name="T0" fmla="*/ 119 w 53"/>
                <a:gd name="T1" fmla="*/ 0 h 24"/>
                <a:gd name="T2" fmla="*/ 361 w 53"/>
                <a:gd name="T3" fmla="*/ 0 h 24"/>
                <a:gd name="T4" fmla="*/ 566 w 53"/>
                <a:gd name="T5" fmla="*/ 29 h 24"/>
                <a:gd name="T6" fmla="*/ 713 w 53"/>
                <a:gd name="T7" fmla="*/ 78 h 24"/>
                <a:gd name="T8" fmla="*/ 459 w 53"/>
                <a:gd name="T9" fmla="*/ 69 h 24"/>
                <a:gd name="T10" fmla="*/ 214 w 53"/>
                <a:gd name="T11" fmla="*/ 57 h 24"/>
                <a:gd name="T12" fmla="*/ 418 w 53"/>
                <a:gd name="T13" fmla="*/ 135 h 24"/>
                <a:gd name="T14" fmla="*/ 525 w 53"/>
                <a:gd name="T15" fmla="*/ 226 h 24"/>
                <a:gd name="T16" fmla="*/ 575 w 53"/>
                <a:gd name="T17" fmla="*/ 321 h 24"/>
                <a:gd name="T18" fmla="*/ 333 w 53"/>
                <a:gd name="T19" fmla="*/ 214 h 24"/>
                <a:gd name="T20" fmla="*/ 0 w 53"/>
                <a:gd name="T21" fmla="*/ 119 h 24"/>
                <a:gd name="T22" fmla="*/ 119 w 53"/>
                <a:gd name="T23" fmla="*/ 0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3"/>
                <a:gd name="T37" fmla="*/ 0 h 24"/>
                <a:gd name="T38" fmla="*/ 53 w 53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3" h="24">
                  <a:moveTo>
                    <a:pt x="9" y="0"/>
                  </a:moveTo>
                  <a:lnTo>
                    <a:pt x="27" y="0"/>
                  </a:lnTo>
                  <a:lnTo>
                    <a:pt x="42" y="2"/>
                  </a:lnTo>
                  <a:lnTo>
                    <a:pt x="53" y="6"/>
                  </a:lnTo>
                  <a:lnTo>
                    <a:pt x="34" y="5"/>
                  </a:lnTo>
                  <a:lnTo>
                    <a:pt x="16" y="4"/>
                  </a:lnTo>
                  <a:lnTo>
                    <a:pt x="31" y="10"/>
                  </a:lnTo>
                  <a:lnTo>
                    <a:pt x="39" y="17"/>
                  </a:lnTo>
                  <a:lnTo>
                    <a:pt x="43" y="24"/>
                  </a:lnTo>
                  <a:lnTo>
                    <a:pt x="25" y="16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BFB6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74" name="Freeform 151">
              <a:extLst>
                <a:ext uri="{FF2B5EF4-FFF2-40B4-BE49-F238E27FC236}">
                  <a16:creationId xmlns:a16="http://schemas.microsoft.com/office/drawing/2014/main" id="{14AB0796-D5AA-CB4E-2937-51A573283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8" y="878"/>
              <a:ext cx="80" cy="10"/>
            </a:xfrm>
            <a:custGeom>
              <a:avLst/>
              <a:gdLst>
                <a:gd name="T0" fmla="*/ 221 w 34"/>
                <a:gd name="T1" fmla="*/ 0 h 4"/>
                <a:gd name="T2" fmla="*/ 442 w 34"/>
                <a:gd name="T3" fmla="*/ 30 h 4"/>
                <a:gd name="T4" fmla="*/ 221 w 34"/>
                <a:gd name="T5" fmla="*/ 62 h 4"/>
                <a:gd name="T6" fmla="*/ 0 w 34"/>
                <a:gd name="T7" fmla="*/ 30 h 4"/>
                <a:gd name="T8" fmla="*/ 221 w 34"/>
                <a:gd name="T9" fmla="*/ 0 h 4"/>
                <a:gd name="T10" fmla="*/ 221 w 34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"/>
                <a:gd name="T19" fmla="*/ 0 h 4"/>
                <a:gd name="T20" fmla="*/ 34 w 34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" h="4">
                  <a:moveTo>
                    <a:pt x="17" y="0"/>
                  </a:moveTo>
                  <a:cubicBezTo>
                    <a:pt x="26" y="0"/>
                    <a:pt x="34" y="1"/>
                    <a:pt x="34" y="2"/>
                  </a:cubicBezTo>
                  <a:cubicBezTo>
                    <a:pt x="34" y="3"/>
                    <a:pt x="26" y="4"/>
                    <a:pt x="17" y="4"/>
                  </a:cubicBezTo>
                  <a:cubicBezTo>
                    <a:pt x="7" y="4"/>
                    <a:pt x="0" y="3"/>
                    <a:pt x="0" y="2"/>
                  </a:cubicBezTo>
                  <a:cubicBezTo>
                    <a:pt x="0" y="1"/>
                    <a:pt x="7" y="0"/>
                    <a:pt x="17" y="0"/>
                  </a:cubicBez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75" name="Freeform 152">
              <a:extLst>
                <a:ext uri="{FF2B5EF4-FFF2-40B4-BE49-F238E27FC236}">
                  <a16:creationId xmlns:a16="http://schemas.microsoft.com/office/drawing/2014/main" id="{C9988AA0-71E7-9CEB-9321-AA4E22D56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8" y="878"/>
              <a:ext cx="80" cy="10"/>
            </a:xfrm>
            <a:custGeom>
              <a:avLst/>
              <a:gdLst>
                <a:gd name="T0" fmla="*/ 221 w 34"/>
                <a:gd name="T1" fmla="*/ 0 h 4"/>
                <a:gd name="T2" fmla="*/ 442 w 34"/>
                <a:gd name="T3" fmla="*/ 30 h 4"/>
                <a:gd name="T4" fmla="*/ 221 w 34"/>
                <a:gd name="T5" fmla="*/ 62 h 4"/>
                <a:gd name="T6" fmla="*/ 0 w 34"/>
                <a:gd name="T7" fmla="*/ 30 h 4"/>
                <a:gd name="T8" fmla="*/ 221 w 34"/>
                <a:gd name="T9" fmla="*/ 0 h 4"/>
                <a:gd name="T10" fmla="*/ 221 w 34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"/>
                <a:gd name="T19" fmla="*/ 0 h 4"/>
                <a:gd name="T20" fmla="*/ 34 w 34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" h="4">
                  <a:moveTo>
                    <a:pt x="17" y="0"/>
                  </a:moveTo>
                  <a:cubicBezTo>
                    <a:pt x="26" y="0"/>
                    <a:pt x="34" y="1"/>
                    <a:pt x="34" y="2"/>
                  </a:cubicBezTo>
                  <a:cubicBezTo>
                    <a:pt x="34" y="3"/>
                    <a:pt x="26" y="4"/>
                    <a:pt x="17" y="4"/>
                  </a:cubicBezTo>
                  <a:cubicBezTo>
                    <a:pt x="7" y="4"/>
                    <a:pt x="0" y="3"/>
                    <a:pt x="0" y="2"/>
                  </a:cubicBezTo>
                  <a:cubicBezTo>
                    <a:pt x="0" y="1"/>
                    <a:pt x="7" y="0"/>
                    <a:pt x="17" y="0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76" name="Freeform 153">
              <a:extLst>
                <a:ext uri="{FF2B5EF4-FFF2-40B4-BE49-F238E27FC236}">
                  <a16:creationId xmlns:a16="http://schemas.microsoft.com/office/drawing/2014/main" id="{48D2789A-AF7F-9DBA-6D30-760EEFFE3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" y="940"/>
              <a:ext cx="59" cy="7"/>
            </a:xfrm>
            <a:custGeom>
              <a:avLst/>
              <a:gdLst>
                <a:gd name="T0" fmla="*/ 172 w 25"/>
                <a:gd name="T1" fmla="*/ 0 h 3"/>
                <a:gd name="T2" fmla="*/ 328 w 25"/>
                <a:gd name="T3" fmla="*/ 12 h 3"/>
                <a:gd name="T4" fmla="*/ 172 w 25"/>
                <a:gd name="T5" fmla="*/ 37 h 3"/>
                <a:gd name="T6" fmla="*/ 0 w 25"/>
                <a:gd name="T7" fmla="*/ 12 h 3"/>
                <a:gd name="T8" fmla="*/ 172 w 25"/>
                <a:gd name="T9" fmla="*/ 0 h 3"/>
                <a:gd name="T10" fmla="*/ 172 w 25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3"/>
                <a:gd name="T20" fmla="*/ 25 w 25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3">
                  <a:moveTo>
                    <a:pt x="13" y="0"/>
                  </a:moveTo>
                  <a:cubicBezTo>
                    <a:pt x="20" y="0"/>
                    <a:pt x="25" y="0"/>
                    <a:pt x="25" y="1"/>
                  </a:cubicBezTo>
                  <a:cubicBezTo>
                    <a:pt x="25" y="2"/>
                    <a:pt x="20" y="3"/>
                    <a:pt x="13" y="3"/>
                  </a:cubicBezTo>
                  <a:cubicBezTo>
                    <a:pt x="6" y="3"/>
                    <a:pt x="0" y="2"/>
                    <a:pt x="0" y="1"/>
                  </a:cubicBezTo>
                  <a:cubicBezTo>
                    <a:pt x="0" y="0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77" name="Freeform 154">
              <a:extLst>
                <a:ext uri="{FF2B5EF4-FFF2-40B4-BE49-F238E27FC236}">
                  <a16:creationId xmlns:a16="http://schemas.microsoft.com/office/drawing/2014/main" id="{B8B80421-841D-5D26-AF72-51AD693C4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" y="940"/>
              <a:ext cx="59" cy="7"/>
            </a:xfrm>
            <a:custGeom>
              <a:avLst/>
              <a:gdLst>
                <a:gd name="T0" fmla="*/ 172 w 25"/>
                <a:gd name="T1" fmla="*/ 0 h 3"/>
                <a:gd name="T2" fmla="*/ 328 w 25"/>
                <a:gd name="T3" fmla="*/ 12 h 3"/>
                <a:gd name="T4" fmla="*/ 172 w 25"/>
                <a:gd name="T5" fmla="*/ 37 h 3"/>
                <a:gd name="T6" fmla="*/ 0 w 25"/>
                <a:gd name="T7" fmla="*/ 12 h 3"/>
                <a:gd name="T8" fmla="*/ 172 w 25"/>
                <a:gd name="T9" fmla="*/ 0 h 3"/>
                <a:gd name="T10" fmla="*/ 172 w 25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3"/>
                <a:gd name="T20" fmla="*/ 25 w 25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3">
                  <a:moveTo>
                    <a:pt x="13" y="0"/>
                  </a:moveTo>
                  <a:cubicBezTo>
                    <a:pt x="20" y="0"/>
                    <a:pt x="25" y="0"/>
                    <a:pt x="25" y="1"/>
                  </a:cubicBezTo>
                  <a:cubicBezTo>
                    <a:pt x="25" y="2"/>
                    <a:pt x="20" y="3"/>
                    <a:pt x="13" y="3"/>
                  </a:cubicBezTo>
                  <a:cubicBezTo>
                    <a:pt x="6" y="3"/>
                    <a:pt x="0" y="2"/>
                    <a:pt x="0" y="1"/>
                  </a:cubicBezTo>
                  <a:cubicBezTo>
                    <a:pt x="0" y="0"/>
                    <a:pt x="6" y="0"/>
                    <a:pt x="13" y="0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78" name="Freeform 155">
              <a:extLst>
                <a:ext uri="{FF2B5EF4-FFF2-40B4-BE49-F238E27FC236}">
                  <a16:creationId xmlns:a16="http://schemas.microsoft.com/office/drawing/2014/main" id="{3F407DB2-7389-8A40-F964-64E6F54CB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919"/>
              <a:ext cx="72" cy="9"/>
            </a:xfrm>
            <a:custGeom>
              <a:avLst/>
              <a:gdLst>
                <a:gd name="T0" fmla="*/ 206 w 30"/>
                <a:gd name="T1" fmla="*/ 0 h 4"/>
                <a:gd name="T2" fmla="*/ 415 w 30"/>
                <a:gd name="T3" fmla="*/ 25 h 4"/>
                <a:gd name="T4" fmla="*/ 206 w 30"/>
                <a:gd name="T5" fmla="*/ 45 h 4"/>
                <a:gd name="T6" fmla="*/ 0 w 30"/>
                <a:gd name="T7" fmla="*/ 25 h 4"/>
                <a:gd name="T8" fmla="*/ 206 w 30"/>
                <a:gd name="T9" fmla="*/ 0 h 4"/>
                <a:gd name="T10" fmla="*/ 206 w 30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4"/>
                <a:gd name="T20" fmla="*/ 30 w 30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4">
                  <a:moveTo>
                    <a:pt x="15" y="0"/>
                  </a:moveTo>
                  <a:cubicBezTo>
                    <a:pt x="23" y="0"/>
                    <a:pt x="30" y="1"/>
                    <a:pt x="30" y="2"/>
                  </a:cubicBezTo>
                  <a:cubicBezTo>
                    <a:pt x="30" y="3"/>
                    <a:pt x="23" y="4"/>
                    <a:pt x="15" y="4"/>
                  </a:cubicBezTo>
                  <a:cubicBezTo>
                    <a:pt x="7" y="4"/>
                    <a:pt x="0" y="3"/>
                    <a:pt x="0" y="2"/>
                  </a:cubicBezTo>
                  <a:cubicBezTo>
                    <a:pt x="0" y="1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79" name="Freeform 156">
              <a:extLst>
                <a:ext uri="{FF2B5EF4-FFF2-40B4-BE49-F238E27FC236}">
                  <a16:creationId xmlns:a16="http://schemas.microsoft.com/office/drawing/2014/main" id="{15228B89-4D92-B1B0-1769-1AD5E8B6F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" y="919"/>
              <a:ext cx="72" cy="9"/>
            </a:xfrm>
            <a:custGeom>
              <a:avLst/>
              <a:gdLst>
                <a:gd name="T0" fmla="*/ 206 w 30"/>
                <a:gd name="T1" fmla="*/ 0 h 4"/>
                <a:gd name="T2" fmla="*/ 415 w 30"/>
                <a:gd name="T3" fmla="*/ 25 h 4"/>
                <a:gd name="T4" fmla="*/ 206 w 30"/>
                <a:gd name="T5" fmla="*/ 45 h 4"/>
                <a:gd name="T6" fmla="*/ 0 w 30"/>
                <a:gd name="T7" fmla="*/ 25 h 4"/>
                <a:gd name="T8" fmla="*/ 206 w 30"/>
                <a:gd name="T9" fmla="*/ 0 h 4"/>
                <a:gd name="T10" fmla="*/ 206 w 30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4"/>
                <a:gd name="T20" fmla="*/ 30 w 30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4">
                  <a:moveTo>
                    <a:pt x="15" y="0"/>
                  </a:moveTo>
                  <a:cubicBezTo>
                    <a:pt x="23" y="0"/>
                    <a:pt x="30" y="1"/>
                    <a:pt x="30" y="2"/>
                  </a:cubicBezTo>
                  <a:cubicBezTo>
                    <a:pt x="30" y="3"/>
                    <a:pt x="23" y="4"/>
                    <a:pt x="15" y="4"/>
                  </a:cubicBezTo>
                  <a:cubicBezTo>
                    <a:pt x="7" y="4"/>
                    <a:pt x="0" y="3"/>
                    <a:pt x="0" y="2"/>
                  </a:cubicBezTo>
                  <a:cubicBezTo>
                    <a:pt x="0" y="1"/>
                    <a:pt x="7" y="0"/>
                    <a:pt x="15" y="0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0" name="Freeform 157">
              <a:extLst>
                <a:ext uri="{FF2B5EF4-FFF2-40B4-BE49-F238E27FC236}">
                  <a16:creationId xmlns:a16="http://schemas.microsoft.com/office/drawing/2014/main" id="{9EE7790E-2D88-32C5-F902-E7881048C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" y="1014"/>
              <a:ext cx="21" cy="59"/>
            </a:xfrm>
            <a:custGeom>
              <a:avLst/>
              <a:gdLst>
                <a:gd name="T0" fmla="*/ 37 w 9"/>
                <a:gd name="T1" fmla="*/ 328 h 25"/>
                <a:gd name="T2" fmla="*/ 12 w 9"/>
                <a:gd name="T3" fmla="*/ 144 h 25"/>
                <a:gd name="T4" fmla="*/ 0 w 9"/>
                <a:gd name="T5" fmla="*/ 0 h 25"/>
                <a:gd name="T6" fmla="*/ 114 w 9"/>
                <a:gd name="T7" fmla="*/ 319 h 25"/>
                <a:gd name="T8" fmla="*/ 37 w 9"/>
                <a:gd name="T9" fmla="*/ 328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5"/>
                <a:gd name="T17" fmla="*/ 9 w 9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5">
                  <a:moveTo>
                    <a:pt x="3" y="25"/>
                  </a:moveTo>
                  <a:lnTo>
                    <a:pt x="1" y="11"/>
                  </a:lnTo>
                  <a:lnTo>
                    <a:pt x="0" y="0"/>
                  </a:lnTo>
                  <a:lnTo>
                    <a:pt x="9" y="24"/>
                  </a:lnTo>
                  <a:lnTo>
                    <a:pt x="3" y="25"/>
                  </a:lnTo>
                  <a:close/>
                </a:path>
              </a:pathLst>
            </a:custGeom>
            <a:solidFill>
              <a:srgbClr val="E0F1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1" name="Freeform 158">
              <a:extLst>
                <a:ext uri="{FF2B5EF4-FFF2-40B4-BE49-F238E27FC236}">
                  <a16:creationId xmlns:a16="http://schemas.microsoft.com/office/drawing/2014/main" id="{B0E30AC1-E001-448B-7019-EF3DE3AD7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" y="1071"/>
              <a:ext cx="55" cy="157"/>
            </a:xfrm>
            <a:custGeom>
              <a:avLst/>
              <a:gdLst>
                <a:gd name="T0" fmla="*/ 0 w 23"/>
                <a:gd name="T1" fmla="*/ 12 h 66"/>
                <a:gd name="T2" fmla="*/ 98 w 23"/>
                <a:gd name="T3" fmla="*/ 887 h 66"/>
                <a:gd name="T4" fmla="*/ 165 w 23"/>
                <a:gd name="T5" fmla="*/ 887 h 66"/>
                <a:gd name="T6" fmla="*/ 316 w 23"/>
                <a:gd name="T7" fmla="*/ 849 h 66"/>
                <a:gd name="T8" fmla="*/ 98 w 23"/>
                <a:gd name="T9" fmla="*/ 0 h 66"/>
                <a:gd name="T10" fmla="*/ 0 w 23"/>
                <a:gd name="T11" fmla="*/ 12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66"/>
                <a:gd name="T20" fmla="*/ 23 w 23"/>
                <a:gd name="T21" fmla="*/ 66 h 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66">
                  <a:moveTo>
                    <a:pt x="0" y="1"/>
                  </a:moveTo>
                  <a:lnTo>
                    <a:pt x="7" y="66"/>
                  </a:lnTo>
                  <a:lnTo>
                    <a:pt x="12" y="66"/>
                  </a:lnTo>
                  <a:lnTo>
                    <a:pt x="23" y="63"/>
                  </a:lnTo>
                  <a:lnTo>
                    <a:pt x="7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ED7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2" name="Freeform 159">
              <a:extLst>
                <a:ext uri="{FF2B5EF4-FFF2-40B4-BE49-F238E27FC236}">
                  <a16:creationId xmlns:a16="http://schemas.microsoft.com/office/drawing/2014/main" id="{BA3C684A-BF04-3361-CF19-DB8F7256C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8" y="1018"/>
              <a:ext cx="98" cy="131"/>
            </a:xfrm>
            <a:custGeom>
              <a:avLst/>
              <a:gdLst>
                <a:gd name="T0" fmla="*/ 325 w 41"/>
                <a:gd name="T1" fmla="*/ 0 h 55"/>
                <a:gd name="T2" fmla="*/ 0 w 41"/>
                <a:gd name="T3" fmla="*/ 743 h 55"/>
                <a:gd name="T4" fmla="*/ 234 w 41"/>
                <a:gd name="T5" fmla="*/ 29 h 55"/>
                <a:gd name="T6" fmla="*/ 234 w 41"/>
                <a:gd name="T7" fmla="*/ 29 h 55"/>
                <a:gd name="T8" fmla="*/ 325 w 41"/>
                <a:gd name="T9" fmla="*/ 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55"/>
                <a:gd name="T17" fmla="*/ 41 w 41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55">
                  <a:moveTo>
                    <a:pt x="24" y="0"/>
                  </a:moveTo>
                  <a:cubicBezTo>
                    <a:pt x="41" y="19"/>
                    <a:pt x="33" y="52"/>
                    <a:pt x="0" y="55"/>
                  </a:cubicBezTo>
                  <a:cubicBezTo>
                    <a:pt x="14" y="43"/>
                    <a:pt x="25" y="19"/>
                    <a:pt x="17" y="2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94D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3" name="Freeform 160">
              <a:extLst>
                <a:ext uri="{FF2B5EF4-FFF2-40B4-BE49-F238E27FC236}">
                  <a16:creationId xmlns:a16="http://schemas.microsoft.com/office/drawing/2014/main" id="{4B38ADA2-D68A-C41B-7C34-97CF8419C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1" y="1045"/>
              <a:ext cx="71" cy="97"/>
            </a:xfrm>
            <a:custGeom>
              <a:avLst/>
              <a:gdLst>
                <a:gd name="T0" fmla="*/ 241 w 30"/>
                <a:gd name="T1" fmla="*/ 0 h 41"/>
                <a:gd name="T2" fmla="*/ 0 w 30"/>
                <a:gd name="T3" fmla="*/ 542 h 41"/>
                <a:gd name="T4" fmla="*/ 156 w 30"/>
                <a:gd name="T5" fmla="*/ 12 h 41"/>
                <a:gd name="T6" fmla="*/ 156 w 30"/>
                <a:gd name="T7" fmla="*/ 12 h 41"/>
                <a:gd name="T8" fmla="*/ 241 w 30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41"/>
                <a:gd name="T17" fmla="*/ 30 w 30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41">
                  <a:moveTo>
                    <a:pt x="18" y="0"/>
                  </a:moveTo>
                  <a:cubicBezTo>
                    <a:pt x="30" y="14"/>
                    <a:pt x="24" y="39"/>
                    <a:pt x="0" y="41"/>
                  </a:cubicBezTo>
                  <a:cubicBezTo>
                    <a:pt x="10" y="32"/>
                    <a:pt x="18" y="14"/>
                    <a:pt x="12" y="1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4AC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4" name="Freeform 161">
              <a:extLst>
                <a:ext uri="{FF2B5EF4-FFF2-40B4-BE49-F238E27FC236}">
                  <a16:creationId xmlns:a16="http://schemas.microsoft.com/office/drawing/2014/main" id="{A62AC894-1975-B17C-9719-779DC2A14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997"/>
              <a:ext cx="38" cy="26"/>
            </a:xfrm>
            <a:custGeom>
              <a:avLst/>
              <a:gdLst>
                <a:gd name="T0" fmla="*/ 107 w 16"/>
                <a:gd name="T1" fmla="*/ 144 h 11"/>
                <a:gd name="T2" fmla="*/ 0 w 16"/>
                <a:gd name="T3" fmla="*/ 0 h 11"/>
                <a:gd name="T4" fmla="*/ 214 w 16"/>
                <a:gd name="T5" fmla="*/ 135 h 11"/>
                <a:gd name="T6" fmla="*/ 214 w 16"/>
                <a:gd name="T7" fmla="*/ 135 h 11"/>
                <a:gd name="T8" fmla="*/ 107 w 16"/>
                <a:gd name="T9" fmla="*/ 14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1"/>
                <a:gd name="T17" fmla="*/ 16 w 16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1">
                  <a:moveTo>
                    <a:pt x="8" y="11"/>
                  </a:moveTo>
                  <a:cubicBezTo>
                    <a:pt x="6" y="7"/>
                    <a:pt x="4" y="3"/>
                    <a:pt x="0" y="0"/>
                  </a:cubicBezTo>
                  <a:cubicBezTo>
                    <a:pt x="6" y="2"/>
                    <a:pt x="12" y="6"/>
                    <a:pt x="16" y="10"/>
                  </a:cubicBezTo>
                  <a:lnTo>
                    <a:pt x="8" y="11"/>
                  </a:lnTo>
                  <a:close/>
                </a:path>
              </a:pathLst>
            </a:custGeom>
            <a:solidFill>
              <a:srgbClr val="E0F1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5" name="Freeform 162">
              <a:extLst>
                <a:ext uri="{FF2B5EF4-FFF2-40B4-BE49-F238E27FC236}">
                  <a16:creationId xmlns:a16="http://schemas.microsoft.com/office/drawing/2014/main" id="{9850A18D-B203-1AAE-6D06-CCF09078F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5" y="1028"/>
              <a:ext cx="29" cy="19"/>
            </a:xfrm>
            <a:custGeom>
              <a:avLst/>
              <a:gdLst>
                <a:gd name="T0" fmla="*/ 87 w 12"/>
                <a:gd name="T1" fmla="*/ 107 h 8"/>
                <a:gd name="T2" fmla="*/ 0 w 12"/>
                <a:gd name="T3" fmla="*/ 0 h 8"/>
                <a:gd name="T4" fmla="*/ 169 w 12"/>
                <a:gd name="T5" fmla="*/ 107 h 8"/>
                <a:gd name="T6" fmla="*/ 169 w 12"/>
                <a:gd name="T7" fmla="*/ 107 h 8"/>
                <a:gd name="T8" fmla="*/ 87 w 12"/>
                <a:gd name="T9" fmla="*/ 10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8"/>
                <a:gd name="T17" fmla="*/ 12 w 12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8">
                  <a:moveTo>
                    <a:pt x="6" y="8"/>
                  </a:moveTo>
                  <a:cubicBezTo>
                    <a:pt x="5" y="5"/>
                    <a:pt x="3" y="3"/>
                    <a:pt x="0" y="0"/>
                  </a:cubicBezTo>
                  <a:cubicBezTo>
                    <a:pt x="5" y="2"/>
                    <a:pt x="9" y="5"/>
                    <a:pt x="12" y="8"/>
                  </a:cubicBezTo>
                  <a:lnTo>
                    <a:pt x="6" y="8"/>
                  </a:lnTo>
                  <a:close/>
                </a:path>
              </a:pathLst>
            </a:custGeom>
            <a:solidFill>
              <a:srgbClr val="E0F1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6" name="Freeform 163">
              <a:extLst>
                <a:ext uri="{FF2B5EF4-FFF2-40B4-BE49-F238E27FC236}">
                  <a16:creationId xmlns:a16="http://schemas.microsoft.com/office/drawing/2014/main" id="{471D8F1C-F4D5-121B-EA94-05C2F5578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" y="885"/>
              <a:ext cx="28" cy="38"/>
            </a:xfrm>
            <a:custGeom>
              <a:avLst/>
              <a:gdLst>
                <a:gd name="T0" fmla="*/ 77 w 12"/>
                <a:gd name="T1" fmla="*/ 0 h 16"/>
                <a:gd name="T2" fmla="*/ 152 w 12"/>
                <a:gd name="T3" fmla="*/ 107 h 16"/>
                <a:gd name="T4" fmla="*/ 77 w 12"/>
                <a:gd name="T5" fmla="*/ 214 h 16"/>
                <a:gd name="T6" fmla="*/ 0 w 12"/>
                <a:gd name="T7" fmla="*/ 107 h 16"/>
                <a:gd name="T8" fmla="*/ 77 w 12"/>
                <a:gd name="T9" fmla="*/ 0 h 16"/>
                <a:gd name="T10" fmla="*/ 77 w 12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6"/>
                <a:gd name="T20" fmla="*/ 12 w 12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6">
                  <a:moveTo>
                    <a:pt x="6" y="0"/>
                  </a:moveTo>
                  <a:cubicBezTo>
                    <a:pt x="9" y="0"/>
                    <a:pt x="12" y="3"/>
                    <a:pt x="12" y="8"/>
                  </a:cubicBezTo>
                  <a:cubicBezTo>
                    <a:pt x="12" y="13"/>
                    <a:pt x="9" y="16"/>
                    <a:pt x="6" y="16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94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7" name="Freeform 164">
              <a:extLst>
                <a:ext uri="{FF2B5EF4-FFF2-40B4-BE49-F238E27FC236}">
                  <a16:creationId xmlns:a16="http://schemas.microsoft.com/office/drawing/2014/main" id="{5591A3AA-5858-1565-11CF-447F278F1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" y="885"/>
              <a:ext cx="28" cy="38"/>
            </a:xfrm>
            <a:custGeom>
              <a:avLst/>
              <a:gdLst>
                <a:gd name="T0" fmla="*/ 77 w 12"/>
                <a:gd name="T1" fmla="*/ 0 h 16"/>
                <a:gd name="T2" fmla="*/ 152 w 12"/>
                <a:gd name="T3" fmla="*/ 107 h 16"/>
                <a:gd name="T4" fmla="*/ 77 w 12"/>
                <a:gd name="T5" fmla="*/ 214 h 16"/>
                <a:gd name="T6" fmla="*/ 0 w 12"/>
                <a:gd name="T7" fmla="*/ 107 h 16"/>
                <a:gd name="T8" fmla="*/ 77 w 12"/>
                <a:gd name="T9" fmla="*/ 0 h 16"/>
                <a:gd name="T10" fmla="*/ 77 w 12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6"/>
                <a:gd name="T20" fmla="*/ 12 w 12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6">
                  <a:moveTo>
                    <a:pt x="6" y="0"/>
                  </a:moveTo>
                  <a:cubicBezTo>
                    <a:pt x="9" y="0"/>
                    <a:pt x="12" y="3"/>
                    <a:pt x="12" y="8"/>
                  </a:cubicBezTo>
                  <a:cubicBezTo>
                    <a:pt x="12" y="13"/>
                    <a:pt x="9" y="16"/>
                    <a:pt x="6" y="16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6" y="0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8" name="Freeform 165">
              <a:extLst>
                <a:ext uri="{FF2B5EF4-FFF2-40B4-BE49-F238E27FC236}">
                  <a16:creationId xmlns:a16="http://schemas.microsoft.com/office/drawing/2014/main" id="{7FE09723-CB1F-D74C-C466-30130F4E3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" y="1109"/>
              <a:ext cx="17" cy="21"/>
            </a:xfrm>
            <a:custGeom>
              <a:avLst/>
              <a:gdLst>
                <a:gd name="T0" fmla="*/ 41 w 7"/>
                <a:gd name="T1" fmla="*/ 0 h 9"/>
                <a:gd name="T2" fmla="*/ 100 w 7"/>
                <a:gd name="T3" fmla="*/ 49 h 9"/>
                <a:gd name="T4" fmla="*/ 41 w 7"/>
                <a:gd name="T5" fmla="*/ 114 h 9"/>
                <a:gd name="T6" fmla="*/ 0 w 7"/>
                <a:gd name="T7" fmla="*/ 49 h 9"/>
                <a:gd name="T8" fmla="*/ 41 w 7"/>
                <a:gd name="T9" fmla="*/ 0 h 9"/>
                <a:gd name="T10" fmla="*/ 41 w 7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9"/>
                <a:gd name="T20" fmla="*/ 7 w 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9">
                  <a:moveTo>
                    <a:pt x="3" y="0"/>
                  </a:moveTo>
                  <a:cubicBezTo>
                    <a:pt x="6" y="0"/>
                    <a:pt x="7" y="2"/>
                    <a:pt x="7" y="4"/>
                  </a:cubicBezTo>
                  <a:cubicBezTo>
                    <a:pt x="7" y="7"/>
                    <a:pt x="6" y="9"/>
                    <a:pt x="3" y="9"/>
                  </a:cubicBezTo>
                  <a:cubicBezTo>
                    <a:pt x="1" y="9"/>
                    <a:pt x="0" y="7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94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89" name="Freeform 166">
              <a:extLst>
                <a:ext uri="{FF2B5EF4-FFF2-40B4-BE49-F238E27FC236}">
                  <a16:creationId xmlns:a16="http://schemas.microsoft.com/office/drawing/2014/main" id="{295022DE-BD37-C9EC-FA0A-1825270E2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" y="1109"/>
              <a:ext cx="17" cy="21"/>
            </a:xfrm>
            <a:custGeom>
              <a:avLst/>
              <a:gdLst>
                <a:gd name="T0" fmla="*/ 41 w 7"/>
                <a:gd name="T1" fmla="*/ 0 h 9"/>
                <a:gd name="T2" fmla="*/ 100 w 7"/>
                <a:gd name="T3" fmla="*/ 49 h 9"/>
                <a:gd name="T4" fmla="*/ 41 w 7"/>
                <a:gd name="T5" fmla="*/ 114 h 9"/>
                <a:gd name="T6" fmla="*/ 0 w 7"/>
                <a:gd name="T7" fmla="*/ 49 h 9"/>
                <a:gd name="T8" fmla="*/ 41 w 7"/>
                <a:gd name="T9" fmla="*/ 0 h 9"/>
                <a:gd name="T10" fmla="*/ 41 w 7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9"/>
                <a:gd name="T20" fmla="*/ 7 w 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9">
                  <a:moveTo>
                    <a:pt x="3" y="0"/>
                  </a:moveTo>
                  <a:cubicBezTo>
                    <a:pt x="6" y="0"/>
                    <a:pt x="7" y="2"/>
                    <a:pt x="7" y="4"/>
                  </a:cubicBezTo>
                  <a:cubicBezTo>
                    <a:pt x="7" y="7"/>
                    <a:pt x="6" y="9"/>
                    <a:pt x="3" y="9"/>
                  </a:cubicBezTo>
                  <a:cubicBezTo>
                    <a:pt x="1" y="9"/>
                    <a:pt x="0" y="7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90" name="Freeform 167">
              <a:extLst>
                <a:ext uri="{FF2B5EF4-FFF2-40B4-BE49-F238E27FC236}">
                  <a16:creationId xmlns:a16="http://schemas.microsoft.com/office/drawing/2014/main" id="{1B64C015-3665-B37C-CD44-05459316C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" y="429"/>
              <a:ext cx="19" cy="21"/>
            </a:xfrm>
            <a:custGeom>
              <a:avLst/>
              <a:gdLst>
                <a:gd name="T0" fmla="*/ 57 w 8"/>
                <a:gd name="T1" fmla="*/ 0 h 9"/>
                <a:gd name="T2" fmla="*/ 107 w 8"/>
                <a:gd name="T3" fmla="*/ 65 h 9"/>
                <a:gd name="T4" fmla="*/ 57 w 8"/>
                <a:gd name="T5" fmla="*/ 114 h 9"/>
                <a:gd name="T6" fmla="*/ 0 w 8"/>
                <a:gd name="T7" fmla="*/ 65 h 9"/>
                <a:gd name="T8" fmla="*/ 57 w 8"/>
                <a:gd name="T9" fmla="*/ 0 h 9"/>
                <a:gd name="T10" fmla="*/ 57 w 8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9"/>
                <a:gd name="T20" fmla="*/ 8 w 8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9"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7"/>
                    <a:pt x="6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94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91" name="Freeform 168">
              <a:extLst>
                <a:ext uri="{FF2B5EF4-FFF2-40B4-BE49-F238E27FC236}">
                  <a16:creationId xmlns:a16="http://schemas.microsoft.com/office/drawing/2014/main" id="{C1200CFE-8F44-E23E-EC52-E0647F4DE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" y="429"/>
              <a:ext cx="19" cy="21"/>
            </a:xfrm>
            <a:custGeom>
              <a:avLst/>
              <a:gdLst>
                <a:gd name="T0" fmla="*/ 57 w 8"/>
                <a:gd name="T1" fmla="*/ 0 h 9"/>
                <a:gd name="T2" fmla="*/ 107 w 8"/>
                <a:gd name="T3" fmla="*/ 65 h 9"/>
                <a:gd name="T4" fmla="*/ 57 w 8"/>
                <a:gd name="T5" fmla="*/ 114 h 9"/>
                <a:gd name="T6" fmla="*/ 0 w 8"/>
                <a:gd name="T7" fmla="*/ 65 h 9"/>
                <a:gd name="T8" fmla="*/ 57 w 8"/>
                <a:gd name="T9" fmla="*/ 0 h 9"/>
                <a:gd name="T10" fmla="*/ 57 w 8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9"/>
                <a:gd name="T20" fmla="*/ 8 w 8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9"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7"/>
                    <a:pt x="6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92" name="Freeform 169">
              <a:extLst>
                <a:ext uri="{FF2B5EF4-FFF2-40B4-BE49-F238E27FC236}">
                  <a16:creationId xmlns:a16="http://schemas.microsoft.com/office/drawing/2014/main" id="{83DA51B2-CA9B-D5A2-F843-94A50A6DB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" y="614"/>
              <a:ext cx="64" cy="60"/>
            </a:xfrm>
            <a:custGeom>
              <a:avLst/>
              <a:gdLst>
                <a:gd name="T0" fmla="*/ 0 w 27"/>
                <a:gd name="T1" fmla="*/ 247 h 25"/>
                <a:gd name="T2" fmla="*/ 254 w 27"/>
                <a:gd name="T3" fmla="*/ 0 h 25"/>
                <a:gd name="T4" fmla="*/ 360 w 27"/>
                <a:gd name="T5" fmla="*/ 346 h 25"/>
                <a:gd name="T6" fmla="*/ 0 60000 65536"/>
                <a:gd name="T7" fmla="*/ 0 60000 65536"/>
                <a:gd name="T8" fmla="*/ 0 60000 65536"/>
                <a:gd name="T9" fmla="*/ 0 w 27"/>
                <a:gd name="T10" fmla="*/ 0 h 25"/>
                <a:gd name="T11" fmla="*/ 27 w 27"/>
                <a:gd name="T12" fmla="*/ 25 h 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25">
                  <a:moveTo>
                    <a:pt x="0" y="18"/>
                  </a:moveTo>
                  <a:lnTo>
                    <a:pt x="19" y="0"/>
                  </a:lnTo>
                  <a:lnTo>
                    <a:pt x="27" y="25"/>
                  </a:lnTo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93" name="Freeform 170">
              <a:extLst>
                <a:ext uri="{FF2B5EF4-FFF2-40B4-BE49-F238E27FC236}">
                  <a16:creationId xmlns:a16="http://schemas.microsoft.com/office/drawing/2014/main" id="{5702E4B5-65E7-C13A-AABF-B90948F16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" y="614"/>
              <a:ext cx="69" cy="193"/>
            </a:xfrm>
            <a:custGeom>
              <a:avLst/>
              <a:gdLst>
                <a:gd name="T0" fmla="*/ 148 w 29"/>
                <a:gd name="T1" fmla="*/ 164 h 81"/>
                <a:gd name="T2" fmla="*/ 148 w 29"/>
                <a:gd name="T3" fmla="*/ 341 h 81"/>
                <a:gd name="T4" fmla="*/ 57 w 29"/>
                <a:gd name="T5" fmla="*/ 403 h 81"/>
                <a:gd name="T6" fmla="*/ 0 w 29"/>
                <a:gd name="T7" fmla="*/ 1096 h 81"/>
                <a:gd name="T8" fmla="*/ 362 w 29"/>
                <a:gd name="T9" fmla="*/ 488 h 81"/>
                <a:gd name="T10" fmla="*/ 283 w 29"/>
                <a:gd name="T11" fmla="*/ 353 h 81"/>
                <a:gd name="T12" fmla="*/ 390 w 29"/>
                <a:gd name="T13" fmla="*/ 255 h 81"/>
                <a:gd name="T14" fmla="*/ 324 w 29"/>
                <a:gd name="T15" fmla="*/ 0 h 81"/>
                <a:gd name="T16" fmla="*/ 148 w 29"/>
                <a:gd name="T17" fmla="*/ 164 h 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81"/>
                <a:gd name="T29" fmla="*/ 29 w 29"/>
                <a:gd name="T30" fmla="*/ 81 h 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81">
                  <a:moveTo>
                    <a:pt x="11" y="12"/>
                  </a:moveTo>
                  <a:lnTo>
                    <a:pt x="11" y="25"/>
                  </a:lnTo>
                  <a:lnTo>
                    <a:pt x="4" y="30"/>
                  </a:lnTo>
                  <a:lnTo>
                    <a:pt x="0" y="81"/>
                  </a:lnTo>
                  <a:lnTo>
                    <a:pt x="27" y="36"/>
                  </a:lnTo>
                  <a:lnTo>
                    <a:pt x="21" y="26"/>
                  </a:lnTo>
                  <a:lnTo>
                    <a:pt x="29" y="19"/>
                  </a:lnTo>
                  <a:lnTo>
                    <a:pt x="24" y="0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A148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94" name="Freeform 171">
              <a:extLst>
                <a:ext uri="{FF2B5EF4-FFF2-40B4-BE49-F238E27FC236}">
                  <a16:creationId xmlns:a16="http://schemas.microsoft.com/office/drawing/2014/main" id="{E9ED4140-8DFC-3E73-A0E7-F26E68954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" y="614"/>
              <a:ext cx="69" cy="193"/>
            </a:xfrm>
            <a:custGeom>
              <a:avLst/>
              <a:gdLst>
                <a:gd name="T0" fmla="*/ 148 w 29"/>
                <a:gd name="T1" fmla="*/ 164 h 81"/>
                <a:gd name="T2" fmla="*/ 148 w 29"/>
                <a:gd name="T3" fmla="*/ 341 h 81"/>
                <a:gd name="T4" fmla="*/ 57 w 29"/>
                <a:gd name="T5" fmla="*/ 403 h 81"/>
                <a:gd name="T6" fmla="*/ 0 w 29"/>
                <a:gd name="T7" fmla="*/ 1096 h 81"/>
                <a:gd name="T8" fmla="*/ 362 w 29"/>
                <a:gd name="T9" fmla="*/ 488 h 81"/>
                <a:gd name="T10" fmla="*/ 283 w 29"/>
                <a:gd name="T11" fmla="*/ 353 h 81"/>
                <a:gd name="T12" fmla="*/ 390 w 29"/>
                <a:gd name="T13" fmla="*/ 255 h 81"/>
                <a:gd name="T14" fmla="*/ 324 w 29"/>
                <a:gd name="T15" fmla="*/ 0 h 81"/>
                <a:gd name="T16" fmla="*/ 148 w 29"/>
                <a:gd name="T17" fmla="*/ 164 h 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81"/>
                <a:gd name="T29" fmla="*/ 29 w 29"/>
                <a:gd name="T30" fmla="*/ 81 h 8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81">
                  <a:moveTo>
                    <a:pt x="11" y="12"/>
                  </a:moveTo>
                  <a:lnTo>
                    <a:pt x="11" y="25"/>
                  </a:lnTo>
                  <a:lnTo>
                    <a:pt x="4" y="30"/>
                  </a:lnTo>
                  <a:lnTo>
                    <a:pt x="0" y="81"/>
                  </a:lnTo>
                  <a:lnTo>
                    <a:pt x="27" y="36"/>
                  </a:lnTo>
                  <a:lnTo>
                    <a:pt x="21" y="26"/>
                  </a:lnTo>
                  <a:lnTo>
                    <a:pt x="29" y="19"/>
                  </a:lnTo>
                  <a:lnTo>
                    <a:pt x="24" y="0"/>
                  </a:lnTo>
                  <a:lnTo>
                    <a:pt x="11" y="12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95" name="Freeform 172">
              <a:extLst>
                <a:ext uri="{FF2B5EF4-FFF2-40B4-BE49-F238E27FC236}">
                  <a16:creationId xmlns:a16="http://schemas.microsoft.com/office/drawing/2014/main" id="{1164F646-9681-AC63-2224-1EFEBE137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6" y="324"/>
              <a:ext cx="124" cy="136"/>
            </a:xfrm>
            <a:custGeom>
              <a:avLst/>
              <a:gdLst>
                <a:gd name="T0" fmla="*/ 608 w 52"/>
                <a:gd name="T1" fmla="*/ 107 h 57"/>
                <a:gd name="T2" fmla="*/ 107 w 52"/>
                <a:gd name="T3" fmla="*/ 296 h 57"/>
                <a:gd name="T4" fmla="*/ 365 w 52"/>
                <a:gd name="T5" fmla="*/ 694 h 57"/>
                <a:gd name="T6" fmla="*/ 517 w 52"/>
                <a:gd name="T7" fmla="*/ 558 h 57"/>
                <a:gd name="T8" fmla="*/ 608 w 52"/>
                <a:gd name="T9" fmla="*/ 107 h 57"/>
                <a:gd name="T10" fmla="*/ 608 w 52"/>
                <a:gd name="T11" fmla="*/ 107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57"/>
                <a:gd name="T20" fmla="*/ 52 w 52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57">
                  <a:moveTo>
                    <a:pt x="45" y="8"/>
                  </a:moveTo>
                  <a:cubicBezTo>
                    <a:pt x="37" y="16"/>
                    <a:pt x="18" y="14"/>
                    <a:pt x="8" y="22"/>
                  </a:cubicBezTo>
                  <a:cubicBezTo>
                    <a:pt x="0" y="32"/>
                    <a:pt x="1" y="57"/>
                    <a:pt x="27" y="51"/>
                  </a:cubicBezTo>
                  <a:cubicBezTo>
                    <a:pt x="31" y="48"/>
                    <a:pt x="34" y="44"/>
                    <a:pt x="38" y="41"/>
                  </a:cubicBezTo>
                  <a:cubicBezTo>
                    <a:pt x="38" y="41"/>
                    <a:pt x="52" y="0"/>
                    <a:pt x="45" y="8"/>
                  </a:cubicBezTo>
                  <a:close/>
                </a:path>
              </a:pathLst>
            </a:custGeom>
            <a:solidFill>
              <a:srgbClr val="E7C5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96" name="Freeform 173">
              <a:extLst>
                <a:ext uri="{FF2B5EF4-FFF2-40B4-BE49-F238E27FC236}">
                  <a16:creationId xmlns:a16="http://schemas.microsoft.com/office/drawing/2014/main" id="{8DB3F0C0-5A28-CBFA-831F-3151903F4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6" y="324"/>
              <a:ext cx="124" cy="136"/>
            </a:xfrm>
            <a:custGeom>
              <a:avLst/>
              <a:gdLst>
                <a:gd name="T0" fmla="*/ 608 w 52"/>
                <a:gd name="T1" fmla="*/ 107 h 57"/>
                <a:gd name="T2" fmla="*/ 107 w 52"/>
                <a:gd name="T3" fmla="*/ 296 h 57"/>
                <a:gd name="T4" fmla="*/ 365 w 52"/>
                <a:gd name="T5" fmla="*/ 694 h 57"/>
                <a:gd name="T6" fmla="*/ 517 w 52"/>
                <a:gd name="T7" fmla="*/ 558 h 57"/>
                <a:gd name="T8" fmla="*/ 608 w 52"/>
                <a:gd name="T9" fmla="*/ 107 h 57"/>
                <a:gd name="T10" fmla="*/ 608 w 52"/>
                <a:gd name="T11" fmla="*/ 107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57"/>
                <a:gd name="T20" fmla="*/ 52 w 52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57">
                  <a:moveTo>
                    <a:pt x="45" y="8"/>
                  </a:moveTo>
                  <a:cubicBezTo>
                    <a:pt x="37" y="16"/>
                    <a:pt x="18" y="14"/>
                    <a:pt x="8" y="22"/>
                  </a:cubicBezTo>
                  <a:cubicBezTo>
                    <a:pt x="0" y="32"/>
                    <a:pt x="1" y="57"/>
                    <a:pt x="27" y="51"/>
                  </a:cubicBezTo>
                  <a:cubicBezTo>
                    <a:pt x="31" y="48"/>
                    <a:pt x="34" y="44"/>
                    <a:pt x="38" y="41"/>
                  </a:cubicBezTo>
                  <a:cubicBezTo>
                    <a:pt x="38" y="41"/>
                    <a:pt x="52" y="0"/>
                    <a:pt x="45" y="8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97" name="Freeform 174">
              <a:extLst>
                <a:ext uri="{FF2B5EF4-FFF2-40B4-BE49-F238E27FC236}">
                  <a16:creationId xmlns:a16="http://schemas.microsoft.com/office/drawing/2014/main" id="{8EF6DF85-E4ED-5335-21A7-782A8509D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" y="334"/>
              <a:ext cx="103" cy="97"/>
            </a:xfrm>
            <a:custGeom>
              <a:avLst/>
              <a:gdLst>
                <a:gd name="T0" fmla="*/ 465 w 43"/>
                <a:gd name="T1" fmla="*/ 66 h 41"/>
                <a:gd name="T2" fmla="*/ 81 w 43"/>
                <a:gd name="T3" fmla="*/ 196 h 41"/>
                <a:gd name="T4" fmla="*/ 275 w 43"/>
                <a:gd name="T5" fmla="*/ 492 h 41"/>
                <a:gd name="T6" fmla="*/ 395 w 43"/>
                <a:gd name="T7" fmla="*/ 397 h 41"/>
                <a:gd name="T8" fmla="*/ 465 w 43"/>
                <a:gd name="T9" fmla="*/ 66 h 41"/>
                <a:gd name="T10" fmla="*/ 465 w 43"/>
                <a:gd name="T11" fmla="*/ 66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"/>
                <a:gd name="T19" fmla="*/ 0 h 41"/>
                <a:gd name="T20" fmla="*/ 43 w 43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" h="41">
                  <a:moveTo>
                    <a:pt x="34" y="5"/>
                  </a:moveTo>
                  <a:cubicBezTo>
                    <a:pt x="25" y="10"/>
                    <a:pt x="14" y="9"/>
                    <a:pt x="6" y="15"/>
                  </a:cubicBezTo>
                  <a:cubicBezTo>
                    <a:pt x="0" y="23"/>
                    <a:pt x="1" y="41"/>
                    <a:pt x="20" y="37"/>
                  </a:cubicBezTo>
                  <a:cubicBezTo>
                    <a:pt x="23" y="35"/>
                    <a:pt x="26" y="32"/>
                    <a:pt x="29" y="30"/>
                  </a:cubicBezTo>
                  <a:cubicBezTo>
                    <a:pt x="35" y="31"/>
                    <a:pt x="43" y="0"/>
                    <a:pt x="34" y="5"/>
                  </a:cubicBezTo>
                  <a:close/>
                </a:path>
              </a:pathLst>
            </a:custGeom>
            <a:solidFill>
              <a:srgbClr val="E7C5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98" name="Freeform 175">
              <a:extLst>
                <a:ext uri="{FF2B5EF4-FFF2-40B4-BE49-F238E27FC236}">
                  <a16:creationId xmlns:a16="http://schemas.microsoft.com/office/drawing/2014/main" id="{869E45FA-493A-4F68-F3D5-02C8DD6E3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2" y="360"/>
              <a:ext cx="28" cy="62"/>
            </a:xfrm>
            <a:custGeom>
              <a:avLst/>
              <a:gdLst>
                <a:gd name="T0" fmla="*/ 77 w 12"/>
                <a:gd name="T1" fmla="*/ 0 h 26"/>
                <a:gd name="T2" fmla="*/ 152 w 12"/>
                <a:gd name="T3" fmla="*/ 176 h 26"/>
                <a:gd name="T4" fmla="*/ 77 w 12"/>
                <a:gd name="T5" fmla="*/ 353 h 26"/>
                <a:gd name="T6" fmla="*/ 0 w 12"/>
                <a:gd name="T7" fmla="*/ 176 h 26"/>
                <a:gd name="T8" fmla="*/ 77 w 12"/>
                <a:gd name="T9" fmla="*/ 0 h 26"/>
                <a:gd name="T10" fmla="*/ 77 w 12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6"/>
                <a:gd name="T20" fmla="*/ 12 w 12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6">
                  <a:moveTo>
                    <a:pt x="6" y="0"/>
                  </a:moveTo>
                  <a:cubicBezTo>
                    <a:pt x="9" y="0"/>
                    <a:pt x="12" y="6"/>
                    <a:pt x="12" y="13"/>
                  </a:cubicBezTo>
                  <a:cubicBezTo>
                    <a:pt x="12" y="20"/>
                    <a:pt x="9" y="26"/>
                    <a:pt x="6" y="26"/>
                  </a:cubicBezTo>
                  <a:cubicBezTo>
                    <a:pt x="2" y="26"/>
                    <a:pt x="0" y="20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lose/>
                </a:path>
              </a:pathLst>
            </a:custGeom>
            <a:solidFill>
              <a:srgbClr val="F7D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99" name="Freeform 176">
              <a:extLst>
                <a:ext uri="{FF2B5EF4-FFF2-40B4-BE49-F238E27FC236}">
                  <a16:creationId xmlns:a16="http://schemas.microsoft.com/office/drawing/2014/main" id="{BAE04C00-CAC9-D4D2-4F57-15BEA6047D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7" y="355"/>
              <a:ext cx="35" cy="69"/>
            </a:xfrm>
            <a:custGeom>
              <a:avLst/>
              <a:gdLst>
                <a:gd name="T0" fmla="*/ 103 w 15"/>
                <a:gd name="T1" fmla="*/ 0 h 29"/>
                <a:gd name="T2" fmla="*/ 103 w 15"/>
                <a:gd name="T3" fmla="*/ 40 h 29"/>
                <a:gd name="T4" fmla="*/ 103 w 15"/>
                <a:gd name="T5" fmla="*/ 0 h 29"/>
                <a:gd name="T6" fmla="*/ 142 w 15"/>
                <a:gd name="T7" fmla="*/ 79 h 29"/>
                <a:gd name="T8" fmla="*/ 103 w 15"/>
                <a:gd name="T9" fmla="*/ 0 h 29"/>
                <a:gd name="T10" fmla="*/ 191 w 15"/>
                <a:gd name="T11" fmla="*/ 205 h 29"/>
                <a:gd name="T12" fmla="*/ 142 w 15"/>
                <a:gd name="T13" fmla="*/ 79 h 29"/>
                <a:gd name="T14" fmla="*/ 191 w 15"/>
                <a:gd name="T15" fmla="*/ 205 h 29"/>
                <a:gd name="T16" fmla="*/ 152 w 15"/>
                <a:gd name="T17" fmla="*/ 205 h 29"/>
                <a:gd name="T18" fmla="*/ 191 w 15"/>
                <a:gd name="T19" fmla="*/ 205 h 29"/>
                <a:gd name="T20" fmla="*/ 191 w 15"/>
                <a:gd name="T21" fmla="*/ 205 h 29"/>
                <a:gd name="T22" fmla="*/ 152 w 15"/>
                <a:gd name="T23" fmla="*/ 205 h 29"/>
                <a:gd name="T24" fmla="*/ 191 w 15"/>
                <a:gd name="T25" fmla="*/ 205 h 29"/>
                <a:gd name="T26" fmla="*/ 142 w 15"/>
                <a:gd name="T27" fmla="*/ 312 h 29"/>
                <a:gd name="T28" fmla="*/ 191 w 15"/>
                <a:gd name="T29" fmla="*/ 205 h 29"/>
                <a:gd name="T30" fmla="*/ 103 w 15"/>
                <a:gd name="T31" fmla="*/ 390 h 29"/>
                <a:gd name="T32" fmla="*/ 142 w 15"/>
                <a:gd name="T33" fmla="*/ 312 h 29"/>
                <a:gd name="T34" fmla="*/ 103 w 15"/>
                <a:gd name="T35" fmla="*/ 390 h 29"/>
                <a:gd name="T36" fmla="*/ 103 w 15"/>
                <a:gd name="T37" fmla="*/ 352 h 29"/>
                <a:gd name="T38" fmla="*/ 103 w 15"/>
                <a:gd name="T39" fmla="*/ 390 h 29"/>
                <a:gd name="T40" fmla="*/ 103 w 15"/>
                <a:gd name="T41" fmla="*/ 390 h 29"/>
                <a:gd name="T42" fmla="*/ 103 w 15"/>
                <a:gd name="T43" fmla="*/ 352 h 29"/>
                <a:gd name="T44" fmla="*/ 103 w 15"/>
                <a:gd name="T45" fmla="*/ 390 h 29"/>
                <a:gd name="T46" fmla="*/ 65 w 15"/>
                <a:gd name="T47" fmla="*/ 312 h 29"/>
                <a:gd name="T48" fmla="*/ 103 w 15"/>
                <a:gd name="T49" fmla="*/ 390 h 29"/>
                <a:gd name="T50" fmla="*/ 0 w 15"/>
                <a:gd name="T51" fmla="*/ 205 h 29"/>
                <a:gd name="T52" fmla="*/ 65 w 15"/>
                <a:gd name="T53" fmla="*/ 312 h 29"/>
                <a:gd name="T54" fmla="*/ 0 w 15"/>
                <a:gd name="T55" fmla="*/ 205 h 29"/>
                <a:gd name="T56" fmla="*/ 37 w 15"/>
                <a:gd name="T57" fmla="*/ 205 h 29"/>
                <a:gd name="T58" fmla="*/ 0 w 15"/>
                <a:gd name="T59" fmla="*/ 205 h 29"/>
                <a:gd name="T60" fmla="*/ 0 w 15"/>
                <a:gd name="T61" fmla="*/ 205 h 29"/>
                <a:gd name="T62" fmla="*/ 37 w 15"/>
                <a:gd name="T63" fmla="*/ 205 h 29"/>
                <a:gd name="T64" fmla="*/ 0 w 15"/>
                <a:gd name="T65" fmla="*/ 205 h 29"/>
                <a:gd name="T66" fmla="*/ 65 w 15"/>
                <a:gd name="T67" fmla="*/ 79 h 29"/>
                <a:gd name="T68" fmla="*/ 0 w 15"/>
                <a:gd name="T69" fmla="*/ 205 h 29"/>
                <a:gd name="T70" fmla="*/ 103 w 15"/>
                <a:gd name="T71" fmla="*/ 0 h 29"/>
                <a:gd name="T72" fmla="*/ 65 w 15"/>
                <a:gd name="T73" fmla="*/ 79 h 29"/>
                <a:gd name="T74" fmla="*/ 103 w 15"/>
                <a:gd name="T75" fmla="*/ 0 h 29"/>
                <a:gd name="T76" fmla="*/ 103 w 15"/>
                <a:gd name="T77" fmla="*/ 40 h 29"/>
                <a:gd name="T78" fmla="*/ 103 w 15"/>
                <a:gd name="T79" fmla="*/ 0 h 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"/>
                <a:gd name="T121" fmla="*/ 0 h 29"/>
                <a:gd name="T122" fmla="*/ 15 w 15"/>
                <a:gd name="T123" fmla="*/ 29 h 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" h="29">
                  <a:moveTo>
                    <a:pt x="8" y="0"/>
                  </a:moveTo>
                  <a:lnTo>
                    <a:pt x="8" y="0"/>
                  </a:lnTo>
                  <a:lnTo>
                    <a:pt x="8" y="3"/>
                  </a:lnTo>
                  <a:lnTo>
                    <a:pt x="8" y="0"/>
                  </a:lnTo>
                  <a:close/>
                  <a:moveTo>
                    <a:pt x="8" y="0"/>
                  </a:moveTo>
                  <a:cubicBezTo>
                    <a:pt x="10" y="0"/>
                    <a:pt x="12" y="2"/>
                    <a:pt x="13" y="5"/>
                  </a:cubicBezTo>
                  <a:lnTo>
                    <a:pt x="11" y="6"/>
                  </a:lnTo>
                  <a:cubicBezTo>
                    <a:pt x="10" y="4"/>
                    <a:pt x="9" y="3"/>
                    <a:pt x="8" y="3"/>
                  </a:cubicBezTo>
                  <a:lnTo>
                    <a:pt x="8" y="0"/>
                  </a:lnTo>
                  <a:close/>
                  <a:moveTo>
                    <a:pt x="13" y="5"/>
                  </a:moveTo>
                  <a:cubicBezTo>
                    <a:pt x="14" y="7"/>
                    <a:pt x="15" y="11"/>
                    <a:pt x="15" y="15"/>
                  </a:cubicBezTo>
                  <a:lnTo>
                    <a:pt x="12" y="15"/>
                  </a:lnTo>
                  <a:cubicBezTo>
                    <a:pt x="12" y="11"/>
                    <a:pt x="12" y="8"/>
                    <a:pt x="11" y="6"/>
                  </a:cubicBezTo>
                  <a:lnTo>
                    <a:pt x="13" y="5"/>
                  </a:lnTo>
                  <a:close/>
                  <a:moveTo>
                    <a:pt x="15" y="15"/>
                  </a:moveTo>
                  <a:lnTo>
                    <a:pt x="15" y="15"/>
                  </a:lnTo>
                  <a:lnTo>
                    <a:pt x="12" y="15"/>
                  </a:lnTo>
                  <a:lnTo>
                    <a:pt x="15" y="15"/>
                  </a:lnTo>
                  <a:close/>
                  <a:moveTo>
                    <a:pt x="15" y="15"/>
                  </a:moveTo>
                  <a:lnTo>
                    <a:pt x="15" y="15"/>
                  </a:lnTo>
                  <a:lnTo>
                    <a:pt x="12" y="15"/>
                  </a:lnTo>
                  <a:lnTo>
                    <a:pt x="15" y="15"/>
                  </a:lnTo>
                  <a:close/>
                  <a:moveTo>
                    <a:pt x="15" y="15"/>
                  </a:moveTo>
                  <a:cubicBezTo>
                    <a:pt x="15" y="18"/>
                    <a:pt x="14" y="22"/>
                    <a:pt x="13" y="24"/>
                  </a:cubicBezTo>
                  <a:lnTo>
                    <a:pt x="11" y="23"/>
                  </a:lnTo>
                  <a:cubicBezTo>
                    <a:pt x="12" y="21"/>
                    <a:pt x="12" y="18"/>
                    <a:pt x="12" y="15"/>
                  </a:cubicBezTo>
                  <a:lnTo>
                    <a:pt x="15" y="15"/>
                  </a:lnTo>
                  <a:close/>
                  <a:moveTo>
                    <a:pt x="13" y="24"/>
                  </a:moveTo>
                  <a:cubicBezTo>
                    <a:pt x="12" y="27"/>
                    <a:pt x="10" y="29"/>
                    <a:pt x="8" y="29"/>
                  </a:cubicBezTo>
                  <a:lnTo>
                    <a:pt x="8" y="26"/>
                  </a:lnTo>
                  <a:cubicBezTo>
                    <a:pt x="9" y="26"/>
                    <a:pt x="10" y="25"/>
                    <a:pt x="11" y="23"/>
                  </a:cubicBezTo>
                  <a:lnTo>
                    <a:pt x="13" y="24"/>
                  </a:lnTo>
                  <a:close/>
                  <a:moveTo>
                    <a:pt x="8" y="29"/>
                  </a:moveTo>
                  <a:lnTo>
                    <a:pt x="8" y="29"/>
                  </a:lnTo>
                  <a:lnTo>
                    <a:pt x="8" y="26"/>
                  </a:lnTo>
                  <a:lnTo>
                    <a:pt x="8" y="29"/>
                  </a:lnTo>
                  <a:close/>
                  <a:moveTo>
                    <a:pt x="8" y="29"/>
                  </a:moveTo>
                  <a:lnTo>
                    <a:pt x="8" y="29"/>
                  </a:lnTo>
                  <a:lnTo>
                    <a:pt x="8" y="26"/>
                  </a:lnTo>
                  <a:lnTo>
                    <a:pt x="8" y="29"/>
                  </a:lnTo>
                  <a:close/>
                  <a:moveTo>
                    <a:pt x="8" y="29"/>
                  </a:moveTo>
                  <a:cubicBezTo>
                    <a:pt x="5" y="29"/>
                    <a:pt x="3" y="27"/>
                    <a:pt x="2" y="24"/>
                  </a:cubicBezTo>
                  <a:lnTo>
                    <a:pt x="5" y="23"/>
                  </a:lnTo>
                  <a:cubicBezTo>
                    <a:pt x="5" y="25"/>
                    <a:pt x="6" y="26"/>
                    <a:pt x="8" y="26"/>
                  </a:cubicBezTo>
                  <a:lnTo>
                    <a:pt x="8" y="29"/>
                  </a:lnTo>
                  <a:close/>
                  <a:moveTo>
                    <a:pt x="2" y="24"/>
                  </a:moveTo>
                  <a:cubicBezTo>
                    <a:pt x="1" y="22"/>
                    <a:pt x="0" y="18"/>
                    <a:pt x="0" y="15"/>
                  </a:cubicBezTo>
                  <a:lnTo>
                    <a:pt x="3" y="15"/>
                  </a:lnTo>
                  <a:cubicBezTo>
                    <a:pt x="3" y="18"/>
                    <a:pt x="3" y="21"/>
                    <a:pt x="5" y="23"/>
                  </a:cubicBezTo>
                  <a:lnTo>
                    <a:pt x="2" y="24"/>
                  </a:lnTo>
                  <a:close/>
                  <a:moveTo>
                    <a:pt x="0" y="15"/>
                  </a:moveTo>
                  <a:lnTo>
                    <a:pt x="0" y="15"/>
                  </a:lnTo>
                  <a:lnTo>
                    <a:pt x="3" y="15"/>
                  </a:lnTo>
                  <a:lnTo>
                    <a:pt x="0" y="15"/>
                  </a:lnTo>
                  <a:close/>
                  <a:moveTo>
                    <a:pt x="0" y="15"/>
                  </a:moveTo>
                  <a:lnTo>
                    <a:pt x="0" y="15"/>
                  </a:lnTo>
                  <a:lnTo>
                    <a:pt x="3" y="15"/>
                  </a:lnTo>
                  <a:lnTo>
                    <a:pt x="0" y="15"/>
                  </a:lnTo>
                  <a:close/>
                  <a:moveTo>
                    <a:pt x="0" y="15"/>
                  </a:moveTo>
                  <a:cubicBezTo>
                    <a:pt x="0" y="11"/>
                    <a:pt x="1" y="7"/>
                    <a:pt x="2" y="5"/>
                  </a:cubicBezTo>
                  <a:lnTo>
                    <a:pt x="5" y="6"/>
                  </a:lnTo>
                  <a:cubicBezTo>
                    <a:pt x="3" y="8"/>
                    <a:pt x="3" y="11"/>
                    <a:pt x="3" y="15"/>
                  </a:cubicBezTo>
                  <a:lnTo>
                    <a:pt x="0" y="15"/>
                  </a:lnTo>
                  <a:close/>
                  <a:moveTo>
                    <a:pt x="2" y="5"/>
                  </a:moveTo>
                  <a:cubicBezTo>
                    <a:pt x="3" y="2"/>
                    <a:pt x="5" y="0"/>
                    <a:pt x="8" y="0"/>
                  </a:cubicBezTo>
                  <a:lnTo>
                    <a:pt x="8" y="3"/>
                  </a:lnTo>
                  <a:cubicBezTo>
                    <a:pt x="6" y="3"/>
                    <a:pt x="5" y="4"/>
                    <a:pt x="5" y="6"/>
                  </a:cubicBezTo>
                  <a:lnTo>
                    <a:pt x="2" y="5"/>
                  </a:lnTo>
                  <a:close/>
                  <a:moveTo>
                    <a:pt x="8" y="0"/>
                  </a:moveTo>
                  <a:lnTo>
                    <a:pt x="8" y="0"/>
                  </a:lnTo>
                  <a:lnTo>
                    <a:pt x="8" y="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00" name="Freeform 177">
              <a:extLst>
                <a:ext uri="{FF2B5EF4-FFF2-40B4-BE49-F238E27FC236}">
                  <a16:creationId xmlns:a16="http://schemas.microsoft.com/office/drawing/2014/main" id="{2B3A3D96-2939-41A0-C893-8974FA90CE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5" y="343"/>
              <a:ext cx="24" cy="27"/>
            </a:xfrm>
            <a:custGeom>
              <a:avLst/>
              <a:gdLst>
                <a:gd name="T0" fmla="*/ 0 w 10"/>
                <a:gd name="T1" fmla="*/ 61 h 11"/>
                <a:gd name="T2" fmla="*/ 58 w 10"/>
                <a:gd name="T3" fmla="*/ 12 h 11"/>
                <a:gd name="T4" fmla="*/ 82 w 10"/>
                <a:gd name="T5" fmla="*/ 42 h 11"/>
                <a:gd name="T6" fmla="*/ 29 w 10"/>
                <a:gd name="T7" fmla="*/ 91 h 11"/>
                <a:gd name="T8" fmla="*/ 0 w 10"/>
                <a:gd name="T9" fmla="*/ 61 h 11"/>
                <a:gd name="T10" fmla="*/ 58 w 10"/>
                <a:gd name="T11" fmla="*/ 12 h 11"/>
                <a:gd name="T12" fmla="*/ 70 w 10"/>
                <a:gd name="T13" fmla="*/ 0 h 11"/>
                <a:gd name="T14" fmla="*/ 82 w 10"/>
                <a:gd name="T15" fmla="*/ 12 h 11"/>
                <a:gd name="T16" fmla="*/ 70 w 10"/>
                <a:gd name="T17" fmla="*/ 29 h 11"/>
                <a:gd name="T18" fmla="*/ 58 w 10"/>
                <a:gd name="T19" fmla="*/ 12 h 11"/>
                <a:gd name="T20" fmla="*/ 82 w 10"/>
                <a:gd name="T21" fmla="*/ 12 h 11"/>
                <a:gd name="T22" fmla="*/ 127 w 10"/>
                <a:gd name="T23" fmla="*/ 71 h 11"/>
                <a:gd name="T24" fmla="*/ 98 w 10"/>
                <a:gd name="T25" fmla="*/ 103 h 11"/>
                <a:gd name="T26" fmla="*/ 58 w 10"/>
                <a:gd name="T27" fmla="*/ 29 h 11"/>
                <a:gd name="T28" fmla="*/ 82 w 10"/>
                <a:gd name="T29" fmla="*/ 12 h 11"/>
                <a:gd name="T30" fmla="*/ 127 w 10"/>
                <a:gd name="T31" fmla="*/ 71 h 11"/>
                <a:gd name="T32" fmla="*/ 127 w 10"/>
                <a:gd name="T33" fmla="*/ 91 h 11"/>
                <a:gd name="T34" fmla="*/ 127 w 10"/>
                <a:gd name="T35" fmla="*/ 91 h 11"/>
                <a:gd name="T36" fmla="*/ 110 w 10"/>
                <a:gd name="T37" fmla="*/ 91 h 11"/>
                <a:gd name="T38" fmla="*/ 127 w 10"/>
                <a:gd name="T39" fmla="*/ 71 h 11"/>
                <a:gd name="T40" fmla="*/ 127 w 10"/>
                <a:gd name="T41" fmla="*/ 91 h 11"/>
                <a:gd name="T42" fmla="*/ 139 w 10"/>
                <a:gd name="T43" fmla="*/ 162 h 11"/>
                <a:gd name="T44" fmla="*/ 98 w 10"/>
                <a:gd name="T45" fmla="*/ 162 h 11"/>
                <a:gd name="T46" fmla="*/ 98 w 10"/>
                <a:gd name="T47" fmla="*/ 91 h 11"/>
                <a:gd name="T48" fmla="*/ 127 w 10"/>
                <a:gd name="T49" fmla="*/ 91 h 1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11"/>
                <a:gd name="T77" fmla="*/ 10 w 10"/>
                <a:gd name="T78" fmla="*/ 11 h 1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11">
                  <a:moveTo>
                    <a:pt x="0" y="4"/>
                  </a:moveTo>
                  <a:lnTo>
                    <a:pt x="4" y="1"/>
                  </a:lnTo>
                  <a:lnTo>
                    <a:pt x="6" y="3"/>
                  </a:lnTo>
                  <a:lnTo>
                    <a:pt x="2" y="6"/>
                  </a:lnTo>
                  <a:lnTo>
                    <a:pt x="0" y="4"/>
                  </a:lnTo>
                  <a:close/>
                  <a:moveTo>
                    <a:pt x="4" y="1"/>
                  </a:moveTo>
                  <a:lnTo>
                    <a:pt x="5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4" y="1"/>
                  </a:lnTo>
                  <a:close/>
                  <a:moveTo>
                    <a:pt x="6" y="1"/>
                  </a:moveTo>
                  <a:lnTo>
                    <a:pt x="9" y="5"/>
                  </a:lnTo>
                  <a:lnTo>
                    <a:pt x="7" y="7"/>
                  </a:lnTo>
                  <a:lnTo>
                    <a:pt x="4" y="2"/>
                  </a:lnTo>
                  <a:lnTo>
                    <a:pt x="6" y="1"/>
                  </a:lnTo>
                  <a:close/>
                  <a:moveTo>
                    <a:pt x="9" y="5"/>
                  </a:moveTo>
                  <a:lnTo>
                    <a:pt x="9" y="6"/>
                  </a:lnTo>
                  <a:lnTo>
                    <a:pt x="8" y="6"/>
                  </a:lnTo>
                  <a:lnTo>
                    <a:pt x="9" y="5"/>
                  </a:lnTo>
                  <a:close/>
                  <a:moveTo>
                    <a:pt x="9" y="6"/>
                  </a:moveTo>
                  <a:lnTo>
                    <a:pt x="10" y="11"/>
                  </a:lnTo>
                  <a:lnTo>
                    <a:pt x="7" y="11"/>
                  </a:lnTo>
                  <a:lnTo>
                    <a:pt x="7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</p:grpSp>
      <p:grpSp>
        <p:nvGrpSpPr>
          <p:cNvPr id="101" name="Group 233">
            <a:extLst>
              <a:ext uri="{FF2B5EF4-FFF2-40B4-BE49-F238E27FC236}">
                <a16:creationId xmlns:a16="http://schemas.microsoft.com/office/drawing/2014/main" id="{889634D7-B6C8-55CA-F5DD-3A4EA0056D9A}"/>
              </a:ext>
            </a:extLst>
          </p:cNvPr>
          <p:cNvGrpSpPr>
            <a:grpSpLocks/>
          </p:cNvGrpSpPr>
          <p:nvPr/>
        </p:nvGrpSpPr>
        <p:grpSpPr bwMode="auto">
          <a:xfrm>
            <a:off x="5976098" y="1409046"/>
            <a:ext cx="1464609" cy="1927225"/>
            <a:chOff x="506" y="2214"/>
            <a:chExt cx="1499" cy="1818"/>
          </a:xfrm>
        </p:grpSpPr>
        <p:sp>
          <p:nvSpPr>
            <p:cNvPr id="102" name="AutoShape 179">
              <a:extLst>
                <a:ext uri="{FF2B5EF4-FFF2-40B4-BE49-F238E27FC236}">
                  <a16:creationId xmlns:a16="http://schemas.microsoft.com/office/drawing/2014/main" id="{DAFBEE15-E0CF-70BE-0C73-A732D932101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16" y="2214"/>
              <a:ext cx="1466" cy="1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3" name="Freeform 181">
              <a:extLst>
                <a:ext uri="{FF2B5EF4-FFF2-40B4-BE49-F238E27FC236}">
                  <a16:creationId xmlns:a16="http://schemas.microsoft.com/office/drawing/2014/main" id="{7E4A516F-7618-3683-4489-488A3EF45E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6" y="2214"/>
              <a:ext cx="1499" cy="1811"/>
            </a:xfrm>
            <a:custGeom>
              <a:avLst/>
              <a:gdLst>
                <a:gd name="T0" fmla="*/ 8142 w 447"/>
                <a:gd name="T1" fmla="*/ 18942 h 540"/>
                <a:gd name="T2" fmla="*/ 7277 w 447"/>
                <a:gd name="T3" fmla="*/ 19693 h 540"/>
                <a:gd name="T4" fmla="*/ 7243 w 447"/>
                <a:gd name="T5" fmla="*/ 19693 h 540"/>
                <a:gd name="T6" fmla="*/ 4634 w 447"/>
                <a:gd name="T7" fmla="*/ 18670 h 540"/>
                <a:gd name="T8" fmla="*/ 5624 w 447"/>
                <a:gd name="T9" fmla="*/ 16826 h 540"/>
                <a:gd name="T10" fmla="*/ 5691 w 447"/>
                <a:gd name="T11" fmla="*/ 14069 h 540"/>
                <a:gd name="T12" fmla="*/ 4678 w 447"/>
                <a:gd name="T13" fmla="*/ 15206 h 540"/>
                <a:gd name="T14" fmla="*/ 3350 w 447"/>
                <a:gd name="T15" fmla="*/ 13395 h 540"/>
                <a:gd name="T16" fmla="*/ 1777 w 447"/>
                <a:gd name="T17" fmla="*/ 12338 h 540"/>
                <a:gd name="T18" fmla="*/ 1247 w 447"/>
                <a:gd name="T19" fmla="*/ 11124 h 540"/>
                <a:gd name="T20" fmla="*/ 3206 w 447"/>
                <a:gd name="T21" fmla="*/ 9840 h 540"/>
                <a:gd name="T22" fmla="*/ 3924 w 447"/>
                <a:gd name="T23" fmla="*/ 11698 h 540"/>
                <a:gd name="T24" fmla="*/ 5466 w 447"/>
                <a:gd name="T25" fmla="*/ 10034 h 540"/>
                <a:gd name="T26" fmla="*/ 5543 w 447"/>
                <a:gd name="T27" fmla="*/ 9954 h 540"/>
                <a:gd name="T28" fmla="*/ 6375 w 447"/>
                <a:gd name="T29" fmla="*/ 9246 h 540"/>
                <a:gd name="T30" fmla="*/ 6331 w 447"/>
                <a:gd name="T31" fmla="*/ 8257 h 540"/>
                <a:gd name="T32" fmla="*/ 5801 w 447"/>
                <a:gd name="T33" fmla="*/ 7737 h 540"/>
                <a:gd name="T34" fmla="*/ 4148 w 447"/>
                <a:gd name="T35" fmla="*/ 7355 h 540"/>
                <a:gd name="T36" fmla="*/ 3924 w 447"/>
                <a:gd name="T37" fmla="*/ 7019 h 540"/>
                <a:gd name="T38" fmla="*/ 4262 w 447"/>
                <a:gd name="T39" fmla="*/ 5996 h 540"/>
                <a:gd name="T40" fmla="*/ 4296 w 447"/>
                <a:gd name="T41" fmla="*/ 4487 h 540"/>
                <a:gd name="T42" fmla="*/ 4983 w 447"/>
                <a:gd name="T43" fmla="*/ 4343 h 540"/>
                <a:gd name="T44" fmla="*/ 5275 w 447"/>
                <a:gd name="T45" fmla="*/ 4071 h 540"/>
                <a:gd name="T46" fmla="*/ 2643 w 447"/>
                <a:gd name="T47" fmla="*/ 2566 h 540"/>
                <a:gd name="T48" fmla="*/ 8491 w 447"/>
                <a:gd name="T49" fmla="*/ 191 h 540"/>
                <a:gd name="T50" fmla="*/ 11348 w 447"/>
                <a:gd name="T51" fmla="*/ 3240 h 540"/>
                <a:gd name="T52" fmla="*/ 12290 w 447"/>
                <a:gd name="T53" fmla="*/ 4454 h 540"/>
                <a:gd name="T54" fmla="*/ 12740 w 447"/>
                <a:gd name="T55" fmla="*/ 7019 h 540"/>
                <a:gd name="T56" fmla="*/ 12448 w 447"/>
                <a:gd name="T57" fmla="*/ 7771 h 540"/>
                <a:gd name="T58" fmla="*/ 12099 w 447"/>
                <a:gd name="T59" fmla="*/ 7693 h 540"/>
                <a:gd name="T60" fmla="*/ 11697 w 447"/>
                <a:gd name="T61" fmla="*/ 7613 h 540"/>
                <a:gd name="T62" fmla="*/ 12257 w 447"/>
                <a:gd name="T63" fmla="*/ 5926 h 540"/>
                <a:gd name="T64" fmla="*/ 9772 w 447"/>
                <a:gd name="T65" fmla="*/ 5208 h 540"/>
                <a:gd name="T66" fmla="*/ 8974 w 447"/>
                <a:gd name="T67" fmla="*/ 5624 h 540"/>
                <a:gd name="T68" fmla="*/ 8253 w 447"/>
                <a:gd name="T69" fmla="*/ 7546 h 540"/>
                <a:gd name="T70" fmla="*/ 8410 w 447"/>
                <a:gd name="T71" fmla="*/ 8716 h 540"/>
                <a:gd name="T72" fmla="*/ 9504 w 447"/>
                <a:gd name="T73" fmla="*/ 9582 h 540"/>
                <a:gd name="T74" fmla="*/ 10818 w 447"/>
                <a:gd name="T75" fmla="*/ 11282 h 540"/>
                <a:gd name="T76" fmla="*/ 12864 w 447"/>
                <a:gd name="T77" fmla="*/ 11091 h 540"/>
                <a:gd name="T78" fmla="*/ 13089 w 447"/>
                <a:gd name="T79" fmla="*/ 9696 h 540"/>
                <a:gd name="T80" fmla="*/ 13957 w 447"/>
                <a:gd name="T81" fmla="*/ 10752 h 540"/>
                <a:gd name="T82" fmla="*/ 16409 w 447"/>
                <a:gd name="T83" fmla="*/ 11473 h 540"/>
                <a:gd name="T84" fmla="*/ 15158 w 447"/>
                <a:gd name="T85" fmla="*/ 12147 h 540"/>
                <a:gd name="T86" fmla="*/ 13575 w 447"/>
                <a:gd name="T87" fmla="*/ 12224 h 540"/>
                <a:gd name="T88" fmla="*/ 12404 w 447"/>
                <a:gd name="T89" fmla="*/ 12788 h 540"/>
                <a:gd name="T90" fmla="*/ 11167 w 447"/>
                <a:gd name="T91" fmla="*/ 14106 h 540"/>
                <a:gd name="T92" fmla="*/ 10221 w 447"/>
                <a:gd name="T93" fmla="*/ 14937 h 540"/>
                <a:gd name="T94" fmla="*/ 10899 w 447"/>
                <a:gd name="T95" fmla="*/ 16748 h 540"/>
                <a:gd name="T96" fmla="*/ 11808 w 447"/>
                <a:gd name="T97" fmla="*/ 18975 h 540"/>
                <a:gd name="T98" fmla="*/ 11201 w 447"/>
                <a:gd name="T99" fmla="*/ 20179 h 540"/>
                <a:gd name="T100" fmla="*/ 10862 w 447"/>
                <a:gd name="T101" fmla="*/ 20370 h 540"/>
                <a:gd name="T102" fmla="*/ 4115 w 447"/>
                <a:gd name="T103" fmla="*/ 4759 h 540"/>
                <a:gd name="T104" fmla="*/ 4148 w 447"/>
                <a:gd name="T105" fmla="*/ 4521 h 540"/>
                <a:gd name="T106" fmla="*/ 4115 w 447"/>
                <a:gd name="T107" fmla="*/ 4759 h 540"/>
                <a:gd name="T108" fmla="*/ 4115 w 447"/>
                <a:gd name="T109" fmla="*/ 4759 h 540"/>
                <a:gd name="T110" fmla="*/ 4520 w 447"/>
                <a:gd name="T111" fmla="*/ 4601 h 540"/>
                <a:gd name="T112" fmla="*/ 4339 w 447"/>
                <a:gd name="T113" fmla="*/ 4712 h 540"/>
                <a:gd name="T114" fmla="*/ 4339 w 447"/>
                <a:gd name="T115" fmla="*/ 4712 h 540"/>
                <a:gd name="T116" fmla="*/ 4983 w 447"/>
                <a:gd name="T117" fmla="*/ 4568 h 540"/>
                <a:gd name="T118" fmla="*/ 4759 w 447"/>
                <a:gd name="T119" fmla="*/ 4645 h 54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47"/>
                <a:gd name="T181" fmla="*/ 0 h 540"/>
                <a:gd name="T182" fmla="*/ 447 w 447"/>
                <a:gd name="T183" fmla="*/ 540 h 54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47" h="540">
                  <a:moveTo>
                    <a:pt x="288" y="540"/>
                  </a:moveTo>
                  <a:cubicBezTo>
                    <a:pt x="257" y="536"/>
                    <a:pt x="233" y="529"/>
                    <a:pt x="216" y="502"/>
                  </a:cubicBezTo>
                  <a:cubicBezTo>
                    <a:pt x="214" y="502"/>
                    <a:pt x="213" y="504"/>
                    <a:pt x="212" y="505"/>
                  </a:cubicBezTo>
                  <a:cubicBezTo>
                    <a:pt x="211" y="510"/>
                    <a:pt x="197" y="519"/>
                    <a:pt x="193" y="522"/>
                  </a:cubicBezTo>
                  <a:cubicBezTo>
                    <a:pt x="193" y="522"/>
                    <a:pt x="193" y="522"/>
                    <a:pt x="193" y="523"/>
                  </a:cubicBezTo>
                  <a:cubicBezTo>
                    <a:pt x="192" y="522"/>
                    <a:pt x="192" y="522"/>
                    <a:pt x="192" y="522"/>
                  </a:cubicBezTo>
                  <a:cubicBezTo>
                    <a:pt x="177" y="533"/>
                    <a:pt x="130" y="533"/>
                    <a:pt x="119" y="517"/>
                  </a:cubicBezTo>
                  <a:cubicBezTo>
                    <a:pt x="117" y="508"/>
                    <a:pt x="123" y="502"/>
                    <a:pt x="123" y="495"/>
                  </a:cubicBezTo>
                  <a:cubicBezTo>
                    <a:pt x="109" y="476"/>
                    <a:pt x="133" y="469"/>
                    <a:pt x="142" y="454"/>
                  </a:cubicBezTo>
                  <a:cubicBezTo>
                    <a:pt x="144" y="453"/>
                    <a:pt x="147" y="449"/>
                    <a:pt x="149" y="446"/>
                  </a:cubicBezTo>
                  <a:cubicBezTo>
                    <a:pt x="148" y="430"/>
                    <a:pt x="150" y="414"/>
                    <a:pt x="150" y="399"/>
                  </a:cubicBezTo>
                  <a:cubicBezTo>
                    <a:pt x="154" y="388"/>
                    <a:pt x="152" y="383"/>
                    <a:pt x="151" y="373"/>
                  </a:cubicBezTo>
                  <a:cubicBezTo>
                    <a:pt x="150" y="373"/>
                    <a:pt x="150" y="373"/>
                    <a:pt x="150" y="373"/>
                  </a:cubicBezTo>
                  <a:cubicBezTo>
                    <a:pt x="150" y="374"/>
                    <a:pt x="128" y="401"/>
                    <a:pt x="124" y="403"/>
                  </a:cubicBezTo>
                  <a:cubicBezTo>
                    <a:pt x="101" y="407"/>
                    <a:pt x="101" y="392"/>
                    <a:pt x="94" y="374"/>
                  </a:cubicBezTo>
                  <a:cubicBezTo>
                    <a:pt x="91" y="370"/>
                    <a:pt x="90" y="359"/>
                    <a:pt x="89" y="355"/>
                  </a:cubicBezTo>
                  <a:cubicBezTo>
                    <a:pt x="89" y="347"/>
                    <a:pt x="91" y="339"/>
                    <a:pt x="90" y="331"/>
                  </a:cubicBezTo>
                  <a:cubicBezTo>
                    <a:pt x="75" y="324"/>
                    <a:pt x="62" y="328"/>
                    <a:pt x="47" y="327"/>
                  </a:cubicBezTo>
                  <a:cubicBezTo>
                    <a:pt x="36" y="324"/>
                    <a:pt x="12" y="333"/>
                    <a:pt x="5" y="325"/>
                  </a:cubicBezTo>
                  <a:cubicBezTo>
                    <a:pt x="0" y="304"/>
                    <a:pt x="16" y="300"/>
                    <a:pt x="33" y="295"/>
                  </a:cubicBezTo>
                  <a:cubicBezTo>
                    <a:pt x="39" y="295"/>
                    <a:pt x="59" y="290"/>
                    <a:pt x="64" y="285"/>
                  </a:cubicBezTo>
                  <a:cubicBezTo>
                    <a:pt x="61" y="270"/>
                    <a:pt x="71" y="261"/>
                    <a:pt x="85" y="261"/>
                  </a:cubicBezTo>
                  <a:cubicBezTo>
                    <a:pt x="94" y="267"/>
                    <a:pt x="79" y="274"/>
                    <a:pt x="83" y="286"/>
                  </a:cubicBezTo>
                  <a:cubicBezTo>
                    <a:pt x="94" y="300"/>
                    <a:pt x="79" y="310"/>
                    <a:pt x="104" y="310"/>
                  </a:cubicBezTo>
                  <a:cubicBezTo>
                    <a:pt x="120" y="314"/>
                    <a:pt x="131" y="305"/>
                    <a:pt x="137" y="291"/>
                  </a:cubicBezTo>
                  <a:cubicBezTo>
                    <a:pt x="138" y="281"/>
                    <a:pt x="139" y="274"/>
                    <a:pt x="145" y="266"/>
                  </a:cubicBezTo>
                  <a:cubicBezTo>
                    <a:pt x="146" y="266"/>
                    <a:pt x="146" y="265"/>
                    <a:pt x="146" y="264"/>
                  </a:cubicBezTo>
                  <a:cubicBezTo>
                    <a:pt x="146" y="264"/>
                    <a:pt x="147" y="264"/>
                    <a:pt x="147" y="264"/>
                  </a:cubicBezTo>
                  <a:cubicBezTo>
                    <a:pt x="148" y="256"/>
                    <a:pt x="154" y="260"/>
                    <a:pt x="160" y="256"/>
                  </a:cubicBezTo>
                  <a:cubicBezTo>
                    <a:pt x="162" y="254"/>
                    <a:pt x="167" y="247"/>
                    <a:pt x="169" y="245"/>
                  </a:cubicBezTo>
                  <a:cubicBezTo>
                    <a:pt x="173" y="244"/>
                    <a:pt x="179" y="239"/>
                    <a:pt x="182" y="236"/>
                  </a:cubicBezTo>
                  <a:cubicBezTo>
                    <a:pt x="175" y="231"/>
                    <a:pt x="173" y="224"/>
                    <a:pt x="168" y="219"/>
                  </a:cubicBezTo>
                  <a:cubicBezTo>
                    <a:pt x="160" y="217"/>
                    <a:pt x="155" y="213"/>
                    <a:pt x="155" y="205"/>
                  </a:cubicBezTo>
                  <a:cubicBezTo>
                    <a:pt x="155" y="205"/>
                    <a:pt x="154" y="205"/>
                    <a:pt x="154" y="205"/>
                  </a:cubicBezTo>
                  <a:cubicBezTo>
                    <a:pt x="153" y="227"/>
                    <a:pt x="138" y="208"/>
                    <a:pt x="133" y="209"/>
                  </a:cubicBezTo>
                  <a:cubicBezTo>
                    <a:pt x="123" y="231"/>
                    <a:pt x="113" y="202"/>
                    <a:pt x="110" y="195"/>
                  </a:cubicBezTo>
                  <a:cubicBezTo>
                    <a:pt x="103" y="195"/>
                    <a:pt x="104" y="191"/>
                    <a:pt x="105" y="186"/>
                  </a:cubicBezTo>
                  <a:cubicBezTo>
                    <a:pt x="105" y="186"/>
                    <a:pt x="104" y="186"/>
                    <a:pt x="104" y="186"/>
                  </a:cubicBezTo>
                  <a:cubicBezTo>
                    <a:pt x="101" y="189"/>
                    <a:pt x="99" y="189"/>
                    <a:pt x="96" y="189"/>
                  </a:cubicBezTo>
                  <a:cubicBezTo>
                    <a:pt x="91" y="182"/>
                    <a:pt x="109" y="163"/>
                    <a:pt x="113" y="159"/>
                  </a:cubicBezTo>
                  <a:cubicBezTo>
                    <a:pt x="98" y="154"/>
                    <a:pt x="87" y="135"/>
                    <a:pt x="106" y="128"/>
                  </a:cubicBezTo>
                  <a:cubicBezTo>
                    <a:pt x="106" y="121"/>
                    <a:pt x="109" y="106"/>
                    <a:pt x="114" y="119"/>
                  </a:cubicBezTo>
                  <a:cubicBezTo>
                    <a:pt x="116" y="119"/>
                    <a:pt x="121" y="121"/>
                    <a:pt x="124" y="121"/>
                  </a:cubicBezTo>
                  <a:cubicBezTo>
                    <a:pt x="127" y="116"/>
                    <a:pt x="126" y="115"/>
                    <a:pt x="132" y="115"/>
                  </a:cubicBezTo>
                  <a:cubicBezTo>
                    <a:pt x="133" y="117"/>
                    <a:pt x="134" y="118"/>
                    <a:pt x="135" y="120"/>
                  </a:cubicBezTo>
                  <a:cubicBezTo>
                    <a:pt x="138" y="118"/>
                    <a:pt x="139" y="111"/>
                    <a:pt x="140" y="108"/>
                  </a:cubicBezTo>
                  <a:cubicBezTo>
                    <a:pt x="127" y="96"/>
                    <a:pt x="64" y="79"/>
                    <a:pt x="64" y="70"/>
                  </a:cubicBezTo>
                  <a:cubicBezTo>
                    <a:pt x="66" y="68"/>
                    <a:pt x="67" y="69"/>
                    <a:pt x="70" y="68"/>
                  </a:cubicBezTo>
                  <a:cubicBezTo>
                    <a:pt x="119" y="50"/>
                    <a:pt x="168" y="22"/>
                    <a:pt x="217" y="3"/>
                  </a:cubicBezTo>
                  <a:cubicBezTo>
                    <a:pt x="222" y="2"/>
                    <a:pt x="221" y="0"/>
                    <a:pt x="225" y="5"/>
                  </a:cubicBezTo>
                  <a:cubicBezTo>
                    <a:pt x="236" y="14"/>
                    <a:pt x="247" y="25"/>
                    <a:pt x="258" y="36"/>
                  </a:cubicBezTo>
                  <a:cubicBezTo>
                    <a:pt x="272" y="52"/>
                    <a:pt x="287" y="69"/>
                    <a:pt x="301" y="86"/>
                  </a:cubicBezTo>
                  <a:cubicBezTo>
                    <a:pt x="304" y="89"/>
                    <a:pt x="317" y="106"/>
                    <a:pt x="323" y="107"/>
                  </a:cubicBezTo>
                  <a:cubicBezTo>
                    <a:pt x="323" y="108"/>
                    <a:pt x="338" y="120"/>
                    <a:pt x="326" y="118"/>
                  </a:cubicBezTo>
                  <a:cubicBezTo>
                    <a:pt x="326" y="132"/>
                    <a:pt x="327" y="147"/>
                    <a:pt x="329" y="161"/>
                  </a:cubicBezTo>
                  <a:cubicBezTo>
                    <a:pt x="339" y="169"/>
                    <a:pt x="338" y="172"/>
                    <a:pt x="338" y="186"/>
                  </a:cubicBezTo>
                  <a:cubicBezTo>
                    <a:pt x="340" y="192"/>
                    <a:pt x="362" y="204"/>
                    <a:pt x="341" y="206"/>
                  </a:cubicBezTo>
                  <a:cubicBezTo>
                    <a:pt x="340" y="216"/>
                    <a:pt x="332" y="206"/>
                    <a:pt x="330" y="206"/>
                  </a:cubicBezTo>
                  <a:cubicBezTo>
                    <a:pt x="330" y="210"/>
                    <a:pt x="326" y="215"/>
                    <a:pt x="323" y="209"/>
                  </a:cubicBezTo>
                  <a:cubicBezTo>
                    <a:pt x="322" y="206"/>
                    <a:pt x="322" y="206"/>
                    <a:pt x="321" y="204"/>
                  </a:cubicBezTo>
                  <a:cubicBezTo>
                    <a:pt x="321" y="204"/>
                    <a:pt x="320" y="203"/>
                    <a:pt x="320" y="203"/>
                  </a:cubicBezTo>
                  <a:cubicBezTo>
                    <a:pt x="310" y="212"/>
                    <a:pt x="304" y="205"/>
                    <a:pt x="310" y="202"/>
                  </a:cubicBezTo>
                  <a:cubicBezTo>
                    <a:pt x="319" y="189"/>
                    <a:pt x="320" y="188"/>
                    <a:pt x="316" y="175"/>
                  </a:cubicBezTo>
                  <a:cubicBezTo>
                    <a:pt x="315" y="164"/>
                    <a:pt x="317" y="164"/>
                    <a:pt x="325" y="157"/>
                  </a:cubicBezTo>
                  <a:cubicBezTo>
                    <a:pt x="326" y="152"/>
                    <a:pt x="324" y="127"/>
                    <a:pt x="324" y="119"/>
                  </a:cubicBezTo>
                  <a:cubicBezTo>
                    <a:pt x="309" y="119"/>
                    <a:pt x="277" y="133"/>
                    <a:pt x="259" y="138"/>
                  </a:cubicBezTo>
                  <a:cubicBezTo>
                    <a:pt x="255" y="141"/>
                    <a:pt x="247" y="143"/>
                    <a:pt x="242" y="144"/>
                  </a:cubicBezTo>
                  <a:cubicBezTo>
                    <a:pt x="240" y="144"/>
                    <a:pt x="235" y="146"/>
                    <a:pt x="238" y="149"/>
                  </a:cubicBezTo>
                  <a:cubicBezTo>
                    <a:pt x="251" y="151"/>
                    <a:pt x="259" y="165"/>
                    <a:pt x="255" y="179"/>
                  </a:cubicBezTo>
                  <a:cubicBezTo>
                    <a:pt x="246" y="191"/>
                    <a:pt x="232" y="197"/>
                    <a:pt x="219" y="200"/>
                  </a:cubicBezTo>
                  <a:cubicBezTo>
                    <a:pt x="212" y="205"/>
                    <a:pt x="213" y="227"/>
                    <a:pt x="223" y="229"/>
                  </a:cubicBezTo>
                  <a:cubicBezTo>
                    <a:pt x="223" y="230"/>
                    <a:pt x="223" y="230"/>
                    <a:pt x="223" y="231"/>
                  </a:cubicBezTo>
                  <a:cubicBezTo>
                    <a:pt x="231" y="234"/>
                    <a:pt x="239" y="238"/>
                    <a:pt x="245" y="245"/>
                  </a:cubicBezTo>
                  <a:cubicBezTo>
                    <a:pt x="250" y="251"/>
                    <a:pt x="251" y="252"/>
                    <a:pt x="252" y="254"/>
                  </a:cubicBezTo>
                  <a:cubicBezTo>
                    <a:pt x="279" y="257"/>
                    <a:pt x="265" y="260"/>
                    <a:pt x="272" y="280"/>
                  </a:cubicBezTo>
                  <a:cubicBezTo>
                    <a:pt x="276" y="288"/>
                    <a:pt x="279" y="293"/>
                    <a:pt x="287" y="299"/>
                  </a:cubicBezTo>
                  <a:cubicBezTo>
                    <a:pt x="290" y="300"/>
                    <a:pt x="291" y="301"/>
                    <a:pt x="293" y="305"/>
                  </a:cubicBezTo>
                  <a:cubicBezTo>
                    <a:pt x="305" y="307"/>
                    <a:pt x="328" y="299"/>
                    <a:pt x="341" y="294"/>
                  </a:cubicBezTo>
                  <a:cubicBezTo>
                    <a:pt x="342" y="281"/>
                    <a:pt x="343" y="282"/>
                    <a:pt x="350" y="271"/>
                  </a:cubicBezTo>
                  <a:cubicBezTo>
                    <a:pt x="352" y="265"/>
                    <a:pt x="349" y="262"/>
                    <a:pt x="347" y="257"/>
                  </a:cubicBezTo>
                  <a:cubicBezTo>
                    <a:pt x="346" y="240"/>
                    <a:pt x="379" y="259"/>
                    <a:pt x="367" y="275"/>
                  </a:cubicBezTo>
                  <a:cubicBezTo>
                    <a:pt x="368" y="277"/>
                    <a:pt x="370" y="281"/>
                    <a:pt x="370" y="285"/>
                  </a:cubicBezTo>
                  <a:cubicBezTo>
                    <a:pt x="387" y="288"/>
                    <a:pt x="404" y="294"/>
                    <a:pt x="423" y="294"/>
                  </a:cubicBezTo>
                  <a:cubicBezTo>
                    <a:pt x="430" y="295"/>
                    <a:pt x="433" y="295"/>
                    <a:pt x="435" y="304"/>
                  </a:cubicBezTo>
                  <a:cubicBezTo>
                    <a:pt x="442" y="309"/>
                    <a:pt x="437" y="311"/>
                    <a:pt x="437" y="316"/>
                  </a:cubicBezTo>
                  <a:cubicBezTo>
                    <a:pt x="447" y="332"/>
                    <a:pt x="407" y="322"/>
                    <a:pt x="402" y="322"/>
                  </a:cubicBezTo>
                  <a:cubicBezTo>
                    <a:pt x="392" y="325"/>
                    <a:pt x="379" y="320"/>
                    <a:pt x="372" y="324"/>
                  </a:cubicBezTo>
                  <a:cubicBezTo>
                    <a:pt x="368" y="324"/>
                    <a:pt x="364" y="325"/>
                    <a:pt x="360" y="324"/>
                  </a:cubicBezTo>
                  <a:cubicBezTo>
                    <a:pt x="353" y="317"/>
                    <a:pt x="340" y="325"/>
                    <a:pt x="333" y="325"/>
                  </a:cubicBezTo>
                  <a:cubicBezTo>
                    <a:pt x="336" y="335"/>
                    <a:pt x="338" y="336"/>
                    <a:pt x="329" y="339"/>
                  </a:cubicBezTo>
                  <a:cubicBezTo>
                    <a:pt x="329" y="352"/>
                    <a:pt x="334" y="396"/>
                    <a:pt x="307" y="388"/>
                  </a:cubicBezTo>
                  <a:cubicBezTo>
                    <a:pt x="303" y="385"/>
                    <a:pt x="296" y="374"/>
                    <a:pt x="296" y="374"/>
                  </a:cubicBezTo>
                  <a:cubicBezTo>
                    <a:pt x="289" y="385"/>
                    <a:pt x="266" y="366"/>
                    <a:pt x="258" y="364"/>
                  </a:cubicBezTo>
                  <a:cubicBezTo>
                    <a:pt x="258" y="377"/>
                    <a:pt x="268" y="384"/>
                    <a:pt x="271" y="396"/>
                  </a:cubicBezTo>
                  <a:cubicBezTo>
                    <a:pt x="272" y="418"/>
                    <a:pt x="274" y="424"/>
                    <a:pt x="289" y="442"/>
                  </a:cubicBezTo>
                  <a:cubicBezTo>
                    <a:pt x="289" y="443"/>
                    <a:pt x="289" y="443"/>
                    <a:pt x="289" y="444"/>
                  </a:cubicBezTo>
                  <a:cubicBezTo>
                    <a:pt x="297" y="448"/>
                    <a:pt x="310" y="456"/>
                    <a:pt x="309" y="468"/>
                  </a:cubicBezTo>
                  <a:cubicBezTo>
                    <a:pt x="322" y="479"/>
                    <a:pt x="335" y="492"/>
                    <a:pt x="313" y="503"/>
                  </a:cubicBezTo>
                  <a:cubicBezTo>
                    <a:pt x="305" y="503"/>
                    <a:pt x="304" y="502"/>
                    <a:pt x="303" y="503"/>
                  </a:cubicBezTo>
                  <a:cubicBezTo>
                    <a:pt x="303" y="511"/>
                    <a:pt x="309" y="530"/>
                    <a:pt x="297" y="535"/>
                  </a:cubicBezTo>
                  <a:cubicBezTo>
                    <a:pt x="295" y="537"/>
                    <a:pt x="291" y="539"/>
                    <a:pt x="288" y="540"/>
                  </a:cubicBezTo>
                  <a:close/>
                  <a:moveTo>
                    <a:pt x="109" y="126"/>
                  </a:moveTo>
                  <a:cubicBezTo>
                    <a:pt x="111" y="126"/>
                    <a:pt x="111" y="126"/>
                    <a:pt x="111" y="125"/>
                  </a:cubicBezTo>
                  <a:cubicBezTo>
                    <a:pt x="111" y="123"/>
                    <a:pt x="111" y="121"/>
                    <a:pt x="110" y="120"/>
                  </a:cubicBezTo>
                  <a:cubicBezTo>
                    <a:pt x="110" y="120"/>
                    <a:pt x="110" y="120"/>
                    <a:pt x="109" y="119"/>
                  </a:cubicBezTo>
                  <a:cubicBezTo>
                    <a:pt x="109" y="121"/>
                    <a:pt x="109" y="124"/>
                    <a:pt x="109" y="126"/>
                  </a:cubicBezTo>
                  <a:close/>
                  <a:moveTo>
                    <a:pt x="115" y="125"/>
                  </a:moveTo>
                  <a:cubicBezTo>
                    <a:pt x="118" y="125"/>
                    <a:pt x="120" y="125"/>
                    <a:pt x="120" y="122"/>
                  </a:cubicBezTo>
                  <a:cubicBezTo>
                    <a:pt x="117" y="121"/>
                    <a:pt x="117" y="122"/>
                    <a:pt x="115" y="124"/>
                  </a:cubicBezTo>
                  <a:cubicBezTo>
                    <a:pt x="115" y="124"/>
                    <a:pt x="115" y="125"/>
                    <a:pt x="115" y="125"/>
                  </a:cubicBezTo>
                  <a:close/>
                  <a:moveTo>
                    <a:pt x="126" y="123"/>
                  </a:moveTo>
                  <a:cubicBezTo>
                    <a:pt x="128" y="123"/>
                    <a:pt x="130" y="123"/>
                    <a:pt x="132" y="121"/>
                  </a:cubicBezTo>
                  <a:cubicBezTo>
                    <a:pt x="131" y="115"/>
                    <a:pt x="127" y="121"/>
                    <a:pt x="126" y="12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04" name="Freeform 182">
              <a:extLst>
                <a:ext uri="{FF2B5EF4-FFF2-40B4-BE49-F238E27FC236}">
                  <a16:creationId xmlns:a16="http://schemas.microsoft.com/office/drawing/2014/main" id="{2989F0ED-956B-22EA-EE20-3DCE50A83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0" y="3874"/>
              <a:ext cx="262" cy="131"/>
            </a:xfrm>
            <a:custGeom>
              <a:avLst/>
              <a:gdLst>
                <a:gd name="T0" fmla="*/ 2392 w 78"/>
                <a:gd name="T1" fmla="*/ 1478 h 39"/>
                <a:gd name="T2" fmla="*/ 0 w 78"/>
                <a:gd name="T3" fmla="*/ 148 h 39"/>
                <a:gd name="T4" fmla="*/ 0 w 78"/>
                <a:gd name="T5" fmla="*/ 81 h 39"/>
                <a:gd name="T6" fmla="*/ 383 w 78"/>
                <a:gd name="T7" fmla="*/ 34 h 39"/>
                <a:gd name="T8" fmla="*/ 1669 w 78"/>
                <a:gd name="T9" fmla="*/ 1139 h 39"/>
                <a:gd name="T10" fmla="*/ 2956 w 78"/>
                <a:gd name="T11" fmla="*/ 1139 h 39"/>
                <a:gd name="T12" fmla="*/ 2392 w 78"/>
                <a:gd name="T13" fmla="*/ 1478 h 39"/>
                <a:gd name="T14" fmla="*/ 2392 w 78"/>
                <a:gd name="T15" fmla="*/ 1478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8"/>
                <a:gd name="T25" fmla="*/ 0 h 39"/>
                <a:gd name="T26" fmla="*/ 78 w 78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8" h="39">
                  <a:moveTo>
                    <a:pt x="63" y="39"/>
                  </a:moveTo>
                  <a:cubicBezTo>
                    <a:pt x="38" y="36"/>
                    <a:pt x="14" y="26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4" y="2"/>
                    <a:pt x="6" y="0"/>
                    <a:pt x="10" y="1"/>
                  </a:cubicBezTo>
                  <a:cubicBezTo>
                    <a:pt x="11" y="8"/>
                    <a:pt x="36" y="28"/>
                    <a:pt x="44" y="30"/>
                  </a:cubicBezTo>
                  <a:cubicBezTo>
                    <a:pt x="48" y="34"/>
                    <a:pt x="71" y="31"/>
                    <a:pt x="78" y="30"/>
                  </a:cubicBezTo>
                  <a:cubicBezTo>
                    <a:pt x="78" y="37"/>
                    <a:pt x="67" y="39"/>
                    <a:pt x="63" y="39"/>
                  </a:cubicBezTo>
                  <a:close/>
                </a:path>
              </a:pathLst>
            </a:custGeom>
            <a:solidFill>
              <a:srgbClr val="716F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05" name="Freeform 183">
              <a:extLst>
                <a:ext uri="{FF2B5EF4-FFF2-40B4-BE49-F238E27FC236}">
                  <a16:creationId xmlns:a16="http://schemas.microsoft.com/office/drawing/2014/main" id="{8FEF7F84-AC65-B8B6-5DC2-9EC2096C6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" y="3878"/>
              <a:ext cx="292" cy="97"/>
            </a:xfrm>
            <a:custGeom>
              <a:avLst/>
              <a:gdLst>
                <a:gd name="T0" fmla="*/ 1024 w 87"/>
                <a:gd name="T1" fmla="*/ 1084 h 29"/>
                <a:gd name="T2" fmla="*/ 0 w 87"/>
                <a:gd name="T3" fmla="*/ 749 h 29"/>
                <a:gd name="T4" fmla="*/ 3064 w 87"/>
                <a:gd name="T5" fmla="*/ 0 h 29"/>
                <a:gd name="T6" fmla="*/ 3289 w 87"/>
                <a:gd name="T7" fmla="*/ 33 h 29"/>
                <a:gd name="T8" fmla="*/ 2615 w 87"/>
                <a:gd name="T9" fmla="*/ 716 h 29"/>
                <a:gd name="T10" fmla="*/ 1024 w 87"/>
                <a:gd name="T11" fmla="*/ 1084 h 29"/>
                <a:gd name="T12" fmla="*/ 1024 w 87"/>
                <a:gd name="T13" fmla="*/ 1084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7"/>
                <a:gd name="T22" fmla="*/ 0 h 29"/>
                <a:gd name="T23" fmla="*/ 87 w 87"/>
                <a:gd name="T24" fmla="*/ 29 h 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7" h="29">
                  <a:moveTo>
                    <a:pt x="27" y="29"/>
                  </a:moveTo>
                  <a:cubicBezTo>
                    <a:pt x="21" y="29"/>
                    <a:pt x="1" y="27"/>
                    <a:pt x="0" y="20"/>
                  </a:cubicBezTo>
                  <a:cubicBezTo>
                    <a:pt x="18" y="24"/>
                    <a:pt x="72" y="22"/>
                    <a:pt x="81" y="0"/>
                  </a:cubicBezTo>
                  <a:cubicBezTo>
                    <a:pt x="83" y="1"/>
                    <a:pt x="85" y="1"/>
                    <a:pt x="87" y="1"/>
                  </a:cubicBezTo>
                  <a:cubicBezTo>
                    <a:pt x="86" y="5"/>
                    <a:pt x="74" y="16"/>
                    <a:pt x="69" y="19"/>
                  </a:cubicBezTo>
                  <a:cubicBezTo>
                    <a:pt x="63" y="28"/>
                    <a:pt x="35" y="29"/>
                    <a:pt x="27" y="29"/>
                  </a:cubicBezTo>
                  <a:close/>
                </a:path>
              </a:pathLst>
            </a:custGeom>
            <a:solidFill>
              <a:srgbClr val="716F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06" name="Freeform 184">
              <a:extLst>
                <a:ext uri="{FF2B5EF4-FFF2-40B4-BE49-F238E27FC236}">
                  <a16:creationId xmlns:a16="http://schemas.microsoft.com/office/drawing/2014/main" id="{6CC01EF8-6AE9-0B75-5F80-6BEDE1E56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3915"/>
              <a:ext cx="124" cy="50"/>
            </a:xfrm>
            <a:custGeom>
              <a:avLst/>
              <a:gdLst>
                <a:gd name="T0" fmla="*/ 258 w 37"/>
                <a:gd name="T1" fmla="*/ 557 h 15"/>
                <a:gd name="T2" fmla="*/ 0 w 37"/>
                <a:gd name="T3" fmla="*/ 523 h 15"/>
                <a:gd name="T4" fmla="*/ 979 w 37"/>
                <a:gd name="T5" fmla="*/ 0 h 15"/>
                <a:gd name="T6" fmla="*/ 1280 w 37"/>
                <a:gd name="T7" fmla="*/ 0 h 15"/>
                <a:gd name="T8" fmla="*/ 1089 w 37"/>
                <a:gd name="T9" fmla="*/ 523 h 15"/>
                <a:gd name="T10" fmla="*/ 258 w 37"/>
                <a:gd name="T11" fmla="*/ 557 h 15"/>
                <a:gd name="T12" fmla="*/ 258 w 37"/>
                <a:gd name="T13" fmla="*/ 557 h 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15"/>
                <a:gd name="T23" fmla="*/ 37 w 37"/>
                <a:gd name="T24" fmla="*/ 15 h 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15">
                  <a:moveTo>
                    <a:pt x="7" y="15"/>
                  </a:moveTo>
                  <a:cubicBezTo>
                    <a:pt x="5" y="15"/>
                    <a:pt x="2" y="14"/>
                    <a:pt x="0" y="14"/>
                  </a:cubicBezTo>
                  <a:cubicBezTo>
                    <a:pt x="0" y="6"/>
                    <a:pt x="19" y="1"/>
                    <a:pt x="26" y="0"/>
                  </a:cubicBezTo>
                  <a:cubicBezTo>
                    <a:pt x="28" y="0"/>
                    <a:pt x="31" y="0"/>
                    <a:pt x="34" y="0"/>
                  </a:cubicBezTo>
                  <a:cubicBezTo>
                    <a:pt x="35" y="9"/>
                    <a:pt x="37" y="11"/>
                    <a:pt x="29" y="14"/>
                  </a:cubicBezTo>
                  <a:cubicBezTo>
                    <a:pt x="27" y="14"/>
                    <a:pt x="27" y="15"/>
                    <a:pt x="7" y="15"/>
                  </a:cubicBezTo>
                  <a:close/>
                </a:path>
              </a:pathLst>
            </a:custGeom>
            <a:solidFill>
              <a:srgbClr val="FDF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07" name="Freeform 185">
              <a:extLst>
                <a:ext uri="{FF2B5EF4-FFF2-40B4-BE49-F238E27FC236}">
                  <a16:creationId xmlns:a16="http://schemas.microsoft.com/office/drawing/2014/main" id="{E89E4B7C-70AF-AFA4-E81F-A2EBAC7BF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" y="3861"/>
              <a:ext cx="184" cy="94"/>
            </a:xfrm>
            <a:custGeom>
              <a:avLst/>
              <a:gdLst>
                <a:gd name="T0" fmla="*/ 606 w 55"/>
                <a:gd name="T1" fmla="*/ 1061 h 28"/>
                <a:gd name="T2" fmla="*/ 0 w 55"/>
                <a:gd name="T3" fmla="*/ 530 h 28"/>
                <a:gd name="T4" fmla="*/ 1087 w 55"/>
                <a:gd name="T5" fmla="*/ 272 h 28"/>
                <a:gd name="T6" fmla="*/ 1646 w 55"/>
                <a:gd name="T7" fmla="*/ 148 h 28"/>
                <a:gd name="T8" fmla="*/ 2061 w 55"/>
                <a:gd name="T9" fmla="*/ 416 h 28"/>
                <a:gd name="T10" fmla="*/ 2061 w 55"/>
                <a:gd name="T11" fmla="*/ 416 h 28"/>
                <a:gd name="T12" fmla="*/ 639 w 55"/>
                <a:gd name="T13" fmla="*/ 1061 h 28"/>
                <a:gd name="T14" fmla="*/ 606 w 55"/>
                <a:gd name="T15" fmla="*/ 1061 h 28"/>
                <a:gd name="T16" fmla="*/ 606 w 55"/>
                <a:gd name="T17" fmla="*/ 1061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5"/>
                <a:gd name="T28" fmla="*/ 0 h 28"/>
                <a:gd name="T29" fmla="*/ 55 w 55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5" h="28">
                  <a:moveTo>
                    <a:pt x="16" y="28"/>
                  </a:moveTo>
                  <a:cubicBezTo>
                    <a:pt x="10" y="24"/>
                    <a:pt x="2" y="18"/>
                    <a:pt x="0" y="14"/>
                  </a:cubicBezTo>
                  <a:cubicBezTo>
                    <a:pt x="8" y="5"/>
                    <a:pt x="18" y="0"/>
                    <a:pt x="29" y="7"/>
                  </a:cubicBezTo>
                  <a:cubicBezTo>
                    <a:pt x="38" y="7"/>
                    <a:pt x="37" y="7"/>
                    <a:pt x="44" y="4"/>
                  </a:cubicBezTo>
                  <a:cubicBezTo>
                    <a:pt x="46" y="4"/>
                    <a:pt x="54" y="8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40" y="11"/>
                    <a:pt x="25" y="14"/>
                    <a:pt x="17" y="28"/>
                  </a:cubicBezTo>
                  <a:cubicBezTo>
                    <a:pt x="17" y="28"/>
                    <a:pt x="17" y="28"/>
                    <a:pt x="16" y="28"/>
                  </a:cubicBezTo>
                  <a:close/>
                </a:path>
              </a:pathLst>
            </a:custGeom>
            <a:solidFill>
              <a:srgbClr val="455F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08" name="Freeform 186">
              <a:extLst>
                <a:ext uri="{FF2B5EF4-FFF2-40B4-BE49-F238E27FC236}">
                  <a16:creationId xmlns:a16="http://schemas.microsoft.com/office/drawing/2014/main" id="{298069A7-46C1-1197-9D4E-2A05FD56D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" y="3868"/>
              <a:ext cx="141" cy="70"/>
            </a:xfrm>
            <a:custGeom>
              <a:avLst/>
              <a:gdLst>
                <a:gd name="T0" fmla="*/ 450 w 42"/>
                <a:gd name="T1" fmla="*/ 777 h 21"/>
                <a:gd name="T2" fmla="*/ 0 w 42"/>
                <a:gd name="T3" fmla="*/ 667 h 21"/>
                <a:gd name="T4" fmla="*/ 225 w 42"/>
                <a:gd name="T5" fmla="*/ 77 h 21"/>
                <a:gd name="T6" fmla="*/ 1588 w 42"/>
                <a:gd name="T7" fmla="*/ 700 h 21"/>
                <a:gd name="T8" fmla="*/ 450 w 42"/>
                <a:gd name="T9" fmla="*/ 777 h 21"/>
                <a:gd name="T10" fmla="*/ 450 w 42"/>
                <a:gd name="T11" fmla="*/ 777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21"/>
                <a:gd name="T20" fmla="*/ 42 w 42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21">
                  <a:moveTo>
                    <a:pt x="12" y="21"/>
                  </a:moveTo>
                  <a:cubicBezTo>
                    <a:pt x="6" y="19"/>
                    <a:pt x="6" y="19"/>
                    <a:pt x="0" y="18"/>
                  </a:cubicBezTo>
                  <a:cubicBezTo>
                    <a:pt x="1" y="12"/>
                    <a:pt x="3" y="6"/>
                    <a:pt x="6" y="2"/>
                  </a:cubicBezTo>
                  <a:cubicBezTo>
                    <a:pt x="14" y="0"/>
                    <a:pt x="39" y="11"/>
                    <a:pt x="42" y="19"/>
                  </a:cubicBezTo>
                  <a:cubicBezTo>
                    <a:pt x="32" y="21"/>
                    <a:pt x="21" y="21"/>
                    <a:pt x="12" y="21"/>
                  </a:cubicBezTo>
                  <a:close/>
                </a:path>
              </a:pathLst>
            </a:custGeom>
            <a:solidFill>
              <a:srgbClr val="FDF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09" name="Freeform 187">
              <a:extLst>
                <a:ext uri="{FF2B5EF4-FFF2-40B4-BE49-F238E27FC236}">
                  <a16:creationId xmlns:a16="http://schemas.microsoft.com/office/drawing/2014/main" id="{3E4BC123-DFDE-95B8-688E-3A49933B2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" y="3827"/>
              <a:ext cx="178" cy="101"/>
            </a:xfrm>
            <a:custGeom>
              <a:avLst/>
              <a:gdLst>
                <a:gd name="T0" fmla="*/ 1364 w 53"/>
                <a:gd name="T1" fmla="*/ 1145 h 30"/>
                <a:gd name="T2" fmla="*/ 0 w 53"/>
                <a:gd name="T3" fmla="*/ 384 h 30"/>
                <a:gd name="T4" fmla="*/ 148 w 53"/>
                <a:gd name="T5" fmla="*/ 192 h 30"/>
                <a:gd name="T6" fmla="*/ 2008 w 53"/>
                <a:gd name="T7" fmla="*/ 872 h 30"/>
                <a:gd name="T8" fmla="*/ 2008 w 53"/>
                <a:gd name="T9" fmla="*/ 919 h 30"/>
                <a:gd name="T10" fmla="*/ 1364 w 53"/>
                <a:gd name="T11" fmla="*/ 1145 h 30"/>
                <a:gd name="T12" fmla="*/ 1364 w 53"/>
                <a:gd name="T13" fmla="*/ 1145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"/>
                <a:gd name="T22" fmla="*/ 0 h 30"/>
                <a:gd name="T23" fmla="*/ 53 w 53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" h="30">
                  <a:moveTo>
                    <a:pt x="36" y="30"/>
                  </a:moveTo>
                  <a:cubicBezTo>
                    <a:pt x="30" y="18"/>
                    <a:pt x="11" y="10"/>
                    <a:pt x="0" y="10"/>
                  </a:cubicBezTo>
                  <a:cubicBezTo>
                    <a:pt x="0" y="7"/>
                    <a:pt x="2" y="6"/>
                    <a:pt x="4" y="5"/>
                  </a:cubicBezTo>
                  <a:cubicBezTo>
                    <a:pt x="21" y="18"/>
                    <a:pt x="38" y="0"/>
                    <a:pt x="53" y="23"/>
                  </a:cubicBezTo>
                  <a:cubicBezTo>
                    <a:pt x="53" y="23"/>
                    <a:pt x="53" y="23"/>
                    <a:pt x="53" y="24"/>
                  </a:cubicBezTo>
                  <a:cubicBezTo>
                    <a:pt x="48" y="27"/>
                    <a:pt x="42" y="29"/>
                    <a:pt x="36" y="30"/>
                  </a:cubicBezTo>
                  <a:close/>
                </a:path>
              </a:pathLst>
            </a:custGeom>
            <a:solidFill>
              <a:srgbClr val="455F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10" name="Freeform 188">
              <a:extLst>
                <a:ext uri="{FF2B5EF4-FFF2-40B4-BE49-F238E27FC236}">
                  <a16:creationId xmlns:a16="http://schemas.microsoft.com/office/drawing/2014/main" id="{F463EEF5-F3EF-CBE5-7174-2F23BBD65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" y="3831"/>
              <a:ext cx="67" cy="63"/>
            </a:xfrm>
            <a:custGeom>
              <a:avLst/>
              <a:gdLst>
                <a:gd name="T0" fmla="*/ 640 w 20"/>
                <a:gd name="T1" fmla="*/ 693 h 19"/>
                <a:gd name="T2" fmla="*/ 0 w 20"/>
                <a:gd name="T3" fmla="*/ 186 h 19"/>
                <a:gd name="T4" fmla="*/ 640 w 20"/>
                <a:gd name="T5" fmla="*/ 693 h 19"/>
                <a:gd name="T6" fmla="*/ 640 w 20"/>
                <a:gd name="T7" fmla="*/ 693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19"/>
                <a:gd name="T14" fmla="*/ 20 w 20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19">
                  <a:moveTo>
                    <a:pt x="17" y="19"/>
                  </a:moveTo>
                  <a:cubicBezTo>
                    <a:pt x="13" y="16"/>
                    <a:pt x="1" y="7"/>
                    <a:pt x="0" y="5"/>
                  </a:cubicBezTo>
                  <a:cubicBezTo>
                    <a:pt x="5" y="0"/>
                    <a:pt x="20" y="19"/>
                    <a:pt x="17" y="19"/>
                  </a:cubicBezTo>
                  <a:close/>
                </a:path>
              </a:pathLst>
            </a:custGeom>
            <a:solidFill>
              <a:srgbClr val="FDF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11" name="Freeform 189">
              <a:extLst>
                <a:ext uri="{FF2B5EF4-FFF2-40B4-BE49-F238E27FC236}">
                  <a16:creationId xmlns:a16="http://schemas.microsoft.com/office/drawing/2014/main" id="{C9354D8E-51E4-75EA-F6F0-395AD0C3F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4" y="3854"/>
              <a:ext cx="60" cy="40"/>
            </a:xfrm>
            <a:custGeom>
              <a:avLst/>
              <a:gdLst>
                <a:gd name="T0" fmla="*/ 77 w 18"/>
                <a:gd name="T1" fmla="*/ 443 h 12"/>
                <a:gd name="T2" fmla="*/ 0 w 18"/>
                <a:gd name="T3" fmla="*/ 367 h 12"/>
                <a:gd name="T4" fmla="*/ 590 w 18"/>
                <a:gd name="T5" fmla="*/ 0 h 12"/>
                <a:gd name="T6" fmla="*/ 590 w 18"/>
                <a:gd name="T7" fmla="*/ 33 h 12"/>
                <a:gd name="T8" fmla="*/ 667 w 18"/>
                <a:gd name="T9" fmla="*/ 77 h 12"/>
                <a:gd name="T10" fmla="*/ 77 w 18"/>
                <a:gd name="T11" fmla="*/ 443 h 12"/>
                <a:gd name="T12" fmla="*/ 77 w 18"/>
                <a:gd name="T13" fmla="*/ 443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2"/>
                <a:gd name="T23" fmla="*/ 18 w 18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2">
                  <a:moveTo>
                    <a:pt x="2" y="12"/>
                  </a:moveTo>
                  <a:cubicBezTo>
                    <a:pt x="0" y="11"/>
                    <a:pt x="0" y="11"/>
                    <a:pt x="0" y="10"/>
                  </a:cubicBezTo>
                  <a:cubicBezTo>
                    <a:pt x="5" y="4"/>
                    <a:pt x="9" y="2"/>
                    <a:pt x="16" y="0"/>
                  </a:cubicBezTo>
                  <a:cubicBezTo>
                    <a:pt x="16" y="0"/>
                    <a:pt x="16" y="1"/>
                    <a:pt x="16" y="1"/>
                  </a:cubicBezTo>
                  <a:cubicBezTo>
                    <a:pt x="17" y="1"/>
                    <a:pt x="17" y="1"/>
                    <a:pt x="18" y="2"/>
                  </a:cubicBezTo>
                  <a:cubicBezTo>
                    <a:pt x="16" y="4"/>
                    <a:pt x="3" y="12"/>
                    <a:pt x="2" y="12"/>
                  </a:cubicBezTo>
                  <a:close/>
                </a:path>
              </a:pathLst>
            </a:custGeom>
            <a:solidFill>
              <a:srgbClr val="FDF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12" name="Freeform 190">
              <a:extLst>
                <a:ext uri="{FF2B5EF4-FFF2-40B4-BE49-F238E27FC236}">
                  <a16:creationId xmlns:a16="http://schemas.microsoft.com/office/drawing/2014/main" id="{CBCD8689-8D6A-5FD3-11C2-BC45D87F5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" y="3837"/>
              <a:ext cx="60" cy="51"/>
            </a:xfrm>
            <a:custGeom>
              <a:avLst/>
              <a:gdLst>
                <a:gd name="T0" fmla="*/ 477 w 18"/>
                <a:gd name="T1" fmla="*/ 588 h 15"/>
                <a:gd name="T2" fmla="*/ 0 w 18"/>
                <a:gd name="T3" fmla="*/ 0 h 15"/>
                <a:gd name="T4" fmla="*/ 667 w 18"/>
                <a:gd name="T5" fmla="*/ 428 h 15"/>
                <a:gd name="T6" fmla="*/ 477 w 18"/>
                <a:gd name="T7" fmla="*/ 588 h 15"/>
                <a:gd name="T8" fmla="*/ 477 w 18"/>
                <a:gd name="T9" fmla="*/ 588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5"/>
                <a:gd name="T17" fmla="*/ 18 w 18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5">
                  <a:moveTo>
                    <a:pt x="13" y="15"/>
                  </a:moveTo>
                  <a:cubicBezTo>
                    <a:pt x="11" y="13"/>
                    <a:pt x="0" y="1"/>
                    <a:pt x="0" y="0"/>
                  </a:cubicBezTo>
                  <a:cubicBezTo>
                    <a:pt x="6" y="4"/>
                    <a:pt x="11" y="8"/>
                    <a:pt x="18" y="11"/>
                  </a:cubicBezTo>
                  <a:cubicBezTo>
                    <a:pt x="17" y="12"/>
                    <a:pt x="15" y="15"/>
                    <a:pt x="13" y="15"/>
                  </a:cubicBezTo>
                  <a:close/>
                </a:path>
              </a:pathLst>
            </a:custGeom>
            <a:solidFill>
              <a:srgbClr val="455F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13" name="Freeform 191">
              <a:extLst>
                <a:ext uri="{FF2B5EF4-FFF2-40B4-BE49-F238E27FC236}">
                  <a16:creationId xmlns:a16="http://schemas.microsoft.com/office/drawing/2014/main" id="{4D56234F-401A-8384-F38A-F8D6B0D51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" y="3032"/>
              <a:ext cx="808" cy="856"/>
            </a:xfrm>
            <a:custGeom>
              <a:avLst/>
              <a:gdLst>
                <a:gd name="T0" fmla="*/ 7081 w 241"/>
                <a:gd name="T1" fmla="*/ 9037 h 255"/>
                <a:gd name="T2" fmla="*/ 3430 w 241"/>
                <a:gd name="T3" fmla="*/ 8926 h 255"/>
                <a:gd name="T4" fmla="*/ 1247 w 241"/>
                <a:gd name="T5" fmla="*/ 9386 h 255"/>
                <a:gd name="T6" fmla="*/ 2528 w 241"/>
                <a:gd name="T7" fmla="*/ 7946 h 255"/>
                <a:gd name="T8" fmla="*/ 3239 w 241"/>
                <a:gd name="T9" fmla="*/ 8023 h 255"/>
                <a:gd name="T10" fmla="*/ 3168 w 241"/>
                <a:gd name="T11" fmla="*/ 7493 h 255"/>
                <a:gd name="T12" fmla="*/ 2303 w 241"/>
                <a:gd name="T13" fmla="*/ 5861 h 255"/>
                <a:gd name="T14" fmla="*/ 2370 w 241"/>
                <a:gd name="T15" fmla="*/ 5713 h 255"/>
                <a:gd name="T16" fmla="*/ 2146 w 241"/>
                <a:gd name="T17" fmla="*/ 3515 h 255"/>
                <a:gd name="T18" fmla="*/ 2146 w 241"/>
                <a:gd name="T19" fmla="*/ 2796 h 255"/>
                <a:gd name="T20" fmla="*/ 2146 w 241"/>
                <a:gd name="T21" fmla="*/ 2232 h 255"/>
                <a:gd name="T22" fmla="*/ 2179 w 241"/>
                <a:gd name="T23" fmla="*/ 1893 h 255"/>
                <a:gd name="T24" fmla="*/ 2035 w 241"/>
                <a:gd name="T25" fmla="*/ 4236 h 255"/>
                <a:gd name="T26" fmla="*/ 1777 w 241"/>
                <a:gd name="T27" fmla="*/ 5106 h 255"/>
                <a:gd name="T28" fmla="*/ 1539 w 241"/>
                <a:gd name="T29" fmla="*/ 4495 h 255"/>
                <a:gd name="T30" fmla="*/ 754 w 241"/>
                <a:gd name="T31" fmla="*/ 5861 h 255"/>
                <a:gd name="T32" fmla="*/ 191 w 241"/>
                <a:gd name="T33" fmla="*/ 4992 h 255"/>
                <a:gd name="T34" fmla="*/ 754 w 241"/>
                <a:gd name="T35" fmla="*/ 3437 h 255"/>
                <a:gd name="T36" fmla="*/ 1361 w 241"/>
                <a:gd name="T37" fmla="*/ 4045 h 255"/>
                <a:gd name="T38" fmla="*/ 1314 w 241"/>
                <a:gd name="T39" fmla="*/ 3145 h 255"/>
                <a:gd name="T40" fmla="*/ 945 w 241"/>
                <a:gd name="T41" fmla="*/ 2615 h 255"/>
                <a:gd name="T42" fmla="*/ 1281 w 241"/>
                <a:gd name="T43" fmla="*/ 2615 h 255"/>
                <a:gd name="T44" fmla="*/ 1170 w 241"/>
                <a:gd name="T45" fmla="*/ 2501 h 255"/>
                <a:gd name="T46" fmla="*/ 2146 w 241"/>
                <a:gd name="T47" fmla="*/ 947 h 255"/>
                <a:gd name="T48" fmla="*/ 2303 w 241"/>
                <a:gd name="T49" fmla="*/ 675 h 255"/>
                <a:gd name="T50" fmla="*/ 2451 w 241"/>
                <a:gd name="T51" fmla="*/ 675 h 255"/>
                <a:gd name="T52" fmla="*/ 3430 w 241"/>
                <a:gd name="T53" fmla="*/ 4317 h 255"/>
                <a:gd name="T54" fmla="*/ 5576 w 241"/>
                <a:gd name="T55" fmla="*/ 0 h 255"/>
                <a:gd name="T56" fmla="*/ 5733 w 241"/>
                <a:gd name="T57" fmla="*/ 1396 h 255"/>
                <a:gd name="T58" fmla="*/ 6598 w 241"/>
                <a:gd name="T59" fmla="*/ 1252 h 255"/>
                <a:gd name="T60" fmla="*/ 6823 w 241"/>
                <a:gd name="T61" fmla="*/ 3031 h 255"/>
                <a:gd name="T62" fmla="*/ 6937 w 241"/>
                <a:gd name="T63" fmla="*/ 3290 h 255"/>
                <a:gd name="T64" fmla="*/ 7544 w 241"/>
                <a:gd name="T65" fmla="*/ 3706 h 255"/>
                <a:gd name="T66" fmla="*/ 8217 w 241"/>
                <a:gd name="T67" fmla="*/ 2343 h 255"/>
                <a:gd name="T68" fmla="*/ 8137 w 241"/>
                <a:gd name="T69" fmla="*/ 5297 h 255"/>
                <a:gd name="T70" fmla="*/ 7654 w 241"/>
                <a:gd name="T71" fmla="*/ 4350 h 255"/>
                <a:gd name="T72" fmla="*/ 7161 w 241"/>
                <a:gd name="T73" fmla="*/ 4767 h 255"/>
                <a:gd name="T74" fmla="*/ 6182 w 241"/>
                <a:gd name="T75" fmla="*/ 4092 h 255"/>
                <a:gd name="T76" fmla="*/ 6373 w 241"/>
                <a:gd name="T77" fmla="*/ 3213 h 255"/>
                <a:gd name="T78" fmla="*/ 6259 w 241"/>
                <a:gd name="T79" fmla="*/ 2796 h 255"/>
                <a:gd name="T80" fmla="*/ 6487 w 241"/>
                <a:gd name="T81" fmla="*/ 5556 h 255"/>
                <a:gd name="T82" fmla="*/ 7161 w 241"/>
                <a:gd name="T83" fmla="*/ 7449 h 255"/>
                <a:gd name="T84" fmla="*/ 7946 w 241"/>
                <a:gd name="T85" fmla="*/ 8328 h 255"/>
                <a:gd name="T86" fmla="*/ 6856 w 241"/>
                <a:gd name="T87" fmla="*/ 8204 h 255"/>
                <a:gd name="T88" fmla="*/ 7463 w 241"/>
                <a:gd name="T89" fmla="*/ 8328 h 255"/>
                <a:gd name="T90" fmla="*/ 8103 w 241"/>
                <a:gd name="T91" fmla="*/ 9644 h 25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41"/>
                <a:gd name="T139" fmla="*/ 0 h 255"/>
                <a:gd name="T140" fmla="*/ 241 w 241"/>
                <a:gd name="T141" fmla="*/ 255 h 25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41" h="255">
                  <a:moveTo>
                    <a:pt x="215" y="255"/>
                  </a:moveTo>
                  <a:cubicBezTo>
                    <a:pt x="202" y="253"/>
                    <a:pt x="197" y="245"/>
                    <a:pt x="188" y="239"/>
                  </a:cubicBezTo>
                  <a:cubicBezTo>
                    <a:pt x="172" y="233"/>
                    <a:pt x="155" y="238"/>
                    <a:pt x="141" y="245"/>
                  </a:cubicBezTo>
                  <a:cubicBezTo>
                    <a:pt x="116" y="253"/>
                    <a:pt x="111" y="249"/>
                    <a:pt x="91" y="236"/>
                  </a:cubicBezTo>
                  <a:cubicBezTo>
                    <a:pt x="77" y="228"/>
                    <a:pt x="45" y="229"/>
                    <a:pt x="36" y="241"/>
                  </a:cubicBezTo>
                  <a:cubicBezTo>
                    <a:pt x="38" y="244"/>
                    <a:pt x="36" y="245"/>
                    <a:pt x="33" y="248"/>
                  </a:cubicBezTo>
                  <a:cubicBezTo>
                    <a:pt x="33" y="248"/>
                    <a:pt x="32" y="248"/>
                    <a:pt x="32" y="248"/>
                  </a:cubicBezTo>
                  <a:cubicBezTo>
                    <a:pt x="23" y="230"/>
                    <a:pt x="51" y="214"/>
                    <a:pt x="67" y="210"/>
                  </a:cubicBezTo>
                  <a:cubicBezTo>
                    <a:pt x="73" y="210"/>
                    <a:pt x="79" y="213"/>
                    <a:pt x="85" y="213"/>
                  </a:cubicBezTo>
                  <a:cubicBezTo>
                    <a:pt x="86" y="213"/>
                    <a:pt x="86" y="212"/>
                    <a:pt x="86" y="212"/>
                  </a:cubicBezTo>
                  <a:cubicBezTo>
                    <a:pt x="81" y="204"/>
                    <a:pt x="62" y="210"/>
                    <a:pt x="55" y="210"/>
                  </a:cubicBezTo>
                  <a:cubicBezTo>
                    <a:pt x="57" y="200"/>
                    <a:pt x="79" y="202"/>
                    <a:pt x="84" y="198"/>
                  </a:cubicBezTo>
                  <a:cubicBezTo>
                    <a:pt x="75" y="196"/>
                    <a:pt x="68" y="200"/>
                    <a:pt x="60" y="202"/>
                  </a:cubicBezTo>
                  <a:cubicBezTo>
                    <a:pt x="58" y="186"/>
                    <a:pt x="60" y="169"/>
                    <a:pt x="61" y="155"/>
                  </a:cubicBezTo>
                  <a:cubicBezTo>
                    <a:pt x="66" y="152"/>
                    <a:pt x="74" y="152"/>
                    <a:pt x="79" y="149"/>
                  </a:cubicBezTo>
                  <a:cubicBezTo>
                    <a:pt x="73" y="149"/>
                    <a:pt x="68" y="150"/>
                    <a:pt x="63" y="151"/>
                  </a:cubicBezTo>
                  <a:cubicBezTo>
                    <a:pt x="63" y="136"/>
                    <a:pt x="56" y="120"/>
                    <a:pt x="60" y="107"/>
                  </a:cubicBezTo>
                  <a:cubicBezTo>
                    <a:pt x="59" y="102"/>
                    <a:pt x="57" y="98"/>
                    <a:pt x="57" y="93"/>
                  </a:cubicBezTo>
                  <a:cubicBezTo>
                    <a:pt x="57" y="89"/>
                    <a:pt x="58" y="85"/>
                    <a:pt x="58" y="82"/>
                  </a:cubicBezTo>
                  <a:cubicBezTo>
                    <a:pt x="57" y="76"/>
                    <a:pt x="57" y="75"/>
                    <a:pt x="57" y="74"/>
                  </a:cubicBezTo>
                  <a:cubicBezTo>
                    <a:pt x="56" y="74"/>
                    <a:pt x="56" y="73"/>
                    <a:pt x="56" y="73"/>
                  </a:cubicBezTo>
                  <a:cubicBezTo>
                    <a:pt x="57" y="70"/>
                    <a:pt x="57" y="62"/>
                    <a:pt x="57" y="59"/>
                  </a:cubicBezTo>
                  <a:cubicBezTo>
                    <a:pt x="57" y="59"/>
                    <a:pt x="57" y="59"/>
                    <a:pt x="57" y="60"/>
                  </a:cubicBezTo>
                  <a:cubicBezTo>
                    <a:pt x="57" y="57"/>
                    <a:pt x="58" y="52"/>
                    <a:pt x="58" y="50"/>
                  </a:cubicBezTo>
                  <a:cubicBezTo>
                    <a:pt x="53" y="50"/>
                    <a:pt x="53" y="90"/>
                    <a:pt x="53" y="96"/>
                  </a:cubicBezTo>
                  <a:cubicBezTo>
                    <a:pt x="55" y="102"/>
                    <a:pt x="58" y="106"/>
                    <a:pt x="54" y="112"/>
                  </a:cubicBezTo>
                  <a:cubicBezTo>
                    <a:pt x="54" y="116"/>
                    <a:pt x="56" y="119"/>
                    <a:pt x="57" y="124"/>
                  </a:cubicBezTo>
                  <a:cubicBezTo>
                    <a:pt x="53" y="128"/>
                    <a:pt x="48" y="128"/>
                    <a:pt x="47" y="135"/>
                  </a:cubicBezTo>
                  <a:cubicBezTo>
                    <a:pt x="44" y="138"/>
                    <a:pt x="44" y="138"/>
                    <a:pt x="43" y="139"/>
                  </a:cubicBezTo>
                  <a:cubicBezTo>
                    <a:pt x="43" y="132"/>
                    <a:pt x="43" y="124"/>
                    <a:pt x="41" y="119"/>
                  </a:cubicBezTo>
                  <a:cubicBezTo>
                    <a:pt x="40" y="118"/>
                    <a:pt x="39" y="118"/>
                    <a:pt x="38" y="118"/>
                  </a:cubicBezTo>
                  <a:cubicBezTo>
                    <a:pt x="33" y="123"/>
                    <a:pt x="46" y="159"/>
                    <a:pt x="20" y="155"/>
                  </a:cubicBezTo>
                  <a:cubicBezTo>
                    <a:pt x="9" y="149"/>
                    <a:pt x="0" y="129"/>
                    <a:pt x="1" y="118"/>
                  </a:cubicBezTo>
                  <a:cubicBezTo>
                    <a:pt x="3" y="119"/>
                    <a:pt x="5" y="129"/>
                    <a:pt x="5" y="132"/>
                  </a:cubicBezTo>
                  <a:cubicBezTo>
                    <a:pt x="8" y="139"/>
                    <a:pt x="11" y="143"/>
                    <a:pt x="16" y="150"/>
                  </a:cubicBezTo>
                  <a:cubicBezTo>
                    <a:pt x="37" y="150"/>
                    <a:pt x="23" y="102"/>
                    <a:pt x="20" y="91"/>
                  </a:cubicBezTo>
                  <a:cubicBezTo>
                    <a:pt x="17" y="84"/>
                    <a:pt x="13" y="76"/>
                    <a:pt x="12" y="70"/>
                  </a:cubicBezTo>
                  <a:cubicBezTo>
                    <a:pt x="31" y="71"/>
                    <a:pt x="36" y="90"/>
                    <a:pt x="36" y="107"/>
                  </a:cubicBezTo>
                  <a:cubicBezTo>
                    <a:pt x="37" y="108"/>
                    <a:pt x="37" y="108"/>
                    <a:pt x="38" y="108"/>
                  </a:cubicBezTo>
                  <a:cubicBezTo>
                    <a:pt x="42" y="104"/>
                    <a:pt x="36" y="87"/>
                    <a:pt x="35" y="83"/>
                  </a:cubicBezTo>
                  <a:cubicBezTo>
                    <a:pt x="31" y="77"/>
                    <a:pt x="28" y="74"/>
                    <a:pt x="24" y="70"/>
                  </a:cubicBezTo>
                  <a:cubicBezTo>
                    <a:pt x="24" y="70"/>
                    <a:pt x="24" y="69"/>
                    <a:pt x="25" y="69"/>
                  </a:cubicBezTo>
                  <a:cubicBezTo>
                    <a:pt x="31" y="68"/>
                    <a:pt x="36" y="73"/>
                    <a:pt x="39" y="79"/>
                  </a:cubicBezTo>
                  <a:cubicBezTo>
                    <a:pt x="48" y="108"/>
                    <a:pt x="45" y="80"/>
                    <a:pt x="34" y="69"/>
                  </a:cubicBezTo>
                  <a:cubicBezTo>
                    <a:pt x="33" y="69"/>
                    <a:pt x="32" y="68"/>
                    <a:pt x="32" y="68"/>
                  </a:cubicBezTo>
                  <a:cubicBezTo>
                    <a:pt x="31" y="67"/>
                    <a:pt x="31" y="67"/>
                    <a:pt x="31" y="66"/>
                  </a:cubicBezTo>
                  <a:cubicBezTo>
                    <a:pt x="53" y="54"/>
                    <a:pt x="41" y="38"/>
                    <a:pt x="54" y="25"/>
                  </a:cubicBezTo>
                  <a:cubicBezTo>
                    <a:pt x="55" y="25"/>
                    <a:pt x="56" y="25"/>
                    <a:pt x="57" y="25"/>
                  </a:cubicBezTo>
                  <a:cubicBezTo>
                    <a:pt x="57" y="21"/>
                    <a:pt x="57" y="21"/>
                    <a:pt x="58" y="18"/>
                  </a:cubicBezTo>
                  <a:cubicBezTo>
                    <a:pt x="59" y="18"/>
                    <a:pt x="60" y="18"/>
                    <a:pt x="61" y="18"/>
                  </a:cubicBezTo>
                  <a:cubicBezTo>
                    <a:pt x="63" y="21"/>
                    <a:pt x="59" y="31"/>
                    <a:pt x="63" y="38"/>
                  </a:cubicBezTo>
                  <a:cubicBezTo>
                    <a:pt x="64" y="37"/>
                    <a:pt x="65" y="21"/>
                    <a:pt x="65" y="18"/>
                  </a:cubicBezTo>
                  <a:cubicBezTo>
                    <a:pt x="68" y="18"/>
                    <a:pt x="70" y="8"/>
                    <a:pt x="75" y="7"/>
                  </a:cubicBezTo>
                  <a:cubicBezTo>
                    <a:pt x="69" y="44"/>
                    <a:pt x="72" y="80"/>
                    <a:pt x="91" y="114"/>
                  </a:cubicBezTo>
                  <a:cubicBezTo>
                    <a:pt x="93" y="125"/>
                    <a:pt x="115" y="94"/>
                    <a:pt x="117" y="92"/>
                  </a:cubicBezTo>
                  <a:cubicBezTo>
                    <a:pt x="134" y="63"/>
                    <a:pt x="145" y="32"/>
                    <a:pt x="148" y="0"/>
                  </a:cubicBezTo>
                  <a:cubicBezTo>
                    <a:pt x="165" y="15"/>
                    <a:pt x="148" y="19"/>
                    <a:pt x="152" y="36"/>
                  </a:cubicBezTo>
                  <a:cubicBezTo>
                    <a:pt x="152" y="37"/>
                    <a:pt x="152" y="37"/>
                    <a:pt x="152" y="37"/>
                  </a:cubicBezTo>
                  <a:cubicBezTo>
                    <a:pt x="158" y="25"/>
                    <a:pt x="151" y="14"/>
                    <a:pt x="168" y="14"/>
                  </a:cubicBezTo>
                  <a:cubicBezTo>
                    <a:pt x="177" y="17"/>
                    <a:pt x="169" y="25"/>
                    <a:pt x="175" y="33"/>
                  </a:cubicBezTo>
                  <a:cubicBezTo>
                    <a:pt x="177" y="45"/>
                    <a:pt x="185" y="53"/>
                    <a:pt x="194" y="60"/>
                  </a:cubicBezTo>
                  <a:cubicBezTo>
                    <a:pt x="195" y="66"/>
                    <a:pt x="181" y="73"/>
                    <a:pt x="181" y="80"/>
                  </a:cubicBezTo>
                  <a:cubicBezTo>
                    <a:pt x="180" y="84"/>
                    <a:pt x="179" y="95"/>
                    <a:pt x="185" y="97"/>
                  </a:cubicBezTo>
                  <a:cubicBezTo>
                    <a:pt x="185" y="97"/>
                    <a:pt x="184" y="88"/>
                    <a:pt x="184" y="87"/>
                  </a:cubicBezTo>
                  <a:cubicBezTo>
                    <a:pt x="186" y="80"/>
                    <a:pt x="189" y="69"/>
                    <a:pt x="197" y="68"/>
                  </a:cubicBezTo>
                  <a:cubicBezTo>
                    <a:pt x="195" y="73"/>
                    <a:pt x="186" y="97"/>
                    <a:pt x="200" y="98"/>
                  </a:cubicBezTo>
                  <a:cubicBezTo>
                    <a:pt x="201" y="96"/>
                    <a:pt x="197" y="92"/>
                    <a:pt x="197" y="91"/>
                  </a:cubicBezTo>
                  <a:cubicBezTo>
                    <a:pt x="192" y="71"/>
                    <a:pt x="201" y="67"/>
                    <a:pt x="218" y="62"/>
                  </a:cubicBezTo>
                  <a:cubicBezTo>
                    <a:pt x="214" y="80"/>
                    <a:pt x="212" y="95"/>
                    <a:pt x="216" y="114"/>
                  </a:cubicBezTo>
                  <a:cubicBezTo>
                    <a:pt x="216" y="117"/>
                    <a:pt x="233" y="148"/>
                    <a:pt x="216" y="140"/>
                  </a:cubicBezTo>
                  <a:cubicBezTo>
                    <a:pt x="208" y="133"/>
                    <a:pt x="207" y="124"/>
                    <a:pt x="205" y="115"/>
                  </a:cubicBezTo>
                  <a:cubicBezTo>
                    <a:pt x="204" y="115"/>
                    <a:pt x="204" y="115"/>
                    <a:pt x="203" y="115"/>
                  </a:cubicBezTo>
                  <a:cubicBezTo>
                    <a:pt x="201" y="120"/>
                    <a:pt x="202" y="123"/>
                    <a:pt x="202" y="129"/>
                  </a:cubicBezTo>
                  <a:cubicBezTo>
                    <a:pt x="196" y="131"/>
                    <a:pt x="195" y="130"/>
                    <a:pt x="190" y="126"/>
                  </a:cubicBezTo>
                  <a:cubicBezTo>
                    <a:pt x="180" y="123"/>
                    <a:pt x="172" y="117"/>
                    <a:pt x="164" y="112"/>
                  </a:cubicBezTo>
                  <a:cubicBezTo>
                    <a:pt x="164" y="111"/>
                    <a:pt x="164" y="110"/>
                    <a:pt x="164" y="108"/>
                  </a:cubicBezTo>
                  <a:cubicBezTo>
                    <a:pt x="170" y="100"/>
                    <a:pt x="169" y="94"/>
                    <a:pt x="170" y="85"/>
                  </a:cubicBezTo>
                  <a:cubicBezTo>
                    <a:pt x="170" y="85"/>
                    <a:pt x="169" y="85"/>
                    <a:pt x="169" y="85"/>
                  </a:cubicBezTo>
                  <a:cubicBezTo>
                    <a:pt x="167" y="88"/>
                    <a:pt x="167" y="98"/>
                    <a:pt x="164" y="100"/>
                  </a:cubicBezTo>
                  <a:cubicBezTo>
                    <a:pt x="165" y="91"/>
                    <a:pt x="166" y="82"/>
                    <a:pt x="166" y="74"/>
                  </a:cubicBezTo>
                  <a:cubicBezTo>
                    <a:pt x="165" y="73"/>
                    <a:pt x="165" y="73"/>
                    <a:pt x="164" y="73"/>
                  </a:cubicBezTo>
                  <a:cubicBezTo>
                    <a:pt x="156" y="96"/>
                    <a:pt x="156" y="127"/>
                    <a:pt x="172" y="147"/>
                  </a:cubicBezTo>
                  <a:cubicBezTo>
                    <a:pt x="175" y="161"/>
                    <a:pt x="174" y="170"/>
                    <a:pt x="182" y="185"/>
                  </a:cubicBezTo>
                  <a:cubicBezTo>
                    <a:pt x="190" y="196"/>
                    <a:pt x="190" y="196"/>
                    <a:pt x="190" y="197"/>
                  </a:cubicBezTo>
                  <a:cubicBezTo>
                    <a:pt x="188" y="197"/>
                    <a:pt x="186" y="197"/>
                    <a:pt x="179" y="196"/>
                  </a:cubicBezTo>
                  <a:cubicBezTo>
                    <a:pt x="187" y="199"/>
                    <a:pt x="212" y="207"/>
                    <a:pt x="211" y="220"/>
                  </a:cubicBezTo>
                  <a:cubicBezTo>
                    <a:pt x="210" y="220"/>
                    <a:pt x="210" y="220"/>
                    <a:pt x="210" y="220"/>
                  </a:cubicBezTo>
                  <a:cubicBezTo>
                    <a:pt x="200" y="215"/>
                    <a:pt x="192" y="217"/>
                    <a:pt x="182" y="217"/>
                  </a:cubicBezTo>
                  <a:cubicBezTo>
                    <a:pt x="182" y="217"/>
                    <a:pt x="181" y="218"/>
                    <a:pt x="181" y="218"/>
                  </a:cubicBezTo>
                  <a:cubicBezTo>
                    <a:pt x="182" y="221"/>
                    <a:pt x="194" y="220"/>
                    <a:pt x="198" y="220"/>
                  </a:cubicBezTo>
                  <a:cubicBezTo>
                    <a:pt x="209" y="223"/>
                    <a:pt x="241" y="242"/>
                    <a:pt x="221" y="254"/>
                  </a:cubicBezTo>
                  <a:cubicBezTo>
                    <a:pt x="219" y="255"/>
                    <a:pt x="217" y="255"/>
                    <a:pt x="215" y="255"/>
                  </a:cubicBezTo>
                  <a:close/>
                </a:path>
              </a:pathLst>
            </a:custGeom>
            <a:solidFill>
              <a:srgbClr val="1E8F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14" name="Freeform 192">
              <a:extLst>
                <a:ext uri="{FF2B5EF4-FFF2-40B4-BE49-F238E27FC236}">
                  <a16:creationId xmlns:a16="http://schemas.microsoft.com/office/drawing/2014/main" id="{538E54EB-3C8A-35D7-7F5A-011F66B70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" y="3864"/>
              <a:ext cx="20" cy="14"/>
            </a:xfrm>
            <a:custGeom>
              <a:avLst/>
              <a:gdLst>
                <a:gd name="T0" fmla="*/ 77 w 6"/>
                <a:gd name="T1" fmla="*/ 171 h 4"/>
                <a:gd name="T2" fmla="*/ 0 w 6"/>
                <a:gd name="T3" fmla="*/ 49 h 4"/>
                <a:gd name="T4" fmla="*/ 223 w 6"/>
                <a:gd name="T5" fmla="*/ 0 h 4"/>
                <a:gd name="T6" fmla="*/ 223 w 6"/>
                <a:gd name="T7" fmla="*/ 0 h 4"/>
                <a:gd name="T8" fmla="*/ 77 w 6"/>
                <a:gd name="T9" fmla="*/ 171 h 4"/>
                <a:gd name="T10" fmla="*/ 77 w 6"/>
                <a:gd name="T11" fmla="*/ 171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4"/>
                <a:gd name="T20" fmla="*/ 6 w 6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4">
                  <a:moveTo>
                    <a:pt x="2" y="4"/>
                  </a:moveTo>
                  <a:cubicBezTo>
                    <a:pt x="0" y="3"/>
                    <a:pt x="0" y="2"/>
                    <a:pt x="0" y="1"/>
                  </a:cubicBezTo>
                  <a:cubicBezTo>
                    <a:pt x="2" y="1"/>
                    <a:pt x="5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4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455F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15" name="Freeform 193">
              <a:extLst>
                <a:ext uri="{FF2B5EF4-FFF2-40B4-BE49-F238E27FC236}">
                  <a16:creationId xmlns:a16="http://schemas.microsoft.com/office/drawing/2014/main" id="{FD84C9FA-6FB4-79EA-3D2F-D47EB4D25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4" y="3837"/>
              <a:ext cx="98" cy="34"/>
            </a:xfrm>
            <a:custGeom>
              <a:avLst/>
              <a:gdLst>
                <a:gd name="T0" fmla="*/ 696 w 29"/>
                <a:gd name="T1" fmla="*/ 394 h 10"/>
                <a:gd name="T2" fmla="*/ 34 w 29"/>
                <a:gd name="T3" fmla="*/ 34 h 10"/>
                <a:gd name="T4" fmla="*/ 1119 w 29"/>
                <a:gd name="T5" fmla="*/ 313 h 10"/>
                <a:gd name="T6" fmla="*/ 696 w 29"/>
                <a:gd name="T7" fmla="*/ 394 h 10"/>
                <a:gd name="T8" fmla="*/ 696 w 29"/>
                <a:gd name="T9" fmla="*/ 39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0"/>
                <a:gd name="T17" fmla="*/ 29 w 29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0">
                  <a:moveTo>
                    <a:pt x="18" y="10"/>
                  </a:moveTo>
                  <a:cubicBezTo>
                    <a:pt x="14" y="9"/>
                    <a:pt x="0" y="6"/>
                    <a:pt x="1" y="1"/>
                  </a:cubicBezTo>
                  <a:cubicBezTo>
                    <a:pt x="10" y="0"/>
                    <a:pt x="22" y="0"/>
                    <a:pt x="29" y="8"/>
                  </a:cubicBezTo>
                  <a:cubicBezTo>
                    <a:pt x="27" y="10"/>
                    <a:pt x="20" y="10"/>
                    <a:pt x="18" y="10"/>
                  </a:cubicBezTo>
                  <a:close/>
                </a:path>
              </a:pathLst>
            </a:custGeom>
            <a:solidFill>
              <a:srgbClr val="FDF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16" name="Freeform 194">
              <a:extLst>
                <a:ext uri="{FF2B5EF4-FFF2-40B4-BE49-F238E27FC236}">
                  <a16:creationId xmlns:a16="http://schemas.microsoft.com/office/drawing/2014/main" id="{8E4BCB33-AE5E-DE47-43BF-0242A9CB5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" y="3817"/>
              <a:ext cx="110" cy="34"/>
            </a:xfrm>
            <a:custGeom>
              <a:avLst/>
              <a:gdLst>
                <a:gd name="T0" fmla="*/ 443 w 33"/>
                <a:gd name="T1" fmla="*/ 394 h 10"/>
                <a:gd name="T2" fmla="*/ 0 w 33"/>
                <a:gd name="T3" fmla="*/ 163 h 10"/>
                <a:gd name="T4" fmla="*/ 1223 w 33"/>
                <a:gd name="T5" fmla="*/ 82 h 10"/>
                <a:gd name="T6" fmla="*/ 443 w 33"/>
                <a:gd name="T7" fmla="*/ 394 h 10"/>
                <a:gd name="T8" fmla="*/ 443 w 33"/>
                <a:gd name="T9" fmla="*/ 39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10"/>
                <a:gd name="T17" fmla="*/ 33 w 33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10">
                  <a:moveTo>
                    <a:pt x="12" y="10"/>
                  </a:moveTo>
                  <a:cubicBezTo>
                    <a:pt x="7" y="9"/>
                    <a:pt x="1" y="8"/>
                    <a:pt x="0" y="4"/>
                  </a:cubicBezTo>
                  <a:cubicBezTo>
                    <a:pt x="12" y="0"/>
                    <a:pt x="21" y="0"/>
                    <a:pt x="33" y="2"/>
                  </a:cubicBezTo>
                  <a:cubicBezTo>
                    <a:pt x="30" y="9"/>
                    <a:pt x="19" y="10"/>
                    <a:pt x="12" y="10"/>
                  </a:cubicBezTo>
                  <a:close/>
                </a:path>
              </a:pathLst>
            </a:custGeom>
            <a:solidFill>
              <a:srgbClr val="FDF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17" name="Freeform 195">
              <a:extLst>
                <a:ext uri="{FF2B5EF4-FFF2-40B4-BE49-F238E27FC236}">
                  <a16:creationId xmlns:a16="http://schemas.microsoft.com/office/drawing/2014/main" id="{E0D1AF3B-C0F0-E5B6-FE20-97E34EA13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" y="3760"/>
              <a:ext cx="184" cy="41"/>
            </a:xfrm>
            <a:custGeom>
              <a:avLst/>
              <a:gdLst>
                <a:gd name="T0" fmla="*/ 258 w 55"/>
                <a:gd name="T1" fmla="*/ 478 h 12"/>
                <a:gd name="T2" fmla="*/ 0 w 55"/>
                <a:gd name="T3" fmla="*/ 396 h 12"/>
                <a:gd name="T4" fmla="*/ 639 w 55"/>
                <a:gd name="T5" fmla="*/ 314 h 12"/>
                <a:gd name="T6" fmla="*/ 2061 w 55"/>
                <a:gd name="T7" fmla="*/ 0 h 12"/>
                <a:gd name="T8" fmla="*/ 2061 w 55"/>
                <a:gd name="T9" fmla="*/ 116 h 12"/>
                <a:gd name="T10" fmla="*/ 1613 w 55"/>
                <a:gd name="T11" fmla="*/ 164 h 12"/>
                <a:gd name="T12" fmla="*/ 258 w 55"/>
                <a:gd name="T13" fmla="*/ 478 h 12"/>
                <a:gd name="T14" fmla="*/ 258 w 55"/>
                <a:gd name="T15" fmla="*/ 478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5"/>
                <a:gd name="T25" fmla="*/ 0 h 12"/>
                <a:gd name="T26" fmla="*/ 55 w 55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5" h="12">
                  <a:moveTo>
                    <a:pt x="7" y="12"/>
                  </a:moveTo>
                  <a:cubicBezTo>
                    <a:pt x="4" y="11"/>
                    <a:pt x="4" y="11"/>
                    <a:pt x="0" y="10"/>
                  </a:cubicBezTo>
                  <a:cubicBezTo>
                    <a:pt x="0" y="6"/>
                    <a:pt x="12" y="8"/>
                    <a:pt x="17" y="8"/>
                  </a:cubicBezTo>
                  <a:cubicBezTo>
                    <a:pt x="31" y="2"/>
                    <a:pt x="39" y="0"/>
                    <a:pt x="55" y="0"/>
                  </a:cubicBezTo>
                  <a:cubicBezTo>
                    <a:pt x="55" y="1"/>
                    <a:pt x="55" y="1"/>
                    <a:pt x="55" y="3"/>
                  </a:cubicBezTo>
                  <a:cubicBezTo>
                    <a:pt x="52" y="5"/>
                    <a:pt x="47" y="4"/>
                    <a:pt x="43" y="4"/>
                  </a:cubicBezTo>
                  <a:cubicBezTo>
                    <a:pt x="30" y="5"/>
                    <a:pt x="19" y="12"/>
                    <a:pt x="7" y="1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18" name="Freeform 196">
              <a:extLst>
                <a:ext uri="{FF2B5EF4-FFF2-40B4-BE49-F238E27FC236}">
                  <a16:creationId xmlns:a16="http://schemas.microsoft.com/office/drawing/2014/main" id="{827B7794-592A-E3DF-3E53-9647249D0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4" y="3713"/>
              <a:ext cx="144" cy="61"/>
            </a:xfrm>
            <a:custGeom>
              <a:avLst/>
              <a:gdLst>
                <a:gd name="T0" fmla="*/ 0 w 43"/>
                <a:gd name="T1" fmla="*/ 701 h 18"/>
                <a:gd name="T2" fmla="*/ 1581 w 43"/>
                <a:gd name="T3" fmla="*/ 471 h 18"/>
                <a:gd name="T4" fmla="*/ 1537 w 43"/>
                <a:gd name="T5" fmla="*/ 471 h 18"/>
                <a:gd name="T6" fmla="*/ 0 w 43"/>
                <a:gd name="T7" fmla="*/ 701 h 18"/>
                <a:gd name="T8" fmla="*/ 0 w 43"/>
                <a:gd name="T9" fmla="*/ 70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18"/>
                <a:gd name="T17" fmla="*/ 43 w 43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18">
                  <a:moveTo>
                    <a:pt x="0" y="18"/>
                  </a:moveTo>
                  <a:cubicBezTo>
                    <a:pt x="2" y="11"/>
                    <a:pt x="43" y="0"/>
                    <a:pt x="42" y="12"/>
                  </a:cubicBezTo>
                  <a:cubicBezTo>
                    <a:pt x="42" y="12"/>
                    <a:pt x="41" y="12"/>
                    <a:pt x="41" y="12"/>
                  </a:cubicBezTo>
                  <a:cubicBezTo>
                    <a:pt x="25" y="5"/>
                    <a:pt x="14" y="16"/>
                    <a:pt x="0" y="18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19" name="Freeform 197">
              <a:extLst>
                <a:ext uri="{FF2B5EF4-FFF2-40B4-BE49-F238E27FC236}">
                  <a16:creationId xmlns:a16="http://schemas.microsoft.com/office/drawing/2014/main" id="{7C6B82A4-A3C8-47F0-FCC9-A0CFAC5ED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" y="3388"/>
              <a:ext cx="77" cy="131"/>
            </a:xfrm>
            <a:custGeom>
              <a:avLst/>
              <a:gdLst>
                <a:gd name="T0" fmla="*/ 526 w 23"/>
                <a:gd name="T1" fmla="*/ 1478 h 39"/>
                <a:gd name="T2" fmla="*/ 0 w 23"/>
                <a:gd name="T3" fmla="*/ 0 h 39"/>
                <a:gd name="T4" fmla="*/ 639 w 23"/>
                <a:gd name="T5" fmla="*/ 191 h 39"/>
                <a:gd name="T6" fmla="*/ 526 w 23"/>
                <a:gd name="T7" fmla="*/ 1478 h 39"/>
                <a:gd name="T8" fmla="*/ 526 w 23"/>
                <a:gd name="T9" fmla="*/ 1478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39"/>
                <a:gd name="T17" fmla="*/ 23 w 23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39">
                  <a:moveTo>
                    <a:pt x="14" y="39"/>
                  </a:moveTo>
                  <a:cubicBezTo>
                    <a:pt x="4" y="27"/>
                    <a:pt x="2" y="14"/>
                    <a:pt x="0" y="0"/>
                  </a:cubicBezTo>
                  <a:cubicBezTo>
                    <a:pt x="3" y="0"/>
                    <a:pt x="13" y="3"/>
                    <a:pt x="17" y="5"/>
                  </a:cubicBezTo>
                  <a:cubicBezTo>
                    <a:pt x="18" y="6"/>
                    <a:pt x="23" y="38"/>
                    <a:pt x="14" y="39"/>
                  </a:cubicBezTo>
                  <a:close/>
                </a:path>
              </a:pathLst>
            </a:custGeom>
            <a:solidFill>
              <a:srgbClr val="1E8F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20" name="Freeform 198">
              <a:extLst>
                <a:ext uri="{FF2B5EF4-FFF2-40B4-BE49-F238E27FC236}">
                  <a16:creationId xmlns:a16="http://schemas.microsoft.com/office/drawing/2014/main" id="{99C31B48-113C-74DF-91D4-DAEA66E9D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2" y="3354"/>
              <a:ext cx="27" cy="128"/>
            </a:xfrm>
            <a:custGeom>
              <a:avLst/>
              <a:gdLst>
                <a:gd name="T0" fmla="*/ 159 w 8"/>
                <a:gd name="T1" fmla="*/ 1374 h 38"/>
                <a:gd name="T2" fmla="*/ 226 w 8"/>
                <a:gd name="T3" fmla="*/ 34 h 38"/>
                <a:gd name="T4" fmla="*/ 307 w 8"/>
                <a:gd name="T5" fmla="*/ 0 h 38"/>
                <a:gd name="T6" fmla="*/ 159 w 8"/>
                <a:gd name="T7" fmla="*/ 1374 h 38"/>
                <a:gd name="T8" fmla="*/ 159 w 8"/>
                <a:gd name="T9" fmla="*/ 1374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8"/>
                <a:gd name="T17" fmla="*/ 8 w 8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8">
                  <a:moveTo>
                    <a:pt x="4" y="36"/>
                  </a:moveTo>
                  <a:cubicBezTo>
                    <a:pt x="0" y="32"/>
                    <a:pt x="4" y="5"/>
                    <a:pt x="6" y="1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8" y="1"/>
                    <a:pt x="6" y="38"/>
                    <a:pt x="4" y="36"/>
                  </a:cubicBezTo>
                  <a:close/>
                </a:path>
              </a:pathLst>
            </a:custGeom>
            <a:solidFill>
              <a:srgbClr val="1E8F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21" name="Freeform 199">
              <a:extLst>
                <a:ext uri="{FF2B5EF4-FFF2-40B4-BE49-F238E27FC236}">
                  <a16:creationId xmlns:a16="http://schemas.microsoft.com/office/drawing/2014/main" id="{ABFAF71F-18DD-B3E0-3608-7DDDA2A12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" y="3358"/>
              <a:ext cx="27" cy="90"/>
            </a:xfrm>
            <a:custGeom>
              <a:avLst/>
              <a:gdLst>
                <a:gd name="T0" fmla="*/ 226 w 8"/>
                <a:gd name="T1" fmla="*/ 967 h 27"/>
                <a:gd name="T2" fmla="*/ 34 w 8"/>
                <a:gd name="T3" fmla="*/ 110 h 27"/>
                <a:gd name="T4" fmla="*/ 307 w 8"/>
                <a:gd name="T5" fmla="*/ 33 h 27"/>
                <a:gd name="T6" fmla="*/ 273 w 8"/>
                <a:gd name="T7" fmla="*/ 967 h 27"/>
                <a:gd name="T8" fmla="*/ 226 w 8"/>
                <a:gd name="T9" fmla="*/ 967 h 27"/>
                <a:gd name="T10" fmla="*/ 226 w 8"/>
                <a:gd name="T11" fmla="*/ 967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27"/>
                <a:gd name="T20" fmla="*/ 8 w 8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27">
                  <a:moveTo>
                    <a:pt x="6" y="26"/>
                  </a:moveTo>
                  <a:cubicBezTo>
                    <a:pt x="4" y="19"/>
                    <a:pt x="0" y="10"/>
                    <a:pt x="1" y="3"/>
                  </a:cubicBezTo>
                  <a:cubicBezTo>
                    <a:pt x="3" y="2"/>
                    <a:pt x="6" y="0"/>
                    <a:pt x="8" y="1"/>
                  </a:cubicBezTo>
                  <a:cubicBezTo>
                    <a:pt x="8" y="9"/>
                    <a:pt x="8" y="18"/>
                    <a:pt x="7" y="26"/>
                  </a:cubicBezTo>
                  <a:cubicBezTo>
                    <a:pt x="7" y="27"/>
                    <a:pt x="7" y="27"/>
                    <a:pt x="6" y="26"/>
                  </a:cubicBezTo>
                  <a:close/>
                </a:path>
              </a:pathLst>
            </a:custGeom>
            <a:solidFill>
              <a:srgbClr val="1E8F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22" name="Freeform 200">
              <a:extLst>
                <a:ext uri="{FF2B5EF4-FFF2-40B4-BE49-F238E27FC236}">
                  <a16:creationId xmlns:a16="http://schemas.microsoft.com/office/drawing/2014/main" id="{D8191395-6781-E12E-2622-716F09D26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" y="3381"/>
              <a:ext cx="11" cy="41"/>
            </a:xfrm>
            <a:custGeom>
              <a:avLst/>
              <a:gdLst>
                <a:gd name="T0" fmla="*/ 55 w 3"/>
                <a:gd name="T1" fmla="*/ 478 h 12"/>
                <a:gd name="T2" fmla="*/ 0 w 3"/>
                <a:gd name="T3" fmla="*/ 0 h 12"/>
                <a:gd name="T4" fmla="*/ 95 w 3"/>
                <a:gd name="T5" fmla="*/ 0 h 12"/>
                <a:gd name="T6" fmla="*/ 95 w 3"/>
                <a:gd name="T7" fmla="*/ 396 h 12"/>
                <a:gd name="T8" fmla="*/ 55 w 3"/>
                <a:gd name="T9" fmla="*/ 478 h 12"/>
                <a:gd name="T10" fmla="*/ 55 w 3"/>
                <a:gd name="T11" fmla="*/ 478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12"/>
                <a:gd name="T20" fmla="*/ 3 w 3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12">
                  <a:moveTo>
                    <a:pt x="1" y="12"/>
                  </a:moveTo>
                  <a:cubicBezTo>
                    <a:pt x="0" y="5"/>
                    <a:pt x="0" y="5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0"/>
                    <a:pt x="3" y="10"/>
                    <a:pt x="2" y="10"/>
                  </a:cubicBezTo>
                  <a:cubicBezTo>
                    <a:pt x="2" y="12"/>
                    <a:pt x="2" y="12"/>
                    <a:pt x="1" y="12"/>
                  </a:cubicBezTo>
                  <a:close/>
                </a:path>
              </a:pathLst>
            </a:custGeom>
            <a:solidFill>
              <a:srgbClr val="1E8F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23" name="Freeform 201">
              <a:extLst>
                <a:ext uri="{FF2B5EF4-FFF2-40B4-BE49-F238E27FC236}">
                  <a16:creationId xmlns:a16="http://schemas.microsoft.com/office/drawing/2014/main" id="{CD472ECE-CB0C-9CA2-7D2A-826F78BA2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" y="3009"/>
              <a:ext cx="254" cy="396"/>
            </a:xfrm>
            <a:custGeom>
              <a:avLst/>
              <a:gdLst>
                <a:gd name="T0" fmla="*/ 892 w 76"/>
                <a:gd name="T1" fmla="*/ 4460 h 118"/>
                <a:gd name="T2" fmla="*/ 301 w 76"/>
                <a:gd name="T3" fmla="*/ 416 h 118"/>
                <a:gd name="T4" fmla="*/ 749 w 76"/>
                <a:gd name="T5" fmla="*/ 114 h 118"/>
                <a:gd name="T6" fmla="*/ 448 w 76"/>
                <a:gd name="T7" fmla="*/ 675 h 118"/>
                <a:gd name="T8" fmla="*/ 635 w 76"/>
                <a:gd name="T9" fmla="*/ 3547 h 118"/>
                <a:gd name="T10" fmla="*/ 715 w 76"/>
                <a:gd name="T11" fmla="*/ 3739 h 118"/>
                <a:gd name="T12" fmla="*/ 782 w 76"/>
                <a:gd name="T13" fmla="*/ 3739 h 118"/>
                <a:gd name="T14" fmla="*/ 859 w 76"/>
                <a:gd name="T15" fmla="*/ 3671 h 118"/>
                <a:gd name="T16" fmla="*/ 973 w 76"/>
                <a:gd name="T17" fmla="*/ 3671 h 118"/>
                <a:gd name="T18" fmla="*/ 2122 w 76"/>
                <a:gd name="T19" fmla="*/ 2228 h 118"/>
                <a:gd name="T20" fmla="*/ 2423 w 76"/>
                <a:gd name="T21" fmla="*/ 0 h 118"/>
                <a:gd name="T22" fmla="*/ 2837 w 76"/>
                <a:gd name="T23" fmla="*/ 191 h 118"/>
                <a:gd name="T24" fmla="*/ 2724 w 76"/>
                <a:gd name="T25" fmla="*/ 450 h 118"/>
                <a:gd name="T26" fmla="*/ 2166 w 76"/>
                <a:gd name="T27" fmla="*/ 2614 h 118"/>
                <a:gd name="T28" fmla="*/ 892 w 76"/>
                <a:gd name="T29" fmla="*/ 4460 h 118"/>
                <a:gd name="T30" fmla="*/ 892 w 76"/>
                <a:gd name="T31" fmla="*/ 4460 h 11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6"/>
                <a:gd name="T49" fmla="*/ 0 h 118"/>
                <a:gd name="T50" fmla="*/ 76 w 76"/>
                <a:gd name="T51" fmla="*/ 118 h 11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6" h="118">
                  <a:moveTo>
                    <a:pt x="24" y="118"/>
                  </a:moveTo>
                  <a:cubicBezTo>
                    <a:pt x="4" y="84"/>
                    <a:pt x="0" y="48"/>
                    <a:pt x="8" y="11"/>
                  </a:cubicBezTo>
                  <a:cubicBezTo>
                    <a:pt x="10" y="8"/>
                    <a:pt x="16" y="3"/>
                    <a:pt x="20" y="3"/>
                  </a:cubicBezTo>
                  <a:cubicBezTo>
                    <a:pt x="18" y="8"/>
                    <a:pt x="15" y="13"/>
                    <a:pt x="12" y="18"/>
                  </a:cubicBezTo>
                  <a:cubicBezTo>
                    <a:pt x="8" y="43"/>
                    <a:pt x="7" y="69"/>
                    <a:pt x="17" y="94"/>
                  </a:cubicBezTo>
                  <a:cubicBezTo>
                    <a:pt x="17" y="95"/>
                    <a:pt x="17" y="97"/>
                    <a:pt x="19" y="99"/>
                  </a:cubicBezTo>
                  <a:cubicBezTo>
                    <a:pt x="20" y="99"/>
                    <a:pt x="21" y="99"/>
                    <a:pt x="21" y="99"/>
                  </a:cubicBezTo>
                  <a:cubicBezTo>
                    <a:pt x="22" y="99"/>
                    <a:pt x="22" y="98"/>
                    <a:pt x="23" y="97"/>
                  </a:cubicBezTo>
                  <a:cubicBezTo>
                    <a:pt x="24" y="97"/>
                    <a:pt x="25" y="97"/>
                    <a:pt x="26" y="97"/>
                  </a:cubicBezTo>
                  <a:cubicBezTo>
                    <a:pt x="34" y="87"/>
                    <a:pt x="55" y="72"/>
                    <a:pt x="57" y="59"/>
                  </a:cubicBezTo>
                  <a:cubicBezTo>
                    <a:pt x="66" y="40"/>
                    <a:pt x="71" y="21"/>
                    <a:pt x="65" y="0"/>
                  </a:cubicBezTo>
                  <a:cubicBezTo>
                    <a:pt x="68" y="0"/>
                    <a:pt x="73" y="2"/>
                    <a:pt x="76" y="5"/>
                  </a:cubicBezTo>
                  <a:cubicBezTo>
                    <a:pt x="72" y="8"/>
                    <a:pt x="75" y="8"/>
                    <a:pt x="73" y="12"/>
                  </a:cubicBezTo>
                  <a:cubicBezTo>
                    <a:pt x="71" y="30"/>
                    <a:pt x="66" y="51"/>
                    <a:pt x="58" y="69"/>
                  </a:cubicBezTo>
                  <a:cubicBezTo>
                    <a:pt x="53" y="79"/>
                    <a:pt x="36" y="115"/>
                    <a:pt x="24" y="118"/>
                  </a:cubicBez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24" name="Freeform 202">
              <a:extLst>
                <a:ext uri="{FF2B5EF4-FFF2-40B4-BE49-F238E27FC236}">
                  <a16:creationId xmlns:a16="http://schemas.microsoft.com/office/drawing/2014/main" id="{4F13F85E-057E-5BE5-E3B4-B2B0C83F7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" y="3267"/>
              <a:ext cx="57" cy="118"/>
            </a:xfrm>
            <a:custGeom>
              <a:avLst/>
              <a:gdLst>
                <a:gd name="T0" fmla="*/ 563 w 17"/>
                <a:gd name="T1" fmla="*/ 1342 h 35"/>
                <a:gd name="T2" fmla="*/ 0 w 17"/>
                <a:gd name="T3" fmla="*/ 1113 h 35"/>
                <a:gd name="T4" fmla="*/ 77 w 17"/>
                <a:gd name="T5" fmla="*/ 0 h 35"/>
                <a:gd name="T6" fmla="*/ 640 w 17"/>
                <a:gd name="T7" fmla="*/ 1342 h 35"/>
                <a:gd name="T8" fmla="*/ 563 w 17"/>
                <a:gd name="T9" fmla="*/ 1342 h 35"/>
                <a:gd name="T10" fmla="*/ 563 w 17"/>
                <a:gd name="T11" fmla="*/ 1342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35"/>
                <a:gd name="T20" fmla="*/ 17 w 17"/>
                <a:gd name="T21" fmla="*/ 35 h 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35">
                  <a:moveTo>
                    <a:pt x="15" y="35"/>
                  </a:moveTo>
                  <a:cubicBezTo>
                    <a:pt x="11" y="33"/>
                    <a:pt x="0" y="33"/>
                    <a:pt x="0" y="29"/>
                  </a:cubicBezTo>
                  <a:cubicBezTo>
                    <a:pt x="7" y="23"/>
                    <a:pt x="3" y="7"/>
                    <a:pt x="2" y="0"/>
                  </a:cubicBezTo>
                  <a:cubicBezTo>
                    <a:pt x="9" y="1"/>
                    <a:pt x="16" y="25"/>
                    <a:pt x="17" y="35"/>
                  </a:cubicBezTo>
                  <a:cubicBezTo>
                    <a:pt x="16" y="35"/>
                    <a:pt x="15" y="35"/>
                    <a:pt x="15" y="35"/>
                  </a:cubicBezTo>
                  <a:close/>
                </a:path>
              </a:pathLst>
            </a:custGeom>
            <a:solidFill>
              <a:srgbClr val="AADB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25" name="Freeform 203">
              <a:extLst>
                <a:ext uri="{FF2B5EF4-FFF2-40B4-BE49-F238E27FC236}">
                  <a16:creationId xmlns:a16="http://schemas.microsoft.com/office/drawing/2014/main" id="{38D215D3-82B6-B34B-7B29-831E0CB68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" y="3230"/>
              <a:ext cx="64" cy="118"/>
            </a:xfrm>
            <a:custGeom>
              <a:avLst/>
              <a:gdLst>
                <a:gd name="T0" fmla="*/ 34 w 19"/>
                <a:gd name="T1" fmla="*/ 1342 h 35"/>
                <a:gd name="T2" fmla="*/ 0 w 19"/>
                <a:gd name="T3" fmla="*/ 1342 h 35"/>
                <a:gd name="T4" fmla="*/ 273 w 19"/>
                <a:gd name="T5" fmla="*/ 34 h 35"/>
                <a:gd name="T6" fmla="*/ 647 w 19"/>
                <a:gd name="T7" fmla="*/ 34 h 35"/>
                <a:gd name="T8" fmla="*/ 728 w 19"/>
                <a:gd name="T9" fmla="*/ 1150 h 35"/>
                <a:gd name="T10" fmla="*/ 34 w 19"/>
                <a:gd name="T11" fmla="*/ 1342 h 35"/>
                <a:gd name="T12" fmla="*/ 34 w 19"/>
                <a:gd name="T13" fmla="*/ 1342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35"/>
                <a:gd name="T23" fmla="*/ 19 w 19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35">
                  <a:moveTo>
                    <a:pt x="1" y="35"/>
                  </a:moveTo>
                  <a:cubicBezTo>
                    <a:pt x="1" y="35"/>
                    <a:pt x="1" y="35"/>
                    <a:pt x="0" y="35"/>
                  </a:cubicBezTo>
                  <a:cubicBezTo>
                    <a:pt x="1" y="22"/>
                    <a:pt x="2" y="11"/>
                    <a:pt x="7" y="1"/>
                  </a:cubicBezTo>
                  <a:cubicBezTo>
                    <a:pt x="10" y="1"/>
                    <a:pt x="13" y="0"/>
                    <a:pt x="17" y="1"/>
                  </a:cubicBezTo>
                  <a:cubicBezTo>
                    <a:pt x="15" y="13"/>
                    <a:pt x="18" y="18"/>
                    <a:pt x="19" y="30"/>
                  </a:cubicBezTo>
                  <a:cubicBezTo>
                    <a:pt x="14" y="32"/>
                    <a:pt x="5" y="35"/>
                    <a:pt x="1" y="35"/>
                  </a:cubicBezTo>
                  <a:close/>
                </a:path>
              </a:pathLst>
            </a:custGeom>
            <a:solidFill>
              <a:srgbClr val="AADB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26" name="Freeform 204">
              <a:extLst>
                <a:ext uri="{FF2B5EF4-FFF2-40B4-BE49-F238E27FC236}">
                  <a16:creationId xmlns:a16="http://schemas.microsoft.com/office/drawing/2014/main" id="{E10E79B8-5781-B9E4-A6A9-56660A117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" y="3328"/>
              <a:ext cx="7" cy="20"/>
            </a:xfrm>
            <a:custGeom>
              <a:avLst/>
              <a:gdLst>
                <a:gd name="T0" fmla="*/ 0 w 2"/>
                <a:gd name="T1" fmla="*/ 223 h 6"/>
                <a:gd name="T2" fmla="*/ 49 w 2"/>
                <a:gd name="T3" fmla="*/ 0 h 6"/>
                <a:gd name="T4" fmla="*/ 84 w 2"/>
                <a:gd name="T5" fmla="*/ 0 h 6"/>
                <a:gd name="T6" fmla="*/ 49 w 2"/>
                <a:gd name="T7" fmla="*/ 223 h 6"/>
                <a:gd name="T8" fmla="*/ 0 w 2"/>
                <a:gd name="T9" fmla="*/ 223 h 6"/>
                <a:gd name="T10" fmla="*/ 0 w 2"/>
                <a:gd name="T11" fmla="*/ 223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6"/>
                <a:gd name="T20" fmla="*/ 2 w 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6">
                  <a:moveTo>
                    <a:pt x="0" y="6"/>
                  </a:moveTo>
                  <a:cubicBezTo>
                    <a:pt x="1" y="4"/>
                    <a:pt x="1" y="2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2"/>
                    <a:pt x="2" y="2"/>
                    <a:pt x="1" y="6"/>
                  </a:cubicBezTo>
                  <a:cubicBezTo>
                    <a:pt x="1" y="6"/>
                    <a:pt x="1" y="6"/>
                    <a:pt x="0" y="6"/>
                  </a:cubicBezTo>
                  <a:close/>
                </a:path>
              </a:pathLst>
            </a:custGeom>
            <a:solidFill>
              <a:srgbClr val="AADB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27" name="Freeform 205">
              <a:extLst>
                <a:ext uri="{FF2B5EF4-FFF2-40B4-BE49-F238E27FC236}">
                  <a16:creationId xmlns:a16="http://schemas.microsoft.com/office/drawing/2014/main" id="{0C5F5372-D007-E394-9A6F-CD3BD23F7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" y="3183"/>
              <a:ext cx="88" cy="138"/>
            </a:xfrm>
            <a:custGeom>
              <a:avLst/>
              <a:gdLst>
                <a:gd name="T0" fmla="*/ 274 w 26"/>
                <a:gd name="T1" fmla="*/ 1562 h 41"/>
                <a:gd name="T2" fmla="*/ 274 w 26"/>
                <a:gd name="T3" fmla="*/ 340 h 41"/>
                <a:gd name="T4" fmla="*/ 778 w 26"/>
                <a:gd name="T5" fmla="*/ 114 h 41"/>
                <a:gd name="T6" fmla="*/ 1009 w 26"/>
                <a:gd name="T7" fmla="*/ 838 h 41"/>
                <a:gd name="T8" fmla="*/ 274 w 26"/>
                <a:gd name="T9" fmla="*/ 1562 h 41"/>
                <a:gd name="T10" fmla="*/ 274 w 26"/>
                <a:gd name="T11" fmla="*/ 1562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41"/>
                <a:gd name="T20" fmla="*/ 26 w 26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41">
                  <a:moveTo>
                    <a:pt x="7" y="41"/>
                  </a:moveTo>
                  <a:cubicBezTo>
                    <a:pt x="1" y="27"/>
                    <a:pt x="0" y="23"/>
                    <a:pt x="7" y="9"/>
                  </a:cubicBezTo>
                  <a:cubicBezTo>
                    <a:pt x="11" y="1"/>
                    <a:pt x="10" y="0"/>
                    <a:pt x="20" y="3"/>
                  </a:cubicBezTo>
                  <a:cubicBezTo>
                    <a:pt x="22" y="9"/>
                    <a:pt x="23" y="15"/>
                    <a:pt x="26" y="22"/>
                  </a:cubicBezTo>
                  <a:cubicBezTo>
                    <a:pt x="26" y="23"/>
                    <a:pt x="7" y="41"/>
                    <a:pt x="7" y="41"/>
                  </a:cubicBez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28" name="Freeform 206">
              <a:extLst>
                <a:ext uri="{FF2B5EF4-FFF2-40B4-BE49-F238E27FC236}">
                  <a16:creationId xmlns:a16="http://schemas.microsoft.com/office/drawing/2014/main" id="{634A05E7-155A-7E2B-6DDB-579E358FF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" y="3103"/>
              <a:ext cx="289" cy="208"/>
            </a:xfrm>
            <a:custGeom>
              <a:avLst/>
              <a:gdLst>
                <a:gd name="T0" fmla="*/ 3152 w 86"/>
                <a:gd name="T1" fmla="*/ 2308 h 62"/>
                <a:gd name="T2" fmla="*/ 2043 w 86"/>
                <a:gd name="T3" fmla="*/ 2150 h 62"/>
                <a:gd name="T4" fmla="*/ 914 w 86"/>
                <a:gd name="T5" fmla="*/ 2150 h 62"/>
                <a:gd name="T6" fmla="*/ 0 w 86"/>
                <a:gd name="T7" fmla="*/ 2194 h 62"/>
                <a:gd name="T8" fmla="*/ 679 w 86"/>
                <a:gd name="T9" fmla="*/ 1892 h 62"/>
                <a:gd name="T10" fmla="*/ 1139 w 86"/>
                <a:gd name="T11" fmla="*/ 1734 h 62"/>
                <a:gd name="T12" fmla="*/ 2090 w 86"/>
                <a:gd name="T13" fmla="*/ 1510 h 62"/>
                <a:gd name="T14" fmla="*/ 2282 w 86"/>
                <a:gd name="T15" fmla="*/ 1620 h 62"/>
                <a:gd name="T16" fmla="*/ 2282 w 86"/>
                <a:gd name="T17" fmla="*/ 832 h 62"/>
                <a:gd name="T18" fmla="*/ 2282 w 86"/>
                <a:gd name="T19" fmla="*/ 721 h 62"/>
                <a:gd name="T20" fmla="*/ 2813 w 86"/>
                <a:gd name="T21" fmla="*/ 0 h 62"/>
                <a:gd name="T22" fmla="*/ 2766 w 86"/>
                <a:gd name="T23" fmla="*/ 1023 h 62"/>
                <a:gd name="T24" fmla="*/ 2924 w 86"/>
                <a:gd name="T25" fmla="*/ 1701 h 62"/>
                <a:gd name="T26" fmla="*/ 3263 w 86"/>
                <a:gd name="T27" fmla="*/ 2308 h 62"/>
                <a:gd name="T28" fmla="*/ 3152 w 86"/>
                <a:gd name="T29" fmla="*/ 2308 h 62"/>
                <a:gd name="T30" fmla="*/ 3152 w 86"/>
                <a:gd name="T31" fmla="*/ 2308 h 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6"/>
                <a:gd name="T49" fmla="*/ 0 h 62"/>
                <a:gd name="T50" fmla="*/ 86 w 86"/>
                <a:gd name="T51" fmla="*/ 62 h 6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6" h="62">
                  <a:moveTo>
                    <a:pt x="83" y="61"/>
                  </a:moveTo>
                  <a:cubicBezTo>
                    <a:pt x="77" y="60"/>
                    <a:pt x="59" y="52"/>
                    <a:pt x="54" y="57"/>
                  </a:cubicBezTo>
                  <a:cubicBezTo>
                    <a:pt x="43" y="59"/>
                    <a:pt x="34" y="57"/>
                    <a:pt x="24" y="57"/>
                  </a:cubicBezTo>
                  <a:cubicBezTo>
                    <a:pt x="16" y="59"/>
                    <a:pt x="8" y="62"/>
                    <a:pt x="0" y="58"/>
                  </a:cubicBezTo>
                  <a:cubicBezTo>
                    <a:pt x="0" y="53"/>
                    <a:pt x="12" y="54"/>
                    <a:pt x="18" y="50"/>
                  </a:cubicBezTo>
                  <a:cubicBezTo>
                    <a:pt x="24" y="48"/>
                    <a:pt x="29" y="53"/>
                    <a:pt x="30" y="46"/>
                  </a:cubicBezTo>
                  <a:cubicBezTo>
                    <a:pt x="36" y="41"/>
                    <a:pt x="47" y="37"/>
                    <a:pt x="55" y="40"/>
                  </a:cubicBezTo>
                  <a:cubicBezTo>
                    <a:pt x="57" y="42"/>
                    <a:pt x="57" y="43"/>
                    <a:pt x="60" y="43"/>
                  </a:cubicBezTo>
                  <a:cubicBezTo>
                    <a:pt x="64" y="37"/>
                    <a:pt x="42" y="36"/>
                    <a:pt x="60" y="22"/>
                  </a:cubicBezTo>
                  <a:cubicBezTo>
                    <a:pt x="60" y="21"/>
                    <a:pt x="60" y="20"/>
                    <a:pt x="60" y="19"/>
                  </a:cubicBezTo>
                  <a:cubicBezTo>
                    <a:pt x="54" y="7"/>
                    <a:pt x="63" y="1"/>
                    <a:pt x="74" y="0"/>
                  </a:cubicBezTo>
                  <a:cubicBezTo>
                    <a:pt x="73" y="12"/>
                    <a:pt x="61" y="12"/>
                    <a:pt x="73" y="27"/>
                  </a:cubicBezTo>
                  <a:cubicBezTo>
                    <a:pt x="74" y="33"/>
                    <a:pt x="72" y="39"/>
                    <a:pt x="77" y="45"/>
                  </a:cubicBezTo>
                  <a:cubicBezTo>
                    <a:pt x="85" y="49"/>
                    <a:pt x="84" y="52"/>
                    <a:pt x="86" y="61"/>
                  </a:cubicBezTo>
                  <a:cubicBezTo>
                    <a:pt x="85" y="61"/>
                    <a:pt x="84" y="61"/>
                    <a:pt x="83" y="61"/>
                  </a:cubicBezTo>
                  <a:close/>
                </a:path>
              </a:pathLst>
            </a:custGeom>
            <a:solidFill>
              <a:srgbClr val="FC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29" name="Freeform 207">
              <a:extLst>
                <a:ext uri="{FF2B5EF4-FFF2-40B4-BE49-F238E27FC236}">
                  <a16:creationId xmlns:a16="http://schemas.microsoft.com/office/drawing/2014/main" id="{E13D5F88-256F-639B-B9E8-FD91788CF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3" y="3059"/>
              <a:ext cx="348" cy="242"/>
            </a:xfrm>
            <a:custGeom>
              <a:avLst/>
              <a:gdLst>
                <a:gd name="T0" fmla="*/ 77 w 104"/>
                <a:gd name="T1" fmla="*/ 2655 h 72"/>
                <a:gd name="T2" fmla="*/ 559 w 104"/>
                <a:gd name="T3" fmla="*/ 1707 h 72"/>
                <a:gd name="T4" fmla="*/ 606 w 104"/>
                <a:gd name="T5" fmla="*/ 1560 h 72"/>
                <a:gd name="T6" fmla="*/ 940 w 104"/>
                <a:gd name="T7" fmla="*/ 689 h 72"/>
                <a:gd name="T8" fmla="*/ 830 w 104"/>
                <a:gd name="T9" fmla="*/ 114 h 72"/>
                <a:gd name="T10" fmla="*/ 1198 w 104"/>
                <a:gd name="T11" fmla="*/ 837 h 72"/>
                <a:gd name="T12" fmla="*/ 1198 w 104"/>
                <a:gd name="T13" fmla="*/ 914 h 72"/>
                <a:gd name="T14" fmla="*/ 1088 w 104"/>
                <a:gd name="T15" fmla="*/ 1818 h 72"/>
                <a:gd name="T16" fmla="*/ 1088 w 104"/>
                <a:gd name="T17" fmla="*/ 1899 h 72"/>
                <a:gd name="T18" fmla="*/ 1231 w 104"/>
                <a:gd name="T19" fmla="*/ 1933 h 72"/>
                <a:gd name="T20" fmla="*/ 1871 w 104"/>
                <a:gd name="T21" fmla="*/ 2124 h 72"/>
                <a:gd name="T22" fmla="*/ 3068 w 104"/>
                <a:gd name="T23" fmla="*/ 2282 h 72"/>
                <a:gd name="T24" fmla="*/ 3895 w 104"/>
                <a:gd name="T25" fmla="*/ 2588 h 72"/>
                <a:gd name="T26" fmla="*/ 2664 w 104"/>
                <a:gd name="T27" fmla="*/ 2507 h 72"/>
                <a:gd name="T28" fmla="*/ 1613 w 104"/>
                <a:gd name="T29" fmla="*/ 2541 h 72"/>
                <a:gd name="T30" fmla="*/ 110 w 104"/>
                <a:gd name="T31" fmla="*/ 2699 h 72"/>
                <a:gd name="T32" fmla="*/ 77 w 104"/>
                <a:gd name="T33" fmla="*/ 2655 h 72"/>
                <a:gd name="T34" fmla="*/ 77 w 104"/>
                <a:gd name="T35" fmla="*/ 2655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4"/>
                <a:gd name="T55" fmla="*/ 0 h 72"/>
                <a:gd name="T56" fmla="*/ 104 w 104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4" h="72">
                  <a:moveTo>
                    <a:pt x="2" y="70"/>
                  </a:moveTo>
                  <a:cubicBezTo>
                    <a:pt x="0" y="57"/>
                    <a:pt x="0" y="48"/>
                    <a:pt x="15" y="45"/>
                  </a:cubicBezTo>
                  <a:cubicBezTo>
                    <a:pt x="16" y="44"/>
                    <a:pt x="16" y="42"/>
                    <a:pt x="16" y="41"/>
                  </a:cubicBezTo>
                  <a:cubicBezTo>
                    <a:pt x="12" y="37"/>
                    <a:pt x="24" y="23"/>
                    <a:pt x="25" y="18"/>
                  </a:cubicBezTo>
                  <a:cubicBezTo>
                    <a:pt x="25" y="12"/>
                    <a:pt x="21" y="7"/>
                    <a:pt x="22" y="3"/>
                  </a:cubicBezTo>
                  <a:cubicBezTo>
                    <a:pt x="29" y="0"/>
                    <a:pt x="40" y="13"/>
                    <a:pt x="32" y="22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8" y="34"/>
                    <a:pt x="38" y="38"/>
                    <a:pt x="29" y="48"/>
                  </a:cubicBezTo>
                  <a:cubicBezTo>
                    <a:pt x="29" y="49"/>
                    <a:pt x="29" y="49"/>
                    <a:pt x="29" y="50"/>
                  </a:cubicBezTo>
                  <a:cubicBezTo>
                    <a:pt x="30" y="51"/>
                    <a:pt x="30" y="51"/>
                    <a:pt x="33" y="51"/>
                  </a:cubicBezTo>
                  <a:cubicBezTo>
                    <a:pt x="37" y="47"/>
                    <a:pt x="46" y="51"/>
                    <a:pt x="50" y="56"/>
                  </a:cubicBezTo>
                  <a:cubicBezTo>
                    <a:pt x="60" y="56"/>
                    <a:pt x="70" y="61"/>
                    <a:pt x="82" y="60"/>
                  </a:cubicBezTo>
                  <a:cubicBezTo>
                    <a:pt x="87" y="59"/>
                    <a:pt x="103" y="60"/>
                    <a:pt x="104" y="68"/>
                  </a:cubicBezTo>
                  <a:cubicBezTo>
                    <a:pt x="95" y="72"/>
                    <a:pt x="78" y="62"/>
                    <a:pt x="71" y="66"/>
                  </a:cubicBezTo>
                  <a:cubicBezTo>
                    <a:pt x="60" y="68"/>
                    <a:pt x="53" y="65"/>
                    <a:pt x="43" y="67"/>
                  </a:cubicBezTo>
                  <a:cubicBezTo>
                    <a:pt x="34" y="67"/>
                    <a:pt x="9" y="63"/>
                    <a:pt x="3" y="71"/>
                  </a:cubicBezTo>
                  <a:cubicBezTo>
                    <a:pt x="3" y="70"/>
                    <a:pt x="2" y="70"/>
                    <a:pt x="2" y="70"/>
                  </a:cubicBezTo>
                  <a:close/>
                </a:path>
              </a:pathLst>
            </a:custGeom>
            <a:solidFill>
              <a:srgbClr val="FC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30" name="Freeform 208">
              <a:extLst>
                <a:ext uri="{FF2B5EF4-FFF2-40B4-BE49-F238E27FC236}">
                  <a16:creationId xmlns:a16="http://schemas.microsoft.com/office/drawing/2014/main" id="{A2777522-23E6-175A-32E2-8024789C0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" y="3240"/>
              <a:ext cx="81" cy="34"/>
            </a:xfrm>
            <a:custGeom>
              <a:avLst/>
              <a:gdLst>
                <a:gd name="T0" fmla="*/ 0 w 24"/>
                <a:gd name="T1" fmla="*/ 394 h 10"/>
                <a:gd name="T2" fmla="*/ 34 w 24"/>
                <a:gd name="T3" fmla="*/ 357 h 10"/>
                <a:gd name="T4" fmla="*/ 115 w 24"/>
                <a:gd name="T5" fmla="*/ 279 h 10"/>
                <a:gd name="T6" fmla="*/ 921 w 24"/>
                <a:gd name="T7" fmla="*/ 0 h 10"/>
                <a:gd name="T8" fmla="*/ 921 w 24"/>
                <a:gd name="T9" fmla="*/ 163 h 10"/>
                <a:gd name="T10" fmla="*/ 0 w 24"/>
                <a:gd name="T11" fmla="*/ 394 h 10"/>
                <a:gd name="T12" fmla="*/ 0 w 24"/>
                <a:gd name="T13" fmla="*/ 394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10"/>
                <a:gd name="T23" fmla="*/ 24 w 24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10">
                  <a:moveTo>
                    <a:pt x="0" y="10"/>
                  </a:moveTo>
                  <a:cubicBezTo>
                    <a:pt x="0" y="10"/>
                    <a:pt x="0" y="9"/>
                    <a:pt x="1" y="9"/>
                  </a:cubicBezTo>
                  <a:cubicBezTo>
                    <a:pt x="2" y="9"/>
                    <a:pt x="3" y="8"/>
                    <a:pt x="3" y="7"/>
                  </a:cubicBezTo>
                  <a:cubicBezTo>
                    <a:pt x="9" y="4"/>
                    <a:pt x="17" y="0"/>
                    <a:pt x="24" y="0"/>
                  </a:cubicBezTo>
                  <a:cubicBezTo>
                    <a:pt x="24" y="1"/>
                    <a:pt x="24" y="3"/>
                    <a:pt x="24" y="4"/>
                  </a:cubicBezTo>
                  <a:cubicBezTo>
                    <a:pt x="16" y="5"/>
                    <a:pt x="8" y="9"/>
                    <a:pt x="0" y="10"/>
                  </a:cubicBezTo>
                  <a:close/>
                </a:path>
              </a:pathLst>
            </a:custGeom>
            <a:solidFill>
              <a:srgbClr val="FC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31" name="Freeform 209">
              <a:extLst>
                <a:ext uri="{FF2B5EF4-FFF2-40B4-BE49-F238E27FC236}">
                  <a16:creationId xmlns:a16="http://schemas.microsoft.com/office/drawing/2014/main" id="{A82AA466-9F35-7CFE-6541-58FB65F19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" y="3267"/>
              <a:ext cx="4" cy="7"/>
            </a:xfrm>
            <a:custGeom>
              <a:avLst/>
              <a:gdLst>
                <a:gd name="T0" fmla="*/ 0 w 1"/>
                <a:gd name="T1" fmla="*/ 84 h 2"/>
                <a:gd name="T2" fmla="*/ 64 w 1"/>
                <a:gd name="T3" fmla="*/ 0 h 2"/>
                <a:gd name="T4" fmla="*/ 0 w 1"/>
                <a:gd name="T5" fmla="*/ 84 h 2"/>
                <a:gd name="T6" fmla="*/ 0 w 1"/>
                <a:gd name="T7" fmla="*/ 84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32" name="Freeform 210">
              <a:extLst>
                <a:ext uri="{FF2B5EF4-FFF2-40B4-BE49-F238E27FC236}">
                  <a16:creationId xmlns:a16="http://schemas.microsoft.com/office/drawing/2014/main" id="{B53CA4C3-E317-866C-091B-402624C17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4" y="3230"/>
              <a:ext cx="107" cy="34"/>
            </a:xfrm>
            <a:custGeom>
              <a:avLst/>
              <a:gdLst>
                <a:gd name="T0" fmla="*/ 1164 w 32"/>
                <a:gd name="T1" fmla="*/ 357 h 10"/>
                <a:gd name="T2" fmla="*/ 33 w 32"/>
                <a:gd name="T3" fmla="*/ 197 h 10"/>
                <a:gd name="T4" fmla="*/ 0 w 32"/>
                <a:gd name="T5" fmla="*/ 34 h 10"/>
                <a:gd name="T6" fmla="*/ 1164 w 32"/>
                <a:gd name="T7" fmla="*/ 231 h 10"/>
                <a:gd name="T8" fmla="*/ 1197 w 32"/>
                <a:gd name="T9" fmla="*/ 313 h 10"/>
                <a:gd name="T10" fmla="*/ 1164 w 32"/>
                <a:gd name="T11" fmla="*/ 357 h 10"/>
                <a:gd name="T12" fmla="*/ 1164 w 32"/>
                <a:gd name="T13" fmla="*/ 35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10"/>
                <a:gd name="T23" fmla="*/ 32 w 32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10">
                  <a:moveTo>
                    <a:pt x="31" y="9"/>
                  </a:moveTo>
                  <a:cubicBezTo>
                    <a:pt x="19" y="4"/>
                    <a:pt x="12" y="6"/>
                    <a:pt x="1" y="5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4" y="0"/>
                    <a:pt x="28" y="3"/>
                    <a:pt x="31" y="6"/>
                  </a:cubicBezTo>
                  <a:cubicBezTo>
                    <a:pt x="31" y="7"/>
                    <a:pt x="32" y="7"/>
                    <a:pt x="32" y="8"/>
                  </a:cubicBezTo>
                  <a:cubicBezTo>
                    <a:pt x="31" y="10"/>
                    <a:pt x="31" y="10"/>
                    <a:pt x="31" y="9"/>
                  </a:cubicBezTo>
                  <a:close/>
                </a:path>
              </a:pathLst>
            </a:custGeom>
            <a:solidFill>
              <a:srgbClr val="FC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33" name="Freeform 211">
              <a:extLst>
                <a:ext uri="{FF2B5EF4-FFF2-40B4-BE49-F238E27FC236}">
                  <a16:creationId xmlns:a16="http://schemas.microsoft.com/office/drawing/2014/main" id="{C4A712F9-3FAF-5D7A-BD11-CF5CBF346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" y="3250"/>
              <a:ext cx="4" cy="11"/>
            </a:xfrm>
            <a:custGeom>
              <a:avLst/>
              <a:gdLst>
                <a:gd name="T0" fmla="*/ 64 w 1"/>
                <a:gd name="T1" fmla="*/ 147 h 3"/>
                <a:gd name="T2" fmla="*/ 0 w 1"/>
                <a:gd name="T3" fmla="*/ 95 h 3"/>
                <a:gd name="T4" fmla="*/ 0 w 1"/>
                <a:gd name="T5" fmla="*/ 0 h 3"/>
                <a:gd name="T6" fmla="*/ 64 w 1"/>
                <a:gd name="T7" fmla="*/ 147 h 3"/>
                <a:gd name="T8" fmla="*/ 64 w 1"/>
                <a:gd name="T9" fmla="*/ 14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3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34" name="Freeform 212">
              <a:extLst>
                <a:ext uri="{FF2B5EF4-FFF2-40B4-BE49-F238E27FC236}">
                  <a16:creationId xmlns:a16="http://schemas.microsoft.com/office/drawing/2014/main" id="{7C67AE1C-FA8B-F99E-9FB8-4AED0B2E7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" y="3210"/>
              <a:ext cx="94" cy="40"/>
            </a:xfrm>
            <a:custGeom>
              <a:avLst/>
              <a:gdLst>
                <a:gd name="T0" fmla="*/ 0 w 28"/>
                <a:gd name="T1" fmla="*/ 443 h 12"/>
                <a:gd name="T2" fmla="*/ 1061 w 28"/>
                <a:gd name="T3" fmla="*/ 33 h 12"/>
                <a:gd name="T4" fmla="*/ 0 w 28"/>
                <a:gd name="T5" fmla="*/ 443 h 12"/>
                <a:gd name="T6" fmla="*/ 0 w 28"/>
                <a:gd name="T7" fmla="*/ 443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12"/>
                <a:gd name="T14" fmla="*/ 28 w 28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12">
                  <a:moveTo>
                    <a:pt x="0" y="12"/>
                  </a:moveTo>
                  <a:cubicBezTo>
                    <a:pt x="1" y="8"/>
                    <a:pt x="23" y="0"/>
                    <a:pt x="28" y="1"/>
                  </a:cubicBezTo>
                  <a:cubicBezTo>
                    <a:pt x="24" y="8"/>
                    <a:pt x="7" y="10"/>
                    <a:pt x="0" y="12"/>
                  </a:cubicBezTo>
                  <a:close/>
                </a:path>
              </a:pathLst>
            </a:custGeom>
            <a:solidFill>
              <a:srgbClr val="FC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35" name="Freeform 213">
              <a:extLst>
                <a:ext uri="{FF2B5EF4-FFF2-40B4-BE49-F238E27FC236}">
                  <a16:creationId xmlns:a16="http://schemas.microsoft.com/office/drawing/2014/main" id="{EBF6D920-B4FE-0EA2-8923-CAAC56CDC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" y="3157"/>
              <a:ext cx="67" cy="97"/>
            </a:xfrm>
            <a:custGeom>
              <a:avLst/>
              <a:gdLst>
                <a:gd name="T0" fmla="*/ 258 w 20"/>
                <a:gd name="T1" fmla="*/ 1050 h 29"/>
                <a:gd name="T2" fmla="*/ 301 w 20"/>
                <a:gd name="T3" fmla="*/ 0 h 29"/>
                <a:gd name="T4" fmla="*/ 335 w 20"/>
                <a:gd name="T5" fmla="*/ 0 h 29"/>
                <a:gd name="T6" fmla="*/ 750 w 20"/>
                <a:gd name="T7" fmla="*/ 224 h 29"/>
                <a:gd name="T8" fmla="*/ 258 w 20"/>
                <a:gd name="T9" fmla="*/ 1050 h 29"/>
                <a:gd name="T10" fmla="*/ 258 w 20"/>
                <a:gd name="T11" fmla="*/ 1050 h 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29"/>
                <a:gd name="T20" fmla="*/ 20 w 20"/>
                <a:gd name="T21" fmla="*/ 29 h 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29">
                  <a:moveTo>
                    <a:pt x="7" y="28"/>
                  </a:moveTo>
                  <a:cubicBezTo>
                    <a:pt x="0" y="14"/>
                    <a:pt x="1" y="10"/>
                    <a:pt x="8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9" y="2"/>
                    <a:pt x="16" y="6"/>
                    <a:pt x="20" y="6"/>
                  </a:cubicBezTo>
                  <a:cubicBezTo>
                    <a:pt x="20" y="7"/>
                    <a:pt x="10" y="29"/>
                    <a:pt x="7" y="28"/>
                  </a:cubicBezTo>
                  <a:close/>
                </a:path>
              </a:pathLst>
            </a:custGeom>
            <a:solidFill>
              <a:srgbClr val="AADB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36" name="Freeform 214">
              <a:extLst>
                <a:ext uri="{FF2B5EF4-FFF2-40B4-BE49-F238E27FC236}">
                  <a16:creationId xmlns:a16="http://schemas.microsoft.com/office/drawing/2014/main" id="{8E0DA7F2-4099-D4E3-12A0-53BC8B1E2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" y="3190"/>
              <a:ext cx="74" cy="57"/>
            </a:xfrm>
            <a:custGeom>
              <a:avLst/>
              <a:gdLst>
                <a:gd name="T0" fmla="*/ 0 w 22"/>
                <a:gd name="T1" fmla="*/ 640 h 17"/>
                <a:gd name="T2" fmla="*/ 838 w 22"/>
                <a:gd name="T3" fmla="*/ 34 h 17"/>
                <a:gd name="T4" fmla="*/ 804 w 22"/>
                <a:gd name="T5" fmla="*/ 382 h 17"/>
                <a:gd name="T6" fmla="*/ 0 w 22"/>
                <a:gd name="T7" fmla="*/ 640 h 17"/>
                <a:gd name="T8" fmla="*/ 0 w 22"/>
                <a:gd name="T9" fmla="*/ 64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17"/>
                <a:gd name="T17" fmla="*/ 22 w 22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17">
                  <a:moveTo>
                    <a:pt x="0" y="17"/>
                  </a:moveTo>
                  <a:cubicBezTo>
                    <a:pt x="1" y="10"/>
                    <a:pt x="16" y="0"/>
                    <a:pt x="22" y="1"/>
                  </a:cubicBezTo>
                  <a:cubicBezTo>
                    <a:pt x="21" y="4"/>
                    <a:pt x="22" y="7"/>
                    <a:pt x="21" y="10"/>
                  </a:cubicBezTo>
                  <a:cubicBezTo>
                    <a:pt x="14" y="11"/>
                    <a:pt x="6" y="16"/>
                    <a:pt x="0" y="17"/>
                  </a:cubicBezTo>
                  <a:close/>
                </a:path>
              </a:pathLst>
            </a:custGeom>
            <a:solidFill>
              <a:srgbClr val="FC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37" name="Freeform 215">
              <a:extLst>
                <a:ext uri="{FF2B5EF4-FFF2-40B4-BE49-F238E27FC236}">
                  <a16:creationId xmlns:a16="http://schemas.microsoft.com/office/drawing/2014/main" id="{2C7A8A08-5211-5ABA-DFF0-B7BE4C296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" y="3187"/>
              <a:ext cx="94" cy="53"/>
            </a:xfrm>
            <a:custGeom>
              <a:avLst/>
              <a:gdLst>
                <a:gd name="T0" fmla="*/ 1027 w 28"/>
                <a:gd name="T1" fmla="*/ 583 h 16"/>
                <a:gd name="T2" fmla="*/ 497 w 28"/>
                <a:gd name="T3" fmla="*/ 503 h 16"/>
                <a:gd name="T4" fmla="*/ 0 w 28"/>
                <a:gd name="T5" fmla="*/ 252 h 16"/>
                <a:gd name="T6" fmla="*/ 81 w 28"/>
                <a:gd name="T7" fmla="*/ 0 h 16"/>
                <a:gd name="T8" fmla="*/ 1061 w 28"/>
                <a:gd name="T9" fmla="*/ 583 h 16"/>
                <a:gd name="T10" fmla="*/ 1027 w 28"/>
                <a:gd name="T11" fmla="*/ 583 h 16"/>
                <a:gd name="T12" fmla="*/ 1027 w 28"/>
                <a:gd name="T13" fmla="*/ 583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16"/>
                <a:gd name="T23" fmla="*/ 28 w 28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16">
                  <a:moveTo>
                    <a:pt x="27" y="16"/>
                  </a:moveTo>
                  <a:cubicBezTo>
                    <a:pt x="21" y="15"/>
                    <a:pt x="14" y="14"/>
                    <a:pt x="13" y="14"/>
                  </a:cubicBezTo>
                  <a:cubicBezTo>
                    <a:pt x="12" y="9"/>
                    <a:pt x="3" y="7"/>
                    <a:pt x="0" y="7"/>
                  </a:cubicBezTo>
                  <a:cubicBezTo>
                    <a:pt x="0" y="4"/>
                    <a:pt x="2" y="2"/>
                    <a:pt x="2" y="0"/>
                  </a:cubicBezTo>
                  <a:cubicBezTo>
                    <a:pt x="13" y="0"/>
                    <a:pt x="23" y="4"/>
                    <a:pt x="28" y="16"/>
                  </a:cubicBezTo>
                  <a:cubicBezTo>
                    <a:pt x="28" y="16"/>
                    <a:pt x="28" y="16"/>
                    <a:pt x="27" y="16"/>
                  </a:cubicBezTo>
                  <a:close/>
                </a:path>
              </a:pathLst>
            </a:custGeom>
            <a:solidFill>
              <a:srgbClr val="FC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38" name="Freeform 216">
              <a:extLst>
                <a:ext uri="{FF2B5EF4-FFF2-40B4-BE49-F238E27FC236}">
                  <a16:creationId xmlns:a16="http://schemas.microsoft.com/office/drawing/2014/main" id="{100F6169-1EAC-0A29-7840-C24E64A74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" y="3110"/>
              <a:ext cx="34" cy="130"/>
            </a:xfrm>
            <a:custGeom>
              <a:avLst/>
              <a:gdLst>
                <a:gd name="T0" fmla="*/ 34 w 10"/>
                <a:gd name="T1" fmla="*/ 1443 h 39"/>
                <a:gd name="T2" fmla="*/ 34 w 10"/>
                <a:gd name="T3" fmla="*/ 0 h 39"/>
                <a:gd name="T4" fmla="*/ 82 w 10"/>
                <a:gd name="T5" fmla="*/ 0 h 39"/>
                <a:gd name="T6" fmla="*/ 163 w 10"/>
                <a:gd name="T7" fmla="*/ 333 h 39"/>
                <a:gd name="T8" fmla="*/ 279 w 10"/>
                <a:gd name="T9" fmla="*/ 333 h 39"/>
                <a:gd name="T10" fmla="*/ 82 w 10"/>
                <a:gd name="T11" fmla="*/ 1443 h 39"/>
                <a:gd name="T12" fmla="*/ 34 w 10"/>
                <a:gd name="T13" fmla="*/ 1443 h 39"/>
                <a:gd name="T14" fmla="*/ 34 w 10"/>
                <a:gd name="T15" fmla="*/ 1443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39"/>
                <a:gd name="T26" fmla="*/ 10 w 10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39">
                  <a:moveTo>
                    <a:pt x="1" y="39"/>
                  </a:moveTo>
                  <a:cubicBezTo>
                    <a:pt x="1" y="25"/>
                    <a:pt x="0" y="13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3"/>
                    <a:pt x="3" y="5"/>
                    <a:pt x="4" y="9"/>
                  </a:cubicBezTo>
                  <a:cubicBezTo>
                    <a:pt x="5" y="9"/>
                    <a:pt x="6" y="9"/>
                    <a:pt x="7" y="9"/>
                  </a:cubicBezTo>
                  <a:cubicBezTo>
                    <a:pt x="10" y="22"/>
                    <a:pt x="7" y="26"/>
                    <a:pt x="2" y="39"/>
                  </a:cubicBezTo>
                  <a:cubicBezTo>
                    <a:pt x="2" y="39"/>
                    <a:pt x="2" y="39"/>
                    <a:pt x="1" y="39"/>
                  </a:cubicBezTo>
                  <a:close/>
                </a:path>
              </a:pathLst>
            </a:custGeom>
            <a:solidFill>
              <a:srgbClr val="AADB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39" name="Freeform 217">
              <a:extLst>
                <a:ext uri="{FF2B5EF4-FFF2-40B4-BE49-F238E27FC236}">
                  <a16:creationId xmlns:a16="http://schemas.microsoft.com/office/drawing/2014/main" id="{67298F54-2F10-2931-6719-F5D9AB829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8" y="3214"/>
              <a:ext cx="60" cy="13"/>
            </a:xfrm>
            <a:custGeom>
              <a:avLst/>
              <a:gdLst>
                <a:gd name="T0" fmla="*/ 590 w 18"/>
                <a:gd name="T1" fmla="*/ 136 h 4"/>
                <a:gd name="T2" fmla="*/ 0 w 18"/>
                <a:gd name="T3" fmla="*/ 75 h 4"/>
                <a:gd name="T4" fmla="*/ 667 w 18"/>
                <a:gd name="T5" fmla="*/ 136 h 4"/>
                <a:gd name="T6" fmla="*/ 590 w 18"/>
                <a:gd name="T7" fmla="*/ 136 h 4"/>
                <a:gd name="T8" fmla="*/ 590 w 18"/>
                <a:gd name="T9" fmla="*/ 13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"/>
                <a:gd name="T17" fmla="*/ 18 w 18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">
                  <a:moveTo>
                    <a:pt x="16" y="4"/>
                  </a:moveTo>
                  <a:cubicBezTo>
                    <a:pt x="11" y="3"/>
                    <a:pt x="6" y="4"/>
                    <a:pt x="0" y="2"/>
                  </a:cubicBezTo>
                  <a:cubicBezTo>
                    <a:pt x="1" y="0"/>
                    <a:pt x="14" y="0"/>
                    <a:pt x="18" y="4"/>
                  </a:cubicBezTo>
                  <a:cubicBezTo>
                    <a:pt x="17" y="4"/>
                    <a:pt x="17" y="4"/>
                    <a:pt x="16" y="4"/>
                  </a:cubicBezTo>
                  <a:close/>
                </a:path>
              </a:pathLst>
            </a:custGeom>
            <a:solidFill>
              <a:srgbClr val="FC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40" name="Freeform 218">
              <a:extLst>
                <a:ext uri="{FF2B5EF4-FFF2-40B4-BE49-F238E27FC236}">
                  <a16:creationId xmlns:a16="http://schemas.microsoft.com/office/drawing/2014/main" id="{BF9B0FC3-EF8F-9544-6969-6978BD73D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7" y="3204"/>
              <a:ext cx="51" cy="16"/>
            </a:xfrm>
            <a:custGeom>
              <a:avLst/>
              <a:gdLst>
                <a:gd name="T0" fmla="*/ 510 w 15"/>
                <a:gd name="T1" fmla="*/ 163 h 5"/>
                <a:gd name="T2" fmla="*/ 0 w 15"/>
                <a:gd name="T3" fmla="*/ 32 h 5"/>
                <a:gd name="T4" fmla="*/ 0 w 15"/>
                <a:gd name="T5" fmla="*/ 0 h 5"/>
                <a:gd name="T6" fmla="*/ 588 w 15"/>
                <a:gd name="T7" fmla="*/ 134 h 5"/>
                <a:gd name="T8" fmla="*/ 554 w 15"/>
                <a:gd name="T9" fmla="*/ 163 h 5"/>
                <a:gd name="T10" fmla="*/ 510 w 15"/>
                <a:gd name="T11" fmla="*/ 163 h 5"/>
                <a:gd name="T12" fmla="*/ 510 w 15"/>
                <a:gd name="T13" fmla="*/ 163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5"/>
                <a:gd name="T23" fmla="*/ 15 w 15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5">
                  <a:moveTo>
                    <a:pt x="13" y="5"/>
                  </a:moveTo>
                  <a:cubicBezTo>
                    <a:pt x="7" y="3"/>
                    <a:pt x="5" y="3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5" y="0"/>
                    <a:pt x="11" y="1"/>
                    <a:pt x="15" y="4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5"/>
                    <a:pt x="13" y="5"/>
                    <a:pt x="13" y="5"/>
                  </a:cubicBezTo>
                  <a:close/>
                </a:path>
              </a:pathLst>
            </a:custGeom>
            <a:solidFill>
              <a:srgbClr val="FC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41" name="Freeform 219">
              <a:extLst>
                <a:ext uri="{FF2B5EF4-FFF2-40B4-BE49-F238E27FC236}">
                  <a16:creationId xmlns:a16="http://schemas.microsoft.com/office/drawing/2014/main" id="{CEBA90CF-42C1-DE54-8F99-DABD12FCC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" y="3086"/>
              <a:ext cx="67" cy="91"/>
            </a:xfrm>
            <a:custGeom>
              <a:avLst/>
              <a:gdLst>
                <a:gd name="T0" fmla="*/ 301 w 20"/>
                <a:gd name="T1" fmla="*/ 1035 h 27"/>
                <a:gd name="T2" fmla="*/ 191 w 20"/>
                <a:gd name="T3" fmla="*/ 1001 h 27"/>
                <a:gd name="T4" fmla="*/ 415 w 20"/>
                <a:gd name="T5" fmla="*/ 0 h 27"/>
                <a:gd name="T6" fmla="*/ 750 w 20"/>
                <a:gd name="T7" fmla="*/ 728 h 27"/>
                <a:gd name="T8" fmla="*/ 301 w 20"/>
                <a:gd name="T9" fmla="*/ 1035 h 27"/>
                <a:gd name="T10" fmla="*/ 301 w 20"/>
                <a:gd name="T11" fmla="*/ 1035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27"/>
                <a:gd name="T20" fmla="*/ 20 w 20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27">
                  <a:moveTo>
                    <a:pt x="8" y="27"/>
                  </a:moveTo>
                  <a:cubicBezTo>
                    <a:pt x="7" y="27"/>
                    <a:pt x="6" y="26"/>
                    <a:pt x="5" y="26"/>
                  </a:cubicBezTo>
                  <a:cubicBezTo>
                    <a:pt x="0" y="16"/>
                    <a:pt x="0" y="6"/>
                    <a:pt x="11" y="0"/>
                  </a:cubicBezTo>
                  <a:cubicBezTo>
                    <a:pt x="12" y="1"/>
                    <a:pt x="20" y="16"/>
                    <a:pt x="20" y="19"/>
                  </a:cubicBezTo>
                  <a:cubicBezTo>
                    <a:pt x="14" y="25"/>
                    <a:pt x="16" y="27"/>
                    <a:pt x="8" y="27"/>
                  </a:cubicBez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42" name="Freeform 220">
              <a:extLst>
                <a:ext uri="{FF2B5EF4-FFF2-40B4-BE49-F238E27FC236}">
                  <a16:creationId xmlns:a16="http://schemas.microsoft.com/office/drawing/2014/main" id="{1F60B63A-872C-BBEF-AD82-EA57F0DC6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" y="3006"/>
              <a:ext cx="104" cy="157"/>
            </a:xfrm>
            <a:custGeom>
              <a:avLst/>
              <a:gdLst>
                <a:gd name="T0" fmla="*/ 755 w 31"/>
                <a:gd name="T1" fmla="*/ 1750 h 47"/>
                <a:gd name="T2" fmla="*/ 225 w 31"/>
                <a:gd name="T3" fmla="*/ 701 h 47"/>
                <a:gd name="T4" fmla="*/ 980 w 31"/>
                <a:gd name="T5" fmla="*/ 0 h 47"/>
                <a:gd name="T6" fmla="*/ 1023 w 31"/>
                <a:gd name="T7" fmla="*/ 0 h 47"/>
                <a:gd name="T8" fmla="*/ 866 w 31"/>
                <a:gd name="T9" fmla="*/ 1750 h 47"/>
                <a:gd name="T10" fmla="*/ 755 w 31"/>
                <a:gd name="T11" fmla="*/ 1750 h 47"/>
                <a:gd name="T12" fmla="*/ 755 w 31"/>
                <a:gd name="T13" fmla="*/ 1750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47"/>
                <a:gd name="T23" fmla="*/ 31 w 31"/>
                <a:gd name="T24" fmla="*/ 47 h 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47">
                  <a:moveTo>
                    <a:pt x="20" y="47"/>
                  </a:moveTo>
                  <a:cubicBezTo>
                    <a:pt x="14" y="42"/>
                    <a:pt x="0" y="24"/>
                    <a:pt x="6" y="19"/>
                  </a:cubicBezTo>
                  <a:cubicBezTo>
                    <a:pt x="12" y="18"/>
                    <a:pt x="25" y="3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1" y="16"/>
                    <a:pt x="31" y="31"/>
                    <a:pt x="23" y="47"/>
                  </a:cubicBezTo>
                  <a:cubicBezTo>
                    <a:pt x="22" y="47"/>
                    <a:pt x="21" y="47"/>
                    <a:pt x="20" y="47"/>
                  </a:cubicBezTo>
                  <a:close/>
                </a:path>
              </a:pathLst>
            </a:custGeom>
            <a:solidFill>
              <a:srgbClr val="AADB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43" name="Freeform 221">
              <a:extLst>
                <a:ext uri="{FF2B5EF4-FFF2-40B4-BE49-F238E27FC236}">
                  <a16:creationId xmlns:a16="http://schemas.microsoft.com/office/drawing/2014/main" id="{4EC3487D-6ACC-DA2F-0ED8-EDB33A0CF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" y="3029"/>
              <a:ext cx="43" cy="87"/>
            </a:xfrm>
            <a:custGeom>
              <a:avLst/>
              <a:gdLst>
                <a:gd name="T0" fmla="*/ 76 w 13"/>
                <a:gd name="T1" fmla="*/ 974 h 26"/>
                <a:gd name="T2" fmla="*/ 185 w 13"/>
                <a:gd name="T3" fmla="*/ 0 h 26"/>
                <a:gd name="T4" fmla="*/ 218 w 13"/>
                <a:gd name="T5" fmla="*/ 0 h 26"/>
                <a:gd name="T6" fmla="*/ 76 w 13"/>
                <a:gd name="T7" fmla="*/ 974 h 26"/>
                <a:gd name="T8" fmla="*/ 76 w 13"/>
                <a:gd name="T9" fmla="*/ 974 h 26"/>
                <a:gd name="T10" fmla="*/ 76 w 13"/>
                <a:gd name="T11" fmla="*/ 974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6"/>
                <a:gd name="T20" fmla="*/ 13 w 13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6">
                  <a:moveTo>
                    <a:pt x="2" y="26"/>
                  </a:moveTo>
                  <a:cubicBezTo>
                    <a:pt x="0" y="16"/>
                    <a:pt x="0" y="9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12" y="13"/>
                    <a:pt x="13" y="13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lose/>
                </a:path>
              </a:pathLst>
            </a:custGeom>
            <a:solidFill>
              <a:srgbClr val="AADB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44" name="Freeform 222">
              <a:extLst>
                <a:ext uri="{FF2B5EF4-FFF2-40B4-BE49-F238E27FC236}">
                  <a16:creationId xmlns:a16="http://schemas.microsoft.com/office/drawing/2014/main" id="{501B7AFF-FFE6-4EDE-C7BF-0C1A711E3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" y="2610"/>
              <a:ext cx="534" cy="453"/>
            </a:xfrm>
            <a:custGeom>
              <a:avLst/>
              <a:gdLst>
                <a:gd name="T0" fmla="*/ 3936 w 159"/>
                <a:gd name="T1" fmla="*/ 5100 h 135"/>
                <a:gd name="T2" fmla="*/ 3711 w 159"/>
                <a:gd name="T3" fmla="*/ 4604 h 135"/>
                <a:gd name="T4" fmla="*/ 4208 w 159"/>
                <a:gd name="T5" fmla="*/ 4077 h 135"/>
                <a:gd name="T6" fmla="*/ 4161 w 159"/>
                <a:gd name="T7" fmla="*/ 4121 h 135"/>
                <a:gd name="T8" fmla="*/ 3103 w 159"/>
                <a:gd name="T9" fmla="*/ 3852 h 135"/>
                <a:gd name="T10" fmla="*/ 3103 w 159"/>
                <a:gd name="T11" fmla="*/ 3782 h 135"/>
                <a:gd name="T12" fmla="*/ 3597 w 159"/>
                <a:gd name="T13" fmla="*/ 3174 h 135"/>
                <a:gd name="T14" fmla="*/ 3261 w 159"/>
                <a:gd name="T15" fmla="*/ 3255 h 135"/>
                <a:gd name="T16" fmla="*/ 2539 w 159"/>
                <a:gd name="T17" fmla="*/ 3366 h 135"/>
                <a:gd name="T18" fmla="*/ 2989 w 159"/>
                <a:gd name="T19" fmla="*/ 3017 h 135"/>
                <a:gd name="T20" fmla="*/ 3631 w 159"/>
                <a:gd name="T21" fmla="*/ 1735 h 135"/>
                <a:gd name="T22" fmla="*/ 2616 w 159"/>
                <a:gd name="T23" fmla="*/ 1621 h 135"/>
                <a:gd name="T24" fmla="*/ 2233 w 159"/>
                <a:gd name="T25" fmla="*/ 832 h 135"/>
                <a:gd name="T26" fmla="*/ 1669 w 159"/>
                <a:gd name="T27" fmla="*/ 866 h 135"/>
                <a:gd name="T28" fmla="*/ 2086 w 159"/>
                <a:gd name="T29" fmla="*/ 946 h 135"/>
                <a:gd name="T30" fmla="*/ 1478 w 159"/>
                <a:gd name="T31" fmla="*/ 1285 h 135"/>
                <a:gd name="T32" fmla="*/ 531 w 159"/>
                <a:gd name="T33" fmla="*/ 1248 h 135"/>
                <a:gd name="T34" fmla="*/ 1095 w 159"/>
                <a:gd name="T35" fmla="*/ 416 h 135"/>
                <a:gd name="T36" fmla="*/ 1626 w 159"/>
                <a:gd name="T37" fmla="*/ 305 h 135"/>
                <a:gd name="T38" fmla="*/ 4208 w 159"/>
                <a:gd name="T39" fmla="*/ 721 h 135"/>
                <a:gd name="T40" fmla="*/ 3983 w 159"/>
                <a:gd name="T41" fmla="*/ 1319 h 135"/>
                <a:gd name="T42" fmla="*/ 4208 w 159"/>
                <a:gd name="T43" fmla="*/ 1285 h 135"/>
                <a:gd name="T44" fmla="*/ 4544 w 159"/>
                <a:gd name="T45" fmla="*/ 1587 h 135"/>
                <a:gd name="T46" fmla="*/ 4625 w 159"/>
                <a:gd name="T47" fmla="*/ 1587 h 135"/>
                <a:gd name="T48" fmla="*/ 4400 w 159"/>
                <a:gd name="T49" fmla="*/ 1960 h 135"/>
                <a:gd name="T50" fmla="*/ 4433 w 159"/>
                <a:gd name="T51" fmla="*/ 2003 h 135"/>
                <a:gd name="T52" fmla="*/ 5945 w 159"/>
                <a:gd name="T53" fmla="*/ 1621 h 135"/>
                <a:gd name="T54" fmla="*/ 6022 w 159"/>
                <a:gd name="T55" fmla="*/ 2151 h 135"/>
                <a:gd name="T56" fmla="*/ 4772 w 159"/>
                <a:gd name="T57" fmla="*/ 2950 h 135"/>
                <a:gd name="T58" fmla="*/ 4544 w 159"/>
                <a:gd name="T59" fmla="*/ 2950 h 135"/>
                <a:gd name="T60" fmla="*/ 4285 w 159"/>
                <a:gd name="T61" fmla="*/ 2533 h 135"/>
                <a:gd name="T62" fmla="*/ 4353 w 159"/>
                <a:gd name="T63" fmla="*/ 3174 h 135"/>
                <a:gd name="T64" fmla="*/ 4353 w 159"/>
                <a:gd name="T65" fmla="*/ 3208 h 135"/>
                <a:gd name="T66" fmla="*/ 4544 w 159"/>
                <a:gd name="T67" fmla="*/ 3141 h 135"/>
                <a:gd name="T68" fmla="*/ 4772 w 159"/>
                <a:gd name="T69" fmla="*/ 4235 h 135"/>
                <a:gd name="T70" fmla="*/ 3936 w 159"/>
                <a:gd name="T71" fmla="*/ 5100 h 135"/>
                <a:gd name="T72" fmla="*/ 3936 w 159"/>
                <a:gd name="T73" fmla="*/ 5100 h 1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9"/>
                <a:gd name="T112" fmla="*/ 0 h 135"/>
                <a:gd name="T113" fmla="*/ 159 w 159"/>
                <a:gd name="T114" fmla="*/ 135 h 1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9" h="135">
                  <a:moveTo>
                    <a:pt x="104" y="135"/>
                  </a:moveTo>
                  <a:cubicBezTo>
                    <a:pt x="101" y="131"/>
                    <a:pt x="98" y="126"/>
                    <a:pt x="98" y="122"/>
                  </a:cubicBezTo>
                  <a:cubicBezTo>
                    <a:pt x="105" y="120"/>
                    <a:pt x="111" y="116"/>
                    <a:pt x="111" y="108"/>
                  </a:cubicBezTo>
                  <a:cubicBezTo>
                    <a:pt x="111" y="109"/>
                    <a:pt x="110" y="109"/>
                    <a:pt x="110" y="109"/>
                  </a:cubicBezTo>
                  <a:cubicBezTo>
                    <a:pt x="102" y="128"/>
                    <a:pt x="88" y="113"/>
                    <a:pt x="82" y="102"/>
                  </a:cubicBezTo>
                  <a:cubicBezTo>
                    <a:pt x="82" y="101"/>
                    <a:pt x="82" y="101"/>
                    <a:pt x="82" y="100"/>
                  </a:cubicBezTo>
                  <a:cubicBezTo>
                    <a:pt x="85" y="99"/>
                    <a:pt x="94" y="86"/>
                    <a:pt x="95" y="84"/>
                  </a:cubicBezTo>
                  <a:cubicBezTo>
                    <a:pt x="92" y="85"/>
                    <a:pt x="87" y="85"/>
                    <a:pt x="86" y="86"/>
                  </a:cubicBezTo>
                  <a:cubicBezTo>
                    <a:pt x="86" y="101"/>
                    <a:pt x="68" y="99"/>
                    <a:pt x="67" y="89"/>
                  </a:cubicBezTo>
                  <a:cubicBezTo>
                    <a:pt x="78" y="90"/>
                    <a:pt x="78" y="88"/>
                    <a:pt x="79" y="80"/>
                  </a:cubicBezTo>
                  <a:cubicBezTo>
                    <a:pt x="96" y="80"/>
                    <a:pt x="108" y="47"/>
                    <a:pt x="96" y="46"/>
                  </a:cubicBezTo>
                  <a:cubicBezTo>
                    <a:pt x="82" y="48"/>
                    <a:pt x="78" y="58"/>
                    <a:pt x="69" y="43"/>
                  </a:cubicBezTo>
                  <a:cubicBezTo>
                    <a:pt x="62" y="34"/>
                    <a:pt x="61" y="34"/>
                    <a:pt x="59" y="22"/>
                  </a:cubicBezTo>
                  <a:cubicBezTo>
                    <a:pt x="54" y="19"/>
                    <a:pt x="47" y="18"/>
                    <a:pt x="44" y="23"/>
                  </a:cubicBezTo>
                  <a:cubicBezTo>
                    <a:pt x="45" y="25"/>
                    <a:pt x="52" y="20"/>
                    <a:pt x="55" y="25"/>
                  </a:cubicBezTo>
                  <a:cubicBezTo>
                    <a:pt x="54" y="36"/>
                    <a:pt x="39" y="23"/>
                    <a:pt x="39" y="34"/>
                  </a:cubicBezTo>
                  <a:cubicBezTo>
                    <a:pt x="33" y="38"/>
                    <a:pt x="17" y="38"/>
                    <a:pt x="14" y="33"/>
                  </a:cubicBezTo>
                  <a:cubicBezTo>
                    <a:pt x="0" y="21"/>
                    <a:pt x="16" y="9"/>
                    <a:pt x="29" y="11"/>
                  </a:cubicBezTo>
                  <a:cubicBezTo>
                    <a:pt x="35" y="25"/>
                    <a:pt x="42" y="23"/>
                    <a:pt x="43" y="8"/>
                  </a:cubicBezTo>
                  <a:cubicBezTo>
                    <a:pt x="46" y="0"/>
                    <a:pt x="96" y="14"/>
                    <a:pt x="111" y="19"/>
                  </a:cubicBezTo>
                  <a:cubicBezTo>
                    <a:pt x="110" y="21"/>
                    <a:pt x="93" y="35"/>
                    <a:pt x="105" y="35"/>
                  </a:cubicBezTo>
                  <a:cubicBezTo>
                    <a:pt x="107" y="34"/>
                    <a:pt x="108" y="33"/>
                    <a:pt x="111" y="34"/>
                  </a:cubicBezTo>
                  <a:cubicBezTo>
                    <a:pt x="110" y="40"/>
                    <a:pt x="111" y="55"/>
                    <a:pt x="120" y="42"/>
                  </a:cubicBezTo>
                  <a:cubicBezTo>
                    <a:pt x="121" y="42"/>
                    <a:pt x="121" y="42"/>
                    <a:pt x="122" y="42"/>
                  </a:cubicBezTo>
                  <a:cubicBezTo>
                    <a:pt x="119" y="45"/>
                    <a:pt x="116" y="48"/>
                    <a:pt x="116" y="52"/>
                  </a:cubicBezTo>
                  <a:cubicBezTo>
                    <a:pt x="116" y="53"/>
                    <a:pt x="117" y="53"/>
                    <a:pt x="117" y="53"/>
                  </a:cubicBezTo>
                  <a:cubicBezTo>
                    <a:pt x="129" y="41"/>
                    <a:pt x="141" y="25"/>
                    <a:pt x="157" y="43"/>
                  </a:cubicBezTo>
                  <a:cubicBezTo>
                    <a:pt x="158" y="48"/>
                    <a:pt x="159" y="51"/>
                    <a:pt x="159" y="57"/>
                  </a:cubicBezTo>
                  <a:cubicBezTo>
                    <a:pt x="152" y="67"/>
                    <a:pt x="137" y="77"/>
                    <a:pt x="126" y="78"/>
                  </a:cubicBezTo>
                  <a:cubicBezTo>
                    <a:pt x="123" y="77"/>
                    <a:pt x="122" y="78"/>
                    <a:pt x="120" y="78"/>
                  </a:cubicBezTo>
                  <a:cubicBezTo>
                    <a:pt x="116" y="75"/>
                    <a:pt x="114" y="71"/>
                    <a:pt x="113" y="67"/>
                  </a:cubicBezTo>
                  <a:cubicBezTo>
                    <a:pt x="105" y="71"/>
                    <a:pt x="120" y="81"/>
                    <a:pt x="115" y="84"/>
                  </a:cubicBezTo>
                  <a:cubicBezTo>
                    <a:pt x="115" y="84"/>
                    <a:pt x="115" y="85"/>
                    <a:pt x="115" y="85"/>
                  </a:cubicBezTo>
                  <a:cubicBezTo>
                    <a:pt x="117" y="84"/>
                    <a:pt x="119" y="84"/>
                    <a:pt x="120" y="83"/>
                  </a:cubicBezTo>
                  <a:cubicBezTo>
                    <a:pt x="118" y="92"/>
                    <a:pt x="116" y="105"/>
                    <a:pt x="126" y="112"/>
                  </a:cubicBezTo>
                  <a:cubicBezTo>
                    <a:pt x="126" y="121"/>
                    <a:pt x="113" y="135"/>
                    <a:pt x="104" y="135"/>
                  </a:cubicBezTo>
                  <a:close/>
                </a:path>
              </a:pathLst>
            </a:custGeom>
            <a:solidFill>
              <a:srgbClr val="FC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45" name="Freeform 223">
              <a:extLst>
                <a:ext uri="{FF2B5EF4-FFF2-40B4-BE49-F238E27FC236}">
                  <a16:creationId xmlns:a16="http://schemas.microsoft.com/office/drawing/2014/main" id="{D323FA2B-BB35-2A5D-53C5-9D1E0E16C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" y="2714"/>
              <a:ext cx="321" cy="231"/>
            </a:xfrm>
            <a:custGeom>
              <a:avLst/>
              <a:gdLst>
                <a:gd name="T0" fmla="*/ 940 w 96"/>
                <a:gd name="T1" fmla="*/ 2444 h 69"/>
                <a:gd name="T2" fmla="*/ 525 w 96"/>
                <a:gd name="T3" fmla="*/ 1503 h 69"/>
                <a:gd name="T4" fmla="*/ 368 w 96"/>
                <a:gd name="T5" fmla="*/ 1614 h 69"/>
                <a:gd name="T6" fmla="*/ 448 w 96"/>
                <a:gd name="T7" fmla="*/ 1199 h 69"/>
                <a:gd name="T8" fmla="*/ 334 w 96"/>
                <a:gd name="T9" fmla="*/ 1165 h 69"/>
                <a:gd name="T10" fmla="*/ 0 w 96"/>
                <a:gd name="T11" fmla="*/ 1389 h 69"/>
                <a:gd name="T12" fmla="*/ 749 w 96"/>
                <a:gd name="T13" fmla="*/ 368 h 69"/>
                <a:gd name="T14" fmla="*/ 1197 w 96"/>
                <a:gd name="T15" fmla="*/ 301 h 69"/>
                <a:gd name="T16" fmla="*/ 2247 w 96"/>
                <a:gd name="T17" fmla="*/ 559 h 69"/>
                <a:gd name="T18" fmla="*/ 3401 w 96"/>
                <a:gd name="T19" fmla="*/ 716 h 69"/>
                <a:gd name="T20" fmla="*/ 2872 w 96"/>
                <a:gd name="T21" fmla="*/ 1694 h 69"/>
                <a:gd name="T22" fmla="*/ 2581 w 96"/>
                <a:gd name="T23" fmla="*/ 1871 h 69"/>
                <a:gd name="T24" fmla="*/ 2581 w 96"/>
                <a:gd name="T25" fmla="*/ 2029 h 69"/>
                <a:gd name="T26" fmla="*/ 1946 w 96"/>
                <a:gd name="T27" fmla="*/ 1915 h 69"/>
                <a:gd name="T28" fmla="*/ 1980 w 96"/>
                <a:gd name="T29" fmla="*/ 2253 h 69"/>
                <a:gd name="T30" fmla="*/ 1307 w 96"/>
                <a:gd name="T31" fmla="*/ 2029 h 69"/>
                <a:gd name="T32" fmla="*/ 1231 w 96"/>
                <a:gd name="T33" fmla="*/ 2029 h 69"/>
                <a:gd name="T34" fmla="*/ 940 w 96"/>
                <a:gd name="T35" fmla="*/ 2444 h 69"/>
                <a:gd name="T36" fmla="*/ 940 w 96"/>
                <a:gd name="T37" fmla="*/ 2444 h 6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6"/>
                <a:gd name="T58" fmla="*/ 0 h 69"/>
                <a:gd name="T59" fmla="*/ 96 w 96"/>
                <a:gd name="T60" fmla="*/ 69 h 6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6" h="69">
                  <a:moveTo>
                    <a:pt x="25" y="65"/>
                  </a:moveTo>
                  <a:cubicBezTo>
                    <a:pt x="15" y="58"/>
                    <a:pt x="18" y="46"/>
                    <a:pt x="14" y="40"/>
                  </a:cubicBezTo>
                  <a:cubicBezTo>
                    <a:pt x="11" y="40"/>
                    <a:pt x="11" y="40"/>
                    <a:pt x="10" y="43"/>
                  </a:cubicBezTo>
                  <a:cubicBezTo>
                    <a:pt x="9" y="41"/>
                    <a:pt x="12" y="34"/>
                    <a:pt x="12" y="32"/>
                  </a:cubicBezTo>
                  <a:cubicBezTo>
                    <a:pt x="11" y="30"/>
                    <a:pt x="10" y="31"/>
                    <a:pt x="9" y="31"/>
                  </a:cubicBezTo>
                  <a:cubicBezTo>
                    <a:pt x="8" y="33"/>
                    <a:pt x="2" y="38"/>
                    <a:pt x="0" y="37"/>
                  </a:cubicBezTo>
                  <a:cubicBezTo>
                    <a:pt x="1" y="26"/>
                    <a:pt x="12" y="16"/>
                    <a:pt x="20" y="10"/>
                  </a:cubicBezTo>
                  <a:cubicBezTo>
                    <a:pt x="24" y="9"/>
                    <a:pt x="28" y="9"/>
                    <a:pt x="32" y="8"/>
                  </a:cubicBezTo>
                  <a:cubicBezTo>
                    <a:pt x="34" y="0"/>
                    <a:pt x="56" y="10"/>
                    <a:pt x="60" y="15"/>
                  </a:cubicBezTo>
                  <a:cubicBezTo>
                    <a:pt x="68" y="30"/>
                    <a:pt x="77" y="21"/>
                    <a:pt x="91" y="19"/>
                  </a:cubicBezTo>
                  <a:cubicBezTo>
                    <a:pt x="96" y="24"/>
                    <a:pt x="84" y="42"/>
                    <a:pt x="77" y="45"/>
                  </a:cubicBezTo>
                  <a:cubicBezTo>
                    <a:pt x="70" y="45"/>
                    <a:pt x="63" y="39"/>
                    <a:pt x="69" y="50"/>
                  </a:cubicBezTo>
                  <a:cubicBezTo>
                    <a:pt x="69" y="51"/>
                    <a:pt x="69" y="52"/>
                    <a:pt x="69" y="54"/>
                  </a:cubicBezTo>
                  <a:cubicBezTo>
                    <a:pt x="66" y="57"/>
                    <a:pt x="56" y="51"/>
                    <a:pt x="52" y="51"/>
                  </a:cubicBezTo>
                  <a:cubicBezTo>
                    <a:pt x="52" y="54"/>
                    <a:pt x="52" y="57"/>
                    <a:pt x="53" y="60"/>
                  </a:cubicBezTo>
                  <a:cubicBezTo>
                    <a:pt x="49" y="69"/>
                    <a:pt x="37" y="56"/>
                    <a:pt x="35" y="54"/>
                  </a:cubicBezTo>
                  <a:cubicBezTo>
                    <a:pt x="34" y="54"/>
                    <a:pt x="33" y="54"/>
                    <a:pt x="33" y="54"/>
                  </a:cubicBezTo>
                  <a:cubicBezTo>
                    <a:pt x="30" y="59"/>
                    <a:pt x="34" y="64"/>
                    <a:pt x="25" y="65"/>
                  </a:cubicBezTo>
                  <a:close/>
                </a:path>
              </a:pathLst>
            </a:custGeom>
            <a:solidFill>
              <a:srgbClr val="90A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46" name="Freeform 224">
              <a:extLst>
                <a:ext uri="{FF2B5EF4-FFF2-40B4-BE49-F238E27FC236}">
                  <a16:creationId xmlns:a16="http://schemas.microsoft.com/office/drawing/2014/main" id="{20A9E393-148C-C040-D9DA-D1F03F7B2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" y="2824"/>
              <a:ext cx="107" cy="81"/>
            </a:xfrm>
            <a:custGeom>
              <a:avLst/>
              <a:gdLst>
                <a:gd name="T0" fmla="*/ 859 w 32"/>
                <a:gd name="T1" fmla="*/ 921 h 24"/>
                <a:gd name="T2" fmla="*/ 605 w 32"/>
                <a:gd name="T3" fmla="*/ 581 h 24"/>
                <a:gd name="T4" fmla="*/ 558 w 32"/>
                <a:gd name="T5" fmla="*/ 581 h 24"/>
                <a:gd name="T6" fmla="*/ 481 w 32"/>
                <a:gd name="T7" fmla="*/ 844 h 24"/>
                <a:gd name="T8" fmla="*/ 481 w 32"/>
                <a:gd name="T9" fmla="*/ 844 h 24"/>
                <a:gd name="T10" fmla="*/ 415 w 32"/>
                <a:gd name="T11" fmla="*/ 537 h 24"/>
                <a:gd name="T12" fmla="*/ 0 w 32"/>
                <a:gd name="T13" fmla="*/ 844 h 24"/>
                <a:gd name="T14" fmla="*/ 224 w 32"/>
                <a:gd name="T15" fmla="*/ 503 h 24"/>
                <a:gd name="T16" fmla="*/ 368 w 32"/>
                <a:gd name="T17" fmla="*/ 0 h 24"/>
                <a:gd name="T18" fmla="*/ 415 w 32"/>
                <a:gd name="T19" fmla="*/ 0 h 24"/>
                <a:gd name="T20" fmla="*/ 368 w 32"/>
                <a:gd name="T21" fmla="*/ 466 h 24"/>
                <a:gd name="T22" fmla="*/ 415 w 32"/>
                <a:gd name="T23" fmla="*/ 503 h 24"/>
                <a:gd name="T24" fmla="*/ 525 w 32"/>
                <a:gd name="T25" fmla="*/ 34 h 24"/>
                <a:gd name="T26" fmla="*/ 558 w 32"/>
                <a:gd name="T27" fmla="*/ 34 h 24"/>
                <a:gd name="T28" fmla="*/ 639 w 32"/>
                <a:gd name="T29" fmla="*/ 388 h 24"/>
                <a:gd name="T30" fmla="*/ 672 w 32"/>
                <a:gd name="T31" fmla="*/ 388 h 24"/>
                <a:gd name="T32" fmla="*/ 716 w 32"/>
                <a:gd name="T33" fmla="*/ 0 h 24"/>
                <a:gd name="T34" fmla="*/ 782 w 32"/>
                <a:gd name="T35" fmla="*/ 0 h 24"/>
                <a:gd name="T36" fmla="*/ 859 w 32"/>
                <a:gd name="T37" fmla="*/ 422 h 24"/>
                <a:gd name="T38" fmla="*/ 1197 w 32"/>
                <a:gd name="T39" fmla="*/ 729 h 24"/>
                <a:gd name="T40" fmla="*/ 940 w 32"/>
                <a:gd name="T41" fmla="*/ 503 h 24"/>
                <a:gd name="T42" fmla="*/ 893 w 32"/>
                <a:gd name="T43" fmla="*/ 921 h 24"/>
                <a:gd name="T44" fmla="*/ 859 w 32"/>
                <a:gd name="T45" fmla="*/ 921 h 24"/>
                <a:gd name="T46" fmla="*/ 859 w 32"/>
                <a:gd name="T47" fmla="*/ 921 h 2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2"/>
                <a:gd name="T73" fmla="*/ 0 h 24"/>
                <a:gd name="T74" fmla="*/ 32 w 32"/>
                <a:gd name="T75" fmla="*/ 24 h 2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2" h="24">
                  <a:moveTo>
                    <a:pt x="23" y="24"/>
                  </a:moveTo>
                  <a:cubicBezTo>
                    <a:pt x="20" y="21"/>
                    <a:pt x="18" y="18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2" y="18"/>
                    <a:pt x="13" y="17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2" y="20"/>
                    <a:pt x="12" y="20"/>
                    <a:pt x="11" y="14"/>
                  </a:cubicBezTo>
                  <a:cubicBezTo>
                    <a:pt x="6" y="12"/>
                    <a:pt x="6" y="21"/>
                    <a:pt x="0" y="22"/>
                  </a:cubicBezTo>
                  <a:cubicBezTo>
                    <a:pt x="0" y="19"/>
                    <a:pt x="5" y="16"/>
                    <a:pt x="6" y="13"/>
                  </a:cubicBezTo>
                  <a:cubicBezTo>
                    <a:pt x="9" y="9"/>
                    <a:pt x="10" y="4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1" y="5"/>
                    <a:pt x="11" y="5"/>
                    <a:pt x="10" y="12"/>
                  </a:cubicBezTo>
                  <a:cubicBezTo>
                    <a:pt x="11" y="12"/>
                    <a:pt x="11" y="12"/>
                    <a:pt x="11" y="13"/>
                  </a:cubicBezTo>
                  <a:cubicBezTo>
                    <a:pt x="14" y="10"/>
                    <a:pt x="14" y="3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3"/>
                    <a:pt x="15" y="8"/>
                    <a:pt x="17" y="10"/>
                  </a:cubicBezTo>
                  <a:cubicBezTo>
                    <a:pt x="17" y="10"/>
                    <a:pt x="18" y="10"/>
                    <a:pt x="18" y="10"/>
                  </a:cubicBezTo>
                  <a:cubicBezTo>
                    <a:pt x="18" y="7"/>
                    <a:pt x="18" y="3"/>
                    <a:pt x="19" y="0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21" y="3"/>
                    <a:pt x="20" y="7"/>
                    <a:pt x="23" y="11"/>
                  </a:cubicBezTo>
                  <a:cubicBezTo>
                    <a:pt x="25" y="12"/>
                    <a:pt x="32" y="14"/>
                    <a:pt x="32" y="19"/>
                  </a:cubicBezTo>
                  <a:cubicBezTo>
                    <a:pt x="27" y="19"/>
                    <a:pt x="25" y="16"/>
                    <a:pt x="25" y="13"/>
                  </a:cubicBezTo>
                  <a:cubicBezTo>
                    <a:pt x="16" y="13"/>
                    <a:pt x="25" y="20"/>
                    <a:pt x="24" y="24"/>
                  </a:cubicBezTo>
                  <a:cubicBezTo>
                    <a:pt x="23" y="24"/>
                    <a:pt x="23" y="24"/>
                    <a:pt x="23" y="24"/>
                  </a:cubicBez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47" name="Freeform 225">
              <a:extLst>
                <a:ext uri="{FF2B5EF4-FFF2-40B4-BE49-F238E27FC236}">
                  <a16:creationId xmlns:a16="http://schemas.microsoft.com/office/drawing/2014/main" id="{2D410EE5-A2CE-FBE5-9DA7-B49CA3B0F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0" y="2700"/>
              <a:ext cx="138" cy="151"/>
            </a:xfrm>
            <a:custGeom>
              <a:avLst/>
              <a:gdLst>
                <a:gd name="T0" fmla="*/ 192 w 41"/>
                <a:gd name="T1" fmla="*/ 1701 h 45"/>
                <a:gd name="T2" fmla="*/ 34 w 41"/>
                <a:gd name="T3" fmla="*/ 1668 h 45"/>
                <a:gd name="T4" fmla="*/ 0 w 41"/>
                <a:gd name="T5" fmla="*/ 1476 h 45"/>
                <a:gd name="T6" fmla="*/ 273 w 41"/>
                <a:gd name="T7" fmla="*/ 789 h 45"/>
                <a:gd name="T8" fmla="*/ 613 w 41"/>
                <a:gd name="T9" fmla="*/ 1476 h 45"/>
                <a:gd name="T10" fmla="*/ 613 w 41"/>
                <a:gd name="T11" fmla="*/ 1476 h 45"/>
                <a:gd name="T12" fmla="*/ 919 w 41"/>
                <a:gd name="T13" fmla="*/ 913 h 45"/>
                <a:gd name="T14" fmla="*/ 454 w 41"/>
                <a:gd name="T15" fmla="*/ 832 h 45"/>
                <a:gd name="T16" fmla="*/ 421 w 41"/>
                <a:gd name="T17" fmla="*/ 1443 h 45"/>
                <a:gd name="T18" fmla="*/ 306 w 41"/>
                <a:gd name="T19" fmla="*/ 1554 h 45"/>
                <a:gd name="T20" fmla="*/ 273 w 41"/>
                <a:gd name="T21" fmla="*/ 1621 h 45"/>
                <a:gd name="T22" fmla="*/ 306 w 41"/>
                <a:gd name="T23" fmla="*/ 1621 h 45"/>
                <a:gd name="T24" fmla="*/ 340 w 41"/>
                <a:gd name="T25" fmla="*/ 1701 h 45"/>
                <a:gd name="T26" fmla="*/ 192 w 41"/>
                <a:gd name="T27" fmla="*/ 1701 h 45"/>
                <a:gd name="T28" fmla="*/ 192 w 41"/>
                <a:gd name="T29" fmla="*/ 1701 h 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1"/>
                <a:gd name="T46" fmla="*/ 0 h 45"/>
                <a:gd name="T47" fmla="*/ 41 w 41"/>
                <a:gd name="T48" fmla="*/ 45 h 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1" h="45">
                  <a:moveTo>
                    <a:pt x="5" y="45"/>
                  </a:moveTo>
                  <a:cubicBezTo>
                    <a:pt x="3" y="45"/>
                    <a:pt x="2" y="44"/>
                    <a:pt x="1" y="44"/>
                  </a:cubicBezTo>
                  <a:cubicBezTo>
                    <a:pt x="1" y="43"/>
                    <a:pt x="1" y="43"/>
                    <a:pt x="0" y="39"/>
                  </a:cubicBezTo>
                  <a:cubicBezTo>
                    <a:pt x="12" y="31"/>
                    <a:pt x="7" y="32"/>
                    <a:pt x="7" y="21"/>
                  </a:cubicBezTo>
                  <a:cubicBezTo>
                    <a:pt x="28" y="0"/>
                    <a:pt x="41" y="42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22" y="33"/>
                    <a:pt x="28" y="33"/>
                    <a:pt x="24" y="24"/>
                  </a:cubicBezTo>
                  <a:cubicBezTo>
                    <a:pt x="20" y="19"/>
                    <a:pt x="16" y="19"/>
                    <a:pt x="12" y="22"/>
                  </a:cubicBezTo>
                  <a:cubicBezTo>
                    <a:pt x="12" y="26"/>
                    <a:pt x="22" y="34"/>
                    <a:pt x="11" y="38"/>
                  </a:cubicBezTo>
                  <a:cubicBezTo>
                    <a:pt x="10" y="39"/>
                    <a:pt x="9" y="41"/>
                    <a:pt x="8" y="41"/>
                  </a:cubicBezTo>
                  <a:cubicBezTo>
                    <a:pt x="7" y="42"/>
                    <a:pt x="7" y="42"/>
                    <a:pt x="7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8" y="44"/>
                    <a:pt x="9" y="45"/>
                  </a:cubicBezTo>
                  <a:cubicBezTo>
                    <a:pt x="7" y="45"/>
                    <a:pt x="7" y="45"/>
                    <a:pt x="5" y="45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48" name="Freeform 226">
              <a:extLst>
                <a:ext uri="{FF2B5EF4-FFF2-40B4-BE49-F238E27FC236}">
                  <a16:creationId xmlns:a16="http://schemas.microsoft.com/office/drawing/2014/main" id="{B79ABBFA-C06E-7D66-5B56-CC7B89344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" y="2710"/>
              <a:ext cx="74" cy="104"/>
            </a:xfrm>
            <a:custGeom>
              <a:avLst/>
              <a:gdLst>
                <a:gd name="T0" fmla="*/ 612 w 22"/>
                <a:gd name="T1" fmla="*/ 1171 h 31"/>
                <a:gd name="T2" fmla="*/ 838 w 22"/>
                <a:gd name="T3" fmla="*/ 980 h 31"/>
                <a:gd name="T4" fmla="*/ 838 w 22"/>
                <a:gd name="T5" fmla="*/ 1137 h 31"/>
                <a:gd name="T6" fmla="*/ 612 w 22"/>
                <a:gd name="T7" fmla="*/ 1171 h 31"/>
                <a:gd name="T8" fmla="*/ 612 w 22"/>
                <a:gd name="T9" fmla="*/ 1171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31"/>
                <a:gd name="T17" fmla="*/ 22 w 22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31">
                  <a:moveTo>
                    <a:pt x="16" y="31"/>
                  </a:moveTo>
                  <a:cubicBezTo>
                    <a:pt x="0" y="28"/>
                    <a:pt x="10" y="0"/>
                    <a:pt x="22" y="26"/>
                  </a:cubicBezTo>
                  <a:cubicBezTo>
                    <a:pt x="22" y="27"/>
                    <a:pt x="22" y="28"/>
                    <a:pt x="22" y="30"/>
                  </a:cubicBezTo>
                  <a:cubicBezTo>
                    <a:pt x="20" y="31"/>
                    <a:pt x="17" y="31"/>
                    <a:pt x="16" y="31"/>
                  </a:cubicBezTo>
                  <a:close/>
                </a:path>
              </a:pathLst>
            </a:custGeom>
            <a:solidFill>
              <a:srgbClr val="1E8F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49" name="Freeform 227">
              <a:extLst>
                <a:ext uri="{FF2B5EF4-FFF2-40B4-BE49-F238E27FC236}">
                  <a16:creationId xmlns:a16="http://schemas.microsoft.com/office/drawing/2014/main" id="{0D53E6D3-EFD8-6498-C5F4-DE6793C24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" y="2663"/>
              <a:ext cx="94" cy="94"/>
            </a:xfrm>
            <a:custGeom>
              <a:avLst/>
              <a:gdLst>
                <a:gd name="T0" fmla="*/ 383 w 28"/>
                <a:gd name="T1" fmla="*/ 1061 h 28"/>
                <a:gd name="T2" fmla="*/ 450 w 28"/>
                <a:gd name="T3" fmla="*/ 497 h 28"/>
                <a:gd name="T4" fmla="*/ 0 w 28"/>
                <a:gd name="T5" fmla="*/ 608 h 28"/>
                <a:gd name="T6" fmla="*/ 1061 w 28"/>
                <a:gd name="T7" fmla="*/ 416 h 28"/>
                <a:gd name="T8" fmla="*/ 1061 w 28"/>
                <a:gd name="T9" fmla="*/ 450 h 28"/>
                <a:gd name="T10" fmla="*/ 947 w 28"/>
                <a:gd name="T11" fmla="*/ 450 h 28"/>
                <a:gd name="T12" fmla="*/ 755 w 28"/>
                <a:gd name="T13" fmla="*/ 913 h 28"/>
                <a:gd name="T14" fmla="*/ 641 w 28"/>
                <a:gd name="T15" fmla="*/ 675 h 28"/>
                <a:gd name="T16" fmla="*/ 383 w 28"/>
                <a:gd name="T17" fmla="*/ 1061 h 28"/>
                <a:gd name="T18" fmla="*/ 383 w 28"/>
                <a:gd name="T19" fmla="*/ 1061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28"/>
                <a:gd name="T32" fmla="*/ 28 w 28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28">
                  <a:moveTo>
                    <a:pt x="10" y="28"/>
                  </a:moveTo>
                  <a:cubicBezTo>
                    <a:pt x="10" y="22"/>
                    <a:pt x="12" y="17"/>
                    <a:pt x="12" y="13"/>
                  </a:cubicBezTo>
                  <a:cubicBezTo>
                    <a:pt x="7" y="10"/>
                    <a:pt x="5" y="17"/>
                    <a:pt x="0" y="16"/>
                  </a:cubicBezTo>
                  <a:cubicBezTo>
                    <a:pt x="2" y="0"/>
                    <a:pt x="19" y="6"/>
                    <a:pt x="28" y="11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7" y="11"/>
                    <a:pt x="26" y="12"/>
                    <a:pt x="25" y="12"/>
                  </a:cubicBezTo>
                  <a:cubicBezTo>
                    <a:pt x="26" y="16"/>
                    <a:pt x="25" y="23"/>
                    <a:pt x="20" y="24"/>
                  </a:cubicBezTo>
                  <a:cubicBezTo>
                    <a:pt x="19" y="21"/>
                    <a:pt x="19" y="20"/>
                    <a:pt x="17" y="18"/>
                  </a:cubicBezTo>
                  <a:cubicBezTo>
                    <a:pt x="14" y="19"/>
                    <a:pt x="15" y="25"/>
                    <a:pt x="10" y="28"/>
                  </a:cubicBezTo>
                  <a:close/>
                </a:path>
              </a:pathLst>
            </a:custGeom>
            <a:solidFill>
              <a:srgbClr val="90A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50" name="Freeform 228">
              <a:extLst>
                <a:ext uri="{FF2B5EF4-FFF2-40B4-BE49-F238E27FC236}">
                  <a16:creationId xmlns:a16="http://schemas.microsoft.com/office/drawing/2014/main" id="{489CFC4F-DBD7-B8AB-29DA-8430341DE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" y="2720"/>
              <a:ext cx="10" cy="7"/>
            </a:xfrm>
            <a:custGeom>
              <a:avLst/>
              <a:gdLst>
                <a:gd name="T0" fmla="*/ 33 w 3"/>
                <a:gd name="T1" fmla="*/ 84 h 2"/>
                <a:gd name="T2" fmla="*/ 0 w 3"/>
                <a:gd name="T3" fmla="*/ 49 h 2"/>
                <a:gd name="T4" fmla="*/ 0 w 3"/>
                <a:gd name="T5" fmla="*/ 0 h 2"/>
                <a:gd name="T6" fmla="*/ 77 w 3"/>
                <a:gd name="T7" fmla="*/ 0 h 2"/>
                <a:gd name="T8" fmla="*/ 110 w 3"/>
                <a:gd name="T9" fmla="*/ 49 h 2"/>
                <a:gd name="T10" fmla="*/ 33 w 3"/>
                <a:gd name="T11" fmla="*/ 84 h 2"/>
                <a:gd name="T12" fmla="*/ 33 w 3"/>
                <a:gd name="T13" fmla="*/ 84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2"/>
                <a:gd name="T23" fmla="*/ 3 w 3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3" y="2"/>
                    <a:pt x="1" y="2"/>
                  </a:cubicBezTo>
                  <a:close/>
                </a:path>
              </a:pathLst>
            </a:custGeom>
            <a:solidFill>
              <a:srgbClr val="FC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51" name="Freeform 229">
              <a:extLst>
                <a:ext uri="{FF2B5EF4-FFF2-40B4-BE49-F238E27FC236}">
                  <a16:creationId xmlns:a16="http://schemas.microsoft.com/office/drawing/2014/main" id="{4A203E29-5BAC-135F-A259-20F46CF3B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" y="2704"/>
              <a:ext cx="17" cy="13"/>
            </a:xfrm>
            <a:custGeom>
              <a:avLst/>
              <a:gdLst>
                <a:gd name="T0" fmla="*/ 34 w 5"/>
                <a:gd name="T1" fmla="*/ 136 h 4"/>
                <a:gd name="T2" fmla="*/ 0 w 5"/>
                <a:gd name="T3" fmla="*/ 32 h 4"/>
                <a:gd name="T4" fmla="*/ 34 w 5"/>
                <a:gd name="T5" fmla="*/ 0 h 4"/>
                <a:gd name="T6" fmla="*/ 197 w 5"/>
                <a:gd name="T7" fmla="*/ 104 h 4"/>
                <a:gd name="T8" fmla="*/ 34 w 5"/>
                <a:gd name="T9" fmla="*/ 136 h 4"/>
                <a:gd name="T10" fmla="*/ 34 w 5"/>
                <a:gd name="T11" fmla="*/ 136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1" y="4"/>
                  </a:moveTo>
                  <a:cubicBezTo>
                    <a:pt x="1" y="3"/>
                    <a:pt x="0" y="2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4" y="2"/>
                    <a:pt x="4" y="2"/>
                    <a:pt x="5" y="3"/>
                  </a:cubicBezTo>
                  <a:cubicBezTo>
                    <a:pt x="4" y="3"/>
                    <a:pt x="2" y="4"/>
                    <a:pt x="1" y="4"/>
                  </a:cubicBezTo>
                  <a:close/>
                </a:path>
              </a:pathLst>
            </a:custGeom>
            <a:solidFill>
              <a:srgbClr val="90A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52" name="Freeform 230">
              <a:extLst>
                <a:ext uri="{FF2B5EF4-FFF2-40B4-BE49-F238E27FC236}">
                  <a16:creationId xmlns:a16="http://schemas.microsoft.com/office/drawing/2014/main" id="{B32564A5-4ABD-2729-CCAC-60AB9FC4D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" y="2466"/>
              <a:ext cx="349" cy="238"/>
            </a:xfrm>
            <a:custGeom>
              <a:avLst/>
              <a:gdLst>
                <a:gd name="T0" fmla="*/ 3436 w 104"/>
                <a:gd name="T1" fmla="*/ 2641 h 71"/>
                <a:gd name="T2" fmla="*/ 0 w 104"/>
                <a:gd name="T3" fmla="*/ 1696 h 71"/>
                <a:gd name="T4" fmla="*/ 497 w 104"/>
                <a:gd name="T5" fmla="*/ 191 h 71"/>
                <a:gd name="T6" fmla="*/ 3399 w 104"/>
                <a:gd name="T7" fmla="*/ 607 h 71"/>
                <a:gd name="T8" fmla="*/ 3930 w 104"/>
                <a:gd name="T9" fmla="*/ 1247 h 71"/>
                <a:gd name="T10" fmla="*/ 3436 w 104"/>
                <a:gd name="T11" fmla="*/ 2641 h 71"/>
                <a:gd name="T12" fmla="*/ 3436 w 104"/>
                <a:gd name="T13" fmla="*/ 2641 h 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"/>
                <a:gd name="T22" fmla="*/ 0 h 71"/>
                <a:gd name="T23" fmla="*/ 104 w 104"/>
                <a:gd name="T24" fmla="*/ 71 h 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" h="71">
                  <a:moveTo>
                    <a:pt x="91" y="70"/>
                  </a:moveTo>
                  <a:cubicBezTo>
                    <a:pt x="62" y="56"/>
                    <a:pt x="31" y="49"/>
                    <a:pt x="0" y="45"/>
                  </a:cubicBezTo>
                  <a:cubicBezTo>
                    <a:pt x="0" y="32"/>
                    <a:pt x="9" y="18"/>
                    <a:pt x="13" y="5"/>
                  </a:cubicBezTo>
                  <a:cubicBezTo>
                    <a:pt x="22" y="0"/>
                    <a:pt x="83" y="2"/>
                    <a:pt x="90" y="16"/>
                  </a:cubicBezTo>
                  <a:cubicBezTo>
                    <a:pt x="93" y="16"/>
                    <a:pt x="103" y="28"/>
                    <a:pt x="104" y="33"/>
                  </a:cubicBezTo>
                  <a:cubicBezTo>
                    <a:pt x="102" y="38"/>
                    <a:pt x="92" y="71"/>
                    <a:pt x="91" y="70"/>
                  </a:cubicBezTo>
                  <a:close/>
                </a:path>
              </a:pathLst>
            </a:custGeom>
            <a:solidFill>
              <a:srgbClr val="1E8F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53" name="Freeform 231">
              <a:extLst>
                <a:ext uri="{FF2B5EF4-FFF2-40B4-BE49-F238E27FC236}">
                  <a16:creationId xmlns:a16="http://schemas.microsoft.com/office/drawing/2014/main" id="{1CA9B732-E15C-CF39-1D3C-B4F9211D6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" y="2234"/>
              <a:ext cx="842" cy="446"/>
            </a:xfrm>
            <a:custGeom>
              <a:avLst/>
              <a:gdLst>
                <a:gd name="T0" fmla="*/ 6414 w 251"/>
                <a:gd name="T1" fmla="*/ 5017 h 133"/>
                <a:gd name="T2" fmla="*/ 6303 w 251"/>
                <a:gd name="T3" fmla="*/ 3125 h 133"/>
                <a:gd name="T4" fmla="*/ 3016 w 251"/>
                <a:gd name="T5" fmla="*/ 2710 h 133"/>
                <a:gd name="T6" fmla="*/ 2600 w 251"/>
                <a:gd name="T7" fmla="*/ 3655 h 133"/>
                <a:gd name="T8" fmla="*/ 0 w 251"/>
                <a:gd name="T9" fmla="*/ 2485 h 133"/>
                <a:gd name="T10" fmla="*/ 0 w 251"/>
                <a:gd name="T11" fmla="*/ 2451 h 133"/>
                <a:gd name="T12" fmla="*/ 2868 w 251"/>
                <a:gd name="T13" fmla="*/ 1204 h 133"/>
                <a:gd name="T14" fmla="*/ 5515 w 251"/>
                <a:gd name="T15" fmla="*/ 0 h 133"/>
                <a:gd name="T16" fmla="*/ 6303 w 251"/>
                <a:gd name="T17" fmla="*/ 607 h 133"/>
                <a:gd name="T18" fmla="*/ 9477 w 251"/>
                <a:gd name="T19" fmla="*/ 4071 h 133"/>
                <a:gd name="T20" fmla="*/ 7055 w 251"/>
                <a:gd name="T21" fmla="*/ 4826 h 133"/>
                <a:gd name="T22" fmla="*/ 6414 w 251"/>
                <a:gd name="T23" fmla="*/ 5017 h 133"/>
                <a:gd name="T24" fmla="*/ 6414 w 251"/>
                <a:gd name="T25" fmla="*/ 5017 h 1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1"/>
                <a:gd name="T40" fmla="*/ 0 h 133"/>
                <a:gd name="T41" fmla="*/ 251 w 251"/>
                <a:gd name="T42" fmla="*/ 133 h 13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1" h="133">
                  <a:moveTo>
                    <a:pt x="170" y="133"/>
                  </a:moveTo>
                  <a:cubicBezTo>
                    <a:pt x="175" y="110"/>
                    <a:pt x="187" y="102"/>
                    <a:pt x="167" y="83"/>
                  </a:cubicBezTo>
                  <a:cubicBezTo>
                    <a:pt x="148" y="68"/>
                    <a:pt x="101" y="61"/>
                    <a:pt x="80" y="72"/>
                  </a:cubicBezTo>
                  <a:cubicBezTo>
                    <a:pt x="79" y="78"/>
                    <a:pt x="73" y="98"/>
                    <a:pt x="69" y="97"/>
                  </a:cubicBezTo>
                  <a:cubicBezTo>
                    <a:pt x="47" y="87"/>
                    <a:pt x="19" y="79"/>
                    <a:pt x="0" y="66"/>
                  </a:cubicBezTo>
                  <a:cubicBezTo>
                    <a:pt x="0" y="66"/>
                    <a:pt x="0" y="65"/>
                    <a:pt x="0" y="65"/>
                  </a:cubicBezTo>
                  <a:cubicBezTo>
                    <a:pt x="25" y="56"/>
                    <a:pt x="51" y="43"/>
                    <a:pt x="76" y="32"/>
                  </a:cubicBezTo>
                  <a:cubicBezTo>
                    <a:pt x="99" y="21"/>
                    <a:pt x="123" y="11"/>
                    <a:pt x="146" y="0"/>
                  </a:cubicBezTo>
                  <a:cubicBezTo>
                    <a:pt x="152" y="0"/>
                    <a:pt x="162" y="11"/>
                    <a:pt x="167" y="16"/>
                  </a:cubicBezTo>
                  <a:cubicBezTo>
                    <a:pt x="195" y="47"/>
                    <a:pt x="223" y="78"/>
                    <a:pt x="251" y="108"/>
                  </a:cubicBezTo>
                  <a:cubicBezTo>
                    <a:pt x="230" y="115"/>
                    <a:pt x="208" y="122"/>
                    <a:pt x="187" y="128"/>
                  </a:cubicBezTo>
                  <a:cubicBezTo>
                    <a:pt x="180" y="128"/>
                    <a:pt x="176" y="133"/>
                    <a:pt x="170" y="133"/>
                  </a:cubicBezTo>
                  <a:close/>
                </a:path>
              </a:pathLst>
            </a:custGeom>
            <a:solidFill>
              <a:srgbClr val="1E8F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54" name="Freeform 232">
              <a:extLst>
                <a:ext uri="{FF2B5EF4-FFF2-40B4-BE49-F238E27FC236}">
                  <a16:creationId xmlns:a16="http://schemas.microsoft.com/office/drawing/2014/main" id="{8363E7E3-04DD-4358-4E8A-553BAEDF1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" y="2633"/>
              <a:ext cx="27" cy="41"/>
            </a:xfrm>
            <a:custGeom>
              <a:avLst/>
              <a:gdLst>
                <a:gd name="T0" fmla="*/ 192 w 8"/>
                <a:gd name="T1" fmla="*/ 444 h 12"/>
                <a:gd name="T2" fmla="*/ 34 w 8"/>
                <a:gd name="T3" fmla="*/ 116 h 12"/>
                <a:gd name="T4" fmla="*/ 307 w 8"/>
                <a:gd name="T5" fmla="*/ 0 h 12"/>
                <a:gd name="T6" fmla="*/ 192 w 8"/>
                <a:gd name="T7" fmla="*/ 444 h 12"/>
                <a:gd name="T8" fmla="*/ 192 w 8"/>
                <a:gd name="T9" fmla="*/ 44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2"/>
                <a:gd name="T17" fmla="*/ 8 w 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2">
                  <a:moveTo>
                    <a:pt x="5" y="11"/>
                  </a:moveTo>
                  <a:cubicBezTo>
                    <a:pt x="2" y="8"/>
                    <a:pt x="0" y="6"/>
                    <a:pt x="1" y="3"/>
                  </a:cubicBezTo>
                  <a:cubicBezTo>
                    <a:pt x="3" y="2"/>
                    <a:pt x="6" y="1"/>
                    <a:pt x="8" y="0"/>
                  </a:cubicBezTo>
                  <a:cubicBezTo>
                    <a:pt x="8" y="0"/>
                    <a:pt x="7" y="12"/>
                    <a:pt x="5" y="11"/>
                  </a:cubicBezTo>
                  <a:close/>
                </a:path>
              </a:pathLst>
            </a:custGeom>
            <a:solidFill>
              <a:srgbClr val="FCC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</p:grpSp>
      <p:grpSp>
        <p:nvGrpSpPr>
          <p:cNvPr id="155" name="Group 298">
            <a:extLst>
              <a:ext uri="{FF2B5EF4-FFF2-40B4-BE49-F238E27FC236}">
                <a16:creationId xmlns:a16="http://schemas.microsoft.com/office/drawing/2014/main" id="{66857A6E-D8CC-0991-DE26-18B5C51B8060}"/>
              </a:ext>
            </a:extLst>
          </p:cNvPr>
          <p:cNvGrpSpPr>
            <a:grpSpLocks/>
          </p:cNvGrpSpPr>
          <p:nvPr/>
        </p:nvGrpSpPr>
        <p:grpSpPr bwMode="auto">
          <a:xfrm>
            <a:off x="5348472" y="2418322"/>
            <a:ext cx="910011" cy="1749424"/>
            <a:chOff x="2307" y="2354"/>
            <a:chExt cx="1091" cy="1732"/>
          </a:xfrm>
        </p:grpSpPr>
        <p:sp>
          <p:nvSpPr>
            <p:cNvPr id="156" name="AutoShape 234">
              <a:extLst>
                <a:ext uri="{FF2B5EF4-FFF2-40B4-BE49-F238E27FC236}">
                  <a16:creationId xmlns:a16="http://schemas.microsoft.com/office/drawing/2014/main" id="{2938A2E9-82AC-A437-9F6E-0A1A9DFA9D6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07" y="2354"/>
              <a:ext cx="1091" cy="1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7" name="Freeform 236">
              <a:extLst>
                <a:ext uri="{FF2B5EF4-FFF2-40B4-BE49-F238E27FC236}">
                  <a16:creationId xmlns:a16="http://schemas.microsoft.com/office/drawing/2014/main" id="{BEFB9BB0-1EC0-BEB1-2138-E379B288A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0" y="2357"/>
              <a:ext cx="1088" cy="1728"/>
            </a:xfrm>
            <a:custGeom>
              <a:avLst/>
              <a:gdLst>
                <a:gd name="T0" fmla="*/ 2153 w 386"/>
                <a:gd name="T1" fmla="*/ 271 h 613"/>
                <a:gd name="T2" fmla="*/ 2709 w 386"/>
                <a:gd name="T3" fmla="*/ 158 h 613"/>
                <a:gd name="T4" fmla="*/ 2734 w 386"/>
                <a:gd name="T5" fmla="*/ 135 h 613"/>
                <a:gd name="T6" fmla="*/ 3202 w 386"/>
                <a:gd name="T7" fmla="*/ 183 h 613"/>
                <a:gd name="T8" fmla="*/ 3966 w 386"/>
                <a:gd name="T9" fmla="*/ 223 h 613"/>
                <a:gd name="T10" fmla="*/ 4544 w 386"/>
                <a:gd name="T11" fmla="*/ 651 h 613"/>
                <a:gd name="T12" fmla="*/ 5849 w 386"/>
                <a:gd name="T13" fmla="*/ 1074 h 613"/>
                <a:gd name="T14" fmla="*/ 6181 w 386"/>
                <a:gd name="T15" fmla="*/ 1748 h 613"/>
                <a:gd name="T16" fmla="*/ 6229 w 386"/>
                <a:gd name="T17" fmla="*/ 2058 h 613"/>
                <a:gd name="T18" fmla="*/ 6204 w 386"/>
                <a:gd name="T19" fmla="*/ 2241 h 613"/>
                <a:gd name="T20" fmla="*/ 5601 w 386"/>
                <a:gd name="T21" fmla="*/ 987 h 613"/>
                <a:gd name="T22" fmla="*/ 5736 w 386"/>
                <a:gd name="T23" fmla="*/ 1144 h 613"/>
                <a:gd name="T24" fmla="*/ 5753 w 386"/>
                <a:gd name="T25" fmla="*/ 1167 h 613"/>
                <a:gd name="T26" fmla="*/ 5801 w 386"/>
                <a:gd name="T27" fmla="*/ 1206 h 613"/>
                <a:gd name="T28" fmla="*/ 5998 w 386"/>
                <a:gd name="T29" fmla="*/ 1813 h 613"/>
                <a:gd name="T30" fmla="*/ 5823 w 386"/>
                <a:gd name="T31" fmla="*/ 2351 h 613"/>
                <a:gd name="T32" fmla="*/ 5823 w 386"/>
                <a:gd name="T33" fmla="*/ 2486 h 613"/>
                <a:gd name="T34" fmla="*/ 6243 w 386"/>
                <a:gd name="T35" fmla="*/ 2782 h 613"/>
                <a:gd name="T36" fmla="*/ 6897 w 386"/>
                <a:gd name="T37" fmla="*/ 3154 h 613"/>
                <a:gd name="T38" fmla="*/ 5124 w 386"/>
                <a:gd name="T39" fmla="*/ 5601 h 613"/>
                <a:gd name="T40" fmla="*/ 4862 w 386"/>
                <a:gd name="T41" fmla="*/ 5911 h 613"/>
                <a:gd name="T42" fmla="*/ 4521 w 386"/>
                <a:gd name="T43" fmla="*/ 6405 h 613"/>
                <a:gd name="T44" fmla="*/ 6452 w 386"/>
                <a:gd name="T45" fmla="*/ 6317 h 613"/>
                <a:gd name="T46" fmla="*/ 6985 w 386"/>
                <a:gd name="T47" fmla="*/ 5260 h 613"/>
                <a:gd name="T48" fmla="*/ 6832 w 386"/>
                <a:gd name="T49" fmla="*/ 4505 h 613"/>
                <a:gd name="T50" fmla="*/ 7994 w 386"/>
                <a:gd name="T51" fmla="*/ 4505 h 613"/>
                <a:gd name="T52" fmla="*/ 7994 w 386"/>
                <a:gd name="T53" fmla="*/ 5753 h 613"/>
                <a:gd name="T54" fmla="*/ 7929 w 386"/>
                <a:gd name="T55" fmla="*/ 5937 h 613"/>
                <a:gd name="T56" fmla="*/ 8174 w 386"/>
                <a:gd name="T57" fmla="*/ 6120 h 613"/>
                <a:gd name="T58" fmla="*/ 8126 w 386"/>
                <a:gd name="T59" fmla="*/ 6453 h 613"/>
                <a:gd name="T60" fmla="*/ 8087 w 386"/>
                <a:gd name="T61" fmla="*/ 6453 h 613"/>
                <a:gd name="T62" fmla="*/ 7190 w 386"/>
                <a:gd name="T63" fmla="*/ 8090 h 613"/>
                <a:gd name="T64" fmla="*/ 6832 w 386"/>
                <a:gd name="T65" fmla="*/ 7978 h 613"/>
                <a:gd name="T66" fmla="*/ 6204 w 386"/>
                <a:gd name="T67" fmla="*/ 7033 h 613"/>
                <a:gd name="T68" fmla="*/ 6111 w 386"/>
                <a:gd name="T69" fmla="*/ 7304 h 613"/>
                <a:gd name="T70" fmla="*/ 6046 w 386"/>
                <a:gd name="T71" fmla="*/ 8042 h 613"/>
                <a:gd name="T72" fmla="*/ 5505 w 386"/>
                <a:gd name="T73" fmla="*/ 8448 h 613"/>
                <a:gd name="T74" fmla="*/ 5037 w 386"/>
                <a:gd name="T75" fmla="*/ 11848 h 613"/>
                <a:gd name="T76" fmla="*/ 4273 w 386"/>
                <a:gd name="T77" fmla="*/ 12477 h 613"/>
                <a:gd name="T78" fmla="*/ 5578 w 386"/>
                <a:gd name="T79" fmla="*/ 13286 h 613"/>
                <a:gd name="T80" fmla="*/ 2621 w 386"/>
                <a:gd name="T81" fmla="*/ 13669 h 613"/>
                <a:gd name="T82" fmla="*/ 2080 w 386"/>
                <a:gd name="T83" fmla="*/ 13548 h 613"/>
                <a:gd name="T84" fmla="*/ 2241 w 386"/>
                <a:gd name="T85" fmla="*/ 12316 h 613"/>
                <a:gd name="T86" fmla="*/ 716 w 386"/>
                <a:gd name="T87" fmla="*/ 10123 h 613"/>
                <a:gd name="T88" fmla="*/ 1119 w 386"/>
                <a:gd name="T89" fmla="*/ 9187 h 613"/>
                <a:gd name="T90" fmla="*/ 899 w 386"/>
                <a:gd name="T91" fmla="*/ 6492 h 613"/>
                <a:gd name="T92" fmla="*/ 1167 w 386"/>
                <a:gd name="T93" fmla="*/ 6120 h 613"/>
                <a:gd name="T94" fmla="*/ 691 w 386"/>
                <a:gd name="T95" fmla="*/ 6047 h 613"/>
                <a:gd name="T96" fmla="*/ 445 w 386"/>
                <a:gd name="T97" fmla="*/ 6047 h 613"/>
                <a:gd name="T98" fmla="*/ 110 w 386"/>
                <a:gd name="T99" fmla="*/ 4569 h 613"/>
                <a:gd name="T100" fmla="*/ 651 w 386"/>
                <a:gd name="T101" fmla="*/ 4457 h 613"/>
                <a:gd name="T102" fmla="*/ 676 w 386"/>
                <a:gd name="T103" fmla="*/ 3718 h 613"/>
                <a:gd name="T104" fmla="*/ 826 w 386"/>
                <a:gd name="T105" fmla="*/ 3766 h 613"/>
                <a:gd name="T106" fmla="*/ 738 w 386"/>
                <a:gd name="T107" fmla="*/ 3273 h 613"/>
                <a:gd name="T108" fmla="*/ 851 w 386"/>
                <a:gd name="T109" fmla="*/ 2058 h 613"/>
                <a:gd name="T110" fmla="*/ 987 w 386"/>
                <a:gd name="T111" fmla="*/ 1612 h 613"/>
                <a:gd name="T112" fmla="*/ 1502 w 386"/>
                <a:gd name="T113" fmla="*/ 1319 h 613"/>
                <a:gd name="T114" fmla="*/ 1787 w 386"/>
                <a:gd name="T115" fmla="*/ 826 h 613"/>
                <a:gd name="T116" fmla="*/ 2215 w 386"/>
                <a:gd name="T117" fmla="*/ 764 h 613"/>
                <a:gd name="T118" fmla="*/ 1773 w 386"/>
                <a:gd name="T119" fmla="*/ 541 h 613"/>
                <a:gd name="T120" fmla="*/ 1905 w 386"/>
                <a:gd name="T121" fmla="*/ 555 h 613"/>
                <a:gd name="T122" fmla="*/ 2058 w 386"/>
                <a:gd name="T123" fmla="*/ 223 h 613"/>
                <a:gd name="T124" fmla="*/ 2058 w 386"/>
                <a:gd name="T125" fmla="*/ 197 h 61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86"/>
                <a:gd name="T190" fmla="*/ 0 h 613"/>
                <a:gd name="T191" fmla="*/ 386 w 386"/>
                <a:gd name="T192" fmla="*/ 613 h 61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86" h="613">
                  <a:moveTo>
                    <a:pt x="92" y="9"/>
                  </a:moveTo>
                  <a:cubicBezTo>
                    <a:pt x="93" y="8"/>
                    <a:pt x="93" y="10"/>
                    <a:pt x="94" y="9"/>
                  </a:cubicBezTo>
                  <a:cubicBezTo>
                    <a:pt x="94" y="10"/>
                    <a:pt x="95" y="11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lnTo>
                    <a:pt x="96" y="11"/>
                  </a:lnTo>
                  <a:cubicBezTo>
                    <a:pt x="100" y="17"/>
                    <a:pt x="104" y="21"/>
                    <a:pt x="107" y="28"/>
                  </a:cubicBezTo>
                  <a:cubicBezTo>
                    <a:pt x="107" y="26"/>
                    <a:pt x="108" y="25"/>
                    <a:pt x="108" y="23"/>
                  </a:cubicBezTo>
                  <a:cubicBezTo>
                    <a:pt x="111" y="17"/>
                    <a:pt x="114" y="9"/>
                    <a:pt x="121" y="7"/>
                  </a:cubicBezTo>
                  <a:lnTo>
                    <a:pt x="122" y="6"/>
                  </a:lnTo>
                  <a:cubicBezTo>
                    <a:pt x="124" y="3"/>
                    <a:pt x="132" y="3"/>
                    <a:pt x="134" y="4"/>
                  </a:cubicBezTo>
                  <a:cubicBezTo>
                    <a:pt x="137" y="5"/>
                    <a:pt x="139" y="4"/>
                    <a:pt x="142" y="7"/>
                  </a:cubicBezTo>
                  <a:lnTo>
                    <a:pt x="142" y="6"/>
                  </a:lnTo>
                  <a:lnTo>
                    <a:pt x="143" y="8"/>
                  </a:lnTo>
                  <a:cubicBezTo>
                    <a:pt x="145" y="7"/>
                    <a:pt x="147" y="9"/>
                    <a:pt x="149" y="10"/>
                  </a:cubicBezTo>
                  <a:cubicBezTo>
                    <a:pt x="151" y="11"/>
                    <a:pt x="153" y="13"/>
                    <a:pt x="154" y="15"/>
                  </a:cubicBezTo>
                  <a:cubicBezTo>
                    <a:pt x="161" y="11"/>
                    <a:pt x="169" y="8"/>
                    <a:pt x="177" y="10"/>
                  </a:cubicBezTo>
                  <a:cubicBezTo>
                    <a:pt x="185" y="10"/>
                    <a:pt x="192" y="17"/>
                    <a:pt x="195" y="24"/>
                  </a:cubicBezTo>
                  <a:cubicBezTo>
                    <a:pt x="197" y="27"/>
                    <a:pt x="200" y="29"/>
                    <a:pt x="203" y="29"/>
                  </a:cubicBezTo>
                  <a:cubicBezTo>
                    <a:pt x="209" y="24"/>
                    <a:pt x="218" y="21"/>
                    <a:pt x="225" y="23"/>
                  </a:cubicBezTo>
                  <a:cubicBezTo>
                    <a:pt x="234" y="27"/>
                    <a:pt x="241" y="33"/>
                    <a:pt x="247" y="40"/>
                  </a:cubicBezTo>
                  <a:cubicBezTo>
                    <a:pt x="253" y="39"/>
                    <a:pt x="256" y="44"/>
                    <a:pt x="260" y="48"/>
                  </a:cubicBezTo>
                  <a:lnTo>
                    <a:pt x="261" y="48"/>
                  </a:lnTo>
                  <a:cubicBezTo>
                    <a:pt x="266" y="54"/>
                    <a:pt x="272" y="63"/>
                    <a:pt x="274" y="72"/>
                  </a:cubicBezTo>
                  <a:cubicBezTo>
                    <a:pt x="276" y="73"/>
                    <a:pt x="276" y="76"/>
                    <a:pt x="276" y="78"/>
                  </a:cubicBezTo>
                  <a:lnTo>
                    <a:pt x="277" y="78"/>
                  </a:lnTo>
                  <a:cubicBezTo>
                    <a:pt x="278" y="81"/>
                    <a:pt x="278" y="88"/>
                    <a:pt x="278" y="92"/>
                  </a:cubicBezTo>
                  <a:lnTo>
                    <a:pt x="279" y="92"/>
                  </a:lnTo>
                  <a:cubicBezTo>
                    <a:pt x="278" y="93"/>
                    <a:pt x="278" y="97"/>
                    <a:pt x="277" y="100"/>
                  </a:cubicBezTo>
                  <a:lnTo>
                    <a:pt x="276" y="100"/>
                  </a:lnTo>
                  <a:cubicBezTo>
                    <a:pt x="278" y="81"/>
                    <a:pt x="270" y="63"/>
                    <a:pt x="259" y="51"/>
                  </a:cubicBezTo>
                  <a:cubicBezTo>
                    <a:pt x="257" y="48"/>
                    <a:pt x="253" y="45"/>
                    <a:pt x="250" y="44"/>
                  </a:cubicBezTo>
                  <a:cubicBezTo>
                    <a:pt x="252" y="46"/>
                    <a:pt x="253" y="49"/>
                    <a:pt x="256" y="51"/>
                  </a:cubicBezTo>
                  <a:cubicBezTo>
                    <a:pt x="256" y="51"/>
                    <a:pt x="257" y="51"/>
                    <a:pt x="257" y="52"/>
                  </a:cubicBezTo>
                  <a:lnTo>
                    <a:pt x="258" y="51"/>
                  </a:lnTo>
                  <a:cubicBezTo>
                    <a:pt x="256" y="53"/>
                    <a:pt x="259" y="52"/>
                    <a:pt x="259" y="54"/>
                  </a:cubicBezTo>
                  <a:lnTo>
                    <a:pt x="259" y="53"/>
                  </a:lnTo>
                  <a:cubicBezTo>
                    <a:pt x="261" y="56"/>
                    <a:pt x="261" y="59"/>
                    <a:pt x="262" y="61"/>
                  </a:cubicBezTo>
                  <a:cubicBezTo>
                    <a:pt x="267" y="67"/>
                    <a:pt x="266" y="74"/>
                    <a:pt x="268" y="81"/>
                  </a:cubicBezTo>
                  <a:cubicBezTo>
                    <a:pt x="266" y="85"/>
                    <a:pt x="268" y="93"/>
                    <a:pt x="265" y="97"/>
                  </a:cubicBezTo>
                  <a:cubicBezTo>
                    <a:pt x="264" y="100"/>
                    <a:pt x="264" y="103"/>
                    <a:pt x="262" y="105"/>
                  </a:cubicBezTo>
                  <a:lnTo>
                    <a:pt x="260" y="105"/>
                  </a:lnTo>
                  <a:cubicBezTo>
                    <a:pt x="265" y="94"/>
                    <a:pt x="266" y="82"/>
                    <a:pt x="262" y="69"/>
                  </a:cubicBezTo>
                  <a:cubicBezTo>
                    <a:pt x="262" y="74"/>
                    <a:pt x="262" y="79"/>
                    <a:pt x="260" y="81"/>
                  </a:cubicBezTo>
                  <a:cubicBezTo>
                    <a:pt x="258" y="93"/>
                    <a:pt x="249" y="102"/>
                    <a:pt x="239" y="108"/>
                  </a:cubicBezTo>
                  <a:cubicBezTo>
                    <a:pt x="244" y="116"/>
                    <a:pt x="250" y="118"/>
                    <a:pt x="257" y="122"/>
                  </a:cubicBezTo>
                  <a:cubicBezTo>
                    <a:pt x="258" y="118"/>
                    <a:pt x="259" y="115"/>
                    <a:pt x="260" y="111"/>
                  </a:cubicBezTo>
                  <a:cubicBezTo>
                    <a:pt x="262" y="108"/>
                    <a:pt x="266" y="110"/>
                    <a:pt x="268" y="110"/>
                  </a:cubicBezTo>
                  <a:cubicBezTo>
                    <a:pt x="274" y="112"/>
                    <a:pt x="271" y="119"/>
                    <a:pt x="272" y="123"/>
                  </a:cubicBezTo>
                  <a:lnTo>
                    <a:pt x="279" y="124"/>
                  </a:lnTo>
                  <a:cubicBezTo>
                    <a:pt x="281" y="119"/>
                    <a:pt x="283" y="112"/>
                    <a:pt x="288" y="111"/>
                  </a:cubicBezTo>
                  <a:cubicBezTo>
                    <a:pt x="289" y="112"/>
                    <a:pt x="290" y="112"/>
                    <a:pt x="290" y="113"/>
                  </a:cubicBezTo>
                  <a:cubicBezTo>
                    <a:pt x="290" y="119"/>
                    <a:pt x="291" y="126"/>
                    <a:pt x="291" y="132"/>
                  </a:cubicBezTo>
                  <a:cubicBezTo>
                    <a:pt x="294" y="132"/>
                    <a:pt x="295" y="133"/>
                    <a:pt x="298" y="133"/>
                  </a:cubicBezTo>
                  <a:cubicBezTo>
                    <a:pt x="302" y="134"/>
                    <a:pt x="306" y="137"/>
                    <a:pt x="308" y="141"/>
                  </a:cubicBezTo>
                  <a:cubicBezTo>
                    <a:pt x="308" y="144"/>
                    <a:pt x="308" y="145"/>
                    <a:pt x="309" y="148"/>
                  </a:cubicBezTo>
                  <a:cubicBezTo>
                    <a:pt x="308" y="148"/>
                    <a:pt x="307" y="150"/>
                    <a:pt x="308" y="150"/>
                  </a:cubicBezTo>
                  <a:cubicBezTo>
                    <a:pt x="302" y="157"/>
                    <a:pt x="295" y="162"/>
                    <a:pt x="286" y="165"/>
                  </a:cubicBezTo>
                  <a:cubicBezTo>
                    <a:pt x="284" y="168"/>
                    <a:pt x="280" y="168"/>
                    <a:pt x="277" y="170"/>
                  </a:cubicBezTo>
                  <a:cubicBezTo>
                    <a:pt x="259" y="177"/>
                    <a:pt x="251" y="197"/>
                    <a:pt x="244" y="214"/>
                  </a:cubicBezTo>
                  <a:cubicBezTo>
                    <a:pt x="240" y="226"/>
                    <a:pt x="235" y="239"/>
                    <a:pt x="229" y="250"/>
                  </a:cubicBezTo>
                  <a:lnTo>
                    <a:pt x="228" y="250"/>
                  </a:lnTo>
                  <a:cubicBezTo>
                    <a:pt x="225" y="256"/>
                    <a:pt x="220" y="258"/>
                    <a:pt x="217" y="264"/>
                  </a:cubicBezTo>
                  <a:cubicBezTo>
                    <a:pt x="212" y="272"/>
                    <a:pt x="208" y="280"/>
                    <a:pt x="202" y="286"/>
                  </a:cubicBezTo>
                  <a:cubicBezTo>
                    <a:pt x="208" y="289"/>
                    <a:pt x="215" y="288"/>
                    <a:pt x="221" y="289"/>
                  </a:cubicBezTo>
                  <a:cubicBezTo>
                    <a:pt x="223" y="291"/>
                    <a:pt x="227" y="286"/>
                    <a:pt x="229" y="289"/>
                  </a:cubicBezTo>
                  <a:cubicBezTo>
                    <a:pt x="239" y="289"/>
                    <a:pt x="251" y="285"/>
                    <a:pt x="262" y="284"/>
                  </a:cubicBezTo>
                  <a:cubicBezTo>
                    <a:pt x="264" y="282"/>
                    <a:pt x="265" y="285"/>
                    <a:pt x="268" y="282"/>
                  </a:cubicBezTo>
                  <a:cubicBezTo>
                    <a:pt x="272" y="282"/>
                    <a:pt x="276" y="284"/>
                    <a:pt x="280" y="283"/>
                  </a:cubicBezTo>
                  <a:cubicBezTo>
                    <a:pt x="283" y="284"/>
                    <a:pt x="285" y="283"/>
                    <a:pt x="288" y="282"/>
                  </a:cubicBezTo>
                  <a:cubicBezTo>
                    <a:pt x="292" y="277"/>
                    <a:pt x="294" y="269"/>
                    <a:pt x="293" y="263"/>
                  </a:cubicBezTo>
                  <a:cubicBezTo>
                    <a:pt x="294" y="259"/>
                    <a:pt x="300" y="258"/>
                    <a:pt x="302" y="254"/>
                  </a:cubicBezTo>
                  <a:cubicBezTo>
                    <a:pt x="304" y="247"/>
                    <a:pt x="298" y="240"/>
                    <a:pt x="304" y="236"/>
                  </a:cubicBezTo>
                  <a:cubicBezTo>
                    <a:pt x="306" y="235"/>
                    <a:pt x="310" y="234"/>
                    <a:pt x="312" y="235"/>
                  </a:cubicBezTo>
                  <a:lnTo>
                    <a:pt x="314" y="237"/>
                  </a:lnTo>
                  <a:cubicBezTo>
                    <a:pt x="315" y="237"/>
                    <a:pt x="315" y="236"/>
                    <a:pt x="314" y="235"/>
                  </a:cubicBezTo>
                  <a:cubicBezTo>
                    <a:pt x="313" y="226"/>
                    <a:pt x="318" y="211"/>
                    <a:pt x="307" y="205"/>
                  </a:cubicBezTo>
                  <a:cubicBezTo>
                    <a:pt x="306" y="204"/>
                    <a:pt x="304" y="203"/>
                    <a:pt x="305" y="201"/>
                  </a:cubicBezTo>
                  <a:cubicBezTo>
                    <a:pt x="305" y="200"/>
                    <a:pt x="306" y="199"/>
                    <a:pt x="306" y="199"/>
                  </a:cubicBezTo>
                  <a:cubicBezTo>
                    <a:pt x="318" y="200"/>
                    <a:pt x="331" y="199"/>
                    <a:pt x="342" y="199"/>
                  </a:cubicBezTo>
                  <a:cubicBezTo>
                    <a:pt x="346" y="200"/>
                    <a:pt x="350" y="200"/>
                    <a:pt x="355" y="199"/>
                  </a:cubicBezTo>
                  <a:lnTo>
                    <a:pt x="357" y="201"/>
                  </a:lnTo>
                  <a:cubicBezTo>
                    <a:pt x="357" y="203"/>
                    <a:pt x="358" y="205"/>
                    <a:pt x="355" y="206"/>
                  </a:cubicBezTo>
                  <a:cubicBezTo>
                    <a:pt x="350" y="206"/>
                    <a:pt x="344" y="210"/>
                    <a:pt x="342" y="216"/>
                  </a:cubicBezTo>
                  <a:cubicBezTo>
                    <a:pt x="341" y="225"/>
                    <a:pt x="343" y="238"/>
                    <a:pt x="344" y="249"/>
                  </a:cubicBezTo>
                  <a:cubicBezTo>
                    <a:pt x="349" y="248"/>
                    <a:pt x="355" y="252"/>
                    <a:pt x="357" y="257"/>
                  </a:cubicBezTo>
                  <a:cubicBezTo>
                    <a:pt x="358" y="260"/>
                    <a:pt x="356" y="263"/>
                    <a:pt x="355" y="265"/>
                  </a:cubicBezTo>
                  <a:lnTo>
                    <a:pt x="354" y="265"/>
                  </a:lnTo>
                  <a:cubicBezTo>
                    <a:pt x="356" y="266"/>
                    <a:pt x="358" y="268"/>
                    <a:pt x="358" y="271"/>
                  </a:cubicBezTo>
                  <a:cubicBezTo>
                    <a:pt x="357" y="272"/>
                    <a:pt x="357" y="274"/>
                    <a:pt x="357" y="275"/>
                  </a:cubicBezTo>
                  <a:cubicBezTo>
                    <a:pt x="359" y="276"/>
                    <a:pt x="362" y="274"/>
                    <a:pt x="365" y="273"/>
                  </a:cubicBezTo>
                  <a:cubicBezTo>
                    <a:pt x="370" y="271"/>
                    <a:pt x="376" y="270"/>
                    <a:pt x="381" y="272"/>
                  </a:cubicBezTo>
                  <a:cubicBezTo>
                    <a:pt x="383" y="274"/>
                    <a:pt x="386" y="277"/>
                    <a:pt x="384" y="281"/>
                  </a:cubicBezTo>
                  <a:cubicBezTo>
                    <a:pt x="379" y="285"/>
                    <a:pt x="372" y="287"/>
                    <a:pt x="366" y="287"/>
                  </a:cubicBezTo>
                  <a:cubicBezTo>
                    <a:pt x="366" y="288"/>
                    <a:pt x="365" y="288"/>
                    <a:pt x="363" y="288"/>
                  </a:cubicBezTo>
                  <a:cubicBezTo>
                    <a:pt x="363" y="288"/>
                    <a:pt x="362" y="288"/>
                    <a:pt x="361" y="288"/>
                  </a:cubicBezTo>
                  <a:cubicBezTo>
                    <a:pt x="366" y="301"/>
                    <a:pt x="373" y="318"/>
                    <a:pt x="365" y="334"/>
                  </a:cubicBezTo>
                  <a:cubicBezTo>
                    <a:pt x="363" y="342"/>
                    <a:pt x="357" y="348"/>
                    <a:pt x="350" y="353"/>
                  </a:cubicBezTo>
                  <a:cubicBezTo>
                    <a:pt x="342" y="357"/>
                    <a:pt x="335" y="360"/>
                    <a:pt x="326" y="360"/>
                  </a:cubicBezTo>
                  <a:cubicBezTo>
                    <a:pt x="325" y="362"/>
                    <a:pt x="324" y="360"/>
                    <a:pt x="323" y="361"/>
                  </a:cubicBezTo>
                  <a:cubicBezTo>
                    <a:pt x="322" y="360"/>
                    <a:pt x="321" y="360"/>
                    <a:pt x="321" y="361"/>
                  </a:cubicBezTo>
                  <a:lnTo>
                    <a:pt x="321" y="360"/>
                  </a:lnTo>
                  <a:cubicBezTo>
                    <a:pt x="319" y="359"/>
                    <a:pt x="314" y="361"/>
                    <a:pt x="312" y="358"/>
                  </a:cubicBezTo>
                  <a:cubicBezTo>
                    <a:pt x="310" y="358"/>
                    <a:pt x="308" y="356"/>
                    <a:pt x="305" y="356"/>
                  </a:cubicBezTo>
                  <a:cubicBezTo>
                    <a:pt x="304" y="354"/>
                    <a:pt x="302" y="354"/>
                    <a:pt x="301" y="353"/>
                  </a:cubicBezTo>
                  <a:cubicBezTo>
                    <a:pt x="299" y="352"/>
                    <a:pt x="299" y="351"/>
                    <a:pt x="297" y="351"/>
                  </a:cubicBezTo>
                  <a:cubicBezTo>
                    <a:pt x="296" y="349"/>
                    <a:pt x="295" y="348"/>
                    <a:pt x="294" y="347"/>
                  </a:cubicBezTo>
                  <a:cubicBezTo>
                    <a:pt x="290" y="343"/>
                    <a:pt x="286" y="338"/>
                    <a:pt x="286" y="332"/>
                  </a:cubicBezTo>
                  <a:cubicBezTo>
                    <a:pt x="283" y="326"/>
                    <a:pt x="283" y="318"/>
                    <a:pt x="284" y="311"/>
                  </a:cubicBezTo>
                  <a:cubicBezTo>
                    <a:pt x="282" y="311"/>
                    <a:pt x="279" y="313"/>
                    <a:pt x="277" y="314"/>
                  </a:cubicBezTo>
                  <a:cubicBezTo>
                    <a:pt x="277" y="316"/>
                    <a:pt x="277" y="318"/>
                    <a:pt x="278" y="319"/>
                  </a:cubicBezTo>
                  <a:cubicBezTo>
                    <a:pt x="277" y="320"/>
                    <a:pt x="278" y="321"/>
                    <a:pt x="278" y="323"/>
                  </a:cubicBezTo>
                  <a:cubicBezTo>
                    <a:pt x="278" y="324"/>
                    <a:pt x="278" y="325"/>
                    <a:pt x="276" y="326"/>
                  </a:cubicBezTo>
                  <a:cubicBezTo>
                    <a:pt x="275" y="325"/>
                    <a:pt x="274" y="327"/>
                    <a:pt x="273" y="326"/>
                  </a:cubicBezTo>
                  <a:lnTo>
                    <a:pt x="272" y="327"/>
                  </a:lnTo>
                  <a:cubicBezTo>
                    <a:pt x="270" y="337"/>
                    <a:pt x="272" y="349"/>
                    <a:pt x="270" y="359"/>
                  </a:cubicBezTo>
                  <a:lnTo>
                    <a:pt x="269" y="360"/>
                  </a:lnTo>
                  <a:cubicBezTo>
                    <a:pt x="270" y="364"/>
                    <a:pt x="273" y="367"/>
                    <a:pt x="272" y="371"/>
                  </a:cubicBezTo>
                  <a:cubicBezTo>
                    <a:pt x="269" y="375"/>
                    <a:pt x="262" y="373"/>
                    <a:pt x="257" y="374"/>
                  </a:cubicBezTo>
                  <a:cubicBezTo>
                    <a:pt x="254" y="377"/>
                    <a:pt x="249" y="372"/>
                    <a:pt x="246" y="377"/>
                  </a:cubicBezTo>
                  <a:cubicBezTo>
                    <a:pt x="243" y="378"/>
                    <a:pt x="242" y="373"/>
                    <a:pt x="239" y="375"/>
                  </a:cubicBezTo>
                  <a:cubicBezTo>
                    <a:pt x="234" y="375"/>
                    <a:pt x="229" y="376"/>
                    <a:pt x="224" y="377"/>
                  </a:cubicBezTo>
                  <a:cubicBezTo>
                    <a:pt x="223" y="382"/>
                    <a:pt x="221" y="387"/>
                    <a:pt x="219" y="393"/>
                  </a:cubicBezTo>
                  <a:cubicBezTo>
                    <a:pt x="214" y="402"/>
                    <a:pt x="209" y="412"/>
                    <a:pt x="209" y="423"/>
                  </a:cubicBezTo>
                  <a:cubicBezTo>
                    <a:pt x="208" y="457"/>
                    <a:pt x="212" y="495"/>
                    <a:pt x="228" y="525"/>
                  </a:cubicBezTo>
                  <a:cubicBezTo>
                    <a:pt x="227" y="527"/>
                    <a:pt x="227" y="528"/>
                    <a:pt x="225" y="529"/>
                  </a:cubicBezTo>
                  <a:cubicBezTo>
                    <a:pt x="224" y="528"/>
                    <a:pt x="222" y="528"/>
                    <a:pt x="220" y="529"/>
                  </a:cubicBezTo>
                  <a:cubicBezTo>
                    <a:pt x="217" y="531"/>
                    <a:pt x="214" y="531"/>
                    <a:pt x="211" y="533"/>
                  </a:cubicBezTo>
                  <a:cubicBezTo>
                    <a:pt x="205" y="534"/>
                    <a:pt x="201" y="538"/>
                    <a:pt x="195" y="536"/>
                  </a:cubicBezTo>
                  <a:cubicBezTo>
                    <a:pt x="193" y="540"/>
                    <a:pt x="199" y="548"/>
                    <a:pt x="192" y="549"/>
                  </a:cubicBezTo>
                  <a:cubicBezTo>
                    <a:pt x="189" y="548"/>
                    <a:pt x="190" y="551"/>
                    <a:pt x="189" y="552"/>
                  </a:cubicBezTo>
                  <a:cubicBezTo>
                    <a:pt x="188" y="553"/>
                    <a:pt x="189" y="555"/>
                    <a:pt x="191" y="557"/>
                  </a:cubicBezTo>
                  <a:cubicBezTo>
                    <a:pt x="192" y="557"/>
                    <a:pt x="195" y="559"/>
                    <a:pt x="196" y="561"/>
                  </a:cubicBezTo>
                  <a:cubicBezTo>
                    <a:pt x="197" y="563"/>
                    <a:pt x="194" y="564"/>
                    <a:pt x="194" y="565"/>
                  </a:cubicBezTo>
                  <a:cubicBezTo>
                    <a:pt x="200" y="569"/>
                    <a:pt x="206" y="569"/>
                    <a:pt x="211" y="575"/>
                  </a:cubicBezTo>
                  <a:cubicBezTo>
                    <a:pt x="218" y="577"/>
                    <a:pt x="228" y="577"/>
                    <a:pt x="234" y="580"/>
                  </a:cubicBezTo>
                  <a:cubicBezTo>
                    <a:pt x="240" y="582"/>
                    <a:pt x="246" y="583"/>
                    <a:pt x="251" y="584"/>
                  </a:cubicBezTo>
                  <a:cubicBezTo>
                    <a:pt x="254" y="587"/>
                    <a:pt x="251" y="590"/>
                    <a:pt x="249" y="593"/>
                  </a:cubicBezTo>
                  <a:cubicBezTo>
                    <a:pt x="247" y="594"/>
                    <a:pt x="244" y="598"/>
                    <a:pt x="242" y="599"/>
                  </a:cubicBezTo>
                  <a:cubicBezTo>
                    <a:pt x="237" y="600"/>
                    <a:pt x="243" y="606"/>
                    <a:pt x="237" y="605"/>
                  </a:cubicBezTo>
                  <a:cubicBezTo>
                    <a:pt x="225" y="611"/>
                    <a:pt x="213" y="613"/>
                    <a:pt x="199" y="611"/>
                  </a:cubicBezTo>
                  <a:cubicBezTo>
                    <a:pt x="182" y="611"/>
                    <a:pt x="167" y="610"/>
                    <a:pt x="152" y="608"/>
                  </a:cubicBezTo>
                  <a:cubicBezTo>
                    <a:pt x="150" y="606"/>
                    <a:pt x="150" y="610"/>
                    <a:pt x="148" y="607"/>
                  </a:cubicBezTo>
                  <a:cubicBezTo>
                    <a:pt x="139" y="608"/>
                    <a:pt x="126" y="610"/>
                    <a:pt x="117" y="610"/>
                  </a:cubicBezTo>
                  <a:cubicBezTo>
                    <a:pt x="113" y="608"/>
                    <a:pt x="110" y="608"/>
                    <a:pt x="106" y="606"/>
                  </a:cubicBezTo>
                  <a:cubicBezTo>
                    <a:pt x="103" y="608"/>
                    <a:pt x="100" y="611"/>
                    <a:pt x="96" y="612"/>
                  </a:cubicBezTo>
                  <a:cubicBezTo>
                    <a:pt x="95" y="610"/>
                    <a:pt x="94" y="607"/>
                    <a:pt x="93" y="605"/>
                  </a:cubicBezTo>
                  <a:cubicBezTo>
                    <a:pt x="91" y="605"/>
                    <a:pt x="92" y="603"/>
                    <a:pt x="91" y="602"/>
                  </a:cubicBezTo>
                  <a:cubicBezTo>
                    <a:pt x="91" y="599"/>
                    <a:pt x="93" y="598"/>
                    <a:pt x="94" y="596"/>
                  </a:cubicBezTo>
                  <a:cubicBezTo>
                    <a:pt x="98" y="586"/>
                    <a:pt x="102" y="575"/>
                    <a:pt x="100" y="565"/>
                  </a:cubicBezTo>
                  <a:cubicBezTo>
                    <a:pt x="100" y="560"/>
                    <a:pt x="100" y="555"/>
                    <a:pt x="100" y="550"/>
                  </a:cubicBezTo>
                  <a:cubicBezTo>
                    <a:pt x="79" y="546"/>
                    <a:pt x="61" y="543"/>
                    <a:pt x="41" y="536"/>
                  </a:cubicBezTo>
                  <a:cubicBezTo>
                    <a:pt x="40" y="537"/>
                    <a:pt x="36" y="535"/>
                    <a:pt x="35" y="535"/>
                  </a:cubicBezTo>
                  <a:cubicBezTo>
                    <a:pt x="28" y="534"/>
                    <a:pt x="20" y="531"/>
                    <a:pt x="14" y="527"/>
                  </a:cubicBezTo>
                  <a:cubicBezTo>
                    <a:pt x="11" y="526"/>
                    <a:pt x="6" y="522"/>
                    <a:pt x="2" y="522"/>
                  </a:cubicBezTo>
                  <a:cubicBezTo>
                    <a:pt x="0" y="519"/>
                    <a:pt x="0" y="515"/>
                    <a:pt x="2" y="511"/>
                  </a:cubicBezTo>
                  <a:cubicBezTo>
                    <a:pt x="10" y="491"/>
                    <a:pt x="22" y="471"/>
                    <a:pt x="32" y="452"/>
                  </a:cubicBezTo>
                  <a:cubicBezTo>
                    <a:pt x="37" y="440"/>
                    <a:pt x="43" y="429"/>
                    <a:pt x="48" y="416"/>
                  </a:cubicBezTo>
                  <a:lnTo>
                    <a:pt x="50" y="410"/>
                  </a:lnTo>
                  <a:cubicBezTo>
                    <a:pt x="48" y="408"/>
                    <a:pt x="44" y="405"/>
                    <a:pt x="45" y="401"/>
                  </a:cubicBezTo>
                  <a:cubicBezTo>
                    <a:pt x="50" y="386"/>
                    <a:pt x="53" y="374"/>
                    <a:pt x="56" y="359"/>
                  </a:cubicBezTo>
                  <a:cubicBezTo>
                    <a:pt x="54" y="350"/>
                    <a:pt x="52" y="340"/>
                    <a:pt x="51" y="331"/>
                  </a:cubicBezTo>
                  <a:cubicBezTo>
                    <a:pt x="51" y="311"/>
                    <a:pt x="59" y="293"/>
                    <a:pt x="65" y="274"/>
                  </a:cubicBezTo>
                  <a:cubicBezTo>
                    <a:pt x="62" y="273"/>
                    <a:pt x="59" y="274"/>
                    <a:pt x="56" y="273"/>
                  </a:cubicBezTo>
                  <a:cubicBezTo>
                    <a:pt x="53" y="280"/>
                    <a:pt x="49" y="289"/>
                    <a:pt x="40" y="290"/>
                  </a:cubicBezTo>
                  <a:lnTo>
                    <a:pt x="38" y="289"/>
                  </a:lnTo>
                  <a:cubicBezTo>
                    <a:pt x="45" y="286"/>
                    <a:pt x="51" y="280"/>
                    <a:pt x="52" y="273"/>
                  </a:cubicBezTo>
                  <a:cubicBezTo>
                    <a:pt x="51" y="273"/>
                    <a:pt x="50" y="275"/>
                    <a:pt x="48" y="276"/>
                  </a:cubicBezTo>
                  <a:cubicBezTo>
                    <a:pt x="45" y="278"/>
                    <a:pt x="42" y="280"/>
                    <a:pt x="37" y="280"/>
                  </a:cubicBezTo>
                  <a:cubicBezTo>
                    <a:pt x="39" y="278"/>
                    <a:pt x="42" y="276"/>
                    <a:pt x="45" y="274"/>
                  </a:cubicBezTo>
                  <a:cubicBezTo>
                    <a:pt x="44" y="273"/>
                    <a:pt x="44" y="274"/>
                    <a:pt x="43" y="274"/>
                  </a:cubicBezTo>
                  <a:cubicBezTo>
                    <a:pt x="42" y="275"/>
                    <a:pt x="39" y="273"/>
                    <a:pt x="38" y="274"/>
                  </a:cubicBezTo>
                  <a:cubicBezTo>
                    <a:pt x="36" y="273"/>
                    <a:pt x="32" y="272"/>
                    <a:pt x="31" y="270"/>
                  </a:cubicBezTo>
                  <a:cubicBezTo>
                    <a:pt x="30" y="268"/>
                    <a:pt x="29" y="266"/>
                    <a:pt x="29" y="264"/>
                  </a:cubicBezTo>
                  <a:cubicBezTo>
                    <a:pt x="25" y="265"/>
                    <a:pt x="24" y="269"/>
                    <a:pt x="21" y="271"/>
                  </a:cubicBezTo>
                  <a:lnTo>
                    <a:pt x="20" y="270"/>
                  </a:lnTo>
                  <a:cubicBezTo>
                    <a:pt x="23" y="265"/>
                    <a:pt x="27" y="263"/>
                    <a:pt x="29" y="257"/>
                  </a:cubicBezTo>
                  <a:cubicBezTo>
                    <a:pt x="25" y="255"/>
                    <a:pt x="23" y="257"/>
                    <a:pt x="18" y="255"/>
                  </a:cubicBezTo>
                  <a:cubicBezTo>
                    <a:pt x="7" y="249"/>
                    <a:pt x="5" y="237"/>
                    <a:pt x="6" y="226"/>
                  </a:cubicBezTo>
                  <a:cubicBezTo>
                    <a:pt x="7" y="218"/>
                    <a:pt x="10" y="210"/>
                    <a:pt x="16" y="205"/>
                  </a:cubicBezTo>
                  <a:cubicBezTo>
                    <a:pt x="12" y="205"/>
                    <a:pt x="9" y="204"/>
                    <a:pt x="5" y="204"/>
                  </a:cubicBezTo>
                  <a:cubicBezTo>
                    <a:pt x="6" y="202"/>
                    <a:pt x="9" y="203"/>
                    <a:pt x="11" y="202"/>
                  </a:cubicBezTo>
                  <a:cubicBezTo>
                    <a:pt x="15" y="201"/>
                    <a:pt x="20" y="202"/>
                    <a:pt x="24" y="200"/>
                  </a:cubicBezTo>
                  <a:cubicBezTo>
                    <a:pt x="19" y="196"/>
                    <a:pt x="18" y="191"/>
                    <a:pt x="14" y="186"/>
                  </a:cubicBezTo>
                  <a:cubicBezTo>
                    <a:pt x="14" y="185"/>
                    <a:pt x="13" y="183"/>
                    <a:pt x="15" y="183"/>
                  </a:cubicBezTo>
                  <a:cubicBezTo>
                    <a:pt x="16" y="183"/>
                    <a:pt x="16" y="185"/>
                    <a:pt x="16" y="186"/>
                  </a:cubicBezTo>
                  <a:cubicBezTo>
                    <a:pt x="20" y="191"/>
                    <a:pt x="23" y="196"/>
                    <a:pt x="29" y="199"/>
                  </a:cubicBezTo>
                  <a:cubicBezTo>
                    <a:pt x="29" y="197"/>
                    <a:pt x="27" y="195"/>
                    <a:pt x="27" y="193"/>
                  </a:cubicBezTo>
                  <a:cubicBezTo>
                    <a:pt x="27" y="192"/>
                    <a:pt x="28" y="191"/>
                    <a:pt x="26" y="190"/>
                  </a:cubicBezTo>
                  <a:cubicBezTo>
                    <a:pt x="27" y="185"/>
                    <a:pt x="29" y="181"/>
                    <a:pt x="32" y="177"/>
                  </a:cubicBezTo>
                  <a:cubicBezTo>
                    <a:pt x="36" y="175"/>
                    <a:pt x="40" y="172"/>
                    <a:pt x="44" y="173"/>
                  </a:cubicBezTo>
                  <a:cubicBezTo>
                    <a:pt x="40" y="171"/>
                    <a:pt x="34" y="171"/>
                    <a:pt x="31" y="168"/>
                  </a:cubicBezTo>
                  <a:cubicBezTo>
                    <a:pt x="30" y="168"/>
                    <a:pt x="30" y="167"/>
                    <a:pt x="30" y="166"/>
                  </a:cubicBezTo>
                  <a:cubicBezTo>
                    <a:pt x="32" y="168"/>
                    <a:pt x="34" y="168"/>
                    <a:pt x="36" y="167"/>
                  </a:cubicBezTo>
                  <a:lnTo>
                    <a:pt x="37" y="168"/>
                  </a:lnTo>
                  <a:cubicBezTo>
                    <a:pt x="39" y="168"/>
                    <a:pt x="41" y="169"/>
                    <a:pt x="43" y="169"/>
                  </a:cubicBezTo>
                  <a:cubicBezTo>
                    <a:pt x="44" y="168"/>
                    <a:pt x="47" y="171"/>
                    <a:pt x="47" y="167"/>
                  </a:cubicBezTo>
                  <a:cubicBezTo>
                    <a:pt x="45" y="168"/>
                    <a:pt x="47" y="166"/>
                    <a:pt x="45" y="165"/>
                  </a:cubicBezTo>
                  <a:cubicBezTo>
                    <a:pt x="45" y="161"/>
                    <a:pt x="40" y="159"/>
                    <a:pt x="39" y="157"/>
                  </a:cubicBezTo>
                  <a:cubicBezTo>
                    <a:pt x="37" y="154"/>
                    <a:pt x="35" y="153"/>
                    <a:pt x="35" y="150"/>
                  </a:cubicBezTo>
                  <a:cubicBezTo>
                    <a:pt x="34" y="149"/>
                    <a:pt x="33" y="148"/>
                    <a:pt x="33" y="146"/>
                  </a:cubicBezTo>
                  <a:cubicBezTo>
                    <a:pt x="31" y="140"/>
                    <a:pt x="31" y="132"/>
                    <a:pt x="37" y="129"/>
                  </a:cubicBezTo>
                  <a:cubicBezTo>
                    <a:pt x="34" y="126"/>
                    <a:pt x="34" y="122"/>
                    <a:pt x="32" y="120"/>
                  </a:cubicBezTo>
                  <a:cubicBezTo>
                    <a:pt x="32" y="117"/>
                    <a:pt x="30" y="113"/>
                    <a:pt x="31" y="109"/>
                  </a:cubicBezTo>
                  <a:cubicBezTo>
                    <a:pt x="32" y="107"/>
                    <a:pt x="33" y="103"/>
                    <a:pt x="35" y="102"/>
                  </a:cubicBezTo>
                  <a:cubicBezTo>
                    <a:pt x="37" y="101"/>
                    <a:pt x="40" y="101"/>
                    <a:pt x="41" y="100"/>
                  </a:cubicBezTo>
                  <a:cubicBezTo>
                    <a:pt x="38" y="98"/>
                    <a:pt x="39" y="94"/>
                    <a:pt x="38" y="92"/>
                  </a:cubicBezTo>
                  <a:cubicBezTo>
                    <a:pt x="38" y="87"/>
                    <a:pt x="39" y="81"/>
                    <a:pt x="42" y="77"/>
                  </a:cubicBezTo>
                  <a:cubicBezTo>
                    <a:pt x="42" y="76"/>
                    <a:pt x="43" y="74"/>
                    <a:pt x="44" y="72"/>
                  </a:cubicBezTo>
                  <a:cubicBezTo>
                    <a:pt x="49" y="64"/>
                    <a:pt x="57" y="59"/>
                    <a:pt x="67" y="58"/>
                  </a:cubicBezTo>
                  <a:lnTo>
                    <a:pt x="67" y="59"/>
                  </a:lnTo>
                  <a:cubicBezTo>
                    <a:pt x="70" y="58"/>
                    <a:pt x="75" y="59"/>
                    <a:pt x="79" y="60"/>
                  </a:cubicBezTo>
                  <a:cubicBezTo>
                    <a:pt x="78" y="52"/>
                    <a:pt x="76" y="45"/>
                    <a:pt x="79" y="37"/>
                  </a:cubicBezTo>
                  <a:lnTo>
                    <a:pt x="80" y="37"/>
                  </a:lnTo>
                  <a:cubicBezTo>
                    <a:pt x="80" y="42"/>
                    <a:pt x="78" y="53"/>
                    <a:pt x="82" y="59"/>
                  </a:cubicBezTo>
                  <a:cubicBezTo>
                    <a:pt x="84" y="55"/>
                    <a:pt x="83" y="49"/>
                    <a:pt x="89" y="47"/>
                  </a:cubicBezTo>
                  <a:cubicBezTo>
                    <a:pt x="91" y="48"/>
                    <a:pt x="93" y="47"/>
                    <a:pt x="95" y="49"/>
                  </a:cubicBezTo>
                  <a:cubicBezTo>
                    <a:pt x="95" y="44"/>
                    <a:pt x="95" y="37"/>
                    <a:pt x="99" y="34"/>
                  </a:cubicBezTo>
                  <a:lnTo>
                    <a:pt x="100" y="34"/>
                  </a:lnTo>
                  <a:cubicBezTo>
                    <a:pt x="93" y="30"/>
                    <a:pt x="86" y="30"/>
                    <a:pt x="79" y="24"/>
                  </a:cubicBezTo>
                  <a:cubicBezTo>
                    <a:pt x="78" y="25"/>
                    <a:pt x="77" y="24"/>
                    <a:pt x="77" y="23"/>
                  </a:cubicBezTo>
                  <a:cubicBezTo>
                    <a:pt x="79" y="25"/>
                    <a:pt x="81" y="23"/>
                    <a:pt x="83" y="25"/>
                  </a:cubicBezTo>
                  <a:cubicBezTo>
                    <a:pt x="84" y="24"/>
                    <a:pt x="84" y="26"/>
                    <a:pt x="85" y="26"/>
                  </a:cubicBezTo>
                  <a:lnTo>
                    <a:pt x="85" y="25"/>
                  </a:lnTo>
                  <a:cubicBezTo>
                    <a:pt x="90" y="27"/>
                    <a:pt x="96" y="29"/>
                    <a:pt x="101" y="30"/>
                  </a:cubicBezTo>
                  <a:cubicBezTo>
                    <a:pt x="102" y="31"/>
                    <a:pt x="103" y="30"/>
                    <a:pt x="104" y="30"/>
                  </a:cubicBezTo>
                  <a:cubicBezTo>
                    <a:pt x="102" y="23"/>
                    <a:pt x="98" y="18"/>
                    <a:pt x="93" y="12"/>
                  </a:cubicBezTo>
                  <a:cubicBezTo>
                    <a:pt x="92" y="11"/>
                    <a:pt x="92" y="11"/>
                    <a:pt x="92" y="10"/>
                  </a:cubicBezTo>
                  <a:cubicBezTo>
                    <a:pt x="90" y="7"/>
                    <a:pt x="86" y="4"/>
                    <a:pt x="83" y="1"/>
                  </a:cubicBezTo>
                  <a:lnTo>
                    <a:pt x="83" y="0"/>
                  </a:lnTo>
                  <a:lnTo>
                    <a:pt x="92" y="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58" name="Freeform 237">
              <a:extLst>
                <a:ext uri="{FF2B5EF4-FFF2-40B4-BE49-F238E27FC236}">
                  <a16:creationId xmlns:a16="http://schemas.microsoft.com/office/drawing/2014/main" id="{2A093E2F-C12E-0A84-CE62-32D9D6DBC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377"/>
              <a:ext cx="702" cy="772"/>
            </a:xfrm>
            <a:custGeom>
              <a:avLst/>
              <a:gdLst>
                <a:gd name="T0" fmla="*/ 3290 w 249"/>
                <a:gd name="T1" fmla="*/ 293 h 274"/>
                <a:gd name="T2" fmla="*/ 4077 w 249"/>
                <a:gd name="T3" fmla="*/ 468 h 274"/>
                <a:gd name="T4" fmla="*/ 5579 w 249"/>
                <a:gd name="T5" fmla="*/ 1414 h 274"/>
                <a:gd name="T6" fmla="*/ 5111 w 249"/>
                <a:gd name="T7" fmla="*/ 1769 h 274"/>
                <a:gd name="T8" fmla="*/ 4951 w 249"/>
                <a:gd name="T9" fmla="*/ 1206 h 274"/>
                <a:gd name="T10" fmla="*/ 4863 w 249"/>
                <a:gd name="T11" fmla="*/ 1206 h 274"/>
                <a:gd name="T12" fmla="*/ 5024 w 249"/>
                <a:gd name="T13" fmla="*/ 1747 h 274"/>
                <a:gd name="T14" fmla="*/ 4815 w 249"/>
                <a:gd name="T15" fmla="*/ 1454 h 274"/>
                <a:gd name="T16" fmla="*/ 4776 w 249"/>
                <a:gd name="T17" fmla="*/ 1524 h 274"/>
                <a:gd name="T18" fmla="*/ 4776 w 249"/>
                <a:gd name="T19" fmla="*/ 1564 h 274"/>
                <a:gd name="T20" fmla="*/ 4863 w 249"/>
                <a:gd name="T21" fmla="*/ 1922 h 274"/>
                <a:gd name="T22" fmla="*/ 4277 w 249"/>
                <a:gd name="T23" fmla="*/ 2127 h 274"/>
                <a:gd name="T24" fmla="*/ 3989 w 249"/>
                <a:gd name="T25" fmla="*/ 2460 h 274"/>
                <a:gd name="T26" fmla="*/ 3744 w 249"/>
                <a:gd name="T27" fmla="*/ 2818 h 274"/>
                <a:gd name="T28" fmla="*/ 3583 w 249"/>
                <a:gd name="T29" fmla="*/ 3263 h 274"/>
                <a:gd name="T30" fmla="*/ 3631 w 249"/>
                <a:gd name="T31" fmla="*/ 3246 h 274"/>
                <a:gd name="T32" fmla="*/ 3696 w 249"/>
                <a:gd name="T33" fmla="*/ 3398 h 274"/>
                <a:gd name="T34" fmla="*/ 3783 w 249"/>
                <a:gd name="T35" fmla="*/ 3804 h 274"/>
                <a:gd name="T36" fmla="*/ 3783 w 249"/>
                <a:gd name="T37" fmla="*/ 4945 h 274"/>
                <a:gd name="T38" fmla="*/ 3315 w 249"/>
                <a:gd name="T39" fmla="*/ 5193 h 274"/>
                <a:gd name="T40" fmla="*/ 3290 w 249"/>
                <a:gd name="T41" fmla="*/ 5748 h 274"/>
                <a:gd name="T42" fmla="*/ 3180 w 249"/>
                <a:gd name="T43" fmla="*/ 5883 h 274"/>
                <a:gd name="T44" fmla="*/ 3163 w 249"/>
                <a:gd name="T45" fmla="*/ 5883 h 274"/>
                <a:gd name="T46" fmla="*/ 2241 w 249"/>
                <a:gd name="T47" fmla="*/ 5525 h 274"/>
                <a:gd name="T48" fmla="*/ 2019 w 249"/>
                <a:gd name="T49" fmla="*/ 5612 h 274"/>
                <a:gd name="T50" fmla="*/ 1971 w 249"/>
                <a:gd name="T51" fmla="*/ 5612 h 274"/>
                <a:gd name="T52" fmla="*/ 1948 w 249"/>
                <a:gd name="T53" fmla="*/ 5590 h 274"/>
                <a:gd name="T54" fmla="*/ 1477 w 249"/>
                <a:gd name="T55" fmla="*/ 5660 h 274"/>
                <a:gd name="T56" fmla="*/ 1035 w 249"/>
                <a:gd name="T57" fmla="*/ 5748 h 274"/>
                <a:gd name="T58" fmla="*/ 1009 w 249"/>
                <a:gd name="T59" fmla="*/ 5748 h 274"/>
                <a:gd name="T60" fmla="*/ 987 w 249"/>
                <a:gd name="T61" fmla="*/ 5770 h 274"/>
                <a:gd name="T62" fmla="*/ 555 w 249"/>
                <a:gd name="T63" fmla="*/ 5770 h 274"/>
                <a:gd name="T64" fmla="*/ 716 w 249"/>
                <a:gd name="T65" fmla="*/ 5525 h 274"/>
                <a:gd name="T66" fmla="*/ 110 w 249"/>
                <a:gd name="T67" fmla="*/ 5303 h 274"/>
                <a:gd name="T68" fmla="*/ 555 w 249"/>
                <a:gd name="T69" fmla="*/ 4429 h 274"/>
                <a:gd name="T70" fmla="*/ 603 w 249"/>
                <a:gd name="T71" fmla="*/ 3891 h 274"/>
                <a:gd name="T72" fmla="*/ 1057 w 249"/>
                <a:gd name="T73" fmla="*/ 3739 h 274"/>
                <a:gd name="T74" fmla="*/ 803 w 249"/>
                <a:gd name="T75" fmla="*/ 3358 h 274"/>
                <a:gd name="T76" fmla="*/ 787 w 249"/>
                <a:gd name="T77" fmla="*/ 2795 h 274"/>
                <a:gd name="T78" fmla="*/ 787 w 249"/>
                <a:gd name="T79" fmla="*/ 2215 h 274"/>
                <a:gd name="T80" fmla="*/ 1009 w 249"/>
                <a:gd name="T81" fmla="*/ 1366 h 274"/>
                <a:gd name="T82" fmla="*/ 1773 w 249"/>
                <a:gd name="T83" fmla="*/ 1254 h 274"/>
                <a:gd name="T84" fmla="*/ 1948 w 249"/>
                <a:gd name="T85" fmla="*/ 1048 h 274"/>
                <a:gd name="T86" fmla="*/ 2106 w 249"/>
                <a:gd name="T87" fmla="*/ 690 h 274"/>
                <a:gd name="T88" fmla="*/ 2661 w 249"/>
                <a:gd name="T89" fmla="*/ 23 h 274"/>
                <a:gd name="T90" fmla="*/ 2757 w 249"/>
                <a:gd name="T91" fmla="*/ 0 h 274"/>
                <a:gd name="T92" fmla="*/ 3028 w 249"/>
                <a:gd name="T93" fmla="*/ 87 h 274"/>
                <a:gd name="T94" fmla="*/ 3028 w 249"/>
                <a:gd name="T95" fmla="*/ 87 h 2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9"/>
                <a:gd name="T145" fmla="*/ 0 h 274"/>
                <a:gd name="T146" fmla="*/ 249 w 249"/>
                <a:gd name="T147" fmla="*/ 274 h 2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9" h="274">
                  <a:moveTo>
                    <a:pt x="135" y="4"/>
                  </a:moveTo>
                  <a:cubicBezTo>
                    <a:pt x="138" y="5"/>
                    <a:pt x="142" y="8"/>
                    <a:pt x="143" y="11"/>
                  </a:cubicBezTo>
                  <a:cubicBezTo>
                    <a:pt x="145" y="13"/>
                    <a:pt x="145" y="13"/>
                    <a:pt x="147" y="13"/>
                  </a:cubicBezTo>
                  <a:cubicBezTo>
                    <a:pt x="151" y="10"/>
                    <a:pt x="158" y="5"/>
                    <a:pt x="164" y="6"/>
                  </a:cubicBezTo>
                  <a:cubicBezTo>
                    <a:pt x="167" y="5"/>
                    <a:pt x="170" y="7"/>
                    <a:pt x="173" y="8"/>
                  </a:cubicBezTo>
                  <a:cubicBezTo>
                    <a:pt x="177" y="11"/>
                    <a:pt x="183" y="15"/>
                    <a:pt x="182" y="21"/>
                  </a:cubicBezTo>
                  <a:cubicBezTo>
                    <a:pt x="184" y="24"/>
                    <a:pt x="187" y="23"/>
                    <a:pt x="189" y="25"/>
                  </a:cubicBezTo>
                  <a:cubicBezTo>
                    <a:pt x="199" y="33"/>
                    <a:pt x="205" y="15"/>
                    <a:pt x="216" y="21"/>
                  </a:cubicBezTo>
                  <a:cubicBezTo>
                    <a:pt x="231" y="29"/>
                    <a:pt x="246" y="44"/>
                    <a:pt x="249" y="63"/>
                  </a:cubicBezTo>
                  <a:cubicBezTo>
                    <a:pt x="249" y="68"/>
                    <a:pt x="246" y="69"/>
                    <a:pt x="247" y="74"/>
                  </a:cubicBezTo>
                  <a:cubicBezTo>
                    <a:pt x="244" y="83"/>
                    <a:pt x="238" y="93"/>
                    <a:pt x="228" y="98"/>
                  </a:cubicBezTo>
                  <a:cubicBezTo>
                    <a:pt x="229" y="91"/>
                    <a:pt x="227" y="85"/>
                    <a:pt x="228" y="79"/>
                  </a:cubicBezTo>
                  <a:cubicBezTo>
                    <a:pt x="227" y="70"/>
                    <a:pt x="227" y="61"/>
                    <a:pt x="221" y="54"/>
                  </a:cubicBezTo>
                  <a:lnTo>
                    <a:pt x="217" y="54"/>
                  </a:lnTo>
                  <a:cubicBezTo>
                    <a:pt x="216" y="56"/>
                    <a:pt x="217" y="57"/>
                    <a:pt x="217" y="58"/>
                  </a:cubicBezTo>
                  <a:cubicBezTo>
                    <a:pt x="218" y="57"/>
                    <a:pt x="219" y="58"/>
                    <a:pt x="220" y="57"/>
                  </a:cubicBezTo>
                  <a:cubicBezTo>
                    <a:pt x="223" y="63"/>
                    <a:pt x="224" y="71"/>
                    <a:pt x="224" y="78"/>
                  </a:cubicBezTo>
                  <a:cubicBezTo>
                    <a:pt x="221" y="78"/>
                    <a:pt x="220" y="82"/>
                    <a:pt x="219" y="81"/>
                  </a:cubicBezTo>
                  <a:cubicBezTo>
                    <a:pt x="217" y="80"/>
                    <a:pt x="217" y="75"/>
                    <a:pt x="216" y="75"/>
                  </a:cubicBezTo>
                  <a:cubicBezTo>
                    <a:pt x="215" y="72"/>
                    <a:pt x="215" y="69"/>
                    <a:pt x="215" y="65"/>
                  </a:cubicBezTo>
                  <a:cubicBezTo>
                    <a:pt x="213" y="67"/>
                    <a:pt x="212" y="66"/>
                    <a:pt x="213" y="68"/>
                  </a:cubicBezTo>
                  <a:lnTo>
                    <a:pt x="213" y="70"/>
                  </a:lnTo>
                  <a:cubicBezTo>
                    <a:pt x="213" y="72"/>
                    <a:pt x="212" y="77"/>
                    <a:pt x="213" y="80"/>
                  </a:cubicBezTo>
                  <a:cubicBezTo>
                    <a:pt x="214" y="82"/>
                    <a:pt x="216" y="85"/>
                    <a:pt x="217" y="86"/>
                  </a:cubicBezTo>
                  <a:cubicBezTo>
                    <a:pt x="215" y="89"/>
                    <a:pt x="214" y="94"/>
                    <a:pt x="209" y="93"/>
                  </a:cubicBezTo>
                  <a:cubicBezTo>
                    <a:pt x="206" y="93"/>
                    <a:pt x="209" y="88"/>
                    <a:pt x="205" y="88"/>
                  </a:cubicBezTo>
                  <a:cubicBezTo>
                    <a:pt x="200" y="89"/>
                    <a:pt x="194" y="90"/>
                    <a:pt x="191" y="95"/>
                  </a:cubicBezTo>
                  <a:cubicBezTo>
                    <a:pt x="191" y="97"/>
                    <a:pt x="191" y="97"/>
                    <a:pt x="192" y="99"/>
                  </a:cubicBezTo>
                  <a:cubicBezTo>
                    <a:pt x="192" y="105"/>
                    <a:pt x="192" y="110"/>
                    <a:pt x="187" y="114"/>
                  </a:cubicBezTo>
                  <a:cubicBezTo>
                    <a:pt x="184" y="113"/>
                    <a:pt x="181" y="112"/>
                    <a:pt x="178" y="110"/>
                  </a:cubicBezTo>
                  <a:cubicBezTo>
                    <a:pt x="176" y="110"/>
                    <a:pt x="176" y="110"/>
                    <a:pt x="175" y="112"/>
                  </a:cubicBezTo>
                  <a:cubicBezTo>
                    <a:pt x="173" y="115"/>
                    <a:pt x="178" y="116"/>
                    <a:pt x="175" y="119"/>
                  </a:cubicBezTo>
                  <a:cubicBezTo>
                    <a:pt x="173" y="121"/>
                    <a:pt x="167" y="122"/>
                    <a:pt x="167" y="126"/>
                  </a:cubicBezTo>
                  <a:cubicBezTo>
                    <a:pt x="167" y="129"/>
                    <a:pt x="168" y="130"/>
                    <a:pt x="168" y="133"/>
                  </a:cubicBezTo>
                  <a:cubicBezTo>
                    <a:pt x="164" y="135"/>
                    <a:pt x="162" y="136"/>
                    <a:pt x="160" y="141"/>
                  </a:cubicBezTo>
                  <a:cubicBezTo>
                    <a:pt x="160" y="141"/>
                    <a:pt x="159" y="144"/>
                    <a:pt x="160" y="146"/>
                  </a:cubicBezTo>
                  <a:lnTo>
                    <a:pt x="162" y="145"/>
                  </a:lnTo>
                  <a:cubicBezTo>
                    <a:pt x="162" y="148"/>
                    <a:pt x="164" y="150"/>
                    <a:pt x="165" y="152"/>
                  </a:cubicBezTo>
                  <a:cubicBezTo>
                    <a:pt x="167" y="156"/>
                    <a:pt x="170" y="159"/>
                    <a:pt x="170" y="164"/>
                  </a:cubicBezTo>
                  <a:cubicBezTo>
                    <a:pt x="169" y="164"/>
                    <a:pt x="167" y="165"/>
                    <a:pt x="167" y="167"/>
                  </a:cubicBezTo>
                  <a:cubicBezTo>
                    <a:pt x="168" y="167"/>
                    <a:pt x="167" y="170"/>
                    <a:pt x="169" y="170"/>
                  </a:cubicBezTo>
                  <a:cubicBezTo>
                    <a:pt x="174" y="175"/>
                    <a:pt x="176" y="184"/>
                    <a:pt x="174" y="192"/>
                  </a:cubicBezTo>
                  <a:cubicBezTo>
                    <a:pt x="173" y="198"/>
                    <a:pt x="167" y="195"/>
                    <a:pt x="165" y="200"/>
                  </a:cubicBezTo>
                  <a:cubicBezTo>
                    <a:pt x="169" y="207"/>
                    <a:pt x="169" y="213"/>
                    <a:pt x="169" y="221"/>
                  </a:cubicBezTo>
                  <a:cubicBezTo>
                    <a:pt x="169" y="227"/>
                    <a:pt x="167" y="234"/>
                    <a:pt x="162" y="236"/>
                  </a:cubicBezTo>
                  <a:cubicBezTo>
                    <a:pt x="160" y="238"/>
                    <a:pt x="158" y="236"/>
                    <a:pt x="156" y="236"/>
                  </a:cubicBezTo>
                  <a:cubicBezTo>
                    <a:pt x="153" y="236"/>
                    <a:pt x="153" y="229"/>
                    <a:pt x="148" y="232"/>
                  </a:cubicBezTo>
                  <a:cubicBezTo>
                    <a:pt x="146" y="232"/>
                    <a:pt x="147" y="235"/>
                    <a:pt x="147" y="236"/>
                  </a:cubicBezTo>
                  <a:cubicBezTo>
                    <a:pt x="151" y="238"/>
                    <a:pt x="150" y="243"/>
                    <a:pt x="151" y="247"/>
                  </a:cubicBezTo>
                  <a:cubicBezTo>
                    <a:pt x="150" y="250"/>
                    <a:pt x="149" y="254"/>
                    <a:pt x="147" y="257"/>
                  </a:cubicBezTo>
                  <a:cubicBezTo>
                    <a:pt x="146" y="260"/>
                    <a:pt x="143" y="261"/>
                    <a:pt x="142" y="263"/>
                  </a:cubicBezTo>
                  <a:lnTo>
                    <a:pt x="141" y="263"/>
                  </a:lnTo>
                  <a:cubicBezTo>
                    <a:pt x="135" y="270"/>
                    <a:pt x="125" y="274"/>
                    <a:pt x="115" y="272"/>
                  </a:cubicBezTo>
                  <a:cubicBezTo>
                    <a:pt x="108" y="270"/>
                    <a:pt x="102" y="263"/>
                    <a:pt x="100" y="257"/>
                  </a:cubicBezTo>
                  <a:cubicBezTo>
                    <a:pt x="99" y="253"/>
                    <a:pt x="99" y="250"/>
                    <a:pt x="100" y="247"/>
                  </a:cubicBezTo>
                  <a:cubicBezTo>
                    <a:pt x="100" y="246"/>
                    <a:pt x="99" y="245"/>
                    <a:pt x="98" y="244"/>
                  </a:cubicBezTo>
                  <a:cubicBezTo>
                    <a:pt x="97" y="244"/>
                    <a:pt x="94" y="245"/>
                    <a:pt x="94" y="247"/>
                  </a:cubicBezTo>
                  <a:cubicBezTo>
                    <a:pt x="95" y="249"/>
                    <a:pt x="92" y="250"/>
                    <a:pt x="90" y="251"/>
                  </a:cubicBezTo>
                  <a:lnTo>
                    <a:pt x="88" y="251"/>
                  </a:lnTo>
                  <a:cubicBezTo>
                    <a:pt x="88" y="249"/>
                    <a:pt x="87" y="251"/>
                    <a:pt x="87" y="250"/>
                  </a:cubicBezTo>
                  <a:cubicBezTo>
                    <a:pt x="85" y="249"/>
                    <a:pt x="85" y="244"/>
                    <a:pt x="81" y="246"/>
                  </a:cubicBezTo>
                  <a:cubicBezTo>
                    <a:pt x="78" y="248"/>
                    <a:pt x="81" y="250"/>
                    <a:pt x="78" y="252"/>
                  </a:cubicBezTo>
                  <a:cubicBezTo>
                    <a:pt x="74" y="258"/>
                    <a:pt x="70" y="247"/>
                    <a:pt x="66" y="253"/>
                  </a:cubicBezTo>
                  <a:cubicBezTo>
                    <a:pt x="65" y="256"/>
                    <a:pt x="69" y="257"/>
                    <a:pt x="66" y="260"/>
                  </a:cubicBezTo>
                  <a:cubicBezTo>
                    <a:pt x="62" y="264"/>
                    <a:pt x="56" y="263"/>
                    <a:pt x="51" y="263"/>
                  </a:cubicBezTo>
                  <a:cubicBezTo>
                    <a:pt x="48" y="262"/>
                    <a:pt x="50" y="257"/>
                    <a:pt x="46" y="257"/>
                  </a:cubicBezTo>
                  <a:lnTo>
                    <a:pt x="45" y="257"/>
                  </a:lnTo>
                  <a:cubicBezTo>
                    <a:pt x="45" y="257"/>
                    <a:pt x="44" y="258"/>
                    <a:pt x="44" y="258"/>
                  </a:cubicBezTo>
                  <a:cubicBezTo>
                    <a:pt x="43" y="261"/>
                    <a:pt x="42" y="262"/>
                    <a:pt x="40" y="263"/>
                  </a:cubicBezTo>
                  <a:cubicBezTo>
                    <a:pt x="37" y="264"/>
                    <a:pt x="33" y="264"/>
                    <a:pt x="30" y="263"/>
                  </a:cubicBezTo>
                  <a:cubicBezTo>
                    <a:pt x="28" y="263"/>
                    <a:pt x="26" y="260"/>
                    <a:pt x="25" y="258"/>
                  </a:cubicBezTo>
                  <a:cubicBezTo>
                    <a:pt x="25" y="256"/>
                    <a:pt x="25" y="255"/>
                    <a:pt x="25" y="253"/>
                  </a:cubicBezTo>
                  <a:cubicBezTo>
                    <a:pt x="26" y="252"/>
                    <a:pt x="30" y="252"/>
                    <a:pt x="29" y="249"/>
                  </a:cubicBezTo>
                  <a:cubicBezTo>
                    <a:pt x="31" y="249"/>
                    <a:pt x="31" y="248"/>
                    <a:pt x="32" y="247"/>
                  </a:cubicBezTo>
                  <a:cubicBezTo>
                    <a:pt x="31" y="245"/>
                    <a:pt x="30" y="244"/>
                    <a:pt x="28" y="244"/>
                  </a:cubicBezTo>
                  <a:cubicBezTo>
                    <a:pt x="26" y="244"/>
                    <a:pt x="24" y="245"/>
                    <a:pt x="22" y="247"/>
                  </a:cubicBezTo>
                  <a:cubicBezTo>
                    <a:pt x="15" y="246"/>
                    <a:pt x="7" y="244"/>
                    <a:pt x="5" y="237"/>
                  </a:cubicBezTo>
                  <a:cubicBezTo>
                    <a:pt x="0" y="226"/>
                    <a:pt x="2" y="211"/>
                    <a:pt x="10" y="202"/>
                  </a:cubicBezTo>
                  <a:cubicBezTo>
                    <a:pt x="13" y="199"/>
                    <a:pt x="15" y="197"/>
                    <a:pt x="20" y="196"/>
                  </a:cubicBezTo>
                  <a:cubicBezTo>
                    <a:pt x="22" y="199"/>
                    <a:pt x="24" y="195"/>
                    <a:pt x="25" y="198"/>
                  </a:cubicBezTo>
                  <a:cubicBezTo>
                    <a:pt x="27" y="198"/>
                    <a:pt x="29" y="197"/>
                    <a:pt x="29" y="195"/>
                  </a:cubicBezTo>
                  <a:cubicBezTo>
                    <a:pt x="28" y="192"/>
                    <a:pt x="24" y="191"/>
                    <a:pt x="24" y="187"/>
                  </a:cubicBezTo>
                  <a:cubicBezTo>
                    <a:pt x="22" y="182"/>
                    <a:pt x="24" y="177"/>
                    <a:pt x="27" y="174"/>
                  </a:cubicBezTo>
                  <a:cubicBezTo>
                    <a:pt x="29" y="173"/>
                    <a:pt x="31" y="171"/>
                    <a:pt x="33" y="170"/>
                  </a:cubicBezTo>
                  <a:cubicBezTo>
                    <a:pt x="37" y="170"/>
                    <a:pt x="41" y="168"/>
                    <a:pt x="45" y="169"/>
                  </a:cubicBezTo>
                  <a:cubicBezTo>
                    <a:pt x="46" y="169"/>
                    <a:pt x="47" y="168"/>
                    <a:pt x="47" y="167"/>
                  </a:cubicBezTo>
                  <a:cubicBezTo>
                    <a:pt x="47" y="163"/>
                    <a:pt x="39" y="161"/>
                    <a:pt x="42" y="155"/>
                  </a:cubicBezTo>
                  <a:cubicBezTo>
                    <a:pt x="42" y="154"/>
                    <a:pt x="42" y="152"/>
                    <a:pt x="40" y="152"/>
                  </a:cubicBezTo>
                  <a:cubicBezTo>
                    <a:pt x="39" y="152"/>
                    <a:pt x="37" y="151"/>
                    <a:pt x="36" y="150"/>
                  </a:cubicBezTo>
                  <a:cubicBezTo>
                    <a:pt x="31" y="144"/>
                    <a:pt x="26" y="138"/>
                    <a:pt x="28" y="130"/>
                  </a:cubicBezTo>
                  <a:cubicBezTo>
                    <a:pt x="29" y="129"/>
                    <a:pt x="30" y="127"/>
                    <a:pt x="32" y="126"/>
                  </a:cubicBezTo>
                  <a:cubicBezTo>
                    <a:pt x="33" y="127"/>
                    <a:pt x="34" y="126"/>
                    <a:pt x="35" y="125"/>
                  </a:cubicBezTo>
                  <a:cubicBezTo>
                    <a:pt x="35" y="121"/>
                    <a:pt x="31" y="119"/>
                    <a:pt x="30" y="115"/>
                  </a:cubicBezTo>
                  <a:cubicBezTo>
                    <a:pt x="28" y="111"/>
                    <a:pt x="25" y="105"/>
                    <a:pt x="28" y="101"/>
                  </a:cubicBezTo>
                  <a:cubicBezTo>
                    <a:pt x="31" y="99"/>
                    <a:pt x="33" y="98"/>
                    <a:pt x="35" y="99"/>
                  </a:cubicBezTo>
                  <a:cubicBezTo>
                    <a:pt x="38" y="99"/>
                    <a:pt x="40" y="102"/>
                    <a:pt x="42" y="99"/>
                  </a:cubicBezTo>
                  <a:cubicBezTo>
                    <a:pt x="45" y="93"/>
                    <a:pt x="35" y="95"/>
                    <a:pt x="35" y="90"/>
                  </a:cubicBezTo>
                  <a:cubicBezTo>
                    <a:pt x="32" y="79"/>
                    <a:pt x="37" y="69"/>
                    <a:pt x="45" y="61"/>
                  </a:cubicBezTo>
                  <a:cubicBezTo>
                    <a:pt x="51" y="56"/>
                    <a:pt x="61" y="53"/>
                    <a:pt x="68" y="57"/>
                  </a:cubicBezTo>
                  <a:cubicBezTo>
                    <a:pt x="71" y="57"/>
                    <a:pt x="74" y="64"/>
                    <a:pt x="78" y="60"/>
                  </a:cubicBezTo>
                  <a:cubicBezTo>
                    <a:pt x="78" y="59"/>
                    <a:pt x="77" y="57"/>
                    <a:pt x="79" y="56"/>
                  </a:cubicBezTo>
                  <a:cubicBezTo>
                    <a:pt x="79" y="55"/>
                    <a:pt x="78" y="54"/>
                    <a:pt x="78" y="54"/>
                  </a:cubicBezTo>
                  <a:cubicBezTo>
                    <a:pt x="78" y="50"/>
                    <a:pt x="79" y="46"/>
                    <a:pt x="83" y="45"/>
                  </a:cubicBezTo>
                  <a:cubicBezTo>
                    <a:pt x="84" y="46"/>
                    <a:pt x="87" y="44"/>
                    <a:pt x="87" y="47"/>
                  </a:cubicBezTo>
                  <a:cubicBezTo>
                    <a:pt x="88" y="48"/>
                    <a:pt x="89" y="50"/>
                    <a:pt x="91" y="49"/>
                  </a:cubicBezTo>
                  <a:cubicBezTo>
                    <a:pt x="93" y="47"/>
                    <a:pt x="91" y="44"/>
                    <a:pt x="91" y="42"/>
                  </a:cubicBezTo>
                  <a:cubicBezTo>
                    <a:pt x="91" y="38"/>
                    <a:pt x="90" y="33"/>
                    <a:pt x="94" y="31"/>
                  </a:cubicBezTo>
                  <a:cubicBezTo>
                    <a:pt x="97" y="30"/>
                    <a:pt x="98" y="33"/>
                    <a:pt x="101" y="35"/>
                  </a:cubicBezTo>
                  <a:cubicBezTo>
                    <a:pt x="106" y="32"/>
                    <a:pt x="100" y="25"/>
                    <a:pt x="103" y="21"/>
                  </a:cubicBezTo>
                  <a:cubicBezTo>
                    <a:pt x="105" y="12"/>
                    <a:pt x="110" y="4"/>
                    <a:pt x="119" y="1"/>
                  </a:cubicBezTo>
                  <a:lnTo>
                    <a:pt x="123" y="0"/>
                  </a:lnTo>
                  <a:cubicBezTo>
                    <a:pt x="126" y="1"/>
                    <a:pt x="132" y="1"/>
                    <a:pt x="135" y="4"/>
                  </a:cubicBezTo>
                  <a:close/>
                </a:path>
              </a:pathLst>
            </a:custGeom>
            <a:solidFill>
              <a:srgbClr val="AB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59" name="Freeform 238">
              <a:extLst>
                <a:ext uri="{FF2B5EF4-FFF2-40B4-BE49-F238E27FC236}">
                  <a16:creationId xmlns:a16="http://schemas.microsoft.com/office/drawing/2014/main" id="{77E74354-2DBB-595D-6722-186A3BCD0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" y="2585"/>
              <a:ext cx="96" cy="302"/>
            </a:xfrm>
            <a:custGeom>
              <a:avLst/>
              <a:gdLst>
                <a:gd name="T0" fmla="*/ 700 w 34"/>
                <a:gd name="T1" fmla="*/ 48 h 107"/>
                <a:gd name="T2" fmla="*/ 765 w 34"/>
                <a:gd name="T3" fmla="*/ 158 h 107"/>
                <a:gd name="T4" fmla="*/ 700 w 34"/>
                <a:gd name="T5" fmla="*/ 183 h 107"/>
                <a:gd name="T6" fmla="*/ 655 w 34"/>
                <a:gd name="T7" fmla="*/ 113 h 107"/>
                <a:gd name="T8" fmla="*/ 446 w 34"/>
                <a:gd name="T9" fmla="*/ 87 h 107"/>
                <a:gd name="T10" fmla="*/ 384 w 34"/>
                <a:gd name="T11" fmla="*/ 113 h 107"/>
                <a:gd name="T12" fmla="*/ 88 w 34"/>
                <a:gd name="T13" fmla="*/ 830 h 107"/>
                <a:gd name="T14" fmla="*/ 319 w 34"/>
                <a:gd name="T15" fmla="*/ 1146 h 107"/>
                <a:gd name="T16" fmla="*/ 384 w 34"/>
                <a:gd name="T17" fmla="*/ 1098 h 107"/>
                <a:gd name="T18" fmla="*/ 429 w 34"/>
                <a:gd name="T19" fmla="*/ 1123 h 107"/>
                <a:gd name="T20" fmla="*/ 446 w 34"/>
                <a:gd name="T21" fmla="*/ 1211 h 107"/>
                <a:gd name="T22" fmla="*/ 384 w 34"/>
                <a:gd name="T23" fmla="*/ 1307 h 107"/>
                <a:gd name="T24" fmla="*/ 407 w 34"/>
                <a:gd name="T25" fmla="*/ 1552 h 107"/>
                <a:gd name="T26" fmla="*/ 158 w 34"/>
                <a:gd name="T27" fmla="*/ 1688 h 107"/>
                <a:gd name="T28" fmla="*/ 184 w 34"/>
                <a:gd name="T29" fmla="*/ 2086 h 107"/>
                <a:gd name="T30" fmla="*/ 700 w 34"/>
                <a:gd name="T31" fmla="*/ 2343 h 107"/>
                <a:gd name="T32" fmla="*/ 765 w 34"/>
                <a:gd name="T33" fmla="*/ 2343 h 107"/>
                <a:gd name="T34" fmla="*/ 765 w 34"/>
                <a:gd name="T35" fmla="*/ 2343 h 107"/>
                <a:gd name="T36" fmla="*/ 765 w 34"/>
                <a:gd name="T37" fmla="*/ 2343 h 107"/>
                <a:gd name="T38" fmla="*/ 765 w 34"/>
                <a:gd name="T39" fmla="*/ 2357 h 107"/>
                <a:gd name="T40" fmla="*/ 765 w 34"/>
                <a:gd name="T41" fmla="*/ 2357 h 107"/>
                <a:gd name="T42" fmla="*/ 765 w 34"/>
                <a:gd name="T43" fmla="*/ 2357 h 107"/>
                <a:gd name="T44" fmla="*/ 319 w 34"/>
                <a:gd name="T45" fmla="*/ 2295 h 107"/>
                <a:gd name="T46" fmla="*/ 248 w 34"/>
                <a:gd name="T47" fmla="*/ 2269 h 107"/>
                <a:gd name="T48" fmla="*/ 48 w 34"/>
                <a:gd name="T49" fmla="*/ 1840 h 107"/>
                <a:gd name="T50" fmla="*/ 184 w 34"/>
                <a:gd name="T51" fmla="*/ 1504 h 107"/>
                <a:gd name="T52" fmla="*/ 184 w 34"/>
                <a:gd name="T53" fmla="*/ 1504 h 107"/>
                <a:gd name="T54" fmla="*/ 184 w 34"/>
                <a:gd name="T55" fmla="*/ 1504 h 107"/>
                <a:gd name="T56" fmla="*/ 336 w 34"/>
                <a:gd name="T57" fmla="*/ 1442 h 107"/>
                <a:gd name="T58" fmla="*/ 336 w 34"/>
                <a:gd name="T59" fmla="*/ 1442 h 107"/>
                <a:gd name="T60" fmla="*/ 336 w 34"/>
                <a:gd name="T61" fmla="*/ 1442 h 107"/>
                <a:gd name="T62" fmla="*/ 294 w 34"/>
                <a:gd name="T63" fmla="*/ 1233 h 107"/>
                <a:gd name="T64" fmla="*/ 0 w 34"/>
                <a:gd name="T65" fmla="*/ 564 h 107"/>
                <a:gd name="T66" fmla="*/ 23 w 34"/>
                <a:gd name="T67" fmla="*/ 494 h 107"/>
                <a:gd name="T68" fmla="*/ 494 w 34"/>
                <a:gd name="T69" fmla="*/ 0 h 107"/>
                <a:gd name="T70" fmla="*/ 700 w 34"/>
                <a:gd name="T71" fmla="*/ 48 h 107"/>
                <a:gd name="T72" fmla="*/ 700 w 34"/>
                <a:gd name="T73" fmla="*/ 48 h 107"/>
                <a:gd name="T74" fmla="*/ 700 w 34"/>
                <a:gd name="T75" fmla="*/ 48 h 107"/>
                <a:gd name="T76" fmla="*/ 700 w 34"/>
                <a:gd name="T77" fmla="*/ 48 h 1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4"/>
                <a:gd name="T118" fmla="*/ 0 h 107"/>
                <a:gd name="T119" fmla="*/ 34 w 34"/>
                <a:gd name="T120" fmla="*/ 107 h 10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4" h="107">
                  <a:moveTo>
                    <a:pt x="31" y="2"/>
                  </a:moveTo>
                  <a:cubicBezTo>
                    <a:pt x="33" y="4"/>
                    <a:pt x="34" y="5"/>
                    <a:pt x="34" y="7"/>
                  </a:cubicBezTo>
                  <a:cubicBezTo>
                    <a:pt x="33" y="8"/>
                    <a:pt x="32" y="8"/>
                    <a:pt x="31" y="8"/>
                  </a:cubicBezTo>
                  <a:cubicBezTo>
                    <a:pt x="31" y="7"/>
                    <a:pt x="30" y="6"/>
                    <a:pt x="29" y="5"/>
                  </a:cubicBezTo>
                  <a:cubicBezTo>
                    <a:pt x="26" y="3"/>
                    <a:pt x="22" y="3"/>
                    <a:pt x="20" y="4"/>
                  </a:cubicBezTo>
                  <a:cubicBezTo>
                    <a:pt x="20" y="5"/>
                    <a:pt x="18" y="4"/>
                    <a:pt x="17" y="5"/>
                  </a:cubicBezTo>
                  <a:cubicBezTo>
                    <a:pt x="7" y="13"/>
                    <a:pt x="2" y="25"/>
                    <a:pt x="4" y="37"/>
                  </a:cubicBezTo>
                  <a:cubicBezTo>
                    <a:pt x="5" y="43"/>
                    <a:pt x="8" y="49"/>
                    <a:pt x="14" y="51"/>
                  </a:cubicBezTo>
                  <a:cubicBezTo>
                    <a:pt x="15" y="51"/>
                    <a:pt x="15" y="50"/>
                    <a:pt x="17" y="49"/>
                  </a:cubicBezTo>
                  <a:cubicBezTo>
                    <a:pt x="17" y="50"/>
                    <a:pt x="18" y="50"/>
                    <a:pt x="19" y="50"/>
                  </a:cubicBezTo>
                  <a:cubicBezTo>
                    <a:pt x="20" y="51"/>
                    <a:pt x="21" y="53"/>
                    <a:pt x="20" y="54"/>
                  </a:cubicBezTo>
                  <a:cubicBezTo>
                    <a:pt x="20" y="57"/>
                    <a:pt x="16" y="55"/>
                    <a:pt x="17" y="58"/>
                  </a:cubicBezTo>
                  <a:cubicBezTo>
                    <a:pt x="17" y="61"/>
                    <a:pt x="21" y="66"/>
                    <a:pt x="18" y="69"/>
                  </a:cubicBezTo>
                  <a:cubicBezTo>
                    <a:pt x="14" y="68"/>
                    <a:pt x="10" y="70"/>
                    <a:pt x="7" y="75"/>
                  </a:cubicBezTo>
                  <a:cubicBezTo>
                    <a:pt x="4" y="80"/>
                    <a:pt x="6" y="88"/>
                    <a:pt x="8" y="93"/>
                  </a:cubicBezTo>
                  <a:cubicBezTo>
                    <a:pt x="13" y="101"/>
                    <a:pt x="22" y="103"/>
                    <a:pt x="31" y="104"/>
                  </a:cubicBezTo>
                  <a:cubicBezTo>
                    <a:pt x="32" y="104"/>
                    <a:pt x="33" y="105"/>
                    <a:pt x="34" y="104"/>
                  </a:cubicBezTo>
                  <a:lnTo>
                    <a:pt x="34" y="105"/>
                  </a:lnTo>
                  <a:cubicBezTo>
                    <a:pt x="29" y="106"/>
                    <a:pt x="19" y="107"/>
                    <a:pt x="14" y="102"/>
                  </a:cubicBezTo>
                  <a:cubicBezTo>
                    <a:pt x="13" y="103"/>
                    <a:pt x="12" y="101"/>
                    <a:pt x="11" y="101"/>
                  </a:cubicBezTo>
                  <a:cubicBezTo>
                    <a:pt x="4" y="97"/>
                    <a:pt x="3" y="89"/>
                    <a:pt x="2" y="82"/>
                  </a:cubicBezTo>
                  <a:cubicBezTo>
                    <a:pt x="2" y="76"/>
                    <a:pt x="4" y="71"/>
                    <a:pt x="8" y="67"/>
                  </a:cubicBezTo>
                  <a:lnTo>
                    <a:pt x="15" y="64"/>
                  </a:lnTo>
                  <a:cubicBezTo>
                    <a:pt x="13" y="61"/>
                    <a:pt x="14" y="58"/>
                    <a:pt x="13" y="55"/>
                  </a:cubicBezTo>
                  <a:cubicBezTo>
                    <a:pt x="1" y="49"/>
                    <a:pt x="0" y="37"/>
                    <a:pt x="0" y="25"/>
                  </a:cubicBezTo>
                  <a:cubicBezTo>
                    <a:pt x="1" y="25"/>
                    <a:pt x="1" y="23"/>
                    <a:pt x="1" y="22"/>
                  </a:cubicBezTo>
                  <a:cubicBezTo>
                    <a:pt x="4" y="12"/>
                    <a:pt x="11" y="1"/>
                    <a:pt x="22" y="0"/>
                  </a:cubicBezTo>
                  <a:cubicBezTo>
                    <a:pt x="25" y="0"/>
                    <a:pt x="29" y="1"/>
                    <a:pt x="31" y="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60" name="Freeform 239">
              <a:extLst>
                <a:ext uri="{FF2B5EF4-FFF2-40B4-BE49-F238E27FC236}">
                  <a16:creationId xmlns:a16="http://schemas.microsoft.com/office/drawing/2014/main" id="{7BB33518-3E27-B3BA-1574-DC961730D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7" y="2619"/>
              <a:ext cx="189" cy="107"/>
            </a:xfrm>
            <a:custGeom>
              <a:avLst/>
              <a:gdLst>
                <a:gd name="T0" fmla="*/ 939 w 67"/>
                <a:gd name="T1" fmla="*/ 293 h 38"/>
                <a:gd name="T2" fmla="*/ 1035 w 67"/>
                <a:gd name="T3" fmla="*/ 405 h 38"/>
                <a:gd name="T4" fmla="*/ 1210 w 67"/>
                <a:gd name="T5" fmla="*/ 603 h 38"/>
                <a:gd name="T6" fmla="*/ 1210 w 67"/>
                <a:gd name="T7" fmla="*/ 603 h 38"/>
                <a:gd name="T8" fmla="*/ 1210 w 67"/>
                <a:gd name="T9" fmla="*/ 603 h 38"/>
                <a:gd name="T10" fmla="*/ 1504 w 67"/>
                <a:gd name="T11" fmla="*/ 760 h 38"/>
                <a:gd name="T12" fmla="*/ 1504 w 67"/>
                <a:gd name="T13" fmla="*/ 760 h 38"/>
                <a:gd name="T14" fmla="*/ 1504 w 67"/>
                <a:gd name="T15" fmla="*/ 760 h 38"/>
                <a:gd name="T16" fmla="*/ 1075 w 67"/>
                <a:gd name="T17" fmla="*/ 786 h 38"/>
                <a:gd name="T18" fmla="*/ 987 w 67"/>
                <a:gd name="T19" fmla="*/ 555 h 38"/>
                <a:gd name="T20" fmla="*/ 827 w 67"/>
                <a:gd name="T21" fmla="*/ 405 h 38"/>
                <a:gd name="T22" fmla="*/ 717 w 67"/>
                <a:gd name="T23" fmla="*/ 405 h 38"/>
                <a:gd name="T24" fmla="*/ 677 w 67"/>
                <a:gd name="T25" fmla="*/ 690 h 38"/>
                <a:gd name="T26" fmla="*/ 717 w 67"/>
                <a:gd name="T27" fmla="*/ 760 h 38"/>
                <a:gd name="T28" fmla="*/ 691 w 67"/>
                <a:gd name="T29" fmla="*/ 786 h 38"/>
                <a:gd name="T30" fmla="*/ 691 w 67"/>
                <a:gd name="T31" fmla="*/ 786 h 38"/>
                <a:gd name="T32" fmla="*/ 691 w 67"/>
                <a:gd name="T33" fmla="*/ 786 h 38"/>
                <a:gd name="T34" fmla="*/ 717 w 67"/>
                <a:gd name="T35" fmla="*/ 800 h 38"/>
                <a:gd name="T36" fmla="*/ 677 w 67"/>
                <a:gd name="T37" fmla="*/ 800 h 38"/>
                <a:gd name="T38" fmla="*/ 677 w 67"/>
                <a:gd name="T39" fmla="*/ 800 h 38"/>
                <a:gd name="T40" fmla="*/ 677 w 67"/>
                <a:gd name="T41" fmla="*/ 800 h 38"/>
                <a:gd name="T42" fmla="*/ 158 w 67"/>
                <a:gd name="T43" fmla="*/ 800 h 38"/>
                <a:gd name="T44" fmla="*/ 0 w 67"/>
                <a:gd name="T45" fmla="*/ 825 h 38"/>
                <a:gd name="T46" fmla="*/ 48 w 67"/>
                <a:gd name="T47" fmla="*/ 690 h 38"/>
                <a:gd name="T48" fmla="*/ 333 w 67"/>
                <a:gd name="T49" fmla="*/ 625 h 38"/>
                <a:gd name="T50" fmla="*/ 406 w 67"/>
                <a:gd name="T51" fmla="*/ 245 h 38"/>
                <a:gd name="T52" fmla="*/ 542 w 67"/>
                <a:gd name="T53" fmla="*/ 183 h 38"/>
                <a:gd name="T54" fmla="*/ 739 w 67"/>
                <a:gd name="T55" fmla="*/ 293 h 38"/>
                <a:gd name="T56" fmla="*/ 764 w 67"/>
                <a:gd name="T57" fmla="*/ 270 h 38"/>
                <a:gd name="T58" fmla="*/ 987 w 67"/>
                <a:gd name="T59" fmla="*/ 0 h 38"/>
                <a:gd name="T60" fmla="*/ 939 w 67"/>
                <a:gd name="T61" fmla="*/ 293 h 38"/>
                <a:gd name="T62" fmla="*/ 939 w 67"/>
                <a:gd name="T63" fmla="*/ 293 h 38"/>
                <a:gd name="T64" fmla="*/ 939 w 67"/>
                <a:gd name="T65" fmla="*/ 293 h 38"/>
                <a:gd name="T66" fmla="*/ 939 w 67"/>
                <a:gd name="T67" fmla="*/ 293 h 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7"/>
                <a:gd name="T103" fmla="*/ 0 h 38"/>
                <a:gd name="T104" fmla="*/ 67 w 67"/>
                <a:gd name="T105" fmla="*/ 38 h 3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7" h="38">
                  <a:moveTo>
                    <a:pt x="42" y="13"/>
                  </a:moveTo>
                  <a:cubicBezTo>
                    <a:pt x="41" y="17"/>
                    <a:pt x="45" y="16"/>
                    <a:pt x="46" y="18"/>
                  </a:cubicBezTo>
                  <a:cubicBezTo>
                    <a:pt x="49" y="21"/>
                    <a:pt x="52" y="24"/>
                    <a:pt x="54" y="27"/>
                  </a:cubicBezTo>
                  <a:lnTo>
                    <a:pt x="67" y="34"/>
                  </a:lnTo>
                  <a:cubicBezTo>
                    <a:pt x="61" y="35"/>
                    <a:pt x="55" y="35"/>
                    <a:pt x="48" y="35"/>
                  </a:cubicBezTo>
                  <a:cubicBezTo>
                    <a:pt x="47" y="32"/>
                    <a:pt x="48" y="27"/>
                    <a:pt x="44" y="25"/>
                  </a:cubicBezTo>
                  <a:cubicBezTo>
                    <a:pt x="44" y="22"/>
                    <a:pt x="40" y="20"/>
                    <a:pt x="37" y="18"/>
                  </a:cubicBezTo>
                  <a:cubicBezTo>
                    <a:pt x="36" y="17"/>
                    <a:pt x="33" y="18"/>
                    <a:pt x="32" y="18"/>
                  </a:cubicBezTo>
                  <a:cubicBezTo>
                    <a:pt x="29" y="22"/>
                    <a:pt x="32" y="27"/>
                    <a:pt x="30" y="31"/>
                  </a:cubicBezTo>
                  <a:cubicBezTo>
                    <a:pt x="30" y="33"/>
                    <a:pt x="32" y="33"/>
                    <a:pt x="32" y="34"/>
                  </a:cubicBezTo>
                  <a:cubicBezTo>
                    <a:pt x="32" y="34"/>
                    <a:pt x="31" y="35"/>
                    <a:pt x="31" y="35"/>
                  </a:cubicBezTo>
                  <a:lnTo>
                    <a:pt x="32" y="36"/>
                  </a:lnTo>
                  <a:lnTo>
                    <a:pt x="30" y="36"/>
                  </a:lnTo>
                  <a:cubicBezTo>
                    <a:pt x="22" y="37"/>
                    <a:pt x="15" y="38"/>
                    <a:pt x="7" y="36"/>
                  </a:cubicBezTo>
                  <a:cubicBezTo>
                    <a:pt x="4" y="36"/>
                    <a:pt x="3" y="37"/>
                    <a:pt x="0" y="37"/>
                  </a:cubicBezTo>
                  <a:cubicBezTo>
                    <a:pt x="1" y="35"/>
                    <a:pt x="2" y="33"/>
                    <a:pt x="2" y="31"/>
                  </a:cubicBezTo>
                  <a:cubicBezTo>
                    <a:pt x="6" y="31"/>
                    <a:pt x="13" y="34"/>
                    <a:pt x="15" y="28"/>
                  </a:cubicBezTo>
                  <a:cubicBezTo>
                    <a:pt x="18" y="23"/>
                    <a:pt x="18" y="16"/>
                    <a:pt x="18" y="11"/>
                  </a:cubicBezTo>
                  <a:cubicBezTo>
                    <a:pt x="19" y="9"/>
                    <a:pt x="22" y="8"/>
                    <a:pt x="24" y="8"/>
                  </a:cubicBezTo>
                  <a:cubicBezTo>
                    <a:pt x="26" y="11"/>
                    <a:pt x="30" y="12"/>
                    <a:pt x="33" y="13"/>
                  </a:cubicBezTo>
                  <a:cubicBezTo>
                    <a:pt x="33" y="12"/>
                    <a:pt x="34" y="12"/>
                    <a:pt x="34" y="12"/>
                  </a:cubicBezTo>
                  <a:cubicBezTo>
                    <a:pt x="39" y="10"/>
                    <a:pt x="42" y="5"/>
                    <a:pt x="44" y="0"/>
                  </a:cubicBezTo>
                  <a:cubicBezTo>
                    <a:pt x="45" y="5"/>
                    <a:pt x="45" y="9"/>
                    <a:pt x="42" y="13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61" name="Freeform 240">
              <a:extLst>
                <a:ext uri="{FF2B5EF4-FFF2-40B4-BE49-F238E27FC236}">
                  <a16:creationId xmlns:a16="http://schemas.microsoft.com/office/drawing/2014/main" id="{F53BAE82-AC07-0011-4887-A622F8A1A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5" y="2675"/>
              <a:ext cx="15" cy="37"/>
            </a:xfrm>
            <a:custGeom>
              <a:avLst/>
              <a:gdLst>
                <a:gd name="T0" fmla="*/ 135 w 5"/>
                <a:gd name="T1" fmla="*/ 137 h 13"/>
                <a:gd name="T2" fmla="*/ 135 w 5"/>
                <a:gd name="T3" fmla="*/ 299 h 13"/>
                <a:gd name="T4" fmla="*/ 0 w 5"/>
                <a:gd name="T5" fmla="*/ 250 h 13"/>
                <a:gd name="T6" fmla="*/ 0 w 5"/>
                <a:gd name="T7" fmla="*/ 250 h 13"/>
                <a:gd name="T8" fmla="*/ 0 w 5"/>
                <a:gd name="T9" fmla="*/ 250 h 13"/>
                <a:gd name="T10" fmla="*/ 81 w 5"/>
                <a:gd name="T11" fmla="*/ 26 h 13"/>
                <a:gd name="T12" fmla="*/ 81 w 5"/>
                <a:gd name="T13" fmla="*/ 26 h 13"/>
                <a:gd name="T14" fmla="*/ 81 w 5"/>
                <a:gd name="T15" fmla="*/ 26 h 13"/>
                <a:gd name="T16" fmla="*/ 135 w 5"/>
                <a:gd name="T17" fmla="*/ 137 h 13"/>
                <a:gd name="T18" fmla="*/ 135 w 5"/>
                <a:gd name="T19" fmla="*/ 137 h 13"/>
                <a:gd name="T20" fmla="*/ 135 w 5"/>
                <a:gd name="T21" fmla="*/ 137 h 13"/>
                <a:gd name="T22" fmla="*/ 135 w 5"/>
                <a:gd name="T23" fmla="*/ 137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"/>
                <a:gd name="T37" fmla="*/ 0 h 13"/>
                <a:gd name="T38" fmla="*/ 5 w 5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" h="13">
                  <a:moveTo>
                    <a:pt x="5" y="6"/>
                  </a:moveTo>
                  <a:cubicBezTo>
                    <a:pt x="5" y="8"/>
                    <a:pt x="5" y="11"/>
                    <a:pt x="5" y="13"/>
                  </a:cubicBezTo>
                  <a:cubicBezTo>
                    <a:pt x="3" y="13"/>
                    <a:pt x="2" y="12"/>
                    <a:pt x="0" y="11"/>
                  </a:cubicBezTo>
                  <a:lnTo>
                    <a:pt x="3" y="1"/>
                  </a:lnTo>
                  <a:cubicBezTo>
                    <a:pt x="5" y="0"/>
                    <a:pt x="5" y="4"/>
                    <a:pt x="5" y="6"/>
                  </a:cubicBezTo>
                  <a:close/>
                </a:path>
              </a:pathLst>
            </a:custGeom>
            <a:solidFill>
              <a:srgbClr val="A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62" name="Freeform 241">
              <a:extLst>
                <a:ext uri="{FF2B5EF4-FFF2-40B4-BE49-F238E27FC236}">
                  <a16:creationId xmlns:a16="http://schemas.microsoft.com/office/drawing/2014/main" id="{BD11C6D1-A593-C400-4EA7-305F62879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" y="2681"/>
              <a:ext cx="14" cy="20"/>
            </a:xfrm>
            <a:custGeom>
              <a:avLst/>
              <a:gdLst>
                <a:gd name="T0" fmla="*/ 109 w 5"/>
                <a:gd name="T1" fmla="*/ 89 h 7"/>
                <a:gd name="T2" fmla="*/ 22 w 5"/>
                <a:gd name="T3" fmla="*/ 140 h 7"/>
                <a:gd name="T4" fmla="*/ 22 w 5"/>
                <a:gd name="T5" fmla="*/ 0 h 7"/>
                <a:gd name="T6" fmla="*/ 109 w 5"/>
                <a:gd name="T7" fmla="*/ 89 h 7"/>
                <a:gd name="T8" fmla="*/ 109 w 5"/>
                <a:gd name="T9" fmla="*/ 89 h 7"/>
                <a:gd name="T10" fmla="*/ 109 w 5"/>
                <a:gd name="T11" fmla="*/ 89 h 7"/>
                <a:gd name="T12" fmla="*/ 109 w 5"/>
                <a:gd name="T13" fmla="*/ 89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7"/>
                <a:gd name="T23" fmla="*/ 5 w 5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7">
                  <a:moveTo>
                    <a:pt x="5" y="4"/>
                  </a:moveTo>
                  <a:cubicBezTo>
                    <a:pt x="4" y="4"/>
                    <a:pt x="2" y="7"/>
                    <a:pt x="1" y="6"/>
                  </a:cubicBezTo>
                  <a:cubicBezTo>
                    <a:pt x="0" y="4"/>
                    <a:pt x="1" y="2"/>
                    <a:pt x="1" y="0"/>
                  </a:cubicBezTo>
                  <a:cubicBezTo>
                    <a:pt x="3" y="1"/>
                    <a:pt x="4" y="2"/>
                    <a:pt x="5" y="4"/>
                  </a:cubicBezTo>
                  <a:close/>
                </a:path>
              </a:pathLst>
            </a:custGeom>
            <a:solidFill>
              <a:srgbClr val="F896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63" name="Freeform 242">
              <a:extLst>
                <a:ext uri="{FF2B5EF4-FFF2-40B4-BE49-F238E27FC236}">
                  <a16:creationId xmlns:a16="http://schemas.microsoft.com/office/drawing/2014/main" id="{5B232F35-E04B-ACD2-7EC2-35720EC0A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0" y="2695"/>
              <a:ext cx="6" cy="28"/>
            </a:xfrm>
            <a:custGeom>
              <a:avLst/>
              <a:gdLst>
                <a:gd name="T0" fmla="*/ 54 w 2"/>
                <a:gd name="T1" fmla="*/ 218 h 10"/>
                <a:gd name="T2" fmla="*/ 0 w 2"/>
                <a:gd name="T3" fmla="*/ 218 h 10"/>
                <a:gd name="T4" fmla="*/ 0 w 2"/>
                <a:gd name="T5" fmla="*/ 218 h 10"/>
                <a:gd name="T6" fmla="*/ 0 w 2"/>
                <a:gd name="T7" fmla="*/ 218 h 10"/>
                <a:gd name="T8" fmla="*/ 54 w 2"/>
                <a:gd name="T9" fmla="*/ 0 h 10"/>
                <a:gd name="T10" fmla="*/ 54 w 2"/>
                <a:gd name="T11" fmla="*/ 0 h 10"/>
                <a:gd name="T12" fmla="*/ 54 w 2"/>
                <a:gd name="T13" fmla="*/ 0 h 10"/>
                <a:gd name="T14" fmla="*/ 54 w 2"/>
                <a:gd name="T15" fmla="*/ 218 h 10"/>
                <a:gd name="T16" fmla="*/ 54 w 2"/>
                <a:gd name="T17" fmla="*/ 218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10"/>
                <a:gd name="T29" fmla="*/ 2 w 2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10">
                  <a:moveTo>
                    <a:pt x="2" y="10"/>
                  </a:moveTo>
                  <a:lnTo>
                    <a:pt x="0" y="10"/>
                  </a:lnTo>
                  <a:cubicBezTo>
                    <a:pt x="0" y="7"/>
                    <a:pt x="0" y="3"/>
                    <a:pt x="2" y="0"/>
                  </a:cubicBezTo>
                  <a:lnTo>
                    <a:pt x="2" y="10"/>
                  </a:lnTo>
                  <a:close/>
                </a:path>
              </a:pathLst>
            </a:custGeom>
            <a:solidFill>
              <a:srgbClr val="A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64" name="Freeform 243">
              <a:extLst>
                <a:ext uri="{FF2B5EF4-FFF2-40B4-BE49-F238E27FC236}">
                  <a16:creationId xmlns:a16="http://schemas.microsoft.com/office/drawing/2014/main" id="{837EBDB5-5DEB-8F93-DB25-BA7B2A57E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" y="2701"/>
              <a:ext cx="28" cy="20"/>
            </a:xfrm>
            <a:custGeom>
              <a:avLst/>
              <a:gdLst>
                <a:gd name="T0" fmla="*/ 218 w 10"/>
                <a:gd name="T1" fmla="*/ 114 h 7"/>
                <a:gd name="T2" fmla="*/ 22 w 10"/>
                <a:gd name="T3" fmla="*/ 163 h 7"/>
                <a:gd name="T4" fmla="*/ 22 w 10"/>
                <a:gd name="T5" fmla="*/ 89 h 7"/>
                <a:gd name="T6" fmla="*/ 22 w 10"/>
                <a:gd name="T7" fmla="*/ 89 h 7"/>
                <a:gd name="T8" fmla="*/ 22 w 10"/>
                <a:gd name="T9" fmla="*/ 89 h 7"/>
                <a:gd name="T10" fmla="*/ 48 w 10"/>
                <a:gd name="T11" fmla="*/ 74 h 7"/>
                <a:gd name="T12" fmla="*/ 48 w 10"/>
                <a:gd name="T13" fmla="*/ 74 h 7"/>
                <a:gd name="T14" fmla="*/ 48 w 10"/>
                <a:gd name="T15" fmla="*/ 74 h 7"/>
                <a:gd name="T16" fmla="*/ 134 w 10"/>
                <a:gd name="T17" fmla="*/ 140 h 7"/>
                <a:gd name="T18" fmla="*/ 196 w 10"/>
                <a:gd name="T19" fmla="*/ 74 h 7"/>
                <a:gd name="T20" fmla="*/ 196 w 10"/>
                <a:gd name="T21" fmla="*/ 74 h 7"/>
                <a:gd name="T22" fmla="*/ 196 w 10"/>
                <a:gd name="T23" fmla="*/ 74 h 7"/>
                <a:gd name="T24" fmla="*/ 174 w 10"/>
                <a:gd name="T25" fmla="*/ 0 h 7"/>
                <a:gd name="T26" fmla="*/ 174 w 10"/>
                <a:gd name="T27" fmla="*/ 0 h 7"/>
                <a:gd name="T28" fmla="*/ 174 w 10"/>
                <a:gd name="T29" fmla="*/ 0 h 7"/>
                <a:gd name="T30" fmla="*/ 218 w 10"/>
                <a:gd name="T31" fmla="*/ 114 h 7"/>
                <a:gd name="T32" fmla="*/ 218 w 10"/>
                <a:gd name="T33" fmla="*/ 114 h 7"/>
                <a:gd name="T34" fmla="*/ 218 w 10"/>
                <a:gd name="T35" fmla="*/ 114 h 7"/>
                <a:gd name="T36" fmla="*/ 218 w 10"/>
                <a:gd name="T37" fmla="*/ 114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"/>
                <a:gd name="T58" fmla="*/ 0 h 7"/>
                <a:gd name="T59" fmla="*/ 10 w 10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" h="7">
                  <a:moveTo>
                    <a:pt x="10" y="5"/>
                  </a:moveTo>
                  <a:cubicBezTo>
                    <a:pt x="7" y="7"/>
                    <a:pt x="4" y="6"/>
                    <a:pt x="1" y="7"/>
                  </a:cubicBezTo>
                  <a:cubicBezTo>
                    <a:pt x="0" y="6"/>
                    <a:pt x="0" y="5"/>
                    <a:pt x="1" y="4"/>
                  </a:cubicBezTo>
                  <a:lnTo>
                    <a:pt x="2" y="3"/>
                  </a:lnTo>
                  <a:cubicBezTo>
                    <a:pt x="3" y="4"/>
                    <a:pt x="4" y="6"/>
                    <a:pt x="6" y="6"/>
                  </a:cubicBezTo>
                  <a:cubicBezTo>
                    <a:pt x="8" y="6"/>
                    <a:pt x="8" y="4"/>
                    <a:pt x="9" y="3"/>
                  </a:cubicBezTo>
                  <a:lnTo>
                    <a:pt x="8" y="0"/>
                  </a:lnTo>
                  <a:cubicBezTo>
                    <a:pt x="10" y="1"/>
                    <a:pt x="9" y="4"/>
                    <a:pt x="1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65" name="Freeform 244">
              <a:extLst>
                <a:ext uri="{FF2B5EF4-FFF2-40B4-BE49-F238E27FC236}">
                  <a16:creationId xmlns:a16="http://schemas.microsoft.com/office/drawing/2014/main" id="{B24C6B9B-7E07-820F-617F-B743F270D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" y="2723"/>
              <a:ext cx="124" cy="122"/>
            </a:xfrm>
            <a:custGeom>
              <a:avLst/>
              <a:gdLst>
                <a:gd name="T0" fmla="*/ 468 w 44"/>
                <a:gd name="T1" fmla="*/ 48 h 43"/>
                <a:gd name="T2" fmla="*/ 158 w 44"/>
                <a:gd name="T3" fmla="*/ 434 h 43"/>
                <a:gd name="T4" fmla="*/ 158 w 44"/>
                <a:gd name="T5" fmla="*/ 570 h 43"/>
                <a:gd name="T6" fmla="*/ 428 w 44"/>
                <a:gd name="T7" fmla="*/ 619 h 43"/>
                <a:gd name="T8" fmla="*/ 516 w 44"/>
                <a:gd name="T9" fmla="*/ 522 h 43"/>
                <a:gd name="T10" fmla="*/ 555 w 44"/>
                <a:gd name="T11" fmla="*/ 619 h 43"/>
                <a:gd name="T12" fmla="*/ 516 w 44"/>
                <a:gd name="T13" fmla="*/ 661 h 43"/>
                <a:gd name="T14" fmla="*/ 555 w 44"/>
                <a:gd name="T15" fmla="*/ 797 h 43"/>
                <a:gd name="T16" fmla="*/ 628 w 44"/>
                <a:gd name="T17" fmla="*/ 868 h 43"/>
                <a:gd name="T18" fmla="*/ 938 w 44"/>
                <a:gd name="T19" fmla="*/ 797 h 43"/>
                <a:gd name="T20" fmla="*/ 938 w 44"/>
                <a:gd name="T21" fmla="*/ 797 h 43"/>
                <a:gd name="T22" fmla="*/ 938 w 44"/>
                <a:gd name="T23" fmla="*/ 797 h 43"/>
                <a:gd name="T24" fmla="*/ 961 w 44"/>
                <a:gd name="T25" fmla="*/ 797 h 43"/>
                <a:gd name="T26" fmla="*/ 961 w 44"/>
                <a:gd name="T27" fmla="*/ 797 h 43"/>
                <a:gd name="T28" fmla="*/ 961 w 44"/>
                <a:gd name="T29" fmla="*/ 797 h 43"/>
                <a:gd name="T30" fmla="*/ 922 w 44"/>
                <a:gd name="T31" fmla="*/ 894 h 43"/>
                <a:gd name="T32" fmla="*/ 922 w 44"/>
                <a:gd name="T33" fmla="*/ 894 h 43"/>
                <a:gd name="T34" fmla="*/ 922 w 44"/>
                <a:gd name="T35" fmla="*/ 894 h 43"/>
                <a:gd name="T36" fmla="*/ 922 w 44"/>
                <a:gd name="T37" fmla="*/ 894 h 43"/>
                <a:gd name="T38" fmla="*/ 922 w 44"/>
                <a:gd name="T39" fmla="*/ 894 h 43"/>
                <a:gd name="T40" fmla="*/ 922 w 44"/>
                <a:gd name="T41" fmla="*/ 894 h 43"/>
                <a:gd name="T42" fmla="*/ 676 w 44"/>
                <a:gd name="T43" fmla="*/ 959 h 43"/>
                <a:gd name="T44" fmla="*/ 603 w 44"/>
                <a:gd name="T45" fmla="*/ 959 h 43"/>
                <a:gd name="T46" fmla="*/ 406 w 44"/>
                <a:gd name="T47" fmla="*/ 709 h 43"/>
                <a:gd name="T48" fmla="*/ 110 w 44"/>
                <a:gd name="T49" fmla="*/ 661 h 43"/>
                <a:gd name="T50" fmla="*/ 135 w 44"/>
                <a:gd name="T51" fmla="*/ 250 h 43"/>
                <a:gd name="T52" fmla="*/ 428 w 44"/>
                <a:gd name="T53" fmla="*/ 0 h 43"/>
                <a:gd name="T54" fmla="*/ 468 w 44"/>
                <a:gd name="T55" fmla="*/ 48 h 43"/>
                <a:gd name="T56" fmla="*/ 468 w 44"/>
                <a:gd name="T57" fmla="*/ 48 h 43"/>
                <a:gd name="T58" fmla="*/ 468 w 44"/>
                <a:gd name="T59" fmla="*/ 48 h 43"/>
                <a:gd name="T60" fmla="*/ 468 w 44"/>
                <a:gd name="T61" fmla="*/ 48 h 4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4"/>
                <a:gd name="T94" fmla="*/ 0 h 43"/>
                <a:gd name="T95" fmla="*/ 44 w 44"/>
                <a:gd name="T96" fmla="*/ 43 h 4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4" h="43">
                  <a:moveTo>
                    <a:pt x="21" y="2"/>
                  </a:moveTo>
                  <a:cubicBezTo>
                    <a:pt x="14" y="5"/>
                    <a:pt x="8" y="11"/>
                    <a:pt x="7" y="19"/>
                  </a:cubicBezTo>
                  <a:cubicBezTo>
                    <a:pt x="6" y="20"/>
                    <a:pt x="6" y="22"/>
                    <a:pt x="7" y="25"/>
                  </a:cubicBezTo>
                  <a:cubicBezTo>
                    <a:pt x="10" y="28"/>
                    <a:pt x="14" y="28"/>
                    <a:pt x="19" y="27"/>
                  </a:cubicBezTo>
                  <a:cubicBezTo>
                    <a:pt x="20" y="25"/>
                    <a:pt x="21" y="23"/>
                    <a:pt x="23" y="23"/>
                  </a:cubicBezTo>
                  <a:cubicBezTo>
                    <a:pt x="26" y="22"/>
                    <a:pt x="26" y="25"/>
                    <a:pt x="25" y="27"/>
                  </a:cubicBezTo>
                  <a:cubicBezTo>
                    <a:pt x="25" y="28"/>
                    <a:pt x="24" y="28"/>
                    <a:pt x="23" y="29"/>
                  </a:cubicBezTo>
                  <a:cubicBezTo>
                    <a:pt x="23" y="31"/>
                    <a:pt x="23" y="34"/>
                    <a:pt x="25" y="35"/>
                  </a:cubicBezTo>
                  <a:cubicBezTo>
                    <a:pt x="26" y="36"/>
                    <a:pt x="27" y="38"/>
                    <a:pt x="28" y="38"/>
                  </a:cubicBezTo>
                  <a:cubicBezTo>
                    <a:pt x="33" y="40"/>
                    <a:pt x="38" y="38"/>
                    <a:pt x="42" y="35"/>
                  </a:cubicBezTo>
                  <a:lnTo>
                    <a:pt x="43" y="35"/>
                  </a:lnTo>
                  <a:cubicBezTo>
                    <a:pt x="44" y="38"/>
                    <a:pt x="41" y="38"/>
                    <a:pt x="41" y="39"/>
                  </a:cubicBezTo>
                  <a:cubicBezTo>
                    <a:pt x="37" y="42"/>
                    <a:pt x="33" y="42"/>
                    <a:pt x="30" y="42"/>
                  </a:cubicBezTo>
                  <a:cubicBezTo>
                    <a:pt x="29" y="41"/>
                    <a:pt x="28" y="43"/>
                    <a:pt x="27" y="42"/>
                  </a:cubicBezTo>
                  <a:cubicBezTo>
                    <a:pt x="21" y="40"/>
                    <a:pt x="20" y="35"/>
                    <a:pt x="18" y="31"/>
                  </a:cubicBezTo>
                  <a:cubicBezTo>
                    <a:pt x="14" y="32"/>
                    <a:pt x="9" y="31"/>
                    <a:pt x="5" y="29"/>
                  </a:cubicBezTo>
                  <a:cubicBezTo>
                    <a:pt x="0" y="24"/>
                    <a:pt x="4" y="17"/>
                    <a:pt x="6" y="11"/>
                  </a:cubicBezTo>
                  <a:cubicBezTo>
                    <a:pt x="9" y="6"/>
                    <a:pt x="14" y="2"/>
                    <a:pt x="19" y="0"/>
                  </a:cubicBezTo>
                  <a:cubicBezTo>
                    <a:pt x="19" y="1"/>
                    <a:pt x="22" y="1"/>
                    <a:pt x="21" y="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66" name="Freeform 245">
              <a:extLst>
                <a:ext uri="{FF2B5EF4-FFF2-40B4-BE49-F238E27FC236}">
                  <a16:creationId xmlns:a16="http://schemas.microsoft.com/office/drawing/2014/main" id="{AD4FA3DE-4A25-81D0-D188-00ECCA0A7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7" y="2726"/>
              <a:ext cx="23" cy="65"/>
            </a:xfrm>
            <a:custGeom>
              <a:avLst/>
              <a:gdLst>
                <a:gd name="T0" fmla="*/ 190 w 8"/>
                <a:gd name="T1" fmla="*/ 23 h 23"/>
                <a:gd name="T2" fmla="*/ 49 w 8"/>
                <a:gd name="T3" fmla="*/ 520 h 23"/>
                <a:gd name="T4" fmla="*/ 75 w 8"/>
                <a:gd name="T5" fmla="*/ 0 h 23"/>
                <a:gd name="T6" fmla="*/ 190 w 8"/>
                <a:gd name="T7" fmla="*/ 23 h 23"/>
                <a:gd name="T8" fmla="*/ 190 w 8"/>
                <a:gd name="T9" fmla="*/ 23 h 23"/>
                <a:gd name="T10" fmla="*/ 190 w 8"/>
                <a:gd name="T11" fmla="*/ 23 h 23"/>
                <a:gd name="T12" fmla="*/ 190 w 8"/>
                <a:gd name="T13" fmla="*/ 23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23"/>
                <a:gd name="T23" fmla="*/ 8 w 8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23">
                  <a:moveTo>
                    <a:pt x="8" y="1"/>
                  </a:moveTo>
                  <a:cubicBezTo>
                    <a:pt x="8" y="8"/>
                    <a:pt x="8" y="18"/>
                    <a:pt x="2" y="23"/>
                  </a:cubicBezTo>
                  <a:cubicBezTo>
                    <a:pt x="0" y="15"/>
                    <a:pt x="2" y="8"/>
                    <a:pt x="3" y="0"/>
                  </a:cubicBezTo>
                  <a:cubicBezTo>
                    <a:pt x="4" y="0"/>
                    <a:pt x="6" y="1"/>
                    <a:pt x="8" y="1"/>
                  </a:cubicBezTo>
                  <a:close/>
                </a:path>
              </a:pathLst>
            </a:custGeom>
            <a:solidFill>
              <a:srgbClr val="A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67" name="Freeform 246">
              <a:extLst>
                <a:ext uri="{FF2B5EF4-FFF2-40B4-BE49-F238E27FC236}">
                  <a16:creationId xmlns:a16="http://schemas.microsoft.com/office/drawing/2014/main" id="{822BBBEC-C3E6-D18B-E866-B303F50EC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" y="2729"/>
              <a:ext cx="431" cy="525"/>
            </a:xfrm>
            <a:custGeom>
              <a:avLst/>
              <a:gdLst>
                <a:gd name="T0" fmla="*/ 2349 w 153"/>
                <a:gd name="T1" fmla="*/ 48 h 186"/>
                <a:gd name="T2" fmla="*/ 2349 w 153"/>
                <a:gd name="T3" fmla="*/ 48 h 186"/>
                <a:gd name="T4" fmla="*/ 2547 w 153"/>
                <a:gd name="T5" fmla="*/ 629 h 186"/>
                <a:gd name="T6" fmla="*/ 3262 w 153"/>
                <a:gd name="T7" fmla="*/ 158 h 186"/>
                <a:gd name="T8" fmla="*/ 3110 w 153"/>
                <a:gd name="T9" fmla="*/ 629 h 186"/>
                <a:gd name="T10" fmla="*/ 3040 w 153"/>
                <a:gd name="T11" fmla="*/ 652 h 186"/>
                <a:gd name="T12" fmla="*/ 3040 w 153"/>
                <a:gd name="T13" fmla="*/ 652 h 186"/>
                <a:gd name="T14" fmla="*/ 3040 w 153"/>
                <a:gd name="T15" fmla="*/ 652 h 186"/>
                <a:gd name="T16" fmla="*/ 3014 w 153"/>
                <a:gd name="T17" fmla="*/ 652 h 186"/>
                <a:gd name="T18" fmla="*/ 2840 w 153"/>
                <a:gd name="T19" fmla="*/ 742 h 186"/>
                <a:gd name="T20" fmla="*/ 2840 w 153"/>
                <a:gd name="T21" fmla="*/ 742 h 186"/>
                <a:gd name="T22" fmla="*/ 2840 w 153"/>
                <a:gd name="T23" fmla="*/ 742 h 186"/>
                <a:gd name="T24" fmla="*/ 2794 w 153"/>
                <a:gd name="T25" fmla="*/ 788 h 186"/>
                <a:gd name="T26" fmla="*/ 2017 w 153"/>
                <a:gd name="T27" fmla="*/ 1753 h 186"/>
                <a:gd name="T28" fmla="*/ 1969 w 153"/>
                <a:gd name="T29" fmla="*/ 1840 h 186"/>
                <a:gd name="T30" fmla="*/ 1969 w 153"/>
                <a:gd name="T31" fmla="*/ 1840 h 186"/>
                <a:gd name="T32" fmla="*/ 1673 w 153"/>
                <a:gd name="T33" fmla="*/ 1369 h 186"/>
                <a:gd name="T34" fmla="*/ 1651 w 153"/>
                <a:gd name="T35" fmla="*/ 1998 h 186"/>
                <a:gd name="T36" fmla="*/ 1389 w 153"/>
                <a:gd name="T37" fmla="*/ 2134 h 186"/>
                <a:gd name="T38" fmla="*/ 1499 w 153"/>
                <a:gd name="T39" fmla="*/ 2207 h 186"/>
                <a:gd name="T40" fmla="*/ 1699 w 153"/>
                <a:gd name="T41" fmla="*/ 2492 h 186"/>
                <a:gd name="T42" fmla="*/ 1341 w 153"/>
                <a:gd name="T43" fmla="*/ 2701 h 186"/>
                <a:gd name="T44" fmla="*/ 1341 w 153"/>
                <a:gd name="T45" fmla="*/ 2701 h 186"/>
                <a:gd name="T46" fmla="*/ 1341 w 153"/>
                <a:gd name="T47" fmla="*/ 2789 h 186"/>
                <a:gd name="T48" fmla="*/ 1428 w 153"/>
                <a:gd name="T49" fmla="*/ 2947 h 186"/>
                <a:gd name="T50" fmla="*/ 1183 w 153"/>
                <a:gd name="T51" fmla="*/ 3305 h 186"/>
                <a:gd name="T52" fmla="*/ 541 w 153"/>
                <a:gd name="T53" fmla="*/ 2676 h 186"/>
                <a:gd name="T54" fmla="*/ 580 w 153"/>
                <a:gd name="T55" fmla="*/ 2947 h 186"/>
                <a:gd name="T56" fmla="*/ 803 w 153"/>
                <a:gd name="T57" fmla="*/ 3466 h 186"/>
                <a:gd name="T58" fmla="*/ 428 w 153"/>
                <a:gd name="T59" fmla="*/ 3528 h 186"/>
                <a:gd name="T60" fmla="*/ 580 w 153"/>
                <a:gd name="T61" fmla="*/ 3641 h 186"/>
                <a:gd name="T62" fmla="*/ 293 w 153"/>
                <a:gd name="T63" fmla="*/ 3664 h 186"/>
                <a:gd name="T64" fmla="*/ 0 w 153"/>
                <a:gd name="T65" fmla="*/ 3235 h 186"/>
                <a:gd name="T66" fmla="*/ 48 w 153"/>
                <a:gd name="T67" fmla="*/ 3218 h 186"/>
                <a:gd name="T68" fmla="*/ 48 w 153"/>
                <a:gd name="T69" fmla="*/ 3218 h 186"/>
                <a:gd name="T70" fmla="*/ 135 w 153"/>
                <a:gd name="T71" fmla="*/ 3108 h 186"/>
                <a:gd name="T72" fmla="*/ 310 w 153"/>
                <a:gd name="T73" fmla="*/ 2605 h 186"/>
                <a:gd name="T74" fmla="*/ 716 w 153"/>
                <a:gd name="T75" fmla="*/ 2317 h 186"/>
                <a:gd name="T76" fmla="*/ 848 w 153"/>
                <a:gd name="T77" fmla="*/ 1417 h 186"/>
                <a:gd name="T78" fmla="*/ 541 w 153"/>
                <a:gd name="T79" fmla="*/ 446 h 186"/>
                <a:gd name="T80" fmla="*/ 541 w 153"/>
                <a:gd name="T81" fmla="*/ 446 h 186"/>
                <a:gd name="T82" fmla="*/ 516 w 153"/>
                <a:gd name="T83" fmla="*/ 446 h 186"/>
                <a:gd name="T84" fmla="*/ 493 w 153"/>
                <a:gd name="T85" fmla="*/ 429 h 186"/>
                <a:gd name="T86" fmla="*/ 690 w 153"/>
                <a:gd name="T87" fmla="*/ 246 h 186"/>
                <a:gd name="T88" fmla="*/ 1118 w 153"/>
                <a:gd name="T89" fmla="*/ 87 h 186"/>
                <a:gd name="T90" fmla="*/ 1118 w 153"/>
                <a:gd name="T91" fmla="*/ 87 h 186"/>
                <a:gd name="T92" fmla="*/ 1118 w 153"/>
                <a:gd name="T93" fmla="*/ 65 h 186"/>
                <a:gd name="T94" fmla="*/ 2301 w 153"/>
                <a:gd name="T95" fmla="*/ 23 h 186"/>
                <a:gd name="T96" fmla="*/ 2349 w 153"/>
                <a:gd name="T97" fmla="*/ 48 h 186"/>
                <a:gd name="T98" fmla="*/ 2349 w 153"/>
                <a:gd name="T99" fmla="*/ 48 h 18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3"/>
                <a:gd name="T151" fmla="*/ 0 h 186"/>
                <a:gd name="T152" fmla="*/ 153 w 153"/>
                <a:gd name="T153" fmla="*/ 186 h 18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3" h="186">
                  <a:moveTo>
                    <a:pt x="105" y="2"/>
                  </a:moveTo>
                  <a:lnTo>
                    <a:pt x="105" y="2"/>
                  </a:lnTo>
                  <a:cubicBezTo>
                    <a:pt x="106" y="12"/>
                    <a:pt x="102" y="20"/>
                    <a:pt x="108" y="29"/>
                  </a:cubicBezTo>
                  <a:cubicBezTo>
                    <a:pt x="110" y="32"/>
                    <a:pt x="112" y="28"/>
                    <a:pt x="114" y="28"/>
                  </a:cubicBezTo>
                  <a:cubicBezTo>
                    <a:pt x="121" y="21"/>
                    <a:pt x="122" y="11"/>
                    <a:pt x="123" y="2"/>
                  </a:cubicBezTo>
                  <a:cubicBezTo>
                    <a:pt x="131" y="3"/>
                    <a:pt x="139" y="6"/>
                    <a:pt x="146" y="7"/>
                  </a:cubicBezTo>
                  <a:cubicBezTo>
                    <a:pt x="149" y="10"/>
                    <a:pt x="153" y="9"/>
                    <a:pt x="153" y="14"/>
                  </a:cubicBezTo>
                  <a:cubicBezTo>
                    <a:pt x="153" y="20"/>
                    <a:pt x="144" y="24"/>
                    <a:pt x="139" y="28"/>
                  </a:cubicBezTo>
                  <a:cubicBezTo>
                    <a:pt x="138" y="27"/>
                    <a:pt x="138" y="29"/>
                    <a:pt x="136" y="29"/>
                  </a:cubicBezTo>
                  <a:cubicBezTo>
                    <a:pt x="136" y="29"/>
                    <a:pt x="135" y="30"/>
                    <a:pt x="135" y="30"/>
                  </a:cubicBezTo>
                  <a:cubicBezTo>
                    <a:pt x="135" y="30"/>
                    <a:pt x="135" y="30"/>
                    <a:pt x="135" y="29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2" y="30"/>
                    <a:pt x="130" y="33"/>
                    <a:pt x="127" y="33"/>
                  </a:cubicBezTo>
                  <a:cubicBezTo>
                    <a:pt x="126" y="33"/>
                    <a:pt x="126" y="34"/>
                    <a:pt x="125" y="35"/>
                  </a:cubicBezTo>
                  <a:cubicBezTo>
                    <a:pt x="108" y="44"/>
                    <a:pt x="97" y="60"/>
                    <a:pt x="90" y="78"/>
                  </a:cubicBezTo>
                  <a:lnTo>
                    <a:pt x="88" y="82"/>
                  </a:lnTo>
                  <a:cubicBezTo>
                    <a:pt x="86" y="74"/>
                    <a:pt x="81" y="70"/>
                    <a:pt x="76" y="64"/>
                  </a:cubicBezTo>
                  <a:cubicBezTo>
                    <a:pt x="76" y="63"/>
                    <a:pt x="76" y="61"/>
                    <a:pt x="75" y="61"/>
                  </a:cubicBezTo>
                  <a:cubicBezTo>
                    <a:pt x="73" y="61"/>
                    <a:pt x="70" y="61"/>
                    <a:pt x="70" y="63"/>
                  </a:cubicBezTo>
                  <a:cubicBezTo>
                    <a:pt x="73" y="70"/>
                    <a:pt x="73" y="80"/>
                    <a:pt x="74" y="89"/>
                  </a:cubicBezTo>
                  <a:cubicBezTo>
                    <a:pt x="72" y="92"/>
                    <a:pt x="67" y="90"/>
                    <a:pt x="64" y="93"/>
                  </a:cubicBezTo>
                  <a:cubicBezTo>
                    <a:pt x="63" y="92"/>
                    <a:pt x="62" y="94"/>
                    <a:pt x="62" y="95"/>
                  </a:cubicBezTo>
                  <a:cubicBezTo>
                    <a:pt x="62" y="97"/>
                    <a:pt x="64" y="97"/>
                    <a:pt x="64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8" y="99"/>
                    <a:pt x="70" y="97"/>
                    <a:pt x="72" y="99"/>
                  </a:cubicBezTo>
                  <a:cubicBezTo>
                    <a:pt x="72" y="103"/>
                    <a:pt x="72" y="109"/>
                    <a:pt x="76" y="111"/>
                  </a:cubicBezTo>
                  <a:cubicBezTo>
                    <a:pt x="75" y="116"/>
                    <a:pt x="71" y="121"/>
                    <a:pt x="67" y="125"/>
                  </a:cubicBezTo>
                  <a:cubicBezTo>
                    <a:pt x="64" y="125"/>
                    <a:pt x="62" y="122"/>
                    <a:pt x="60" y="120"/>
                  </a:cubicBezTo>
                  <a:lnTo>
                    <a:pt x="60" y="124"/>
                  </a:lnTo>
                  <a:cubicBezTo>
                    <a:pt x="61" y="128"/>
                    <a:pt x="65" y="127"/>
                    <a:pt x="64" y="131"/>
                  </a:cubicBezTo>
                  <a:cubicBezTo>
                    <a:pt x="60" y="135"/>
                    <a:pt x="56" y="140"/>
                    <a:pt x="54" y="145"/>
                  </a:cubicBezTo>
                  <a:cubicBezTo>
                    <a:pt x="53" y="146"/>
                    <a:pt x="52" y="145"/>
                    <a:pt x="53" y="147"/>
                  </a:cubicBezTo>
                  <a:cubicBezTo>
                    <a:pt x="50" y="149"/>
                    <a:pt x="48" y="148"/>
                    <a:pt x="44" y="147"/>
                  </a:cubicBezTo>
                  <a:cubicBezTo>
                    <a:pt x="34" y="140"/>
                    <a:pt x="34" y="127"/>
                    <a:pt x="24" y="119"/>
                  </a:cubicBezTo>
                  <a:cubicBezTo>
                    <a:pt x="24" y="120"/>
                    <a:pt x="24" y="120"/>
                    <a:pt x="23" y="119"/>
                  </a:cubicBezTo>
                  <a:cubicBezTo>
                    <a:pt x="20" y="123"/>
                    <a:pt x="25" y="127"/>
                    <a:pt x="26" y="131"/>
                  </a:cubicBezTo>
                  <a:cubicBezTo>
                    <a:pt x="29" y="138"/>
                    <a:pt x="32" y="146"/>
                    <a:pt x="39" y="151"/>
                  </a:cubicBezTo>
                  <a:cubicBezTo>
                    <a:pt x="39" y="153"/>
                    <a:pt x="37" y="153"/>
                    <a:pt x="36" y="154"/>
                  </a:cubicBezTo>
                  <a:cubicBezTo>
                    <a:pt x="33" y="155"/>
                    <a:pt x="30" y="157"/>
                    <a:pt x="27" y="157"/>
                  </a:cubicBezTo>
                  <a:cubicBezTo>
                    <a:pt x="24" y="157"/>
                    <a:pt x="21" y="157"/>
                    <a:pt x="19" y="157"/>
                  </a:cubicBezTo>
                  <a:cubicBezTo>
                    <a:pt x="18" y="157"/>
                    <a:pt x="18" y="158"/>
                    <a:pt x="18" y="159"/>
                  </a:cubicBezTo>
                  <a:cubicBezTo>
                    <a:pt x="21" y="160"/>
                    <a:pt x="23" y="162"/>
                    <a:pt x="26" y="162"/>
                  </a:cubicBezTo>
                  <a:cubicBezTo>
                    <a:pt x="26" y="170"/>
                    <a:pt x="28" y="179"/>
                    <a:pt x="29" y="186"/>
                  </a:cubicBezTo>
                  <a:cubicBezTo>
                    <a:pt x="23" y="179"/>
                    <a:pt x="19" y="170"/>
                    <a:pt x="13" y="163"/>
                  </a:cubicBezTo>
                  <a:cubicBezTo>
                    <a:pt x="9" y="157"/>
                    <a:pt x="4" y="150"/>
                    <a:pt x="0" y="144"/>
                  </a:cubicBezTo>
                  <a:lnTo>
                    <a:pt x="2" y="143"/>
                  </a:lnTo>
                  <a:cubicBezTo>
                    <a:pt x="3" y="140"/>
                    <a:pt x="5" y="140"/>
                    <a:pt x="6" y="138"/>
                  </a:cubicBezTo>
                  <a:cubicBezTo>
                    <a:pt x="10" y="136"/>
                    <a:pt x="11" y="131"/>
                    <a:pt x="13" y="127"/>
                  </a:cubicBezTo>
                  <a:cubicBezTo>
                    <a:pt x="14" y="123"/>
                    <a:pt x="15" y="120"/>
                    <a:pt x="14" y="116"/>
                  </a:cubicBezTo>
                  <a:cubicBezTo>
                    <a:pt x="19" y="117"/>
                    <a:pt x="23" y="116"/>
                    <a:pt x="27" y="114"/>
                  </a:cubicBezTo>
                  <a:cubicBezTo>
                    <a:pt x="30" y="110"/>
                    <a:pt x="31" y="106"/>
                    <a:pt x="32" y="103"/>
                  </a:cubicBezTo>
                  <a:cubicBezTo>
                    <a:pt x="34" y="95"/>
                    <a:pt x="32" y="84"/>
                    <a:pt x="31" y="76"/>
                  </a:cubicBezTo>
                  <a:cubicBezTo>
                    <a:pt x="36" y="74"/>
                    <a:pt x="38" y="68"/>
                    <a:pt x="38" y="63"/>
                  </a:cubicBezTo>
                  <a:cubicBezTo>
                    <a:pt x="38" y="57"/>
                    <a:pt x="38" y="48"/>
                    <a:pt x="33" y="42"/>
                  </a:cubicBezTo>
                  <a:cubicBezTo>
                    <a:pt x="36" y="34"/>
                    <a:pt x="29" y="26"/>
                    <a:pt x="24" y="20"/>
                  </a:cubicBezTo>
                  <a:lnTo>
                    <a:pt x="23" y="20"/>
                  </a:lnTo>
                  <a:cubicBezTo>
                    <a:pt x="23" y="20"/>
                    <a:pt x="23" y="19"/>
                    <a:pt x="22" y="19"/>
                  </a:cubicBezTo>
                  <a:cubicBezTo>
                    <a:pt x="23" y="18"/>
                    <a:pt x="26" y="15"/>
                    <a:pt x="26" y="14"/>
                  </a:cubicBezTo>
                  <a:cubicBezTo>
                    <a:pt x="28" y="15"/>
                    <a:pt x="29" y="12"/>
                    <a:pt x="31" y="11"/>
                  </a:cubicBezTo>
                  <a:cubicBezTo>
                    <a:pt x="32" y="8"/>
                    <a:pt x="32" y="6"/>
                    <a:pt x="31" y="3"/>
                  </a:cubicBezTo>
                  <a:cubicBezTo>
                    <a:pt x="37" y="4"/>
                    <a:pt x="44" y="4"/>
                    <a:pt x="50" y="4"/>
                  </a:cubicBezTo>
                  <a:lnTo>
                    <a:pt x="50" y="3"/>
                  </a:lnTo>
                  <a:cubicBezTo>
                    <a:pt x="68" y="3"/>
                    <a:pt x="85" y="0"/>
                    <a:pt x="103" y="1"/>
                  </a:cubicBezTo>
                  <a:cubicBezTo>
                    <a:pt x="104" y="2"/>
                    <a:pt x="104" y="2"/>
                    <a:pt x="105" y="2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68" name="Freeform 247">
              <a:extLst>
                <a:ext uri="{FF2B5EF4-FFF2-40B4-BE49-F238E27FC236}">
                  <a16:creationId xmlns:a16="http://schemas.microsoft.com/office/drawing/2014/main" id="{3AC7840E-4AB0-3F17-B061-E7CE82F0A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" y="2746"/>
              <a:ext cx="147" cy="186"/>
            </a:xfrm>
            <a:custGeom>
              <a:avLst/>
              <a:gdLst>
                <a:gd name="T0" fmla="*/ 1176 w 52"/>
                <a:gd name="T1" fmla="*/ 245 h 66"/>
                <a:gd name="T2" fmla="*/ 1128 w 52"/>
                <a:gd name="T3" fmla="*/ 293 h 66"/>
                <a:gd name="T4" fmla="*/ 975 w 52"/>
                <a:gd name="T5" fmla="*/ 183 h 66"/>
                <a:gd name="T6" fmla="*/ 766 w 52"/>
                <a:gd name="T7" fmla="*/ 135 h 66"/>
                <a:gd name="T8" fmla="*/ 495 w 52"/>
                <a:gd name="T9" fmla="*/ 676 h 66"/>
                <a:gd name="T10" fmla="*/ 678 w 52"/>
                <a:gd name="T11" fmla="*/ 764 h 66"/>
                <a:gd name="T12" fmla="*/ 792 w 52"/>
                <a:gd name="T13" fmla="*/ 851 h 66"/>
                <a:gd name="T14" fmla="*/ 455 w 52"/>
                <a:gd name="T15" fmla="*/ 851 h 66"/>
                <a:gd name="T16" fmla="*/ 359 w 52"/>
                <a:gd name="T17" fmla="*/ 786 h 66"/>
                <a:gd name="T18" fmla="*/ 136 w 52"/>
                <a:gd name="T19" fmla="*/ 1232 h 66"/>
                <a:gd name="T20" fmla="*/ 136 w 52"/>
                <a:gd name="T21" fmla="*/ 1232 h 66"/>
                <a:gd name="T22" fmla="*/ 136 w 52"/>
                <a:gd name="T23" fmla="*/ 1232 h 66"/>
                <a:gd name="T24" fmla="*/ 113 w 52"/>
                <a:gd name="T25" fmla="*/ 1294 h 66"/>
                <a:gd name="T26" fmla="*/ 88 w 52"/>
                <a:gd name="T27" fmla="*/ 1294 h 66"/>
                <a:gd name="T28" fmla="*/ 88 w 52"/>
                <a:gd name="T29" fmla="*/ 1294 h 66"/>
                <a:gd name="T30" fmla="*/ 88 w 52"/>
                <a:gd name="T31" fmla="*/ 1294 h 66"/>
                <a:gd name="T32" fmla="*/ 48 w 52"/>
                <a:gd name="T33" fmla="*/ 1477 h 66"/>
                <a:gd name="T34" fmla="*/ 65 w 52"/>
                <a:gd name="T35" fmla="*/ 1367 h 66"/>
                <a:gd name="T36" fmla="*/ 65 w 52"/>
                <a:gd name="T37" fmla="*/ 1367 h 66"/>
                <a:gd name="T38" fmla="*/ 65 w 52"/>
                <a:gd name="T39" fmla="*/ 1367 h 66"/>
                <a:gd name="T40" fmla="*/ 65 w 52"/>
                <a:gd name="T41" fmla="*/ 1367 h 66"/>
                <a:gd name="T42" fmla="*/ 65 w 52"/>
                <a:gd name="T43" fmla="*/ 1279 h 66"/>
                <a:gd name="T44" fmla="*/ 65 w 52"/>
                <a:gd name="T45" fmla="*/ 1279 h 66"/>
                <a:gd name="T46" fmla="*/ 65 w 52"/>
                <a:gd name="T47" fmla="*/ 1294 h 66"/>
                <a:gd name="T48" fmla="*/ 65 w 52"/>
                <a:gd name="T49" fmla="*/ 1294 h 66"/>
                <a:gd name="T50" fmla="*/ 65 w 52"/>
                <a:gd name="T51" fmla="*/ 1294 h 66"/>
                <a:gd name="T52" fmla="*/ 88 w 52"/>
                <a:gd name="T53" fmla="*/ 1206 h 66"/>
                <a:gd name="T54" fmla="*/ 336 w 52"/>
                <a:gd name="T55" fmla="*/ 555 h 66"/>
                <a:gd name="T56" fmla="*/ 591 w 52"/>
                <a:gd name="T57" fmla="*/ 110 h 66"/>
                <a:gd name="T58" fmla="*/ 814 w 52"/>
                <a:gd name="T59" fmla="*/ 0 h 66"/>
                <a:gd name="T60" fmla="*/ 1176 w 52"/>
                <a:gd name="T61" fmla="*/ 245 h 66"/>
                <a:gd name="T62" fmla="*/ 1176 w 52"/>
                <a:gd name="T63" fmla="*/ 245 h 66"/>
                <a:gd name="T64" fmla="*/ 1176 w 52"/>
                <a:gd name="T65" fmla="*/ 245 h 66"/>
                <a:gd name="T66" fmla="*/ 1176 w 52"/>
                <a:gd name="T67" fmla="*/ 245 h 6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2"/>
                <a:gd name="T103" fmla="*/ 0 h 66"/>
                <a:gd name="T104" fmla="*/ 52 w 52"/>
                <a:gd name="T105" fmla="*/ 66 h 6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2" h="66">
                  <a:moveTo>
                    <a:pt x="52" y="11"/>
                  </a:moveTo>
                  <a:cubicBezTo>
                    <a:pt x="52" y="12"/>
                    <a:pt x="52" y="13"/>
                    <a:pt x="50" y="13"/>
                  </a:cubicBezTo>
                  <a:cubicBezTo>
                    <a:pt x="47" y="13"/>
                    <a:pt x="46" y="8"/>
                    <a:pt x="43" y="8"/>
                  </a:cubicBezTo>
                  <a:cubicBezTo>
                    <a:pt x="41" y="6"/>
                    <a:pt x="37" y="5"/>
                    <a:pt x="34" y="6"/>
                  </a:cubicBezTo>
                  <a:cubicBezTo>
                    <a:pt x="26" y="10"/>
                    <a:pt x="21" y="22"/>
                    <a:pt x="22" y="30"/>
                  </a:cubicBezTo>
                  <a:cubicBezTo>
                    <a:pt x="24" y="34"/>
                    <a:pt x="27" y="32"/>
                    <a:pt x="30" y="34"/>
                  </a:cubicBezTo>
                  <a:cubicBezTo>
                    <a:pt x="32" y="35"/>
                    <a:pt x="35" y="35"/>
                    <a:pt x="35" y="38"/>
                  </a:cubicBezTo>
                  <a:cubicBezTo>
                    <a:pt x="30" y="40"/>
                    <a:pt x="25" y="38"/>
                    <a:pt x="20" y="38"/>
                  </a:cubicBezTo>
                  <a:cubicBezTo>
                    <a:pt x="19" y="37"/>
                    <a:pt x="17" y="36"/>
                    <a:pt x="16" y="35"/>
                  </a:cubicBezTo>
                  <a:cubicBezTo>
                    <a:pt x="13" y="43"/>
                    <a:pt x="9" y="48"/>
                    <a:pt x="6" y="55"/>
                  </a:cubicBezTo>
                  <a:lnTo>
                    <a:pt x="5" y="58"/>
                  </a:lnTo>
                  <a:lnTo>
                    <a:pt x="4" y="58"/>
                  </a:lnTo>
                  <a:cubicBezTo>
                    <a:pt x="4" y="60"/>
                    <a:pt x="2" y="63"/>
                    <a:pt x="2" y="66"/>
                  </a:cubicBezTo>
                  <a:cubicBezTo>
                    <a:pt x="0" y="64"/>
                    <a:pt x="2" y="62"/>
                    <a:pt x="3" y="61"/>
                  </a:cubicBezTo>
                  <a:lnTo>
                    <a:pt x="3" y="57"/>
                  </a:lnTo>
                  <a:lnTo>
                    <a:pt x="3" y="58"/>
                  </a:lnTo>
                  <a:cubicBezTo>
                    <a:pt x="5" y="58"/>
                    <a:pt x="4" y="55"/>
                    <a:pt x="4" y="54"/>
                  </a:cubicBezTo>
                  <a:cubicBezTo>
                    <a:pt x="7" y="45"/>
                    <a:pt x="14" y="36"/>
                    <a:pt x="15" y="25"/>
                  </a:cubicBezTo>
                  <a:cubicBezTo>
                    <a:pt x="18" y="18"/>
                    <a:pt x="20" y="10"/>
                    <a:pt x="26" y="5"/>
                  </a:cubicBezTo>
                  <a:cubicBezTo>
                    <a:pt x="28" y="0"/>
                    <a:pt x="33" y="2"/>
                    <a:pt x="36" y="0"/>
                  </a:cubicBezTo>
                  <a:cubicBezTo>
                    <a:pt x="42" y="3"/>
                    <a:pt x="48" y="6"/>
                    <a:pt x="52" y="1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69" name="Freeform 248">
              <a:extLst>
                <a:ext uri="{FF2B5EF4-FFF2-40B4-BE49-F238E27FC236}">
                  <a16:creationId xmlns:a16="http://schemas.microsoft.com/office/drawing/2014/main" id="{CC19A98F-3C5A-F8BB-25A2-8975429FB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785"/>
              <a:ext cx="155" cy="311"/>
            </a:xfrm>
            <a:custGeom>
              <a:avLst/>
              <a:gdLst>
                <a:gd name="T0" fmla="*/ 1184 w 55"/>
                <a:gd name="T1" fmla="*/ 591 h 110"/>
                <a:gd name="T2" fmla="*/ 1167 w 55"/>
                <a:gd name="T3" fmla="*/ 608 h 110"/>
                <a:gd name="T4" fmla="*/ 1167 w 55"/>
                <a:gd name="T5" fmla="*/ 608 h 110"/>
                <a:gd name="T6" fmla="*/ 1167 w 55"/>
                <a:gd name="T7" fmla="*/ 608 h 110"/>
                <a:gd name="T8" fmla="*/ 1071 w 55"/>
                <a:gd name="T9" fmla="*/ 718 h 110"/>
                <a:gd name="T10" fmla="*/ 1048 w 55"/>
                <a:gd name="T11" fmla="*/ 766 h 110"/>
                <a:gd name="T12" fmla="*/ 1184 w 55"/>
                <a:gd name="T13" fmla="*/ 1286 h 110"/>
                <a:gd name="T14" fmla="*/ 826 w 55"/>
                <a:gd name="T15" fmla="*/ 1631 h 110"/>
                <a:gd name="T16" fmla="*/ 851 w 55"/>
                <a:gd name="T17" fmla="*/ 1942 h 110"/>
                <a:gd name="T18" fmla="*/ 223 w 55"/>
                <a:gd name="T19" fmla="*/ 2485 h 110"/>
                <a:gd name="T20" fmla="*/ 23 w 55"/>
                <a:gd name="T21" fmla="*/ 2301 h 110"/>
                <a:gd name="T22" fmla="*/ 23 w 55"/>
                <a:gd name="T23" fmla="*/ 2262 h 110"/>
                <a:gd name="T24" fmla="*/ 87 w 55"/>
                <a:gd name="T25" fmla="*/ 2301 h 110"/>
                <a:gd name="T26" fmla="*/ 110 w 55"/>
                <a:gd name="T27" fmla="*/ 2327 h 110"/>
                <a:gd name="T28" fmla="*/ 110 w 55"/>
                <a:gd name="T29" fmla="*/ 2327 h 110"/>
                <a:gd name="T30" fmla="*/ 110 w 55"/>
                <a:gd name="T31" fmla="*/ 2327 h 110"/>
                <a:gd name="T32" fmla="*/ 110 w 55"/>
                <a:gd name="T33" fmla="*/ 2349 h 110"/>
                <a:gd name="T34" fmla="*/ 110 w 55"/>
                <a:gd name="T35" fmla="*/ 2349 h 110"/>
                <a:gd name="T36" fmla="*/ 110 w 55"/>
                <a:gd name="T37" fmla="*/ 2349 h 110"/>
                <a:gd name="T38" fmla="*/ 183 w 55"/>
                <a:gd name="T39" fmla="*/ 2375 h 110"/>
                <a:gd name="T40" fmla="*/ 358 w 55"/>
                <a:gd name="T41" fmla="*/ 2375 h 110"/>
                <a:gd name="T42" fmla="*/ 764 w 55"/>
                <a:gd name="T43" fmla="*/ 1920 h 110"/>
                <a:gd name="T44" fmla="*/ 764 w 55"/>
                <a:gd name="T45" fmla="*/ 1606 h 110"/>
                <a:gd name="T46" fmla="*/ 764 w 55"/>
                <a:gd name="T47" fmla="*/ 1606 h 110"/>
                <a:gd name="T48" fmla="*/ 764 w 55"/>
                <a:gd name="T49" fmla="*/ 1606 h 110"/>
                <a:gd name="T50" fmla="*/ 764 w 55"/>
                <a:gd name="T51" fmla="*/ 1606 h 110"/>
                <a:gd name="T52" fmla="*/ 764 w 55"/>
                <a:gd name="T53" fmla="*/ 1606 h 110"/>
                <a:gd name="T54" fmla="*/ 764 w 55"/>
                <a:gd name="T55" fmla="*/ 1606 h 110"/>
                <a:gd name="T56" fmla="*/ 803 w 55"/>
                <a:gd name="T57" fmla="*/ 1510 h 110"/>
                <a:gd name="T58" fmla="*/ 1096 w 55"/>
                <a:gd name="T59" fmla="*/ 1312 h 110"/>
                <a:gd name="T60" fmla="*/ 1096 w 55"/>
                <a:gd name="T61" fmla="*/ 927 h 110"/>
                <a:gd name="T62" fmla="*/ 874 w 55"/>
                <a:gd name="T63" fmla="*/ 766 h 110"/>
                <a:gd name="T64" fmla="*/ 938 w 55"/>
                <a:gd name="T65" fmla="*/ 679 h 110"/>
                <a:gd name="T66" fmla="*/ 1048 w 55"/>
                <a:gd name="T67" fmla="*/ 656 h 110"/>
                <a:gd name="T68" fmla="*/ 1096 w 55"/>
                <a:gd name="T69" fmla="*/ 433 h 110"/>
                <a:gd name="T70" fmla="*/ 786 w 55"/>
                <a:gd name="T71" fmla="*/ 113 h 110"/>
                <a:gd name="T72" fmla="*/ 786 w 55"/>
                <a:gd name="T73" fmla="*/ 48 h 110"/>
                <a:gd name="T74" fmla="*/ 851 w 55"/>
                <a:gd name="T75" fmla="*/ 48 h 110"/>
                <a:gd name="T76" fmla="*/ 1184 w 55"/>
                <a:gd name="T77" fmla="*/ 591 h 110"/>
                <a:gd name="T78" fmla="*/ 1184 w 55"/>
                <a:gd name="T79" fmla="*/ 591 h 110"/>
                <a:gd name="T80" fmla="*/ 1184 w 55"/>
                <a:gd name="T81" fmla="*/ 591 h 110"/>
                <a:gd name="T82" fmla="*/ 1184 w 55"/>
                <a:gd name="T83" fmla="*/ 591 h 1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5"/>
                <a:gd name="T127" fmla="*/ 0 h 110"/>
                <a:gd name="T128" fmla="*/ 55 w 55"/>
                <a:gd name="T129" fmla="*/ 110 h 1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5" h="110">
                  <a:moveTo>
                    <a:pt x="53" y="26"/>
                  </a:moveTo>
                  <a:lnTo>
                    <a:pt x="52" y="27"/>
                  </a:lnTo>
                  <a:cubicBezTo>
                    <a:pt x="52" y="29"/>
                    <a:pt x="50" y="31"/>
                    <a:pt x="48" y="32"/>
                  </a:cubicBezTo>
                  <a:cubicBezTo>
                    <a:pt x="48" y="33"/>
                    <a:pt x="47" y="33"/>
                    <a:pt x="47" y="34"/>
                  </a:cubicBezTo>
                  <a:cubicBezTo>
                    <a:pt x="54" y="39"/>
                    <a:pt x="55" y="50"/>
                    <a:pt x="53" y="57"/>
                  </a:cubicBezTo>
                  <a:cubicBezTo>
                    <a:pt x="51" y="64"/>
                    <a:pt x="44" y="71"/>
                    <a:pt x="37" y="72"/>
                  </a:cubicBezTo>
                  <a:cubicBezTo>
                    <a:pt x="37" y="76"/>
                    <a:pt x="39" y="81"/>
                    <a:pt x="38" y="86"/>
                  </a:cubicBezTo>
                  <a:cubicBezTo>
                    <a:pt x="34" y="98"/>
                    <a:pt x="24" y="109"/>
                    <a:pt x="10" y="110"/>
                  </a:cubicBezTo>
                  <a:cubicBezTo>
                    <a:pt x="7" y="109"/>
                    <a:pt x="1" y="106"/>
                    <a:pt x="1" y="102"/>
                  </a:cubicBezTo>
                  <a:cubicBezTo>
                    <a:pt x="1" y="102"/>
                    <a:pt x="0" y="100"/>
                    <a:pt x="1" y="100"/>
                  </a:cubicBezTo>
                  <a:cubicBezTo>
                    <a:pt x="3" y="99"/>
                    <a:pt x="4" y="101"/>
                    <a:pt x="4" y="102"/>
                  </a:cubicBezTo>
                  <a:cubicBezTo>
                    <a:pt x="3" y="102"/>
                    <a:pt x="5" y="103"/>
                    <a:pt x="5" y="103"/>
                  </a:cubicBezTo>
                  <a:lnTo>
                    <a:pt x="5" y="104"/>
                  </a:lnTo>
                  <a:cubicBezTo>
                    <a:pt x="6" y="104"/>
                    <a:pt x="7" y="105"/>
                    <a:pt x="8" y="105"/>
                  </a:cubicBezTo>
                  <a:cubicBezTo>
                    <a:pt x="11" y="107"/>
                    <a:pt x="13" y="105"/>
                    <a:pt x="16" y="105"/>
                  </a:cubicBezTo>
                  <a:cubicBezTo>
                    <a:pt x="25" y="102"/>
                    <a:pt x="33" y="94"/>
                    <a:pt x="34" y="85"/>
                  </a:cubicBezTo>
                  <a:cubicBezTo>
                    <a:pt x="36" y="80"/>
                    <a:pt x="34" y="75"/>
                    <a:pt x="34" y="71"/>
                  </a:cubicBezTo>
                  <a:cubicBezTo>
                    <a:pt x="35" y="70"/>
                    <a:pt x="34" y="67"/>
                    <a:pt x="36" y="67"/>
                  </a:cubicBezTo>
                  <a:cubicBezTo>
                    <a:pt x="42" y="69"/>
                    <a:pt x="46" y="63"/>
                    <a:pt x="49" y="58"/>
                  </a:cubicBezTo>
                  <a:cubicBezTo>
                    <a:pt x="51" y="54"/>
                    <a:pt x="52" y="46"/>
                    <a:pt x="49" y="41"/>
                  </a:cubicBezTo>
                  <a:cubicBezTo>
                    <a:pt x="46" y="38"/>
                    <a:pt x="43" y="35"/>
                    <a:pt x="39" y="34"/>
                  </a:cubicBezTo>
                  <a:cubicBezTo>
                    <a:pt x="39" y="32"/>
                    <a:pt x="41" y="31"/>
                    <a:pt x="42" y="30"/>
                  </a:cubicBezTo>
                  <a:cubicBezTo>
                    <a:pt x="44" y="32"/>
                    <a:pt x="46" y="29"/>
                    <a:pt x="47" y="29"/>
                  </a:cubicBezTo>
                  <a:cubicBezTo>
                    <a:pt x="50" y="27"/>
                    <a:pt x="48" y="23"/>
                    <a:pt x="49" y="19"/>
                  </a:cubicBezTo>
                  <a:cubicBezTo>
                    <a:pt x="47" y="13"/>
                    <a:pt x="41" y="6"/>
                    <a:pt x="35" y="5"/>
                  </a:cubicBezTo>
                  <a:cubicBezTo>
                    <a:pt x="34" y="4"/>
                    <a:pt x="34" y="3"/>
                    <a:pt x="35" y="2"/>
                  </a:cubicBezTo>
                  <a:cubicBezTo>
                    <a:pt x="36" y="0"/>
                    <a:pt x="37" y="1"/>
                    <a:pt x="38" y="2"/>
                  </a:cubicBezTo>
                  <a:cubicBezTo>
                    <a:pt x="45" y="6"/>
                    <a:pt x="54" y="15"/>
                    <a:pt x="53" y="2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70" name="Freeform 249">
              <a:extLst>
                <a:ext uri="{FF2B5EF4-FFF2-40B4-BE49-F238E27FC236}">
                  <a16:creationId xmlns:a16="http://schemas.microsoft.com/office/drawing/2014/main" id="{89D777A4-8B4B-7BAC-41D1-A71411750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800"/>
              <a:ext cx="76" cy="47"/>
            </a:xfrm>
            <a:custGeom>
              <a:avLst/>
              <a:gdLst>
                <a:gd name="T0" fmla="*/ 310 w 27"/>
                <a:gd name="T1" fmla="*/ 22 h 17"/>
                <a:gd name="T2" fmla="*/ 577 w 27"/>
                <a:gd name="T3" fmla="*/ 213 h 17"/>
                <a:gd name="T4" fmla="*/ 602 w 27"/>
                <a:gd name="T5" fmla="*/ 299 h 17"/>
                <a:gd name="T6" fmla="*/ 493 w 27"/>
                <a:gd name="T7" fmla="*/ 337 h 17"/>
                <a:gd name="T8" fmla="*/ 310 w 27"/>
                <a:gd name="T9" fmla="*/ 229 h 17"/>
                <a:gd name="T10" fmla="*/ 197 w 27"/>
                <a:gd name="T11" fmla="*/ 337 h 17"/>
                <a:gd name="T12" fmla="*/ 87 w 27"/>
                <a:gd name="T13" fmla="*/ 312 h 17"/>
                <a:gd name="T14" fmla="*/ 0 w 27"/>
                <a:gd name="T15" fmla="*/ 276 h 17"/>
                <a:gd name="T16" fmla="*/ 222 w 27"/>
                <a:gd name="T17" fmla="*/ 22 h 17"/>
                <a:gd name="T18" fmla="*/ 270 w 27"/>
                <a:gd name="T19" fmla="*/ 0 h 17"/>
                <a:gd name="T20" fmla="*/ 310 w 27"/>
                <a:gd name="T21" fmla="*/ 22 h 17"/>
                <a:gd name="T22" fmla="*/ 310 w 27"/>
                <a:gd name="T23" fmla="*/ 22 h 17"/>
                <a:gd name="T24" fmla="*/ 310 w 27"/>
                <a:gd name="T25" fmla="*/ 22 h 17"/>
                <a:gd name="T26" fmla="*/ 310 w 27"/>
                <a:gd name="T27" fmla="*/ 22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"/>
                <a:gd name="T43" fmla="*/ 0 h 17"/>
                <a:gd name="T44" fmla="*/ 27 w 27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" h="17">
                  <a:moveTo>
                    <a:pt x="14" y="1"/>
                  </a:moveTo>
                  <a:cubicBezTo>
                    <a:pt x="18" y="4"/>
                    <a:pt x="24" y="4"/>
                    <a:pt x="26" y="10"/>
                  </a:cubicBezTo>
                  <a:cubicBezTo>
                    <a:pt x="26" y="11"/>
                    <a:pt x="27" y="12"/>
                    <a:pt x="27" y="14"/>
                  </a:cubicBezTo>
                  <a:cubicBezTo>
                    <a:pt x="26" y="15"/>
                    <a:pt x="24" y="16"/>
                    <a:pt x="22" y="16"/>
                  </a:cubicBezTo>
                  <a:cubicBezTo>
                    <a:pt x="19" y="14"/>
                    <a:pt x="18" y="11"/>
                    <a:pt x="14" y="11"/>
                  </a:cubicBezTo>
                  <a:cubicBezTo>
                    <a:pt x="14" y="15"/>
                    <a:pt x="11" y="14"/>
                    <a:pt x="9" y="16"/>
                  </a:cubicBezTo>
                  <a:cubicBezTo>
                    <a:pt x="7" y="15"/>
                    <a:pt x="5" y="17"/>
                    <a:pt x="4" y="15"/>
                  </a:cubicBezTo>
                  <a:cubicBezTo>
                    <a:pt x="3" y="15"/>
                    <a:pt x="1" y="15"/>
                    <a:pt x="0" y="13"/>
                  </a:cubicBezTo>
                  <a:cubicBezTo>
                    <a:pt x="1" y="7"/>
                    <a:pt x="6" y="5"/>
                    <a:pt x="10" y="1"/>
                  </a:cubicBezTo>
                  <a:cubicBezTo>
                    <a:pt x="10" y="1"/>
                    <a:pt x="12" y="2"/>
                    <a:pt x="12" y="0"/>
                  </a:cubicBezTo>
                  <a:cubicBezTo>
                    <a:pt x="12" y="1"/>
                    <a:pt x="13" y="1"/>
                    <a:pt x="14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71" name="Freeform 250">
              <a:extLst>
                <a:ext uri="{FF2B5EF4-FFF2-40B4-BE49-F238E27FC236}">
                  <a16:creationId xmlns:a16="http://schemas.microsoft.com/office/drawing/2014/main" id="{4C4D57FA-0427-6BB1-2322-A15B0706A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2862"/>
              <a:ext cx="257" cy="197"/>
            </a:xfrm>
            <a:custGeom>
              <a:avLst/>
              <a:gdLst>
                <a:gd name="T0" fmla="*/ 542 w 91"/>
                <a:gd name="T1" fmla="*/ 65 h 70"/>
                <a:gd name="T2" fmla="*/ 520 w 91"/>
                <a:gd name="T3" fmla="*/ 135 h 70"/>
                <a:gd name="T4" fmla="*/ 384 w 91"/>
                <a:gd name="T5" fmla="*/ 135 h 70"/>
                <a:gd name="T6" fmla="*/ 319 w 91"/>
                <a:gd name="T7" fmla="*/ 197 h 70"/>
                <a:gd name="T8" fmla="*/ 271 w 91"/>
                <a:gd name="T9" fmla="*/ 419 h 70"/>
                <a:gd name="T10" fmla="*/ 446 w 91"/>
                <a:gd name="T11" fmla="*/ 689 h 70"/>
                <a:gd name="T12" fmla="*/ 336 w 91"/>
                <a:gd name="T13" fmla="*/ 712 h 70"/>
                <a:gd name="T14" fmla="*/ 201 w 91"/>
                <a:gd name="T15" fmla="*/ 1362 h 70"/>
                <a:gd name="T16" fmla="*/ 520 w 91"/>
                <a:gd name="T17" fmla="*/ 1449 h 70"/>
                <a:gd name="T18" fmla="*/ 830 w 91"/>
                <a:gd name="T19" fmla="*/ 1205 h 70"/>
                <a:gd name="T20" fmla="*/ 878 w 91"/>
                <a:gd name="T21" fmla="*/ 1117 h 70"/>
                <a:gd name="T22" fmla="*/ 1036 w 91"/>
                <a:gd name="T23" fmla="*/ 1179 h 70"/>
                <a:gd name="T24" fmla="*/ 1260 w 91"/>
                <a:gd name="T25" fmla="*/ 1092 h 70"/>
                <a:gd name="T26" fmla="*/ 1333 w 91"/>
                <a:gd name="T27" fmla="*/ 982 h 70"/>
                <a:gd name="T28" fmla="*/ 1333 w 91"/>
                <a:gd name="T29" fmla="*/ 982 h 70"/>
                <a:gd name="T30" fmla="*/ 1333 w 91"/>
                <a:gd name="T31" fmla="*/ 982 h 70"/>
                <a:gd name="T32" fmla="*/ 1333 w 91"/>
                <a:gd name="T33" fmla="*/ 1005 h 70"/>
                <a:gd name="T34" fmla="*/ 1347 w 91"/>
                <a:gd name="T35" fmla="*/ 1005 h 70"/>
                <a:gd name="T36" fmla="*/ 1347 w 91"/>
                <a:gd name="T37" fmla="*/ 1005 h 70"/>
                <a:gd name="T38" fmla="*/ 1347 w 91"/>
                <a:gd name="T39" fmla="*/ 1005 h 70"/>
                <a:gd name="T40" fmla="*/ 1483 w 91"/>
                <a:gd name="T41" fmla="*/ 1044 h 70"/>
                <a:gd name="T42" fmla="*/ 1469 w 91"/>
                <a:gd name="T43" fmla="*/ 1252 h 70"/>
                <a:gd name="T44" fmla="*/ 1802 w 91"/>
                <a:gd name="T45" fmla="*/ 1292 h 70"/>
                <a:gd name="T46" fmla="*/ 1937 w 91"/>
                <a:gd name="T47" fmla="*/ 1140 h 70"/>
                <a:gd name="T48" fmla="*/ 1963 w 91"/>
                <a:gd name="T49" fmla="*/ 1044 h 70"/>
                <a:gd name="T50" fmla="*/ 2050 w 91"/>
                <a:gd name="T51" fmla="*/ 1117 h 70"/>
                <a:gd name="T52" fmla="*/ 1915 w 91"/>
                <a:gd name="T53" fmla="*/ 1340 h 70"/>
                <a:gd name="T54" fmla="*/ 1827 w 91"/>
                <a:gd name="T55" fmla="*/ 1379 h 70"/>
                <a:gd name="T56" fmla="*/ 1443 w 91"/>
                <a:gd name="T57" fmla="*/ 1314 h 70"/>
                <a:gd name="T58" fmla="*/ 1373 w 91"/>
                <a:gd name="T59" fmla="*/ 1140 h 70"/>
                <a:gd name="T60" fmla="*/ 1172 w 91"/>
                <a:gd name="T61" fmla="*/ 1252 h 70"/>
                <a:gd name="T62" fmla="*/ 853 w 91"/>
                <a:gd name="T63" fmla="*/ 1379 h 70"/>
                <a:gd name="T64" fmla="*/ 319 w 91"/>
                <a:gd name="T65" fmla="*/ 1514 h 70"/>
                <a:gd name="T66" fmla="*/ 113 w 91"/>
                <a:gd name="T67" fmla="*/ 1379 h 70"/>
                <a:gd name="T68" fmla="*/ 249 w 91"/>
                <a:gd name="T69" fmla="*/ 664 h 70"/>
                <a:gd name="T70" fmla="*/ 359 w 91"/>
                <a:gd name="T71" fmla="*/ 602 h 70"/>
                <a:gd name="T72" fmla="*/ 184 w 91"/>
                <a:gd name="T73" fmla="*/ 357 h 70"/>
                <a:gd name="T74" fmla="*/ 432 w 91"/>
                <a:gd name="T75" fmla="*/ 23 h 70"/>
                <a:gd name="T76" fmla="*/ 542 w 91"/>
                <a:gd name="T77" fmla="*/ 65 h 70"/>
                <a:gd name="T78" fmla="*/ 542 w 91"/>
                <a:gd name="T79" fmla="*/ 65 h 70"/>
                <a:gd name="T80" fmla="*/ 542 w 91"/>
                <a:gd name="T81" fmla="*/ 65 h 70"/>
                <a:gd name="T82" fmla="*/ 542 w 91"/>
                <a:gd name="T83" fmla="*/ 65 h 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1"/>
                <a:gd name="T127" fmla="*/ 0 h 70"/>
                <a:gd name="T128" fmla="*/ 91 w 91"/>
                <a:gd name="T129" fmla="*/ 70 h 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1" h="70">
                  <a:moveTo>
                    <a:pt x="24" y="3"/>
                  </a:moveTo>
                  <a:cubicBezTo>
                    <a:pt x="25" y="4"/>
                    <a:pt x="23" y="5"/>
                    <a:pt x="23" y="6"/>
                  </a:cubicBezTo>
                  <a:cubicBezTo>
                    <a:pt x="21" y="5"/>
                    <a:pt x="19" y="5"/>
                    <a:pt x="17" y="6"/>
                  </a:cubicBezTo>
                  <a:cubicBezTo>
                    <a:pt x="16" y="7"/>
                    <a:pt x="15" y="8"/>
                    <a:pt x="14" y="9"/>
                  </a:cubicBezTo>
                  <a:cubicBezTo>
                    <a:pt x="13" y="12"/>
                    <a:pt x="11" y="16"/>
                    <a:pt x="12" y="19"/>
                  </a:cubicBezTo>
                  <a:cubicBezTo>
                    <a:pt x="13" y="25"/>
                    <a:pt x="25" y="25"/>
                    <a:pt x="20" y="31"/>
                  </a:cubicBezTo>
                  <a:cubicBezTo>
                    <a:pt x="19" y="28"/>
                    <a:pt x="17" y="31"/>
                    <a:pt x="15" y="32"/>
                  </a:cubicBezTo>
                  <a:cubicBezTo>
                    <a:pt x="10" y="39"/>
                    <a:pt x="4" y="51"/>
                    <a:pt x="9" y="61"/>
                  </a:cubicBezTo>
                  <a:cubicBezTo>
                    <a:pt x="12" y="66"/>
                    <a:pt x="18" y="66"/>
                    <a:pt x="23" y="65"/>
                  </a:cubicBezTo>
                  <a:cubicBezTo>
                    <a:pt x="29" y="63"/>
                    <a:pt x="38" y="61"/>
                    <a:pt x="37" y="54"/>
                  </a:cubicBezTo>
                  <a:cubicBezTo>
                    <a:pt x="37" y="53"/>
                    <a:pt x="37" y="50"/>
                    <a:pt x="39" y="50"/>
                  </a:cubicBezTo>
                  <a:cubicBezTo>
                    <a:pt x="42" y="50"/>
                    <a:pt x="43" y="54"/>
                    <a:pt x="46" y="53"/>
                  </a:cubicBezTo>
                  <a:cubicBezTo>
                    <a:pt x="51" y="53"/>
                    <a:pt x="53" y="52"/>
                    <a:pt x="56" y="49"/>
                  </a:cubicBezTo>
                  <a:cubicBezTo>
                    <a:pt x="57" y="47"/>
                    <a:pt x="56" y="45"/>
                    <a:pt x="59" y="44"/>
                  </a:cubicBezTo>
                  <a:lnTo>
                    <a:pt x="59" y="45"/>
                  </a:lnTo>
                  <a:lnTo>
                    <a:pt x="60" y="45"/>
                  </a:lnTo>
                  <a:cubicBezTo>
                    <a:pt x="61" y="48"/>
                    <a:pt x="65" y="42"/>
                    <a:pt x="66" y="47"/>
                  </a:cubicBezTo>
                  <a:cubicBezTo>
                    <a:pt x="65" y="50"/>
                    <a:pt x="64" y="54"/>
                    <a:pt x="65" y="56"/>
                  </a:cubicBezTo>
                  <a:cubicBezTo>
                    <a:pt x="69" y="59"/>
                    <a:pt x="75" y="61"/>
                    <a:pt x="80" y="58"/>
                  </a:cubicBezTo>
                  <a:cubicBezTo>
                    <a:pt x="83" y="57"/>
                    <a:pt x="85" y="54"/>
                    <a:pt x="86" y="51"/>
                  </a:cubicBezTo>
                  <a:cubicBezTo>
                    <a:pt x="86" y="49"/>
                    <a:pt x="86" y="48"/>
                    <a:pt x="87" y="47"/>
                  </a:cubicBezTo>
                  <a:cubicBezTo>
                    <a:pt x="89" y="48"/>
                    <a:pt x="91" y="48"/>
                    <a:pt x="91" y="50"/>
                  </a:cubicBezTo>
                  <a:cubicBezTo>
                    <a:pt x="89" y="54"/>
                    <a:pt x="88" y="57"/>
                    <a:pt x="85" y="60"/>
                  </a:cubicBezTo>
                  <a:cubicBezTo>
                    <a:pt x="83" y="59"/>
                    <a:pt x="83" y="62"/>
                    <a:pt x="81" y="62"/>
                  </a:cubicBezTo>
                  <a:cubicBezTo>
                    <a:pt x="75" y="64"/>
                    <a:pt x="68" y="63"/>
                    <a:pt x="64" y="59"/>
                  </a:cubicBezTo>
                  <a:cubicBezTo>
                    <a:pt x="62" y="56"/>
                    <a:pt x="60" y="55"/>
                    <a:pt x="61" y="51"/>
                  </a:cubicBezTo>
                  <a:cubicBezTo>
                    <a:pt x="58" y="51"/>
                    <a:pt x="55" y="56"/>
                    <a:pt x="52" y="56"/>
                  </a:cubicBezTo>
                  <a:cubicBezTo>
                    <a:pt x="47" y="60"/>
                    <a:pt x="39" y="53"/>
                    <a:pt x="38" y="62"/>
                  </a:cubicBezTo>
                  <a:cubicBezTo>
                    <a:pt x="32" y="67"/>
                    <a:pt x="22" y="70"/>
                    <a:pt x="14" y="68"/>
                  </a:cubicBezTo>
                  <a:cubicBezTo>
                    <a:pt x="10" y="68"/>
                    <a:pt x="8" y="65"/>
                    <a:pt x="5" y="62"/>
                  </a:cubicBezTo>
                  <a:cubicBezTo>
                    <a:pt x="0" y="51"/>
                    <a:pt x="5" y="39"/>
                    <a:pt x="11" y="30"/>
                  </a:cubicBezTo>
                  <a:cubicBezTo>
                    <a:pt x="13" y="29"/>
                    <a:pt x="14" y="28"/>
                    <a:pt x="16" y="27"/>
                  </a:cubicBezTo>
                  <a:cubicBezTo>
                    <a:pt x="12" y="24"/>
                    <a:pt x="9" y="21"/>
                    <a:pt x="8" y="16"/>
                  </a:cubicBezTo>
                  <a:cubicBezTo>
                    <a:pt x="8" y="9"/>
                    <a:pt x="12" y="3"/>
                    <a:pt x="19" y="1"/>
                  </a:cubicBezTo>
                  <a:cubicBezTo>
                    <a:pt x="21" y="1"/>
                    <a:pt x="23" y="0"/>
                    <a:pt x="24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72" name="Freeform 251">
              <a:extLst>
                <a:ext uri="{FF2B5EF4-FFF2-40B4-BE49-F238E27FC236}">
                  <a16:creationId xmlns:a16="http://schemas.microsoft.com/office/drawing/2014/main" id="{29E8DE50-D980-F082-0022-3D4AE3FAC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1" y="2881"/>
              <a:ext cx="96" cy="40"/>
            </a:xfrm>
            <a:custGeom>
              <a:avLst/>
              <a:gdLst>
                <a:gd name="T0" fmla="*/ 743 w 34"/>
                <a:gd name="T1" fmla="*/ 74 h 14"/>
                <a:gd name="T2" fmla="*/ 582 w 34"/>
                <a:gd name="T3" fmla="*/ 189 h 14"/>
                <a:gd name="T4" fmla="*/ 582 w 34"/>
                <a:gd name="T5" fmla="*/ 189 h 14"/>
                <a:gd name="T6" fmla="*/ 582 w 34"/>
                <a:gd name="T7" fmla="*/ 189 h 14"/>
                <a:gd name="T8" fmla="*/ 607 w 34"/>
                <a:gd name="T9" fmla="*/ 211 h 14"/>
                <a:gd name="T10" fmla="*/ 607 w 34"/>
                <a:gd name="T11" fmla="*/ 211 h 14"/>
                <a:gd name="T12" fmla="*/ 607 w 34"/>
                <a:gd name="T13" fmla="*/ 211 h 14"/>
                <a:gd name="T14" fmla="*/ 65 w 34"/>
                <a:gd name="T15" fmla="*/ 189 h 14"/>
                <a:gd name="T16" fmla="*/ 0 w 34"/>
                <a:gd name="T17" fmla="*/ 74 h 14"/>
                <a:gd name="T18" fmla="*/ 0 w 34"/>
                <a:gd name="T19" fmla="*/ 74 h 14"/>
                <a:gd name="T20" fmla="*/ 0 w 34"/>
                <a:gd name="T21" fmla="*/ 74 h 14"/>
                <a:gd name="T22" fmla="*/ 0 w 34"/>
                <a:gd name="T23" fmla="*/ 74 h 14"/>
                <a:gd name="T24" fmla="*/ 23 w 34"/>
                <a:gd name="T25" fmla="*/ 49 h 14"/>
                <a:gd name="T26" fmla="*/ 23 w 34"/>
                <a:gd name="T27" fmla="*/ 49 h 14"/>
                <a:gd name="T28" fmla="*/ 23 w 34"/>
                <a:gd name="T29" fmla="*/ 49 h 14"/>
                <a:gd name="T30" fmla="*/ 223 w 34"/>
                <a:gd name="T31" fmla="*/ 189 h 14"/>
                <a:gd name="T32" fmla="*/ 717 w 34"/>
                <a:gd name="T33" fmla="*/ 0 h 14"/>
                <a:gd name="T34" fmla="*/ 743 w 34"/>
                <a:gd name="T35" fmla="*/ 74 h 14"/>
                <a:gd name="T36" fmla="*/ 743 w 34"/>
                <a:gd name="T37" fmla="*/ 74 h 14"/>
                <a:gd name="T38" fmla="*/ 743 w 34"/>
                <a:gd name="T39" fmla="*/ 74 h 14"/>
                <a:gd name="T40" fmla="*/ 743 w 34"/>
                <a:gd name="T41" fmla="*/ 74 h 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4"/>
                <a:gd name="T64" fmla="*/ 0 h 14"/>
                <a:gd name="T65" fmla="*/ 34 w 34"/>
                <a:gd name="T66" fmla="*/ 14 h 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4" h="14">
                  <a:moveTo>
                    <a:pt x="33" y="3"/>
                  </a:moveTo>
                  <a:cubicBezTo>
                    <a:pt x="32" y="5"/>
                    <a:pt x="30" y="8"/>
                    <a:pt x="26" y="8"/>
                  </a:cubicBezTo>
                  <a:lnTo>
                    <a:pt x="27" y="9"/>
                  </a:lnTo>
                  <a:cubicBezTo>
                    <a:pt x="20" y="11"/>
                    <a:pt x="9" y="14"/>
                    <a:pt x="3" y="8"/>
                  </a:cubicBezTo>
                  <a:cubicBezTo>
                    <a:pt x="1" y="7"/>
                    <a:pt x="0" y="5"/>
                    <a:pt x="0" y="3"/>
                  </a:cubicBezTo>
                  <a:lnTo>
                    <a:pt x="1" y="2"/>
                  </a:lnTo>
                  <a:cubicBezTo>
                    <a:pt x="4" y="4"/>
                    <a:pt x="6" y="8"/>
                    <a:pt x="10" y="8"/>
                  </a:cubicBezTo>
                  <a:cubicBezTo>
                    <a:pt x="17" y="9"/>
                    <a:pt x="27" y="7"/>
                    <a:pt x="32" y="0"/>
                  </a:cubicBezTo>
                  <a:cubicBezTo>
                    <a:pt x="34" y="0"/>
                    <a:pt x="34" y="2"/>
                    <a:pt x="33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73" name="Freeform 252">
              <a:extLst>
                <a:ext uri="{FF2B5EF4-FFF2-40B4-BE49-F238E27FC236}">
                  <a16:creationId xmlns:a16="http://schemas.microsoft.com/office/drawing/2014/main" id="{75A503BE-6D6A-814B-FB9A-6EC3A711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926"/>
              <a:ext cx="28" cy="68"/>
            </a:xfrm>
            <a:custGeom>
              <a:avLst/>
              <a:gdLst>
                <a:gd name="T0" fmla="*/ 87 w 10"/>
                <a:gd name="T1" fmla="*/ 88 h 24"/>
                <a:gd name="T2" fmla="*/ 196 w 10"/>
                <a:gd name="T3" fmla="*/ 385 h 24"/>
                <a:gd name="T4" fmla="*/ 196 w 10"/>
                <a:gd name="T5" fmla="*/ 482 h 24"/>
                <a:gd name="T6" fmla="*/ 196 w 10"/>
                <a:gd name="T7" fmla="*/ 482 h 24"/>
                <a:gd name="T8" fmla="*/ 196 w 10"/>
                <a:gd name="T9" fmla="*/ 482 h 24"/>
                <a:gd name="T10" fmla="*/ 196 w 10"/>
                <a:gd name="T11" fmla="*/ 456 h 24"/>
                <a:gd name="T12" fmla="*/ 196 w 10"/>
                <a:gd name="T13" fmla="*/ 456 h 24"/>
                <a:gd name="T14" fmla="*/ 196 w 10"/>
                <a:gd name="T15" fmla="*/ 456 h 24"/>
                <a:gd name="T16" fmla="*/ 62 w 10"/>
                <a:gd name="T17" fmla="*/ 521 h 24"/>
                <a:gd name="T18" fmla="*/ 62 w 10"/>
                <a:gd name="T19" fmla="*/ 521 h 24"/>
                <a:gd name="T20" fmla="*/ 62 w 10"/>
                <a:gd name="T21" fmla="*/ 521 h 24"/>
                <a:gd name="T22" fmla="*/ 48 w 10"/>
                <a:gd name="T23" fmla="*/ 385 h 24"/>
                <a:gd name="T24" fmla="*/ 48 w 10"/>
                <a:gd name="T25" fmla="*/ 385 h 24"/>
                <a:gd name="T26" fmla="*/ 48 w 10"/>
                <a:gd name="T27" fmla="*/ 385 h 24"/>
                <a:gd name="T28" fmla="*/ 22 w 10"/>
                <a:gd name="T29" fmla="*/ 272 h 24"/>
                <a:gd name="T30" fmla="*/ 0 w 10"/>
                <a:gd name="T31" fmla="*/ 0 h 24"/>
                <a:gd name="T32" fmla="*/ 87 w 10"/>
                <a:gd name="T33" fmla="*/ 88 h 24"/>
                <a:gd name="T34" fmla="*/ 87 w 10"/>
                <a:gd name="T35" fmla="*/ 88 h 24"/>
                <a:gd name="T36" fmla="*/ 87 w 10"/>
                <a:gd name="T37" fmla="*/ 88 h 24"/>
                <a:gd name="T38" fmla="*/ 87 w 10"/>
                <a:gd name="T39" fmla="*/ 88 h 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"/>
                <a:gd name="T61" fmla="*/ 0 h 24"/>
                <a:gd name="T62" fmla="*/ 10 w 10"/>
                <a:gd name="T63" fmla="*/ 24 h 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" h="24">
                  <a:moveTo>
                    <a:pt x="4" y="4"/>
                  </a:moveTo>
                  <a:cubicBezTo>
                    <a:pt x="6" y="8"/>
                    <a:pt x="9" y="12"/>
                    <a:pt x="9" y="17"/>
                  </a:cubicBezTo>
                  <a:cubicBezTo>
                    <a:pt x="9" y="18"/>
                    <a:pt x="10" y="20"/>
                    <a:pt x="9" y="21"/>
                  </a:cubicBezTo>
                  <a:lnTo>
                    <a:pt x="9" y="20"/>
                  </a:lnTo>
                  <a:cubicBezTo>
                    <a:pt x="8" y="21"/>
                    <a:pt x="5" y="24"/>
                    <a:pt x="3" y="23"/>
                  </a:cubicBezTo>
                  <a:lnTo>
                    <a:pt x="2" y="17"/>
                  </a:lnTo>
                  <a:cubicBezTo>
                    <a:pt x="2" y="16"/>
                    <a:pt x="2" y="14"/>
                    <a:pt x="1" y="12"/>
                  </a:cubicBezTo>
                  <a:cubicBezTo>
                    <a:pt x="2" y="8"/>
                    <a:pt x="0" y="3"/>
                    <a:pt x="0" y="0"/>
                  </a:cubicBezTo>
                  <a:cubicBezTo>
                    <a:pt x="2" y="0"/>
                    <a:pt x="2" y="3"/>
                    <a:pt x="4" y="4"/>
                  </a:cubicBezTo>
                  <a:close/>
                </a:path>
              </a:pathLst>
            </a:custGeom>
            <a:solidFill>
              <a:srgbClr val="FB8B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74" name="Freeform 253">
              <a:extLst>
                <a:ext uri="{FF2B5EF4-FFF2-40B4-BE49-F238E27FC236}">
                  <a16:creationId xmlns:a16="http://schemas.microsoft.com/office/drawing/2014/main" id="{C94DB3A1-C1D7-AF8D-DB88-26CC6C9F6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2932"/>
              <a:ext cx="211" cy="429"/>
            </a:xfrm>
            <a:custGeom>
              <a:avLst/>
              <a:gdLst>
                <a:gd name="T0" fmla="*/ 934 w 75"/>
                <a:gd name="T1" fmla="*/ 0 h 152"/>
                <a:gd name="T2" fmla="*/ 1092 w 75"/>
                <a:gd name="T3" fmla="*/ 0 h 152"/>
                <a:gd name="T4" fmla="*/ 1092 w 75"/>
                <a:gd name="T5" fmla="*/ 0 h 152"/>
                <a:gd name="T6" fmla="*/ 1092 w 75"/>
                <a:gd name="T7" fmla="*/ 0 h 152"/>
                <a:gd name="T8" fmla="*/ 1291 w 75"/>
                <a:gd name="T9" fmla="*/ 0 h 152"/>
                <a:gd name="T10" fmla="*/ 1291 w 75"/>
                <a:gd name="T11" fmla="*/ 0 h 152"/>
                <a:gd name="T12" fmla="*/ 1291 w 75"/>
                <a:gd name="T13" fmla="*/ 0 h 152"/>
                <a:gd name="T14" fmla="*/ 1179 w 75"/>
                <a:gd name="T15" fmla="*/ 65 h 152"/>
                <a:gd name="T16" fmla="*/ 1092 w 75"/>
                <a:gd name="T17" fmla="*/ 158 h 152"/>
                <a:gd name="T18" fmla="*/ 1117 w 75"/>
                <a:gd name="T19" fmla="*/ 988 h 152"/>
                <a:gd name="T20" fmla="*/ 847 w 75"/>
                <a:gd name="T21" fmla="*/ 1098 h 152"/>
                <a:gd name="T22" fmla="*/ 799 w 75"/>
                <a:gd name="T23" fmla="*/ 1369 h 152"/>
                <a:gd name="T24" fmla="*/ 776 w 75"/>
                <a:gd name="T25" fmla="*/ 1578 h 152"/>
                <a:gd name="T26" fmla="*/ 1179 w 75"/>
                <a:gd name="T27" fmla="*/ 1801 h 152"/>
                <a:gd name="T28" fmla="*/ 1379 w 75"/>
                <a:gd name="T29" fmla="*/ 1823 h 152"/>
                <a:gd name="T30" fmla="*/ 1646 w 75"/>
                <a:gd name="T31" fmla="*/ 2453 h 152"/>
                <a:gd name="T32" fmla="*/ 1314 w 75"/>
                <a:gd name="T33" fmla="*/ 3218 h 152"/>
                <a:gd name="T34" fmla="*/ 419 w 75"/>
                <a:gd name="T35" fmla="*/ 3234 h 152"/>
                <a:gd name="T36" fmla="*/ 332 w 75"/>
                <a:gd name="T37" fmla="*/ 3195 h 152"/>
                <a:gd name="T38" fmla="*/ 65 w 75"/>
                <a:gd name="T39" fmla="*/ 2811 h 152"/>
                <a:gd name="T40" fmla="*/ 23 w 75"/>
                <a:gd name="T41" fmla="*/ 2676 h 152"/>
                <a:gd name="T42" fmla="*/ 554 w 75"/>
                <a:gd name="T43" fmla="*/ 1713 h 152"/>
                <a:gd name="T44" fmla="*/ 689 w 75"/>
                <a:gd name="T45" fmla="*/ 1530 h 152"/>
                <a:gd name="T46" fmla="*/ 760 w 75"/>
                <a:gd name="T47" fmla="*/ 1233 h 152"/>
                <a:gd name="T48" fmla="*/ 737 w 75"/>
                <a:gd name="T49" fmla="*/ 900 h 152"/>
                <a:gd name="T50" fmla="*/ 689 w 75"/>
                <a:gd name="T51" fmla="*/ 852 h 152"/>
                <a:gd name="T52" fmla="*/ 689 w 75"/>
                <a:gd name="T53" fmla="*/ 135 h 152"/>
                <a:gd name="T54" fmla="*/ 554 w 75"/>
                <a:gd name="T55" fmla="*/ 0 h 152"/>
                <a:gd name="T56" fmla="*/ 934 w 75"/>
                <a:gd name="T57" fmla="*/ 0 h 152"/>
                <a:gd name="T58" fmla="*/ 934 w 75"/>
                <a:gd name="T59" fmla="*/ 0 h 152"/>
                <a:gd name="T60" fmla="*/ 934 w 75"/>
                <a:gd name="T61" fmla="*/ 0 h 152"/>
                <a:gd name="T62" fmla="*/ 934 w 75"/>
                <a:gd name="T63" fmla="*/ 0 h 152"/>
                <a:gd name="T64" fmla="*/ 934 w 75"/>
                <a:gd name="T65" fmla="*/ 0 h 1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5"/>
                <a:gd name="T100" fmla="*/ 0 h 152"/>
                <a:gd name="T101" fmla="*/ 75 w 75"/>
                <a:gd name="T102" fmla="*/ 152 h 1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5" h="152">
                  <a:moveTo>
                    <a:pt x="42" y="0"/>
                  </a:moveTo>
                  <a:cubicBezTo>
                    <a:pt x="44" y="0"/>
                    <a:pt x="47" y="0"/>
                    <a:pt x="49" y="0"/>
                  </a:cubicBezTo>
                  <a:lnTo>
                    <a:pt x="58" y="0"/>
                  </a:lnTo>
                  <a:cubicBezTo>
                    <a:pt x="57" y="2"/>
                    <a:pt x="55" y="2"/>
                    <a:pt x="53" y="3"/>
                  </a:cubicBezTo>
                  <a:cubicBezTo>
                    <a:pt x="51" y="4"/>
                    <a:pt x="50" y="6"/>
                    <a:pt x="49" y="7"/>
                  </a:cubicBezTo>
                  <a:cubicBezTo>
                    <a:pt x="49" y="19"/>
                    <a:pt x="50" y="31"/>
                    <a:pt x="50" y="44"/>
                  </a:cubicBezTo>
                  <a:cubicBezTo>
                    <a:pt x="45" y="44"/>
                    <a:pt x="41" y="45"/>
                    <a:pt x="38" y="49"/>
                  </a:cubicBezTo>
                  <a:cubicBezTo>
                    <a:pt x="35" y="52"/>
                    <a:pt x="34" y="58"/>
                    <a:pt x="36" y="61"/>
                  </a:cubicBezTo>
                  <a:cubicBezTo>
                    <a:pt x="33" y="64"/>
                    <a:pt x="35" y="68"/>
                    <a:pt x="35" y="70"/>
                  </a:cubicBezTo>
                  <a:cubicBezTo>
                    <a:pt x="39" y="78"/>
                    <a:pt x="45" y="79"/>
                    <a:pt x="53" y="80"/>
                  </a:cubicBezTo>
                  <a:cubicBezTo>
                    <a:pt x="56" y="82"/>
                    <a:pt x="60" y="76"/>
                    <a:pt x="62" y="81"/>
                  </a:cubicBezTo>
                  <a:cubicBezTo>
                    <a:pt x="69" y="89"/>
                    <a:pt x="72" y="99"/>
                    <a:pt x="74" y="109"/>
                  </a:cubicBezTo>
                  <a:cubicBezTo>
                    <a:pt x="75" y="122"/>
                    <a:pt x="70" y="136"/>
                    <a:pt x="59" y="143"/>
                  </a:cubicBezTo>
                  <a:cubicBezTo>
                    <a:pt x="47" y="150"/>
                    <a:pt x="33" y="152"/>
                    <a:pt x="19" y="144"/>
                  </a:cubicBezTo>
                  <a:cubicBezTo>
                    <a:pt x="18" y="145"/>
                    <a:pt x="16" y="143"/>
                    <a:pt x="15" y="142"/>
                  </a:cubicBezTo>
                  <a:cubicBezTo>
                    <a:pt x="9" y="138"/>
                    <a:pt x="5" y="132"/>
                    <a:pt x="3" y="125"/>
                  </a:cubicBezTo>
                  <a:cubicBezTo>
                    <a:pt x="2" y="124"/>
                    <a:pt x="2" y="121"/>
                    <a:pt x="1" y="119"/>
                  </a:cubicBezTo>
                  <a:cubicBezTo>
                    <a:pt x="0" y="102"/>
                    <a:pt x="11" y="84"/>
                    <a:pt x="25" y="76"/>
                  </a:cubicBezTo>
                  <a:cubicBezTo>
                    <a:pt x="25" y="72"/>
                    <a:pt x="29" y="71"/>
                    <a:pt x="31" y="68"/>
                  </a:cubicBezTo>
                  <a:cubicBezTo>
                    <a:pt x="34" y="64"/>
                    <a:pt x="29" y="58"/>
                    <a:pt x="34" y="55"/>
                  </a:cubicBezTo>
                  <a:cubicBezTo>
                    <a:pt x="35" y="51"/>
                    <a:pt x="36" y="44"/>
                    <a:pt x="33" y="40"/>
                  </a:cubicBezTo>
                  <a:cubicBezTo>
                    <a:pt x="32" y="40"/>
                    <a:pt x="33" y="39"/>
                    <a:pt x="31" y="38"/>
                  </a:cubicBezTo>
                  <a:cubicBezTo>
                    <a:pt x="32" y="27"/>
                    <a:pt x="31" y="16"/>
                    <a:pt x="31" y="6"/>
                  </a:cubicBezTo>
                  <a:cubicBezTo>
                    <a:pt x="29" y="3"/>
                    <a:pt x="27" y="3"/>
                    <a:pt x="25" y="0"/>
                  </a:cubicBezTo>
                  <a:cubicBezTo>
                    <a:pt x="31" y="0"/>
                    <a:pt x="35" y="2"/>
                    <a:pt x="42" y="0"/>
                  </a:cubicBezTo>
                  <a:cubicBezTo>
                    <a:pt x="41" y="0"/>
                    <a:pt x="42" y="0"/>
                    <a:pt x="42" y="0"/>
                  </a:cubicBezTo>
                  <a:close/>
                </a:path>
              </a:pathLst>
            </a:custGeom>
            <a:solidFill>
              <a:srgbClr val="9ED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75" name="Freeform 254">
              <a:extLst>
                <a:ext uri="{FF2B5EF4-FFF2-40B4-BE49-F238E27FC236}">
                  <a16:creationId xmlns:a16="http://schemas.microsoft.com/office/drawing/2014/main" id="{C928138E-07FE-5181-1C5F-B87558C58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0" y="3000"/>
              <a:ext cx="17" cy="25"/>
            </a:xfrm>
            <a:custGeom>
              <a:avLst/>
              <a:gdLst>
                <a:gd name="T0" fmla="*/ 136 w 6"/>
                <a:gd name="T1" fmla="*/ 22 h 9"/>
                <a:gd name="T2" fmla="*/ 48 w 6"/>
                <a:gd name="T3" fmla="*/ 192 h 9"/>
                <a:gd name="T4" fmla="*/ 48 w 6"/>
                <a:gd name="T5" fmla="*/ 192 h 9"/>
                <a:gd name="T6" fmla="*/ 48 w 6"/>
                <a:gd name="T7" fmla="*/ 192 h 9"/>
                <a:gd name="T8" fmla="*/ 0 w 6"/>
                <a:gd name="T9" fmla="*/ 169 h 9"/>
                <a:gd name="T10" fmla="*/ 0 w 6"/>
                <a:gd name="T11" fmla="*/ 47 h 9"/>
                <a:gd name="T12" fmla="*/ 0 w 6"/>
                <a:gd name="T13" fmla="*/ 47 h 9"/>
                <a:gd name="T14" fmla="*/ 0 w 6"/>
                <a:gd name="T15" fmla="*/ 47 h 9"/>
                <a:gd name="T16" fmla="*/ 136 w 6"/>
                <a:gd name="T17" fmla="*/ 22 h 9"/>
                <a:gd name="T18" fmla="*/ 136 w 6"/>
                <a:gd name="T19" fmla="*/ 22 h 9"/>
                <a:gd name="T20" fmla="*/ 136 w 6"/>
                <a:gd name="T21" fmla="*/ 22 h 9"/>
                <a:gd name="T22" fmla="*/ 136 w 6"/>
                <a:gd name="T23" fmla="*/ 22 h 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9"/>
                <a:gd name="T38" fmla="*/ 6 w 6"/>
                <a:gd name="T39" fmla="*/ 9 h 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9">
                  <a:moveTo>
                    <a:pt x="6" y="1"/>
                  </a:moveTo>
                  <a:cubicBezTo>
                    <a:pt x="4" y="4"/>
                    <a:pt x="3" y="6"/>
                    <a:pt x="2" y="9"/>
                  </a:cubicBezTo>
                  <a:lnTo>
                    <a:pt x="0" y="8"/>
                  </a:lnTo>
                  <a:lnTo>
                    <a:pt x="0" y="2"/>
                  </a:lnTo>
                  <a:cubicBezTo>
                    <a:pt x="2" y="3"/>
                    <a:pt x="4" y="0"/>
                    <a:pt x="6" y="1"/>
                  </a:cubicBezTo>
                  <a:close/>
                </a:path>
              </a:pathLst>
            </a:custGeom>
            <a:solidFill>
              <a:srgbClr val="FB8B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76" name="Freeform 255">
              <a:extLst>
                <a:ext uri="{FF2B5EF4-FFF2-40B4-BE49-F238E27FC236}">
                  <a16:creationId xmlns:a16="http://schemas.microsoft.com/office/drawing/2014/main" id="{2CC04475-93B0-93A0-7BCE-525336B12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1" y="3028"/>
              <a:ext cx="115" cy="197"/>
            </a:xfrm>
            <a:custGeom>
              <a:avLst/>
              <a:gdLst>
                <a:gd name="T0" fmla="*/ 906 w 41"/>
                <a:gd name="T1" fmla="*/ 270 h 70"/>
                <a:gd name="T2" fmla="*/ 858 w 41"/>
                <a:gd name="T3" fmla="*/ 405 h 70"/>
                <a:gd name="T4" fmla="*/ 819 w 41"/>
                <a:gd name="T5" fmla="*/ 419 h 70"/>
                <a:gd name="T6" fmla="*/ 819 w 41"/>
                <a:gd name="T7" fmla="*/ 689 h 70"/>
                <a:gd name="T8" fmla="*/ 746 w 41"/>
                <a:gd name="T9" fmla="*/ 785 h 70"/>
                <a:gd name="T10" fmla="*/ 662 w 41"/>
                <a:gd name="T11" fmla="*/ 847 h 70"/>
                <a:gd name="T12" fmla="*/ 463 w 41"/>
                <a:gd name="T13" fmla="*/ 1005 h 70"/>
                <a:gd name="T14" fmla="*/ 174 w 41"/>
                <a:gd name="T15" fmla="*/ 1559 h 70"/>
                <a:gd name="T16" fmla="*/ 62 w 41"/>
                <a:gd name="T17" fmla="*/ 1537 h 70"/>
                <a:gd name="T18" fmla="*/ 62 w 41"/>
                <a:gd name="T19" fmla="*/ 1537 h 70"/>
                <a:gd name="T20" fmla="*/ 62 w 41"/>
                <a:gd name="T21" fmla="*/ 1537 h 70"/>
                <a:gd name="T22" fmla="*/ 48 w 41"/>
                <a:gd name="T23" fmla="*/ 1559 h 70"/>
                <a:gd name="T24" fmla="*/ 48 w 41"/>
                <a:gd name="T25" fmla="*/ 1559 h 70"/>
                <a:gd name="T26" fmla="*/ 48 w 41"/>
                <a:gd name="T27" fmla="*/ 1559 h 70"/>
                <a:gd name="T28" fmla="*/ 0 w 41"/>
                <a:gd name="T29" fmla="*/ 1559 h 70"/>
                <a:gd name="T30" fmla="*/ 22 w 41"/>
                <a:gd name="T31" fmla="*/ 1266 h 70"/>
                <a:gd name="T32" fmla="*/ 48 w 41"/>
                <a:gd name="T33" fmla="*/ 1140 h 70"/>
                <a:gd name="T34" fmla="*/ 393 w 41"/>
                <a:gd name="T35" fmla="*/ 934 h 70"/>
                <a:gd name="T36" fmla="*/ 463 w 41"/>
                <a:gd name="T37" fmla="*/ 650 h 70"/>
                <a:gd name="T38" fmla="*/ 463 w 41"/>
                <a:gd name="T39" fmla="*/ 625 h 70"/>
                <a:gd name="T40" fmla="*/ 662 w 41"/>
                <a:gd name="T41" fmla="*/ 197 h 70"/>
                <a:gd name="T42" fmla="*/ 637 w 41"/>
                <a:gd name="T43" fmla="*/ 48 h 70"/>
                <a:gd name="T44" fmla="*/ 746 w 41"/>
                <a:gd name="T45" fmla="*/ 48 h 70"/>
                <a:gd name="T46" fmla="*/ 906 w 41"/>
                <a:gd name="T47" fmla="*/ 270 h 70"/>
                <a:gd name="T48" fmla="*/ 906 w 41"/>
                <a:gd name="T49" fmla="*/ 270 h 70"/>
                <a:gd name="T50" fmla="*/ 906 w 41"/>
                <a:gd name="T51" fmla="*/ 270 h 70"/>
                <a:gd name="T52" fmla="*/ 906 w 41"/>
                <a:gd name="T53" fmla="*/ 270 h 7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1"/>
                <a:gd name="T82" fmla="*/ 0 h 70"/>
                <a:gd name="T83" fmla="*/ 41 w 41"/>
                <a:gd name="T84" fmla="*/ 70 h 7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1" h="70">
                  <a:moveTo>
                    <a:pt x="41" y="12"/>
                  </a:moveTo>
                  <a:cubicBezTo>
                    <a:pt x="41" y="14"/>
                    <a:pt x="41" y="16"/>
                    <a:pt x="39" y="18"/>
                  </a:cubicBezTo>
                  <a:cubicBezTo>
                    <a:pt x="38" y="18"/>
                    <a:pt x="38" y="20"/>
                    <a:pt x="37" y="19"/>
                  </a:cubicBezTo>
                  <a:cubicBezTo>
                    <a:pt x="33" y="23"/>
                    <a:pt x="40" y="26"/>
                    <a:pt x="37" y="31"/>
                  </a:cubicBezTo>
                  <a:cubicBezTo>
                    <a:pt x="37" y="33"/>
                    <a:pt x="35" y="34"/>
                    <a:pt x="34" y="35"/>
                  </a:cubicBezTo>
                  <a:cubicBezTo>
                    <a:pt x="33" y="35"/>
                    <a:pt x="31" y="37"/>
                    <a:pt x="30" y="38"/>
                  </a:cubicBezTo>
                  <a:cubicBezTo>
                    <a:pt x="27" y="40"/>
                    <a:pt x="24" y="44"/>
                    <a:pt x="21" y="45"/>
                  </a:cubicBezTo>
                  <a:cubicBezTo>
                    <a:pt x="16" y="52"/>
                    <a:pt x="10" y="61"/>
                    <a:pt x="8" y="70"/>
                  </a:cubicBezTo>
                  <a:cubicBezTo>
                    <a:pt x="7" y="69"/>
                    <a:pt x="4" y="70"/>
                    <a:pt x="3" y="69"/>
                  </a:cubicBezTo>
                  <a:lnTo>
                    <a:pt x="2" y="70"/>
                  </a:lnTo>
                  <a:cubicBezTo>
                    <a:pt x="2" y="69"/>
                    <a:pt x="1" y="70"/>
                    <a:pt x="0" y="70"/>
                  </a:cubicBezTo>
                  <a:cubicBezTo>
                    <a:pt x="0" y="66"/>
                    <a:pt x="2" y="61"/>
                    <a:pt x="1" y="57"/>
                  </a:cubicBezTo>
                  <a:cubicBezTo>
                    <a:pt x="1" y="55"/>
                    <a:pt x="3" y="54"/>
                    <a:pt x="2" y="51"/>
                  </a:cubicBezTo>
                  <a:cubicBezTo>
                    <a:pt x="9" y="50"/>
                    <a:pt x="16" y="50"/>
                    <a:pt x="18" y="42"/>
                  </a:cubicBezTo>
                  <a:cubicBezTo>
                    <a:pt x="20" y="38"/>
                    <a:pt x="21" y="34"/>
                    <a:pt x="21" y="29"/>
                  </a:cubicBezTo>
                  <a:cubicBezTo>
                    <a:pt x="22" y="29"/>
                    <a:pt x="21" y="28"/>
                    <a:pt x="21" y="28"/>
                  </a:cubicBezTo>
                  <a:cubicBezTo>
                    <a:pt x="26" y="24"/>
                    <a:pt x="32" y="17"/>
                    <a:pt x="30" y="9"/>
                  </a:cubicBezTo>
                  <a:cubicBezTo>
                    <a:pt x="30" y="7"/>
                    <a:pt x="28" y="5"/>
                    <a:pt x="29" y="2"/>
                  </a:cubicBezTo>
                  <a:cubicBezTo>
                    <a:pt x="31" y="2"/>
                    <a:pt x="33" y="0"/>
                    <a:pt x="34" y="2"/>
                  </a:cubicBezTo>
                  <a:cubicBezTo>
                    <a:pt x="37" y="5"/>
                    <a:pt x="40" y="8"/>
                    <a:pt x="41" y="12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77" name="Freeform 256">
              <a:extLst>
                <a:ext uri="{FF2B5EF4-FFF2-40B4-BE49-F238E27FC236}">
                  <a16:creationId xmlns:a16="http://schemas.microsoft.com/office/drawing/2014/main" id="{D652B97C-B8B4-266E-69BD-D5DD0EE80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7" y="3070"/>
              <a:ext cx="68" cy="34"/>
            </a:xfrm>
            <a:custGeom>
              <a:avLst/>
              <a:gdLst>
                <a:gd name="T0" fmla="*/ 547 w 24"/>
                <a:gd name="T1" fmla="*/ 113 h 12"/>
                <a:gd name="T2" fmla="*/ 224 w 24"/>
                <a:gd name="T3" fmla="*/ 272 h 12"/>
                <a:gd name="T4" fmla="*/ 26 w 24"/>
                <a:gd name="T5" fmla="*/ 224 h 12"/>
                <a:gd name="T6" fmla="*/ 26 w 24"/>
                <a:gd name="T7" fmla="*/ 113 h 12"/>
                <a:gd name="T8" fmla="*/ 224 w 24"/>
                <a:gd name="T9" fmla="*/ 0 h 12"/>
                <a:gd name="T10" fmla="*/ 547 w 24"/>
                <a:gd name="T11" fmla="*/ 113 h 12"/>
                <a:gd name="T12" fmla="*/ 547 w 24"/>
                <a:gd name="T13" fmla="*/ 113 h 12"/>
                <a:gd name="T14" fmla="*/ 547 w 24"/>
                <a:gd name="T15" fmla="*/ 113 h 12"/>
                <a:gd name="T16" fmla="*/ 547 w 24"/>
                <a:gd name="T17" fmla="*/ 113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2"/>
                <a:gd name="T29" fmla="*/ 24 w 24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2">
                  <a:moveTo>
                    <a:pt x="24" y="5"/>
                  </a:moveTo>
                  <a:cubicBezTo>
                    <a:pt x="22" y="11"/>
                    <a:pt x="14" y="10"/>
                    <a:pt x="10" y="12"/>
                  </a:cubicBezTo>
                  <a:cubicBezTo>
                    <a:pt x="7" y="11"/>
                    <a:pt x="3" y="12"/>
                    <a:pt x="1" y="10"/>
                  </a:cubicBezTo>
                  <a:cubicBezTo>
                    <a:pt x="0" y="9"/>
                    <a:pt x="0" y="6"/>
                    <a:pt x="1" y="5"/>
                  </a:cubicBezTo>
                  <a:cubicBezTo>
                    <a:pt x="2" y="1"/>
                    <a:pt x="7" y="0"/>
                    <a:pt x="10" y="0"/>
                  </a:cubicBezTo>
                  <a:cubicBezTo>
                    <a:pt x="15" y="0"/>
                    <a:pt x="20" y="0"/>
                    <a:pt x="24" y="5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78" name="Freeform 257">
              <a:extLst>
                <a:ext uri="{FF2B5EF4-FFF2-40B4-BE49-F238E27FC236}">
                  <a16:creationId xmlns:a16="http://schemas.microsoft.com/office/drawing/2014/main" id="{0116BC82-0BE3-5B6C-4433-05A4FF970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5" y="3090"/>
              <a:ext cx="214" cy="361"/>
            </a:xfrm>
            <a:custGeom>
              <a:avLst/>
              <a:gdLst>
                <a:gd name="T0" fmla="*/ 1070 w 76"/>
                <a:gd name="T1" fmla="*/ 23 h 128"/>
                <a:gd name="T2" fmla="*/ 1475 w 76"/>
                <a:gd name="T3" fmla="*/ 494 h 128"/>
                <a:gd name="T4" fmla="*/ 1611 w 76"/>
                <a:gd name="T5" fmla="*/ 581 h 128"/>
                <a:gd name="T6" fmla="*/ 1515 w 76"/>
                <a:gd name="T7" fmla="*/ 852 h 128"/>
                <a:gd name="T8" fmla="*/ 1537 w 76"/>
                <a:gd name="T9" fmla="*/ 939 h 128"/>
                <a:gd name="T10" fmla="*/ 1585 w 76"/>
                <a:gd name="T11" fmla="*/ 939 h 128"/>
                <a:gd name="T12" fmla="*/ 1585 w 76"/>
                <a:gd name="T13" fmla="*/ 939 h 128"/>
                <a:gd name="T14" fmla="*/ 1585 w 76"/>
                <a:gd name="T15" fmla="*/ 939 h 128"/>
                <a:gd name="T16" fmla="*/ 1611 w 76"/>
                <a:gd name="T17" fmla="*/ 939 h 128"/>
                <a:gd name="T18" fmla="*/ 1611 w 76"/>
                <a:gd name="T19" fmla="*/ 939 h 128"/>
                <a:gd name="T20" fmla="*/ 1611 w 76"/>
                <a:gd name="T21" fmla="*/ 939 h 128"/>
                <a:gd name="T22" fmla="*/ 1611 w 76"/>
                <a:gd name="T23" fmla="*/ 1306 h 128"/>
                <a:gd name="T24" fmla="*/ 1698 w 76"/>
                <a:gd name="T25" fmla="*/ 2600 h 128"/>
                <a:gd name="T26" fmla="*/ 1157 w 76"/>
                <a:gd name="T27" fmla="*/ 2823 h 128"/>
                <a:gd name="T28" fmla="*/ 848 w 76"/>
                <a:gd name="T29" fmla="*/ 2871 h 128"/>
                <a:gd name="T30" fmla="*/ 650 w 76"/>
                <a:gd name="T31" fmla="*/ 2849 h 128"/>
                <a:gd name="T32" fmla="*/ 405 w 76"/>
                <a:gd name="T33" fmla="*/ 2809 h 128"/>
                <a:gd name="T34" fmla="*/ 87 w 76"/>
                <a:gd name="T35" fmla="*/ 2688 h 128"/>
                <a:gd name="T36" fmla="*/ 87 w 76"/>
                <a:gd name="T37" fmla="*/ 2688 h 128"/>
                <a:gd name="T38" fmla="*/ 87 w 76"/>
                <a:gd name="T39" fmla="*/ 2688 h 128"/>
                <a:gd name="T40" fmla="*/ 0 w 76"/>
                <a:gd name="T41" fmla="*/ 2674 h 128"/>
                <a:gd name="T42" fmla="*/ 0 w 76"/>
                <a:gd name="T43" fmla="*/ 2674 h 128"/>
                <a:gd name="T44" fmla="*/ 0 w 76"/>
                <a:gd name="T45" fmla="*/ 2674 h 128"/>
                <a:gd name="T46" fmla="*/ 110 w 76"/>
                <a:gd name="T47" fmla="*/ 2242 h 128"/>
                <a:gd name="T48" fmla="*/ 110 w 76"/>
                <a:gd name="T49" fmla="*/ 2242 h 128"/>
                <a:gd name="T50" fmla="*/ 110 w 76"/>
                <a:gd name="T51" fmla="*/ 2242 h 128"/>
                <a:gd name="T52" fmla="*/ 110 w 76"/>
                <a:gd name="T53" fmla="*/ 2242 h 128"/>
                <a:gd name="T54" fmla="*/ 110 w 76"/>
                <a:gd name="T55" fmla="*/ 2242 h 128"/>
                <a:gd name="T56" fmla="*/ 110 w 76"/>
                <a:gd name="T57" fmla="*/ 2242 h 128"/>
                <a:gd name="T58" fmla="*/ 405 w 76"/>
                <a:gd name="T59" fmla="*/ 358 h 128"/>
                <a:gd name="T60" fmla="*/ 555 w 76"/>
                <a:gd name="T61" fmla="*/ 87 h 128"/>
                <a:gd name="T62" fmla="*/ 800 w 76"/>
                <a:gd name="T63" fmla="*/ 0 h 128"/>
                <a:gd name="T64" fmla="*/ 1070 w 76"/>
                <a:gd name="T65" fmla="*/ 23 h 128"/>
                <a:gd name="T66" fmla="*/ 1070 w 76"/>
                <a:gd name="T67" fmla="*/ 23 h 128"/>
                <a:gd name="T68" fmla="*/ 1070 w 76"/>
                <a:gd name="T69" fmla="*/ 23 h 128"/>
                <a:gd name="T70" fmla="*/ 1070 w 76"/>
                <a:gd name="T71" fmla="*/ 23 h 12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6"/>
                <a:gd name="T109" fmla="*/ 0 h 128"/>
                <a:gd name="T110" fmla="*/ 76 w 76"/>
                <a:gd name="T111" fmla="*/ 128 h 12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6" h="128">
                  <a:moveTo>
                    <a:pt x="48" y="1"/>
                  </a:moveTo>
                  <a:cubicBezTo>
                    <a:pt x="50" y="10"/>
                    <a:pt x="56" y="20"/>
                    <a:pt x="66" y="22"/>
                  </a:cubicBezTo>
                  <a:cubicBezTo>
                    <a:pt x="68" y="23"/>
                    <a:pt x="73" y="22"/>
                    <a:pt x="72" y="26"/>
                  </a:cubicBezTo>
                  <a:cubicBezTo>
                    <a:pt x="72" y="30"/>
                    <a:pt x="71" y="35"/>
                    <a:pt x="68" y="38"/>
                  </a:cubicBezTo>
                  <a:cubicBezTo>
                    <a:pt x="69" y="40"/>
                    <a:pt x="68" y="41"/>
                    <a:pt x="69" y="42"/>
                  </a:cubicBezTo>
                  <a:cubicBezTo>
                    <a:pt x="70" y="42"/>
                    <a:pt x="71" y="44"/>
                    <a:pt x="71" y="42"/>
                  </a:cubicBezTo>
                  <a:lnTo>
                    <a:pt x="72" y="42"/>
                  </a:lnTo>
                  <a:cubicBezTo>
                    <a:pt x="69" y="47"/>
                    <a:pt x="73" y="52"/>
                    <a:pt x="72" y="58"/>
                  </a:cubicBezTo>
                  <a:cubicBezTo>
                    <a:pt x="73" y="76"/>
                    <a:pt x="73" y="97"/>
                    <a:pt x="76" y="116"/>
                  </a:cubicBezTo>
                  <a:cubicBezTo>
                    <a:pt x="69" y="122"/>
                    <a:pt x="60" y="127"/>
                    <a:pt x="52" y="126"/>
                  </a:cubicBezTo>
                  <a:cubicBezTo>
                    <a:pt x="48" y="128"/>
                    <a:pt x="42" y="128"/>
                    <a:pt x="38" y="128"/>
                  </a:cubicBezTo>
                  <a:cubicBezTo>
                    <a:pt x="35" y="127"/>
                    <a:pt x="32" y="128"/>
                    <a:pt x="29" y="127"/>
                  </a:cubicBezTo>
                  <a:cubicBezTo>
                    <a:pt x="25" y="126"/>
                    <a:pt x="21" y="126"/>
                    <a:pt x="18" y="125"/>
                  </a:cubicBezTo>
                  <a:cubicBezTo>
                    <a:pt x="13" y="124"/>
                    <a:pt x="8" y="123"/>
                    <a:pt x="4" y="120"/>
                  </a:cubicBezTo>
                  <a:lnTo>
                    <a:pt x="0" y="119"/>
                  </a:lnTo>
                  <a:cubicBezTo>
                    <a:pt x="2" y="113"/>
                    <a:pt x="2" y="105"/>
                    <a:pt x="5" y="100"/>
                  </a:cubicBezTo>
                  <a:cubicBezTo>
                    <a:pt x="9" y="73"/>
                    <a:pt x="13" y="43"/>
                    <a:pt x="18" y="16"/>
                  </a:cubicBezTo>
                  <a:cubicBezTo>
                    <a:pt x="17" y="10"/>
                    <a:pt x="25" y="10"/>
                    <a:pt x="25" y="4"/>
                  </a:cubicBezTo>
                  <a:cubicBezTo>
                    <a:pt x="29" y="4"/>
                    <a:pt x="34" y="4"/>
                    <a:pt x="36" y="0"/>
                  </a:cubicBezTo>
                  <a:cubicBezTo>
                    <a:pt x="40" y="3"/>
                    <a:pt x="44" y="2"/>
                    <a:pt x="48" y="1"/>
                  </a:cubicBez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79" name="Freeform 258">
              <a:extLst>
                <a:ext uri="{FF2B5EF4-FFF2-40B4-BE49-F238E27FC236}">
                  <a16:creationId xmlns:a16="http://schemas.microsoft.com/office/drawing/2014/main" id="{B8FA1754-DBF9-BC7C-875B-2B4E045F7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7" y="3110"/>
              <a:ext cx="68" cy="36"/>
            </a:xfrm>
            <a:custGeom>
              <a:avLst/>
              <a:gdLst>
                <a:gd name="T0" fmla="*/ 547 w 24"/>
                <a:gd name="T1" fmla="*/ 83 h 13"/>
                <a:gd name="T2" fmla="*/ 434 w 24"/>
                <a:gd name="T3" fmla="*/ 216 h 13"/>
                <a:gd name="T4" fmla="*/ 337 w 24"/>
                <a:gd name="T5" fmla="*/ 191 h 13"/>
                <a:gd name="T6" fmla="*/ 161 w 24"/>
                <a:gd name="T7" fmla="*/ 216 h 13"/>
                <a:gd name="T8" fmla="*/ 26 w 24"/>
                <a:gd name="T9" fmla="*/ 130 h 13"/>
                <a:gd name="T10" fmla="*/ 0 w 24"/>
                <a:gd name="T11" fmla="*/ 61 h 13"/>
                <a:gd name="T12" fmla="*/ 337 w 24"/>
                <a:gd name="T13" fmla="*/ 47 h 13"/>
                <a:gd name="T14" fmla="*/ 547 w 24"/>
                <a:gd name="T15" fmla="*/ 83 h 13"/>
                <a:gd name="T16" fmla="*/ 547 w 24"/>
                <a:gd name="T17" fmla="*/ 83 h 13"/>
                <a:gd name="T18" fmla="*/ 547 w 24"/>
                <a:gd name="T19" fmla="*/ 83 h 13"/>
                <a:gd name="T20" fmla="*/ 547 w 24"/>
                <a:gd name="T21" fmla="*/ 83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3"/>
                <a:gd name="T35" fmla="*/ 24 w 24"/>
                <a:gd name="T36" fmla="*/ 13 h 1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3">
                  <a:moveTo>
                    <a:pt x="24" y="4"/>
                  </a:moveTo>
                  <a:cubicBezTo>
                    <a:pt x="24" y="7"/>
                    <a:pt x="21" y="8"/>
                    <a:pt x="19" y="10"/>
                  </a:cubicBezTo>
                  <a:cubicBezTo>
                    <a:pt x="18" y="9"/>
                    <a:pt x="17" y="9"/>
                    <a:pt x="15" y="9"/>
                  </a:cubicBezTo>
                  <a:cubicBezTo>
                    <a:pt x="14" y="13"/>
                    <a:pt x="9" y="10"/>
                    <a:pt x="7" y="10"/>
                  </a:cubicBezTo>
                  <a:cubicBezTo>
                    <a:pt x="5" y="9"/>
                    <a:pt x="2" y="7"/>
                    <a:pt x="1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5" y="2"/>
                    <a:pt x="10" y="4"/>
                    <a:pt x="15" y="2"/>
                  </a:cubicBezTo>
                  <a:cubicBezTo>
                    <a:pt x="18" y="1"/>
                    <a:pt x="22" y="0"/>
                    <a:pt x="24" y="4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80" name="Freeform 259">
              <a:extLst>
                <a:ext uri="{FF2B5EF4-FFF2-40B4-BE49-F238E27FC236}">
                  <a16:creationId xmlns:a16="http://schemas.microsoft.com/office/drawing/2014/main" id="{9476C6A2-2A7B-6175-0D6D-94728AFC4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" y="3124"/>
              <a:ext cx="73" cy="34"/>
            </a:xfrm>
            <a:custGeom>
              <a:avLst/>
              <a:gdLst>
                <a:gd name="T0" fmla="*/ 576 w 26"/>
                <a:gd name="T1" fmla="*/ 113 h 12"/>
                <a:gd name="T2" fmla="*/ 379 w 26"/>
                <a:gd name="T3" fmla="*/ 224 h 12"/>
                <a:gd name="T4" fmla="*/ 87 w 26"/>
                <a:gd name="T5" fmla="*/ 272 h 12"/>
                <a:gd name="T6" fmla="*/ 87 w 26"/>
                <a:gd name="T7" fmla="*/ 272 h 12"/>
                <a:gd name="T8" fmla="*/ 87 w 26"/>
                <a:gd name="T9" fmla="*/ 272 h 12"/>
                <a:gd name="T10" fmla="*/ 0 w 26"/>
                <a:gd name="T11" fmla="*/ 184 h 12"/>
                <a:gd name="T12" fmla="*/ 0 w 26"/>
                <a:gd name="T13" fmla="*/ 184 h 12"/>
                <a:gd name="T14" fmla="*/ 0 w 26"/>
                <a:gd name="T15" fmla="*/ 184 h 12"/>
                <a:gd name="T16" fmla="*/ 222 w 26"/>
                <a:gd name="T17" fmla="*/ 113 h 12"/>
                <a:gd name="T18" fmla="*/ 576 w 26"/>
                <a:gd name="T19" fmla="*/ 113 h 12"/>
                <a:gd name="T20" fmla="*/ 576 w 26"/>
                <a:gd name="T21" fmla="*/ 113 h 12"/>
                <a:gd name="T22" fmla="*/ 576 w 26"/>
                <a:gd name="T23" fmla="*/ 113 h 12"/>
                <a:gd name="T24" fmla="*/ 576 w 26"/>
                <a:gd name="T25" fmla="*/ 113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12"/>
                <a:gd name="T41" fmla="*/ 26 w 26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12">
                  <a:moveTo>
                    <a:pt x="26" y="5"/>
                  </a:moveTo>
                  <a:cubicBezTo>
                    <a:pt x="25" y="8"/>
                    <a:pt x="21" y="9"/>
                    <a:pt x="17" y="10"/>
                  </a:cubicBezTo>
                  <a:cubicBezTo>
                    <a:pt x="13" y="11"/>
                    <a:pt x="9" y="12"/>
                    <a:pt x="4" y="12"/>
                  </a:cubicBezTo>
                  <a:lnTo>
                    <a:pt x="0" y="8"/>
                  </a:lnTo>
                  <a:cubicBezTo>
                    <a:pt x="3" y="8"/>
                    <a:pt x="7" y="7"/>
                    <a:pt x="10" y="5"/>
                  </a:cubicBezTo>
                  <a:cubicBezTo>
                    <a:pt x="15" y="5"/>
                    <a:pt x="21" y="0"/>
                    <a:pt x="26" y="5"/>
                  </a:cubicBez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81" name="Freeform 260">
              <a:extLst>
                <a:ext uri="{FF2B5EF4-FFF2-40B4-BE49-F238E27FC236}">
                  <a16:creationId xmlns:a16="http://schemas.microsoft.com/office/drawing/2014/main" id="{13C550DB-2EEB-28AE-321A-C2D457D14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" y="3132"/>
              <a:ext cx="0" cy="6"/>
            </a:xfrm>
            <a:custGeom>
              <a:avLst/>
              <a:gdLst>
                <a:gd name="T0" fmla="*/ 0 h 2"/>
                <a:gd name="T1" fmla="*/ 54 h 2"/>
                <a:gd name="T2" fmla="*/ 0 h 2"/>
                <a:gd name="T3" fmla="*/ 0 h 2"/>
                <a:gd name="T4" fmla="*/ 0 60000 65536"/>
                <a:gd name="T5" fmla="*/ 0 60000 65536"/>
                <a:gd name="T6" fmla="*/ 0 60000 65536"/>
                <a:gd name="T7" fmla="*/ 0 60000 65536"/>
                <a:gd name="T8" fmla="*/ 0 h 2"/>
                <a:gd name="T9" fmla="*/ 2 h 2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T8" r="0" b="T9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82" name="Freeform 261">
              <a:extLst>
                <a:ext uri="{FF2B5EF4-FFF2-40B4-BE49-F238E27FC236}">
                  <a16:creationId xmlns:a16="http://schemas.microsoft.com/office/drawing/2014/main" id="{9D78D1FA-F605-4E73-CBDA-E448A9573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8" y="3144"/>
              <a:ext cx="36" cy="186"/>
            </a:xfrm>
            <a:custGeom>
              <a:avLst/>
              <a:gdLst>
                <a:gd name="T0" fmla="*/ 108 w 13"/>
                <a:gd name="T1" fmla="*/ 1254 h 66"/>
                <a:gd name="T2" fmla="*/ 61 w 13"/>
                <a:gd name="T3" fmla="*/ 1477 h 66"/>
                <a:gd name="T4" fmla="*/ 83 w 13"/>
                <a:gd name="T5" fmla="*/ 651 h 66"/>
                <a:gd name="T6" fmla="*/ 277 w 13"/>
                <a:gd name="T7" fmla="*/ 0 h 66"/>
                <a:gd name="T8" fmla="*/ 108 w 13"/>
                <a:gd name="T9" fmla="*/ 1254 h 66"/>
                <a:gd name="T10" fmla="*/ 108 w 13"/>
                <a:gd name="T11" fmla="*/ 1254 h 66"/>
                <a:gd name="T12" fmla="*/ 108 w 13"/>
                <a:gd name="T13" fmla="*/ 1254 h 66"/>
                <a:gd name="T14" fmla="*/ 108 w 13"/>
                <a:gd name="T15" fmla="*/ 1254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66"/>
                <a:gd name="T26" fmla="*/ 13 w 13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66">
                  <a:moveTo>
                    <a:pt x="5" y="56"/>
                  </a:moveTo>
                  <a:cubicBezTo>
                    <a:pt x="4" y="60"/>
                    <a:pt x="4" y="63"/>
                    <a:pt x="3" y="66"/>
                  </a:cubicBezTo>
                  <a:cubicBezTo>
                    <a:pt x="1" y="55"/>
                    <a:pt x="0" y="41"/>
                    <a:pt x="4" y="29"/>
                  </a:cubicBezTo>
                  <a:cubicBezTo>
                    <a:pt x="5" y="19"/>
                    <a:pt x="10" y="9"/>
                    <a:pt x="13" y="0"/>
                  </a:cubicBezTo>
                  <a:cubicBezTo>
                    <a:pt x="9" y="19"/>
                    <a:pt x="10" y="37"/>
                    <a:pt x="5" y="56"/>
                  </a:cubicBez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83" name="Freeform 262">
              <a:extLst>
                <a:ext uri="{FF2B5EF4-FFF2-40B4-BE49-F238E27FC236}">
                  <a16:creationId xmlns:a16="http://schemas.microsoft.com/office/drawing/2014/main" id="{BB6C96BC-A889-5EAF-9599-3E8F2E140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9" y="3146"/>
              <a:ext cx="107" cy="96"/>
            </a:xfrm>
            <a:custGeom>
              <a:avLst/>
              <a:gdLst>
                <a:gd name="T0" fmla="*/ 358 w 38"/>
                <a:gd name="T1" fmla="*/ 65 h 34"/>
                <a:gd name="T2" fmla="*/ 428 w 38"/>
                <a:gd name="T3" fmla="*/ 158 h 34"/>
                <a:gd name="T4" fmla="*/ 848 w 38"/>
                <a:gd name="T5" fmla="*/ 743 h 34"/>
                <a:gd name="T6" fmla="*/ 848 w 38"/>
                <a:gd name="T7" fmla="*/ 743 h 34"/>
                <a:gd name="T8" fmla="*/ 848 w 38"/>
                <a:gd name="T9" fmla="*/ 743 h 34"/>
                <a:gd name="T10" fmla="*/ 848 w 38"/>
                <a:gd name="T11" fmla="*/ 765 h 34"/>
                <a:gd name="T12" fmla="*/ 848 w 38"/>
                <a:gd name="T13" fmla="*/ 765 h 34"/>
                <a:gd name="T14" fmla="*/ 848 w 38"/>
                <a:gd name="T15" fmla="*/ 765 h 34"/>
                <a:gd name="T16" fmla="*/ 293 w 38"/>
                <a:gd name="T17" fmla="*/ 446 h 34"/>
                <a:gd name="T18" fmla="*/ 0 w 38"/>
                <a:gd name="T19" fmla="*/ 407 h 34"/>
                <a:gd name="T20" fmla="*/ 0 w 38"/>
                <a:gd name="T21" fmla="*/ 407 h 34"/>
                <a:gd name="T22" fmla="*/ 0 w 38"/>
                <a:gd name="T23" fmla="*/ 407 h 34"/>
                <a:gd name="T24" fmla="*/ 0 w 38"/>
                <a:gd name="T25" fmla="*/ 384 h 34"/>
                <a:gd name="T26" fmla="*/ 0 w 38"/>
                <a:gd name="T27" fmla="*/ 384 h 34"/>
                <a:gd name="T28" fmla="*/ 0 w 38"/>
                <a:gd name="T29" fmla="*/ 384 h 34"/>
                <a:gd name="T30" fmla="*/ 0 w 38"/>
                <a:gd name="T31" fmla="*/ 384 h 34"/>
                <a:gd name="T32" fmla="*/ 23 w 38"/>
                <a:gd name="T33" fmla="*/ 65 h 34"/>
                <a:gd name="T34" fmla="*/ 293 w 38"/>
                <a:gd name="T35" fmla="*/ 0 h 34"/>
                <a:gd name="T36" fmla="*/ 358 w 38"/>
                <a:gd name="T37" fmla="*/ 65 h 34"/>
                <a:gd name="T38" fmla="*/ 358 w 38"/>
                <a:gd name="T39" fmla="*/ 65 h 34"/>
                <a:gd name="T40" fmla="*/ 358 w 38"/>
                <a:gd name="T41" fmla="*/ 65 h 34"/>
                <a:gd name="T42" fmla="*/ 358 w 38"/>
                <a:gd name="T43" fmla="*/ 65 h 3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8"/>
                <a:gd name="T67" fmla="*/ 0 h 34"/>
                <a:gd name="T68" fmla="*/ 38 w 38"/>
                <a:gd name="T69" fmla="*/ 34 h 3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8" h="34">
                  <a:moveTo>
                    <a:pt x="16" y="3"/>
                  </a:moveTo>
                  <a:cubicBezTo>
                    <a:pt x="18" y="4"/>
                    <a:pt x="19" y="5"/>
                    <a:pt x="19" y="7"/>
                  </a:cubicBezTo>
                  <a:cubicBezTo>
                    <a:pt x="26" y="16"/>
                    <a:pt x="32" y="24"/>
                    <a:pt x="38" y="33"/>
                  </a:cubicBezTo>
                  <a:lnTo>
                    <a:pt x="38" y="34"/>
                  </a:lnTo>
                  <a:cubicBezTo>
                    <a:pt x="31" y="27"/>
                    <a:pt x="22" y="23"/>
                    <a:pt x="13" y="20"/>
                  </a:cubicBezTo>
                  <a:cubicBezTo>
                    <a:pt x="10" y="18"/>
                    <a:pt x="5" y="18"/>
                    <a:pt x="0" y="18"/>
                  </a:cubicBezTo>
                  <a:lnTo>
                    <a:pt x="0" y="17"/>
                  </a:lnTo>
                  <a:cubicBezTo>
                    <a:pt x="1" y="13"/>
                    <a:pt x="2" y="7"/>
                    <a:pt x="1" y="3"/>
                  </a:cubicBezTo>
                  <a:cubicBezTo>
                    <a:pt x="5" y="2"/>
                    <a:pt x="9" y="3"/>
                    <a:pt x="13" y="0"/>
                  </a:cubicBezTo>
                  <a:cubicBezTo>
                    <a:pt x="13" y="1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84" name="Freeform 263">
              <a:extLst>
                <a:ext uri="{FF2B5EF4-FFF2-40B4-BE49-F238E27FC236}">
                  <a16:creationId xmlns:a16="http://schemas.microsoft.com/office/drawing/2014/main" id="{7F3CF24A-016A-DFE8-BC55-EF6B679A9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3155"/>
              <a:ext cx="192" cy="189"/>
            </a:xfrm>
            <a:custGeom>
              <a:avLst/>
              <a:gdLst>
                <a:gd name="T0" fmla="*/ 1347 w 68"/>
                <a:gd name="T1" fmla="*/ 110 h 67"/>
                <a:gd name="T2" fmla="*/ 1468 w 68"/>
                <a:gd name="T3" fmla="*/ 446 h 67"/>
                <a:gd name="T4" fmla="*/ 1372 w 68"/>
                <a:gd name="T5" fmla="*/ 1145 h 67"/>
                <a:gd name="T6" fmla="*/ 926 w 68"/>
                <a:gd name="T7" fmla="*/ 1456 h 67"/>
                <a:gd name="T8" fmla="*/ 678 w 68"/>
                <a:gd name="T9" fmla="*/ 1456 h 67"/>
                <a:gd name="T10" fmla="*/ 678 w 68"/>
                <a:gd name="T11" fmla="*/ 1456 h 67"/>
                <a:gd name="T12" fmla="*/ 565 w 68"/>
                <a:gd name="T13" fmla="*/ 1456 h 67"/>
                <a:gd name="T14" fmla="*/ 136 w 68"/>
                <a:gd name="T15" fmla="*/ 1123 h 67"/>
                <a:gd name="T16" fmla="*/ 184 w 68"/>
                <a:gd name="T17" fmla="*/ 406 h 67"/>
                <a:gd name="T18" fmla="*/ 384 w 68"/>
                <a:gd name="T19" fmla="*/ 183 h 67"/>
                <a:gd name="T20" fmla="*/ 384 w 68"/>
                <a:gd name="T21" fmla="*/ 183 h 67"/>
                <a:gd name="T22" fmla="*/ 384 w 68"/>
                <a:gd name="T23" fmla="*/ 183 h 67"/>
                <a:gd name="T24" fmla="*/ 336 w 68"/>
                <a:gd name="T25" fmla="*/ 158 h 67"/>
                <a:gd name="T26" fmla="*/ 336 w 68"/>
                <a:gd name="T27" fmla="*/ 158 h 67"/>
                <a:gd name="T28" fmla="*/ 336 w 68"/>
                <a:gd name="T29" fmla="*/ 158 h 67"/>
                <a:gd name="T30" fmla="*/ 607 w 68"/>
                <a:gd name="T31" fmla="*/ 65 h 67"/>
                <a:gd name="T32" fmla="*/ 1101 w 68"/>
                <a:gd name="T33" fmla="*/ 48 h 67"/>
                <a:gd name="T34" fmla="*/ 1197 w 68"/>
                <a:gd name="T35" fmla="*/ 48 h 67"/>
                <a:gd name="T36" fmla="*/ 1347 w 68"/>
                <a:gd name="T37" fmla="*/ 110 h 67"/>
                <a:gd name="T38" fmla="*/ 1347 w 68"/>
                <a:gd name="T39" fmla="*/ 110 h 67"/>
                <a:gd name="T40" fmla="*/ 1347 w 68"/>
                <a:gd name="T41" fmla="*/ 110 h 67"/>
                <a:gd name="T42" fmla="*/ 1347 w 68"/>
                <a:gd name="T43" fmla="*/ 110 h 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8"/>
                <a:gd name="T67" fmla="*/ 0 h 67"/>
                <a:gd name="T68" fmla="*/ 68 w 68"/>
                <a:gd name="T69" fmla="*/ 67 h 6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8" h="67">
                  <a:moveTo>
                    <a:pt x="60" y="5"/>
                  </a:moveTo>
                  <a:cubicBezTo>
                    <a:pt x="62" y="9"/>
                    <a:pt x="64" y="15"/>
                    <a:pt x="65" y="20"/>
                  </a:cubicBezTo>
                  <a:cubicBezTo>
                    <a:pt x="68" y="30"/>
                    <a:pt x="67" y="42"/>
                    <a:pt x="61" y="51"/>
                  </a:cubicBezTo>
                  <a:cubicBezTo>
                    <a:pt x="56" y="57"/>
                    <a:pt x="50" y="64"/>
                    <a:pt x="41" y="65"/>
                  </a:cubicBezTo>
                  <a:cubicBezTo>
                    <a:pt x="36" y="66"/>
                    <a:pt x="34" y="66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28" y="67"/>
                    <a:pt x="27" y="64"/>
                    <a:pt x="25" y="65"/>
                  </a:cubicBezTo>
                  <a:cubicBezTo>
                    <a:pt x="18" y="62"/>
                    <a:pt x="10" y="58"/>
                    <a:pt x="6" y="50"/>
                  </a:cubicBezTo>
                  <a:cubicBezTo>
                    <a:pt x="0" y="41"/>
                    <a:pt x="2" y="28"/>
                    <a:pt x="8" y="18"/>
                  </a:cubicBezTo>
                  <a:cubicBezTo>
                    <a:pt x="10" y="14"/>
                    <a:pt x="13" y="12"/>
                    <a:pt x="17" y="8"/>
                  </a:cubicBezTo>
                  <a:lnTo>
                    <a:pt x="15" y="7"/>
                  </a:lnTo>
                  <a:cubicBezTo>
                    <a:pt x="16" y="1"/>
                    <a:pt x="22" y="4"/>
                    <a:pt x="27" y="3"/>
                  </a:cubicBezTo>
                  <a:cubicBezTo>
                    <a:pt x="34" y="3"/>
                    <a:pt x="42" y="1"/>
                    <a:pt x="49" y="2"/>
                  </a:cubicBezTo>
                  <a:cubicBezTo>
                    <a:pt x="50" y="2"/>
                    <a:pt x="52" y="2"/>
                    <a:pt x="53" y="2"/>
                  </a:cubicBezTo>
                  <a:cubicBezTo>
                    <a:pt x="56" y="0"/>
                    <a:pt x="59" y="1"/>
                    <a:pt x="60" y="5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85" name="Freeform 264">
              <a:extLst>
                <a:ext uri="{FF2B5EF4-FFF2-40B4-BE49-F238E27FC236}">
                  <a16:creationId xmlns:a16="http://schemas.microsoft.com/office/drawing/2014/main" id="{463DA278-C16E-02FA-58A6-28F470600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" y="3160"/>
              <a:ext cx="146" cy="246"/>
            </a:xfrm>
            <a:custGeom>
              <a:avLst/>
              <a:gdLst>
                <a:gd name="T0" fmla="*/ 309 w 52"/>
                <a:gd name="T1" fmla="*/ 136 h 87"/>
                <a:gd name="T2" fmla="*/ 710 w 52"/>
                <a:gd name="T3" fmla="*/ 184 h 87"/>
                <a:gd name="T4" fmla="*/ 733 w 52"/>
                <a:gd name="T5" fmla="*/ 161 h 87"/>
                <a:gd name="T6" fmla="*/ 685 w 52"/>
                <a:gd name="T7" fmla="*/ 433 h 87"/>
                <a:gd name="T8" fmla="*/ 750 w 52"/>
                <a:gd name="T9" fmla="*/ 520 h 87"/>
                <a:gd name="T10" fmla="*/ 797 w 52"/>
                <a:gd name="T11" fmla="*/ 495 h 87"/>
                <a:gd name="T12" fmla="*/ 842 w 52"/>
                <a:gd name="T13" fmla="*/ 201 h 87"/>
                <a:gd name="T14" fmla="*/ 842 w 52"/>
                <a:gd name="T15" fmla="*/ 201 h 87"/>
                <a:gd name="T16" fmla="*/ 842 w 52"/>
                <a:gd name="T17" fmla="*/ 201 h 87"/>
                <a:gd name="T18" fmla="*/ 882 w 52"/>
                <a:gd name="T19" fmla="*/ 184 h 87"/>
                <a:gd name="T20" fmla="*/ 882 w 52"/>
                <a:gd name="T21" fmla="*/ 184 h 87"/>
                <a:gd name="T22" fmla="*/ 882 w 52"/>
                <a:gd name="T23" fmla="*/ 184 h 87"/>
                <a:gd name="T24" fmla="*/ 907 w 52"/>
                <a:gd name="T25" fmla="*/ 543 h 87"/>
                <a:gd name="T26" fmla="*/ 907 w 52"/>
                <a:gd name="T27" fmla="*/ 543 h 87"/>
                <a:gd name="T28" fmla="*/ 907 w 52"/>
                <a:gd name="T29" fmla="*/ 543 h 87"/>
                <a:gd name="T30" fmla="*/ 955 w 52"/>
                <a:gd name="T31" fmla="*/ 543 h 87"/>
                <a:gd name="T32" fmla="*/ 955 w 52"/>
                <a:gd name="T33" fmla="*/ 520 h 87"/>
                <a:gd name="T34" fmla="*/ 955 w 52"/>
                <a:gd name="T35" fmla="*/ 520 h 87"/>
                <a:gd name="T36" fmla="*/ 955 w 52"/>
                <a:gd name="T37" fmla="*/ 520 h 87"/>
                <a:gd name="T38" fmla="*/ 994 w 52"/>
                <a:gd name="T39" fmla="*/ 201 h 87"/>
                <a:gd name="T40" fmla="*/ 1151 w 52"/>
                <a:gd name="T41" fmla="*/ 161 h 87"/>
                <a:gd name="T42" fmla="*/ 1087 w 52"/>
                <a:gd name="T43" fmla="*/ 1920 h 87"/>
                <a:gd name="T44" fmla="*/ 750 w 52"/>
                <a:gd name="T45" fmla="*/ 1968 h 87"/>
                <a:gd name="T46" fmla="*/ 402 w 52"/>
                <a:gd name="T47" fmla="*/ 1015 h 87"/>
                <a:gd name="T48" fmla="*/ 402 w 52"/>
                <a:gd name="T49" fmla="*/ 1015 h 87"/>
                <a:gd name="T50" fmla="*/ 402 w 52"/>
                <a:gd name="T51" fmla="*/ 1015 h 87"/>
                <a:gd name="T52" fmla="*/ 402 w 52"/>
                <a:gd name="T53" fmla="*/ 1015 h 87"/>
                <a:gd name="T54" fmla="*/ 402 w 52"/>
                <a:gd name="T55" fmla="*/ 1015 h 87"/>
                <a:gd name="T56" fmla="*/ 402 w 52"/>
                <a:gd name="T57" fmla="*/ 1015 h 87"/>
                <a:gd name="T58" fmla="*/ 379 w 52"/>
                <a:gd name="T59" fmla="*/ 976 h 87"/>
                <a:gd name="T60" fmla="*/ 87 w 52"/>
                <a:gd name="T61" fmla="*/ 385 h 87"/>
                <a:gd name="T62" fmla="*/ 0 w 52"/>
                <a:gd name="T63" fmla="*/ 88 h 87"/>
                <a:gd name="T64" fmla="*/ 87 w 52"/>
                <a:gd name="T65" fmla="*/ 0 h 87"/>
                <a:gd name="T66" fmla="*/ 309 w 52"/>
                <a:gd name="T67" fmla="*/ 136 h 87"/>
                <a:gd name="T68" fmla="*/ 309 w 52"/>
                <a:gd name="T69" fmla="*/ 136 h 87"/>
                <a:gd name="T70" fmla="*/ 309 w 52"/>
                <a:gd name="T71" fmla="*/ 136 h 87"/>
                <a:gd name="T72" fmla="*/ 309 w 52"/>
                <a:gd name="T73" fmla="*/ 136 h 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2"/>
                <a:gd name="T112" fmla="*/ 0 h 87"/>
                <a:gd name="T113" fmla="*/ 52 w 52"/>
                <a:gd name="T114" fmla="*/ 87 h 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2" h="87">
                  <a:moveTo>
                    <a:pt x="14" y="6"/>
                  </a:moveTo>
                  <a:cubicBezTo>
                    <a:pt x="20" y="8"/>
                    <a:pt x="24" y="7"/>
                    <a:pt x="32" y="8"/>
                  </a:cubicBezTo>
                  <a:cubicBezTo>
                    <a:pt x="32" y="7"/>
                    <a:pt x="33" y="8"/>
                    <a:pt x="33" y="7"/>
                  </a:cubicBezTo>
                  <a:cubicBezTo>
                    <a:pt x="32" y="11"/>
                    <a:pt x="31" y="15"/>
                    <a:pt x="31" y="19"/>
                  </a:cubicBezTo>
                  <a:cubicBezTo>
                    <a:pt x="32" y="20"/>
                    <a:pt x="32" y="22"/>
                    <a:pt x="34" y="23"/>
                  </a:cubicBezTo>
                  <a:cubicBezTo>
                    <a:pt x="35" y="24"/>
                    <a:pt x="36" y="23"/>
                    <a:pt x="36" y="22"/>
                  </a:cubicBezTo>
                  <a:cubicBezTo>
                    <a:pt x="35" y="18"/>
                    <a:pt x="36" y="12"/>
                    <a:pt x="38" y="9"/>
                  </a:cubicBezTo>
                  <a:lnTo>
                    <a:pt x="40" y="8"/>
                  </a:lnTo>
                  <a:cubicBezTo>
                    <a:pt x="40" y="14"/>
                    <a:pt x="38" y="20"/>
                    <a:pt x="41" y="24"/>
                  </a:cubicBezTo>
                  <a:lnTo>
                    <a:pt x="43" y="24"/>
                  </a:lnTo>
                  <a:lnTo>
                    <a:pt x="43" y="23"/>
                  </a:lnTo>
                  <a:cubicBezTo>
                    <a:pt x="44" y="19"/>
                    <a:pt x="43" y="13"/>
                    <a:pt x="45" y="9"/>
                  </a:cubicBezTo>
                  <a:cubicBezTo>
                    <a:pt x="47" y="8"/>
                    <a:pt x="49" y="7"/>
                    <a:pt x="52" y="7"/>
                  </a:cubicBezTo>
                  <a:cubicBezTo>
                    <a:pt x="45" y="31"/>
                    <a:pt x="41" y="60"/>
                    <a:pt x="49" y="85"/>
                  </a:cubicBezTo>
                  <a:cubicBezTo>
                    <a:pt x="44" y="85"/>
                    <a:pt x="38" y="87"/>
                    <a:pt x="34" y="87"/>
                  </a:cubicBezTo>
                  <a:cubicBezTo>
                    <a:pt x="31" y="73"/>
                    <a:pt x="24" y="59"/>
                    <a:pt x="18" y="45"/>
                  </a:cubicBezTo>
                  <a:cubicBezTo>
                    <a:pt x="18" y="44"/>
                    <a:pt x="17" y="44"/>
                    <a:pt x="17" y="43"/>
                  </a:cubicBezTo>
                  <a:cubicBezTo>
                    <a:pt x="13" y="34"/>
                    <a:pt x="10" y="25"/>
                    <a:pt x="4" y="17"/>
                  </a:cubicBezTo>
                  <a:cubicBezTo>
                    <a:pt x="6" y="12"/>
                    <a:pt x="1" y="9"/>
                    <a:pt x="0" y="4"/>
                  </a:cubicBezTo>
                  <a:cubicBezTo>
                    <a:pt x="2" y="3"/>
                    <a:pt x="4" y="3"/>
                    <a:pt x="4" y="0"/>
                  </a:cubicBezTo>
                  <a:cubicBezTo>
                    <a:pt x="6" y="4"/>
                    <a:pt x="10" y="5"/>
                    <a:pt x="14" y="6"/>
                  </a:cubicBez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86" name="Freeform 265">
              <a:extLst>
                <a:ext uri="{FF2B5EF4-FFF2-40B4-BE49-F238E27FC236}">
                  <a16:creationId xmlns:a16="http://schemas.microsoft.com/office/drawing/2014/main" id="{830B2967-C3CC-F7BB-D4C3-C0952EB91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3163"/>
              <a:ext cx="31" cy="105"/>
            </a:xfrm>
            <a:custGeom>
              <a:avLst/>
              <a:gdLst>
                <a:gd name="T0" fmla="*/ 245 w 11"/>
                <a:gd name="T1" fmla="*/ 26 h 37"/>
                <a:gd name="T2" fmla="*/ 223 w 11"/>
                <a:gd name="T3" fmla="*/ 797 h 37"/>
                <a:gd name="T4" fmla="*/ 23 w 11"/>
                <a:gd name="T5" fmla="*/ 846 h 37"/>
                <a:gd name="T6" fmla="*/ 110 w 11"/>
                <a:gd name="T7" fmla="*/ 26 h 37"/>
                <a:gd name="T8" fmla="*/ 245 w 11"/>
                <a:gd name="T9" fmla="*/ 26 h 37"/>
                <a:gd name="T10" fmla="*/ 245 w 11"/>
                <a:gd name="T11" fmla="*/ 26 h 37"/>
                <a:gd name="T12" fmla="*/ 245 w 11"/>
                <a:gd name="T13" fmla="*/ 26 h 37"/>
                <a:gd name="T14" fmla="*/ 245 w 11"/>
                <a:gd name="T15" fmla="*/ 26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37"/>
                <a:gd name="T26" fmla="*/ 11 w 11"/>
                <a:gd name="T27" fmla="*/ 37 h 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37">
                  <a:moveTo>
                    <a:pt x="11" y="1"/>
                  </a:moveTo>
                  <a:cubicBezTo>
                    <a:pt x="11" y="12"/>
                    <a:pt x="9" y="23"/>
                    <a:pt x="10" y="35"/>
                  </a:cubicBezTo>
                  <a:cubicBezTo>
                    <a:pt x="8" y="36"/>
                    <a:pt x="4" y="35"/>
                    <a:pt x="1" y="37"/>
                  </a:cubicBezTo>
                  <a:cubicBezTo>
                    <a:pt x="0" y="24"/>
                    <a:pt x="2" y="12"/>
                    <a:pt x="5" y="1"/>
                  </a:cubicBezTo>
                  <a:cubicBezTo>
                    <a:pt x="7" y="0"/>
                    <a:pt x="9" y="1"/>
                    <a:pt x="11" y="1"/>
                  </a:cubicBezTo>
                  <a:close/>
                </a:path>
              </a:pathLst>
            </a:custGeom>
            <a:solidFill>
              <a:srgbClr val="FFBA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87" name="Freeform 266">
              <a:extLst>
                <a:ext uri="{FF2B5EF4-FFF2-40B4-BE49-F238E27FC236}">
                  <a16:creationId xmlns:a16="http://schemas.microsoft.com/office/drawing/2014/main" id="{80672EBD-1134-5737-FA03-598EAFC43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" y="3169"/>
              <a:ext cx="79" cy="231"/>
            </a:xfrm>
            <a:custGeom>
              <a:avLst/>
              <a:gdLst>
                <a:gd name="T0" fmla="*/ 494 w 28"/>
                <a:gd name="T1" fmla="*/ 158 h 82"/>
                <a:gd name="T2" fmla="*/ 468 w 28"/>
                <a:gd name="T3" fmla="*/ 1254 h 82"/>
                <a:gd name="T4" fmla="*/ 468 w 28"/>
                <a:gd name="T5" fmla="*/ 1254 h 82"/>
                <a:gd name="T6" fmla="*/ 468 w 28"/>
                <a:gd name="T7" fmla="*/ 1254 h 82"/>
                <a:gd name="T8" fmla="*/ 468 w 28"/>
                <a:gd name="T9" fmla="*/ 1254 h 82"/>
                <a:gd name="T10" fmla="*/ 468 w 28"/>
                <a:gd name="T11" fmla="*/ 1254 h 82"/>
                <a:gd name="T12" fmla="*/ 468 w 28"/>
                <a:gd name="T13" fmla="*/ 1254 h 82"/>
                <a:gd name="T14" fmla="*/ 468 w 28"/>
                <a:gd name="T15" fmla="*/ 1254 h 82"/>
                <a:gd name="T16" fmla="*/ 629 w 28"/>
                <a:gd name="T17" fmla="*/ 1786 h 82"/>
                <a:gd name="T18" fmla="*/ 336 w 28"/>
                <a:gd name="T19" fmla="*/ 1809 h 82"/>
                <a:gd name="T20" fmla="*/ 183 w 28"/>
                <a:gd name="T21" fmla="*/ 1809 h 82"/>
                <a:gd name="T22" fmla="*/ 158 w 28"/>
                <a:gd name="T23" fmla="*/ 293 h 82"/>
                <a:gd name="T24" fmla="*/ 183 w 28"/>
                <a:gd name="T25" fmla="*/ 223 h 82"/>
                <a:gd name="T26" fmla="*/ 183 w 28"/>
                <a:gd name="T27" fmla="*/ 87 h 82"/>
                <a:gd name="T28" fmla="*/ 183 w 28"/>
                <a:gd name="T29" fmla="*/ 87 h 82"/>
                <a:gd name="T30" fmla="*/ 183 w 28"/>
                <a:gd name="T31" fmla="*/ 87 h 82"/>
                <a:gd name="T32" fmla="*/ 183 w 28"/>
                <a:gd name="T33" fmla="*/ 65 h 82"/>
                <a:gd name="T34" fmla="*/ 183 w 28"/>
                <a:gd name="T35" fmla="*/ 65 h 82"/>
                <a:gd name="T36" fmla="*/ 183 w 28"/>
                <a:gd name="T37" fmla="*/ 65 h 82"/>
                <a:gd name="T38" fmla="*/ 516 w 28"/>
                <a:gd name="T39" fmla="*/ 0 h 82"/>
                <a:gd name="T40" fmla="*/ 494 w 28"/>
                <a:gd name="T41" fmla="*/ 158 h 82"/>
                <a:gd name="T42" fmla="*/ 494 w 28"/>
                <a:gd name="T43" fmla="*/ 158 h 82"/>
                <a:gd name="T44" fmla="*/ 494 w 28"/>
                <a:gd name="T45" fmla="*/ 158 h 82"/>
                <a:gd name="T46" fmla="*/ 494 w 28"/>
                <a:gd name="T47" fmla="*/ 158 h 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8"/>
                <a:gd name="T73" fmla="*/ 0 h 82"/>
                <a:gd name="T74" fmla="*/ 28 w 28"/>
                <a:gd name="T75" fmla="*/ 82 h 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8" h="82">
                  <a:moveTo>
                    <a:pt x="22" y="7"/>
                  </a:moveTo>
                  <a:cubicBezTo>
                    <a:pt x="19" y="22"/>
                    <a:pt x="19" y="40"/>
                    <a:pt x="21" y="56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2" y="64"/>
                    <a:pt x="26" y="72"/>
                    <a:pt x="28" y="80"/>
                  </a:cubicBezTo>
                  <a:cubicBezTo>
                    <a:pt x="25" y="81"/>
                    <a:pt x="19" y="81"/>
                    <a:pt x="15" y="81"/>
                  </a:cubicBezTo>
                  <a:cubicBezTo>
                    <a:pt x="13" y="81"/>
                    <a:pt x="10" y="82"/>
                    <a:pt x="8" y="81"/>
                  </a:cubicBezTo>
                  <a:cubicBezTo>
                    <a:pt x="0" y="60"/>
                    <a:pt x="4" y="36"/>
                    <a:pt x="7" y="13"/>
                  </a:cubicBezTo>
                  <a:cubicBezTo>
                    <a:pt x="8" y="12"/>
                    <a:pt x="7" y="11"/>
                    <a:pt x="8" y="10"/>
                  </a:cubicBezTo>
                  <a:cubicBezTo>
                    <a:pt x="8" y="8"/>
                    <a:pt x="10" y="6"/>
                    <a:pt x="8" y="4"/>
                  </a:cubicBezTo>
                  <a:lnTo>
                    <a:pt x="8" y="3"/>
                  </a:lnTo>
                  <a:cubicBezTo>
                    <a:pt x="13" y="2"/>
                    <a:pt x="18" y="1"/>
                    <a:pt x="23" y="0"/>
                  </a:cubicBezTo>
                  <a:cubicBezTo>
                    <a:pt x="24" y="2"/>
                    <a:pt x="22" y="4"/>
                    <a:pt x="22" y="7"/>
                  </a:cubicBez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88" name="Freeform 267">
              <a:extLst>
                <a:ext uri="{FF2B5EF4-FFF2-40B4-BE49-F238E27FC236}">
                  <a16:creationId xmlns:a16="http://schemas.microsoft.com/office/drawing/2014/main" id="{73832E8D-44EA-8875-FD01-F18027BE5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7" y="3172"/>
              <a:ext cx="158" cy="149"/>
            </a:xfrm>
            <a:custGeom>
              <a:avLst/>
              <a:gdLst>
                <a:gd name="T0" fmla="*/ 1058 w 56"/>
                <a:gd name="T1" fmla="*/ 87 h 53"/>
                <a:gd name="T2" fmla="*/ 1075 w 56"/>
                <a:gd name="T3" fmla="*/ 869 h 53"/>
                <a:gd name="T4" fmla="*/ 875 w 56"/>
                <a:gd name="T5" fmla="*/ 1113 h 53"/>
                <a:gd name="T6" fmla="*/ 765 w 56"/>
                <a:gd name="T7" fmla="*/ 1153 h 53"/>
                <a:gd name="T8" fmla="*/ 677 w 56"/>
                <a:gd name="T9" fmla="*/ 1178 h 53"/>
                <a:gd name="T10" fmla="*/ 677 w 56"/>
                <a:gd name="T11" fmla="*/ 1178 h 53"/>
                <a:gd name="T12" fmla="*/ 677 w 56"/>
                <a:gd name="T13" fmla="*/ 1178 h 53"/>
                <a:gd name="T14" fmla="*/ 677 w 56"/>
                <a:gd name="T15" fmla="*/ 1178 h 53"/>
                <a:gd name="T16" fmla="*/ 677 w 56"/>
                <a:gd name="T17" fmla="*/ 1178 h 53"/>
                <a:gd name="T18" fmla="*/ 677 w 56"/>
                <a:gd name="T19" fmla="*/ 1178 h 53"/>
                <a:gd name="T20" fmla="*/ 406 w 56"/>
                <a:gd name="T21" fmla="*/ 1130 h 53"/>
                <a:gd name="T22" fmla="*/ 406 w 56"/>
                <a:gd name="T23" fmla="*/ 1130 h 53"/>
                <a:gd name="T24" fmla="*/ 406 w 56"/>
                <a:gd name="T25" fmla="*/ 1130 h 53"/>
                <a:gd name="T26" fmla="*/ 381 w 56"/>
                <a:gd name="T27" fmla="*/ 1130 h 53"/>
                <a:gd name="T28" fmla="*/ 381 w 56"/>
                <a:gd name="T29" fmla="*/ 1130 h 53"/>
                <a:gd name="T30" fmla="*/ 381 w 56"/>
                <a:gd name="T31" fmla="*/ 1130 h 53"/>
                <a:gd name="T32" fmla="*/ 200 w 56"/>
                <a:gd name="T33" fmla="*/ 1043 h 53"/>
                <a:gd name="T34" fmla="*/ 200 w 56"/>
                <a:gd name="T35" fmla="*/ 1043 h 53"/>
                <a:gd name="T36" fmla="*/ 200 w 56"/>
                <a:gd name="T37" fmla="*/ 1043 h 53"/>
                <a:gd name="T38" fmla="*/ 113 w 56"/>
                <a:gd name="T39" fmla="*/ 933 h 53"/>
                <a:gd name="T40" fmla="*/ 113 w 56"/>
                <a:gd name="T41" fmla="*/ 933 h 53"/>
                <a:gd name="T42" fmla="*/ 113 w 56"/>
                <a:gd name="T43" fmla="*/ 933 h 53"/>
                <a:gd name="T44" fmla="*/ 65 w 56"/>
                <a:gd name="T45" fmla="*/ 441 h 53"/>
                <a:gd name="T46" fmla="*/ 65 w 56"/>
                <a:gd name="T47" fmla="*/ 441 h 53"/>
                <a:gd name="T48" fmla="*/ 65 w 56"/>
                <a:gd name="T49" fmla="*/ 441 h 53"/>
                <a:gd name="T50" fmla="*/ 65 w 56"/>
                <a:gd name="T51" fmla="*/ 441 h 53"/>
                <a:gd name="T52" fmla="*/ 65 w 56"/>
                <a:gd name="T53" fmla="*/ 441 h 53"/>
                <a:gd name="T54" fmla="*/ 65 w 56"/>
                <a:gd name="T55" fmla="*/ 441 h 53"/>
                <a:gd name="T56" fmla="*/ 271 w 56"/>
                <a:gd name="T57" fmla="*/ 135 h 53"/>
                <a:gd name="T58" fmla="*/ 319 w 56"/>
                <a:gd name="T59" fmla="*/ 62 h 53"/>
                <a:gd name="T60" fmla="*/ 336 w 56"/>
                <a:gd name="T61" fmla="*/ 62 h 53"/>
                <a:gd name="T62" fmla="*/ 336 w 56"/>
                <a:gd name="T63" fmla="*/ 62 h 53"/>
                <a:gd name="T64" fmla="*/ 336 w 56"/>
                <a:gd name="T65" fmla="*/ 62 h 53"/>
                <a:gd name="T66" fmla="*/ 358 w 56"/>
                <a:gd name="T67" fmla="*/ 62 h 53"/>
                <a:gd name="T68" fmla="*/ 358 w 56"/>
                <a:gd name="T69" fmla="*/ 62 h 53"/>
                <a:gd name="T70" fmla="*/ 358 w 56"/>
                <a:gd name="T71" fmla="*/ 62 h 53"/>
                <a:gd name="T72" fmla="*/ 358 w 56"/>
                <a:gd name="T73" fmla="*/ 62 h 53"/>
                <a:gd name="T74" fmla="*/ 581 w 56"/>
                <a:gd name="T75" fmla="*/ 48 h 53"/>
                <a:gd name="T76" fmla="*/ 923 w 56"/>
                <a:gd name="T77" fmla="*/ 22 h 53"/>
                <a:gd name="T78" fmla="*/ 1058 w 56"/>
                <a:gd name="T79" fmla="*/ 87 h 53"/>
                <a:gd name="T80" fmla="*/ 1058 w 56"/>
                <a:gd name="T81" fmla="*/ 87 h 53"/>
                <a:gd name="T82" fmla="*/ 1058 w 56"/>
                <a:gd name="T83" fmla="*/ 87 h 53"/>
                <a:gd name="T84" fmla="*/ 1058 w 56"/>
                <a:gd name="T85" fmla="*/ 87 h 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6"/>
                <a:gd name="T130" fmla="*/ 0 h 53"/>
                <a:gd name="T131" fmla="*/ 56 w 56"/>
                <a:gd name="T132" fmla="*/ 53 h 5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6" h="53">
                  <a:moveTo>
                    <a:pt x="47" y="4"/>
                  </a:moveTo>
                  <a:cubicBezTo>
                    <a:pt x="50" y="14"/>
                    <a:pt x="56" y="28"/>
                    <a:pt x="48" y="39"/>
                  </a:cubicBezTo>
                  <a:cubicBezTo>
                    <a:pt x="46" y="43"/>
                    <a:pt x="43" y="48"/>
                    <a:pt x="39" y="50"/>
                  </a:cubicBezTo>
                  <a:cubicBezTo>
                    <a:pt x="38" y="51"/>
                    <a:pt x="35" y="52"/>
                    <a:pt x="34" y="52"/>
                  </a:cubicBezTo>
                  <a:cubicBezTo>
                    <a:pt x="32" y="52"/>
                    <a:pt x="30" y="53"/>
                    <a:pt x="30" y="53"/>
                  </a:cubicBezTo>
                  <a:cubicBezTo>
                    <a:pt x="26" y="53"/>
                    <a:pt x="21" y="53"/>
                    <a:pt x="18" y="51"/>
                  </a:cubicBezTo>
                  <a:lnTo>
                    <a:pt x="17" y="51"/>
                  </a:lnTo>
                  <a:cubicBezTo>
                    <a:pt x="15" y="51"/>
                    <a:pt x="12" y="48"/>
                    <a:pt x="9" y="47"/>
                  </a:cubicBezTo>
                  <a:lnTo>
                    <a:pt x="5" y="42"/>
                  </a:lnTo>
                  <a:cubicBezTo>
                    <a:pt x="0" y="36"/>
                    <a:pt x="0" y="27"/>
                    <a:pt x="3" y="20"/>
                  </a:cubicBezTo>
                  <a:cubicBezTo>
                    <a:pt x="4" y="15"/>
                    <a:pt x="8" y="10"/>
                    <a:pt x="12" y="6"/>
                  </a:cubicBezTo>
                  <a:cubicBezTo>
                    <a:pt x="13" y="7"/>
                    <a:pt x="14" y="4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lnTo>
                    <a:pt x="16" y="3"/>
                  </a:lnTo>
                  <a:cubicBezTo>
                    <a:pt x="19" y="3"/>
                    <a:pt x="22" y="3"/>
                    <a:pt x="26" y="2"/>
                  </a:cubicBezTo>
                  <a:cubicBezTo>
                    <a:pt x="31" y="1"/>
                    <a:pt x="36" y="2"/>
                    <a:pt x="41" y="1"/>
                  </a:cubicBezTo>
                  <a:cubicBezTo>
                    <a:pt x="43" y="2"/>
                    <a:pt x="48" y="0"/>
                    <a:pt x="47" y="4"/>
                  </a:cubicBezTo>
                  <a:close/>
                </a:path>
              </a:pathLst>
            </a:custGeom>
            <a:solidFill>
              <a:srgbClr val="F27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89" name="Freeform 268">
              <a:extLst>
                <a:ext uri="{FF2B5EF4-FFF2-40B4-BE49-F238E27FC236}">
                  <a16:creationId xmlns:a16="http://schemas.microsoft.com/office/drawing/2014/main" id="{4234E21F-1DEE-E302-3FD3-9FAA628B2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3169"/>
              <a:ext cx="26" cy="56"/>
            </a:xfrm>
            <a:custGeom>
              <a:avLst/>
              <a:gdLst>
                <a:gd name="T0" fmla="*/ 217 w 9"/>
                <a:gd name="T1" fmla="*/ 244 h 20"/>
                <a:gd name="T2" fmla="*/ 49 w 9"/>
                <a:gd name="T3" fmla="*/ 440 h 20"/>
                <a:gd name="T4" fmla="*/ 49 w 9"/>
                <a:gd name="T5" fmla="*/ 440 h 20"/>
                <a:gd name="T6" fmla="*/ 49 w 9"/>
                <a:gd name="T7" fmla="*/ 440 h 20"/>
                <a:gd name="T8" fmla="*/ 49 w 9"/>
                <a:gd name="T9" fmla="*/ 440 h 20"/>
                <a:gd name="T10" fmla="*/ 49 w 9"/>
                <a:gd name="T11" fmla="*/ 440 h 20"/>
                <a:gd name="T12" fmla="*/ 49 w 9"/>
                <a:gd name="T13" fmla="*/ 440 h 20"/>
                <a:gd name="T14" fmla="*/ 26 w 9"/>
                <a:gd name="T15" fmla="*/ 134 h 20"/>
                <a:gd name="T16" fmla="*/ 191 w 9"/>
                <a:gd name="T17" fmla="*/ 134 h 20"/>
                <a:gd name="T18" fmla="*/ 217 w 9"/>
                <a:gd name="T19" fmla="*/ 244 h 20"/>
                <a:gd name="T20" fmla="*/ 217 w 9"/>
                <a:gd name="T21" fmla="*/ 244 h 20"/>
                <a:gd name="T22" fmla="*/ 217 w 9"/>
                <a:gd name="T23" fmla="*/ 244 h 20"/>
                <a:gd name="T24" fmla="*/ 217 w 9"/>
                <a:gd name="T25" fmla="*/ 244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20"/>
                <a:gd name="T41" fmla="*/ 9 w 9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20">
                  <a:moveTo>
                    <a:pt x="9" y="11"/>
                  </a:moveTo>
                  <a:cubicBezTo>
                    <a:pt x="6" y="12"/>
                    <a:pt x="3" y="16"/>
                    <a:pt x="2" y="20"/>
                  </a:cubicBezTo>
                  <a:cubicBezTo>
                    <a:pt x="1" y="16"/>
                    <a:pt x="0" y="10"/>
                    <a:pt x="1" y="6"/>
                  </a:cubicBezTo>
                  <a:cubicBezTo>
                    <a:pt x="3" y="7"/>
                    <a:pt x="7" y="0"/>
                    <a:pt x="8" y="6"/>
                  </a:cubicBezTo>
                  <a:cubicBezTo>
                    <a:pt x="8" y="8"/>
                    <a:pt x="9" y="9"/>
                    <a:pt x="9" y="11"/>
                  </a:cubicBez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90" name="Freeform 269">
              <a:extLst>
                <a:ext uri="{FF2B5EF4-FFF2-40B4-BE49-F238E27FC236}">
                  <a16:creationId xmlns:a16="http://schemas.microsoft.com/office/drawing/2014/main" id="{4380AABE-9C90-2288-4D07-6E934558B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" y="3200"/>
              <a:ext cx="17" cy="20"/>
            </a:xfrm>
            <a:custGeom>
              <a:avLst/>
              <a:gdLst>
                <a:gd name="T0" fmla="*/ 48 w 6"/>
                <a:gd name="T1" fmla="*/ 0 h 7"/>
                <a:gd name="T2" fmla="*/ 113 w 6"/>
                <a:gd name="T3" fmla="*/ 49 h 7"/>
                <a:gd name="T4" fmla="*/ 113 w 6"/>
                <a:gd name="T5" fmla="*/ 49 h 7"/>
                <a:gd name="T6" fmla="*/ 113 w 6"/>
                <a:gd name="T7" fmla="*/ 49 h 7"/>
                <a:gd name="T8" fmla="*/ 113 w 6"/>
                <a:gd name="T9" fmla="*/ 26 h 7"/>
                <a:gd name="T10" fmla="*/ 113 w 6"/>
                <a:gd name="T11" fmla="*/ 26 h 7"/>
                <a:gd name="T12" fmla="*/ 113 w 6"/>
                <a:gd name="T13" fmla="*/ 26 h 7"/>
                <a:gd name="T14" fmla="*/ 113 w 6"/>
                <a:gd name="T15" fmla="*/ 140 h 7"/>
                <a:gd name="T16" fmla="*/ 0 w 6"/>
                <a:gd name="T17" fmla="*/ 89 h 7"/>
                <a:gd name="T18" fmla="*/ 48 w 6"/>
                <a:gd name="T19" fmla="*/ 0 h 7"/>
                <a:gd name="T20" fmla="*/ 48 w 6"/>
                <a:gd name="T21" fmla="*/ 0 h 7"/>
                <a:gd name="T22" fmla="*/ 48 w 6"/>
                <a:gd name="T23" fmla="*/ 0 h 7"/>
                <a:gd name="T24" fmla="*/ 48 w 6"/>
                <a:gd name="T25" fmla="*/ 0 h 7"/>
                <a:gd name="T26" fmla="*/ 48 w 6"/>
                <a:gd name="T27" fmla="*/ 0 h 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7"/>
                <a:gd name="T44" fmla="*/ 6 w 6"/>
                <a:gd name="T45" fmla="*/ 7 h 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7">
                  <a:moveTo>
                    <a:pt x="2" y="0"/>
                  </a:moveTo>
                  <a:cubicBezTo>
                    <a:pt x="3" y="0"/>
                    <a:pt x="5" y="0"/>
                    <a:pt x="5" y="2"/>
                  </a:cubicBezTo>
                  <a:lnTo>
                    <a:pt x="5" y="1"/>
                  </a:lnTo>
                  <a:cubicBezTo>
                    <a:pt x="6" y="3"/>
                    <a:pt x="6" y="5"/>
                    <a:pt x="5" y="6"/>
                  </a:cubicBezTo>
                  <a:cubicBezTo>
                    <a:pt x="3" y="7"/>
                    <a:pt x="0" y="6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91" name="Freeform 270">
              <a:extLst>
                <a:ext uri="{FF2B5EF4-FFF2-40B4-BE49-F238E27FC236}">
                  <a16:creationId xmlns:a16="http://schemas.microsoft.com/office/drawing/2014/main" id="{F6B1CBF2-CD47-2BBF-BD57-31B07B2B0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" y="3203"/>
              <a:ext cx="59" cy="48"/>
            </a:xfrm>
            <a:custGeom>
              <a:avLst/>
              <a:gdLst>
                <a:gd name="T0" fmla="*/ 244 w 21"/>
                <a:gd name="T1" fmla="*/ 23 h 17"/>
                <a:gd name="T2" fmla="*/ 419 w 21"/>
                <a:gd name="T3" fmla="*/ 136 h 17"/>
                <a:gd name="T4" fmla="*/ 379 w 21"/>
                <a:gd name="T5" fmla="*/ 294 h 17"/>
                <a:gd name="T6" fmla="*/ 87 w 21"/>
                <a:gd name="T7" fmla="*/ 336 h 17"/>
                <a:gd name="T8" fmla="*/ 22 w 21"/>
                <a:gd name="T9" fmla="*/ 184 h 17"/>
                <a:gd name="T10" fmla="*/ 110 w 21"/>
                <a:gd name="T11" fmla="*/ 23 h 17"/>
                <a:gd name="T12" fmla="*/ 244 w 21"/>
                <a:gd name="T13" fmla="*/ 23 h 17"/>
                <a:gd name="T14" fmla="*/ 244 w 21"/>
                <a:gd name="T15" fmla="*/ 23 h 17"/>
                <a:gd name="T16" fmla="*/ 244 w 21"/>
                <a:gd name="T17" fmla="*/ 23 h 17"/>
                <a:gd name="T18" fmla="*/ 244 w 21"/>
                <a:gd name="T19" fmla="*/ 23 h 17"/>
                <a:gd name="T20" fmla="*/ 244 w 21"/>
                <a:gd name="T21" fmla="*/ 23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17"/>
                <a:gd name="T35" fmla="*/ 21 w 21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17">
                  <a:moveTo>
                    <a:pt x="11" y="1"/>
                  </a:moveTo>
                  <a:cubicBezTo>
                    <a:pt x="14" y="1"/>
                    <a:pt x="17" y="3"/>
                    <a:pt x="19" y="6"/>
                  </a:cubicBezTo>
                  <a:cubicBezTo>
                    <a:pt x="21" y="9"/>
                    <a:pt x="18" y="11"/>
                    <a:pt x="17" y="13"/>
                  </a:cubicBezTo>
                  <a:cubicBezTo>
                    <a:pt x="14" y="16"/>
                    <a:pt x="9" y="17"/>
                    <a:pt x="4" y="15"/>
                  </a:cubicBezTo>
                  <a:cubicBezTo>
                    <a:pt x="1" y="14"/>
                    <a:pt x="1" y="11"/>
                    <a:pt x="1" y="8"/>
                  </a:cubicBezTo>
                  <a:cubicBezTo>
                    <a:pt x="0" y="5"/>
                    <a:pt x="3" y="4"/>
                    <a:pt x="5" y="1"/>
                  </a:cubicBezTo>
                  <a:cubicBezTo>
                    <a:pt x="7" y="1"/>
                    <a:pt x="9" y="0"/>
                    <a:pt x="11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92" name="Freeform 271">
              <a:extLst>
                <a:ext uri="{FF2B5EF4-FFF2-40B4-BE49-F238E27FC236}">
                  <a16:creationId xmlns:a16="http://schemas.microsoft.com/office/drawing/2014/main" id="{5C28CC07-D927-1404-E33A-623903C14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2" y="3440"/>
              <a:ext cx="12" cy="8"/>
            </a:xfrm>
            <a:custGeom>
              <a:avLst/>
              <a:gdLst>
                <a:gd name="T0" fmla="*/ 0 w 4"/>
                <a:gd name="T1" fmla="*/ 0 h 3"/>
                <a:gd name="T2" fmla="*/ 108 w 4"/>
                <a:gd name="T3" fmla="*/ 21 h 3"/>
                <a:gd name="T4" fmla="*/ 81 w 4"/>
                <a:gd name="T5" fmla="*/ 56 h 3"/>
                <a:gd name="T6" fmla="*/ 81 w 4"/>
                <a:gd name="T7" fmla="*/ 56 h 3"/>
                <a:gd name="T8" fmla="*/ 0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0" y="0"/>
                  </a:moveTo>
                  <a:cubicBezTo>
                    <a:pt x="2" y="0"/>
                    <a:pt x="2" y="1"/>
                    <a:pt x="4" y="1"/>
                  </a:cubicBezTo>
                  <a:cubicBezTo>
                    <a:pt x="3" y="1"/>
                    <a:pt x="4" y="2"/>
                    <a:pt x="3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93" name="Freeform 272">
              <a:extLst>
                <a:ext uri="{FF2B5EF4-FFF2-40B4-BE49-F238E27FC236}">
                  <a16:creationId xmlns:a16="http://schemas.microsoft.com/office/drawing/2014/main" id="{105B8653-7F73-C776-C246-5F372AF2A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7" y="3208"/>
              <a:ext cx="555" cy="697"/>
            </a:xfrm>
            <a:custGeom>
              <a:avLst/>
              <a:gdLst>
                <a:gd name="T0" fmla="*/ 4158 w 197"/>
                <a:gd name="T1" fmla="*/ 2317 h 247"/>
                <a:gd name="T2" fmla="*/ 4001 w 197"/>
                <a:gd name="T3" fmla="*/ 3505 h 247"/>
                <a:gd name="T4" fmla="*/ 3778 w 197"/>
                <a:gd name="T5" fmla="*/ 5486 h 247"/>
                <a:gd name="T6" fmla="*/ 2659 w 197"/>
                <a:gd name="T7" fmla="*/ 5503 h 247"/>
                <a:gd name="T8" fmla="*/ 2127 w 197"/>
                <a:gd name="T9" fmla="*/ 5438 h 247"/>
                <a:gd name="T10" fmla="*/ 1524 w 197"/>
                <a:gd name="T11" fmla="*/ 5328 h 247"/>
                <a:gd name="T12" fmla="*/ 23 w 197"/>
                <a:gd name="T13" fmla="*/ 4834 h 247"/>
                <a:gd name="T14" fmla="*/ 1031 w 197"/>
                <a:gd name="T15" fmla="*/ 2740 h 247"/>
                <a:gd name="T16" fmla="*/ 1206 w 197"/>
                <a:gd name="T17" fmla="*/ 2605 h 247"/>
                <a:gd name="T18" fmla="*/ 1318 w 197"/>
                <a:gd name="T19" fmla="*/ 2701 h 247"/>
                <a:gd name="T20" fmla="*/ 896 w 197"/>
                <a:gd name="T21" fmla="*/ 3304 h 247"/>
                <a:gd name="T22" fmla="*/ 1293 w 197"/>
                <a:gd name="T23" fmla="*/ 3369 h 247"/>
                <a:gd name="T24" fmla="*/ 1183 w 197"/>
                <a:gd name="T25" fmla="*/ 3663 h 247"/>
                <a:gd name="T26" fmla="*/ 1673 w 197"/>
                <a:gd name="T27" fmla="*/ 3527 h 247"/>
                <a:gd name="T28" fmla="*/ 1769 w 197"/>
                <a:gd name="T29" fmla="*/ 3934 h 247"/>
                <a:gd name="T30" fmla="*/ 2324 w 197"/>
                <a:gd name="T31" fmla="*/ 3282 h 247"/>
                <a:gd name="T32" fmla="*/ 2324 w 197"/>
                <a:gd name="T33" fmla="*/ 3282 h 247"/>
                <a:gd name="T34" fmla="*/ 2350 w 197"/>
                <a:gd name="T35" fmla="*/ 3282 h 247"/>
                <a:gd name="T36" fmla="*/ 2547 w 197"/>
                <a:gd name="T37" fmla="*/ 2540 h 247"/>
                <a:gd name="T38" fmla="*/ 2952 w 197"/>
                <a:gd name="T39" fmla="*/ 2221 h 247"/>
                <a:gd name="T40" fmla="*/ 2975 w 197"/>
                <a:gd name="T41" fmla="*/ 2221 h 247"/>
                <a:gd name="T42" fmla="*/ 2975 w 197"/>
                <a:gd name="T43" fmla="*/ 2221 h 247"/>
                <a:gd name="T44" fmla="*/ 2882 w 197"/>
                <a:gd name="T45" fmla="*/ 1058 h 247"/>
                <a:gd name="T46" fmla="*/ 2882 w 197"/>
                <a:gd name="T47" fmla="*/ 1058 h 247"/>
                <a:gd name="T48" fmla="*/ 2952 w 197"/>
                <a:gd name="T49" fmla="*/ 1036 h 247"/>
                <a:gd name="T50" fmla="*/ 3175 w 197"/>
                <a:gd name="T51" fmla="*/ 677 h 247"/>
                <a:gd name="T52" fmla="*/ 3000 w 197"/>
                <a:gd name="T53" fmla="*/ 852 h 247"/>
                <a:gd name="T54" fmla="*/ 2952 w 197"/>
                <a:gd name="T55" fmla="*/ 827 h 247"/>
                <a:gd name="T56" fmla="*/ 2952 w 197"/>
                <a:gd name="T57" fmla="*/ 827 h 247"/>
                <a:gd name="T58" fmla="*/ 2930 w 197"/>
                <a:gd name="T59" fmla="*/ 813 h 247"/>
                <a:gd name="T60" fmla="*/ 3088 w 197"/>
                <a:gd name="T61" fmla="*/ 429 h 247"/>
                <a:gd name="T62" fmla="*/ 2817 w 197"/>
                <a:gd name="T63" fmla="*/ 23 h 247"/>
                <a:gd name="T64" fmla="*/ 3150 w 197"/>
                <a:gd name="T65" fmla="*/ 87 h 247"/>
                <a:gd name="T66" fmla="*/ 3150 w 197"/>
                <a:gd name="T67" fmla="*/ 87 h 247"/>
                <a:gd name="T68" fmla="*/ 3150 w 197"/>
                <a:gd name="T69" fmla="*/ 87 h 247"/>
                <a:gd name="T70" fmla="*/ 4358 w 197"/>
                <a:gd name="T71" fmla="*/ 1727 h 247"/>
                <a:gd name="T72" fmla="*/ 4358 w 197"/>
                <a:gd name="T73" fmla="*/ 1800 h 24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7"/>
                <a:gd name="T112" fmla="*/ 0 h 247"/>
                <a:gd name="T113" fmla="*/ 197 w 197"/>
                <a:gd name="T114" fmla="*/ 247 h 24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7" h="247">
                  <a:moveTo>
                    <a:pt x="193" y="87"/>
                  </a:moveTo>
                  <a:cubicBezTo>
                    <a:pt x="191" y="92"/>
                    <a:pt x="189" y="97"/>
                    <a:pt x="186" y="103"/>
                  </a:cubicBezTo>
                  <a:cubicBezTo>
                    <a:pt x="185" y="105"/>
                    <a:pt x="185" y="108"/>
                    <a:pt x="183" y="110"/>
                  </a:cubicBezTo>
                  <a:cubicBezTo>
                    <a:pt x="181" y="126"/>
                    <a:pt x="180" y="140"/>
                    <a:pt x="179" y="156"/>
                  </a:cubicBezTo>
                  <a:cubicBezTo>
                    <a:pt x="179" y="186"/>
                    <a:pt x="181" y="213"/>
                    <a:pt x="184" y="242"/>
                  </a:cubicBezTo>
                  <a:cubicBezTo>
                    <a:pt x="179" y="244"/>
                    <a:pt x="175" y="244"/>
                    <a:pt x="169" y="244"/>
                  </a:cubicBezTo>
                  <a:cubicBezTo>
                    <a:pt x="167" y="245"/>
                    <a:pt x="165" y="245"/>
                    <a:pt x="163" y="245"/>
                  </a:cubicBezTo>
                  <a:cubicBezTo>
                    <a:pt x="151" y="247"/>
                    <a:pt x="132" y="247"/>
                    <a:pt x="119" y="245"/>
                  </a:cubicBezTo>
                  <a:cubicBezTo>
                    <a:pt x="115" y="246"/>
                    <a:pt x="109" y="245"/>
                    <a:pt x="104" y="244"/>
                  </a:cubicBezTo>
                  <a:cubicBezTo>
                    <a:pt x="102" y="243"/>
                    <a:pt x="98" y="243"/>
                    <a:pt x="95" y="242"/>
                  </a:cubicBezTo>
                  <a:cubicBezTo>
                    <a:pt x="88" y="242"/>
                    <a:pt x="81" y="240"/>
                    <a:pt x="74" y="239"/>
                  </a:cubicBezTo>
                  <a:cubicBezTo>
                    <a:pt x="72" y="237"/>
                    <a:pt x="71" y="238"/>
                    <a:pt x="68" y="237"/>
                  </a:cubicBezTo>
                  <a:cubicBezTo>
                    <a:pt x="64" y="236"/>
                    <a:pt x="61" y="235"/>
                    <a:pt x="57" y="235"/>
                  </a:cubicBezTo>
                  <a:cubicBezTo>
                    <a:pt x="38" y="229"/>
                    <a:pt x="18" y="227"/>
                    <a:pt x="1" y="215"/>
                  </a:cubicBezTo>
                  <a:cubicBezTo>
                    <a:pt x="0" y="209"/>
                    <a:pt x="5" y="203"/>
                    <a:pt x="7" y="197"/>
                  </a:cubicBezTo>
                  <a:cubicBezTo>
                    <a:pt x="22" y="172"/>
                    <a:pt x="33" y="147"/>
                    <a:pt x="46" y="122"/>
                  </a:cubicBezTo>
                  <a:cubicBezTo>
                    <a:pt x="47" y="119"/>
                    <a:pt x="46" y="115"/>
                    <a:pt x="48" y="113"/>
                  </a:cubicBezTo>
                  <a:cubicBezTo>
                    <a:pt x="50" y="113"/>
                    <a:pt x="52" y="115"/>
                    <a:pt x="54" y="116"/>
                  </a:cubicBezTo>
                  <a:cubicBezTo>
                    <a:pt x="56" y="116"/>
                    <a:pt x="58" y="117"/>
                    <a:pt x="60" y="117"/>
                  </a:cubicBezTo>
                  <a:cubicBezTo>
                    <a:pt x="59" y="118"/>
                    <a:pt x="60" y="120"/>
                    <a:pt x="59" y="120"/>
                  </a:cubicBezTo>
                  <a:cubicBezTo>
                    <a:pt x="58" y="130"/>
                    <a:pt x="49" y="133"/>
                    <a:pt x="45" y="140"/>
                  </a:cubicBezTo>
                  <a:cubicBezTo>
                    <a:pt x="43" y="142"/>
                    <a:pt x="40" y="144"/>
                    <a:pt x="40" y="147"/>
                  </a:cubicBezTo>
                  <a:cubicBezTo>
                    <a:pt x="41" y="151"/>
                    <a:pt x="44" y="151"/>
                    <a:pt x="46" y="152"/>
                  </a:cubicBezTo>
                  <a:cubicBezTo>
                    <a:pt x="50" y="152"/>
                    <a:pt x="55" y="151"/>
                    <a:pt x="58" y="150"/>
                  </a:cubicBezTo>
                  <a:cubicBezTo>
                    <a:pt x="55" y="152"/>
                    <a:pt x="51" y="155"/>
                    <a:pt x="53" y="159"/>
                  </a:cubicBezTo>
                  <a:cubicBezTo>
                    <a:pt x="52" y="160"/>
                    <a:pt x="53" y="162"/>
                    <a:pt x="53" y="163"/>
                  </a:cubicBezTo>
                  <a:cubicBezTo>
                    <a:pt x="55" y="165"/>
                    <a:pt x="57" y="163"/>
                    <a:pt x="59" y="164"/>
                  </a:cubicBezTo>
                  <a:cubicBezTo>
                    <a:pt x="65" y="162"/>
                    <a:pt x="70" y="162"/>
                    <a:pt x="75" y="157"/>
                  </a:cubicBezTo>
                  <a:cubicBezTo>
                    <a:pt x="74" y="161"/>
                    <a:pt x="73" y="165"/>
                    <a:pt x="74" y="169"/>
                  </a:cubicBezTo>
                  <a:cubicBezTo>
                    <a:pt x="76" y="171"/>
                    <a:pt x="76" y="174"/>
                    <a:pt x="79" y="175"/>
                  </a:cubicBezTo>
                  <a:cubicBezTo>
                    <a:pt x="84" y="174"/>
                    <a:pt x="90" y="168"/>
                    <a:pt x="94" y="164"/>
                  </a:cubicBezTo>
                  <a:cubicBezTo>
                    <a:pt x="98" y="157"/>
                    <a:pt x="102" y="154"/>
                    <a:pt x="104" y="146"/>
                  </a:cubicBezTo>
                  <a:lnTo>
                    <a:pt x="105" y="146"/>
                  </a:lnTo>
                  <a:cubicBezTo>
                    <a:pt x="110" y="135"/>
                    <a:pt x="114" y="125"/>
                    <a:pt x="114" y="113"/>
                  </a:cubicBezTo>
                  <a:cubicBezTo>
                    <a:pt x="121" y="110"/>
                    <a:pt x="129" y="106"/>
                    <a:pt x="132" y="99"/>
                  </a:cubicBezTo>
                  <a:lnTo>
                    <a:pt x="133" y="99"/>
                  </a:lnTo>
                  <a:cubicBezTo>
                    <a:pt x="134" y="92"/>
                    <a:pt x="134" y="84"/>
                    <a:pt x="132" y="77"/>
                  </a:cubicBezTo>
                  <a:cubicBezTo>
                    <a:pt x="130" y="66"/>
                    <a:pt x="130" y="58"/>
                    <a:pt x="129" y="47"/>
                  </a:cubicBezTo>
                  <a:lnTo>
                    <a:pt x="132" y="46"/>
                  </a:lnTo>
                  <a:cubicBezTo>
                    <a:pt x="137" y="42"/>
                    <a:pt x="140" y="36"/>
                    <a:pt x="142" y="30"/>
                  </a:cubicBezTo>
                  <a:cubicBezTo>
                    <a:pt x="141" y="28"/>
                    <a:pt x="139" y="31"/>
                    <a:pt x="138" y="32"/>
                  </a:cubicBezTo>
                  <a:cubicBezTo>
                    <a:pt x="137" y="35"/>
                    <a:pt x="135" y="36"/>
                    <a:pt x="134" y="38"/>
                  </a:cubicBezTo>
                  <a:cubicBezTo>
                    <a:pt x="132" y="38"/>
                    <a:pt x="131" y="43"/>
                    <a:pt x="129" y="41"/>
                  </a:cubicBezTo>
                  <a:cubicBezTo>
                    <a:pt x="129" y="40"/>
                    <a:pt x="131" y="39"/>
                    <a:pt x="132" y="37"/>
                  </a:cubicBezTo>
                  <a:lnTo>
                    <a:pt x="131" y="36"/>
                  </a:lnTo>
                  <a:cubicBezTo>
                    <a:pt x="134" y="31"/>
                    <a:pt x="140" y="25"/>
                    <a:pt x="138" y="19"/>
                  </a:cubicBezTo>
                  <a:cubicBezTo>
                    <a:pt x="134" y="23"/>
                    <a:pt x="132" y="29"/>
                    <a:pt x="128" y="33"/>
                  </a:cubicBezTo>
                  <a:cubicBezTo>
                    <a:pt x="128" y="22"/>
                    <a:pt x="128" y="10"/>
                    <a:pt x="126" y="1"/>
                  </a:cubicBezTo>
                  <a:cubicBezTo>
                    <a:pt x="132" y="0"/>
                    <a:pt x="137" y="2"/>
                    <a:pt x="141" y="4"/>
                  </a:cubicBezTo>
                  <a:cubicBezTo>
                    <a:pt x="155" y="9"/>
                    <a:pt x="166" y="22"/>
                    <a:pt x="176" y="32"/>
                  </a:cubicBezTo>
                  <a:cubicBezTo>
                    <a:pt x="181" y="48"/>
                    <a:pt x="197" y="60"/>
                    <a:pt x="195" y="77"/>
                  </a:cubicBezTo>
                  <a:cubicBezTo>
                    <a:pt x="195" y="78"/>
                    <a:pt x="195" y="79"/>
                    <a:pt x="195" y="80"/>
                  </a:cubicBezTo>
                  <a:lnTo>
                    <a:pt x="193" y="87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94" name="Freeform 273">
              <a:extLst>
                <a:ext uri="{FF2B5EF4-FFF2-40B4-BE49-F238E27FC236}">
                  <a16:creationId xmlns:a16="http://schemas.microsoft.com/office/drawing/2014/main" id="{28818036-7678-AAE3-C35A-318DEAAC7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3" y="3217"/>
              <a:ext cx="110" cy="640"/>
            </a:xfrm>
            <a:custGeom>
              <a:avLst/>
              <a:gdLst>
                <a:gd name="T0" fmla="*/ 581 w 39"/>
                <a:gd name="T1" fmla="*/ 1748 h 227"/>
                <a:gd name="T2" fmla="*/ 564 w 39"/>
                <a:gd name="T3" fmla="*/ 1748 h 227"/>
                <a:gd name="T4" fmla="*/ 564 w 39"/>
                <a:gd name="T5" fmla="*/ 1748 h 227"/>
                <a:gd name="T6" fmla="*/ 564 w 39"/>
                <a:gd name="T7" fmla="*/ 1748 h 227"/>
                <a:gd name="T8" fmla="*/ 446 w 39"/>
                <a:gd name="T9" fmla="*/ 1232 h 227"/>
                <a:gd name="T10" fmla="*/ 293 w 39"/>
                <a:gd name="T11" fmla="*/ 987 h 227"/>
                <a:gd name="T12" fmla="*/ 293 w 39"/>
                <a:gd name="T13" fmla="*/ 987 h 227"/>
                <a:gd name="T14" fmla="*/ 293 w 39"/>
                <a:gd name="T15" fmla="*/ 987 h 227"/>
                <a:gd name="T16" fmla="*/ 310 w 39"/>
                <a:gd name="T17" fmla="*/ 987 h 227"/>
                <a:gd name="T18" fmla="*/ 310 w 39"/>
                <a:gd name="T19" fmla="*/ 987 h 227"/>
                <a:gd name="T20" fmla="*/ 310 w 39"/>
                <a:gd name="T21" fmla="*/ 987 h 227"/>
                <a:gd name="T22" fmla="*/ 135 w 39"/>
                <a:gd name="T23" fmla="*/ 603 h 227"/>
                <a:gd name="T24" fmla="*/ 87 w 39"/>
                <a:gd name="T25" fmla="*/ 135 h 227"/>
                <a:gd name="T26" fmla="*/ 158 w 39"/>
                <a:gd name="T27" fmla="*/ 0 h 227"/>
                <a:gd name="T28" fmla="*/ 564 w 39"/>
                <a:gd name="T29" fmla="*/ 851 h 227"/>
                <a:gd name="T30" fmla="*/ 739 w 39"/>
                <a:gd name="T31" fmla="*/ 1319 h 227"/>
                <a:gd name="T32" fmla="*/ 716 w 39"/>
                <a:gd name="T33" fmla="*/ 1923 h 227"/>
                <a:gd name="T34" fmla="*/ 564 w 39"/>
                <a:gd name="T35" fmla="*/ 2241 h 227"/>
                <a:gd name="T36" fmla="*/ 494 w 39"/>
                <a:gd name="T37" fmla="*/ 3499 h 227"/>
                <a:gd name="T38" fmla="*/ 874 w 39"/>
                <a:gd name="T39" fmla="*/ 4889 h 227"/>
                <a:gd name="T40" fmla="*/ 652 w 39"/>
                <a:gd name="T41" fmla="*/ 4976 h 227"/>
                <a:gd name="T42" fmla="*/ 271 w 39"/>
                <a:gd name="T43" fmla="*/ 5086 h 227"/>
                <a:gd name="T44" fmla="*/ 200 w 39"/>
                <a:gd name="T45" fmla="*/ 3276 h 227"/>
                <a:gd name="T46" fmla="*/ 468 w 39"/>
                <a:gd name="T47" fmla="*/ 1996 h 227"/>
                <a:gd name="T48" fmla="*/ 542 w 39"/>
                <a:gd name="T49" fmla="*/ 1861 h 227"/>
                <a:gd name="T50" fmla="*/ 542 w 39"/>
                <a:gd name="T51" fmla="*/ 1861 h 227"/>
                <a:gd name="T52" fmla="*/ 581 w 39"/>
                <a:gd name="T53" fmla="*/ 1748 h 2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9"/>
                <a:gd name="T82" fmla="*/ 0 h 227"/>
                <a:gd name="T83" fmla="*/ 39 w 39"/>
                <a:gd name="T84" fmla="*/ 227 h 2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9" h="227">
                  <a:moveTo>
                    <a:pt x="26" y="78"/>
                  </a:moveTo>
                  <a:lnTo>
                    <a:pt x="25" y="78"/>
                  </a:lnTo>
                  <a:cubicBezTo>
                    <a:pt x="28" y="70"/>
                    <a:pt x="23" y="62"/>
                    <a:pt x="20" y="55"/>
                  </a:cubicBezTo>
                  <a:cubicBezTo>
                    <a:pt x="19" y="51"/>
                    <a:pt x="16" y="47"/>
                    <a:pt x="13" y="44"/>
                  </a:cubicBezTo>
                  <a:lnTo>
                    <a:pt x="14" y="44"/>
                  </a:lnTo>
                  <a:cubicBezTo>
                    <a:pt x="10" y="39"/>
                    <a:pt x="7" y="33"/>
                    <a:pt x="6" y="27"/>
                  </a:cubicBezTo>
                  <a:cubicBezTo>
                    <a:pt x="0" y="23"/>
                    <a:pt x="5" y="13"/>
                    <a:pt x="4" y="6"/>
                  </a:cubicBezTo>
                  <a:cubicBezTo>
                    <a:pt x="5" y="4"/>
                    <a:pt x="4" y="1"/>
                    <a:pt x="7" y="0"/>
                  </a:cubicBezTo>
                  <a:cubicBezTo>
                    <a:pt x="14" y="11"/>
                    <a:pt x="18" y="26"/>
                    <a:pt x="25" y="38"/>
                  </a:cubicBezTo>
                  <a:cubicBezTo>
                    <a:pt x="28" y="45"/>
                    <a:pt x="30" y="52"/>
                    <a:pt x="33" y="59"/>
                  </a:cubicBezTo>
                  <a:cubicBezTo>
                    <a:pt x="35" y="68"/>
                    <a:pt x="37" y="77"/>
                    <a:pt x="32" y="86"/>
                  </a:cubicBezTo>
                  <a:cubicBezTo>
                    <a:pt x="29" y="91"/>
                    <a:pt x="27" y="96"/>
                    <a:pt x="25" y="100"/>
                  </a:cubicBezTo>
                  <a:cubicBezTo>
                    <a:pt x="16" y="118"/>
                    <a:pt x="22" y="137"/>
                    <a:pt x="22" y="156"/>
                  </a:cubicBezTo>
                  <a:cubicBezTo>
                    <a:pt x="25" y="177"/>
                    <a:pt x="29" y="198"/>
                    <a:pt x="39" y="218"/>
                  </a:cubicBezTo>
                  <a:cubicBezTo>
                    <a:pt x="36" y="221"/>
                    <a:pt x="32" y="220"/>
                    <a:pt x="29" y="222"/>
                  </a:cubicBezTo>
                  <a:cubicBezTo>
                    <a:pt x="23" y="224"/>
                    <a:pt x="18" y="227"/>
                    <a:pt x="12" y="227"/>
                  </a:cubicBezTo>
                  <a:cubicBezTo>
                    <a:pt x="10" y="200"/>
                    <a:pt x="8" y="172"/>
                    <a:pt x="9" y="146"/>
                  </a:cubicBezTo>
                  <a:cubicBezTo>
                    <a:pt x="10" y="128"/>
                    <a:pt x="12" y="106"/>
                    <a:pt x="21" y="89"/>
                  </a:cubicBezTo>
                  <a:cubicBezTo>
                    <a:pt x="22" y="87"/>
                    <a:pt x="22" y="85"/>
                    <a:pt x="24" y="83"/>
                  </a:cubicBezTo>
                  <a:lnTo>
                    <a:pt x="26" y="78"/>
                  </a:lnTo>
                  <a:close/>
                </a:path>
              </a:pathLst>
            </a:custGeom>
            <a:solidFill>
              <a:srgbClr val="77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95" name="Freeform 274">
              <a:extLst>
                <a:ext uri="{FF2B5EF4-FFF2-40B4-BE49-F238E27FC236}">
                  <a16:creationId xmlns:a16="http://schemas.microsoft.com/office/drawing/2014/main" id="{837CEC5E-A814-9CC4-FDEC-8C555ADEB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" y="3214"/>
              <a:ext cx="34" cy="25"/>
            </a:xfrm>
            <a:custGeom>
              <a:avLst/>
              <a:gdLst>
                <a:gd name="T0" fmla="*/ 249 w 12"/>
                <a:gd name="T1" fmla="*/ 61 h 9"/>
                <a:gd name="T2" fmla="*/ 224 w 12"/>
                <a:gd name="T3" fmla="*/ 147 h 9"/>
                <a:gd name="T4" fmla="*/ 74 w 12"/>
                <a:gd name="T5" fmla="*/ 169 h 9"/>
                <a:gd name="T6" fmla="*/ 26 w 12"/>
                <a:gd name="T7" fmla="*/ 47 h 9"/>
                <a:gd name="T8" fmla="*/ 249 w 12"/>
                <a:gd name="T9" fmla="*/ 61 h 9"/>
                <a:gd name="T10" fmla="*/ 249 w 12"/>
                <a:gd name="T11" fmla="*/ 61 h 9"/>
                <a:gd name="T12" fmla="*/ 249 w 12"/>
                <a:gd name="T13" fmla="*/ 61 h 9"/>
                <a:gd name="T14" fmla="*/ 249 w 12"/>
                <a:gd name="T15" fmla="*/ 61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9"/>
                <a:gd name="T26" fmla="*/ 12 w 12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9">
                  <a:moveTo>
                    <a:pt x="11" y="3"/>
                  </a:moveTo>
                  <a:cubicBezTo>
                    <a:pt x="12" y="4"/>
                    <a:pt x="11" y="6"/>
                    <a:pt x="10" y="7"/>
                  </a:cubicBezTo>
                  <a:cubicBezTo>
                    <a:pt x="8" y="7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5" y="0"/>
                    <a:pt x="8" y="1"/>
                    <a:pt x="11" y="3"/>
                  </a:cubicBezTo>
                  <a:close/>
                </a:path>
              </a:pathLst>
            </a:custGeom>
            <a:solidFill>
              <a:srgbClr val="73B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96" name="Freeform 275">
              <a:extLst>
                <a:ext uri="{FF2B5EF4-FFF2-40B4-BE49-F238E27FC236}">
                  <a16:creationId xmlns:a16="http://schemas.microsoft.com/office/drawing/2014/main" id="{A3F1FCE7-74D3-6813-60E1-CDCCA3368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9" y="3248"/>
              <a:ext cx="37" cy="42"/>
            </a:xfrm>
            <a:custGeom>
              <a:avLst/>
              <a:gdLst>
                <a:gd name="T0" fmla="*/ 299 w 13"/>
                <a:gd name="T1" fmla="*/ 134 h 15"/>
                <a:gd name="T2" fmla="*/ 211 w 13"/>
                <a:gd name="T3" fmla="*/ 305 h 15"/>
                <a:gd name="T4" fmla="*/ 74 w 13"/>
                <a:gd name="T5" fmla="*/ 305 h 15"/>
                <a:gd name="T6" fmla="*/ 0 w 13"/>
                <a:gd name="T7" fmla="*/ 174 h 15"/>
                <a:gd name="T8" fmla="*/ 48 w 13"/>
                <a:gd name="T9" fmla="*/ 62 h 15"/>
                <a:gd name="T10" fmla="*/ 114 w 13"/>
                <a:gd name="T11" fmla="*/ 22 h 15"/>
                <a:gd name="T12" fmla="*/ 299 w 13"/>
                <a:gd name="T13" fmla="*/ 134 h 15"/>
                <a:gd name="T14" fmla="*/ 299 w 13"/>
                <a:gd name="T15" fmla="*/ 134 h 15"/>
                <a:gd name="T16" fmla="*/ 299 w 13"/>
                <a:gd name="T17" fmla="*/ 134 h 15"/>
                <a:gd name="T18" fmla="*/ 299 w 13"/>
                <a:gd name="T19" fmla="*/ 134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5"/>
                <a:gd name="T32" fmla="*/ 13 w 1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5">
                  <a:moveTo>
                    <a:pt x="13" y="6"/>
                  </a:moveTo>
                  <a:cubicBezTo>
                    <a:pt x="13" y="9"/>
                    <a:pt x="12" y="12"/>
                    <a:pt x="9" y="14"/>
                  </a:cubicBezTo>
                  <a:cubicBezTo>
                    <a:pt x="7" y="15"/>
                    <a:pt x="4" y="15"/>
                    <a:pt x="3" y="14"/>
                  </a:cubicBezTo>
                  <a:cubicBezTo>
                    <a:pt x="0" y="13"/>
                    <a:pt x="1" y="10"/>
                    <a:pt x="0" y="8"/>
                  </a:cubicBezTo>
                  <a:cubicBezTo>
                    <a:pt x="1" y="6"/>
                    <a:pt x="1" y="4"/>
                    <a:pt x="2" y="3"/>
                  </a:cubicBezTo>
                  <a:cubicBezTo>
                    <a:pt x="2" y="2"/>
                    <a:pt x="4" y="1"/>
                    <a:pt x="5" y="1"/>
                  </a:cubicBezTo>
                  <a:cubicBezTo>
                    <a:pt x="9" y="0"/>
                    <a:pt x="11" y="4"/>
                    <a:pt x="13" y="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97" name="Freeform 276">
              <a:extLst>
                <a:ext uri="{FF2B5EF4-FFF2-40B4-BE49-F238E27FC236}">
                  <a16:creationId xmlns:a16="http://schemas.microsoft.com/office/drawing/2014/main" id="{B524192F-7015-9A17-9AB5-DBF3B086B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" y="3259"/>
              <a:ext cx="19" cy="17"/>
            </a:xfrm>
            <a:custGeom>
              <a:avLst/>
              <a:gdLst>
                <a:gd name="T0" fmla="*/ 60 w 7"/>
                <a:gd name="T1" fmla="*/ 113 h 6"/>
                <a:gd name="T2" fmla="*/ 22 w 7"/>
                <a:gd name="T3" fmla="*/ 136 h 6"/>
                <a:gd name="T4" fmla="*/ 38 w 7"/>
                <a:gd name="T5" fmla="*/ 0 h 6"/>
                <a:gd name="T6" fmla="*/ 60 w 7"/>
                <a:gd name="T7" fmla="*/ 113 h 6"/>
                <a:gd name="T8" fmla="*/ 60 w 7"/>
                <a:gd name="T9" fmla="*/ 113 h 6"/>
                <a:gd name="T10" fmla="*/ 60 w 7"/>
                <a:gd name="T11" fmla="*/ 113 h 6"/>
                <a:gd name="T12" fmla="*/ 60 w 7"/>
                <a:gd name="T13" fmla="*/ 113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6"/>
                <a:gd name="T23" fmla="*/ 7 w 7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6">
                  <a:moveTo>
                    <a:pt x="3" y="5"/>
                  </a:moveTo>
                  <a:cubicBezTo>
                    <a:pt x="2" y="5"/>
                    <a:pt x="1" y="6"/>
                    <a:pt x="1" y="6"/>
                  </a:cubicBezTo>
                  <a:cubicBezTo>
                    <a:pt x="1" y="4"/>
                    <a:pt x="0" y="2"/>
                    <a:pt x="2" y="0"/>
                  </a:cubicBezTo>
                  <a:cubicBezTo>
                    <a:pt x="1" y="2"/>
                    <a:pt x="7" y="3"/>
                    <a:pt x="3" y="5"/>
                  </a:cubicBezTo>
                  <a:close/>
                </a:path>
              </a:pathLst>
            </a:custGeom>
            <a:solidFill>
              <a:srgbClr val="73B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98" name="Freeform 277">
              <a:extLst>
                <a:ext uri="{FF2B5EF4-FFF2-40B4-BE49-F238E27FC236}">
                  <a16:creationId xmlns:a16="http://schemas.microsoft.com/office/drawing/2014/main" id="{700EEE9A-FF5E-3597-0CEC-F5033E25E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3262"/>
              <a:ext cx="26" cy="23"/>
            </a:xfrm>
            <a:custGeom>
              <a:avLst/>
              <a:gdLst>
                <a:gd name="T0" fmla="*/ 142 w 9"/>
                <a:gd name="T1" fmla="*/ 26 h 8"/>
                <a:gd name="T2" fmla="*/ 217 w 9"/>
                <a:gd name="T3" fmla="*/ 75 h 8"/>
                <a:gd name="T4" fmla="*/ 142 w 9"/>
                <a:gd name="T5" fmla="*/ 190 h 8"/>
                <a:gd name="T6" fmla="*/ 0 w 9"/>
                <a:gd name="T7" fmla="*/ 98 h 8"/>
                <a:gd name="T8" fmla="*/ 75 w 9"/>
                <a:gd name="T9" fmla="*/ 0 h 8"/>
                <a:gd name="T10" fmla="*/ 142 w 9"/>
                <a:gd name="T11" fmla="*/ 26 h 8"/>
                <a:gd name="T12" fmla="*/ 142 w 9"/>
                <a:gd name="T13" fmla="*/ 26 h 8"/>
                <a:gd name="T14" fmla="*/ 142 w 9"/>
                <a:gd name="T15" fmla="*/ 26 h 8"/>
                <a:gd name="T16" fmla="*/ 142 w 9"/>
                <a:gd name="T17" fmla="*/ 2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8"/>
                <a:gd name="T29" fmla="*/ 9 w 9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8">
                  <a:moveTo>
                    <a:pt x="6" y="1"/>
                  </a:moveTo>
                  <a:cubicBezTo>
                    <a:pt x="5" y="3"/>
                    <a:pt x="8" y="3"/>
                    <a:pt x="9" y="3"/>
                  </a:cubicBezTo>
                  <a:cubicBezTo>
                    <a:pt x="8" y="5"/>
                    <a:pt x="8" y="7"/>
                    <a:pt x="6" y="8"/>
                  </a:cubicBezTo>
                  <a:cubicBezTo>
                    <a:pt x="4" y="8"/>
                    <a:pt x="0" y="7"/>
                    <a:pt x="0" y="4"/>
                  </a:cubicBezTo>
                  <a:cubicBezTo>
                    <a:pt x="1" y="2"/>
                    <a:pt x="1" y="0"/>
                    <a:pt x="3" y="0"/>
                  </a:cubicBezTo>
                  <a:cubicBezTo>
                    <a:pt x="4" y="0"/>
                    <a:pt x="5" y="0"/>
                    <a:pt x="6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99" name="Freeform 278">
              <a:extLst>
                <a:ext uri="{FF2B5EF4-FFF2-40B4-BE49-F238E27FC236}">
                  <a16:creationId xmlns:a16="http://schemas.microsoft.com/office/drawing/2014/main" id="{7B78F3AA-1738-F5A3-5E2B-2F8B05A6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3276"/>
              <a:ext cx="12" cy="54"/>
            </a:xfrm>
            <a:custGeom>
              <a:avLst/>
              <a:gdLst>
                <a:gd name="T0" fmla="*/ 108 w 4"/>
                <a:gd name="T1" fmla="*/ 0 h 19"/>
                <a:gd name="T2" fmla="*/ 54 w 4"/>
                <a:gd name="T3" fmla="*/ 435 h 19"/>
                <a:gd name="T4" fmla="*/ 0 w 4"/>
                <a:gd name="T5" fmla="*/ 48 h 19"/>
                <a:gd name="T6" fmla="*/ 108 w 4"/>
                <a:gd name="T7" fmla="*/ 0 h 19"/>
                <a:gd name="T8" fmla="*/ 108 w 4"/>
                <a:gd name="T9" fmla="*/ 0 h 19"/>
                <a:gd name="T10" fmla="*/ 108 w 4"/>
                <a:gd name="T11" fmla="*/ 0 h 19"/>
                <a:gd name="T12" fmla="*/ 108 w 4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19"/>
                <a:gd name="T23" fmla="*/ 4 w 4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19">
                  <a:moveTo>
                    <a:pt x="4" y="0"/>
                  </a:moveTo>
                  <a:cubicBezTo>
                    <a:pt x="2" y="6"/>
                    <a:pt x="3" y="14"/>
                    <a:pt x="2" y="19"/>
                  </a:cubicBezTo>
                  <a:cubicBezTo>
                    <a:pt x="2" y="14"/>
                    <a:pt x="1" y="7"/>
                    <a:pt x="0" y="2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00" name="Freeform 279">
              <a:extLst>
                <a:ext uri="{FF2B5EF4-FFF2-40B4-BE49-F238E27FC236}">
                  <a16:creationId xmlns:a16="http://schemas.microsoft.com/office/drawing/2014/main" id="{5FF6AE36-5DFC-4B0E-CDC1-3DE88D2CF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3341"/>
              <a:ext cx="37" cy="45"/>
            </a:xfrm>
            <a:custGeom>
              <a:avLst/>
              <a:gdLst>
                <a:gd name="T0" fmla="*/ 299 w 13"/>
                <a:gd name="T1" fmla="*/ 197 h 16"/>
                <a:gd name="T2" fmla="*/ 228 w 13"/>
                <a:gd name="T3" fmla="*/ 332 h 16"/>
                <a:gd name="T4" fmla="*/ 137 w 13"/>
                <a:gd name="T5" fmla="*/ 357 h 16"/>
                <a:gd name="T6" fmla="*/ 137 w 13"/>
                <a:gd name="T7" fmla="*/ 357 h 16"/>
                <a:gd name="T8" fmla="*/ 137 w 13"/>
                <a:gd name="T9" fmla="*/ 357 h 16"/>
                <a:gd name="T10" fmla="*/ 114 w 13"/>
                <a:gd name="T11" fmla="*/ 357 h 16"/>
                <a:gd name="T12" fmla="*/ 114 w 13"/>
                <a:gd name="T13" fmla="*/ 357 h 16"/>
                <a:gd name="T14" fmla="*/ 114 w 13"/>
                <a:gd name="T15" fmla="*/ 357 h 16"/>
                <a:gd name="T16" fmla="*/ 26 w 13"/>
                <a:gd name="T17" fmla="*/ 222 h 16"/>
                <a:gd name="T18" fmla="*/ 26 w 13"/>
                <a:gd name="T19" fmla="*/ 135 h 16"/>
                <a:gd name="T20" fmla="*/ 137 w 13"/>
                <a:gd name="T21" fmla="*/ 65 h 16"/>
                <a:gd name="T22" fmla="*/ 162 w 13"/>
                <a:gd name="T23" fmla="*/ 0 h 16"/>
                <a:gd name="T24" fmla="*/ 299 w 13"/>
                <a:gd name="T25" fmla="*/ 197 h 16"/>
                <a:gd name="T26" fmla="*/ 299 w 13"/>
                <a:gd name="T27" fmla="*/ 197 h 16"/>
                <a:gd name="T28" fmla="*/ 299 w 13"/>
                <a:gd name="T29" fmla="*/ 197 h 16"/>
                <a:gd name="T30" fmla="*/ 299 w 13"/>
                <a:gd name="T31" fmla="*/ 197 h 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16"/>
                <a:gd name="T50" fmla="*/ 13 w 13"/>
                <a:gd name="T51" fmla="*/ 16 h 1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16">
                  <a:moveTo>
                    <a:pt x="13" y="9"/>
                  </a:moveTo>
                  <a:cubicBezTo>
                    <a:pt x="13" y="11"/>
                    <a:pt x="12" y="14"/>
                    <a:pt x="10" y="15"/>
                  </a:cubicBezTo>
                  <a:cubicBezTo>
                    <a:pt x="9" y="16"/>
                    <a:pt x="7" y="16"/>
                    <a:pt x="6" y="16"/>
                  </a:cubicBezTo>
                  <a:lnTo>
                    <a:pt x="5" y="16"/>
                  </a:lnTo>
                  <a:cubicBezTo>
                    <a:pt x="4" y="14"/>
                    <a:pt x="0" y="13"/>
                    <a:pt x="1" y="10"/>
                  </a:cubicBezTo>
                  <a:cubicBezTo>
                    <a:pt x="1" y="9"/>
                    <a:pt x="1" y="7"/>
                    <a:pt x="1" y="6"/>
                  </a:cubicBezTo>
                  <a:cubicBezTo>
                    <a:pt x="3" y="5"/>
                    <a:pt x="4" y="1"/>
                    <a:pt x="6" y="3"/>
                  </a:cubicBezTo>
                  <a:cubicBezTo>
                    <a:pt x="7" y="2"/>
                    <a:pt x="5" y="0"/>
                    <a:pt x="7" y="0"/>
                  </a:cubicBezTo>
                  <a:cubicBezTo>
                    <a:pt x="11" y="1"/>
                    <a:pt x="12" y="5"/>
                    <a:pt x="13" y="9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01" name="Freeform 280">
              <a:extLst>
                <a:ext uri="{FF2B5EF4-FFF2-40B4-BE49-F238E27FC236}">
                  <a16:creationId xmlns:a16="http://schemas.microsoft.com/office/drawing/2014/main" id="{E0FF9B8A-42D4-44E9-B726-B76C320DB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" y="3361"/>
              <a:ext cx="9" cy="11"/>
            </a:xfrm>
            <a:custGeom>
              <a:avLst/>
              <a:gdLst>
                <a:gd name="T0" fmla="*/ 54 w 3"/>
                <a:gd name="T1" fmla="*/ 60 h 4"/>
                <a:gd name="T2" fmla="*/ 27 w 3"/>
                <a:gd name="T3" fmla="*/ 82 h 4"/>
                <a:gd name="T4" fmla="*/ 27 w 3"/>
                <a:gd name="T5" fmla="*/ 82 h 4"/>
                <a:gd name="T6" fmla="*/ 27 w 3"/>
                <a:gd name="T7" fmla="*/ 82 h 4"/>
                <a:gd name="T8" fmla="*/ 54 w 3"/>
                <a:gd name="T9" fmla="*/ 0 h 4"/>
                <a:gd name="T10" fmla="*/ 54 w 3"/>
                <a:gd name="T11" fmla="*/ 60 h 4"/>
                <a:gd name="T12" fmla="*/ 54 w 3"/>
                <a:gd name="T13" fmla="*/ 60 h 4"/>
                <a:gd name="T14" fmla="*/ 54 w 3"/>
                <a:gd name="T15" fmla="*/ 60 h 4"/>
                <a:gd name="T16" fmla="*/ 54 w 3"/>
                <a:gd name="T17" fmla="*/ 60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4"/>
                <a:gd name="T29" fmla="*/ 3 w 3"/>
                <a:gd name="T30" fmla="*/ 4 h 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4">
                  <a:moveTo>
                    <a:pt x="2" y="3"/>
                  </a:moveTo>
                  <a:lnTo>
                    <a:pt x="1" y="4"/>
                  </a:lnTo>
                  <a:cubicBezTo>
                    <a:pt x="0" y="3"/>
                    <a:pt x="0" y="1"/>
                    <a:pt x="2" y="0"/>
                  </a:cubicBezTo>
                  <a:cubicBezTo>
                    <a:pt x="3" y="0"/>
                    <a:pt x="2" y="2"/>
                    <a:pt x="2" y="3"/>
                  </a:cubicBez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02" name="Freeform 281">
              <a:extLst>
                <a:ext uri="{FF2B5EF4-FFF2-40B4-BE49-F238E27FC236}">
                  <a16:creationId xmlns:a16="http://schemas.microsoft.com/office/drawing/2014/main" id="{F9A9F69D-E2E5-DF67-F01A-E40A41F2B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3437"/>
              <a:ext cx="237" cy="99"/>
            </a:xfrm>
            <a:custGeom>
              <a:avLst/>
              <a:gdLst>
                <a:gd name="T0" fmla="*/ 1862 w 84"/>
                <a:gd name="T1" fmla="*/ 48 h 35"/>
                <a:gd name="T2" fmla="*/ 1775 w 84"/>
                <a:gd name="T3" fmla="*/ 472 h 35"/>
                <a:gd name="T4" fmla="*/ 1394 w 84"/>
                <a:gd name="T5" fmla="*/ 679 h 35"/>
                <a:gd name="T6" fmla="*/ 1346 w 84"/>
                <a:gd name="T7" fmla="*/ 704 h 35"/>
                <a:gd name="T8" fmla="*/ 739 w 84"/>
                <a:gd name="T9" fmla="*/ 744 h 35"/>
                <a:gd name="T10" fmla="*/ 739 w 84"/>
                <a:gd name="T11" fmla="*/ 744 h 35"/>
                <a:gd name="T12" fmla="*/ 739 w 84"/>
                <a:gd name="T13" fmla="*/ 744 h 35"/>
                <a:gd name="T14" fmla="*/ 739 w 84"/>
                <a:gd name="T15" fmla="*/ 744 h 35"/>
                <a:gd name="T16" fmla="*/ 739 w 84"/>
                <a:gd name="T17" fmla="*/ 744 h 35"/>
                <a:gd name="T18" fmla="*/ 739 w 84"/>
                <a:gd name="T19" fmla="*/ 744 h 35"/>
                <a:gd name="T20" fmla="*/ 200 w 84"/>
                <a:gd name="T21" fmla="*/ 608 h 35"/>
                <a:gd name="T22" fmla="*/ 200 w 84"/>
                <a:gd name="T23" fmla="*/ 591 h 35"/>
                <a:gd name="T24" fmla="*/ 183 w 84"/>
                <a:gd name="T25" fmla="*/ 608 h 35"/>
                <a:gd name="T26" fmla="*/ 23 w 84"/>
                <a:gd name="T27" fmla="*/ 455 h 35"/>
                <a:gd name="T28" fmla="*/ 87 w 84"/>
                <a:gd name="T29" fmla="*/ 48 h 35"/>
                <a:gd name="T30" fmla="*/ 852 w 84"/>
                <a:gd name="T31" fmla="*/ 249 h 35"/>
                <a:gd name="T32" fmla="*/ 852 w 84"/>
                <a:gd name="T33" fmla="*/ 249 h 35"/>
                <a:gd name="T34" fmla="*/ 852 w 84"/>
                <a:gd name="T35" fmla="*/ 249 h 35"/>
                <a:gd name="T36" fmla="*/ 900 w 84"/>
                <a:gd name="T37" fmla="*/ 249 h 35"/>
                <a:gd name="T38" fmla="*/ 900 w 84"/>
                <a:gd name="T39" fmla="*/ 249 h 35"/>
                <a:gd name="T40" fmla="*/ 900 w 84"/>
                <a:gd name="T41" fmla="*/ 249 h 35"/>
                <a:gd name="T42" fmla="*/ 900 w 84"/>
                <a:gd name="T43" fmla="*/ 249 h 35"/>
                <a:gd name="T44" fmla="*/ 1123 w 84"/>
                <a:gd name="T45" fmla="*/ 249 h 35"/>
                <a:gd name="T46" fmla="*/ 1258 w 84"/>
                <a:gd name="T47" fmla="*/ 249 h 35"/>
                <a:gd name="T48" fmla="*/ 1775 w 84"/>
                <a:gd name="T49" fmla="*/ 65 h 35"/>
                <a:gd name="T50" fmla="*/ 1862 w 84"/>
                <a:gd name="T51" fmla="*/ 0 h 35"/>
                <a:gd name="T52" fmla="*/ 1862 w 84"/>
                <a:gd name="T53" fmla="*/ 0 h 35"/>
                <a:gd name="T54" fmla="*/ 1862 w 84"/>
                <a:gd name="T55" fmla="*/ 0 h 35"/>
                <a:gd name="T56" fmla="*/ 1862 w 84"/>
                <a:gd name="T57" fmla="*/ 48 h 35"/>
                <a:gd name="T58" fmla="*/ 1862 w 84"/>
                <a:gd name="T59" fmla="*/ 48 h 35"/>
                <a:gd name="T60" fmla="*/ 1862 w 84"/>
                <a:gd name="T61" fmla="*/ 48 h 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4"/>
                <a:gd name="T94" fmla="*/ 0 h 35"/>
                <a:gd name="T95" fmla="*/ 84 w 84"/>
                <a:gd name="T96" fmla="*/ 35 h 3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4" h="35">
                  <a:moveTo>
                    <a:pt x="83" y="2"/>
                  </a:moveTo>
                  <a:cubicBezTo>
                    <a:pt x="84" y="8"/>
                    <a:pt x="84" y="16"/>
                    <a:pt x="79" y="21"/>
                  </a:cubicBezTo>
                  <a:cubicBezTo>
                    <a:pt x="74" y="25"/>
                    <a:pt x="68" y="26"/>
                    <a:pt x="62" y="30"/>
                  </a:cubicBezTo>
                  <a:cubicBezTo>
                    <a:pt x="61" y="29"/>
                    <a:pt x="61" y="31"/>
                    <a:pt x="60" y="31"/>
                  </a:cubicBezTo>
                  <a:cubicBezTo>
                    <a:pt x="51" y="35"/>
                    <a:pt x="42" y="34"/>
                    <a:pt x="33" y="33"/>
                  </a:cubicBezTo>
                  <a:cubicBezTo>
                    <a:pt x="24" y="34"/>
                    <a:pt x="18" y="30"/>
                    <a:pt x="9" y="27"/>
                  </a:cubicBezTo>
                  <a:cubicBezTo>
                    <a:pt x="9" y="27"/>
                    <a:pt x="10" y="26"/>
                    <a:pt x="9" y="26"/>
                  </a:cubicBezTo>
                  <a:cubicBezTo>
                    <a:pt x="8" y="26"/>
                    <a:pt x="8" y="26"/>
                    <a:pt x="8" y="27"/>
                  </a:cubicBezTo>
                  <a:cubicBezTo>
                    <a:pt x="6" y="25"/>
                    <a:pt x="3" y="23"/>
                    <a:pt x="1" y="20"/>
                  </a:cubicBezTo>
                  <a:cubicBezTo>
                    <a:pt x="0" y="13"/>
                    <a:pt x="3" y="7"/>
                    <a:pt x="4" y="2"/>
                  </a:cubicBezTo>
                  <a:cubicBezTo>
                    <a:pt x="15" y="5"/>
                    <a:pt x="26" y="10"/>
                    <a:pt x="38" y="11"/>
                  </a:cubicBezTo>
                  <a:lnTo>
                    <a:pt x="40" y="11"/>
                  </a:lnTo>
                  <a:cubicBezTo>
                    <a:pt x="44" y="12"/>
                    <a:pt x="47" y="9"/>
                    <a:pt x="50" y="11"/>
                  </a:cubicBezTo>
                  <a:cubicBezTo>
                    <a:pt x="51" y="9"/>
                    <a:pt x="53" y="12"/>
                    <a:pt x="56" y="11"/>
                  </a:cubicBezTo>
                  <a:cubicBezTo>
                    <a:pt x="64" y="9"/>
                    <a:pt x="72" y="8"/>
                    <a:pt x="79" y="3"/>
                  </a:cubicBezTo>
                  <a:cubicBezTo>
                    <a:pt x="80" y="2"/>
                    <a:pt x="82" y="2"/>
                    <a:pt x="83" y="0"/>
                  </a:cubicBezTo>
                  <a:lnTo>
                    <a:pt x="83" y="2"/>
                  </a:lnTo>
                  <a:close/>
                </a:path>
              </a:pathLst>
            </a:custGeom>
            <a:solidFill>
              <a:srgbClr val="00A5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03" name="Freeform 282">
              <a:extLst>
                <a:ext uri="{FF2B5EF4-FFF2-40B4-BE49-F238E27FC236}">
                  <a16:creationId xmlns:a16="http://schemas.microsoft.com/office/drawing/2014/main" id="{D8F08AA4-AC4C-E76B-991C-727B3FC5A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8" y="3465"/>
              <a:ext cx="42" cy="40"/>
            </a:xfrm>
            <a:custGeom>
              <a:avLst/>
              <a:gdLst>
                <a:gd name="T0" fmla="*/ 283 w 15"/>
                <a:gd name="T1" fmla="*/ 74 h 14"/>
                <a:gd name="T2" fmla="*/ 266 w 15"/>
                <a:gd name="T3" fmla="*/ 254 h 14"/>
                <a:gd name="T4" fmla="*/ 134 w 15"/>
                <a:gd name="T5" fmla="*/ 326 h 14"/>
                <a:gd name="T6" fmla="*/ 22 w 15"/>
                <a:gd name="T7" fmla="*/ 254 h 14"/>
                <a:gd name="T8" fmla="*/ 22 w 15"/>
                <a:gd name="T9" fmla="*/ 74 h 14"/>
                <a:gd name="T10" fmla="*/ 109 w 15"/>
                <a:gd name="T11" fmla="*/ 26 h 14"/>
                <a:gd name="T12" fmla="*/ 266 w 15"/>
                <a:gd name="T13" fmla="*/ 26 h 14"/>
                <a:gd name="T14" fmla="*/ 266 w 15"/>
                <a:gd name="T15" fmla="*/ 26 h 14"/>
                <a:gd name="T16" fmla="*/ 266 w 15"/>
                <a:gd name="T17" fmla="*/ 26 h 14"/>
                <a:gd name="T18" fmla="*/ 283 w 15"/>
                <a:gd name="T19" fmla="*/ 74 h 14"/>
                <a:gd name="T20" fmla="*/ 283 w 15"/>
                <a:gd name="T21" fmla="*/ 74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14"/>
                <a:gd name="T35" fmla="*/ 15 w 15"/>
                <a:gd name="T36" fmla="*/ 14 h 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14">
                  <a:moveTo>
                    <a:pt x="13" y="3"/>
                  </a:moveTo>
                  <a:cubicBezTo>
                    <a:pt x="15" y="6"/>
                    <a:pt x="13" y="9"/>
                    <a:pt x="12" y="11"/>
                  </a:cubicBezTo>
                  <a:cubicBezTo>
                    <a:pt x="10" y="12"/>
                    <a:pt x="8" y="14"/>
                    <a:pt x="6" y="14"/>
                  </a:cubicBezTo>
                  <a:cubicBezTo>
                    <a:pt x="4" y="14"/>
                    <a:pt x="2" y="13"/>
                    <a:pt x="1" y="11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2"/>
                    <a:pt x="4" y="0"/>
                    <a:pt x="5" y="1"/>
                  </a:cubicBezTo>
                  <a:cubicBezTo>
                    <a:pt x="8" y="1"/>
                    <a:pt x="9" y="0"/>
                    <a:pt x="12" y="1"/>
                  </a:cubicBezTo>
                  <a:lnTo>
                    <a:pt x="13" y="3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04" name="Freeform 283">
              <a:extLst>
                <a:ext uri="{FF2B5EF4-FFF2-40B4-BE49-F238E27FC236}">
                  <a16:creationId xmlns:a16="http://schemas.microsoft.com/office/drawing/2014/main" id="{7B7C7EA4-5BA0-F37C-4D96-22638B855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" y="3473"/>
              <a:ext cx="17" cy="20"/>
            </a:xfrm>
            <a:custGeom>
              <a:avLst/>
              <a:gdLst>
                <a:gd name="T0" fmla="*/ 113 w 6"/>
                <a:gd name="T1" fmla="*/ 89 h 7"/>
                <a:gd name="T2" fmla="*/ 48 w 6"/>
                <a:gd name="T3" fmla="*/ 140 h 7"/>
                <a:gd name="T4" fmla="*/ 26 w 6"/>
                <a:gd name="T5" fmla="*/ 49 h 7"/>
                <a:gd name="T6" fmla="*/ 26 w 6"/>
                <a:gd name="T7" fmla="*/ 49 h 7"/>
                <a:gd name="T8" fmla="*/ 26 w 6"/>
                <a:gd name="T9" fmla="*/ 49 h 7"/>
                <a:gd name="T10" fmla="*/ 74 w 6"/>
                <a:gd name="T11" fmla="*/ 0 h 7"/>
                <a:gd name="T12" fmla="*/ 74 w 6"/>
                <a:gd name="T13" fmla="*/ 0 h 7"/>
                <a:gd name="T14" fmla="*/ 74 w 6"/>
                <a:gd name="T15" fmla="*/ 0 h 7"/>
                <a:gd name="T16" fmla="*/ 113 w 6"/>
                <a:gd name="T17" fmla="*/ 89 h 7"/>
                <a:gd name="T18" fmla="*/ 113 w 6"/>
                <a:gd name="T19" fmla="*/ 89 h 7"/>
                <a:gd name="T20" fmla="*/ 113 w 6"/>
                <a:gd name="T21" fmla="*/ 89 h 7"/>
                <a:gd name="T22" fmla="*/ 113 w 6"/>
                <a:gd name="T23" fmla="*/ 89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7"/>
                <a:gd name="T38" fmla="*/ 6 w 6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7">
                  <a:moveTo>
                    <a:pt x="5" y="4"/>
                  </a:moveTo>
                  <a:cubicBezTo>
                    <a:pt x="4" y="5"/>
                    <a:pt x="4" y="6"/>
                    <a:pt x="2" y="6"/>
                  </a:cubicBezTo>
                  <a:cubicBezTo>
                    <a:pt x="0" y="7"/>
                    <a:pt x="1" y="3"/>
                    <a:pt x="1" y="2"/>
                  </a:cubicBezTo>
                  <a:lnTo>
                    <a:pt x="3" y="0"/>
                  </a:lnTo>
                  <a:cubicBezTo>
                    <a:pt x="5" y="0"/>
                    <a:pt x="6" y="3"/>
                    <a:pt x="5" y="4"/>
                  </a:cubicBez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05" name="Freeform 284">
              <a:extLst>
                <a:ext uri="{FF2B5EF4-FFF2-40B4-BE49-F238E27FC236}">
                  <a16:creationId xmlns:a16="http://schemas.microsoft.com/office/drawing/2014/main" id="{224C08CA-8A55-C49D-6F78-3C0D16B18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" y="3476"/>
              <a:ext cx="28" cy="45"/>
            </a:xfrm>
            <a:custGeom>
              <a:avLst/>
              <a:gdLst>
                <a:gd name="T0" fmla="*/ 174 w 10"/>
                <a:gd name="T1" fmla="*/ 65 h 16"/>
                <a:gd name="T2" fmla="*/ 196 w 10"/>
                <a:gd name="T3" fmla="*/ 245 h 16"/>
                <a:gd name="T4" fmla="*/ 109 w 10"/>
                <a:gd name="T5" fmla="*/ 332 h 16"/>
                <a:gd name="T6" fmla="*/ 22 w 10"/>
                <a:gd name="T7" fmla="*/ 270 h 16"/>
                <a:gd name="T8" fmla="*/ 87 w 10"/>
                <a:gd name="T9" fmla="*/ 0 h 16"/>
                <a:gd name="T10" fmla="*/ 174 w 10"/>
                <a:gd name="T11" fmla="*/ 65 h 16"/>
                <a:gd name="T12" fmla="*/ 174 w 10"/>
                <a:gd name="T13" fmla="*/ 65 h 16"/>
                <a:gd name="T14" fmla="*/ 174 w 10"/>
                <a:gd name="T15" fmla="*/ 65 h 16"/>
                <a:gd name="T16" fmla="*/ 174 w 10"/>
                <a:gd name="T17" fmla="*/ 65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6"/>
                <a:gd name="T29" fmla="*/ 10 w 10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6">
                  <a:moveTo>
                    <a:pt x="8" y="3"/>
                  </a:moveTo>
                  <a:cubicBezTo>
                    <a:pt x="10" y="6"/>
                    <a:pt x="9" y="8"/>
                    <a:pt x="9" y="11"/>
                  </a:cubicBezTo>
                  <a:cubicBezTo>
                    <a:pt x="7" y="12"/>
                    <a:pt x="7" y="15"/>
                    <a:pt x="5" y="15"/>
                  </a:cubicBezTo>
                  <a:cubicBezTo>
                    <a:pt x="2" y="16"/>
                    <a:pt x="2" y="13"/>
                    <a:pt x="1" y="12"/>
                  </a:cubicBezTo>
                  <a:cubicBezTo>
                    <a:pt x="0" y="8"/>
                    <a:pt x="0" y="3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06" name="Freeform 285">
              <a:extLst>
                <a:ext uri="{FF2B5EF4-FFF2-40B4-BE49-F238E27FC236}">
                  <a16:creationId xmlns:a16="http://schemas.microsoft.com/office/drawing/2014/main" id="{2CE95C7D-DA16-74DA-67F9-016D8F666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3488"/>
              <a:ext cx="12" cy="19"/>
            </a:xfrm>
            <a:custGeom>
              <a:avLst/>
              <a:gdLst>
                <a:gd name="T0" fmla="*/ 81 w 4"/>
                <a:gd name="T1" fmla="*/ 81 h 7"/>
                <a:gd name="T2" fmla="*/ 81 w 4"/>
                <a:gd name="T3" fmla="*/ 117 h 7"/>
                <a:gd name="T4" fmla="*/ 27 w 4"/>
                <a:gd name="T5" fmla="*/ 141 h 7"/>
                <a:gd name="T6" fmla="*/ 81 w 4"/>
                <a:gd name="T7" fmla="*/ 0 h 7"/>
                <a:gd name="T8" fmla="*/ 81 w 4"/>
                <a:gd name="T9" fmla="*/ 81 h 7"/>
                <a:gd name="T10" fmla="*/ 81 w 4"/>
                <a:gd name="T11" fmla="*/ 81 h 7"/>
                <a:gd name="T12" fmla="*/ 81 w 4"/>
                <a:gd name="T13" fmla="*/ 81 h 7"/>
                <a:gd name="T14" fmla="*/ 81 w 4"/>
                <a:gd name="T15" fmla="*/ 81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7"/>
                <a:gd name="T26" fmla="*/ 4 w 4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7">
                  <a:moveTo>
                    <a:pt x="3" y="4"/>
                  </a:moveTo>
                  <a:cubicBezTo>
                    <a:pt x="4" y="4"/>
                    <a:pt x="3" y="5"/>
                    <a:pt x="3" y="6"/>
                  </a:cubicBezTo>
                  <a:cubicBezTo>
                    <a:pt x="2" y="6"/>
                    <a:pt x="2" y="7"/>
                    <a:pt x="1" y="7"/>
                  </a:cubicBezTo>
                  <a:cubicBezTo>
                    <a:pt x="0" y="5"/>
                    <a:pt x="1" y="2"/>
                    <a:pt x="3" y="0"/>
                  </a:cubicBezTo>
                  <a:cubicBezTo>
                    <a:pt x="3" y="1"/>
                    <a:pt x="4" y="3"/>
                    <a:pt x="3" y="4"/>
                  </a:cubicBez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07" name="Freeform 286">
              <a:extLst>
                <a:ext uri="{FF2B5EF4-FFF2-40B4-BE49-F238E27FC236}">
                  <a16:creationId xmlns:a16="http://schemas.microsoft.com/office/drawing/2014/main" id="{0526D49A-1D99-D51D-42A3-9C918C228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3536"/>
              <a:ext cx="178" cy="149"/>
            </a:xfrm>
            <a:custGeom>
              <a:avLst/>
              <a:gdLst>
                <a:gd name="T0" fmla="*/ 1421 w 63"/>
                <a:gd name="T1" fmla="*/ 0 h 53"/>
                <a:gd name="T2" fmla="*/ 1085 w 63"/>
                <a:gd name="T3" fmla="*/ 869 h 53"/>
                <a:gd name="T4" fmla="*/ 766 w 63"/>
                <a:gd name="T5" fmla="*/ 1178 h 53"/>
                <a:gd name="T6" fmla="*/ 718 w 63"/>
                <a:gd name="T7" fmla="*/ 1091 h 53"/>
                <a:gd name="T8" fmla="*/ 879 w 63"/>
                <a:gd name="T9" fmla="*/ 711 h 53"/>
                <a:gd name="T10" fmla="*/ 966 w 63"/>
                <a:gd name="T11" fmla="*/ 489 h 53"/>
                <a:gd name="T12" fmla="*/ 901 w 63"/>
                <a:gd name="T13" fmla="*/ 467 h 53"/>
                <a:gd name="T14" fmla="*/ 271 w 63"/>
                <a:gd name="T15" fmla="*/ 956 h 53"/>
                <a:gd name="T16" fmla="*/ 319 w 63"/>
                <a:gd name="T17" fmla="*/ 846 h 53"/>
                <a:gd name="T18" fmla="*/ 655 w 63"/>
                <a:gd name="T19" fmla="*/ 441 h 53"/>
                <a:gd name="T20" fmla="*/ 678 w 63"/>
                <a:gd name="T21" fmla="*/ 309 h 53"/>
                <a:gd name="T22" fmla="*/ 472 w 63"/>
                <a:gd name="T23" fmla="*/ 489 h 53"/>
                <a:gd name="T24" fmla="*/ 0 w 63"/>
                <a:gd name="T25" fmla="*/ 663 h 53"/>
                <a:gd name="T26" fmla="*/ 407 w 63"/>
                <a:gd name="T27" fmla="*/ 48 h 53"/>
                <a:gd name="T28" fmla="*/ 1396 w 63"/>
                <a:gd name="T29" fmla="*/ 0 h 53"/>
                <a:gd name="T30" fmla="*/ 1396 w 63"/>
                <a:gd name="T31" fmla="*/ 0 h 53"/>
                <a:gd name="T32" fmla="*/ 1396 w 63"/>
                <a:gd name="T33" fmla="*/ 0 h 53"/>
                <a:gd name="T34" fmla="*/ 1421 w 63"/>
                <a:gd name="T35" fmla="*/ 0 h 53"/>
                <a:gd name="T36" fmla="*/ 1421 w 63"/>
                <a:gd name="T37" fmla="*/ 0 h 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"/>
                <a:gd name="T58" fmla="*/ 0 h 53"/>
                <a:gd name="T59" fmla="*/ 63 w 63"/>
                <a:gd name="T60" fmla="*/ 53 h 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" h="53">
                  <a:moveTo>
                    <a:pt x="63" y="0"/>
                  </a:moveTo>
                  <a:cubicBezTo>
                    <a:pt x="62" y="15"/>
                    <a:pt x="56" y="27"/>
                    <a:pt x="48" y="39"/>
                  </a:cubicBezTo>
                  <a:cubicBezTo>
                    <a:pt x="43" y="45"/>
                    <a:pt x="40" y="49"/>
                    <a:pt x="34" y="53"/>
                  </a:cubicBezTo>
                  <a:cubicBezTo>
                    <a:pt x="32" y="53"/>
                    <a:pt x="33" y="51"/>
                    <a:pt x="32" y="49"/>
                  </a:cubicBezTo>
                  <a:cubicBezTo>
                    <a:pt x="33" y="43"/>
                    <a:pt x="37" y="38"/>
                    <a:pt x="39" y="32"/>
                  </a:cubicBezTo>
                  <a:cubicBezTo>
                    <a:pt x="41" y="29"/>
                    <a:pt x="44" y="26"/>
                    <a:pt x="43" y="22"/>
                  </a:cubicBezTo>
                  <a:cubicBezTo>
                    <a:pt x="42" y="22"/>
                    <a:pt x="41" y="21"/>
                    <a:pt x="40" y="21"/>
                  </a:cubicBezTo>
                  <a:cubicBezTo>
                    <a:pt x="33" y="31"/>
                    <a:pt x="26" y="42"/>
                    <a:pt x="12" y="43"/>
                  </a:cubicBezTo>
                  <a:cubicBezTo>
                    <a:pt x="10" y="41"/>
                    <a:pt x="12" y="40"/>
                    <a:pt x="14" y="38"/>
                  </a:cubicBezTo>
                  <a:cubicBezTo>
                    <a:pt x="21" y="33"/>
                    <a:pt x="22" y="24"/>
                    <a:pt x="29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25" y="12"/>
                    <a:pt x="25" y="19"/>
                    <a:pt x="21" y="22"/>
                  </a:cubicBezTo>
                  <a:cubicBezTo>
                    <a:pt x="14" y="26"/>
                    <a:pt x="9" y="31"/>
                    <a:pt x="0" y="30"/>
                  </a:cubicBezTo>
                  <a:cubicBezTo>
                    <a:pt x="6" y="21"/>
                    <a:pt x="20" y="15"/>
                    <a:pt x="18" y="2"/>
                  </a:cubicBezTo>
                  <a:cubicBezTo>
                    <a:pt x="33" y="6"/>
                    <a:pt x="48" y="7"/>
                    <a:pt x="62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FE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08" name="Freeform 287">
              <a:extLst>
                <a:ext uri="{FF2B5EF4-FFF2-40B4-BE49-F238E27FC236}">
                  <a16:creationId xmlns:a16="http://schemas.microsoft.com/office/drawing/2014/main" id="{AFB3A0B5-CBE4-D3C1-2D2C-9934F8FEE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3" y="3595"/>
              <a:ext cx="20" cy="48"/>
            </a:xfrm>
            <a:custGeom>
              <a:avLst/>
              <a:gdLst>
                <a:gd name="T0" fmla="*/ 163 w 7"/>
                <a:gd name="T1" fmla="*/ 158 h 17"/>
                <a:gd name="T2" fmla="*/ 163 w 7"/>
                <a:gd name="T3" fmla="*/ 200 h 17"/>
                <a:gd name="T4" fmla="*/ 89 w 7"/>
                <a:gd name="T5" fmla="*/ 384 h 17"/>
                <a:gd name="T6" fmla="*/ 26 w 7"/>
                <a:gd name="T7" fmla="*/ 336 h 17"/>
                <a:gd name="T8" fmla="*/ 49 w 7"/>
                <a:gd name="T9" fmla="*/ 113 h 17"/>
                <a:gd name="T10" fmla="*/ 163 w 7"/>
                <a:gd name="T11" fmla="*/ 158 h 17"/>
                <a:gd name="T12" fmla="*/ 163 w 7"/>
                <a:gd name="T13" fmla="*/ 158 h 17"/>
                <a:gd name="T14" fmla="*/ 163 w 7"/>
                <a:gd name="T15" fmla="*/ 158 h 17"/>
                <a:gd name="T16" fmla="*/ 163 w 7"/>
                <a:gd name="T17" fmla="*/ 15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7"/>
                <a:gd name="T29" fmla="*/ 7 w 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7">
                  <a:moveTo>
                    <a:pt x="7" y="7"/>
                  </a:moveTo>
                  <a:cubicBezTo>
                    <a:pt x="6" y="7"/>
                    <a:pt x="7" y="8"/>
                    <a:pt x="7" y="9"/>
                  </a:cubicBezTo>
                  <a:cubicBezTo>
                    <a:pt x="7" y="12"/>
                    <a:pt x="7" y="15"/>
                    <a:pt x="4" y="17"/>
                  </a:cubicBezTo>
                  <a:cubicBezTo>
                    <a:pt x="2" y="16"/>
                    <a:pt x="2" y="16"/>
                    <a:pt x="1" y="15"/>
                  </a:cubicBezTo>
                  <a:cubicBezTo>
                    <a:pt x="0" y="12"/>
                    <a:pt x="0" y="8"/>
                    <a:pt x="2" y="5"/>
                  </a:cubicBezTo>
                  <a:cubicBezTo>
                    <a:pt x="2" y="0"/>
                    <a:pt x="7" y="3"/>
                    <a:pt x="7" y="7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09" name="Freeform 288">
              <a:extLst>
                <a:ext uri="{FF2B5EF4-FFF2-40B4-BE49-F238E27FC236}">
                  <a16:creationId xmlns:a16="http://schemas.microsoft.com/office/drawing/2014/main" id="{CBB1A59C-91B2-0CF2-6F67-B8FC958F0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3" y="3713"/>
              <a:ext cx="25" cy="42"/>
            </a:xfrm>
            <a:custGeom>
              <a:avLst/>
              <a:gdLst>
                <a:gd name="T0" fmla="*/ 192 w 9"/>
                <a:gd name="T1" fmla="*/ 87 h 15"/>
                <a:gd name="T2" fmla="*/ 131 w 9"/>
                <a:gd name="T3" fmla="*/ 330 h 15"/>
                <a:gd name="T4" fmla="*/ 22 w 9"/>
                <a:gd name="T5" fmla="*/ 244 h 15"/>
                <a:gd name="T6" fmla="*/ 0 w 9"/>
                <a:gd name="T7" fmla="*/ 218 h 15"/>
                <a:gd name="T8" fmla="*/ 61 w 9"/>
                <a:gd name="T9" fmla="*/ 62 h 15"/>
                <a:gd name="T10" fmla="*/ 192 w 9"/>
                <a:gd name="T11" fmla="*/ 87 h 15"/>
                <a:gd name="T12" fmla="*/ 192 w 9"/>
                <a:gd name="T13" fmla="*/ 87 h 15"/>
                <a:gd name="T14" fmla="*/ 192 w 9"/>
                <a:gd name="T15" fmla="*/ 87 h 15"/>
                <a:gd name="T16" fmla="*/ 192 w 9"/>
                <a:gd name="T17" fmla="*/ 87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5"/>
                <a:gd name="T29" fmla="*/ 9 w 9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5">
                  <a:moveTo>
                    <a:pt x="9" y="4"/>
                  </a:moveTo>
                  <a:cubicBezTo>
                    <a:pt x="9" y="8"/>
                    <a:pt x="9" y="13"/>
                    <a:pt x="6" y="15"/>
                  </a:cubicBezTo>
                  <a:cubicBezTo>
                    <a:pt x="3" y="15"/>
                    <a:pt x="2" y="14"/>
                    <a:pt x="1" y="11"/>
                  </a:cubicBezTo>
                  <a:cubicBezTo>
                    <a:pt x="1" y="11"/>
                    <a:pt x="1" y="10"/>
                    <a:pt x="0" y="10"/>
                  </a:cubicBezTo>
                  <a:cubicBezTo>
                    <a:pt x="0" y="7"/>
                    <a:pt x="2" y="5"/>
                    <a:pt x="3" y="3"/>
                  </a:cubicBezTo>
                  <a:cubicBezTo>
                    <a:pt x="4" y="2"/>
                    <a:pt x="9" y="0"/>
                    <a:pt x="9" y="4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10" name="Freeform 289">
              <a:extLst>
                <a:ext uri="{FF2B5EF4-FFF2-40B4-BE49-F238E27FC236}">
                  <a16:creationId xmlns:a16="http://schemas.microsoft.com/office/drawing/2014/main" id="{EA3F4580-7C83-1E18-F618-A21C5C678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7" y="3733"/>
              <a:ext cx="0" cy="6"/>
            </a:xfrm>
            <a:custGeom>
              <a:avLst/>
              <a:gdLst>
                <a:gd name="T0" fmla="*/ 54 h 2"/>
                <a:gd name="T1" fmla="*/ 0 h 2"/>
                <a:gd name="T2" fmla="*/ 54 h 2"/>
                <a:gd name="T3" fmla="*/ 54 h 2"/>
                <a:gd name="T4" fmla="*/ 54 h 2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  <a:gd name="T10" fmla="*/ 0 h 2"/>
                <a:gd name="T11" fmla="*/ 2 h 2"/>
              </a:gdLst>
              <a:ahLst/>
              <a:cxnLst>
                <a:cxn ang="T5">
                  <a:pos x="0" y="T0"/>
                </a:cxn>
                <a:cxn ang="T6">
                  <a:pos x="0" y="T1"/>
                </a:cxn>
                <a:cxn ang="T7">
                  <a:pos x="0" y="T2"/>
                </a:cxn>
                <a:cxn ang="T8">
                  <a:pos x="0" y="T3"/>
                </a:cxn>
                <a:cxn ang="T9">
                  <a:pos x="0" y="T4"/>
                </a:cxn>
              </a:cxnLst>
              <a:rect l="0" t="T10" r="0" b="T11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DF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11" name="Freeform 290">
              <a:extLst>
                <a:ext uri="{FF2B5EF4-FFF2-40B4-BE49-F238E27FC236}">
                  <a16:creationId xmlns:a16="http://schemas.microsoft.com/office/drawing/2014/main" id="{AE936E8F-9C0C-0E29-3CC4-62090E30D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" y="3911"/>
              <a:ext cx="211" cy="152"/>
            </a:xfrm>
            <a:custGeom>
              <a:avLst/>
              <a:gdLst>
                <a:gd name="T0" fmla="*/ 1559 w 75"/>
                <a:gd name="T1" fmla="*/ 48 h 54"/>
                <a:gd name="T2" fmla="*/ 1291 w 75"/>
                <a:gd name="T3" fmla="*/ 222 h 54"/>
                <a:gd name="T4" fmla="*/ 934 w 75"/>
                <a:gd name="T5" fmla="*/ 405 h 54"/>
                <a:gd name="T6" fmla="*/ 934 w 75"/>
                <a:gd name="T7" fmla="*/ 405 h 54"/>
                <a:gd name="T8" fmla="*/ 934 w 75"/>
                <a:gd name="T9" fmla="*/ 405 h 54"/>
                <a:gd name="T10" fmla="*/ 934 w 75"/>
                <a:gd name="T11" fmla="*/ 419 h 54"/>
                <a:gd name="T12" fmla="*/ 934 w 75"/>
                <a:gd name="T13" fmla="*/ 419 h 54"/>
                <a:gd name="T14" fmla="*/ 934 w 75"/>
                <a:gd name="T15" fmla="*/ 419 h 54"/>
                <a:gd name="T16" fmla="*/ 1156 w 75"/>
                <a:gd name="T17" fmla="*/ 357 h 54"/>
                <a:gd name="T18" fmla="*/ 934 w 75"/>
                <a:gd name="T19" fmla="*/ 467 h 54"/>
                <a:gd name="T20" fmla="*/ 895 w 75"/>
                <a:gd name="T21" fmla="*/ 538 h 54"/>
                <a:gd name="T22" fmla="*/ 895 w 75"/>
                <a:gd name="T23" fmla="*/ 515 h 54"/>
                <a:gd name="T24" fmla="*/ 869 w 75"/>
                <a:gd name="T25" fmla="*/ 577 h 54"/>
                <a:gd name="T26" fmla="*/ 869 w 75"/>
                <a:gd name="T27" fmla="*/ 577 h 54"/>
                <a:gd name="T28" fmla="*/ 869 w 75"/>
                <a:gd name="T29" fmla="*/ 577 h 54"/>
                <a:gd name="T30" fmla="*/ 895 w 75"/>
                <a:gd name="T31" fmla="*/ 577 h 54"/>
                <a:gd name="T32" fmla="*/ 895 w 75"/>
                <a:gd name="T33" fmla="*/ 577 h 54"/>
                <a:gd name="T34" fmla="*/ 895 w 75"/>
                <a:gd name="T35" fmla="*/ 577 h 54"/>
                <a:gd name="T36" fmla="*/ 1156 w 75"/>
                <a:gd name="T37" fmla="*/ 467 h 54"/>
                <a:gd name="T38" fmla="*/ 1362 w 75"/>
                <a:gd name="T39" fmla="*/ 380 h 54"/>
                <a:gd name="T40" fmla="*/ 1511 w 75"/>
                <a:gd name="T41" fmla="*/ 357 h 54"/>
                <a:gd name="T42" fmla="*/ 1671 w 75"/>
                <a:gd name="T43" fmla="*/ 380 h 54"/>
                <a:gd name="T44" fmla="*/ 537 w 75"/>
                <a:gd name="T45" fmla="*/ 847 h 54"/>
                <a:gd name="T46" fmla="*/ 332 w 75"/>
                <a:gd name="T47" fmla="*/ 1005 h 54"/>
                <a:gd name="T48" fmla="*/ 197 w 75"/>
                <a:gd name="T49" fmla="*/ 1117 h 54"/>
                <a:gd name="T50" fmla="*/ 65 w 75"/>
                <a:gd name="T51" fmla="*/ 1205 h 54"/>
                <a:gd name="T52" fmla="*/ 183 w 75"/>
                <a:gd name="T53" fmla="*/ 847 h 54"/>
                <a:gd name="T54" fmla="*/ 270 w 75"/>
                <a:gd name="T55" fmla="*/ 515 h 54"/>
                <a:gd name="T56" fmla="*/ 245 w 75"/>
                <a:gd name="T57" fmla="*/ 222 h 54"/>
                <a:gd name="T58" fmla="*/ 222 w 75"/>
                <a:gd name="T59" fmla="*/ 48 h 54"/>
                <a:gd name="T60" fmla="*/ 222 w 75"/>
                <a:gd name="T61" fmla="*/ 0 h 54"/>
                <a:gd name="T62" fmla="*/ 1559 w 75"/>
                <a:gd name="T63" fmla="*/ 48 h 54"/>
                <a:gd name="T64" fmla="*/ 1559 w 75"/>
                <a:gd name="T65" fmla="*/ 48 h 54"/>
                <a:gd name="T66" fmla="*/ 1559 w 75"/>
                <a:gd name="T67" fmla="*/ 48 h 54"/>
                <a:gd name="T68" fmla="*/ 1559 w 75"/>
                <a:gd name="T69" fmla="*/ 48 h 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5"/>
                <a:gd name="T106" fmla="*/ 0 h 54"/>
                <a:gd name="T107" fmla="*/ 75 w 75"/>
                <a:gd name="T108" fmla="*/ 54 h 5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5" h="54">
                  <a:moveTo>
                    <a:pt x="70" y="2"/>
                  </a:moveTo>
                  <a:cubicBezTo>
                    <a:pt x="70" y="9"/>
                    <a:pt x="62" y="7"/>
                    <a:pt x="58" y="10"/>
                  </a:cubicBezTo>
                  <a:cubicBezTo>
                    <a:pt x="52" y="12"/>
                    <a:pt x="48" y="15"/>
                    <a:pt x="42" y="18"/>
                  </a:cubicBezTo>
                  <a:lnTo>
                    <a:pt x="42" y="19"/>
                  </a:lnTo>
                  <a:cubicBezTo>
                    <a:pt x="46" y="19"/>
                    <a:pt x="49" y="17"/>
                    <a:pt x="52" y="16"/>
                  </a:cubicBezTo>
                  <a:cubicBezTo>
                    <a:pt x="49" y="18"/>
                    <a:pt x="45" y="19"/>
                    <a:pt x="42" y="21"/>
                  </a:cubicBezTo>
                  <a:cubicBezTo>
                    <a:pt x="41" y="22"/>
                    <a:pt x="42" y="23"/>
                    <a:pt x="40" y="24"/>
                  </a:cubicBezTo>
                  <a:cubicBezTo>
                    <a:pt x="41" y="23"/>
                    <a:pt x="40" y="23"/>
                    <a:pt x="40" y="23"/>
                  </a:cubicBezTo>
                  <a:cubicBezTo>
                    <a:pt x="39" y="23"/>
                    <a:pt x="39" y="25"/>
                    <a:pt x="39" y="26"/>
                  </a:cubicBezTo>
                  <a:lnTo>
                    <a:pt x="40" y="26"/>
                  </a:lnTo>
                  <a:cubicBezTo>
                    <a:pt x="44" y="23"/>
                    <a:pt x="47" y="23"/>
                    <a:pt x="52" y="21"/>
                  </a:cubicBezTo>
                  <a:cubicBezTo>
                    <a:pt x="54" y="20"/>
                    <a:pt x="58" y="19"/>
                    <a:pt x="61" y="17"/>
                  </a:cubicBezTo>
                  <a:cubicBezTo>
                    <a:pt x="63" y="18"/>
                    <a:pt x="66" y="16"/>
                    <a:pt x="68" y="16"/>
                  </a:cubicBezTo>
                  <a:cubicBezTo>
                    <a:pt x="71" y="15"/>
                    <a:pt x="72" y="15"/>
                    <a:pt x="75" y="17"/>
                  </a:cubicBezTo>
                  <a:cubicBezTo>
                    <a:pt x="57" y="23"/>
                    <a:pt x="42" y="30"/>
                    <a:pt x="24" y="38"/>
                  </a:cubicBezTo>
                  <a:cubicBezTo>
                    <a:pt x="21" y="41"/>
                    <a:pt x="17" y="42"/>
                    <a:pt x="15" y="45"/>
                  </a:cubicBezTo>
                  <a:cubicBezTo>
                    <a:pt x="12" y="47"/>
                    <a:pt x="11" y="50"/>
                    <a:pt x="9" y="50"/>
                  </a:cubicBezTo>
                  <a:cubicBezTo>
                    <a:pt x="8" y="51"/>
                    <a:pt x="5" y="54"/>
                    <a:pt x="3" y="54"/>
                  </a:cubicBezTo>
                  <a:cubicBezTo>
                    <a:pt x="0" y="47"/>
                    <a:pt x="8" y="44"/>
                    <a:pt x="8" y="38"/>
                  </a:cubicBezTo>
                  <a:cubicBezTo>
                    <a:pt x="11" y="33"/>
                    <a:pt x="10" y="29"/>
                    <a:pt x="12" y="23"/>
                  </a:cubicBezTo>
                  <a:cubicBezTo>
                    <a:pt x="10" y="19"/>
                    <a:pt x="13" y="14"/>
                    <a:pt x="11" y="10"/>
                  </a:cubicBezTo>
                  <a:cubicBezTo>
                    <a:pt x="11" y="7"/>
                    <a:pt x="11" y="5"/>
                    <a:pt x="10" y="2"/>
                  </a:cubicBezTo>
                  <a:cubicBezTo>
                    <a:pt x="10" y="1"/>
                    <a:pt x="10" y="1"/>
                    <a:pt x="10" y="0"/>
                  </a:cubicBezTo>
                  <a:cubicBezTo>
                    <a:pt x="29" y="3"/>
                    <a:pt x="50" y="4"/>
                    <a:pt x="70" y="2"/>
                  </a:cubicBez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12" name="Freeform 291">
              <a:extLst>
                <a:ext uri="{FF2B5EF4-FFF2-40B4-BE49-F238E27FC236}">
                  <a16:creationId xmlns:a16="http://schemas.microsoft.com/office/drawing/2014/main" id="{4C5F4CD0-395C-D097-CFA3-7F9A9C3EE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3911"/>
              <a:ext cx="65" cy="39"/>
            </a:xfrm>
            <a:custGeom>
              <a:avLst/>
              <a:gdLst>
                <a:gd name="T0" fmla="*/ 407 w 23"/>
                <a:gd name="T1" fmla="*/ 47 h 14"/>
                <a:gd name="T2" fmla="*/ 520 w 23"/>
                <a:gd name="T3" fmla="*/ 217 h 14"/>
                <a:gd name="T4" fmla="*/ 432 w 23"/>
                <a:gd name="T5" fmla="*/ 240 h 14"/>
                <a:gd name="T6" fmla="*/ 432 w 23"/>
                <a:gd name="T7" fmla="*/ 240 h 14"/>
                <a:gd name="T8" fmla="*/ 432 w 23"/>
                <a:gd name="T9" fmla="*/ 240 h 14"/>
                <a:gd name="T10" fmla="*/ 432 w 23"/>
                <a:gd name="T11" fmla="*/ 256 h 14"/>
                <a:gd name="T12" fmla="*/ 407 w 23"/>
                <a:gd name="T13" fmla="*/ 256 h 14"/>
                <a:gd name="T14" fmla="*/ 407 w 23"/>
                <a:gd name="T15" fmla="*/ 256 h 14"/>
                <a:gd name="T16" fmla="*/ 407 w 23"/>
                <a:gd name="T17" fmla="*/ 256 h 14"/>
                <a:gd name="T18" fmla="*/ 297 w 23"/>
                <a:gd name="T19" fmla="*/ 304 h 14"/>
                <a:gd name="T20" fmla="*/ 65 w 23"/>
                <a:gd name="T21" fmla="*/ 217 h 14"/>
                <a:gd name="T22" fmla="*/ 88 w 23"/>
                <a:gd name="T23" fmla="*/ 47 h 14"/>
                <a:gd name="T24" fmla="*/ 384 w 23"/>
                <a:gd name="T25" fmla="*/ 22 h 14"/>
                <a:gd name="T26" fmla="*/ 384 w 23"/>
                <a:gd name="T27" fmla="*/ 22 h 14"/>
                <a:gd name="T28" fmla="*/ 384 w 23"/>
                <a:gd name="T29" fmla="*/ 22 h 14"/>
                <a:gd name="T30" fmla="*/ 407 w 23"/>
                <a:gd name="T31" fmla="*/ 47 h 14"/>
                <a:gd name="T32" fmla="*/ 407 w 23"/>
                <a:gd name="T33" fmla="*/ 47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14"/>
                <a:gd name="T53" fmla="*/ 23 w 2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14">
                  <a:moveTo>
                    <a:pt x="18" y="2"/>
                  </a:moveTo>
                  <a:cubicBezTo>
                    <a:pt x="18" y="6"/>
                    <a:pt x="21" y="8"/>
                    <a:pt x="23" y="10"/>
                  </a:cubicBezTo>
                  <a:cubicBezTo>
                    <a:pt x="23" y="11"/>
                    <a:pt x="21" y="12"/>
                    <a:pt x="19" y="11"/>
                  </a:cubicBezTo>
                  <a:lnTo>
                    <a:pt x="19" y="12"/>
                  </a:lnTo>
                  <a:lnTo>
                    <a:pt x="18" y="12"/>
                  </a:lnTo>
                  <a:cubicBezTo>
                    <a:pt x="17" y="13"/>
                    <a:pt x="15" y="14"/>
                    <a:pt x="13" y="14"/>
                  </a:cubicBezTo>
                  <a:cubicBezTo>
                    <a:pt x="10" y="14"/>
                    <a:pt x="5" y="14"/>
                    <a:pt x="3" y="10"/>
                  </a:cubicBezTo>
                  <a:cubicBezTo>
                    <a:pt x="0" y="7"/>
                    <a:pt x="5" y="5"/>
                    <a:pt x="4" y="2"/>
                  </a:cubicBezTo>
                  <a:cubicBezTo>
                    <a:pt x="9" y="1"/>
                    <a:pt x="13" y="0"/>
                    <a:pt x="17" y="1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13" name="Freeform 292">
              <a:extLst>
                <a:ext uri="{FF2B5EF4-FFF2-40B4-BE49-F238E27FC236}">
                  <a16:creationId xmlns:a16="http://schemas.microsoft.com/office/drawing/2014/main" id="{B4C8A5EF-F82E-44C8-D0A6-A55294815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" y="3942"/>
              <a:ext cx="42" cy="14"/>
            </a:xfrm>
            <a:custGeom>
              <a:avLst/>
              <a:gdLst>
                <a:gd name="T0" fmla="*/ 330 w 15"/>
                <a:gd name="T1" fmla="*/ 22 h 5"/>
                <a:gd name="T2" fmla="*/ 0 w 15"/>
                <a:gd name="T3" fmla="*/ 109 h 5"/>
                <a:gd name="T4" fmla="*/ 0 w 15"/>
                <a:gd name="T5" fmla="*/ 109 h 5"/>
                <a:gd name="T6" fmla="*/ 0 w 15"/>
                <a:gd name="T7" fmla="*/ 109 h 5"/>
                <a:gd name="T8" fmla="*/ 0 w 15"/>
                <a:gd name="T9" fmla="*/ 109 h 5"/>
                <a:gd name="T10" fmla="*/ 0 w 15"/>
                <a:gd name="T11" fmla="*/ 109 h 5"/>
                <a:gd name="T12" fmla="*/ 0 w 15"/>
                <a:gd name="T13" fmla="*/ 109 h 5"/>
                <a:gd name="T14" fmla="*/ 330 w 15"/>
                <a:gd name="T15" fmla="*/ 22 h 5"/>
                <a:gd name="T16" fmla="*/ 330 w 15"/>
                <a:gd name="T17" fmla="*/ 22 h 5"/>
                <a:gd name="T18" fmla="*/ 330 w 15"/>
                <a:gd name="T19" fmla="*/ 22 h 5"/>
                <a:gd name="T20" fmla="*/ 330 w 15"/>
                <a:gd name="T21" fmla="*/ 22 h 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5"/>
                <a:gd name="T35" fmla="*/ 15 w 15"/>
                <a:gd name="T36" fmla="*/ 5 h 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5">
                  <a:moveTo>
                    <a:pt x="15" y="1"/>
                  </a:moveTo>
                  <a:cubicBezTo>
                    <a:pt x="10" y="1"/>
                    <a:pt x="5" y="3"/>
                    <a:pt x="0" y="5"/>
                  </a:cubicBezTo>
                  <a:cubicBezTo>
                    <a:pt x="5" y="4"/>
                    <a:pt x="9" y="0"/>
                    <a:pt x="15" y="1"/>
                  </a:cubicBezTo>
                  <a:close/>
                </a:path>
              </a:pathLst>
            </a:custGeom>
            <a:solidFill>
              <a:srgbClr val="008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14" name="Freeform 293">
              <a:extLst>
                <a:ext uri="{FF2B5EF4-FFF2-40B4-BE49-F238E27FC236}">
                  <a16:creationId xmlns:a16="http://schemas.microsoft.com/office/drawing/2014/main" id="{FB9343F8-361D-4BAB-52C7-BE850047F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7" y="3956"/>
              <a:ext cx="169" cy="70"/>
            </a:xfrm>
            <a:custGeom>
              <a:avLst/>
              <a:gdLst>
                <a:gd name="T0" fmla="*/ 245 w 60"/>
                <a:gd name="T1" fmla="*/ 62 h 25"/>
                <a:gd name="T2" fmla="*/ 197 w 60"/>
                <a:gd name="T3" fmla="*/ 109 h 25"/>
                <a:gd name="T4" fmla="*/ 245 w 60"/>
                <a:gd name="T5" fmla="*/ 174 h 25"/>
                <a:gd name="T6" fmla="*/ 293 w 60"/>
                <a:gd name="T7" fmla="*/ 109 h 25"/>
                <a:gd name="T8" fmla="*/ 293 w 60"/>
                <a:gd name="T9" fmla="*/ 109 h 25"/>
                <a:gd name="T10" fmla="*/ 293 w 60"/>
                <a:gd name="T11" fmla="*/ 109 h 25"/>
                <a:gd name="T12" fmla="*/ 270 w 60"/>
                <a:gd name="T13" fmla="*/ 62 h 25"/>
                <a:gd name="T14" fmla="*/ 270 w 60"/>
                <a:gd name="T15" fmla="*/ 62 h 25"/>
                <a:gd name="T16" fmla="*/ 270 w 60"/>
                <a:gd name="T17" fmla="*/ 62 h 25"/>
                <a:gd name="T18" fmla="*/ 358 w 60"/>
                <a:gd name="T19" fmla="*/ 134 h 25"/>
                <a:gd name="T20" fmla="*/ 428 w 60"/>
                <a:gd name="T21" fmla="*/ 134 h 25"/>
                <a:gd name="T22" fmla="*/ 786 w 60"/>
                <a:gd name="T23" fmla="*/ 330 h 25"/>
                <a:gd name="T24" fmla="*/ 1341 w 60"/>
                <a:gd name="T25" fmla="*/ 462 h 25"/>
                <a:gd name="T26" fmla="*/ 983 w 60"/>
                <a:gd name="T27" fmla="*/ 549 h 25"/>
                <a:gd name="T28" fmla="*/ 428 w 60"/>
                <a:gd name="T29" fmla="*/ 244 h 25"/>
                <a:gd name="T30" fmla="*/ 332 w 60"/>
                <a:gd name="T31" fmla="*/ 218 h 25"/>
                <a:gd name="T32" fmla="*/ 65 w 60"/>
                <a:gd name="T33" fmla="*/ 109 h 25"/>
                <a:gd name="T34" fmla="*/ 0 w 60"/>
                <a:gd name="T35" fmla="*/ 62 h 25"/>
                <a:gd name="T36" fmla="*/ 158 w 60"/>
                <a:gd name="T37" fmla="*/ 48 h 25"/>
                <a:gd name="T38" fmla="*/ 245 w 60"/>
                <a:gd name="T39" fmla="*/ 62 h 25"/>
                <a:gd name="T40" fmla="*/ 245 w 60"/>
                <a:gd name="T41" fmla="*/ 62 h 25"/>
                <a:gd name="T42" fmla="*/ 245 w 60"/>
                <a:gd name="T43" fmla="*/ 62 h 25"/>
                <a:gd name="T44" fmla="*/ 245 w 60"/>
                <a:gd name="T45" fmla="*/ 62 h 2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0"/>
                <a:gd name="T70" fmla="*/ 0 h 25"/>
                <a:gd name="T71" fmla="*/ 60 w 60"/>
                <a:gd name="T72" fmla="*/ 25 h 2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0" h="25">
                  <a:moveTo>
                    <a:pt x="11" y="3"/>
                  </a:moveTo>
                  <a:cubicBezTo>
                    <a:pt x="10" y="2"/>
                    <a:pt x="10" y="4"/>
                    <a:pt x="9" y="5"/>
                  </a:cubicBezTo>
                  <a:cubicBezTo>
                    <a:pt x="8" y="6"/>
                    <a:pt x="10" y="7"/>
                    <a:pt x="11" y="8"/>
                  </a:cubicBezTo>
                  <a:cubicBezTo>
                    <a:pt x="13" y="7"/>
                    <a:pt x="13" y="7"/>
                    <a:pt x="13" y="5"/>
                  </a:cubicBezTo>
                  <a:lnTo>
                    <a:pt x="12" y="3"/>
                  </a:lnTo>
                  <a:cubicBezTo>
                    <a:pt x="14" y="3"/>
                    <a:pt x="15" y="5"/>
                    <a:pt x="16" y="6"/>
                  </a:cubicBezTo>
                  <a:cubicBezTo>
                    <a:pt x="17" y="4"/>
                    <a:pt x="18" y="7"/>
                    <a:pt x="19" y="6"/>
                  </a:cubicBezTo>
                  <a:cubicBezTo>
                    <a:pt x="24" y="8"/>
                    <a:pt x="30" y="14"/>
                    <a:pt x="35" y="15"/>
                  </a:cubicBezTo>
                  <a:cubicBezTo>
                    <a:pt x="45" y="13"/>
                    <a:pt x="51" y="20"/>
                    <a:pt x="60" y="21"/>
                  </a:cubicBezTo>
                  <a:cubicBezTo>
                    <a:pt x="55" y="22"/>
                    <a:pt x="49" y="24"/>
                    <a:pt x="44" y="25"/>
                  </a:cubicBezTo>
                  <a:cubicBezTo>
                    <a:pt x="35" y="21"/>
                    <a:pt x="28" y="16"/>
                    <a:pt x="19" y="11"/>
                  </a:cubicBezTo>
                  <a:cubicBezTo>
                    <a:pt x="18" y="11"/>
                    <a:pt x="16" y="11"/>
                    <a:pt x="15" y="10"/>
                  </a:cubicBezTo>
                  <a:cubicBezTo>
                    <a:pt x="9" y="11"/>
                    <a:pt x="5" y="10"/>
                    <a:pt x="3" y="5"/>
                  </a:cubicBezTo>
                  <a:cubicBezTo>
                    <a:pt x="2" y="5"/>
                    <a:pt x="1" y="4"/>
                    <a:pt x="0" y="3"/>
                  </a:cubicBezTo>
                  <a:cubicBezTo>
                    <a:pt x="2" y="5"/>
                    <a:pt x="4" y="0"/>
                    <a:pt x="7" y="2"/>
                  </a:cubicBezTo>
                  <a:cubicBezTo>
                    <a:pt x="8" y="1"/>
                    <a:pt x="10" y="2"/>
                    <a:pt x="11" y="3"/>
                  </a:cubicBezTo>
                  <a:close/>
                </a:path>
              </a:pathLst>
            </a:custGeom>
            <a:solidFill>
              <a:srgbClr val="FDF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15" name="Freeform 294">
              <a:extLst>
                <a:ext uri="{FF2B5EF4-FFF2-40B4-BE49-F238E27FC236}">
                  <a16:creationId xmlns:a16="http://schemas.microsoft.com/office/drawing/2014/main" id="{DE141E0E-2574-9379-638F-C9D12BDB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3970"/>
              <a:ext cx="305" cy="79"/>
            </a:xfrm>
            <a:custGeom>
              <a:avLst/>
              <a:gdLst>
                <a:gd name="T0" fmla="*/ 1308 w 108"/>
                <a:gd name="T1" fmla="*/ 48 h 28"/>
                <a:gd name="T2" fmla="*/ 1308 w 108"/>
                <a:gd name="T3" fmla="*/ 87 h 28"/>
                <a:gd name="T4" fmla="*/ 1285 w 108"/>
                <a:gd name="T5" fmla="*/ 87 h 28"/>
                <a:gd name="T6" fmla="*/ 1285 w 108"/>
                <a:gd name="T7" fmla="*/ 87 h 28"/>
                <a:gd name="T8" fmla="*/ 1285 w 108"/>
                <a:gd name="T9" fmla="*/ 87 h 28"/>
                <a:gd name="T10" fmla="*/ 1285 w 108"/>
                <a:gd name="T11" fmla="*/ 135 h 28"/>
                <a:gd name="T12" fmla="*/ 1285 w 108"/>
                <a:gd name="T13" fmla="*/ 135 h 28"/>
                <a:gd name="T14" fmla="*/ 1285 w 108"/>
                <a:gd name="T15" fmla="*/ 135 h 28"/>
                <a:gd name="T16" fmla="*/ 1372 w 108"/>
                <a:gd name="T17" fmla="*/ 158 h 28"/>
                <a:gd name="T18" fmla="*/ 1372 w 108"/>
                <a:gd name="T19" fmla="*/ 158 h 28"/>
                <a:gd name="T20" fmla="*/ 1372 w 108"/>
                <a:gd name="T21" fmla="*/ 158 h 28"/>
                <a:gd name="T22" fmla="*/ 1372 w 108"/>
                <a:gd name="T23" fmla="*/ 158 h 28"/>
                <a:gd name="T24" fmla="*/ 1469 w 108"/>
                <a:gd name="T25" fmla="*/ 200 h 28"/>
                <a:gd name="T26" fmla="*/ 1469 w 108"/>
                <a:gd name="T27" fmla="*/ 200 h 28"/>
                <a:gd name="T28" fmla="*/ 1469 w 108"/>
                <a:gd name="T29" fmla="*/ 200 h 28"/>
                <a:gd name="T30" fmla="*/ 1101 w 108"/>
                <a:gd name="T31" fmla="*/ 336 h 28"/>
                <a:gd name="T32" fmla="*/ 1084 w 108"/>
                <a:gd name="T33" fmla="*/ 358 h 28"/>
                <a:gd name="T34" fmla="*/ 1084 w 108"/>
                <a:gd name="T35" fmla="*/ 358 h 28"/>
                <a:gd name="T36" fmla="*/ 1084 w 108"/>
                <a:gd name="T37" fmla="*/ 358 h 28"/>
                <a:gd name="T38" fmla="*/ 1556 w 108"/>
                <a:gd name="T39" fmla="*/ 271 h 28"/>
                <a:gd name="T40" fmla="*/ 1604 w 108"/>
                <a:gd name="T41" fmla="*/ 245 h 28"/>
                <a:gd name="T42" fmla="*/ 1850 w 108"/>
                <a:gd name="T43" fmla="*/ 271 h 28"/>
                <a:gd name="T44" fmla="*/ 1889 w 108"/>
                <a:gd name="T45" fmla="*/ 319 h 28"/>
                <a:gd name="T46" fmla="*/ 2344 w 108"/>
                <a:gd name="T47" fmla="*/ 564 h 28"/>
                <a:gd name="T48" fmla="*/ 2432 w 108"/>
                <a:gd name="T49" fmla="*/ 604 h 28"/>
                <a:gd name="T50" fmla="*/ 2160 w 108"/>
                <a:gd name="T51" fmla="*/ 604 h 28"/>
                <a:gd name="T52" fmla="*/ 1508 w 108"/>
                <a:gd name="T53" fmla="*/ 542 h 28"/>
                <a:gd name="T54" fmla="*/ 1372 w 108"/>
                <a:gd name="T55" fmla="*/ 542 h 28"/>
                <a:gd name="T56" fmla="*/ 158 w 108"/>
                <a:gd name="T57" fmla="*/ 494 h 28"/>
                <a:gd name="T58" fmla="*/ 136 w 108"/>
                <a:gd name="T59" fmla="*/ 494 h 28"/>
                <a:gd name="T60" fmla="*/ 136 w 108"/>
                <a:gd name="T61" fmla="*/ 516 h 28"/>
                <a:gd name="T62" fmla="*/ 0 w 108"/>
                <a:gd name="T63" fmla="*/ 494 h 28"/>
                <a:gd name="T64" fmla="*/ 88 w 108"/>
                <a:gd name="T65" fmla="*/ 446 h 28"/>
                <a:gd name="T66" fmla="*/ 1124 w 108"/>
                <a:gd name="T67" fmla="*/ 0 h 28"/>
                <a:gd name="T68" fmla="*/ 1308 w 108"/>
                <a:gd name="T69" fmla="*/ 48 h 28"/>
                <a:gd name="T70" fmla="*/ 1308 w 108"/>
                <a:gd name="T71" fmla="*/ 48 h 28"/>
                <a:gd name="T72" fmla="*/ 1308 w 108"/>
                <a:gd name="T73" fmla="*/ 48 h 28"/>
                <a:gd name="T74" fmla="*/ 1308 w 108"/>
                <a:gd name="T75" fmla="*/ 48 h 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8"/>
                <a:gd name="T115" fmla="*/ 0 h 28"/>
                <a:gd name="T116" fmla="*/ 108 w 108"/>
                <a:gd name="T117" fmla="*/ 28 h 2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8" h="28">
                  <a:moveTo>
                    <a:pt x="58" y="2"/>
                  </a:moveTo>
                  <a:lnTo>
                    <a:pt x="58" y="4"/>
                  </a:lnTo>
                  <a:lnTo>
                    <a:pt x="57" y="4"/>
                  </a:lnTo>
                  <a:cubicBezTo>
                    <a:pt x="56" y="5"/>
                    <a:pt x="58" y="6"/>
                    <a:pt x="57" y="6"/>
                  </a:cubicBezTo>
                  <a:lnTo>
                    <a:pt x="61" y="7"/>
                  </a:lnTo>
                  <a:cubicBezTo>
                    <a:pt x="62" y="8"/>
                    <a:pt x="65" y="6"/>
                    <a:pt x="65" y="9"/>
                  </a:cubicBezTo>
                  <a:lnTo>
                    <a:pt x="49" y="15"/>
                  </a:lnTo>
                  <a:lnTo>
                    <a:pt x="48" y="16"/>
                  </a:lnTo>
                  <a:cubicBezTo>
                    <a:pt x="55" y="19"/>
                    <a:pt x="62" y="14"/>
                    <a:pt x="69" y="12"/>
                  </a:cubicBezTo>
                  <a:cubicBezTo>
                    <a:pt x="70" y="12"/>
                    <a:pt x="71" y="12"/>
                    <a:pt x="71" y="11"/>
                  </a:cubicBezTo>
                  <a:cubicBezTo>
                    <a:pt x="75" y="10"/>
                    <a:pt x="78" y="11"/>
                    <a:pt x="82" y="12"/>
                  </a:cubicBezTo>
                  <a:cubicBezTo>
                    <a:pt x="82" y="12"/>
                    <a:pt x="84" y="14"/>
                    <a:pt x="84" y="14"/>
                  </a:cubicBezTo>
                  <a:cubicBezTo>
                    <a:pt x="90" y="19"/>
                    <a:pt x="97" y="22"/>
                    <a:pt x="104" y="25"/>
                  </a:cubicBezTo>
                  <a:cubicBezTo>
                    <a:pt x="105" y="26"/>
                    <a:pt x="107" y="27"/>
                    <a:pt x="108" y="27"/>
                  </a:cubicBezTo>
                  <a:cubicBezTo>
                    <a:pt x="104" y="28"/>
                    <a:pt x="101" y="27"/>
                    <a:pt x="96" y="27"/>
                  </a:cubicBezTo>
                  <a:cubicBezTo>
                    <a:pt x="87" y="26"/>
                    <a:pt x="76" y="27"/>
                    <a:pt x="67" y="24"/>
                  </a:cubicBezTo>
                  <a:cubicBezTo>
                    <a:pt x="66" y="24"/>
                    <a:pt x="63" y="24"/>
                    <a:pt x="61" y="24"/>
                  </a:cubicBezTo>
                  <a:cubicBezTo>
                    <a:pt x="46" y="20"/>
                    <a:pt x="24" y="25"/>
                    <a:pt x="7" y="22"/>
                  </a:cubicBezTo>
                  <a:cubicBezTo>
                    <a:pt x="7" y="22"/>
                    <a:pt x="7" y="22"/>
                    <a:pt x="6" y="22"/>
                  </a:cubicBezTo>
                  <a:cubicBezTo>
                    <a:pt x="6" y="22"/>
                    <a:pt x="6" y="22"/>
                    <a:pt x="6" y="23"/>
                  </a:cubicBezTo>
                  <a:cubicBezTo>
                    <a:pt x="4" y="22"/>
                    <a:pt x="2" y="23"/>
                    <a:pt x="0" y="22"/>
                  </a:cubicBezTo>
                  <a:cubicBezTo>
                    <a:pt x="2" y="21"/>
                    <a:pt x="3" y="21"/>
                    <a:pt x="4" y="20"/>
                  </a:cubicBezTo>
                  <a:cubicBezTo>
                    <a:pt x="20" y="13"/>
                    <a:pt x="34" y="6"/>
                    <a:pt x="50" y="0"/>
                  </a:cubicBezTo>
                  <a:cubicBezTo>
                    <a:pt x="53" y="0"/>
                    <a:pt x="56" y="1"/>
                    <a:pt x="58" y="2"/>
                  </a:cubicBezTo>
                  <a:close/>
                </a:path>
              </a:pathLst>
            </a:custGeom>
            <a:solidFill>
              <a:srgbClr val="FDF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16" name="Freeform 295">
              <a:extLst>
                <a:ext uri="{FF2B5EF4-FFF2-40B4-BE49-F238E27FC236}">
                  <a16:creationId xmlns:a16="http://schemas.microsoft.com/office/drawing/2014/main" id="{CC94B451-48CD-7C72-4A17-99D6568BB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1" y="4015"/>
              <a:ext cx="37" cy="22"/>
            </a:xfrm>
            <a:custGeom>
              <a:avLst/>
              <a:gdLst>
                <a:gd name="T0" fmla="*/ 299 w 13"/>
                <a:gd name="T1" fmla="*/ 44 h 8"/>
                <a:gd name="T2" fmla="*/ 74 w 13"/>
                <a:gd name="T3" fmla="*/ 165 h 8"/>
                <a:gd name="T4" fmla="*/ 0 w 13"/>
                <a:gd name="T5" fmla="*/ 143 h 8"/>
                <a:gd name="T6" fmla="*/ 276 w 13"/>
                <a:gd name="T7" fmla="*/ 0 h 8"/>
                <a:gd name="T8" fmla="*/ 299 w 13"/>
                <a:gd name="T9" fmla="*/ 44 h 8"/>
                <a:gd name="T10" fmla="*/ 299 w 13"/>
                <a:gd name="T11" fmla="*/ 44 h 8"/>
                <a:gd name="T12" fmla="*/ 299 w 13"/>
                <a:gd name="T13" fmla="*/ 44 h 8"/>
                <a:gd name="T14" fmla="*/ 299 w 13"/>
                <a:gd name="T15" fmla="*/ 44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8"/>
                <a:gd name="T26" fmla="*/ 13 w 13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8">
                  <a:moveTo>
                    <a:pt x="13" y="2"/>
                  </a:moveTo>
                  <a:cubicBezTo>
                    <a:pt x="10" y="4"/>
                    <a:pt x="6" y="7"/>
                    <a:pt x="3" y="8"/>
                  </a:cubicBezTo>
                  <a:cubicBezTo>
                    <a:pt x="2" y="8"/>
                    <a:pt x="1" y="8"/>
                    <a:pt x="0" y="7"/>
                  </a:cubicBezTo>
                  <a:cubicBezTo>
                    <a:pt x="5" y="6"/>
                    <a:pt x="9" y="5"/>
                    <a:pt x="12" y="0"/>
                  </a:cubicBezTo>
                  <a:cubicBezTo>
                    <a:pt x="13" y="1"/>
                    <a:pt x="13" y="1"/>
                    <a:pt x="13" y="2"/>
                  </a:cubicBezTo>
                  <a:close/>
                </a:path>
              </a:pathLst>
            </a:custGeom>
            <a:solidFill>
              <a:srgbClr val="86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17" name="Freeform 296">
              <a:extLst>
                <a:ext uri="{FF2B5EF4-FFF2-40B4-BE49-F238E27FC236}">
                  <a16:creationId xmlns:a16="http://schemas.microsoft.com/office/drawing/2014/main" id="{D650F36C-72A8-B404-F85B-8AD00945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4043"/>
              <a:ext cx="321" cy="28"/>
            </a:xfrm>
            <a:custGeom>
              <a:avLst/>
              <a:gdLst>
                <a:gd name="T0" fmla="*/ 786 w 114"/>
                <a:gd name="T1" fmla="*/ 22 h 10"/>
                <a:gd name="T2" fmla="*/ 1183 w 114"/>
                <a:gd name="T3" fmla="*/ 22 h 10"/>
                <a:gd name="T4" fmla="*/ 1183 w 114"/>
                <a:gd name="T5" fmla="*/ 22 h 10"/>
                <a:gd name="T6" fmla="*/ 1183 w 114"/>
                <a:gd name="T7" fmla="*/ 22 h 10"/>
                <a:gd name="T8" fmla="*/ 1205 w 114"/>
                <a:gd name="T9" fmla="*/ 48 h 10"/>
                <a:gd name="T10" fmla="*/ 1205 w 114"/>
                <a:gd name="T11" fmla="*/ 48 h 10"/>
                <a:gd name="T12" fmla="*/ 1205 w 114"/>
                <a:gd name="T13" fmla="*/ 48 h 10"/>
                <a:gd name="T14" fmla="*/ 1292 w 114"/>
                <a:gd name="T15" fmla="*/ 48 h 10"/>
                <a:gd name="T16" fmla="*/ 1292 w 114"/>
                <a:gd name="T17" fmla="*/ 48 h 10"/>
                <a:gd name="T18" fmla="*/ 1292 w 114"/>
                <a:gd name="T19" fmla="*/ 48 h 10"/>
                <a:gd name="T20" fmla="*/ 1388 w 114"/>
                <a:gd name="T21" fmla="*/ 48 h 10"/>
                <a:gd name="T22" fmla="*/ 1388 w 114"/>
                <a:gd name="T23" fmla="*/ 48 h 10"/>
                <a:gd name="T24" fmla="*/ 1388 w 114"/>
                <a:gd name="T25" fmla="*/ 48 h 10"/>
                <a:gd name="T26" fmla="*/ 1388 w 114"/>
                <a:gd name="T27" fmla="*/ 48 h 10"/>
                <a:gd name="T28" fmla="*/ 1537 w 114"/>
                <a:gd name="T29" fmla="*/ 62 h 10"/>
                <a:gd name="T30" fmla="*/ 2346 w 114"/>
                <a:gd name="T31" fmla="*/ 134 h 10"/>
                <a:gd name="T32" fmla="*/ 2346 w 114"/>
                <a:gd name="T33" fmla="*/ 134 h 10"/>
                <a:gd name="T34" fmla="*/ 2346 w 114"/>
                <a:gd name="T35" fmla="*/ 134 h 10"/>
                <a:gd name="T36" fmla="*/ 2362 w 114"/>
                <a:gd name="T37" fmla="*/ 157 h 10"/>
                <a:gd name="T38" fmla="*/ 2362 w 114"/>
                <a:gd name="T39" fmla="*/ 157 h 10"/>
                <a:gd name="T40" fmla="*/ 2362 w 114"/>
                <a:gd name="T41" fmla="*/ 157 h 10"/>
                <a:gd name="T42" fmla="*/ 2545 w 114"/>
                <a:gd name="T43" fmla="*/ 134 h 10"/>
                <a:gd name="T44" fmla="*/ 1698 w 114"/>
                <a:gd name="T45" fmla="*/ 157 h 10"/>
                <a:gd name="T46" fmla="*/ 1276 w 114"/>
                <a:gd name="T47" fmla="*/ 134 h 10"/>
                <a:gd name="T48" fmla="*/ 1118 w 114"/>
                <a:gd name="T49" fmla="*/ 109 h 10"/>
                <a:gd name="T50" fmla="*/ 445 w 114"/>
                <a:gd name="T51" fmla="*/ 109 h 10"/>
                <a:gd name="T52" fmla="*/ 158 w 114"/>
                <a:gd name="T53" fmla="*/ 134 h 10"/>
                <a:gd name="T54" fmla="*/ 0 w 114"/>
                <a:gd name="T55" fmla="*/ 109 h 10"/>
                <a:gd name="T56" fmla="*/ 110 w 114"/>
                <a:gd name="T57" fmla="*/ 22 h 10"/>
                <a:gd name="T58" fmla="*/ 110 w 114"/>
                <a:gd name="T59" fmla="*/ 22 h 10"/>
                <a:gd name="T60" fmla="*/ 110 w 114"/>
                <a:gd name="T61" fmla="*/ 22 h 10"/>
                <a:gd name="T62" fmla="*/ 110 w 114"/>
                <a:gd name="T63" fmla="*/ 22 h 10"/>
                <a:gd name="T64" fmla="*/ 738 w 114"/>
                <a:gd name="T65" fmla="*/ 22 h 10"/>
                <a:gd name="T66" fmla="*/ 760 w 114"/>
                <a:gd name="T67" fmla="*/ 0 h 10"/>
                <a:gd name="T68" fmla="*/ 760 w 114"/>
                <a:gd name="T69" fmla="*/ 0 h 10"/>
                <a:gd name="T70" fmla="*/ 760 w 114"/>
                <a:gd name="T71" fmla="*/ 0 h 10"/>
                <a:gd name="T72" fmla="*/ 786 w 114"/>
                <a:gd name="T73" fmla="*/ 22 h 10"/>
                <a:gd name="T74" fmla="*/ 786 w 114"/>
                <a:gd name="T75" fmla="*/ 22 h 10"/>
                <a:gd name="T76" fmla="*/ 786 w 114"/>
                <a:gd name="T77" fmla="*/ 22 h 10"/>
                <a:gd name="T78" fmla="*/ 786 w 114"/>
                <a:gd name="T79" fmla="*/ 22 h 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4"/>
                <a:gd name="T121" fmla="*/ 0 h 10"/>
                <a:gd name="T122" fmla="*/ 114 w 114"/>
                <a:gd name="T123" fmla="*/ 10 h 1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4" h="10">
                  <a:moveTo>
                    <a:pt x="35" y="1"/>
                  </a:moveTo>
                  <a:cubicBezTo>
                    <a:pt x="41" y="1"/>
                    <a:pt x="46" y="1"/>
                    <a:pt x="53" y="1"/>
                  </a:cubicBezTo>
                  <a:lnTo>
                    <a:pt x="54" y="2"/>
                  </a:lnTo>
                  <a:cubicBezTo>
                    <a:pt x="55" y="1"/>
                    <a:pt x="57" y="2"/>
                    <a:pt x="58" y="2"/>
                  </a:cubicBezTo>
                  <a:lnTo>
                    <a:pt x="62" y="2"/>
                  </a:lnTo>
                  <a:cubicBezTo>
                    <a:pt x="65" y="1"/>
                    <a:pt x="66" y="4"/>
                    <a:pt x="69" y="3"/>
                  </a:cubicBezTo>
                  <a:cubicBezTo>
                    <a:pt x="81" y="5"/>
                    <a:pt x="95" y="5"/>
                    <a:pt x="105" y="6"/>
                  </a:cubicBezTo>
                  <a:lnTo>
                    <a:pt x="106" y="7"/>
                  </a:lnTo>
                  <a:cubicBezTo>
                    <a:pt x="109" y="6"/>
                    <a:pt x="111" y="6"/>
                    <a:pt x="114" y="6"/>
                  </a:cubicBezTo>
                  <a:cubicBezTo>
                    <a:pt x="102" y="10"/>
                    <a:pt x="89" y="7"/>
                    <a:pt x="76" y="7"/>
                  </a:cubicBezTo>
                  <a:cubicBezTo>
                    <a:pt x="69" y="7"/>
                    <a:pt x="63" y="7"/>
                    <a:pt x="57" y="6"/>
                  </a:cubicBezTo>
                  <a:cubicBezTo>
                    <a:pt x="55" y="6"/>
                    <a:pt x="52" y="6"/>
                    <a:pt x="50" y="5"/>
                  </a:cubicBezTo>
                  <a:cubicBezTo>
                    <a:pt x="41" y="3"/>
                    <a:pt x="30" y="3"/>
                    <a:pt x="20" y="5"/>
                  </a:cubicBezTo>
                  <a:cubicBezTo>
                    <a:pt x="15" y="7"/>
                    <a:pt x="12" y="6"/>
                    <a:pt x="7" y="6"/>
                  </a:cubicBezTo>
                  <a:cubicBezTo>
                    <a:pt x="5" y="5"/>
                    <a:pt x="2" y="6"/>
                    <a:pt x="0" y="5"/>
                  </a:cubicBezTo>
                  <a:cubicBezTo>
                    <a:pt x="1" y="3"/>
                    <a:pt x="2" y="2"/>
                    <a:pt x="5" y="1"/>
                  </a:cubicBezTo>
                  <a:lnTo>
                    <a:pt x="33" y="1"/>
                  </a:lnTo>
                  <a:lnTo>
                    <a:pt x="34" y="0"/>
                  </a:lnTo>
                  <a:cubicBezTo>
                    <a:pt x="34" y="1"/>
                    <a:pt x="35" y="1"/>
                    <a:pt x="35" y="1"/>
                  </a:cubicBezTo>
                  <a:close/>
                </a:path>
              </a:pathLst>
            </a:custGeom>
            <a:solidFill>
              <a:srgbClr val="86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18" name="Freeform 297">
              <a:extLst>
                <a:ext uri="{FF2B5EF4-FFF2-40B4-BE49-F238E27FC236}">
                  <a16:creationId xmlns:a16="http://schemas.microsoft.com/office/drawing/2014/main" id="{8BA7F4AC-3568-921C-262C-BA5338798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5" y="4052"/>
              <a:ext cx="9" cy="5"/>
            </a:xfrm>
            <a:custGeom>
              <a:avLst/>
              <a:gdLst>
                <a:gd name="T0" fmla="*/ 0 w 3"/>
                <a:gd name="T1" fmla="*/ 30 h 2"/>
                <a:gd name="T2" fmla="*/ 54 w 3"/>
                <a:gd name="T3" fmla="*/ 0 h 2"/>
                <a:gd name="T4" fmla="*/ 81 w 3"/>
                <a:gd name="T5" fmla="*/ 17 h 2"/>
                <a:gd name="T6" fmla="*/ 0 w 3"/>
                <a:gd name="T7" fmla="*/ 30 h 2"/>
                <a:gd name="T8" fmla="*/ 0 w 3"/>
                <a:gd name="T9" fmla="*/ 3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0" y="2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68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</p:grpSp>
      <p:grpSp>
        <p:nvGrpSpPr>
          <p:cNvPr id="219" name="614 - Ομάδα">
            <a:extLst>
              <a:ext uri="{FF2B5EF4-FFF2-40B4-BE49-F238E27FC236}">
                <a16:creationId xmlns:a16="http://schemas.microsoft.com/office/drawing/2014/main" id="{5D0508E5-843D-7C4A-817A-8273E9463FD3}"/>
              </a:ext>
            </a:extLst>
          </p:cNvPr>
          <p:cNvGrpSpPr>
            <a:grpSpLocks/>
          </p:cNvGrpSpPr>
          <p:nvPr/>
        </p:nvGrpSpPr>
        <p:grpSpPr bwMode="auto">
          <a:xfrm>
            <a:off x="1728229" y="1257393"/>
            <a:ext cx="825873" cy="1889219"/>
            <a:chOff x="4552950" y="369888"/>
            <a:chExt cx="1535113" cy="3173412"/>
          </a:xfrm>
        </p:grpSpPr>
        <p:sp>
          <p:nvSpPr>
            <p:cNvPr id="220" name="AutoShape 299">
              <a:extLst>
                <a:ext uri="{FF2B5EF4-FFF2-40B4-BE49-F238E27FC236}">
                  <a16:creationId xmlns:a16="http://schemas.microsoft.com/office/drawing/2014/main" id="{F6266AC9-171D-15B2-62BA-D09090C3272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552950" y="369888"/>
              <a:ext cx="1535113" cy="317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1" name="Freeform 301">
              <a:extLst>
                <a:ext uri="{FF2B5EF4-FFF2-40B4-BE49-F238E27FC236}">
                  <a16:creationId xmlns:a16="http://schemas.microsoft.com/office/drawing/2014/main" id="{E61BCF3A-C489-A518-B3E9-92C13908D4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1213" y="527050"/>
              <a:ext cx="1463675" cy="3008312"/>
            </a:xfrm>
            <a:custGeom>
              <a:avLst/>
              <a:gdLst>
                <a:gd name="T0" fmla="*/ 2147483647 w 195"/>
                <a:gd name="T1" fmla="*/ 509059116 h 400"/>
                <a:gd name="T2" fmla="*/ 2147483647 w 195"/>
                <a:gd name="T3" fmla="*/ 2147483647 h 400"/>
                <a:gd name="T4" fmla="*/ 2147483647 w 195"/>
                <a:gd name="T5" fmla="*/ 2147483647 h 400"/>
                <a:gd name="T6" fmla="*/ 2147483647 w 195"/>
                <a:gd name="T7" fmla="*/ 2147483647 h 400"/>
                <a:gd name="T8" fmla="*/ 2147483647 w 195"/>
                <a:gd name="T9" fmla="*/ 2147483647 h 400"/>
                <a:gd name="T10" fmla="*/ 2147483647 w 195"/>
                <a:gd name="T11" fmla="*/ 2147483647 h 400"/>
                <a:gd name="T12" fmla="*/ 2147483647 w 195"/>
                <a:gd name="T13" fmla="*/ 2147483647 h 400"/>
                <a:gd name="T14" fmla="*/ 2147483647 w 195"/>
                <a:gd name="T15" fmla="*/ 2147483647 h 400"/>
                <a:gd name="T16" fmla="*/ 2147483647 w 195"/>
                <a:gd name="T17" fmla="*/ 2147483647 h 400"/>
                <a:gd name="T18" fmla="*/ 2147483647 w 195"/>
                <a:gd name="T19" fmla="*/ 2147483647 h 400"/>
                <a:gd name="T20" fmla="*/ 2147483647 w 195"/>
                <a:gd name="T21" fmla="*/ 2147483647 h 400"/>
                <a:gd name="T22" fmla="*/ 2147483647 w 195"/>
                <a:gd name="T23" fmla="*/ 2147483647 h 400"/>
                <a:gd name="T24" fmla="*/ 2147483647 w 195"/>
                <a:gd name="T25" fmla="*/ 2147483647 h 400"/>
                <a:gd name="T26" fmla="*/ 2147483647 w 195"/>
                <a:gd name="T27" fmla="*/ 2147483647 h 400"/>
                <a:gd name="T28" fmla="*/ 2147483647 w 195"/>
                <a:gd name="T29" fmla="*/ 2147483647 h 400"/>
                <a:gd name="T30" fmla="*/ 2147483647 w 195"/>
                <a:gd name="T31" fmla="*/ 2147483647 h 400"/>
                <a:gd name="T32" fmla="*/ 2147483647 w 195"/>
                <a:gd name="T33" fmla="*/ 2147483647 h 400"/>
                <a:gd name="T34" fmla="*/ 2147483647 w 195"/>
                <a:gd name="T35" fmla="*/ 2147483647 h 400"/>
                <a:gd name="T36" fmla="*/ 2147483647 w 195"/>
                <a:gd name="T37" fmla="*/ 2147483647 h 400"/>
                <a:gd name="T38" fmla="*/ 2147483647 w 195"/>
                <a:gd name="T39" fmla="*/ 2147483647 h 400"/>
                <a:gd name="T40" fmla="*/ 2147483647 w 195"/>
                <a:gd name="T41" fmla="*/ 2147483647 h 400"/>
                <a:gd name="T42" fmla="*/ 2147483647 w 195"/>
                <a:gd name="T43" fmla="*/ 2147483647 h 400"/>
                <a:gd name="T44" fmla="*/ 2147483647 w 195"/>
                <a:gd name="T45" fmla="*/ 2147483647 h 400"/>
                <a:gd name="T46" fmla="*/ 2147483647 w 195"/>
                <a:gd name="T47" fmla="*/ 2147483647 h 400"/>
                <a:gd name="T48" fmla="*/ 2147483647 w 195"/>
                <a:gd name="T49" fmla="*/ 2147483647 h 400"/>
                <a:gd name="T50" fmla="*/ 2147483647 w 195"/>
                <a:gd name="T51" fmla="*/ 2147483647 h 400"/>
                <a:gd name="T52" fmla="*/ 2147483647 w 195"/>
                <a:gd name="T53" fmla="*/ 2147483647 h 400"/>
                <a:gd name="T54" fmla="*/ 2147483647 w 195"/>
                <a:gd name="T55" fmla="*/ 2147483647 h 400"/>
                <a:gd name="T56" fmla="*/ 2147483647 w 195"/>
                <a:gd name="T57" fmla="*/ 2147483647 h 400"/>
                <a:gd name="T58" fmla="*/ 2147483647 w 195"/>
                <a:gd name="T59" fmla="*/ 2147483647 h 400"/>
                <a:gd name="T60" fmla="*/ 2147483647 w 195"/>
                <a:gd name="T61" fmla="*/ 2147483647 h 400"/>
                <a:gd name="T62" fmla="*/ 2147483647 w 195"/>
                <a:gd name="T63" fmla="*/ 2147483647 h 400"/>
                <a:gd name="T64" fmla="*/ 2147483647 w 195"/>
                <a:gd name="T65" fmla="*/ 2147483647 h 400"/>
                <a:gd name="T66" fmla="*/ 2147483647 w 195"/>
                <a:gd name="T67" fmla="*/ 2147483647 h 400"/>
                <a:gd name="T68" fmla="*/ 1070464475 w 195"/>
                <a:gd name="T69" fmla="*/ 2147483647 h 400"/>
                <a:gd name="T70" fmla="*/ 2147483647 w 195"/>
                <a:gd name="T71" fmla="*/ 2147483647 h 400"/>
                <a:gd name="T72" fmla="*/ 2140936456 w 195"/>
                <a:gd name="T73" fmla="*/ 2147483647 h 400"/>
                <a:gd name="T74" fmla="*/ 2147483647 w 195"/>
                <a:gd name="T75" fmla="*/ 2147483647 h 400"/>
                <a:gd name="T76" fmla="*/ 2147483647 w 195"/>
                <a:gd name="T77" fmla="*/ 2147483647 h 400"/>
                <a:gd name="T78" fmla="*/ 2147483647 w 195"/>
                <a:gd name="T79" fmla="*/ 2147483647 h 400"/>
                <a:gd name="T80" fmla="*/ 2147483647 w 195"/>
                <a:gd name="T81" fmla="*/ 2147483647 h 400"/>
                <a:gd name="T82" fmla="*/ 2147483647 w 195"/>
                <a:gd name="T83" fmla="*/ 2147483647 h 400"/>
                <a:gd name="T84" fmla="*/ 2147483647 w 195"/>
                <a:gd name="T85" fmla="*/ 2147483647 h 400"/>
                <a:gd name="T86" fmla="*/ 2147483647 w 195"/>
                <a:gd name="T87" fmla="*/ 2147483647 h 400"/>
                <a:gd name="T88" fmla="*/ 2147483647 w 195"/>
                <a:gd name="T89" fmla="*/ 2147483647 h 400"/>
                <a:gd name="T90" fmla="*/ 2147483647 w 195"/>
                <a:gd name="T91" fmla="*/ 2147483647 h 400"/>
                <a:gd name="T92" fmla="*/ 2147483647 w 195"/>
                <a:gd name="T93" fmla="*/ 2147483647 h 400"/>
                <a:gd name="T94" fmla="*/ 2147483647 w 195"/>
                <a:gd name="T95" fmla="*/ 2147483647 h 400"/>
                <a:gd name="T96" fmla="*/ 2147483647 w 195"/>
                <a:gd name="T97" fmla="*/ 2147483647 h 400"/>
                <a:gd name="T98" fmla="*/ 2147483647 w 195"/>
                <a:gd name="T99" fmla="*/ 509059116 h 400"/>
                <a:gd name="T100" fmla="*/ 2147483647 w 195"/>
                <a:gd name="T101" fmla="*/ 2147483647 h 400"/>
                <a:gd name="T102" fmla="*/ 2147483647 w 195"/>
                <a:gd name="T103" fmla="*/ 2147483647 h 400"/>
                <a:gd name="T104" fmla="*/ 2147483647 w 195"/>
                <a:gd name="T105" fmla="*/ 2147483647 h 400"/>
                <a:gd name="T106" fmla="*/ 2147483647 w 195"/>
                <a:gd name="T107" fmla="*/ 2147483647 h 4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95"/>
                <a:gd name="T163" fmla="*/ 0 h 400"/>
                <a:gd name="T164" fmla="*/ 195 w 195"/>
                <a:gd name="T165" fmla="*/ 400 h 4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95" h="400">
                  <a:moveTo>
                    <a:pt x="84" y="0"/>
                  </a:moveTo>
                  <a:cubicBezTo>
                    <a:pt x="84" y="2"/>
                    <a:pt x="86" y="4"/>
                    <a:pt x="87" y="6"/>
                  </a:cubicBezTo>
                  <a:cubicBezTo>
                    <a:pt x="88" y="10"/>
                    <a:pt x="91" y="6"/>
                    <a:pt x="94" y="6"/>
                  </a:cubicBezTo>
                  <a:cubicBezTo>
                    <a:pt x="100" y="6"/>
                    <a:pt x="106" y="5"/>
                    <a:pt x="112" y="2"/>
                  </a:cubicBezTo>
                  <a:cubicBezTo>
                    <a:pt x="117" y="0"/>
                    <a:pt x="124" y="3"/>
                    <a:pt x="128" y="7"/>
                  </a:cubicBezTo>
                  <a:cubicBezTo>
                    <a:pt x="136" y="14"/>
                    <a:pt x="140" y="24"/>
                    <a:pt x="139" y="35"/>
                  </a:cubicBezTo>
                  <a:cubicBezTo>
                    <a:pt x="139" y="36"/>
                    <a:pt x="140" y="35"/>
                    <a:pt x="141" y="36"/>
                  </a:cubicBezTo>
                  <a:cubicBezTo>
                    <a:pt x="147" y="38"/>
                    <a:pt x="150" y="45"/>
                    <a:pt x="150" y="51"/>
                  </a:cubicBezTo>
                  <a:cubicBezTo>
                    <a:pt x="150" y="55"/>
                    <a:pt x="148" y="59"/>
                    <a:pt x="145" y="61"/>
                  </a:cubicBezTo>
                  <a:cubicBezTo>
                    <a:pt x="144" y="65"/>
                    <a:pt x="142" y="68"/>
                    <a:pt x="139" y="69"/>
                  </a:cubicBezTo>
                  <a:cubicBezTo>
                    <a:pt x="137" y="71"/>
                    <a:pt x="134" y="70"/>
                    <a:pt x="132" y="69"/>
                  </a:cubicBezTo>
                  <a:cubicBezTo>
                    <a:pt x="130" y="79"/>
                    <a:pt x="126" y="89"/>
                    <a:pt x="118" y="95"/>
                  </a:cubicBezTo>
                  <a:cubicBezTo>
                    <a:pt x="119" y="97"/>
                    <a:pt x="120" y="99"/>
                    <a:pt x="121" y="101"/>
                  </a:cubicBezTo>
                  <a:lnTo>
                    <a:pt x="130" y="102"/>
                  </a:lnTo>
                  <a:cubicBezTo>
                    <a:pt x="132" y="102"/>
                    <a:pt x="136" y="100"/>
                    <a:pt x="139" y="102"/>
                  </a:cubicBezTo>
                  <a:cubicBezTo>
                    <a:pt x="145" y="105"/>
                    <a:pt x="149" y="112"/>
                    <a:pt x="154" y="117"/>
                  </a:cubicBezTo>
                  <a:cubicBezTo>
                    <a:pt x="157" y="120"/>
                    <a:pt x="154" y="125"/>
                    <a:pt x="157" y="128"/>
                  </a:cubicBezTo>
                  <a:cubicBezTo>
                    <a:pt x="164" y="136"/>
                    <a:pt x="169" y="145"/>
                    <a:pt x="175" y="154"/>
                  </a:cubicBezTo>
                  <a:cubicBezTo>
                    <a:pt x="175" y="154"/>
                    <a:pt x="175" y="154"/>
                    <a:pt x="175" y="154"/>
                  </a:cubicBezTo>
                  <a:lnTo>
                    <a:pt x="175" y="155"/>
                  </a:lnTo>
                  <a:cubicBezTo>
                    <a:pt x="176" y="155"/>
                    <a:pt x="176" y="156"/>
                    <a:pt x="177" y="156"/>
                  </a:cubicBezTo>
                  <a:cubicBezTo>
                    <a:pt x="178" y="156"/>
                    <a:pt x="177" y="157"/>
                    <a:pt x="178" y="158"/>
                  </a:cubicBezTo>
                  <a:cubicBezTo>
                    <a:pt x="177" y="158"/>
                    <a:pt x="179" y="158"/>
                    <a:pt x="179" y="159"/>
                  </a:cubicBezTo>
                  <a:cubicBezTo>
                    <a:pt x="179" y="159"/>
                    <a:pt x="179" y="159"/>
                    <a:pt x="179" y="159"/>
                  </a:cubicBezTo>
                  <a:cubicBezTo>
                    <a:pt x="184" y="165"/>
                    <a:pt x="189" y="171"/>
                    <a:pt x="192" y="177"/>
                  </a:cubicBezTo>
                  <a:cubicBezTo>
                    <a:pt x="195" y="182"/>
                    <a:pt x="193" y="188"/>
                    <a:pt x="192" y="192"/>
                  </a:cubicBezTo>
                  <a:lnTo>
                    <a:pt x="191" y="192"/>
                  </a:lnTo>
                  <a:cubicBezTo>
                    <a:pt x="189" y="196"/>
                    <a:pt x="186" y="198"/>
                    <a:pt x="183" y="200"/>
                  </a:cubicBezTo>
                  <a:cubicBezTo>
                    <a:pt x="172" y="204"/>
                    <a:pt x="160" y="198"/>
                    <a:pt x="150" y="194"/>
                  </a:cubicBezTo>
                  <a:cubicBezTo>
                    <a:pt x="149" y="195"/>
                    <a:pt x="150" y="194"/>
                    <a:pt x="149" y="194"/>
                  </a:cubicBezTo>
                  <a:cubicBezTo>
                    <a:pt x="144" y="193"/>
                    <a:pt x="138" y="193"/>
                    <a:pt x="133" y="192"/>
                  </a:cubicBezTo>
                  <a:lnTo>
                    <a:pt x="132" y="195"/>
                  </a:lnTo>
                  <a:cubicBezTo>
                    <a:pt x="133" y="196"/>
                    <a:pt x="134" y="198"/>
                    <a:pt x="134" y="199"/>
                  </a:cubicBezTo>
                  <a:cubicBezTo>
                    <a:pt x="140" y="209"/>
                    <a:pt x="145" y="220"/>
                    <a:pt x="145" y="233"/>
                  </a:cubicBezTo>
                  <a:cubicBezTo>
                    <a:pt x="147" y="234"/>
                    <a:pt x="149" y="234"/>
                    <a:pt x="150" y="236"/>
                  </a:cubicBezTo>
                  <a:cubicBezTo>
                    <a:pt x="150" y="244"/>
                    <a:pt x="148" y="251"/>
                    <a:pt x="144" y="258"/>
                  </a:cubicBezTo>
                  <a:cubicBezTo>
                    <a:pt x="144" y="258"/>
                    <a:pt x="144" y="259"/>
                    <a:pt x="144" y="259"/>
                  </a:cubicBezTo>
                  <a:cubicBezTo>
                    <a:pt x="143" y="274"/>
                    <a:pt x="141" y="288"/>
                    <a:pt x="139" y="302"/>
                  </a:cubicBezTo>
                  <a:lnTo>
                    <a:pt x="139" y="303"/>
                  </a:lnTo>
                  <a:cubicBezTo>
                    <a:pt x="138" y="306"/>
                    <a:pt x="138" y="310"/>
                    <a:pt x="136" y="313"/>
                  </a:cubicBezTo>
                  <a:cubicBezTo>
                    <a:pt x="136" y="313"/>
                    <a:pt x="136" y="313"/>
                    <a:pt x="135" y="313"/>
                  </a:cubicBezTo>
                  <a:cubicBezTo>
                    <a:pt x="133" y="314"/>
                    <a:pt x="131" y="314"/>
                    <a:pt x="129" y="315"/>
                  </a:cubicBezTo>
                  <a:cubicBezTo>
                    <a:pt x="128" y="315"/>
                    <a:pt x="126" y="315"/>
                    <a:pt x="125" y="315"/>
                  </a:cubicBezTo>
                  <a:cubicBezTo>
                    <a:pt x="118" y="316"/>
                    <a:pt x="112" y="316"/>
                    <a:pt x="105" y="316"/>
                  </a:cubicBezTo>
                  <a:cubicBezTo>
                    <a:pt x="104" y="332"/>
                    <a:pt x="101" y="347"/>
                    <a:pt x="99" y="362"/>
                  </a:cubicBezTo>
                  <a:cubicBezTo>
                    <a:pt x="98" y="365"/>
                    <a:pt x="97" y="369"/>
                    <a:pt x="98" y="373"/>
                  </a:cubicBezTo>
                  <a:cubicBezTo>
                    <a:pt x="100" y="376"/>
                    <a:pt x="104" y="376"/>
                    <a:pt x="108" y="376"/>
                  </a:cubicBezTo>
                  <a:cubicBezTo>
                    <a:pt x="110" y="378"/>
                    <a:pt x="111" y="375"/>
                    <a:pt x="112" y="374"/>
                  </a:cubicBezTo>
                  <a:cubicBezTo>
                    <a:pt x="114" y="373"/>
                    <a:pt x="116" y="374"/>
                    <a:pt x="117" y="374"/>
                  </a:cubicBezTo>
                  <a:lnTo>
                    <a:pt x="117" y="375"/>
                  </a:lnTo>
                  <a:cubicBezTo>
                    <a:pt x="117" y="375"/>
                    <a:pt x="117" y="375"/>
                    <a:pt x="116" y="375"/>
                  </a:cubicBezTo>
                  <a:lnTo>
                    <a:pt x="117" y="375"/>
                  </a:lnTo>
                  <a:cubicBezTo>
                    <a:pt x="117" y="376"/>
                    <a:pt x="118" y="376"/>
                    <a:pt x="118" y="376"/>
                  </a:cubicBezTo>
                  <a:cubicBezTo>
                    <a:pt x="116" y="376"/>
                    <a:pt x="115" y="375"/>
                    <a:pt x="113" y="375"/>
                  </a:cubicBezTo>
                  <a:cubicBezTo>
                    <a:pt x="113" y="375"/>
                    <a:pt x="112" y="376"/>
                    <a:pt x="112" y="376"/>
                  </a:cubicBezTo>
                  <a:cubicBezTo>
                    <a:pt x="112" y="377"/>
                    <a:pt x="113" y="377"/>
                    <a:pt x="114" y="377"/>
                  </a:cubicBezTo>
                  <a:cubicBezTo>
                    <a:pt x="119" y="380"/>
                    <a:pt x="126" y="379"/>
                    <a:pt x="131" y="382"/>
                  </a:cubicBezTo>
                  <a:cubicBezTo>
                    <a:pt x="133" y="383"/>
                    <a:pt x="136" y="383"/>
                    <a:pt x="137" y="384"/>
                  </a:cubicBezTo>
                  <a:cubicBezTo>
                    <a:pt x="142" y="385"/>
                    <a:pt x="148" y="387"/>
                    <a:pt x="151" y="392"/>
                  </a:cubicBezTo>
                  <a:cubicBezTo>
                    <a:pt x="151" y="393"/>
                    <a:pt x="151" y="395"/>
                    <a:pt x="150" y="396"/>
                  </a:cubicBezTo>
                  <a:cubicBezTo>
                    <a:pt x="146" y="400"/>
                    <a:pt x="139" y="398"/>
                    <a:pt x="134" y="398"/>
                  </a:cubicBezTo>
                  <a:cubicBezTo>
                    <a:pt x="124" y="399"/>
                    <a:pt x="117" y="393"/>
                    <a:pt x="108" y="391"/>
                  </a:cubicBezTo>
                  <a:cubicBezTo>
                    <a:pt x="108" y="393"/>
                    <a:pt x="107" y="394"/>
                    <a:pt x="107" y="395"/>
                  </a:cubicBezTo>
                  <a:cubicBezTo>
                    <a:pt x="105" y="398"/>
                    <a:pt x="102" y="399"/>
                    <a:pt x="98" y="400"/>
                  </a:cubicBezTo>
                  <a:cubicBezTo>
                    <a:pt x="98" y="399"/>
                    <a:pt x="97" y="399"/>
                    <a:pt x="97" y="398"/>
                  </a:cubicBezTo>
                  <a:cubicBezTo>
                    <a:pt x="98" y="397"/>
                    <a:pt x="100" y="397"/>
                    <a:pt x="101" y="397"/>
                  </a:cubicBezTo>
                  <a:cubicBezTo>
                    <a:pt x="104" y="396"/>
                    <a:pt x="106" y="394"/>
                    <a:pt x="106" y="391"/>
                  </a:cubicBezTo>
                  <a:cubicBezTo>
                    <a:pt x="106" y="390"/>
                    <a:pt x="105" y="390"/>
                    <a:pt x="105" y="390"/>
                  </a:cubicBezTo>
                  <a:cubicBezTo>
                    <a:pt x="101" y="390"/>
                    <a:pt x="96" y="390"/>
                    <a:pt x="92" y="389"/>
                  </a:cubicBezTo>
                  <a:cubicBezTo>
                    <a:pt x="90" y="388"/>
                    <a:pt x="89" y="386"/>
                    <a:pt x="88" y="384"/>
                  </a:cubicBezTo>
                  <a:cubicBezTo>
                    <a:pt x="88" y="386"/>
                    <a:pt x="86" y="387"/>
                    <a:pt x="84" y="387"/>
                  </a:cubicBezTo>
                  <a:cubicBezTo>
                    <a:pt x="78" y="387"/>
                    <a:pt x="71" y="386"/>
                    <a:pt x="65" y="384"/>
                  </a:cubicBezTo>
                  <a:cubicBezTo>
                    <a:pt x="64" y="385"/>
                    <a:pt x="64" y="386"/>
                    <a:pt x="64" y="387"/>
                  </a:cubicBezTo>
                  <a:cubicBezTo>
                    <a:pt x="63" y="388"/>
                    <a:pt x="61" y="389"/>
                    <a:pt x="59" y="389"/>
                  </a:cubicBezTo>
                  <a:cubicBezTo>
                    <a:pt x="59" y="388"/>
                    <a:pt x="58" y="388"/>
                    <a:pt x="58" y="387"/>
                  </a:cubicBezTo>
                  <a:cubicBezTo>
                    <a:pt x="59" y="387"/>
                    <a:pt x="59" y="387"/>
                    <a:pt x="60" y="387"/>
                  </a:cubicBezTo>
                  <a:cubicBezTo>
                    <a:pt x="61" y="386"/>
                    <a:pt x="62" y="385"/>
                    <a:pt x="62" y="384"/>
                  </a:cubicBezTo>
                  <a:lnTo>
                    <a:pt x="61" y="384"/>
                  </a:lnTo>
                  <a:cubicBezTo>
                    <a:pt x="51" y="384"/>
                    <a:pt x="40" y="385"/>
                    <a:pt x="31" y="382"/>
                  </a:cubicBezTo>
                  <a:cubicBezTo>
                    <a:pt x="28" y="381"/>
                    <a:pt x="24" y="381"/>
                    <a:pt x="24" y="377"/>
                  </a:cubicBezTo>
                  <a:cubicBezTo>
                    <a:pt x="24" y="376"/>
                    <a:pt x="24" y="376"/>
                    <a:pt x="25" y="375"/>
                  </a:cubicBezTo>
                  <a:cubicBezTo>
                    <a:pt x="28" y="375"/>
                    <a:pt x="31" y="374"/>
                    <a:pt x="34" y="373"/>
                  </a:cubicBezTo>
                  <a:cubicBezTo>
                    <a:pt x="40" y="371"/>
                    <a:pt x="47" y="371"/>
                    <a:pt x="54" y="369"/>
                  </a:cubicBezTo>
                  <a:cubicBezTo>
                    <a:pt x="55" y="368"/>
                    <a:pt x="56" y="366"/>
                    <a:pt x="58" y="365"/>
                  </a:cubicBezTo>
                  <a:cubicBezTo>
                    <a:pt x="59" y="364"/>
                    <a:pt x="60" y="364"/>
                    <a:pt x="61" y="364"/>
                  </a:cubicBezTo>
                  <a:cubicBezTo>
                    <a:pt x="62" y="363"/>
                    <a:pt x="64" y="364"/>
                    <a:pt x="65" y="365"/>
                  </a:cubicBezTo>
                  <a:cubicBezTo>
                    <a:pt x="66" y="366"/>
                    <a:pt x="65" y="366"/>
                    <a:pt x="65" y="367"/>
                  </a:cubicBezTo>
                  <a:cubicBezTo>
                    <a:pt x="65" y="367"/>
                    <a:pt x="65" y="367"/>
                    <a:pt x="66" y="367"/>
                  </a:cubicBezTo>
                  <a:cubicBezTo>
                    <a:pt x="70" y="366"/>
                    <a:pt x="73" y="368"/>
                    <a:pt x="77" y="368"/>
                  </a:cubicBezTo>
                  <a:cubicBezTo>
                    <a:pt x="79" y="368"/>
                    <a:pt x="80" y="367"/>
                    <a:pt x="82" y="368"/>
                  </a:cubicBezTo>
                  <a:cubicBezTo>
                    <a:pt x="82" y="368"/>
                    <a:pt x="82" y="368"/>
                    <a:pt x="82" y="367"/>
                  </a:cubicBezTo>
                  <a:lnTo>
                    <a:pt x="81" y="358"/>
                  </a:lnTo>
                  <a:cubicBezTo>
                    <a:pt x="80" y="343"/>
                    <a:pt x="76" y="329"/>
                    <a:pt x="73" y="314"/>
                  </a:cubicBezTo>
                  <a:cubicBezTo>
                    <a:pt x="69" y="313"/>
                    <a:pt x="65" y="311"/>
                    <a:pt x="62" y="309"/>
                  </a:cubicBezTo>
                  <a:cubicBezTo>
                    <a:pt x="53" y="307"/>
                    <a:pt x="44" y="301"/>
                    <a:pt x="36" y="296"/>
                  </a:cubicBezTo>
                  <a:cubicBezTo>
                    <a:pt x="34" y="294"/>
                    <a:pt x="31" y="292"/>
                    <a:pt x="31" y="289"/>
                  </a:cubicBezTo>
                  <a:cubicBezTo>
                    <a:pt x="34" y="281"/>
                    <a:pt x="36" y="274"/>
                    <a:pt x="38" y="266"/>
                  </a:cubicBezTo>
                  <a:cubicBezTo>
                    <a:pt x="39" y="263"/>
                    <a:pt x="40" y="261"/>
                    <a:pt x="39" y="258"/>
                  </a:cubicBezTo>
                  <a:cubicBezTo>
                    <a:pt x="35" y="249"/>
                    <a:pt x="33" y="239"/>
                    <a:pt x="31" y="229"/>
                  </a:cubicBezTo>
                  <a:cubicBezTo>
                    <a:pt x="32" y="227"/>
                    <a:pt x="30" y="225"/>
                    <a:pt x="32" y="224"/>
                  </a:cubicBezTo>
                  <a:cubicBezTo>
                    <a:pt x="35" y="223"/>
                    <a:pt x="39" y="222"/>
                    <a:pt x="41" y="220"/>
                  </a:cubicBezTo>
                  <a:cubicBezTo>
                    <a:pt x="43" y="219"/>
                    <a:pt x="42" y="216"/>
                    <a:pt x="43" y="214"/>
                  </a:cubicBezTo>
                  <a:cubicBezTo>
                    <a:pt x="43" y="195"/>
                    <a:pt x="43" y="175"/>
                    <a:pt x="52" y="159"/>
                  </a:cubicBezTo>
                  <a:cubicBezTo>
                    <a:pt x="55" y="154"/>
                    <a:pt x="53" y="146"/>
                    <a:pt x="56" y="141"/>
                  </a:cubicBezTo>
                  <a:cubicBezTo>
                    <a:pt x="56" y="140"/>
                    <a:pt x="57" y="138"/>
                    <a:pt x="56" y="137"/>
                  </a:cubicBezTo>
                  <a:cubicBezTo>
                    <a:pt x="49" y="140"/>
                    <a:pt x="43" y="145"/>
                    <a:pt x="36" y="149"/>
                  </a:cubicBezTo>
                  <a:cubicBezTo>
                    <a:pt x="28" y="154"/>
                    <a:pt x="20" y="162"/>
                    <a:pt x="9" y="159"/>
                  </a:cubicBezTo>
                  <a:cubicBezTo>
                    <a:pt x="6" y="157"/>
                    <a:pt x="5" y="154"/>
                    <a:pt x="4" y="151"/>
                  </a:cubicBezTo>
                  <a:cubicBezTo>
                    <a:pt x="0" y="140"/>
                    <a:pt x="1" y="125"/>
                    <a:pt x="4" y="114"/>
                  </a:cubicBezTo>
                  <a:cubicBezTo>
                    <a:pt x="3" y="104"/>
                    <a:pt x="2" y="95"/>
                    <a:pt x="3" y="86"/>
                  </a:cubicBezTo>
                  <a:cubicBezTo>
                    <a:pt x="3" y="85"/>
                    <a:pt x="3" y="85"/>
                    <a:pt x="3" y="85"/>
                  </a:cubicBezTo>
                  <a:cubicBezTo>
                    <a:pt x="6" y="85"/>
                    <a:pt x="7" y="85"/>
                    <a:pt x="10" y="85"/>
                  </a:cubicBezTo>
                  <a:cubicBezTo>
                    <a:pt x="10" y="84"/>
                    <a:pt x="11" y="82"/>
                    <a:pt x="11" y="80"/>
                  </a:cubicBezTo>
                  <a:cubicBezTo>
                    <a:pt x="7" y="79"/>
                    <a:pt x="4" y="74"/>
                    <a:pt x="3" y="70"/>
                  </a:cubicBezTo>
                  <a:cubicBezTo>
                    <a:pt x="3" y="68"/>
                    <a:pt x="1" y="67"/>
                    <a:pt x="1" y="65"/>
                  </a:cubicBezTo>
                  <a:cubicBezTo>
                    <a:pt x="1" y="64"/>
                    <a:pt x="1" y="63"/>
                    <a:pt x="2" y="62"/>
                  </a:cubicBezTo>
                  <a:cubicBezTo>
                    <a:pt x="4" y="61"/>
                    <a:pt x="6" y="62"/>
                    <a:pt x="8" y="63"/>
                  </a:cubicBezTo>
                  <a:cubicBezTo>
                    <a:pt x="8" y="62"/>
                    <a:pt x="9" y="61"/>
                    <a:pt x="9" y="60"/>
                  </a:cubicBezTo>
                  <a:cubicBezTo>
                    <a:pt x="8" y="58"/>
                    <a:pt x="8" y="55"/>
                    <a:pt x="9" y="53"/>
                  </a:cubicBezTo>
                  <a:cubicBezTo>
                    <a:pt x="9" y="51"/>
                    <a:pt x="11" y="51"/>
                    <a:pt x="12" y="50"/>
                  </a:cubicBezTo>
                  <a:cubicBezTo>
                    <a:pt x="13" y="47"/>
                    <a:pt x="12" y="43"/>
                    <a:pt x="13" y="40"/>
                  </a:cubicBezTo>
                  <a:cubicBezTo>
                    <a:pt x="13" y="40"/>
                    <a:pt x="13" y="39"/>
                    <a:pt x="14" y="39"/>
                  </a:cubicBezTo>
                  <a:cubicBezTo>
                    <a:pt x="16" y="38"/>
                    <a:pt x="18" y="39"/>
                    <a:pt x="21" y="39"/>
                  </a:cubicBezTo>
                  <a:cubicBezTo>
                    <a:pt x="21" y="39"/>
                    <a:pt x="21" y="39"/>
                    <a:pt x="22" y="39"/>
                  </a:cubicBezTo>
                  <a:lnTo>
                    <a:pt x="26" y="40"/>
                  </a:lnTo>
                  <a:cubicBezTo>
                    <a:pt x="26" y="45"/>
                    <a:pt x="25" y="49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33" y="59"/>
                  </a:lnTo>
                  <a:cubicBezTo>
                    <a:pt x="34" y="62"/>
                    <a:pt x="33" y="65"/>
                    <a:pt x="34" y="67"/>
                  </a:cubicBezTo>
                  <a:cubicBezTo>
                    <a:pt x="32" y="70"/>
                    <a:pt x="29" y="71"/>
                    <a:pt x="27" y="72"/>
                  </a:cubicBezTo>
                  <a:cubicBezTo>
                    <a:pt x="27" y="78"/>
                    <a:pt x="26" y="83"/>
                    <a:pt x="25" y="88"/>
                  </a:cubicBezTo>
                  <a:lnTo>
                    <a:pt x="28" y="90"/>
                  </a:lnTo>
                  <a:cubicBezTo>
                    <a:pt x="28" y="91"/>
                    <a:pt x="27" y="93"/>
                    <a:pt x="27" y="95"/>
                  </a:cubicBezTo>
                  <a:cubicBezTo>
                    <a:pt x="27" y="103"/>
                    <a:pt x="25" y="112"/>
                    <a:pt x="27" y="121"/>
                  </a:cubicBezTo>
                  <a:cubicBezTo>
                    <a:pt x="27" y="121"/>
                    <a:pt x="28" y="121"/>
                    <a:pt x="28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23"/>
                    <a:pt x="31" y="122"/>
                    <a:pt x="31" y="124"/>
                  </a:cubicBezTo>
                  <a:cubicBezTo>
                    <a:pt x="42" y="117"/>
                    <a:pt x="52" y="108"/>
                    <a:pt x="64" y="103"/>
                  </a:cubicBezTo>
                  <a:cubicBezTo>
                    <a:pt x="63" y="101"/>
                    <a:pt x="62" y="99"/>
                    <a:pt x="60" y="97"/>
                  </a:cubicBezTo>
                  <a:cubicBezTo>
                    <a:pt x="53" y="89"/>
                    <a:pt x="45" y="81"/>
                    <a:pt x="38" y="72"/>
                  </a:cubicBezTo>
                  <a:cubicBezTo>
                    <a:pt x="38" y="71"/>
                    <a:pt x="37" y="71"/>
                    <a:pt x="37" y="69"/>
                  </a:cubicBezTo>
                  <a:cubicBezTo>
                    <a:pt x="37" y="68"/>
                    <a:pt x="38" y="69"/>
                    <a:pt x="38" y="67"/>
                  </a:cubicBezTo>
                  <a:cubicBezTo>
                    <a:pt x="41" y="68"/>
                    <a:pt x="43" y="71"/>
                    <a:pt x="45" y="73"/>
                  </a:cubicBezTo>
                  <a:lnTo>
                    <a:pt x="69" y="100"/>
                  </a:lnTo>
                  <a:cubicBezTo>
                    <a:pt x="72" y="99"/>
                    <a:pt x="75" y="98"/>
                    <a:pt x="78" y="98"/>
                  </a:cubicBezTo>
                  <a:cubicBezTo>
                    <a:pt x="70" y="88"/>
                    <a:pt x="64" y="76"/>
                    <a:pt x="67" y="63"/>
                  </a:cubicBezTo>
                  <a:cubicBezTo>
                    <a:pt x="65" y="62"/>
                    <a:pt x="64" y="60"/>
                    <a:pt x="63" y="59"/>
                  </a:cubicBezTo>
                  <a:cubicBezTo>
                    <a:pt x="61" y="58"/>
                    <a:pt x="60" y="57"/>
                    <a:pt x="59" y="55"/>
                  </a:cubicBezTo>
                  <a:cubicBezTo>
                    <a:pt x="58" y="53"/>
                    <a:pt x="59" y="50"/>
                    <a:pt x="60" y="48"/>
                  </a:cubicBezTo>
                  <a:cubicBezTo>
                    <a:pt x="60" y="47"/>
                    <a:pt x="59" y="46"/>
                    <a:pt x="59" y="45"/>
                  </a:cubicBezTo>
                  <a:cubicBezTo>
                    <a:pt x="60" y="44"/>
                    <a:pt x="60" y="43"/>
                    <a:pt x="61" y="42"/>
                  </a:cubicBezTo>
                  <a:cubicBezTo>
                    <a:pt x="63" y="41"/>
                    <a:pt x="65" y="42"/>
                    <a:pt x="67" y="42"/>
                  </a:cubicBezTo>
                  <a:cubicBezTo>
                    <a:pt x="66" y="39"/>
                    <a:pt x="65" y="36"/>
                    <a:pt x="65" y="32"/>
                  </a:cubicBezTo>
                  <a:cubicBezTo>
                    <a:pt x="64" y="26"/>
                    <a:pt x="69" y="21"/>
                    <a:pt x="73" y="16"/>
                  </a:cubicBezTo>
                  <a:cubicBezTo>
                    <a:pt x="75" y="15"/>
                    <a:pt x="77" y="13"/>
                    <a:pt x="79" y="12"/>
                  </a:cubicBezTo>
                  <a:cubicBezTo>
                    <a:pt x="77" y="12"/>
                    <a:pt x="76" y="10"/>
                    <a:pt x="75" y="9"/>
                  </a:cubicBezTo>
                  <a:cubicBezTo>
                    <a:pt x="75" y="8"/>
                    <a:pt x="76" y="8"/>
                    <a:pt x="76" y="8"/>
                  </a:cubicBezTo>
                  <a:cubicBezTo>
                    <a:pt x="78" y="11"/>
                    <a:pt x="82" y="9"/>
                    <a:pt x="85" y="10"/>
                  </a:cubicBezTo>
                  <a:lnTo>
                    <a:pt x="86" y="9"/>
                  </a:lnTo>
                  <a:lnTo>
                    <a:pt x="83" y="2"/>
                  </a:lnTo>
                  <a:cubicBezTo>
                    <a:pt x="83" y="1"/>
                    <a:pt x="83" y="0"/>
                    <a:pt x="84" y="0"/>
                  </a:cubicBezTo>
                  <a:close/>
                  <a:moveTo>
                    <a:pt x="137" y="161"/>
                  </a:moveTo>
                  <a:cubicBezTo>
                    <a:pt x="143" y="165"/>
                    <a:pt x="150" y="167"/>
                    <a:pt x="157" y="168"/>
                  </a:cubicBezTo>
                  <a:cubicBezTo>
                    <a:pt x="157" y="167"/>
                    <a:pt x="155" y="166"/>
                    <a:pt x="154" y="165"/>
                  </a:cubicBezTo>
                  <a:cubicBezTo>
                    <a:pt x="150" y="159"/>
                    <a:pt x="145" y="153"/>
                    <a:pt x="142" y="146"/>
                  </a:cubicBezTo>
                  <a:lnTo>
                    <a:pt x="138" y="141"/>
                  </a:lnTo>
                  <a:cubicBezTo>
                    <a:pt x="137" y="148"/>
                    <a:pt x="138" y="154"/>
                    <a:pt x="137" y="161"/>
                  </a:cubicBezTo>
                  <a:close/>
                  <a:moveTo>
                    <a:pt x="57" y="369"/>
                  </a:moveTo>
                  <a:lnTo>
                    <a:pt x="59" y="369"/>
                  </a:lnTo>
                  <a:cubicBezTo>
                    <a:pt x="59" y="368"/>
                    <a:pt x="60" y="367"/>
                    <a:pt x="61" y="366"/>
                  </a:cubicBezTo>
                  <a:cubicBezTo>
                    <a:pt x="59" y="366"/>
                    <a:pt x="58" y="367"/>
                    <a:pt x="57" y="369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22" name="Freeform 302">
              <a:extLst>
                <a:ext uri="{FF2B5EF4-FFF2-40B4-BE49-F238E27FC236}">
                  <a16:creationId xmlns:a16="http://schemas.microsoft.com/office/drawing/2014/main" id="{DE62B6AD-45C7-3642-4638-3396116BD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600" y="377825"/>
              <a:ext cx="60325" cy="285750"/>
            </a:xfrm>
            <a:custGeom>
              <a:avLst/>
              <a:gdLst>
                <a:gd name="T0" fmla="*/ 1364664430 w 8"/>
                <a:gd name="T1" fmla="*/ 282734589 h 38"/>
                <a:gd name="T2" fmla="*/ 1364664430 w 8"/>
                <a:gd name="T3" fmla="*/ 508920781 h 38"/>
                <a:gd name="T4" fmla="*/ 1876416242 w 8"/>
                <a:gd name="T5" fmla="*/ 508920781 h 38"/>
                <a:gd name="T6" fmla="*/ 1364664430 w 8"/>
                <a:gd name="T7" fmla="*/ 1074382440 h 38"/>
                <a:gd name="T8" fmla="*/ 1592104653 w 8"/>
                <a:gd name="T9" fmla="*/ 2147483647 h 38"/>
                <a:gd name="T10" fmla="*/ 1592104653 w 8"/>
                <a:gd name="T11" fmla="*/ 2147483647 h 38"/>
                <a:gd name="T12" fmla="*/ 1592104653 w 8"/>
                <a:gd name="T13" fmla="*/ 2147483647 h 38"/>
                <a:gd name="T14" fmla="*/ 1592104653 w 8"/>
                <a:gd name="T15" fmla="*/ 2147483647 h 38"/>
                <a:gd name="T16" fmla="*/ 1080360381 w 8"/>
                <a:gd name="T17" fmla="*/ 2147483647 h 38"/>
                <a:gd name="T18" fmla="*/ 796056097 w 8"/>
                <a:gd name="T19" fmla="*/ 2147483647 h 38"/>
                <a:gd name="T20" fmla="*/ 1364664430 w 8"/>
                <a:gd name="T21" fmla="*/ 2147483647 h 38"/>
                <a:gd name="T22" fmla="*/ 284304167 w 8"/>
                <a:gd name="T23" fmla="*/ 2147483647 h 38"/>
                <a:gd name="T24" fmla="*/ 568608333 w 8"/>
                <a:gd name="T25" fmla="*/ 2147483647 h 38"/>
                <a:gd name="T26" fmla="*/ 568608333 w 8"/>
                <a:gd name="T27" fmla="*/ 2147483647 h 38"/>
                <a:gd name="T28" fmla="*/ 796056097 w 8"/>
                <a:gd name="T29" fmla="*/ 2147483647 h 38"/>
                <a:gd name="T30" fmla="*/ 568608333 w 8"/>
                <a:gd name="T31" fmla="*/ 2147483647 h 38"/>
                <a:gd name="T32" fmla="*/ 796056097 w 8"/>
                <a:gd name="T33" fmla="*/ 2147483647 h 38"/>
                <a:gd name="T34" fmla="*/ 284304167 w 8"/>
                <a:gd name="T35" fmla="*/ 2147483647 h 38"/>
                <a:gd name="T36" fmla="*/ 568608333 w 8"/>
                <a:gd name="T37" fmla="*/ 2147483647 h 38"/>
                <a:gd name="T38" fmla="*/ 1364664430 w 8"/>
                <a:gd name="T39" fmla="*/ 2147483647 h 38"/>
                <a:gd name="T40" fmla="*/ 796056097 w 8"/>
                <a:gd name="T41" fmla="*/ 2147483647 h 38"/>
                <a:gd name="T42" fmla="*/ 568608333 w 8"/>
                <a:gd name="T43" fmla="*/ 2147483647 h 38"/>
                <a:gd name="T44" fmla="*/ 1080360381 w 8"/>
                <a:gd name="T45" fmla="*/ 2147483647 h 38"/>
                <a:gd name="T46" fmla="*/ 1592104653 w 8"/>
                <a:gd name="T47" fmla="*/ 2147483647 h 38"/>
                <a:gd name="T48" fmla="*/ 1592104653 w 8"/>
                <a:gd name="T49" fmla="*/ 2147483647 h 38"/>
                <a:gd name="T50" fmla="*/ 1080360381 w 8"/>
                <a:gd name="T51" fmla="*/ 2147483647 h 38"/>
                <a:gd name="T52" fmla="*/ 1080360381 w 8"/>
                <a:gd name="T53" fmla="*/ 2147483647 h 38"/>
                <a:gd name="T54" fmla="*/ 1876416242 w 8"/>
                <a:gd name="T55" fmla="*/ 2147483647 h 38"/>
                <a:gd name="T56" fmla="*/ 1876416242 w 8"/>
                <a:gd name="T57" fmla="*/ 2147483647 h 38"/>
                <a:gd name="T58" fmla="*/ 1592104653 w 8"/>
                <a:gd name="T59" fmla="*/ 1866029938 h 38"/>
                <a:gd name="T60" fmla="*/ 1876416242 w 8"/>
                <a:gd name="T61" fmla="*/ 1074382440 h 38"/>
                <a:gd name="T62" fmla="*/ 1876416242 w 8"/>
                <a:gd name="T63" fmla="*/ 282734589 h 38"/>
                <a:gd name="T64" fmla="*/ 1364664430 w 8"/>
                <a:gd name="T65" fmla="*/ 282734589 h 38"/>
                <a:gd name="T66" fmla="*/ 1364664430 w 8"/>
                <a:gd name="T67" fmla="*/ 282734589 h 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"/>
                <a:gd name="T103" fmla="*/ 0 h 38"/>
                <a:gd name="T104" fmla="*/ 8 w 8"/>
                <a:gd name="T105" fmla="*/ 38 h 3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" h="38">
                  <a:moveTo>
                    <a:pt x="5" y="1"/>
                  </a:moveTo>
                  <a:cubicBezTo>
                    <a:pt x="5" y="1"/>
                    <a:pt x="5" y="1"/>
                    <a:pt x="5" y="2"/>
                  </a:cubicBezTo>
                  <a:cubicBezTo>
                    <a:pt x="5" y="2"/>
                    <a:pt x="6" y="1"/>
                    <a:pt x="7" y="2"/>
                  </a:cubicBezTo>
                  <a:cubicBezTo>
                    <a:pt x="7" y="3"/>
                    <a:pt x="5" y="3"/>
                    <a:pt x="5" y="4"/>
                  </a:cubicBezTo>
                  <a:cubicBezTo>
                    <a:pt x="6" y="6"/>
                    <a:pt x="3" y="9"/>
                    <a:pt x="6" y="9"/>
                  </a:cubicBezTo>
                  <a:lnTo>
                    <a:pt x="6" y="10"/>
                  </a:lnTo>
                  <a:cubicBezTo>
                    <a:pt x="5" y="10"/>
                    <a:pt x="4" y="9"/>
                    <a:pt x="4" y="10"/>
                  </a:cubicBezTo>
                  <a:cubicBezTo>
                    <a:pt x="3" y="11"/>
                    <a:pt x="3" y="13"/>
                    <a:pt x="3" y="14"/>
                  </a:cubicBezTo>
                  <a:cubicBezTo>
                    <a:pt x="4" y="15"/>
                    <a:pt x="7" y="16"/>
                    <a:pt x="5" y="18"/>
                  </a:cubicBezTo>
                  <a:cubicBezTo>
                    <a:pt x="3" y="20"/>
                    <a:pt x="0" y="22"/>
                    <a:pt x="1" y="26"/>
                  </a:cubicBezTo>
                  <a:cubicBezTo>
                    <a:pt x="1" y="28"/>
                    <a:pt x="1" y="31"/>
                    <a:pt x="2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3" y="32"/>
                    <a:pt x="2" y="31"/>
                    <a:pt x="2" y="30"/>
                  </a:cubicBezTo>
                  <a:cubicBezTo>
                    <a:pt x="3" y="31"/>
                    <a:pt x="4" y="33"/>
                    <a:pt x="3" y="34"/>
                  </a:cubicBezTo>
                  <a:cubicBezTo>
                    <a:pt x="3" y="36"/>
                    <a:pt x="2" y="37"/>
                    <a:pt x="1" y="38"/>
                  </a:cubicBezTo>
                  <a:cubicBezTo>
                    <a:pt x="1" y="38"/>
                    <a:pt x="2" y="38"/>
                    <a:pt x="2" y="38"/>
                  </a:cubicBezTo>
                  <a:cubicBezTo>
                    <a:pt x="3" y="36"/>
                    <a:pt x="4" y="34"/>
                    <a:pt x="5" y="32"/>
                  </a:cubicBezTo>
                  <a:cubicBezTo>
                    <a:pt x="4" y="31"/>
                    <a:pt x="3" y="30"/>
                    <a:pt x="3" y="28"/>
                  </a:cubicBezTo>
                  <a:cubicBezTo>
                    <a:pt x="2" y="28"/>
                    <a:pt x="2" y="28"/>
                    <a:pt x="2" y="27"/>
                  </a:cubicBezTo>
                  <a:cubicBezTo>
                    <a:pt x="2" y="25"/>
                    <a:pt x="1" y="22"/>
                    <a:pt x="4" y="21"/>
                  </a:cubicBezTo>
                  <a:cubicBezTo>
                    <a:pt x="5" y="20"/>
                    <a:pt x="6" y="19"/>
                    <a:pt x="6" y="19"/>
                  </a:cubicBezTo>
                  <a:cubicBezTo>
                    <a:pt x="6" y="17"/>
                    <a:pt x="8" y="16"/>
                    <a:pt x="6" y="15"/>
                  </a:cubicBezTo>
                  <a:cubicBezTo>
                    <a:pt x="5" y="14"/>
                    <a:pt x="5" y="14"/>
                    <a:pt x="4" y="13"/>
                  </a:cubicBezTo>
                  <a:cubicBezTo>
                    <a:pt x="4" y="12"/>
                    <a:pt x="4" y="12"/>
                    <a:pt x="4" y="11"/>
                  </a:cubicBezTo>
                  <a:cubicBezTo>
                    <a:pt x="5" y="11"/>
                    <a:pt x="7" y="11"/>
                    <a:pt x="7" y="10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6" y="8"/>
                    <a:pt x="6" y="8"/>
                    <a:pt x="6" y="7"/>
                  </a:cubicBezTo>
                  <a:cubicBezTo>
                    <a:pt x="6" y="6"/>
                    <a:pt x="5" y="4"/>
                    <a:pt x="7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7" y="0"/>
                    <a:pt x="6" y="0"/>
                    <a:pt x="5" y="1"/>
                  </a:cubicBezTo>
                  <a:close/>
                </a:path>
              </a:pathLst>
            </a:custGeom>
            <a:solidFill>
              <a:srgbClr val="3972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23" name="Freeform 303">
              <a:extLst>
                <a:ext uri="{FF2B5EF4-FFF2-40B4-BE49-F238E27FC236}">
                  <a16:creationId xmlns:a16="http://schemas.microsoft.com/office/drawing/2014/main" id="{CBB67912-114D-7BAB-EDC5-F4223B2D8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113" y="422275"/>
              <a:ext cx="53975" cy="271462"/>
            </a:xfrm>
            <a:custGeom>
              <a:avLst/>
              <a:gdLst>
                <a:gd name="T0" fmla="*/ 1724200544 w 7"/>
                <a:gd name="T1" fmla="*/ 0 h 36"/>
                <a:gd name="T2" fmla="*/ 1724200544 w 7"/>
                <a:gd name="T3" fmla="*/ 1592101805 h 36"/>
                <a:gd name="T4" fmla="*/ 1724200544 w 7"/>
                <a:gd name="T5" fmla="*/ 2147483647 h 36"/>
                <a:gd name="T6" fmla="*/ 1129650660 w 7"/>
                <a:gd name="T7" fmla="*/ 2147483647 h 36"/>
                <a:gd name="T8" fmla="*/ 1129650660 w 7"/>
                <a:gd name="T9" fmla="*/ 2147483647 h 36"/>
                <a:gd name="T10" fmla="*/ 594550125 w 7"/>
                <a:gd name="T11" fmla="*/ 2147483647 h 36"/>
                <a:gd name="T12" fmla="*/ 297278918 w 7"/>
                <a:gd name="T13" fmla="*/ 2147483647 h 36"/>
                <a:gd name="T14" fmla="*/ 1129650660 w 7"/>
                <a:gd name="T15" fmla="*/ 2147483647 h 36"/>
                <a:gd name="T16" fmla="*/ 1129650660 w 7"/>
                <a:gd name="T17" fmla="*/ 2147483647 h 36"/>
                <a:gd name="T18" fmla="*/ 1129650660 w 7"/>
                <a:gd name="T19" fmla="*/ 2147483647 h 36"/>
                <a:gd name="T20" fmla="*/ 1129650660 w 7"/>
                <a:gd name="T21" fmla="*/ 2147483647 h 36"/>
                <a:gd name="T22" fmla="*/ 594550125 w 7"/>
                <a:gd name="T23" fmla="*/ 2147483647 h 36"/>
                <a:gd name="T24" fmla="*/ 594550125 w 7"/>
                <a:gd name="T25" fmla="*/ 2147483647 h 36"/>
                <a:gd name="T26" fmla="*/ 594550125 w 7"/>
                <a:gd name="T27" fmla="*/ 2147483647 h 36"/>
                <a:gd name="T28" fmla="*/ 891828923 w 7"/>
                <a:gd name="T29" fmla="*/ 2147483647 h 36"/>
                <a:gd name="T30" fmla="*/ 594550125 w 7"/>
                <a:gd name="T31" fmla="*/ 2147483647 h 36"/>
                <a:gd name="T32" fmla="*/ 594550125 w 7"/>
                <a:gd name="T33" fmla="*/ 2147483647 h 36"/>
                <a:gd name="T34" fmla="*/ 594550125 w 7"/>
                <a:gd name="T35" fmla="*/ 2147483647 h 36"/>
                <a:gd name="T36" fmla="*/ 594550125 w 7"/>
                <a:gd name="T37" fmla="*/ 2147483647 h 36"/>
                <a:gd name="T38" fmla="*/ 1129650660 w 7"/>
                <a:gd name="T39" fmla="*/ 2147483647 h 36"/>
                <a:gd name="T40" fmla="*/ 1129650660 w 7"/>
                <a:gd name="T41" fmla="*/ 2147483647 h 36"/>
                <a:gd name="T42" fmla="*/ 594550125 w 7"/>
                <a:gd name="T43" fmla="*/ 2147483647 h 36"/>
                <a:gd name="T44" fmla="*/ 1426921747 w 7"/>
                <a:gd name="T45" fmla="*/ 2147483647 h 36"/>
                <a:gd name="T46" fmla="*/ 1129650660 w 7"/>
                <a:gd name="T47" fmla="*/ 2147483647 h 36"/>
                <a:gd name="T48" fmla="*/ 2021472113 w 7"/>
                <a:gd name="T49" fmla="*/ 2147483647 h 36"/>
                <a:gd name="T50" fmla="*/ 2021472113 w 7"/>
                <a:gd name="T51" fmla="*/ 1080358448 h 36"/>
                <a:gd name="T52" fmla="*/ 1724200544 w 7"/>
                <a:gd name="T53" fmla="*/ 0 h 36"/>
                <a:gd name="T54" fmla="*/ 1724200544 w 7"/>
                <a:gd name="T55" fmla="*/ 0 h 36"/>
                <a:gd name="T56" fmla="*/ 1724200544 w 7"/>
                <a:gd name="T57" fmla="*/ 0 h 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"/>
                <a:gd name="T88" fmla="*/ 0 h 36"/>
                <a:gd name="T89" fmla="*/ 7 w 7"/>
                <a:gd name="T90" fmla="*/ 36 h 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" h="36">
                  <a:moveTo>
                    <a:pt x="6" y="0"/>
                  </a:moveTo>
                  <a:cubicBezTo>
                    <a:pt x="5" y="1"/>
                    <a:pt x="7" y="3"/>
                    <a:pt x="6" y="6"/>
                  </a:cubicBezTo>
                  <a:cubicBezTo>
                    <a:pt x="5" y="7"/>
                    <a:pt x="6" y="10"/>
                    <a:pt x="6" y="12"/>
                  </a:cubicBezTo>
                  <a:cubicBezTo>
                    <a:pt x="6" y="12"/>
                    <a:pt x="5" y="11"/>
                    <a:pt x="4" y="12"/>
                  </a:cubicBezTo>
                  <a:cubicBezTo>
                    <a:pt x="1" y="14"/>
                    <a:pt x="6" y="15"/>
                    <a:pt x="4" y="17"/>
                  </a:cubicBezTo>
                  <a:cubicBezTo>
                    <a:pt x="3" y="17"/>
                    <a:pt x="3" y="16"/>
                    <a:pt x="2" y="17"/>
                  </a:cubicBezTo>
                  <a:cubicBezTo>
                    <a:pt x="1" y="17"/>
                    <a:pt x="1" y="19"/>
                    <a:pt x="1" y="20"/>
                  </a:cubicBezTo>
                  <a:cubicBezTo>
                    <a:pt x="2" y="22"/>
                    <a:pt x="5" y="24"/>
                    <a:pt x="4" y="27"/>
                  </a:cubicBezTo>
                  <a:cubicBezTo>
                    <a:pt x="3" y="26"/>
                    <a:pt x="2" y="26"/>
                    <a:pt x="2" y="27"/>
                  </a:cubicBezTo>
                  <a:cubicBezTo>
                    <a:pt x="0" y="30"/>
                    <a:pt x="1" y="33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3" y="36"/>
                    <a:pt x="3" y="36"/>
                  </a:cubicBezTo>
                  <a:cubicBezTo>
                    <a:pt x="1" y="34"/>
                    <a:pt x="2" y="30"/>
                    <a:pt x="2" y="28"/>
                  </a:cubicBezTo>
                  <a:lnTo>
                    <a:pt x="2" y="27"/>
                  </a:lnTo>
                  <a:cubicBezTo>
                    <a:pt x="3" y="28"/>
                    <a:pt x="3" y="29"/>
                    <a:pt x="4" y="29"/>
                  </a:cubicBezTo>
                  <a:cubicBezTo>
                    <a:pt x="5" y="27"/>
                    <a:pt x="5" y="24"/>
                    <a:pt x="4" y="22"/>
                  </a:cubicBezTo>
                  <a:cubicBezTo>
                    <a:pt x="3" y="21"/>
                    <a:pt x="2" y="20"/>
                    <a:pt x="2" y="18"/>
                  </a:cubicBezTo>
                  <a:cubicBezTo>
                    <a:pt x="3" y="17"/>
                    <a:pt x="5" y="19"/>
                    <a:pt x="5" y="17"/>
                  </a:cubicBezTo>
                  <a:cubicBezTo>
                    <a:pt x="6" y="16"/>
                    <a:pt x="4" y="14"/>
                    <a:pt x="4" y="13"/>
                  </a:cubicBezTo>
                  <a:cubicBezTo>
                    <a:pt x="5" y="12"/>
                    <a:pt x="6" y="13"/>
                    <a:pt x="7" y="13"/>
                  </a:cubicBezTo>
                  <a:cubicBezTo>
                    <a:pt x="7" y="10"/>
                    <a:pt x="6" y="7"/>
                    <a:pt x="7" y="4"/>
                  </a:cubicBezTo>
                  <a:cubicBezTo>
                    <a:pt x="6" y="2"/>
                    <a:pt x="6" y="1"/>
                    <a:pt x="6" y="0"/>
                  </a:cubicBezTo>
                  <a:close/>
                </a:path>
              </a:pathLst>
            </a:custGeom>
            <a:solidFill>
              <a:srgbClr val="F46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24" name="Freeform 304">
              <a:extLst>
                <a:ext uri="{FF2B5EF4-FFF2-40B4-BE49-F238E27FC236}">
                  <a16:creationId xmlns:a16="http://schemas.microsoft.com/office/drawing/2014/main" id="{A00BFF7C-2849-6EB0-4F94-E9D0BB733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500" y="474663"/>
              <a:ext cx="52388" cy="60325"/>
            </a:xfrm>
            <a:custGeom>
              <a:avLst/>
              <a:gdLst>
                <a:gd name="T0" fmla="*/ 1064195042 w 7"/>
                <a:gd name="T1" fmla="*/ 796056097 h 8"/>
                <a:gd name="T2" fmla="*/ 784143604 w 7"/>
                <a:gd name="T3" fmla="*/ 0 h 8"/>
                <a:gd name="T4" fmla="*/ 784143604 w 7"/>
                <a:gd name="T5" fmla="*/ 0 h 8"/>
                <a:gd name="T6" fmla="*/ 784143604 w 7"/>
                <a:gd name="T7" fmla="*/ 796056097 h 8"/>
                <a:gd name="T8" fmla="*/ 784143604 w 7"/>
                <a:gd name="T9" fmla="*/ 796056097 h 8"/>
                <a:gd name="T10" fmla="*/ 504092401 w 7"/>
                <a:gd name="T11" fmla="*/ 796056097 h 8"/>
                <a:gd name="T12" fmla="*/ 784143604 w 7"/>
                <a:gd name="T13" fmla="*/ 1080360381 h 8"/>
                <a:gd name="T14" fmla="*/ 0 w 7"/>
                <a:gd name="T15" fmla="*/ 1592104653 h 8"/>
                <a:gd name="T16" fmla="*/ 0 w 7"/>
                <a:gd name="T17" fmla="*/ 1592104653 h 8"/>
                <a:gd name="T18" fmla="*/ 0 w 7"/>
                <a:gd name="T19" fmla="*/ 1592104653 h 8"/>
                <a:gd name="T20" fmla="*/ 784143604 w 7"/>
                <a:gd name="T21" fmla="*/ 1364664430 h 8"/>
                <a:gd name="T22" fmla="*/ 784143604 w 7"/>
                <a:gd name="T23" fmla="*/ 1364664430 h 8"/>
                <a:gd name="T24" fmla="*/ 784143604 w 7"/>
                <a:gd name="T25" fmla="*/ 1876416242 h 8"/>
                <a:gd name="T26" fmla="*/ 784143604 w 7"/>
                <a:gd name="T27" fmla="*/ 1876416242 h 8"/>
                <a:gd name="T28" fmla="*/ 1064195042 w 7"/>
                <a:gd name="T29" fmla="*/ 1592104653 h 8"/>
                <a:gd name="T30" fmla="*/ 1064195042 w 7"/>
                <a:gd name="T31" fmla="*/ 1592104653 h 8"/>
                <a:gd name="T32" fmla="*/ 1344246245 w 7"/>
                <a:gd name="T33" fmla="*/ 1876416242 h 8"/>
                <a:gd name="T34" fmla="*/ 1344246245 w 7"/>
                <a:gd name="T35" fmla="*/ 1364664430 h 8"/>
                <a:gd name="T36" fmla="*/ 1568287208 w 7"/>
                <a:gd name="T37" fmla="*/ 1364664430 h 8"/>
                <a:gd name="T38" fmla="*/ 1568287208 w 7"/>
                <a:gd name="T39" fmla="*/ 1080360381 h 8"/>
                <a:gd name="T40" fmla="*/ 1568287208 w 7"/>
                <a:gd name="T41" fmla="*/ 1080360381 h 8"/>
                <a:gd name="T42" fmla="*/ 1568287208 w 7"/>
                <a:gd name="T43" fmla="*/ 1080360381 h 8"/>
                <a:gd name="T44" fmla="*/ 1568287208 w 7"/>
                <a:gd name="T45" fmla="*/ 1080360381 h 8"/>
                <a:gd name="T46" fmla="*/ 1848338412 w 7"/>
                <a:gd name="T47" fmla="*/ 796056097 h 8"/>
                <a:gd name="T48" fmla="*/ 1568287208 w 7"/>
                <a:gd name="T49" fmla="*/ 568608333 h 8"/>
                <a:gd name="T50" fmla="*/ 1344246245 w 7"/>
                <a:gd name="T51" fmla="*/ 796056097 h 8"/>
                <a:gd name="T52" fmla="*/ 1568287208 w 7"/>
                <a:gd name="T53" fmla="*/ 0 h 8"/>
                <a:gd name="T54" fmla="*/ 1064195042 w 7"/>
                <a:gd name="T55" fmla="*/ 796056097 h 8"/>
                <a:gd name="T56" fmla="*/ 1064195042 w 7"/>
                <a:gd name="T57" fmla="*/ 796056097 h 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"/>
                <a:gd name="T88" fmla="*/ 0 h 8"/>
                <a:gd name="T89" fmla="*/ 7 w 7"/>
                <a:gd name="T90" fmla="*/ 8 h 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" h="8">
                  <a:moveTo>
                    <a:pt x="4" y="3"/>
                  </a:moveTo>
                  <a:cubicBezTo>
                    <a:pt x="4" y="2"/>
                    <a:pt x="4" y="1"/>
                    <a:pt x="3" y="0"/>
                  </a:cubicBezTo>
                  <a:lnTo>
                    <a:pt x="3" y="3"/>
                  </a:lnTo>
                  <a:cubicBezTo>
                    <a:pt x="3" y="3"/>
                    <a:pt x="2" y="2"/>
                    <a:pt x="2" y="3"/>
                  </a:cubicBezTo>
                  <a:cubicBezTo>
                    <a:pt x="2" y="3"/>
                    <a:pt x="3" y="3"/>
                    <a:pt x="3" y="4"/>
                  </a:cubicBezTo>
                  <a:cubicBezTo>
                    <a:pt x="2" y="5"/>
                    <a:pt x="1" y="5"/>
                    <a:pt x="0" y="6"/>
                  </a:cubicBezTo>
                  <a:lnTo>
                    <a:pt x="3" y="5"/>
                  </a:lnTo>
                  <a:cubicBezTo>
                    <a:pt x="3" y="6"/>
                    <a:pt x="2" y="7"/>
                    <a:pt x="3" y="7"/>
                  </a:cubicBezTo>
                  <a:lnTo>
                    <a:pt x="4" y="6"/>
                  </a:lnTo>
                  <a:cubicBezTo>
                    <a:pt x="4" y="7"/>
                    <a:pt x="4" y="8"/>
                    <a:pt x="5" y="7"/>
                  </a:cubicBezTo>
                  <a:cubicBezTo>
                    <a:pt x="6" y="7"/>
                    <a:pt x="4" y="6"/>
                    <a:pt x="5" y="5"/>
                  </a:cubicBezTo>
                  <a:cubicBezTo>
                    <a:pt x="5" y="5"/>
                    <a:pt x="6" y="6"/>
                    <a:pt x="6" y="5"/>
                  </a:cubicBezTo>
                  <a:cubicBezTo>
                    <a:pt x="7" y="5"/>
                    <a:pt x="6" y="4"/>
                    <a:pt x="6" y="4"/>
                  </a:cubicBezTo>
                  <a:cubicBezTo>
                    <a:pt x="6" y="3"/>
                    <a:pt x="7" y="4"/>
                    <a:pt x="7" y="3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2"/>
                    <a:pt x="6" y="1"/>
                    <a:pt x="6" y="0"/>
                  </a:cubicBezTo>
                  <a:cubicBezTo>
                    <a:pt x="5" y="1"/>
                    <a:pt x="5" y="2"/>
                    <a:pt x="4" y="3"/>
                  </a:cubicBezTo>
                  <a:close/>
                </a:path>
              </a:pathLst>
            </a:custGeom>
            <a:solidFill>
              <a:srgbClr val="B67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25" name="Freeform 305">
              <a:extLst>
                <a:ext uri="{FF2B5EF4-FFF2-40B4-BE49-F238E27FC236}">
                  <a16:creationId xmlns:a16="http://schemas.microsoft.com/office/drawing/2014/main" id="{765E1193-672D-8A49-B4EC-9F888839D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504825"/>
              <a:ext cx="412750" cy="338137"/>
            </a:xfrm>
            <a:custGeom>
              <a:avLst/>
              <a:gdLst>
                <a:gd name="T0" fmla="*/ 2147483647 w 55"/>
                <a:gd name="T1" fmla="*/ 282314360 h 45"/>
                <a:gd name="T2" fmla="*/ 2147483647 w 55"/>
                <a:gd name="T3" fmla="*/ 282314360 h 45"/>
                <a:gd name="T4" fmla="*/ 2147483647 w 55"/>
                <a:gd name="T5" fmla="*/ 282314360 h 45"/>
                <a:gd name="T6" fmla="*/ 2147483647 w 55"/>
                <a:gd name="T7" fmla="*/ 2147483647 h 45"/>
                <a:gd name="T8" fmla="*/ 2147483647 w 55"/>
                <a:gd name="T9" fmla="*/ 2147483647 h 45"/>
                <a:gd name="T10" fmla="*/ 2147483647 w 55"/>
                <a:gd name="T11" fmla="*/ 2147483647 h 45"/>
                <a:gd name="T12" fmla="*/ 2147483647 w 55"/>
                <a:gd name="T13" fmla="*/ 2147483647 h 45"/>
                <a:gd name="T14" fmla="*/ 2147483647 w 55"/>
                <a:gd name="T15" fmla="*/ 2147483647 h 45"/>
                <a:gd name="T16" fmla="*/ 2147483647 w 55"/>
                <a:gd name="T17" fmla="*/ 2147483647 h 45"/>
                <a:gd name="T18" fmla="*/ 506864598 w 55"/>
                <a:gd name="T19" fmla="*/ 2147483647 h 45"/>
                <a:gd name="T20" fmla="*/ 281593098 w 55"/>
                <a:gd name="T21" fmla="*/ 2147483647 h 45"/>
                <a:gd name="T22" fmla="*/ 281593098 w 55"/>
                <a:gd name="T23" fmla="*/ 2147483647 h 45"/>
                <a:gd name="T24" fmla="*/ 2147483647 w 55"/>
                <a:gd name="T25" fmla="*/ 2147483647 h 45"/>
                <a:gd name="T26" fmla="*/ 2147483647 w 55"/>
                <a:gd name="T27" fmla="*/ 2147483647 h 45"/>
                <a:gd name="T28" fmla="*/ 2147483647 w 55"/>
                <a:gd name="T29" fmla="*/ 2147483647 h 45"/>
                <a:gd name="T30" fmla="*/ 2147483647 w 55"/>
                <a:gd name="T31" fmla="*/ 2147483647 h 45"/>
                <a:gd name="T32" fmla="*/ 2147483647 w 55"/>
                <a:gd name="T33" fmla="*/ 2147483647 h 45"/>
                <a:gd name="T34" fmla="*/ 2147483647 w 55"/>
                <a:gd name="T35" fmla="*/ 2147483647 h 45"/>
                <a:gd name="T36" fmla="*/ 2147483647 w 55"/>
                <a:gd name="T37" fmla="*/ 2147483647 h 45"/>
                <a:gd name="T38" fmla="*/ 2147483647 w 55"/>
                <a:gd name="T39" fmla="*/ 2147483647 h 45"/>
                <a:gd name="T40" fmla="*/ 2147483647 w 55"/>
                <a:gd name="T41" fmla="*/ 2147483647 h 45"/>
                <a:gd name="T42" fmla="*/ 2147483647 w 55"/>
                <a:gd name="T43" fmla="*/ 2147483647 h 45"/>
                <a:gd name="T44" fmla="*/ 2147483647 w 55"/>
                <a:gd name="T45" fmla="*/ 2147483647 h 45"/>
                <a:gd name="T46" fmla="*/ 2147483647 w 55"/>
                <a:gd name="T47" fmla="*/ 2147483647 h 45"/>
                <a:gd name="T48" fmla="*/ 2147483647 w 55"/>
                <a:gd name="T49" fmla="*/ 2147483647 h 45"/>
                <a:gd name="T50" fmla="*/ 2147483647 w 55"/>
                <a:gd name="T51" fmla="*/ 2147483647 h 45"/>
                <a:gd name="T52" fmla="*/ 2147483647 w 55"/>
                <a:gd name="T53" fmla="*/ 2147483647 h 45"/>
                <a:gd name="T54" fmla="*/ 2147483647 w 55"/>
                <a:gd name="T55" fmla="*/ 2147483647 h 45"/>
                <a:gd name="T56" fmla="*/ 2147483647 w 55"/>
                <a:gd name="T57" fmla="*/ 2147483647 h 45"/>
                <a:gd name="T58" fmla="*/ 2147483647 w 55"/>
                <a:gd name="T59" fmla="*/ 2147483647 h 45"/>
                <a:gd name="T60" fmla="*/ 2147483647 w 55"/>
                <a:gd name="T61" fmla="*/ 2147483647 h 45"/>
                <a:gd name="T62" fmla="*/ 2147483647 w 55"/>
                <a:gd name="T63" fmla="*/ 2147483647 h 45"/>
                <a:gd name="T64" fmla="*/ 2147483647 w 55"/>
                <a:gd name="T65" fmla="*/ 0 h 45"/>
                <a:gd name="T66" fmla="*/ 2147483647 w 55"/>
                <a:gd name="T67" fmla="*/ 0 h 45"/>
                <a:gd name="T68" fmla="*/ 2147483647 w 55"/>
                <a:gd name="T69" fmla="*/ 0 h 45"/>
                <a:gd name="T70" fmla="*/ 2147483647 w 55"/>
                <a:gd name="T71" fmla="*/ 282314360 h 4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5"/>
                <a:gd name="T109" fmla="*/ 0 h 45"/>
                <a:gd name="T110" fmla="*/ 55 w 55"/>
                <a:gd name="T111" fmla="*/ 45 h 4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5" h="45">
                  <a:moveTo>
                    <a:pt x="30" y="1"/>
                  </a:moveTo>
                  <a:lnTo>
                    <a:pt x="30" y="1"/>
                  </a:lnTo>
                  <a:cubicBezTo>
                    <a:pt x="28" y="11"/>
                    <a:pt x="28" y="23"/>
                    <a:pt x="25" y="33"/>
                  </a:cubicBezTo>
                  <a:cubicBezTo>
                    <a:pt x="21" y="31"/>
                    <a:pt x="20" y="27"/>
                    <a:pt x="17" y="25"/>
                  </a:cubicBezTo>
                  <a:lnTo>
                    <a:pt x="16" y="26"/>
                  </a:lnTo>
                  <a:cubicBezTo>
                    <a:pt x="18" y="30"/>
                    <a:pt x="20" y="33"/>
                    <a:pt x="22" y="36"/>
                  </a:cubicBezTo>
                  <a:cubicBezTo>
                    <a:pt x="16" y="37"/>
                    <a:pt x="8" y="37"/>
                    <a:pt x="2" y="38"/>
                  </a:cubicBezTo>
                  <a:cubicBezTo>
                    <a:pt x="1" y="38"/>
                    <a:pt x="1" y="37"/>
                    <a:pt x="1" y="38"/>
                  </a:cubicBezTo>
                  <a:cubicBezTo>
                    <a:pt x="0" y="38"/>
                    <a:pt x="1" y="39"/>
                    <a:pt x="1" y="39"/>
                  </a:cubicBezTo>
                  <a:cubicBezTo>
                    <a:pt x="12" y="41"/>
                    <a:pt x="24" y="40"/>
                    <a:pt x="35" y="42"/>
                  </a:cubicBezTo>
                  <a:cubicBezTo>
                    <a:pt x="40" y="43"/>
                    <a:pt x="45" y="42"/>
                    <a:pt x="50" y="44"/>
                  </a:cubicBezTo>
                  <a:cubicBezTo>
                    <a:pt x="51" y="44"/>
                    <a:pt x="53" y="44"/>
                    <a:pt x="55" y="45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52" y="43"/>
                    <a:pt x="50" y="41"/>
                    <a:pt x="47" y="41"/>
                  </a:cubicBezTo>
                  <a:cubicBezTo>
                    <a:pt x="43" y="40"/>
                    <a:pt x="38" y="39"/>
                    <a:pt x="35" y="38"/>
                  </a:cubicBezTo>
                  <a:cubicBezTo>
                    <a:pt x="36" y="36"/>
                    <a:pt x="39" y="35"/>
                    <a:pt x="39" y="33"/>
                  </a:cubicBezTo>
                  <a:cubicBezTo>
                    <a:pt x="39" y="33"/>
                    <a:pt x="38" y="33"/>
                    <a:pt x="38" y="33"/>
                  </a:cubicBezTo>
                  <a:lnTo>
                    <a:pt x="34" y="34"/>
                  </a:lnTo>
                  <a:cubicBezTo>
                    <a:pt x="37" y="28"/>
                    <a:pt x="40" y="21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0" y="16"/>
                    <a:pt x="39" y="19"/>
                    <a:pt x="37" y="21"/>
                  </a:cubicBezTo>
                  <a:cubicBezTo>
                    <a:pt x="35" y="24"/>
                    <a:pt x="32" y="27"/>
                    <a:pt x="31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1" y="21"/>
                    <a:pt x="30" y="11"/>
                    <a:pt x="31" y="0"/>
                  </a:cubicBezTo>
                  <a:cubicBezTo>
                    <a:pt x="31" y="0"/>
                    <a:pt x="30" y="0"/>
                    <a:pt x="30" y="0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rgbClr val="F68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26" name="Freeform 306">
              <a:extLst>
                <a:ext uri="{FF2B5EF4-FFF2-40B4-BE49-F238E27FC236}">
                  <a16:creationId xmlns:a16="http://schemas.microsoft.com/office/drawing/2014/main" id="{4CAA9D53-53A7-CED4-CE57-B0C0F0A86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325" y="542925"/>
              <a:ext cx="382588" cy="263525"/>
            </a:xfrm>
            <a:custGeom>
              <a:avLst/>
              <a:gdLst>
                <a:gd name="T0" fmla="*/ 2147483647 w 51"/>
                <a:gd name="T1" fmla="*/ 1360564394 h 35"/>
                <a:gd name="T2" fmla="*/ 2147483647 w 51"/>
                <a:gd name="T3" fmla="*/ 1587323793 h 35"/>
                <a:gd name="T4" fmla="*/ 787861217 w 51"/>
                <a:gd name="T5" fmla="*/ 2147483647 h 35"/>
                <a:gd name="T6" fmla="*/ 0 w 51"/>
                <a:gd name="T7" fmla="*/ 1077109498 h 35"/>
                <a:gd name="T8" fmla="*/ 1857104570 w 51"/>
                <a:gd name="T9" fmla="*/ 2147483647 h 35"/>
                <a:gd name="T10" fmla="*/ 2147483647 w 51"/>
                <a:gd name="T11" fmla="*/ 2147483647 h 35"/>
                <a:gd name="T12" fmla="*/ 2147483647 w 51"/>
                <a:gd name="T13" fmla="*/ 2147483647 h 35"/>
                <a:gd name="T14" fmla="*/ 2147483647 w 51"/>
                <a:gd name="T15" fmla="*/ 2147483647 h 35"/>
                <a:gd name="T16" fmla="*/ 2147483647 w 51"/>
                <a:gd name="T17" fmla="*/ 2147483647 h 35"/>
                <a:gd name="T18" fmla="*/ 2147483647 w 51"/>
                <a:gd name="T19" fmla="*/ 2147483647 h 35"/>
                <a:gd name="T20" fmla="*/ 2147483647 w 51"/>
                <a:gd name="T21" fmla="*/ 2147483647 h 35"/>
                <a:gd name="T22" fmla="*/ 2147483647 w 51"/>
                <a:gd name="T23" fmla="*/ 2147483647 h 35"/>
                <a:gd name="T24" fmla="*/ 2147483647 w 51"/>
                <a:gd name="T25" fmla="*/ 2147483647 h 35"/>
                <a:gd name="T26" fmla="*/ 2147483647 w 51"/>
                <a:gd name="T27" fmla="*/ 2147483647 h 35"/>
                <a:gd name="T28" fmla="*/ 2147483647 w 51"/>
                <a:gd name="T29" fmla="*/ 2147483647 h 35"/>
                <a:gd name="T30" fmla="*/ 2147483647 w 51"/>
                <a:gd name="T31" fmla="*/ 2147483647 h 35"/>
                <a:gd name="T32" fmla="*/ 2147483647 w 51"/>
                <a:gd name="T33" fmla="*/ 2147483647 h 35"/>
                <a:gd name="T34" fmla="*/ 2147483647 w 51"/>
                <a:gd name="T35" fmla="*/ 2147483647 h 35"/>
                <a:gd name="T36" fmla="*/ 2147483647 w 51"/>
                <a:gd name="T37" fmla="*/ 2147483647 h 35"/>
                <a:gd name="T38" fmla="*/ 2147483647 w 51"/>
                <a:gd name="T39" fmla="*/ 2147483647 h 35"/>
                <a:gd name="T40" fmla="*/ 2147483647 w 51"/>
                <a:gd name="T41" fmla="*/ 2147483647 h 35"/>
                <a:gd name="T42" fmla="*/ 2147483647 w 51"/>
                <a:gd name="T43" fmla="*/ 2147483647 h 35"/>
                <a:gd name="T44" fmla="*/ 2147483647 w 51"/>
                <a:gd name="T45" fmla="*/ 2147483647 h 35"/>
                <a:gd name="T46" fmla="*/ 2147483647 w 51"/>
                <a:gd name="T47" fmla="*/ 2147483647 h 35"/>
                <a:gd name="T48" fmla="*/ 2147483647 w 51"/>
                <a:gd name="T49" fmla="*/ 2147483647 h 35"/>
                <a:gd name="T50" fmla="*/ 2147483647 w 51"/>
                <a:gd name="T51" fmla="*/ 2147483647 h 35"/>
                <a:gd name="T52" fmla="*/ 2147483647 w 51"/>
                <a:gd name="T53" fmla="*/ 2147483647 h 35"/>
                <a:gd name="T54" fmla="*/ 2147483647 w 51"/>
                <a:gd name="T55" fmla="*/ 2147483647 h 35"/>
                <a:gd name="T56" fmla="*/ 2147483647 w 51"/>
                <a:gd name="T57" fmla="*/ 2147483647 h 35"/>
                <a:gd name="T58" fmla="*/ 2147483647 w 51"/>
                <a:gd name="T59" fmla="*/ 2147483647 h 35"/>
                <a:gd name="T60" fmla="*/ 2147483647 w 51"/>
                <a:gd name="T61" fmla="*/ 2147483647 h 35"/>
                <a:gd name="T62" fmla="*/ 2147483647 w 51"/>
                <a:gd name="T63" fmla="*/ 2147483647 h 35"/>
                <a:gd name="T64" fmla="*/ 2147483647 w 51"/>
                <a:gd name="T65" fmla="*/ 2147483647 h 35"/>
                <a:gd name="T66" fmla="*/ 2147483647 w 51"/>
                <a:gd name="T67" fmla="*/ 510214530 h 35"/>
                <a:gd name="T68" fmla="*/ 2147483647 w 51"/>
                <a:gd name="T69" fmla="*/ 1360564394 h 35"/>
                <a:gd name="T70" fmla="*/ 2147483647 w 51"/>
                <a:gd name="T71" fmla="*/ 1360564394 h 3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"/>
                <a:gd name="T109" fmla="*/ 0 h 35"/>
                <a:gd name="T110" fmla="*/ 51 w 51"/>
                <a:gd name="T111" fmla="*/ 35 h 3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" h="35">
                  <a:moveTo>
                    <a:pt x="18" y="5"/>
                  </a:moveTo>
                  <a:cubicBezTo>
                    <a:pt x="18" y="6"/>
                    <a:pt x="17" y="6"/>
                    <a:pt x="16" y="6"/>
                  </a:cubicBezTo>
                  <a:cubicBezTo>
                    <a:pt x="12" y="9"/>
                    <a:pt x="8" y="10"/>
                    <a:pt x="3" y="8"/>
                  </a:cubicBezTo>
                  <a:cubicBezTo>
                    <a:pt x="2" y="7"/>
                    <a:pt x="1" y="6"/>
                    <a:pt x="0" y="4"/>
                  </a:cubicBezTo>
                  <a:cubicBezTo>
                    <a:pt x="0" y="8"/>
                    <a:pt x="4" y="11"/>
                    <a:pt x="7" y="12"/>
                  </a:cubicBezTo>
                  <a:cubicBezTo>
                    <a:pt x="10" y="13"/>
                    <a:pt x="14" y="12"/>
                    <a:pt x="16" y="12"/>
                  </a:cubicBezTo>
                  <a:cubicBezTo>
                    <a:pt x="16" y="12"/>
                    <a:pt x="16" y="11"/>
                    <a:pt x="17" y="11"/>
                  </a:cubicBezTo>
                  <a:lnTo>
                    <a:pt x="17" y="12"/>
                  </a:lnTo>
                  <a:cubicBezTo>
                    <a:pt x="18" y="11"/>
                    <a:pt x="19" y="11"/>
                    <a:pt x="20" y="10"/>
                  </a:cubicBezTo>
                  <a:cubicBezTo>
                    <a:pt x="23" y="10"/>
                    <a:pt x="27" y="9"/>
                    <a:pt x="29" y="11"/>
                  </a:cubicBezTo>
                  <a:lnTo>
                    <a:pt x="30" y="11"/>
                  </a:lnTo>
                  <a:cubicBezTo>
                    <a:pt x="30" y="10"/>
                    <a:pt x="31" y="11"/>
                    <a:pt x="31" y="11"/>
                  </a:cubicBezTo>
                  <a:cubicBezTo>
                    <a:pt x="31" y="12"/>
                    <a:pt x="31" y="11"/>
                    <a:pt x="32" y="11"/>
                  </a:cubicBezTo>
                  <a:lnTo>
                    <a:pt x="34" y="12"/>
                  </a:lnTo>
                  <a:cubicBezTo>
                    <a:pt x="34" y="12"/>
                    <a:pt x="34" y="12"/>
                    <a:pt x="34" y="12"/>
                  </a:cubicBezTo>
                  <a:cubicBezTo>
                    <a:pt x="34" y="13"/>
                    <a:pt x="35" y="13"/>
                    <a:pt x="35" y="13"/>
                  </a:cubicBezTo>
                  <a:cubicBezTo>
                    <a:pt x="36" y="13"/>
                    <a:pt x="36" y="14"/>
                    <a:pt x="37" y="15"/>
                  </a:cubicBezTo>
                  <a:lnTo>
                    <a:pt x="37" y="14"/>
                  </a:lnTo>
                  <a:cubicBezTo>
                    <a:pt x="43" y="20"/>
                    <a:pt x="46" y="27"/>
                    <a:pt x="48" y="35"/>
                  </a:cubicBezTo>
                  <a:cubicBezTo>
                    <a:pt x="49" y="35"/>
                    <a:pt x="50" y="34"/>
                    <a:pt x="51" y="34"/>
                  </a:cubicBezTo>
                  <a:cubicBezTo>
                    <a:pt x="51" y="31"/>
                    <a:pt x="51" y="27"/>
                    <a:pt x="50" y="23"/>
                  </a:cubicBezTo>
                  <a:cubicBezTo>
                    <a:pt x="49" y="14"/>
                    <a:pt x="42" y="6"/>
                    <a:pt x="33" y="2"/>
                  </a:cubicBezTo>
                  <a:cubicBezTo>
                    <a:pt x="28" y="0"/>
                    <a:pt x="23" y="4"/>
                    <a:pt x="18" y="5"/>
                  </a:cubicBezTo>
                  <a:close/>
                </a:path>
              </a:pathLst>
            </a:custGeom>
            <a:solidFill>
              <a:srgbClr val="282D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27" name="Freeform 307">
              <a:extLst>
                <a:ext uri="{FF2B5EF4-FFF2-40B4-BE49-F238E27FC236}">
                  <a16:creationId xmlns:a16="http://schemas.microsoft.com/office/drawing/2014/main" id="{1C3B3B9F-A672-BA76-9AFC-0FA783004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587375"/>
              <a:ext cx="76200" cy="23812"/>
            </a:xfrm>
            <a:custGeom>
              <a:avLst/>
              <a:gdLst>
                <a:gd name="T0" fmla="*/ 0 w 10"/>
                <a:gd name="T1" fmla="*/ 315008972 h 3"/>
                <a:gd name="T2" fmla="*/ 2147483647 w 10"/>
                <a:gd name="T3" fmla="*/ 0 h 3"/>
                <a:gd name="T4" fmla="*/ 0 w 10"/>
                <a:gd name="T5" fmla="*/ 315008972 h 3"/>
                <a:gd name="T6" fmla="*/ 0 w 10"/>
                <a:gd name="T7" fmla="*/ 315008972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3"/>
                <a:gd name="T14" fmla="*/ 10 w 10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3">
                  <a:moveTo>
                    <a:pt x="0" y="1"/>
                  </a:moveTo>
                  <a:cubicBezTo>
                    <a:pt x="4" y="3"/>
                    <a:pt x="7" y="1"/>
                    <a:pt x="10" y="0"/>
                  </a:cubicBezTo>
                  <a:cubicBezTo>
                    <a:pt x="6" y="0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424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28" name="Freeform 308">
              <a:extLst>
                <a:ext uri="{FF2B5EF4-FFF2-40B4-BE49-F238E27FC236}">
                  <a16:creationId xmlns:a16="http://schemas.microsoft.com/office/drawing/2014/main" id="{9B60B274-12F9-1CCE-41EC-0EB95C51E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338" y="587375"/>
              <a:ext cx="82550" cy="106362"/>
            </a:xfrm>
            <a:custGeom>
              <a:avLst/>
              <a:gdLst>
                <a:gd name="T0" fmla="*/ 1351636178 w 11"/>
                <a:gd name="T1" fmla="*/ 1385251188 h 14"/>
                <a:gd name="T2" fmla="*/ 506864563 w 11"/>
                <a:gd name="T3" fmla="*/ 288590535 h 14"/>
                <a:gd name="T4" fmla="*/ 506864563 w 11"/>
                <a:gd name="T5" fmla="*/ 288590535 h 14"/>
                <a:gd name="T6" fmla="*/ 281593079 w 11"/>
                <a:gd name="T7" fmla="*/ 0 h 14"/>
                <a:gd name="T8" fmla="*/ 281593079 w 11"/>
                <a:gd name="T9" fmla="*/ 0 h 14"/>
                <a:gd name="T10" fmla="*/ 1351636178 w 11"/>
                <a:gd name="T11" fmla="*/ 1962439618 h 14"/>
                <a:gd name="T12" fmla="*/ 281593079 w 11"/>
                <a:gd name="T13" fmla="*/ 1673841605 h 14"/>
                <a:gd name="T14" fmla="*/ 281593079 w 11"/>
                <a:gd name="T15" fmla="*/ 1962439618 h 14"/>
                <a:gd name="T16" fmla="*/ 1351636178 w 11"/>
                <a:gd name="T17" fmla="*/ 2147483647 h 14"/>
                <a:gd name="T18" fmla="*/ 0 w 11"/>
                <a:gd name="T19" fmla="*/ 2147483647 h 14"/>
                <a:gd name="T20" fmla="*/ 1351636178 w 11"/>
                <a:gd name="T21" fmla="*/ 2147483647 h 14"/>
                <a:gd name="T22" fmla="*/ 1351636178 w 11"/>
                <a:gd name="T23" fmla="*/ 2147483647 h 14"/>
                <a:gd name="T24" fmla="*/ 1576907545 w 11"/>
                <a:gd name="T25" fmla="*/ 2147483647 h 14"/>
                <a:gd name="T26" fmla="*/ 1576907545 w 11"/>
                <a:gd name="T27" fmla="*/ 2147483647 h 14"/>
                <a:gd name="T28" fmla="*/ 2140093937 w 11"/>
                <a:gd name="T29" fmla="*/ 2147483647 h 14"/>
                <a:gd name="T30" fmla="*/ 2147483647 w 11"/>
                <a:gd name="T31" fmla="*/ 2147483647 h 14"/>
                <a:gd name="T32" fmla="*/ 1858500506 w 11"/>
                <a:gd name="T33" fmla="*/ 2147483647 h 14"/>
                <a:gd name="T34" fmla="*/ 2147483647 w 11"/>
                <a:gd name="T35" fmla="*/ 1962439618 h 14"/>
                <a:gd name="T36" fmla="*/ 1858500506 w 11"/>
                <a:gd name="T37" fmla="*/ 1962439618 h 14"/>
                <a:gd name="T38" fmla="*/ 1858500506 w 11"/>
                <a:gd name="T39" fmla="*/ 1962439618 h 14"/>
                <a:gd name="T40" fmla="*/ 1858500506 w 11"/>
                <a:gd name="T41" fmla="*/ 1962439618 h 14"/>
                <a:gd name="T42" fmla="*/ 1858500506 w 11"/>
                <a:gd name="T43" fmla="*/ 1962439618 h 14"/>
                <a:gd name="T44" fmla="*/ 2147483647 w 11"/>
                <a:gd name="T45" fmla="*/ 808062520 h 14"/>
                <a:gd name="T46" fmla="*/ 2147483647 w 11"/>
                <a:gd name="T47" fmla="*/ 808062520 h 14"/>
                <a:gd name="T48" fmla="*/ 2147483647 w 11"/>
                <a:gd name="T49" fmla="*/ 808062520 h 14"/>
                <a:gd name="T50" fmla="*/ 2147483647 w 11"/>
                <a:gd name="T51" fmla="*/ 808062520 h 14"/>
                <a:gd name="T52" fmla="*/ 1576907545 w 11"/>
                <a:gd name="T53" fmla="*/ 1673841605 h 14"/>
                <a:gd name="T54" fmla="*/ 1576907545 w 11"/>
                <a:gd name="T55" fmla="*/ 0 h 14"/>
                <a:gd name="T56" fmla="*/ 1351636178 w 11"/>
                <a:gd name="T57" fmla="*/ 0 h 14"/>
                <a:gd name="T58" fmla="*/ 1351636178 w 11"/>
                <a:gd name="T59" fmla="*/ 0 h 14"/>
                <a:gd name="T60" fmla="*/ 1351636178 w 11"/>
                <a:gd name="T61" fmla="*/ 1385251188 h 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14"/>
                <a:gd name="T95" fmla="*/ 11 w 11"/>
                <a:gd name="T96" fmla="*/ 14 h 1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14">
                  <a:moveTo>
                    <a:pt x="5" y="5"/>
                  </a:moveTo>
                  <a:lnTo>
                    <a:pt x="2" y="1"/>
                  </a:lnTo>
                  <a:lnTo>
                    <a:pt x="1" y="0"/>
                  </a:lnTo>
                  <a:cubicBezTo>
                    <a:pt x="2" y="2"/>
                    <a:pt x="4" y="4"/>
                    <a:pt x="5" y="7"/>
                  </a:cubicBezTo>
                  <a:cubicBezTo>
                    <a:pt x="4" y="7"/>
                    <a:pt x="2" y="7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3" y="7"/>
                    <a:pt x="5" y="8"/>
                  </a:cubicBezTo>
                  <a:cubicBezTo>
                    <a:pt x="3" y="10"/>
                    <a:pt x="1" y="12"/>
                    <a:pt x="0" y="14"/>
                  </a:cubicBezTo>
                  <a:cubicBezTo>
                    <a:pt x="1" y="12"/>
                    <a:pt x="3" y="11"/>
                    <a:pt x="5" y="9"/>
                  </a:cubicBezTo>
                  <a:cubicBezTo>
                    <a:pt x="5" y="10"/>
                    <a:pt x="5" y="11"/>
                    <a:pt x="5" y="13"/>
                  </a:cubicBezTo>
                  <a:cubicBezTo>
                    <a:pt x="6" y="13"/>
                    <a:pt x="6" y="13"/>
                    <a:pt x="6" y="12"/>
                  </a:cubicBezTo>
                  <a:cubicBezTo>
                    <a:pt x="6" y="11"/>
                    <a:pt x="6" y="9"/>
                    <a:pt x="6" y="8"/>
                  </a:cubicBezTo>
                  <a:cubicBezTo>
                    <a:pt x="7" y="9"/>
                    <a:pt x="8" y="10"/>
                    <a:pt x="8" y="11"/>
                  </a:cubicBezTo>
                  <a:cubicBezTo>
                    <a:pt x="9" y="11"/>
                    <a:pt x="9" y="10"/>
                    <a:pt x="9" y="10"/>
                  </a:cubicBezTo>
                  <a:cubicBezTo>
                    <a:pt x="8" y="9"/>
                    <a:pt x="8" y="9"/>
                    <a:pt x="7" y="8"/>
                  </a:cubicBezTo>
                  <a:cubicBezTo>
                    <a:pt x="8" y="8"/>
                    <a:pt x="10" y="9"/>
                    <a:pt x="11" y="7"/>
                  </a:cubicBezTo>
                  <a:cubicBezTo>
                    <a:pt x="10" y="6"/>
                    <a:pt x="8" y="7"/>
                    <a:pt x="7" y="7"/>
                  </a:cubicBezTo>
                  <a:cubicBezTo>
                    <a:pt x="8" y="5"/>
                    <a:pt x="9" y="5"/>
                    <a:pt x="10" y="3"/>
                  </a:cubicBezTo>
                  <a:lnTo>
                    <a:pt x="9" y="3"/>
                  </a:lnTo>
                  <a:cubicBezTo>
                    <a:pt x="8" y="4"/>
                    <a:pt x="7" y="5"/>
                    <a:pt x="6" y="6"/>
                  </a:cubicBezTo>
                  <a:cubicBezTo>
                    <a:pt x="5" y="4"/>
                    <a:pt x="6" y="2"/>
                    <a:pt x="6" y="0"/>
                  </a:cubicBezTo>
                  <a:cubicBezTo>
                    <a:pt x="5" y="0"/>
                    <a:pt x="6" y="0"/>
                    <a:pt x="5" y="0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EC39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29" name="Freeform 309">
              <a:extLst>
                <a:ext uri="{FF2B5EF4-FFF2-40B4-BE49-F238E27FC236}">
                  <a16:creationId xmlns:a16="http://schemas.microsoft.com/office/drawing/2014/main" id="{EFFAF527-1734-E7F4-FC58-4DF68DB41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275" y="595313"/>
              <a:ext cx="307975" cy="225425"/>
            </a:xfrm>
            <a:custGeom>
              <a:avLst/>
              <a:gdLst>
                <a:gd name="T0" fmla="*/ 2147483647 w 41"/>
                <a:gd name="T1" fmla="*/ 2147483647 h 30"/>
                <a:gd name="T2" fmla="*/ 2147483647 w 41"/>
                <a:gd name="T3" fmla="*/ 2147483647 h 30"/>
                <a:gd name="T4" fmla="*/ 2147483647 w 41"/>
                <a:gd name="T5" fmla="*/ 2147483647 h 30"/>
                <a:gd name="T6" fmla="*/ 2147483647 w 41"/>
                <a:gd name="T7" fmla="*/ 2147483647 h 30"/>
                <a:gd name="T8" fmla="*/ 2147483647 w 41"/>
                <a:gd name="T9" fmla="*/ 2147483647 h 30"/>
                <a:gd name="T10" fmla="*/ 2147483647 w 41"/>
                <a:gd name="T11" fmla="*/ 2147483647 h 30"/>
                <a:gd name="T12" fmla="*/ 2147483647 w 41"/>
                <a:gd name="T13" fmla="*/ 2147483647 h 30"/>
                <a:gd name="T14" fmla="*/ 2147483647 w 41"/>
                <a:gd name="T15" fmla="*/ 2147483647 h 30"/>
                <a:gd name="T16" fmla="*/ 2147483647 w 41"/>
                <a:gd name="T17" fmla="*/ 2147483647 h 30"/>
                <a:gd name="T18" fmla="*/ 2147483647 w 41"/>
                <a:gd name="T19" fmla="*/ 2147483647 h 30"/>
                <a:gd name="T20" fmla="*/ 2147483647 w 41"/>
                <a:gd name="T21" fmla="*/ 2147483647 h 30"/>
                <a:gd name="T22" fmla="*/ 0 w 41"/>
                <a:gd name="T23" fmla="*/ 2147483647 h 30"/>
                <a:gd name="T24" fmla="*/ 2147483647 w 41"/>
                <a:gd name="T25" fmla="*/ 2147483647 h 30"/>
                <a:gd name="T26" fmla="*/ 2147483647 w 41"/>
                <a:gd name="T27" fmla="*/ 2147483647 h 30"/>
                <a:gd name="T28" fmla="*/ 2147483647 w 41"/>
                <a:gd name="T29" fmla="*/ 2147483647 h 30"/>
                <a:gd name="T30" fmla="*/ 2147483647 w 41"/>
                <a:gd name="T31" fmla="*/ 2147483647 h 30"/>
                <a:gd name="T32" fmla="*/ 2147483647 w 41"/>
                <a:gd name="T33" fmla="*/ 2147483647 h 30"/>
                <a:gd name="T34" fmla="*/ 2147483647 w 41"/>
                <a:gd name="T35" fmla="*/ 2147483647 h 30"/>
                <a:gd name="T36" fmla="*/ 2147483647 w 41"/>
                <a:gd name="T37" fmla="*/ 2147483647 h 30"/>
                <a:gd name="T38" fmla="*/ 2147483647 w 41"/>
                <a:gd name="T39" fmla="*/ 2147483647 h 30"/>
                <a:gd name="T40" fmla="*/ 2147483647 w 41"/>
                <a:gd name="T41" fmla="*/ 2147483647 h 30"/>
                <a:gd name="T42" fmla="*/ 2147483647 w 41"/>
                <a:gd name="T43" fmla="*/ 2145580515 h 30"/>
                <a:gd name="T44" fmla="*/ 2147483647 w 41"/>
                <a:gd name="T45" fmla="*/ 2147483647 h 30"/>
                <a:gd name="T46" fmla="*/ 2147483647 w 41"/>
                <a:gd name="T47" fmla="*/ 2147483647 h 30"/>
                <a:gd name="T48" fmla="*/ 2147483647 w 41"/>
                <a:gd name="T49" fmla="*/ 2147483647 h 30"/>
                <a:gd name="T50" fmla="*/ 2147483647 w 41"/>
                <a:gd name="T51" fmla="*/ 0 h 30"/>
                <a:gd name="T52" fmla="*/ 2147483647 w 41"/>
                <a:gd name="T53" fmla="*/ 2147483647 h 30"/>
                <a:gd name="T54" fmla="*/ 2147483647 w 41"/>
                <a:gd name="T55" fmla="*/ 2147483647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1"/>
                <a:gd name="T85" fmla="*/ 0 h 30"/>
                <a:gd name="T86" fmla="*/ 41 w 41"/>
                <a:gd name="T87" fmla="*/ 30 h 3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1" h="30">
                  <a:moveTo>
                    <a:pt x="19" y="22"/>
                  </a:moveTo>
                  <a:cubicBezTo>
                    <a:pt x="19" y="23"/>
                    <a:pt x="18" y="23"/>
                    <a:pt x="18" y="23"/>
                  </a:cubicBezTo>
                  <a:cubicBezTo>
                    <a:pt x="17" y="21"/>
                    <a:pt x="14" y="20"/>
                    <a:pt x="13" y="18"/>
                  </a:cubicBezTo>
                  <a:lnTo>
                    <a:pt x="12" y="17"/>
                  </a:lnTo>
                  <a:cubicBezTo>
                    <a:pt x="14" y="20"/>
                    <a:pt x="15" y="23"/>
                    <a:pt x="17" y="25"/>
                  </a:cubicBezTo>
                  <a:cubicBezTo>
                    <a:pt x="18" y="26"/>
                    <a:pt x="17" y="26"/>
                    <a:pt x="17" y="26"/>
                  </a:cubicBezTo>
                  <a:lnTo>
                    <a:pt x="16" y="26"/>
                  </a:lnTo>
                  <a:cubicBezTo>
                    <a:pt x="10" y="26"/>
                    <a:pt x="5" y="25"/>
                    <a:pt x="0" y="26"/>
                  </a:cubicBezTo>
                  <a:cubicBezTo>
                    <a:pt x="8" y="28"/>
                    <a:pt x="15" y="27"/>
                    <a:pt x="22" y="28"/>
                  </a:cubicBezTo>
                  <a:cubicBezTo>
                    <a:pt x="28" y="29"/>
                    <a:pt x="35" y="30"/>
                    <a:pt x="41" y="30"/>
                  </a:cubicBezTo>
                  <a:cubicBezTo>
                    <a:pt x="36" y="29"/>
                    <a:pt x="31" y="29"/>
                    <a:pt x="26" y="27"/>
                  </a:cubicBezTo>
                  <a:cubicBezTo>
                    <a:pt x="26" y="25"/>
                    <a:pt x="28" y="24"/>
                    <a:pt x="29" y="23"/>
                  </a:cubicBezTo>
                  <a:cubicBezTo>
                    <a:pt x="28" y="23"/>
                    <a:pt x="26" y="25"/>
                    <a:pt x="25" y="23"/>
                  </a:cubicBezTo>
                  <a:cubicBezTo>
                    <a:pt x="27" y="18"/>
                    <a:pt x="30" y="13"/>
                    <a:pt x="32" y="8"/>
                  </a:cubicBezTo>
                  <a:cubicBezTo>
                    <a:pt x="29" y="12"/>
                    <a:pt x="26" y="16"/>
                    <a:pt x="24" y="20"/>
                  </a:cubicBezTo>
                  <a:cubicBezTo>
                    <a:pt x="23" y="20"/>
                    <a:pt x="23" y="22"/>
                    <a:pt x="21" y="21"/>
                  </a:cubicBezTo>
                  <a:cubicBezTo>
                    <a:pt x="21" y="20"/>
                    <a:pt x="22" y="19"/>
                    <a:pt x="22" y="18"/>
                  </a:cubicBezTo>
                  <a:cubicBezTo>
                    <a:pt x="22" y="12"/>
                    <a:pt x="22" y="7"/>
                    <a:pt x="22" y="0"/>
                  </a:cubicBezTo>
                  <a:cubicBezTo>
                    <a:pt x="22" y="8"/>
                    <a:pt x="20" y="15"/>
                    <a:pt x="19" y="22"/>
                  </a:cubicBezTo>
                  <a:close/>
                </a:path>
              </a:pathLst>
            </a:custGeom>
            <a:solidFill>
              <a:srgbClr val="F46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30" name="Freeform 310">
              <a:extLst>
                <a:ext uri="{FF2B5EF4-FFF2-40B4-BE49-F238E27FC236}">
                  <a16:creationId xmlns:a16="http://schemas.microsoft.com/office/drawing/2014/main" id="{CE19AB0C-6944-46AC-136C-6409E4B3E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513" y="611188"/>
              <a:ext cx="503238" cy="330200"/>
            </a:xfrm>
            <a:custGeom>
              <a:avLst/>
              <a:gdLst>
                <a:gd name="T0" fmla="*/ 2147483647 w 67"/>
                <a:gd name="T1" fmla="*/ 506864563 h 44"/>
                <a:gd name="T2" fmla="*/ 507737101 w 67"/>
                <a:gd name="T3" fmla="*/ 2147483647 h 44"/>
                <a:gd name="T4" fmla="*/ 1071889410 w 67"/>
                <a:gd name="T5" fmla="*/ 2147483647 h 44"/>
                <a:gd name="T6" fmla="*/ 1579626277 w 67"/>
                <a:gd name="T7" fmla="*/ 2147483647 h 44"/>
                <a:gd name="T8" fmla="*/ 1579626277 w 67"/>
                <a:gd name="T9" fmla="*/ 2147483647 h 44"/>
                <a:gd name="T10" fmla="*/ 1861702314 w 67"/>
                <a:gd name="T11" fmla="*/ 2147483647 h 44"/>
                <a:gd name="T12" fmla="*/ 2147483647 w 67"/>
                <a:gd name="T13" fmla="*/ 2147483647 h 44"/>
                <a:gd name="T14" fmla="*/ 2147483647 w 67"/>
                <a:gd name="T15" fmla="*/ 2147483647 h 44"/>
                <a:gd name="T16" fmla="*/ 2147483647 w 67"/>
                <a:gd name="T17" fmla="*/ 2147483647 h 44"/>
                <a:gd name="T18" fmla="*/ 2147483647 w 67"/>
                <a:gd name="T19" fmla="*/ 2147483647 h 44"/>
                <a:gd name="T20" fmla="*/ 2147483647 w 67"/>
                <a:gd name="T21" fmla="*/ 2147483647 h 44"/>
                <a:gd name="T22" fmla="*/ 2147483647 w 67"/>
                <a:gd name="T23" fmla="*/ 2147483647 h 44"/>
                <a:gd name="T24" fmla="*/ 2147483647 w 67"/>
                <a:gd name="T25" fmla="*/ 2147483647 h 44"/>
                <a:gd name="T26" fmla="*/ 2147483647 w 67"/>
                <a:gd name="T27" fmla="*/ 2147483647 h 44"/>
                <a:gd name="T28" fmla="*/ 2147483647 w 67"/>
                <a:gd name="T29" fmla="*/ 2147483647 h 44"/>
                <a:gd name="T30" fmla="*/ 2147483647 w 67"/>
                <a:gd name="T31" fmla="*/ 2147483647 h 44"/>
                <a:gd name="T32" fmla="*/ 2147483647 w 67"/>
                <a:gd name="T33" fmla="*/ 2147483647 h 44"/>
                <a:gd name="T34" fmla="*/ 2147483647 w 67"/>
                <a:gd name="T35" fmla="*/ 2147483647 h 44"/>
                <a:gd name="T36" fmla="*/ 2147483647 w 67"/>
                <a:gd name="T37" fmla="*/ 2147483647 h 44"/>
                <a:gd name="T38" fmla="*/ 2147483647 w 67"/>
                <a:gd name="T39" fmla="*/ 2147483647 h 44"/>
                <a:gd name="T40" fmla="*/ 2143786331 w 67"/>
                <a:gd name="T41" fmla="*/ 2147483647 h 44"/>
                <a:gd name="T42" fmla="*/ 2147483647 w 67"/>
                <a:gd name="T43" fmla="*/ 2147483647 h 44"/>
                <a:gd name="T44" fmla="*/ 2147483647 w 67"/>
                <a:gd name="T45" fmla="*/ 2147483647 h 44"/>
                <a:gd name="T46" fmla="*/ 2147483647 w 67"/>
                <a:gd name="T47" fmla="*/ 2147483647 h 44"/>
                <a:gd name="T48" fmla="*/ 2147483647 w 67"/>
                <a:gd name="T49" fmla="*/ 2147483647 h 44"/>
                <a:gd name="T50" fmla="*/ 2147483647 w 67"/>
                <a:gd name="T51" fmla="*/ 2147483647 h 44"/>
                <a:gd name="T52" fmla="*/ 2147483647 w 67"/>
                <a:gd name="T53" fmla="*/ 2147483647 h 44"/>
                <a:gd name="T54" fmla="*/ 2147483647 w 67"/>
                <a:gd name="T55" fmla="*/ 2147483647 h 44"/>
                <a:gd name="T56" fmla="*/ 2147483647 w 67"/>
                <a:gd name="T57" fmla="*/ 2147483647 h 44"/>
                <a:gd name="T58" fmla="*/ 2147483647 w 67"/>
                <a:gd name="T59" fmla="*/ 2147483647 h 44"/>
                <a:gd name="T60" fmla="*/ 2147483647 w 67"/>
                <a:gd name="T61" fmla="*/ 2147483647 h 44"/>
                <a:gd name="T62" fmla="*/ 2147483647 w 67"/>
                <a:gd name="T63" fmla="*/ 2147483647 h 44"/>
                <a:gd name="T64" fmla="*/ 2147483647 w 67"/>
                <a:gd name="T65" fmla="*/ 2147483647 h 44"/>
                <a:gd name="T66" fmla="*/ 2147483647 w 67"/>
                <a:gd name="T67" fmla="*/ 2147483647 h 44"/>
                <a:gd name="T68" fmla="*/ 2147483647 w 67"/>
                <a:gd name="T69" fmla="*/ 2147483647 h 44"/>
                <a:gd name="T70" fmla="*/ 2147483647 w 67"/>
                <a:gd name="T71" fmla="*/ 2147483647 h 44"/>
                <a:gd name="T72" fmla="*/ 2147483647 w 67"/>
                <a:gd name="T73" fmla="*/ 2147483647 h 44"/>
                <a:gd name="T74" fmla="*/ 2147483647 w 67"/>
                <a:gd name="T75" fmla="*/ 2147483647 h 44"/>
                <a:gd name="T76" fmla="*/ 2147483647 w 67"/>
                <a:gd name="T77" fmla="*/ 2147483647 h 44"/>
                <a:gd name="T78" fmla="*/ 2147483647 w 67"/>
                <a:gd name="T79" fmla="*/ 2147483647 h 44"/>
                <a:gd name="T80" fmla="*/ 2147483647 w 67"/>
                <a:gd name="T81" fmla="*/ 2147483647 h 44"/>
                <a:gd name="T82" fmla="*/ 2147483647 w 67"/>
                <a:gd name="T83" fmla="*/ 788457525 h 44"/>
                <a:gd name="T84" fmla="*/ 2147483647 w 67"/>
                <a:gd name="T85" fmla="*/ 1351636178 h 44"/>
                <a:gd name="T86" fmla="*/ 2147483647 w 67"/>
                <a:gd name="T87" fmla="*/ 0 h 44"/>
                <a:gd name="T88" fmla="*/ 2147483647 w 67"/>
                <a:gd name="T89" fmla="*/ 506864563 h 44"/>
                <a:gd name="T90" fmla="*/ 2147483647 w 67"/>
                <a:gd name="T91" fmla="*/ 506864563 h 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7"/>
                <a:gd name="T139" fmla="*/ 0 h 44"/>
                <a:gd name="T140" fmla="*/ 67 w 67"/>
                <a:gd name="T141" fmla="*/ 44 h 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7" h="44">
                  <a:moveTo>
                    <a:pt x="17" y="2"/>
                  </a:moveTo>
                  <a:cubicBezTo>
                    <a:pt x="10" y="4"/>
                    <a:pt x="4" y="10"/>
                    <a:pt x="2" y="18"/>
                  </a:cubicBezTo>
                  <a:cubicBezTo>
                    <a:pt x="0" y="24"/>
                    <a:pt x="3" y="28"/>
                    <a:pt x="4" y="34"/>
                  </a:cubicBezTo>
                  <a:cubicBezTo>
                    <a:pt x="5" y="36"/>
                    <a:pt x="6" y="38"/>
                    <a:pt x="6" y="40"/>
                  </a:cubicBezTo>
                  <a:lnTo>
                    <a:pt x="7" y="40"/>
                  </a:lnTo>
                  <a:lnTo>
                    <a:pt x="17" y="40"/>
                  </a:lnTo>
                  <a:lnTo>
                    <a:pt x="18" y="40"/>
                  </a:lnTo>
                  <a:cubicBezTo>
                    <a:pt x="18" y="40"/>
                    <a:pt x="18" y="41"/>
                    <a:pt x="18" y="40"/>
                  </a:cubicBezTo>
                  <a:cubicBezTo>
                    <a:pt x="18" y="39"/>
                    <a:pt x="17" y="38"/>
                    <a:pt x="16" y="37"/>
                  </a:cubicBezTo>
                  <a:cubicBezTo>
                    <a:pt x="15" y="36"/>
                    <a:pt x="14" y="37"/>
                    <a:pt x="14" y="36"/>
                  </a:cubicBezTo>
                  <a:cubicBezTo>
                    <a:pt x="14" y="36"/>
                    <a:pt x="15" y="35"/>
                    <a:pt x="16" y="35"/>
                  </a:cubicBezTo>
                  <a:cubicBezTo>
                    <a:pt x="18" y="36"/>
                    <a:pt x="19" y="38"/>
                    <a:pt x="20" y="40"/>
                  </a:cubicBezTo>
                  <a:cubicBezTo>
                    <a:pt x="20" y="38"/>
                    <a:pt x="19" y="36"/>
                    <a:pt x="18" y="34"/>
                  </a:cubicBezTo>
                  <a:cubicBezTo>
                    <a:pt x="15" y="33"/>
                    <a:pt x="13" y="34"/>
                    <a:pt x="11" y="36"/>
                  </a:cubicBezTo>
                  <a:cubicBezTo>
                    <a:pt x="11" y="36"/>
                    <a:pt x="10" y="37"/>
                    <a:pt x="10" y="37"/>
                  </a:cubicBezTo>
                  <a:cubicBezTo>
                    <a:pt x="9" y="37"/>
                    <a:pt x="9" y="36"/>
                    <a:pt x="8" y="35"/>
                  </a:cubicBezTo>
                  <a:cubicBezTo>
                    <a:pt x="7" y="32"/>
                    <a:pt x="8" y="30"/>
                    <a:pt x="10" y="28"/>
                  </a:cubicBezTo>
                  <a:cubicBezTo>
                    <a:pt x="11" y="27"/>
                    <a:pt x="12" y="27"/>
                    <a:pt x="13" y="27"/>
                  </a:cubicBezTo>
                  <a:cubicBezTo>
                    <a:pt x="17" y="28"/>
                    <a:pt x="18" y="32"/>
                    <a:pt x="20" y="36"/>
                  </a:cubicBezTo>
                  <a:cubicBezTo>
                    <a:pt x="20" y="37"/>
                    <a:pt x="21" y="39"/>
                    <a:pt x="21" y="41"/>
                  </a:cubicBezTo>
                  <a:cubicBezTo>
                    <a:pt x="25" y="39"/>
                    <a:pt x="28" y="40"/>
                    <a:pt x="31" y="41"/>
                  </a:cubicBezTo>
                  <a:cubicBezTo>
                    <a:pt x="32" y="41"/>
                    <a:pt x="32" y="40"/>
                    <a:pt x="32" y="40"/>
                  </a:cubicBezTo>
                  <a:lnTo>
                    <a:pt x="34" y="40"/>
                  </a:lnTo>
                  <a:cubicBezTo>
                    <a:pt x="35" y="38"/>
                    <a:pt x="38" y="36"/>
                    <a:pt x="40" y="35"/>
                  </a:cubicBezTo>
                  <a:cubicBezTo>
                    <a:pt x="43" y="35"/>
                    <a:pt x="45" y="36"/>
                    <a:pt x="46" y="39"/>
                  </a:cubicBezTo>
                  <a:lnTo>
                    <a:pt x="46" y="42"/>
                  </a:lnTo>
                  <a:cubicBezTo>
                    <a:pt x="51" y="42"/>
                    <a:pt x="56" y="42"/>
                    <a:pt x="61" y="43"/>
                  </a:cubicBezTo>
                  <a:cubicBezTo>
                    <a:pt x="63" y="42"/>
                    <a:pt x="66" y="44"/>
                    <a:pt x="67" y="40"/>
                  </a:cubicBezTo>
                  <a:cubicBezTo>
                    <a:pt x="66" y="38"/>
                    <a:pt x="64" y="37"/>
                    <a:pt x="61" y="37"/>
                  </a:cubicBezTo>
                  <a:cubicBezTo>
                    <a:pt x="60" y="35"/>
                    <a:pt x="63" y="33"/>
                    <a:pt x="64" y="31"/>
                  </a:cubicBezTo>
                  <a:cubicBezTo>
                    <a:pt x="66" y="30"/>
                    <a:pt x="65" y="28"/>
                    <a:pt x="67" y="27"/>
                  </a:cubicBezTo>
                  <a:cubicBezTo>
                    <a:pt x="66" y="25"/>
                    <a:pt x="66" y="23"/>
                    <a:pt x="65" y="22"/>
                  </a:cubicBezTo>
                  <a:cubicBezTo>
                    <a:pt x="64" y="13"/>
                    <a:pt x="57" y="5"/>
                    <a:pt x="48" y="3"/>
                  </a:cubicBezTo>
                  <a:cubicBezTo>
                    <a:pt x="41" y="1"/>
                    <a:pt x="37" y="6"/>
                    <a:pt x="30" y="5"/>
                  </a:cubicBezTo>
                  <a:cubicBezTo>
                    <a:pt x="26" y="4"/>
                    <a:pt x="23" y="3"/>
                    <a:pt x="21" y="0"/>
                  </a:cubicBezTo>
                  <a:cubicBezTo>
                    <a:pt x="19" y="0"/>
                    <a:pt x="18" y="1"/>
                    <a:pt x="17" y="2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31" name="Freeform 311">
              <a:extLst>
                <a:ext uri="{FF2B5EF4-FFF2-40B4-BE49-F238E27FC236}">
                  <a16:creationId xmlns:a16="http://schemas.microsoft.com/office/drawing/2014/main" id="{58CEB6EC-8584-4796-D4C2-D4ABDB1BC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8863" y="669925"/>
              <a:ext cx="60325" cy="76200"/>
            </a:xfrm>
            <a:custGeom>
              <a:avLst/>
              <a:gdLst>
                <a:gd name="T0" fmla="*/ 1080360381 w 8"/>
                <a:gd name="T1" fmla="*/ 1103223655 h 10"/>
                <a:gd name="T2" fmla="*/ 0 w 8"/>
                <a:gd name="T3" fmla="*/ 812901528 h 10"/>
                <a:gd name="T4" fmla="*/ 0 w 8"/>
                <a:gd name="T5" fmla="*/ 812901528 h 10"/>
                <a:gd name="T6" fmla="*/ 0 w 8"/>
                <a:gd name="T7" fmla="*/ 812901528 h 10"/>
                <a:gd name="T8" fmla="*/ 0 w 8"/>
                <a:gd name="T9" fmla="*/ 812901528 h 10"/>
                <a:gd name="T10" fmla="*/ 796056097 w 8"/>
                <a:gd name="T11" fmla="*/ 1393545545 h 10"/>
                <a:gd name="T12" fmla="*/ 284304167 w 8"/>
                <a:gd name="T13" fmla="*/ 1683867434 h 10"/>
                <a:gd name="T14" fmla="*/ 796056097 w 8"/>
                <a:gd name="T15" fmla="*/ 1974189323 h 10"/>
                <a:gd name="T16" fmla="*/ 568608333 w 8"/>
                <a:gd name="T17" fmla="*/ 2147483647 h 10"/>
                <a:gd name="T18" fmla="*/ 796056097 w 8"/>
                <a:gd name="T19" fmla="*/ 2147483647 h 10"/>
                <a:gd name="T20" fmla="*/ 1080360381 w 8"/>
                <a:gd name="T21" fmla="*/ 2147483647 h 10"/>
                <a:gd name="T22" fmla="*/ 1080360381 w 8"/>
                <a:gd name="T23" fmla="*/ 2147483647 h 10"/>
                <a:gd name="T24" fmla="*/ 1080360381 w 8"/>
                <a:gd name="T25" fmla="*/ 2147483647 h 10"/>
                <a:gd name="T26" fmla="*/ 1080360381 w 8"/>
                <a:gd name="T27" fmla="*/ 2147483647 h 10"/>
                <a:gd name="T28" fmla="*/ 1080360381 w 8"/>
                <a:gd name="T29" fmla="*/ 1683867434 h 10"/>
                <a:gd name="T30" fmla="*/ 1592104653 w 8"/>
                <a:gd name="T31" fmla="*/ 1974189323 h 10"/>
                <a:gd name="T32" fmla="*/ 2147483647 w 8"/>
                <a:gd name="T33" fmla="*/ 1974189323 h 10"/>
                <a:gd name="T34" fmla="*/ 1592104653 w 8"/>
                <a:gd name="T35" fmla="*/ 1393545545 h 10"/>
                <a:gd name="T36" fmla="*/ 2147483647 w 8"/>
                <a:gd name="T37" fmla="*/ 812901528 h 10"/>
                <a:gd name="T38" fmla="*/ 1364664430 w 8"/>
                <a:gd name="T39" fmla="*/ 1103223655 h 10"/>
                <a:gd name="T40" fmla="*/ 1876416242 w 8"/>
                <a:gd name="T41" fmla="*/ 290322008 h 10"/>
                <a:gd name="T42" fmla="*/ 1080360381 w 8"/>
                <a:gd name="T43" fmla="*/ 1103223655 h 10"/>
                <a:gd name="T44" fmla="*/ 1080360381 w 8"/>
                <a:gd name="T45" fmla="*/ 0 h 10"/>
                <a:gd name="T46" fmla="*/ 1080360381 w 8"/>
                <a:gd name="T47" fmla="*/ 1103223655 h 10"/>
                <a:gd name="T48" fmla="*/ 1080360381 w 8"/>
                <a:gd name="T49" fmla="*/ 1103223655 h 1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"/>
                <a:gd name="T76" fmla="*/ 0 h 10"/>
                <a:gd name="T77" fmla="*/ 8 w 8"/>
                <a:gd name="T78" fmla="*/ 10 h 1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" h="10">
                  <a:moveTo>
                    <a:pt x="4" y="4"/>
                  </a:moveTo>
                  <a:cubicBezTo>
                    <a:pt x="3" y="4"/>
                    <a:pt x="1" y="3"/>
                    <a:pt x="0" y="3"/>
                  </a:cubicBezTo>
                  <a:cubicBezTo>
                    <a:pt x="1" y="4"/>
                    <a:pt x="2" y="5"/>
                    <a:pt x="3" y="5"/>
                  </a:cubicBezTo>
                  <a:cubicBezTo>
                    <a:pt x="3" y="6"/>
                    <a:pt x="1" y="6"/>
                    <a:pt x="1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3" y="8"/>
                    <a:pt x="1" y="9"/>
                    <a:pt x="2" y="10"/>
                  </a:cubicBezTo>
                  <a:cubicBezTo>
                    <a:pt x="3" y="10"/>
                    <a:pt x="3" y="9"/>
                    <a:pt x="3" y="8"/>
                  </a:cubicBezTo>
                  <a:cubicBezTo>
                    <a:pt x="3" y="9"/>
                    <a:pt x="4" y="9"/>
                    <a:pt x="4" y="10"/>
                  </a:cubicBezTo>
                  <a:cubicBezTo>
                    <a:pt x="5" y="9"/>
                    <a:pt x="4" y="7"/>
                    <a:pt x="4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6" y="7"/>
                    <a:pt x="7" y="8"/>
                    <a:pt x="8" y="7"/>
                  </a:cubicBezTo>
                  <a:cubicBezTo>
                    <a:pt x="8" y="6"/>
                    <a:pt x="6" y="6"/>
                    <a:pt x="6" y="5"/>
                  </a:cubicBezTo>
                  <a:cubicBezTo>
                    <a:pt x="6" y="5"/>
                    <a:pt x="8" y="4"/>
                    <a:pt x="8" y="3"/>
                  </a:cubicBezTo>
                  <a:cubicBezTo>
                    <a:pt x="7" y="3"/>
                    <a:pt x="6" y="4"/>
                    <a:pt x="5" y="4"/>
                  </a:cubicBezTo>
                  <a:cubicBezTo>
                    <a:pt x="6" y="3"/>
                    <a:pt x="6" y="2"/>
                    <a:pt x="7" y="1"/>
                  </a:cubicBezTo>
                  <a:cubicBezTo>
                    <a:pt x="6" y="1"/>
                    <a:pt x="6" y="3"/>
                    <a:pt x="4" y="4"/>
                  </a:cubicBezTo>
                  <a:cubicBezTo>
                    <a:pt x="4" y="2"/>
                    <a:pt x="4" y="1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lose/>
                </a:path>
              </a:pathLst>
            </a:custGeom>
            <a:solidFill>
              <a:srgbClr val="8A23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32" name="Freeform 312">
              <a:extLst>
                <a:ext uri="{FF2B5EF4-FFF2-40B4-BE49-F238E27FC236}">
                  <a16:creationId xmlns:a16="http://schemas.microsoft.com/office/drawing/2014/main" id="{5F0BAC27-323F-BB70-1F39-25B976CAE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775" y="730250"/>
              <a:ext cx="82550" cy="106362"/>
            </a:xfrm>
            <a:custGeom>
              <a:avLst/>
              <a:gdLst>
                <a:gd name="T0" fmla="*/ 0 w 11"/>
                <a:gd name="T1" fmla="*/ 0 h 14"/>
                <a:gd name="T2" fmla="*/ 2140093937 w 11"/>
                <a:gd name="T3" fmla="*/ 2147483647 h 14"/>
                <a:gd name="T4" fmla="*/ 2147483647 w 11"/>
                <a:gd name="T5" fmla="*/ 2147483647 h 14"/>
                <a:gd name="T6" fmla="*/ 2147483647 w 11"/>
                <a:gd name="T7" fmla="*/ 2147483647 h 14"/>
                <a:gd name="T8" fmla="*/ 2147483647 w 11"/>
                <a:gd name="T9" fmla="*/ 2147483647 h 14"/>
                <a:gd name="T10" fmla="*/ 2147483647 w 11"/>
                <a:gd name="T11" fmla="*/ 2147483647 h 14"/>
                <a:gd name="T12" fmla="*/ 2147483647 w 11"/>
                <a:gd name="T13" fmla="*/ 2147483647 h 14"/>
                <a:gd name="T14" fmla="*/ 2147483647 w 11"/>
                <a:gd name="T15" fmla="*/ 2147483647 h 14"/>
                <a:gd name="T16" fmla="*/ 2147483647 w 11"/>
                <a:gd name="T17" fmla="*/ 2147483647 h 14"/>
                <a:gd name="T18" fmla="*/ 2147483647 w 11"/>
                <a:gd name="T19" fmla="*/ 2147483647 h 14"/>
                <a:gd name="T20" fmla="*/ 1351636178 w 11"/>
                <a:gd name="T21" fmla="*/ 577188668 h 14"/>
                <a:gd name="T22" fmla="*/ 0 w 11"/>
                <a:gd name="T23" fmla="*/ 0 h 14"/>
                <a:gd name="T24" fmla="*/ 0 w 11"/>
                <a:gd name="T25" fmla="*/ 0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"/>
                <a:gd name="T40" fmla="*/ 0 h 14"/>
                <a:gd name="T41" fmla="*/ 11 w 11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" h="14">
                  <a:moveTo>
                    <a:pt x="0" y="0"/>
                  </a:moveTo>
                  <a:cubicBezTo>
                    <a:pt x="3" y="1"/>
                    <a:pt x="7" y="4"/>
                    <a:pt x="8" y="8"/>
                  </a:cubicBezTo>
                  <a:cubicBezTo>
                    <a:pt x="9" y="10"/>
                    <a:pt x="9" y="12"/>
                    <a:pt x="10" y="14"/>
                  </a:cubicBezTo>
                  <a:lnTo>
                    <a:pt x="11" y="14"/>
                  </a:lnTo>
                  <a:cubicBezTo>
                    <a:pt x="11" y="11"/>
                    <a:pt x="10" y="10"/>
                    <a:pt x="9" y="8"/>
                  </a:cubicBezTo>
                  <a:cubicBezTo>
                    <a:pt x="9" y="6"/>
                    <a:pt x="7" y="4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33" name="Freeform 313">
              <a:extLst>
                <a:ext uri="{FF2B5EF4-FFF2-40B4-BE49-F238E27FC236}">
                  <a16:creationId xmlns:a16="http://schemas.microsoft.com/office/drawing/2014/main" id="{50FCC18E-65E4-B2D4-40BC-1779C880D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0" y="806450"/>
              <a:ext cx="158750" cy="165100"/>
            </a:xfrm>
            <a:custGeom>
              <a:avLst/>
              <a:gdLst>
                <a:gd name="T0" fmla="*/ 1657244037 w 21"/>
                <a:gd name="T1" fmla="*/ 506864563 h 22"/>
                <a:gd name="T2" fmla="*/ 1085782042 w 21"/>
                <a:gd name="T3" fmla="*/ 1351636178 h 22"/>
                <a:gd name="T4" fmla="*/ 0 w 21"/>
                <a:gd name="T5" fmla="*/ 2147483647 h 22"/>
                <a:gd name="T6" fmla="*/ 800047029 w 21"/>
                <a:gd name="T7" fmla="*/ 2147483647 h 22"/>
                <a:gd name="T8" fmla="*/ 1657244037 w 21"/>
                <a:gd name="T9" fmla="*/ 2147483647 h 22"/>
                <a:gd name="T10" fmla="*/ 2147483647 w 21"/>
                <a:gd name="T11" fmla="*/ 2147483647 h 22"/>
                <a:gd name="T12" fmla="*/ 2147483647 w 21"/>
                <a:gd name="T13" fmla="*/ 2147483647 h 22"/>
                <a:gd name="T14" fmla="*/ 2147483647 w 21"/>
                <a:gd name="T15" fmla="*/ 2147483647 h 22"/>
                <a:gd name="T16" fmla="*/ 2147483647 w 21"/>
                <a:gd name="T17" fmla="*/ 788457525 h 22"/>
                <a:gd name="T18" fmla="*/ 2147483647 w 21"/>
                <a:gd name="T19" fmla="*/ 0 h 22"/>
                <a:gd name="T20" fmla="*/ 1657244037 w 21"/>
                <a:gd name="T21" fmla="*/ 506864563 h 22"/>
                <a:gd name="T22" fmla="*/ 1657244037 w 21"/>
                <a:gd name="T23" fmla="*/ 506864563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"/>
                <a:gd name="T37" fmla="*/ 0 h 22"/>
                <a:gd name="T38" fmla="*/ 21 w 21"/>
                <a:gd name="T39" fmla="*/ 22 h 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" h="22">
                  <a:moveTo>
                    <a:pt x="6" y="2"/>
                  </a:moveTo>
                  <a:cubicBezTo>
                    <a:pt x="4" y="2"/>
                    <a:pt x="7" y="6"/>
                    <a:pt x="4" y="5"/>
                  </a:cubicBezTo>
                  <a:cubicBezTo>
                    <a:pt x="2" y="6"/>
                    <a:pt x="1" y="8"/>
                    <a:pt x="0" y="10"/>
                  </a:cubicBezTo>
                  <a:cubicBezTo>
                    <a:pt x="1" y="10"/>
                    <a:pt x="2" y="10"/>
                    <a:pt x="3" y="10"/>
                  </a:cubicBezTo>
                  <a:cubicBezTo>
                    <a:pt x="4" y="11"/>
                    <a:pt x="6" y="12"/>
                    <a:pt x="6" y="14"/>
                  </a:cubicBezTo>
                  <a:cubicBezTo>
                    <a:pt x="9" y="13"/>
                    <a:pt x="12" y="15"/>
                    <a:pt x="14" y="18"/>
                  </a:cubicBezTo>
                  <a:cubicBezTo>
                    <a:pt x="14" y="19"/>
                    <a:pt x="15" y="20"/>
                    <a:pt x="16" y="22"/>
                  </a:cubicBezTo>
                  <a:cubicBezTo>
                    <a:pt x="18" y="22"/>
                    <a:pt x="18" y="19"/>
                    <a:pt x="19" y="17"/>
                  </a:cubicBezTo>
                  <a:cubicBezTo>
                    <a:pt x="21" y="12"/>
                    <a:pt x="19" y="7"/>
                    <a:pt x="16" y="3"/>
                  </a:cubicBezTo>
                  <a:cubicBezTo>
                    <a:pt x="14" y="1"/>
                    <a:pt x="11" y="0"/>
                    <a:pt x="8" y="0"/>
                  </a:cubicBezTo>
                  <a:cubicBezTo>
                    <a:pt x="8" y="1"/>
                    <a:pt x="7" y="1"/>
                    <a:pt x="6" y="2"/>
                  </a:cubicBezTo>
                  <a:close/>
                </a:path>
              </a:pathLst>
            </a:custGeom>
            <a:solidFill>
              <a:srgbClr val="282D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34" name="Freeform 314">
              <a:extLst>
                <a:ext uri="{FF2B5EF4-FFF2-40B4-BE49-F238E27FC236}">
                  <a16:creationId xmlns:a16="http://schemas.microsoft.com/office/drawing/2014/main" id="{87C6E0DD-23A8-E63A-2B92-F7AE0D6B7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4000" y="812800"/>
              <a:ext cx="134938" cy="90487"/>
            </a:xfrm>
            <a:custGeom>
              <a:avLst/>
              <a:gdLst>
                <a:gd name="T0" fmla="*/ 505785127 w 18"/>
                <a:gd name="T1" fmla="*/ 1080347043 h 12"/>
                <a:gd name="T2" fmla="*/ 0 w 18"/>
                <a:gd name="T3" fmla="*/ 2147483647 h 12"/>
                <a:gd name="T4" fmla="*/ 1067771907 w 18"/>
                <a:gd name="T5" fmla="*/ 2147483647 h 12"/>
                <a:gd name="T6" fmla="*/ 1854542575 w 18"/>
                <a:gd name="T7" fmla="*/ 2147483647 h 12"/>
                <a:gd name="T8" fmla="*/ 2147483647 w 18"/>
                <a:gd name="T9" fmla="*/ 1364649566 h 12"/>
                <a:gd name="T10" fmla="*/ 2147483647 w 18"/>
                <a:gd name="T11" fmla="*/ 1080347043 h 12"/>
                <a:gd name="T12" fmla="*/ 2147483647 w 18"/>
                <a:gd name="T13" fmla="*/ 0 h 12"/>
                <a:gd name="T14" fmla="*/ 505785127 w 18"/>
                <a:gd name="T15" fmla="*/ 1080347043 h 12"/>
                <a:gd name="T16" fmla="*/ 505785127 w 18"/>
                <a:gd name="T17" fmla="*/ 1080347043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12"/>
                <a:gd name="T29" fmla="*/ 18 w 18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12">
                  <a:moveTo>
                    <a:pt x="2" y="4"/>
                  </a:moveTo>
                  <a:cubicBezTo>
                    <a:pt x="1" y="6"/>
                    <a:pt x="0" y="8"/>
                    <a:pt x="0" y="10"/>
                  </a:cubicBezTo>
                  <a:cubicBezTo>
                    <a:pt x="1" y="12"/>
                    <a:pt x="3" y="11"/>
                    <a:pt x="4" y="11"/>
                  </a:cubicBezTo>
                  <a:cubicBezTo>
                    <a:pt x="6" y="11"/>
                    <a:pt x="7" y="9"/>
                    <a:pt x="7" y="8"/>
                  </a:cubicBezTo>
                  <a:cubicBezTo>
                    <a:pt x="9" y="5"/>
                    <a:pt x="14" y="5"/>
                    <a:pt x="17" y="5"/>
                  </a:cubicBezTo>
                  <a:cubicBezTo>
                    <a:pt x="18" y="4"/>
                    <a:pt x="17" y="4"/>
                    <a:pt x="16" y="4"/>
                  </a:cubicBezTo>
                  <a:cubicBezTo>
                    <a:pt x="15" y="2"/>
                    <a:pt x="13" y="1"/>
                    <a:pt x="11" y="0"/>
                  </a:cubicBezTo>
                  <a:cubicBezTo>
                    <a:pt x="7" y="0"/>
                    <a:pt x="4" y="1"/>
                    <a:pt x="2" y="4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35" name="Freeform 315">
              <a:extLst>
                <a:ext uri="{FF2B5EF4-FFF2-40B4-BE49-F238E27FC236}">
                  <a16:creationId xmlns:a16="http://schemas.microsoft.com/office/drawing/2014/main" id="{566A875D-FAA3-4254-4F13-A79E81CE2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775" y="820738"/>
              <a:ext cx="58738" cy="52387"/>
            </a:xfrm>
            <a:custGeom>
              <a:avLst/>
              <a:gdLst>
                <a:gd name="T0" fmla="*/ 0 w 8"/>
                <a:gd name="T1" fmla="*/ 1344198134 h 7"/>
                <a:gd name="T2" fmla="*/ 269541326 w 8"/>
                <a:gd name="T3" fmla="*/ 1848265711 h 7"/>
                <a:gd name="T4" fmla="*/ 1994617628 w 8"/>
                <a:gd name="T5" fmla="*/ 1344198134 h 7"/>
                <a:gd name="T6" fmla="*/ 1024265872 w 8"/>
                <a:gd name="T7" fmla="*/ 0 h 7"/>
                <a:gd name="T8" fmla="*/ 0 w 8"/>
                <a:gd name="T9" fmla="*/ 1344198134 h 7"/>
                <a:gd name="T10" fmla="*/ 0 w 8"/>
                <a:gd name="T11" fmla="*/ 1344198134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7"/>
                <a:gd name="T20" fmla="*/ 8 w 8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7">
                  <a:moveTo>
                    <a:pt x="0" y="5"/>
                  </a:moveTo>
                  <a:cubicBezTo>
                    <a:pt x="0" y="5"/>
                    <a:pt x="0" y="6"/>
                    <a:pt x="1" y="7"/>
                  </a:cubicBezTo>
                  <a:cubicBezTo>
                    <a:pt x="2" y="5"/>
                    <a:pt x="6" y="4"/>
                    <a:pt x="8" y="5"/>
                  </a:cubicBezTo>
                  <a:cubicBezTo>
                    <a:pt x="8" y="3"/>
                    <a:pt x="6" y="1"/>
                    <a:pt x="4" y="0"/>
                  </a:cubicBezTo>
                  <a:cubicBezTo>
                    <a:pt x="2" y="0"/>
                    <a:pt x="1" y="3"/>
                    <a:pt x="0" y="5"/>
                  </a:cubicBezTo>
                  <a:close/>
                </a:path>
              </a:pathLst>
            </a:custGeom>
            <a:solidFill>
              <a:srgbClr val="282D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36" name="Freeform 316">
              <a:extLst>
                <a:ext uri="{FF2B5EF4-FFF2-40B4-BE49-F238E27FC236}">
                  <a16:creationId xmlns:a16="http://schemas.microsoft.com/office/drawing/2014/main" id="{783D311E-D493-9F3C-F7D2-C1D082017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250" y="820738"/>
              <a:ext cx="7938" cy="7937"/>
            </a:xfrm>
            <a:custGeom>
              <a:avLst/>
              <a:gdLst>
                <a:gd name="T0" fmla="*/ 315059194 w 1"/>
                <a:gd name="T1" fmla="*/ 314979819 h 1"/>
                <a:gd name="T2" fmla="*/ 0 w 1"/>
                <a:gd name="T3" fmla="*/ 0 h 1"/>
                <a:gd name="T4" fmla="*/ 0 w 1"/>
                <a:gd name="T5" fmla="*/ 0 h 1"/>
                <a:gd name="T6" fmla="*/ 315059194 w 1"/>
                <a:gd name="T7" fmla="*/ 314979819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37" name="Freeform 317">
              <a:extLst>
                <a:ext uri="{FF2B5EF4-FFF2-40B4-BE49-F238E27FC236}">
                  <a16:creationId xmlns:a16="http://schemas.microsoft.com/office/drawing/2014/main" id="{46FA6C1B-E664-0DDE-E58D-D79E0C38E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050" y="828675"/>
              <a:ext cx="90488" cy="382587"/>
            </a:xfrm>
            <a:custGeom>
              <a:avLst/>
              <a:gdLst>
                <a:gd name="T0" fmla="*/ 568619106 w 12"/>
                <a:gd name="T1" fmla="*/ 0 h 51"/>
                <a:gd name="T2" fmla="*/ 284305783 w 12"/>
                <a:gd name="T3" fmla="*/ 2147483647 h 51"/>
                <a:gd name="T4" fmla="*/ 1364679728 w 12"/>
                <a:gd name="T5" fmla="*/ 2147483647 h 51"/>
                <a:gd name="T6" fmla="*/ 1876434449 w 12"/>
                <a:gd name="T7" fmla="*/ 2147483647 h 51"/>
                <a:gd name="T8" fmla="*/ 1648985393 w 12"/>
                <a:gd name="T9" fmla="*/ 2147483647 h 51"/>
                <a:gd name="T10" fmla="*/ 1876434449 w 12"/>
                <a:gd name="T11" fmla="*/ 2147483647 h 51"/>
                <a:gd name="T12" fmla="*/ 0 w 12"/>
                <a:gd name="T13" fmla="*/ 2147483647 h 51"/>
                <a:gd name="T14" fmla="*/ 796060622 w 12"/>
                <a:gd name="T15" fmla="*/ 2147483647 h 51"/>
                <a:gd name="T16" fmla="*/ 1876434449 w 12"/>
                <a:gd name="T17" fmla="*/ 2147483647 h 51"/>
                <a:gd name="T18" fmla="*/ 2147483647 w 12"/>
                <a:gd name="T19" fmla="*/ 2147483647 h 51"/>
                <a:gd name="T20" fmla="*/ 2147483647 w 12"/>
                <a:gd name="T21" fmla="*/ 2147483647 h 51"/>
                <a:gd name="T22" fmla="*/ 2147483647 w 12"/>
                <a:gd name="T23" fmla="*/ 2147483647 h 51"/>
                <a:gd name="T24" fmla="*/ 2147483647 w 12"/>
                <a:gd name="T25" fmla="*/ 2147483647 h 51"/>
                <a:gd name="T26" fmla="*/ 2147483647 w 12"/>
                <a:gd name="T27" fmla="*/ 2147483647 h 51"/>
                <a:gd name="T28" fmla="*/ 2147483647 w 12"/>
                <a:gd name="T29" fmla="*/ 506477756 h 51"/>
                <a:gd name="T30" fmla="*/ 568619106 w 12"/>
                <a:gd name="T31" fmla="*/ 0 h 51"/>
                <a:gd name="T32" fmla="*/ 568619106 w 12"/>
                <a:gd name="T33" fmla="*/ 0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51"/>
                <a:gd name="T53" fmla="*/ 12 w 12"/>
                <a:gd name="T54" fmla="*/ 51 h 5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51">
                  <a:moveTo>
                    <a:pt x="2" y="0"/>
                  </a:moveTo>
                  <a:cubicBezTo>
                    <a:pt x="1" y="3"/>
                    <a:pt x="2" y="7"/>
                    <a:pt x="1" y="10"/>
                  </a:cubicBezTo>
                  <a:cubicBezTo>
                    <a:pt x="3" y="9"/>
                    <a:pt x="4" y="9"/>
                    <a:pt x="5" y="10"/>
                  </a:cubicBezTo>
                  <a:cubicBezTo>
                    <a:pt x="7" y="10"/>
                    <a:pt x="7" y="11"/>
                    <a:pt x="7" y="12"/>
                  </a:cubicBezTo>
                  <a:cubicBezTo>
                    <a:pt x="8" y="15"/>
                    <a:pt x="7" y="17"/>
                    <a:pt x="6" y="18"/>
                  </a:cubicBezTo>
                  <a:cubicBezTo>
                    <a:pt x="7" y="20"/>
                    <a:pt x="8" y="22"/>
                    <a:pt x="7" y="23"/>
                  </a:cubicBezTo>
                  <a:cubicBezTo>
                    <a:pt x="6" y="26"/>
                    <a:pt x="3" y="28"/>
                    <a:pt x="0" y="29"/>
                  </a:cubicBezTo>
                  <a:cubicBezTo>
                    <a:pt x="0" y="36"/>
                    <a:pt x="0" y="43"/>
                    <a:pt x="3" y="49"/>
                  </a:cubicBezTo>
                  <a:cubicBezTo>
                    <a:pt x="4" y="50"/>
                    <a:pt x="5" y="51"/>
                    <a:pt x="7" y="51"/>
                  </a:cubicBezTo>
                  <a:cubicBezTo>
                    <a:pt x="8" y="51"/>
                    <a:pt x="10" y="51"/>
                    <a:pt x="10" y="49"/>
                  </a:cubicBezTo>
                  <a:cubicBezTo>
                    <a:pt x="10" y="47"/>
                    <a:pt x="11" y="44"/>
                    <a:pt x="11" y="42"/>
                  </a:cubicBezTo>
                  <a:cubicBezTo>
                    <a:pt x="12" y="35"/>
                    <a:pt x="12" y="29"/>
                    <a:pt x="11" y="23"/>
                  </a:cubicBezTo>
                  <a:cubicBezTo>
                    <a:pt x="9" y="21"/>
                    <a:pt x="8" y="18"/>
                    <a:pt x="9" y="15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11" y="9"/>
                    <a:pt x="12" y="6"/>
                    <a:pt x="12" y="2"/>
                  </a:cubicBezTo>
                  <a:cubicBezTo>
                    <a:pt x="9" y="0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FDB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38" name="Freeform 318">
              <a:extLst>
                <a:ext uri="{FF2B5EF4-FFF2-40B4-BE49-F238E27FC236}">
                  <a16:creationId xmlns:a16="http://schemas.microsoft.com/office/drawing/2014/main" id="{9194500A-613E-F568-B623-5A1188CD6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875" y="820738"/>
              <a:ext cx="96838" cy="68262"/>
            </a:xfrm>
            <a:custGeom>
              <a:avLst/>
              <a:gdLst>
                <a:gd name="T0" fmla="*/ 277440905 w 13"/>
                <a:gd name="T1" fmla="*/ 1380651932 h 9"/>
                <a:gd name="T2" fmla="*/ 277440905 w 13"/>
                <a:gd name="T3" fmla="*/ 1093018739 h 9"/>
                <a:gd name="T4" fmla="*/ 277440905 w 13"/>
                <a:gd name="T5" fmla="*/ 1093018739 h 9"/>
                <a:gd name="T6" fmla="*/ 0 w 13"/>
                <a:gd name="T7" fmla="*/ 2147483647 h 9"/>
                <a:gd name="T8" fmla="*/ 776841890 w 13"/>
                <a:gd name="T9" fmla="*/ 2147483647 h 9"/>
                <a:gd name="T10" fmla="*/ 2108573272 w 13"/>
                <a:gd name="T11" fmla="*/ 1093018739 h 9"/>
                <a:gd name="T12" fmla="*/ 2147483647 w 13"/>
                <a:gd name="T13" fmla="*/ 805377726 h 9"/>
                <a:gd name="T14" fmla="*/ 2147483647 w 13"/>
                <a:gd name="T15" fmla="*/ 805377726 h 9"/>
                <a:gd name="T16" fmla="*/ 2147483647 w 13"/>
                <a:gd name="T17" fmla="*/ 805377726 h 9"/>
                <a:gd name="T18" fmla="*/ 2147483647 w 13"/>
                <a:gd name="T19" fmla="*/ 805377726 h 9"/>
                <a:gd name="T20" fmla="*/ 2147483647 w 13"/>
                <a:gd name="T21" fmla="*/ 287633311 h 9"/>
                <a:gd name="T22" fmla="*/ 277440905 w 13"/>
                <a:gd name="T23" fmla="*/ 1380651932 h 9"/>
                <a:gd name="T24" fmla="*/ 277440905 w 13"/>
                <a:gd name="T25" fmla="*/ 1380651932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9"/>
                <a:gd name="T41" fmla="*/ 13 w 13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9">
                  <a:moveTo>
                    <a:pt x="1" y="5"/>
                  </a:moveTo>
                  <a:lnTo>
                    <a:pt x="1" y="4"/>
                  </a:lnTo>
                  <a:cubicBezTo>
                    <a:pt x="0" y="6"/>
                    <a:pt x="0" y="7"/>
                    <a:pt x="0" y="9"/>
                  </a:cubicBezTo>
                  <a:cubicBezTo>
                    <a:pt x="1" y="9"/>
                    <a:pt x="2" y="9"/>
                    <a:pt x="3" y="8"/>
                  </a:cubicBezTo>
                  <a:cubicBezTo>
                    <a:pt x="4" y="7"/>
                    <a:pt x="6" y="4"/>
                    <a:pt x="8" y="4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4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13" y="2"/>
                    <a:pt x="11" y="1"/>
                    <a:pt x="10" y="1"/>
                  </a:cubicBezTo>
                  <a:cubicBezTo>
                    <a:pt x="7" y="0"/>
                    <a:pt x="3" y="2"/>
                    <a:pt x="1" y="5"/>
                  </a:cubicBezTo>
                  <a:close/>
                </a:path>
              </a:pathLst>
            </a:custGeom>
            <a:solidFill>
              <a:srgbClr val="282D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39" name="Freeform 319">
              <a:extLst>
                <a:ext uri="{FF2B5EF4-FFF2-40B4-BE49-F238E27FC236}">
                  <a16:creationId xmlns:a16="http://schemas.microsoft.com/office/drawing/2014/main" id="{861DCD11-F31C-EC10-B385-E09414840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925" y="828675"/>
              <a:ext cx="74613" cy="90487"/>
            </a:xfrm>
            <a:custGeom>
              <a:avLst/>
              <a:gdLst>
                <a:gd name="T0" fmla="*/ 278358729 w 10"/>
                <a:gd name="T1" fmla="*/ 568605282 h 12"/>
                <a:gd name="T2" fmla="*/ 501041260 w 10"/>
                <a:gd name="T3" fmla="*/ 2147483647 h 12"/>
                <a:gd name="T4" fmla="*/ 1837143435 w 10"/>
                <a:gd name="T5" fmla="*/ 2147483647 h 12"/>
                <a:gd name="T6" fmla="*/ 2115495053 w 10"/>
                <a:gd name="T7" fmla="*/ 2147483647 h 12"/>
                <a:gd name="T8" fmla="*/ 2115495053 w 10"/>
                <a:gd name="T9" fmla="*/ 1364649566 h 12"/>
                <a:gd name="T10" fmla="*/ 1837143435 w 10"/>
                <a:gd name="T11" fmla="*/ 568605282 h 12"/>
                <a:gd name="T12" fmla="*/ 779392411 w 10"/>
                <a:gd name="T13" fmla="*/ 284302641 h 12"/>
                <a:gd name="T14" fmla="*/ 278358729 w 10"/>
                <a:gd name="T15" fmla="*/ 568605282 h 12"/>
                <a:gd name="T16" fmla="*/ 278358729 w 10"/>
                <a:gd name="T17" fmla="*/ 56860528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2"/>
                <a:gd name="T29" fmla="*/ 10 w 10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2">
                  <a:moveTo>
                    <a:pt x="1" y="2"/>
                  </a:moveTo>
                  <a:cubicBezTo>
                    <a:pt x="0" y="4"/>
                    <a:pt x="0" y="7"/>
                    <a:pt x="2" y="8"/>
                  </a:cubicBezTo>
                  <a:cubicBezTo>
                    <a:pt x="4" y="8"/>
                    <a:pt x="6" y="10"/>
                    <a:pt x="7" y="12"/>
                  </a:cubicBezTo>
                  <a:cubicBezTo>
                    <a:pt x="7" y="12"/>
                    <a:pt x="8" y="12"/>
                    <a:pt x="8" y="11"/>
                  </a:cubicBezTo>
                  <a:cubicBezTo>
                    <a:pt x="8" y="9"/>
                    <a:pt x="10" y="7"/>
                    <a:pt x="8" y="5"/>
                  </a:cubicBezTo>
                  <a:cubicBezTo>
                    <a:pt x="6" y="5"/>
                    <a:pt x="8" y="3"/>
                    <a:pt x="7" y="2"/>
                  </a:cubicBezTo>
                  <a:cubicBezTo>
                    <a:pt x="6" y="0"/>
                    <a:pt x="4" y="3"/>
                    <a:pt x="3" y="1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F46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40" name="Freeform 320">
              <a:extLst>
                <a:ext uri="{FF2B5EF4-FFF2-40B4-BE49-F238E27FC236}">
                  <a16:creationId xmlns:a16="http://schemas.microsoft.com/office/drawing/2014/main" id="{77F2A3A1-D38F-9DC9-DA72-E5A96A575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5" y="842963"/>
              <a:ext cx="60325" cy="60325"/>
            </a:xfrm>
            <a:custGeom>
              <a:avLst/>
              <a:gdLst>
                <a:gd name="T0" fmla="*/ 0 w 8"/>
                <a:gd name="T1" fmla="*/ 1080360381 h 8"/>
                <a:gd name="T2" fmla="*/ 568608333 w 8"/>
                <a:gd name="T3" fmla="*/ 1364664430 h 8"/>
                <a:gd name="T4" fmla="*/ 1592104653 w 8"/>
                <a:gd name="T5" fmla="*/ 2147483647 h 8"/>
                <a:gd name="T6" fmla="*/ 1592104653 w 8"/>
                <a:gd name="T7" fmla="*/ 1364664430 h 8"/>
                <a:gd name="T8" fmla="*/ 1364664430 w 8"/>
                <a:gd name="T9" fmla="*/ 1364664430 h 8"/>
                <a:gd name="T10" fmla="*/ 1364664430 w 8"/>
                <a:gd name="T11" fmla="*/ 568608333 h 8"/>
                <a:gd name="T12" fmla="*/ 1080360381 w 8"/>
                <a:gd name="T13" fmla="*/ 284304167 h 8"/>
                <a:gd name="T14" fmla="*/ 568608333 w 8"/>
                <a:gd name="T15" fmla="*/ 284304167 h 8"/>
                <a:gd name="T16" fmla="*/ 568608333 w 8"/>
                <a:gd name="T17" fmla="*/ 0 h 8"/>
                <a:gd name="T18" fmla="*/ 0 w 8"/>
                <a:gd name="T19" fmla="*/ 1080360381 h 8"/>
                <a:gd name="T20" fmla="*/ 0 w 8"/>
                <a:gd name="T21" fmla="*/ 1080360381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0" y="4"/>
                  </a:moveTo>
                  <a:cubicBezTo>
                    <a:pt x="0" y="5"/>
                    <a:pt x="2" y="4"/>
                    <a:pt x="2" y="5"/>
                  </a:cubicBezTo>
                  <a:cubicBezTo>
                    <a:pt x="4" y="6"/>
                    <a:pt x="5" y="7"/>
                    <a:pt x="6" y="8"/>
                  </a:cubicBezTo>
                  <a:cubicBezTo>
                    <a:pt x="6" y="7"/>
                    <a:pt x="8" y="6"/>
                    <a:pt x="6" y="5"/>
                  </a:cubicBezTo>
                  <a:cubicBezTo>
                    <a:pt x="5" y="4"/>
                    <a:pt x="5" y="6"/>
                    <a:pt x="5" y="5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2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0" y="1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EC39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41" name="Freeform 321">
              <a:extLst>
                <a:ext uri="{FF2B5EF4-FFF2-40B4-BE49-F238E27FC236}">
                  <a16:creationId xmlns:a16="http://schemas.microsoft.com/office/drawing/2014/main" id="{02AA8ED2-5E18-C9DC-B339-9B6A6E796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850900"/>
              <a:ext cx="82550" cy="98425"/>
            </a:xfrm>
            <a:custGeom>
              <a:avLst/>
              <a:gdLst>
                <a:gd name="T0" fmla="*/ 506864563 w 11"/>
                <a:gd name="T1" fmla="*/ 286613634 h 13"/>
                <a:gd name="T2" fmla="*/ 506864563 w 11"/>
                <a:gd name="T3" fmla="*/ 1662345237 h 13"/>
                <a:gd name="T4" fmla="*/ 281593079 w 11"/>
                <a:gd name="T5" fmla="*/ 2147483647 h 13"/>
                <a:gd name="T6" fmla="*/ 788457525 w 11"/>
                <a:gd name="T7" fmla="*/ 2147483647 h 13"/>
                <a:gd name="T8" fmla="*/ 788457525 w 11"/>
                <a:gd name="T9" fmla="*/ 2147483647 h 13"/>
                <a:gd name="T10" fmla="*/ 1070043216 w 11"/>
                <a:gd name="T11" fmla="*/ 2147483647 h 13"/>
                <a:gd name="T12" fmla="*/ 1070043216 w 11"/>
                <a:gd name="T13" fmla="*/ 2147483647 h 13"/>
                <a:gd name="T14" fmla="*/ 1858500506 w 11"/>
                <a:gd name="T15" fmla="*/ 2147483647 h 13"/>
                <a:gd name="T16" fmla="*/ 2147483647 w 11"/>
                <a:gd name="T17" fmla="*/ 2147483647 h 13"/>
                <a:gd name="T18" fmla="*/ 2147483647 w 11"/>
                <a:gd name="T19" fmla="*/ 573227268 h 13"/>
                <a:gd name="T20" fmla="*/ 506864563 w 11"/>
                <a:gd name="T21" fmla="*/ 286613634 h 13"/>
                <a:gd name="T22" fmla="*/ 506864563 w 11"/>
                <a:gd name="T23" fmla="*/ 286613634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"/>
                <a:gd name="T37" fmla="*/ 0 h 13"/>
                <a:gd name="T38" fmla="*/ 11 w 11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" h="13">
                  <a:moveTo>
                    <a:pt x="2" y="1"/>
                  </a:moveTo>
                  <a:cubicBezTo>
                    <a:pt x="0" y="3"/>
                    <a:pt x="5" y="4"/>
                    <a:pt x="2" y="6"/>
                  </a:cubicBezTo>
                  <a:cubicBezTo>
                    <a:pt x="1" y="6"/>
                    <a:pt x="1" y="7"/>
                    <a:pt x="1" y="9"/>
                  </a:cubicBezTo>
                  <a:cubicBezTo>
                    <a:pt x="1" y="11"/>
                    <a:pt x="2" y="12"/>
                    <a:pt x="3" y="13"/>
                  </a:cubicBezTo>
                  <a:lnTo>
                    <a:pt x="4" y="13"/>
                  </a:lnTo>
                  <a:cubicBezTo>
                    <a:pt x="4" y="11"/>
                    <a:pt x="5" y="9"/>
                    <a:pt x="7" y="8"/>
                  </a:cubicBezTo>
                  <a:cubicBezTo>
                    <a:pt x="8" y="8"/>
                    <a:pt x="10" y="8"/>
                    <a:pt x="11" y="8"/>
                  </a:cubicBezTo>
                  <a:cubicBezTo>
                    <a:pt x="11" y="6"/>
                    <a:pt x="10" y="4"/>
                    <a:pt x="9" y="2"/>
                  </a:cubicBezTo>
                  <a:cubicBezTo>
                    <a:pt x="7" y="1"/>
                    <a:pt x="4" y="0"/>
                    <a:pt x="2" y="1"/>
                  </a:cubicBezTo>
                  <a:close/>
                </a:path>
              </a:pathLst>
            </a:custGeom>
            <a:solidFill>
              <a:srgbClr val="282D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42" name="Freeform 322">
              <a:extLst>
                <a:ext uri="{FF2B5EF4-FFF2-40B4-BE49-F238E27FC236}">
                  <a16:creationId xmlns:a16="http://schemas.microsoft.com/office/drawing/2014/main" id="{89E4FD44-364C-2D07-D061-BB3967ECA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0038" y="881063"/>
              <a:ext cx="74613" cy="46037"/>
            </a:xfrm>
            <a:custGeom>
              <a:avLst/>
              <a:gdLst>
                <a:gd name="T0" fmla="*/ 501041260 w 10"/>
                <a:gd name="T1" fmla="*/ 883081693 h 6"/>
                <a:gd name="T2" fmla="*/ 0 w 10"/>
                <a:gd name="T3" fmla="*/ 1412936943 h 6"/>
                <a:gd name="T4" fmla="*/ 2147483647 w 10"/>
                <a:gd name="T5" fmla="*/ 1412936943 h 6"/>
                <a:gd name="T6" fmla="*/ 1837143435 w 10"/>
                <a:gd name="T7" fmla="*/ 0 h 6"/>
                <a:gd name="T8" fmla="*/ 501041260 w 10"/>
                <a:gd name="T9" fmla="*/ 883081693 h 6"/>
                <a:gd name="T10" fmla="*/ 501041260 w 10"/>
                <a:gd name="T11" fmla="*/ 883081693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2" y="3"/>
                  </a:moveTo>
                  <a:cubicBezTo>
                    <a:pt x="1" y="3"/>
                    <a:pt x="0" y="4"/>
                    <a:pt x="0" y="5"/>
                  </a:cubicBezTo>
                  <a:cubicBezTo>
                    <a:pt x="4" y="5"/>
                    <a:pt x="7" y="6"/>
                    <a:pt x="10" y="5"/>
                  </a:cubicBezTo>
                  <a:cubicBezTo>
                    <a:pt x="10" y="3"/>
                    <a:pt x="9" y="1"/>
                    <a:pt x="7" y="0"/>
                  </a:cubicBezTo>
                  <a:cubicBezTo>
                    <a:pt x="5" y="0"/>
                    <a:pt x="3" y="1"/>
                    <a:pt x="2" y="3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43" name="Freeform 323">
              <a:extLst>
                <a:ext uri="{FF2B5EF4-FFF2-40B4-BE49-F238E27FC236}">
                  <a16:creationId xmlns:a16="http://schemas.microsoft.com/office/drawing/2014/main" id="{CDE51867-F6FB-9531-B667-35F08E40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825" y="896938"/>
              <a:ext cx="68263" cy="74612"/>
            </a:xfrm>
            <a:custGeom>
              <a:avLst/>
              <a:gdLst>
                <a:gd name="T0" fmla="*/ 287645109 w 9"/>
                <a:gd name="T1" fmla="*/ 1057722158 h 10"/>
                <a:gd name="T2" fmla="*/ 287645109 w 9"/>
                <a:gd name="T3" fmla="*/ 2147483647 h 10"/>
                <a:gd name="T4" fmla="*/ 1380694912 w 9"/>
                <a:gd name="T5" fmla="*/ 2147483647 h 10"/>
                <a:gd name="T6" fmla="*/ 2147483647 w 9"/>
                <a:gd name="T7" fmla="*/ 2115444317 h 10"/>
                <a:gd name="T8" fmla="*/ 2147483647 w 9"/>
                <a:gd name="T9" fmla="*/ 779374504 h 10"/>
                <a:gd name="T10" fmla="*/ 287645109 w 9"/>
                <a:gd name="T11" fmla="*/ 1057722158 h 10"/>
                <a:gd name="T12" fmla="*/ 287645109 w 9"/>
                <a:gd name="T13" fmla="*/ 1057722158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0"/>
                <a:gd name="T23" fmla="*/ 9 w 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0">
                  <a:moveTo>
                    <a:pt x="1" y="4"/>
                  </a:moveTo>
                  <a:cubicBezTo>
                    <a:pt x="0" y="6"/>
                    <a:pt x="0" y="8"/>
                    <a:pt x="1" y="10"/>
                  </a:cubicBezTo>
                  <a:cubicBezTo>
                    <a:pt x="2" y="10"/>
                    <a:pt x="4" y="9"/>
                    <a:pt x="5" y="9"/>
                  </a:cubicBezTo>
                  <a:cubicBezTo>
                    <a:pt x="6" y="8"/>
                    <a:pt x="7" y="9"/>
                    <a:pt x="8" y="8"/>
                  </a:cubicBezTo>
                  <a:cubicBezTo>
                    <a:pt x="9" y="7"/>
                    <a:pt x="9" y="5"/>
                    <a:pt x="9" y="3"/>
                  </a:cubicBezTo>
                  <a:cubicBezTo>
                    <a:pt x="6" y="0"/>
                    <a:pt x="4" y="4"/>
                    <a:pt x="1" y="4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44" name="Freeform 324">
              <a:extLst>
                <a:ext uri="{FF2B5EF4-FFF2-40B4-BE49-F238E27FC236}">
                  <a16:creationId xmlns:a16="http://schemas.microsoft.com/office/drawing/2014/main" id="{0A8CC14E-E635-5CAB-894C-C76F444DC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4450" y="919163"/>
              <a:ext cx="569913" cy="450850"/>
            </a:xfrm>
            <a:custGeom>
              <a:avLst/>
              <a:gdLst>
                <a:gd name="T0" fmla="*/ 2147483647 w 76"/>
                <a:gd name="T1" fmla="*/ 0 h 60"/>
                <a:gd name="T2" fmla="*/ 2147483647 w 76"/>
                <a:gd name="T3" fmla="*/ 282314801 h 60"/>
                <a:gd name="T4" fmla="*/ 2147483647 w 76"/>
                <a:gd name="T5" fmla="*/ 282314801 h 60"/>
                <a:gd name="T6" fmla="*/ 2147483647 w 76"/>
                <a:gd name="T7" fmla="*/ 1355104942 h 60"/>
                <a:gd name="T8" fmla="*/ 2147483647 w 76"/>
                <a:gd name="T9" fmla="*/ 1580958192 h 60"/>
                <a:gd name="T10" fmla="*/ 2147483647 w 76"/>
                <a:gd name="T11" fmla="*/ 1355104942 h 60"/>
                <a:gd name="T12" fmla="*/ 2147483647 w 76"/>
                <a:gd name="T13" fmla="*/ 1355104942 h 60"/>
                <a:gd name="T14" fmla="*/ 2147483647 w 76"/>
                <a:gd name="T15" fmla="*/ 1863272876 h 60"/>
                <a:gd name="T16" fmla="*/ 2147483647 w 76"/>
                <a:gd name="T17" fmla="*/ 2147483647 h 60"/>
                <a:gd name="T18" fmla="*/ 2147483647 w 76"/>
                <a:gd name="T19" fmla="*/ 2147483647 h 60"/>
                <a:gd name="T20" fmla="*/ 2147483647 w 76"/>
                <a:gd name="T21" fmla="*/ 2147483647 h 60"/>
                <a:gd name="T22" fmla="*/ 2147483647 w 76"/>
                <a:gd name="T23" fmla="*/ 2147483647 h 60"/>
                <a:gd name="T24" fmla="*/ 2147483647 w 76"/>
                <a:gd name="T25" fmla="*/ 2147483647 h 60"/>
                <a:gd name="T26" fmla="*/ 2147483647 w 76"/>
                <a:gd name="T27" fmla="*/ 1863272876 h 60"/>
                <a:gd name="T28" fmla="*/ 2147483647 w 76"/>
                <a:gd name="T29" fmla="*/ 1355104942 h 60"/>
                <a:gd name="T30" fmla="*/ 2147483647 w 76"/>
                <a:gd name="T31" fmla="*/ 790475339 h 60"/>
                <a:gd name="T32" fmla="*/ 2147483647 w 76"/>
                <a:gd name="T33" fmla="*/ 508168169 h 60"/>
                <a:gd name="T34" fmla="*/ 2147483647 w 76"/>
                <a:gd name="T35" fmla="*/ 508168169 h 60"/>
                <a:gd name="T36" fmla="*/ 2147483647 w 76"/>
                <a:gd name="T37" fmla="*/ 1580958192 h 60"/>
                <a:gd name="T38" fmla="*/ 2147483647 w 76"/>
                <a:gd name="T39" fmla="*/ 2147483647 h 60"/>
                <a:gd name="T40" fmla="*/ 2147483647 w 76"/>
                <a:gd name="T41" fmla="*/ 2147483647 h 60"/>
                <a:gd name="T42" fmla="*/ 2147483647 w 76"/>
                <a:gd name="T43" fmla="*/ 2147483647 h 60"/>
                <a:gd name="T44" fmla="*/ 2147483647 w 76"/>
                <a:gd name="T45" fmla="*/ 2147483647 h 60"/>
                <a:gd name="T46" fmla="*/ 2147483647 w 76"/>
                <a:gd name="T47" fmla="*/ 2147483647 h 60"/>
                <a:gd name="T48" fmla="*/ 2147483647 w 76"/>
                <a:gd name="T49" fmla="*/ 2147483647 h 60"/>
                <a:gd name="T50" fmla="*/ 2147483647 w 76"/>
                <a:gd name="T51" fmla="*/ 2147483647 h 60"/>
                <a:gd name="T52" fmla="*/ 2147483647 w 76"/>
                <a:gd name="T53" fmla="*/ 2147483647 h 60"/>
                <a:gd name="T54" fmla="*/ 2147483647 w 76"/>
                <a:gd name="T55" fmla="*/ 2147483647 h 60"/>
                <a:gd name="T56" fmla="*/ 2147483647 w 76"/>
                <a:gd name="T57" fmla="*/ 2147483647 h 60"/>
                <a:gd name="T58" fmla="*/ 2147483647 w 76"/>
                <a:gd name="T59" fmla="*/ 2147483647 h 60"/>
                <a:gd name="T60" fmla="*/ 2147483647 w 76"/>
                <a:gd name="T61" fmla="*/ 2147483647 h 60"/>
                <a:gd name="T62" fmla="*/ 2147483647 w 76"/>
                <a:gd name="T63" fmla="*/ 2147483647 h 60"/>
                <a:gd name="T64" fmla="*/ 2147483647 w 76"/>
                <a:gd name="T65" fmla="*/ 2147483647 h 60"/>
                <a:gd name="T66" fmla="*/ 2147483647 w 76"/>
                <a:gd name="T67" fmla="*/ 2147483647 h 60"/>
                <a:gd name="T68" fmla="*/ 2147483647 w 76"/>
                <a:gd name="T69" fmla="*/ 2147483647 h 60"/>
                <a:gd name="T70" fmla="*/ 2147483647 w 76"/>
                <a:gd name="T71" fmla="*/ 2147483647 h 60"/>
                <a:gd name="T72" fmla="*/ 2147483647 w 76"/>
                <a:gd name="T73" fmla="*/ 2147483647 h 60"/>
                <a:gd name="T74" fmla="*/ 2147483647 w 76"/>
                <a:gd name="T75" fmla="*/ 2147483647 h 60"/>
                <a:gd name="T76" fmla="*/ 2147483647 w 76"/>
                <a:gd name="T77" fmla="*/ 2147483647 h 60"/>
                <a:gd name="T78" fmla="*/ 1349591405 w 76"/>
                <a:gd name="T79" fmla="*/ 1355104942 h 60"/>
                <a:gd name="T80" fmla="*/ 787259739 w 76"/>
                <a:gd name="T81" fmla="*/ 2147483647 h 60"/>
                <a:gd name="T82" fmla="*/ 787259739 w 76"/>
                <a:gd name="T83" fmla="*/ 2147483647 h 60"/>
                <a:gd name="T84" fmla="*/ 787259739 w 76"/>
                <a:gd name="T85" fmla="*/ 2147483647 h 60"/>
                <a:gd name="T86" fmla="*/ 787259739 w 76"/>
                <a:gd name="T87" fmla="*/ 2147483647 h 60"/>
                <a:gd name="T88" fmla="*/ 787259739 w 76"/>
                <a:gd name="T89" fmla="*/ 2147483647 h 60"/>
                <a:gd name="T90" fmla="*/ 1855681445 w 76"/>
                <a:gd name="T91" fmla="*/ 2147483647 h 60"/>
                <a:gd name="T92" fmla="*/ 2147483647 w 76"/>
                <a:gd name="T93" fmla="*/ 2147483647 h 60"/>
                <a:gd name="T94" fmla="*/ 2147483647 w 76"/>
                <a:gd name="T95" fmla="*/ 2147483647 h 60"/>
                <a:gd name="T96" fmla="*/ 2147483647 w 76"/>
                <a:gd name="T97" fmla="*/ 2147483647 h 60"/>
                <a:gd name="T98" fmla="*/ 2147483647 w 76"/>
                <a:gd name="T99" fmla="*/ 2147483647 h 60"/>
                <a:gd name="T100" fmla="*/ 2147483647 w 76"/>
                <a:gd name="T101" fmla="*/ 2147483647 h 60"/>
                <a:gd name="T102" fmla="*/ 2147483647 w 76"/>
                <a:gd name="T103" fmla="*/ 2147483647 h 60"/>
                <a:gd name="T104" fmla="*/ 2147483647 w 76"/>
                <a:gd name="T105" fmla="*/ 2147483647 h 60"/>
                <a:gd name="T106" fmla="*/ 2147483647 w 76"/>
                <a:gd name="T107" fmla="*/ 2147483647 h 60"/>
                <a:gd name="T108" fmla="*/ 2147483647 w 76"/>
                <a:gd name="T109" fmla="*/ 2147483647 h 60"/>
                <a:gd name="T110" fmla="*/ 2147483647 w 76"/>
                <a:gd name="T111" fmla="*/ 2145580515 h 60"/>
                <a:gd name="T112" fmla="*/ 2147483647 w 76"/>
                <a:gd name="T113" fmla="*/ 2147483647 h 60"/>
                <a:gd name="T114" fmla="*/ 2147483647 w 76"/>
                <a:gd name="T115" fmla="*/ 2147483647 h 60"/>
                <a:gd name="T116" fmla="*/ 2147483647 w 76"/>
                <a:gd name="T117" fmla="*/ 2147483647 h 60"/>
                <a:gd name="T118" fmla="*/ 2147483647 w 76"/>
                <a:gd name="T119" fmla="*/ 1355104942 h 60"/>
                <a:gd name="T120" fmla="*/ 2147483647 w 76"/>
                <a:gd name="T121" fmla="*/ 0 h 60"/>
                <a:gd name="T122" fmla="*/ 2147483647 w 76"/>
                <a:gd name="T123" fmla="*/ 0 h 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"/>
                <a:gd name="T187" fmla="*/ 0 h 60"/>
                <a:gd name="T188" fmla="*/ 76 w 76"/>
                <a:gd name="T189" fmla="*/ 60 h 6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" h="60">
                  <a:moveTo>
                    <a:pt x="69" y="0"/>
                  </a:moveTo>
                  <a:cubicBezTo>
                    <a:pt x="69" y="0"/>
                    <a:pt x="69" y="1"/>
                    <a:pt x="69" y="1"/>
                  </a:cubicBezTo>
                  <a:cubicBezTo>
                    <a:pt x="68" y="1"/>
                    <a:pt x="68" y="1"/>
                    <a:pt x="67" y="1"/>
                  </a:cubicBezTo>
                  <a:cubicBezTo>
                    <a:pt x="66" y="2"/>
                    <a:pt x="65" y="3"/>
                    <a:pt x="66" y="5"/>
                  </a:cubicBezTo>
                  <a:cubicBezTo>
                    <a:pt x="66" y="6"/>
                    <a:pt x="67" y="6"/>
                    <a:pt x="69" y="6"/>
                  </a:cubicBezTo>
                  <a:cubicBezTo>
                    <a:pt x="69" y="5"/>
                    <a:pt x="70" y="5"/>
                    <a:pt x="71" y="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9" y="11"/>
                    <a:pt x="67" y="10"/>
                    <a:pt x="66" y="10"/>
                  </a:cubicBezTo>
                  <a:cubicBezTo>
                    <a:pt x="67" y="9"/>
                    <a:pt x="68" y="9"/>
                    <a:pt x="68" y="7"/>
                  </a:cubicBezTo>
                  <a:cubicBezTo>
                    <a:pt x="67" y="7"/>
                    <a:pt x="65" y="6"/>
                    <a:pt x="64" y="5"/>
                  </a:cubicBezTo>
                  <a:cubicBezTo>
                    <a:pt x="64" y="4"/>
                    <a:pt x="64" y="4"/>
                    <a:pt x="64" y="3"/>
                  </a:cubicBezTo>
                  <a:cubicBezTo>
                    <a:pt x="58" y="3"/>
                    <a:pt x="51" y="3"/>
                    <a:pt x="45" y="2"/>
                  </a:cubicBezTo>
                  <a:cubicBezTo>
                    <a:pt x="46" y="2"/>
                    <a:pt x="45" y="2"/>
                    <a:pt x="45" y="2"/>
                  </a:cubicBezTo>
                  <a:cubicBezTo>
                    <a:pt x="44" y="3"/>
                    <a:pt x="44" y="5"/>
                    <a:pt x="44" y="6"/>
                  </a:cubicBezTo>
                  <a:cubicBezTo>
                    <a:pt x="44" y="9"/>
                    <a:pt x="41" y="11"/>
                    <a:pt x="39" y="11"/>
                  </a:cubicBezTo>
                  <a:cubicBezTo>
                    <a:pt x="38" y="11"/>
                    <a:pt x="36" y="12"/>
                    <a:pt x="35" y="12"/>
                  </a:cubicBezTo>
                  <a:cubicBezTo>
                    <a:pt x="33" y="17"/>
                    <a:pt x="38" y="20"/>
                    <a:pt x="37" y="24"/>
                  </a:cubicBezTo>
                  <a:cubicBezTo>
                    <a:pt x="37" y="25"/>
                    <a:pt x="37" y="25"/>
                    <a:pt x="36" y="24"/>
                  </a:cubicBezTo>
                  <a:cubicBezTo>
                    <a:pt x="36" y="22"/>
                    <a:pt x="35" y="19"/>
                    <a:pt x="33" y="17"/>
                  </a:cubicBezTo>
                  <a:cubicBezTo>
                    <a:pt x="32" y="18"/>
                    <a:pt x="31" y="20"/>
                    <a:pt x="30" y="20"/>
                  </a:cubicBezTo>
                  <a:cubicBezTo>
                    <a:pt x="30" y="24"/>
                    <a:pt x="27" y="27"/>
                    <a:pt x="24" y="28"/>
                  </a:cubicBezTo>
                  <a:cubicBezTo>
                    <a:pt x="21" y="29"/>
                    <a:pt x="17" y="29"/>
                    <a:pt x="15" y="26"/>
                  </a:cubicBezTo>
                  <a:cubicBezTo>
                    <a:pt x="14" y="28"/>
                    <a:pt x="15" y="29"/>
                    <a:pt x="16" y="30"/>
                  </a:cubicBezTo>
                  <a:cubicBezTo>
                    <a:pt x="18" y="31"/>
                    <a:pt x="20" y="31"/>
                    <a:pt x="22" y="31"/>
                  </a:cubicBezTo>
                  <a:cubicBezTo>
                    <a:pt x="23" y="30"/>
                    <a:pt x="24" y="30"/>
                    <a:pt x="24" y="30"/>
                  </a:cubicBezTo>
                  <a:cubicBezTo>
                    <a:pt x="25" y="30"/>
                    <a:pt x="25" y="29"/>
                    <a:pt x="25" y="29"/>
                  </a:cubicBezTo>
                  <a:cubicBezTo>
                    <a:pt x="26" y="29"/>
                    <a:pt x="26" y="30"/>
                    <a:pt x="25" y="31"/>
                  </a:cubicBezTo>
                  <a:cubicBezTo>
                    <a:pt x="23" y="32"/>
                    <a:pt x="19" y="33"/>
                    <a:pt x="16" y="32"/>
                  </a:cubicBezTo>
                  <a:cubicBezTo>
                    <a:pt x="15" y="31"/>
                    <a:pt x="14" y="30"/>
                    <a:pt x="13" y="29"/>
                  </a:cubicBezTo>
                  <a:cubicBezTo>
                    <a:pt x="12" y="25"/>
                    <a:pt x="16" y="24"/>
                    <a:pt x="17" y="21"/>
                  </a:cubicBezTo>
                  <a:cubicBezTo>
                    <a:pt x="16" y="21"/>
                    <a:pt x="16" y="20"/>
                    <a:pt x="15" y="20"/>
                  </a:cubicBezTo>
                  <a:cubicBezTo>
                    <a:pt x="14" y="18"/>
                    <a:pt x="15" y="15"/>
                    <a:pt x="12" y="15"/>
                  </a:cubicBezTo>
                  <a:cubicBezTo>
                    <a:pt x="11" y="14"/>
                    <a:pt x="10" y="13"/>
                    <a:pt x="10" y="12"/>
                  </a:cubicBezTo>
                  <a:cubicBezTo>
                    <a:pt x="11" y="10"/>
                    <a:pt x="13" y="10"/>
                    <a:pt x="15" y="9"/>
                  </a:cubicBezTo>
                  <a:cubicBezTo>
                    <a:pt x="11" y="9"/>
                    <a:pt x="8" y="8"/>
                    <a:pt x="5" y="5"/>
                  </a:cubicBezTo>
                  <a:cubicBezTo>
                    <a:pt x="4" y="7"/>
                    <a:pt x="4" y="9"/>
                    <a:pt x="3" y="11"/>
                  </a:cubicBezTo>
                  <a:cubicBezTo>
                    <a:pt x="2" y="12"/>
                    <a:pt x="4" y="12"/>
                    <a:pt x="3" y="13"/>
                  </a:cubicBezTo>
                  <a:lnTo>
                    <a:pt x="3" y="12"/>
                  </a:lnTo>
                  <a:cubicBezTo>
                    <a:pt x="0" y="20"/>
                    <a:pt x="3" y="28"/>
                    <a:pt x="7" y="35"/>
                  </a:cubicBezTo>
                  <a:cubicBezTo>
                    <a:pt x="11" y="42"/>
                    <a:pt x="15" y="49"/>
                    <a:pt x="22" y="53"/>
                  </a:cubicBezTo>
                  <a:cubicBezTo>
                    <a:pt x="22" y="55"/>
                    <a:pt x="23" y="57"/>
                    <a:pt x="23" y="58"/>
                  </a:cubicBezTo>
                  <a:cubicBezTo>
                    <a:pt x="27" y="60"/>
                    <a:pt x="32" y="58"/>
                    <a:pt x="36" y="57"/>
                  </a:cubicBezTo>
                  <a:cubicBezTo>
                    <a:pt x="39" y="56"/>
                    <a:pt x="42" y="53"/>
                    <a:pt x="43" y="50"/>
                  </a:cubicBezTo>
                  <a:lnTo>
                    <a:pt x="43" y="46"/>
                  </a:lnTo>
                  <a:cubicBezTo>
                    <a:pt x="49" y="41"/>
                    <a:pt x="57" y="36"/>
                    <a:pt x="59" y="27"/>
                  </a:cubicBezTo>
                  <a:cubicBezTo>
                    <a:pt x="61" y="22"/>
                    <a:pt x="64" y="17"/>
                    <a:pt x="62" y="12"/>
                  </a:cubicBezTo>
                  <a:cubicBezTo>
                    <a:pt x="62" y="10"/>
                    <a:pt x="62" y="9"/>
                    <a:pt x="63" y="8"/>
                  </a:cubicBezTo>
                  <a:cubicBezTo>
                    <a:pt x="64" y="9"/>
                    <a:pt x="63" y="11"/>
                    <a:pt x="64" y="12"/>
                  </a:cubicBezTo>
                  <a:cubicBezTo>
                    <a:pt x="65" y="13"/>
                    <a:pt x="65" y="15"/>
                    <a:pt x="67" y="16"/>
                  </a:cubicBezTo>
                  <a:cubicBezTo>
                    <a:pt x="69" y="17"/>
                    <a:pt x="71" y="16"/>
                    <a:pt x="73" y="14"/>
                  </a:cubicBezTo>
                  <a:cubicBezTo>
                    <a:pt x="75" y="12"/>
                    <a:pt x="76" y="8"/>
                    <a:pt x="74" y="5"/>
                  </a:cubicBezTo>
                  <a:cubicBezTo>
                    <a:pt x="73" y="3"/>
                    <a:pt x="72" y="0"/>
                    <a:pt x="69" y="0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45" name="Freeform 325">
              <a:extLst>
                <a:ext uri="{FF2B5EF4-FFF2-40B4-BE49-F238E27FC236}">
                  <a16:creationId xmlns:a16="http://schemas.microsoft.com/office/drawing/2014/main" id="{569B1538-607D-5DAA-F8FA-4CD82E1B2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613" y="919163"/>
              <a:ext cx="68263" cy="14287"/>
            </a:xfrm>
            <a:custGeom>
              <a:avLst/>
              <a:gdLst>
                <a:gd name="T0" fmla="*/ 0 w 9"/>
                <a:gd name="T1" fmla="*/ 255144379 h 2"/>
                <a:gd name="T2" fmla="*/ 0 w 9"/>
                <a:gd name="T3" fmla="*/ 459262651 h 2"/>
                <a:gd name="T4" fmla="*/ 0 w 9"/>
                <a:gd name="T5" fmla="*/ 459262651 h 2"/>
                <a:gd name="T6" fmla="*/ 2147483647 w 9"/>
                <a:gd name="T7" fmla="*/ 459262651 h 2"/>
                <a:gd name="T8" fmla="*/ 1668339902 w 9"/>
                <a:gd name="T9" fmla="*/ 0 h 2"/>
                <a:gd name="T10" fmla="*/ 0 w 9"/>
                <a:gd name="T11" fmla="*/ 255144379 h 2"/>
                <a:gd name="T12" fmla="*/ 0 w 9"/>
                <a:gd name="T13" fmla="*/ 255144379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2"/>
                <a:gd name="T23" fmla="*/ 9 w 9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2">
                  <a:moveTo>
                    <a:pt x="0" y="1"/>
                  </a:moveTo>
                  <a:lnTo>
                    <a:pt x="0" y="2"/>
                  </a:lnTo>
                  <a:cubicBezTo>
                    <a:pt x="3" y="1"/>
                    <a:pt x="6" y="1"/>
                    <a:pt x="9" y="2"/>
                  </a:cubicBezTo>
                  <a:cubicBezTo>
                    <a:pt x="8" y="1"/>
                    <a:pt x="7" y="1"/>
                    <a:pt x="6" y="0"/>
                  </a:cubicBezTo>
                  <a:cubicBezTo>
                    <a:pt x="4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46" name="Freeform 326">
              <a:extLst>
                <a:ext uri="{FF2B5EF4-FFF2-40B4-BE49-F238E27FC236}">
                  <a16:creationId xmlns:a16="http://schemas.microsoft.com/office/drawing/2014/main" id="{CEAF2464-3AE7-C6F5-BEF7-6FC4CFBF0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919163"/>
              <a:ext cx="112713" cy="60325"/>
            </a:xfrm>
            <a:custGeom>
              <a:avLst/>
              <a:gdLst>
                <a:gd name="T0" fmla="*/ 0 w 15"/>
                <a:gd name="T1" fmla="*/ 284304167 h 8"/>
                <a:gd name="T2" fmla="*/ 790486360 w 15"/>
                <a:gd name="T3" fmla="*/ 1592104653 h 8"/>
                <a:gd name="T4" fmla="*/ 1072802531 w 15"/>
                <a:gd name="T5" fmla="*/ 284304167 h 8"/>
                <a:gd name="T6" fmla="*/ 1580972719 w 15"/>
                <a:gd name="T7" fmla="*/ 568608333 h 8"/>
                <a:gd name="T8" fmla="*/ 1863288656 w 15"/>
                <a:gd name="T9" fmla="*/ 1592104653 h 8"/>
                <a:gd name="T10" fmla="*/ 1355118467 w 15"/>
                <a:gd name="T11" fmla="*/ 1876416242 h 8"/>
                <a:gd name="T12" fmla="*/ 2147483647 w 15"/>
                <a:gd name="T13" fmla="*/ 1876416242 h 8"/>
                <a:gd name="T14" fmla="*/ 2147483647 w 15"/>
                <a:gd name="T15" fmla="*/ 796056097 h 8"/>
                <a:gd name="T16" fmla="*/ 2147483647 w 15"/>
                <a:gd name="T17" fmla="*/ 796056097 h 8"/>
                <a:gd name="T18" fmla="*/ 2147483647 w 15"/>
                <a:gd name="T19" fmla="*/ 796056097 h 8"/>
                <a:gd name="T20" fmla="*/ 2147483647 w 15"/>
                <a:gd name="T21" fmla="*/ 796056097 h 8"/>
                <a:gd name="T22" fmla="*/ 2147483647 w 15"/>
                <a:gd name="T23" fmla="*/ 284304167 h 8"/>
                <a:gd name="T24" fmla="*/ 0 w 15"/>
                <a:gd name="T25" fmla="*/ 284304167 h 8"/>
                <a:gd name="T26" fmla="*/ 0 w 15"/>
                <a:gd name="T27" fmla="*/ 284304167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"/>
                <a:gd name="T43" fmla="*/ 0 h 8"/>
                <a:gd name="T44" fmla="*/ 15 w 15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" h="8">
                  <a:moveTo>
                    <a:pt x="0" y="1"/>
                  </a:moveTo>
                  <a:cubicBezTo>
                    <a:pt x="0" y="3"/>
                    <a:pt x="1" y="5"/>
                    <a:pt x="3" y="6"/>
                  </a:cubicBezTo>
                  <a:cubicBezTo>
                    <a:pt x="3" y="5"/>
                    <a:pt x="3" y="3"/>
                    <a:pt x="4" y="1"/>
                  </a:cubicBezTo>
                  <a:cubicBezTo>
                    <a:pt x="4" y="1"/>
                    <a:pt x="6" y="1"/>
                    <a:pt x="6" y="2"/>
                  </a:cubicBezTo>
                  <a:cubicBezTo>
                    <a:pt x="7" y="3"/>
                    <a:pt x="8" y="5"/>
                    <a:pt x="7" y="6"/>
                  </a:cubicBezTo>
                  <a:cubicBezTo>
                    <a:pt x="6" y="7"/>
                    <a:pt x="6" y="7"/>
                    <a:pt x="5" y="7"/>
                  </a:cubicBezTo>
                  <a:cubicBezTo>
                    <a:pt x="6" y="8"/>
                    <a:pt x="9" y="8"/>
                    <a:pt x="11" y="7"/>
                  </a:cubicBezTo>
                  <a:cubicBezTo>
                    <a:pt x="13" y="7"/>
                    <a:pt x="12" y="4"/>
                    <a:pt x="15" y="3"/>
                  </a:cubicBezTo>
                  <a:cubicBezTo>
                    <a:pt x="14" y="2"/>
                    <a:pt x="15" y="2"/>
                    <a:pt x="14" y="1"/>
                  </a:cubicBezTo>
                  <a:cubicBezTo>
                    <a:pt x="10" y="0"/>
                    <a:pt x="5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47" name="Freeform 327">
              <a:extLst>
                <a:ext uri="{FF2B5EF4-FFF2-40B4-BE49-F238E27FC236}">
                  <a16:creationId xmlns:a16="http://schemas.microsoft.com/office/drawing/2014/main" id="{F02B3475-3B51-CD4C-40E2-8EE3D9343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575" y="919163"/>
              <a:ext cx="60325" cy="66675"/>
            </a:xfrm>
            <a:custGeom>
              <a:avLst/>
              <a:gdLst>
                <a:gd name="T0" fmla="*/ 284304167 w 8"/>
                <a:gd name="T1" fmla="*/ 274419483 h 9"/>
                <a:gd name="T2" fmla="*/ 0 w 8"/>
                <a:gd name="T3" fmla="*/ 1536732620 h 9"/>
                <a:gd name="T4" fmla="*/ 1080360381 w 8"/>
                <a:gd name="T5" fmla="*/ 2147483647 h 9"/>
                <a:gd name="T6" fmla="*/ 1592104653 w 8"/>
                <a:gd name="T7" fmla="*/ 274419483 h 9"/>
                <a:gd name="T8" fmla="*/ 284304167 w 8"/>
                <a:gd name="T9" fmla="*/ 274419483 h 9"/>
                <a:gd name="T10" fmla="*/ 284304167 w 8"/>
                <a:gd name="T11" fmla="*/ 274419483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9"/>
                <a:gd name="T20" fmla="*/ 8 w 8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9">
                  <a:moveTo>
                    <a:pt x="1" y="1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1" y="7"/>
                    <a:pt x="2" y="8"/>
                    <a:pt x="4" y="9"/>
                  </a:cubicBezTo>
                  <a:cubicBezTo>
                    <a:pt x="5" y="6"/>
                    <a:pt x="8" y="4"/>
                    <a:pt x="6" y="1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48" name="Freeform 328">
              <a:extLst>
                <a:ext uri="{FF2B5EF4-FFF2-40B4-BE49-F238E27FC236}">
                  <a16:creationId xmlns:a16="http://schemas.microsoft.com/office/drawing/2014/main" id="{1D1535DD-F5E3-BEB6-31F1-9CDF920F3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6225" y="927100"/>
              <a:ext cx="90488" cy="74612"/>
            </a:xfrm>
            <a:custGeom>
              <a:avLst/>
              <a:gdLst>
                <a:gd name="T0" fmla="*/ 284305783 w 12"/>
                <a:gd name="T1" fmla="*/ 0 h 10"/>
                <a:gd name="T2" fmla="*/ 0 w 12"/>
                <a:gd name="T3" fmla="*/ 779374504 h 10"/>
                <a:gd name="T4" fmla="*/ 0 w 12"/>
                <a:gd name="T5" fmla="*/ 1057722158 h 10"/>
                <a:gd name="T6" fmla="*/ 568619106 w 12"/>
                <a:gd name="T7" fmla="*/ 501027083 h 10"/>
                <a:gd name="T8" fmla="*/ 1080374063 w 12"/>
                <a:gd name="T9" fmla="*/ 779374504 h 10"/>
                <a:gd name="T10" fmla="*/ 1364679728 w 12"/>
                <a:gd name="T11" fmla="*/ 1837096430 h 10"/>
                <a:gd name="T12" fmla="*/ 568619106 w 12"/>
                <a:gd name="T13" fmla="*/ 2115444317 h 10"/>
                <a:gd name="T14" fmla="*/ 568619106 w 12"/>
                <a:gd name="T15" fmla="*/ 2115444317 h 10"/>
                <a:gd name="T16" fmla="*/ 568619106 w 12"/>
                <a:gd name="T17" fmla="*/ 2115444317 h 10"/>
                <a:gd name="T18" fmla="*/ 568619106 w 12"/>
                <a:gd name="T19" fmla="*/ 2115444317 h 10"/>
                <a:gd name="T20" fmla="*/ 568619106 w 12"/>
                <a:gd name="T21" fmla="*/ 2115444317 h 10"/>
                <a:gd name="T22" fmla="*/ 1364679728 w 12"/>
                <a:gd name="T23" fmla="*/ 2147483647 h 10"/>
                <a:gd name="T24" fmla="*/ 2147483647 w 12"/>
                <a:gd name="T25" fmla="*/ 2115444317 h 10"/>
                <a:gd name="T26" fmla="*/ 2147483647 w 12"/>
                <a:gd name="T27" fmla="*/ 501027083 h 10"/>
                <a:gd name="T28" fmla="*/ 2147483647 w 12"/>
                <a:gd name="T29" fmla="*/ 501027083 h 10"/>
                <a:gd name="T30" fmla="*/ 2147483647 w 12"/>
                <a:gd name="T31" fmla="*/ 501027083 h 10"/>
                <a:gd name="T32" fmla="*/ 2147483647 w 12"/>
                <a:gd name="T33" fmla="*/ 278347538 h 10"/>
                <a:gd name="T34" fmla="*/ 2147483647 w 12"/>
                <a:gd name="T35" fmla="*/ 278347538 h 10"/>
                <a:gd name="T36" fmla="*/ 1648985393 w 12"/>
                <a:gd name="T37" fmla="*/ 0 h 10"/>
                <a:gd name="T38" fmla="*/ 1648985393 w 12"/>
                <a:gd name="T39" fmla="*/ 0 h 10"/>
                <a:gd name="T40" fmla="*/ 284305783 w 12"/>
                <a:gd name="T41" fmla="*/ 0 h 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"/>
                <a:gd name="T64" fmla="*/ 0 h 10"/>
                <a:gd name="T65" fmla="*/ 12 w 12"/>
                <a:gd name="T66" fmla="*/ 10 h 1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" h="10"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5" y="4"/>
                    <a:pt x="5" y="6"/>
                    <a:pt x="5" y="7"/>
                  </a:cubicBezTo>
                  <a:cubicBezTo>
                    <a:pt x="4" y="8"/>
                    <a:pt x="3" y="8"/>
                    <a:pt x="2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7" y="10"/>
                    <a:pt x="9" y="9"/>
                    <a:pt x="10" y="8"/>
                  </a:cubicBezTo>
                  <a:cubicBezTo>
                    <a:pt x="12" y="6"/>
                    <a:pt x="12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lnTo>
                    <a:pt x="12" y="1"/>
                  </a:lnTo>
                  <a:cubicBezTo>
                    <a:pt x="10" y="1"/>
                    <a:pt x="8" y="1"/>
                    <a:pt x="6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49" name="Freeform 329">
              <a:extLst>
                <a:ext uri="{FF2B5EF4-FFF2-40B4-BE49-F238E27FC236}">
                  <a16:creationId xmlns:a16="http://schemas.microsoft.com/office/drawing/2014/main" id="{C442B240-4830-CDFF-2797-97C078AA4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933450"/>
              <a:ext cx="166688" cy="98425"/>
            </a:xfrm>
            <a:custGeom>
              <a:avLst/>
              <a:gdLst>
                <a:gd name="T0" fmla="*/ 2147483647 w 22"/>
                <a:gd name="T1" fmla="*/ 286613634 h 13"/>
                <a:gd name="T2" fmla="*/ 1894424090 w 22"/>
                <a:gd name="T3" fmla="*/ 1089125777 h 13"/>
                <a:gd name="T4" fmla="*/ 1894424090 w 22"/>
                <a:gd name="T5" fmla="*/ 1662345237 h 13"/>
                <a:gd name="T6" fmla="*/ 2147483647 w 22"/>
                <a:gd name="T7" fmla="*/ 1662345237 h 13"/>
                <a:gd name="T8" fmla="*/ 1377759660 w 22"/>
                <a:gd name="T9" fmla="*/ 2147483647 h 13"/>
                <a:gd name="T10" fmla="*/ 0 w 22"/>
                <a:gd name="T11" fmla="*/ 2147483647 h 13"/>
                <a:gd name="T12" fmla="*/ 287036755 w 22"/>
                <a:gd name="T13" fmla="*/ 2147483647 h 13"/>
                <a:gd name="T14" fmla="*/ 1664796296 w 22"/>
                <a:gd name="T15" fmla="*/ 2147483647 h 13"/>
                <a:gd name="T16" fmla="*/ 2147483647 w 22"/>
                <a:gd name="T17" fmla="*/ 2147483647 h 13"/>
                <a:gd name="T18" fmla="*/ 2147483647 w 22"/>
                <a:gd name="T19" fmla="*/ 2147483647 h 13"/>
                <a:gd name="T20" fmla="*/ 2147483647 w 22"/>
                <a:gd name="T21" fmla="*/ 2147483647 h 13"/>
                <a:gd name="T22" fmla="*/ 2147483647 w 22"/>
                <a:gd name="T23" fmla="*/ 1662345237 h 13"/>
                <a:gd name="T24" fmla="*/ 2147483647 w 22"/>
                <a:gd name="T25" fmla="*/ 2147483647 h 13"/>
                <a:gd name="T26" fmla="*/ 2147483647 w 22"/>
                <a:gd name="T27" fmla="*/ 2147483647 h 13"/>
                <a:gd name="T28" fmla="*/ 2147483647 w 22"/>
                <a:gd name="T29" fmla="*/ 2147483647 h 13"/>
                <a:gd name="T30" fmla="*/ 2147483647 w 22"/>
                <a:gd name="T31" fmla="*/ 2147483647 h 13"/>
                <a:gd name="T32" fmla="*/ 2147483647 w 22"/>
                <a:gd name="T33" fmla="*/ 2147483647 h 13"/>
                <a:gd name="T34" fmla="*/ 2147483647 w 22"/>
                <a:gd name="T35" fmla="*/ 2147483647 h 13"/>
                <a:gd name="T36" fmla="*/ 2147483647 w 22"/>
                <a:gd name="T37" fmla="*/ 2147483647 h 13"/>
                <a:gd name="T38" fmla="*/ 2147483647 w 22"/>
                <a:gd name="T39" fmla="*/ 2147483647 h 13"/>
                <a:gd name="T40" fmla="*/ 2147483647 w 22"/>
                <a:gd name="T41" fmla="*/ 286613634 h 13"/>
                <a:gd name="T42" fmla="*/ 2147483647 w 22"/>
                <a:gd name="T43" fmla="*/ 286613634 h 13"/>
                <a:gd name="T44" fmla="*/ 2147483647 w 22"/>
                <a:gd name="T45" fmla="*/ 286613634 h 13"/>
                <a:gd name="T46" fmla="*/ 2147483647 w 22"/>
                <a:gd name="T47" fmla="*/ 286613634 h 1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2"/>
                <a:gd name="T73" fmla="*/ 0 h 13"/>
                <a:gd name="T74" fmla="*/ 22 w 22"/>
                <a:gd name="T75" fmla="*/ 13 h 1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2" h="13">
                  <a:moveTo>
                    <a:pt x="11" y="1"/>
                  </a:moveTo>
                  <a:cubicBezTo>
                    <a:pt x="9" y="2"/>
                    <a:pt x="7" y="2"/>
                    <a:pt x="7" y="4"/>
                  </a:cubicBezTo>
                  <a:cubicBezTo>
                    <a:pt x="6" y="5"/>
                    <a:pt x="7" y="5"/>
                    <a:pt x="7" y="6"/>
                  </a:cubicBezTo>
                  <a:cubicBezTo>
                    <a:pt x="9" y="5"/>
                    <a:pt x="10" y="5"/>
                    <a:pt x="11" y="6"/>
                  </a:cubicBezTo>
                  <a:cubicBezTo>
                    <a:pt x="10" y="8"/>
                    <a:pt x="7" y="7"/>
                    <a:pt x="5" y="8"/>
                  </a:cubicBezTo>
                  <a:cubicBezTo>
                    <a:pt x="3" y="8"/>
                    <a:pt x="2" y="9"/>
                    <a:pt x="0" y="10"/>
                  </a:cubicBezTo>
                  <a:cubicBezTo>
                    <a:pt x="0" y="11"/>
                    <a:pt x="1" y="12"/>
                    <a:pt x="1" y="12"/>
                  </a:cubicBezTo>
                  <a:cubicBezTo>
                    <a:pt x="3" y="13"/>
                    <a:pt x="5" y="11"/>
                    <a:pt x="6" y="11"/>
                  </a:cubicBezTo>
                  <a:cubicBezTo>
                    <a:pt x="11" y="11"/>
                    <a:pt x="16" y="12"/>
                    <a:pt x="20" y="13"/>
                  </a:cubicBezTo>
                  <a:cubicBezTo>
                    <a:pt x="20" y="12"/>
                    <a:pt x="22" y="11"/>
                    <a:pt x="21" y="10"/>
                  </a:cubicBezTo>
                  <a:cubicBezTo>
                    <a:pt x="19" y="10"/>
                    <a:pt x="17" y="10"/>
                    <a:pt x="16" y="9"/>
                  </a:cubicBezTo>
                  <a:cubicBezTo>
                    <a:pt x="16" y="8"/>
                    <a:pt x="12" y="7"/>
                    <a:pt x="14" y="6"/>
                  </a:cubicBezTo>
                  <a:cubicBezTo>
                    <a:pt x="16" y="6"/>
                    <a:pt x="17" y="6"/>
                    <a:pt x="17" y="8"/>
                  </a:cubicBezTo>
                  <a:cubicBezTo>
                    <a:pt x="17" y="8"/>
                    <a:pt x="17" y="9"/>
                    <a:pt x="18" y="9"/>
                  </a:cubicBezTo>
                  <a:lnTo>
                    <a:pt x="20" y="9"/>
                  </a:lnTo>
                  <a:cubicBezTo>
                    <a:pt x="19" y="6"/>
                    <a:pt x="17" y="4"/>
                    <a:pt x="18" y="1"/>
                  </a:cubicBezTo>
                  <a:cubicBezTo>
                    <a:pt x="15" y="0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50" name="Freeform 330">
              <a:extLst>
                <a:ext uri="{FF2B5EF4-FFF2-40B4-BE49-F238E27FC236}">
                  <a16:creationId xmlns:a16="http://schemas.microsoft.com/office/drawing/2014/main" id="{CEB2A536-5BAD-1339-9B77-0B1CDA648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6313" y="933450"/>
              <a:ext cx="66675" cy="120650"/>
            </a:xfrm>
            <a:custGeom>
              <a:avLst/>
              <a:gdLst>
                <a:gd name="T0" fmla="*/ 274419483 w 9"/>
                <a:gd name="T1" fmla="*/ 568608333 h 16"/>
                <a:gd name="T2" fmla="*/ 493950647 w 9"/>
                <a:gd name="T3" fmla="*/ 1876416242 h 16"/>
                <a:gd name="T4" fmla="*/ 1042782204 w 9"/>
                <a:gd name="T5" fmla="*/ 2147483647 h 16"/>
                <a:gd name="T6" fmla="*/ 768370014 w 9"/>
                <a:gd name="T7" fmla="*/ 2147483647 h 16"/>
                <a:gd name="T8" fmla="*/ 768370014 w 9"/>
                <a:gd name="T9" fmla="*/ 2147483647 h 16"/>
                <a:gd name="T10" fmla="*/ 1042782204 w 9"/>
                <a:gd name="T11" fmla="*/ 2147483647 h 16"/>
                <a:gd name="T12" fmla="*/ 1042782204 w 9"/>
                <a:gd name="T13" fmla="*/ 2147483647 h 16"/>
                <a:gd name="T14" fmla="*/ 2147483647 w 9"/>
                <a:gd name="T15" fmla="*/ 2147483647 h 16"/>
                <a:gd name="T16" fmla="*/ 2147483647 w 9"/>
                <a:gd name="T17" fmla="*/ 1592104653 h 16"/>
                <a:gd name="T18" fmla="*/ 768370014 w 9"/>
                <a:gd name="T19" fmla="*/ 284304167 h 16"/>
                <a:gd name="T20" fmla="*/ 274419483 w 9"/>
                <a:gd name="T21" fmla="*/ 568608333 h 16"/>
                <a:gd name="T22" fmla="*/ 274419483 w 9"/>
                <a:gd name="T23" fmla="*/ 568608333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6"/>
                <a:gd name="T38" fmla="*/ 9 w 9"/>
                <a:gd name="T39" fmla="*/ 16 h 1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6">
                  <a:moveTo>
                    <a:pt x="1" y="2"/>
                  </a:moveTo>
                  <a:cubicBezTo>
                    <a:pt x="0" y="3"/>
                    <a:pt x="1" y="5"/>
                    <a:pt x="2" y="7"/>
                  </a:cubicBezTo>
                  <a:cubicBezTo>
                    <a:pt x="3" y="8"/>
                    <a:pt x="4" y="9"/>
                    <a:pt x="4" y="11"/>
                  </a:cubicBezTo>
                  <a:cubicBezTo>
                    <a:pt x="4" y="11"/>
                    <a:pt x="4" y="11"/>
                    <a:pt x="3" y="11"/>
                  </a:cubicBezTo>
                  <a:lnTo>
                    <a:pt x="4" y="16"/>
                  </a:lnTo>
                  <a:cubicBezTo>
                    <a:pt x="6" y="15"/>
                    <a:pt x="8" y="15"/>
                    <a:pt x="9" y="13"/>
                  </a:cubicBezTo>
                  <a:cubicBezTo>
                    <a:pt x="9" y="11"/>
                    <a:pt x="9" y="8"/>
                    <a:pt x="9" y="6"/>
                  </a:cubicBezTo>
                  <a:cubicBezTo>
                    <a:pt x="7" y="5"/>
                    <a:pt x="5" y="2"/>
                    <a:pt x="3" y="1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51" name="Freeform 331">
              <a:extLst>
                <a:ext uri="{FF2B5EF4-FFF2-40B4-BE49-F238E27FC236}">
                  <a16:creationId xmlns:a16="http://schemas.microsoft.com/office/drawing/2014/main" id="{EB6453A6-DF55-2A7F-9E6A-A71DEEAAB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825" y="971550"/>
              <a:ext cx="60325" cy="68262"/>
            </a:xfrm>
            <a:custGeom>
              <a:avLst/>
              <a:gdLst>
                <a:gd name="T0" fmla="*/ 284304167 w 8"/>
                <a:gd name="T1" fmla="*/ 1093018739 h 9"/>
                <a:gd name="T2" fmla="*/ 568608333 w 8"/>
                <a:gd name="T3" fmla="*/ 2147483647 h 9"/>
                <a:gd name="T4" fmla="*/ 1592104653 w 8"/>
                <a:gd name="T5" fmla="*/ 1898396228 h 9"/>
                <a:gd name="T6" fmla="*/ 2147483647 w 8"/>
                <a:gd name="T7" fmla="*/ 575274206 h 9"/>
                <a:gd name="T8" fmla="*/ 1876416242 w 8"/>
                <a:gd name="T9" fmla="*/ 0 h 9"/>
                <a:gd name="T10" fmla="*/ 1876416242 w 8"/>
                <a:gd name="T11" fmla="*/ 0 h 9"/>
                <a:gd name="T12" fmla="*/ 1592104653 w 8"/>
                <a:gd name="T13" fmla="*/ 287633311 h 9"/>
                <a:gd name="T14" fmla="*/ 1592104653 w 8"/>
                <a:gd name="T15" fmla="*/ 287633311 h 9"/>
                <a:gd name="T16" fmla="*/ 1080360381 w 8"/>
                <a:gd name="T17" fmla="*/ 287633311 h 9"/>
                <a:gd name="T18" fmla="*/ 284304167 w 8"/>
                <a:gd name="T19" fmla="*/ 1093018739 h 9"/>
                <a:gd name="T20" fmla="*/ 284304167 w 8"/>
                <a:gd name="T21" fmla="*/ 1093018739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9"/>
                <a:gd name="T35" fmla="*/ 8 w 8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9">
                  <a:moveTo>
                    <a:pt x="1" y="4"/>
                  </a:moveTo>
                  <a:cubicBezTo>
                    <a:pt x="0" y="5"/>
                    <a:pt x="1" y="7"/>
                    <a:pt x="2" y="8"/>
                  </a:cubicBezTo>
                  <a:cubicBezTo>
                    <a:pt x="4" y="9"/>
                    <a:pt x="5" y="8"/>
                    <a:pt x="6" y="7"/>
                  </a:cubicBezTo>
                  <a:cubicBezTo>
                    <a:pt x="8" y="6"/>
                    <a:pt x="8" y="4"/>
                    <a:pt x="8" y="2"/>
                  </a:cubicBezTo>
                  <a:cubicBezTo>
                    <a:pt x="8" y="1"/>
                    <a:pt x="8" y="1"/>
                    <a:pt x="7" y="0"/>
                  </a:cubicBezTo>
                  <a:lnTo>
                    <a:pt x="6" y="1"/>
                  </a:lnTo>
                  <a:cubicBezTo>
                    <a:pt x="6" y="0"/>
                    <a:pt x="5" y="0"/>
                    <a:pt x="4" y="1"/>
                  </a:cubicBezTo>
                  <a:cubicBezTo>
                    <a:pt x="3" y="1"/>
                    <a:pt x="2" y="2"/>
                    <a:pt x="1" y="4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52" name="Freeform 332">
              <a:extLst>
                <a:ext uri="{FF2B5EF4-FFF2-40B4-BE49-F238E27FC236}">
                  <a16:creationId xmlns:a16="http://schemas.microsoft.com/office/drawing/2014/main" id="{85B21F64-B836-D34F-64AE-B98BE655B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3513" y="979488"/>
              <a:ext cx="15875" cy="6350"/>
            </a:xfrm>
            <a:custGeom>
              <a:avLst/>
              <a:gdLst>
                <a:gd name="T0" fmla="*/ 0 w 2"/>
                <a:gd name="T1" fmla="*/ 161289973 h 1"/>
                <a:gd name="T2" fmla="*/ 315015536 w 2"/>
                <a:gd name="T3" fmla="*/ 0 h 1"/>
                <a:gd name="T4" fmla="*/ 315015536 w 2"/>
                <a:gd name="T5" fmla="*/ 0 h 1"/>
                <a:gd name="T6" fmla="*/ 0 w 2"/>
                <a:gd name="T7" fmla="*/ 161289973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0" y="1"/>
                  </a:moveTo>
                  <a:cubicBezTo>
                    <a:pt x="0" y="0"/>
                    <a:pt x="2" y="1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DB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53" name="Freeform 333">
              <a:extLst>
                <a:ext uri="{FF2B5EF4-FFF2-40B4-BE49-F238E27FC236}">
                  <a16:creationId xmlns:a16="http://schemas.microsoft.com/office/drawing/2014/main" id="{7F913199-DC1C-CC9B-6B0D-5545BA523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3438" y="1009650"/>
              <a:ext cx="66675" cy="104775"/>
            </a:xfrm>
            <a:custGeom>
              <a:avLst/>
              <a:gdLst>
                <a:gd name="T0" fmla="*/ 0 w 9"/>
                <a:gd name="T1" fmla="*/ 0 h 14"/>
                <a:gd name="T2" fmla="*/ 768370014 w 9"/>
                <a:gd name="T3" fmla="*/ 1568257273 h 14"/>
                <a:gd name="T4" fmla="*/ 2147483647 w 9"/>
                <a:gd name="T5" fmla="*/ 2147483647 h 14"/>
                <a:gd name="T6" fmla="*/ 2147483647 w 9"/>
                <a:gd name="T7" fmla="*/ 2147483647 h 14"/>
                <a:gd name="T8" fmla="*/ 2147483647 w 9"/>
                <a:gd name="T9" fmla="*/ 1344218448 h 14"/>
                <a:gd name="T10" fmla="*/ 2147483647 w 9"/>
                <a:gd name="T11" fmla="*/ 1344218448 h 14"/>
                <a:gd name="T12" fmla="*/ 1811151987 w 9"/>
                <a:gd name="T13" fmla="*/ 1344218448 h 14"/>
                <a:gd name="T14" fmla="*/ 1262320661 w 9"/>
                <a:gd name="T15" fmla="*/ 784128636 h 14"/>
                <a:gd name="T16" fmla="*/ 274419483 w 9"/>
                <a:gd name="T17" fmla="*/ 0 h 14"/>
                <a:gd name="T18" fmla="*/ 0 w 9"/>
                <a:gd name="T19" fmla="*/ 0 h 14"/>
                <a:gd name="T20" fmla="*/ 0 w 9"/>
                <a:gd name="T21" fmla="*/ 0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"/>
                <a:gd name="T34" fmla="*/ 0 h 14"/>
                <a:gd name="T35" fmla="*/ 9 w 9"/>
                <a:gd name="T36" fmla="*/ 14 h 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" h="14">
                  <a:moveTo>
                    <a:pt x="0" y="0"/>
                  </a:moveTo>
                  <a:cubicBezTo>
                    <a:pt x="0" y="3"/>
                    <a:pt x="2" y="4"/>
                    <a:pt x="3" y="6"/>
                  </a:cubicBezTo>
                  <a:cubicBezTo>
                    <a:pt x="3" y="10"/>
                    <a:pt x="6" y="13"/>
                    <a:pt x="9" y="14"/>
                  </a:cubicBezTo>
                  <a:lnTo>
                    <a:pt x="9" y="5"/>
                  </a:lnTo>
                  <a:cubicBezTo>
                    <a:pt x="8" y="5"/>
                    <a:pt x="8" y="4"/>
                    <a:pt x="7" y="5"/>
                  </a:cubicBezTo>
                  <a:cubicBezTo>
                    <a:pt x="6" y="4"/>
                    <a:pt x="6" y="3"/>
                    <a:pt x="5" y="3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54" name="Freeform 334">
              <a:extLst>
                <a:ext uri="{FF2B5EF4-FFF2-40B4-BE49-F238E27FC236}">
                  <a16:creationId xmlns:a16="http://schemas.microsoft.com/office/drawing/2014/main" id="{DB6C383B-C4A3-6FC6-1323-45C162968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988" y="1009650"/>
              <a:ext cx="74613" cy="187325"/>
            </a:xfrm>
            <a:custGeom>
              <a:avLst/>
              <a:gdLst>
                <a:gd name="T0" fmla="*/ 1336102409 w 10"/>
                <a:gd name="T1" fmla="*/ 1066756074 h 25"/>
                <a:gd name="T2" fmla="*/ 0 w 10"/>
                <a:gd name="T3" fmla="*/ 1572061361 h 25"/>
                <a:gd name="T4" fmla="*/ 1057751257 w 10"/>
                <a:gd name="T5" fmla="*/ 2147483647 h 25"/>
                <a:gd name="T6" fmla="*/ 1558784823 w 10"/>
                <a:gd name="T7" fmla="*/ 2147483647 h 25"/>
                <a:gd name="T8" fmla="*/ 2147483647 w 10"/>
                <a:gd name="T9" fmla="*/ 2147483647 h 25"/>
                <a:gd name="T10" fmla="*/ 2147483647 w 10"/>
                <a:gd name="T11" fmla="*/ 505305521 h 25"/>
                <a:gd name="T12" fmla="*/ 1837143435 w 10"/>
                <a:gd name="T13" fmla="*/ 280725276 h 25"/>
                <a:gd name="T14" fmla="*/ 1336102409 w 10"/>
                <a:gd name="T15" fmla="*/ 1066756074 h 25"/>
                <a:gd name="T16" fmla="*/ 1336102409 w 10"/>
                <a:gd name="T17" fmla="*/ 1066756074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25"/>
                <a:gd name="T29" fmla="*/ 10 w 10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25">
                  <a:moveTo>
                    <a:pt x="5" y="4"/>
                  </a:moveTo>
                  <a:cubicBezTo>
                    <a:pt x="3" y="5"/>
                    <a:pt x="2" y="5"/>
                    <a:pt x="0" y="6"/>
                  </a:cubicBezTo>
                  <a:cubicBezTo>
                    <a:pt x="2" y="12"/>
                    <a:pt x="0" y="19"/>
                    <a:pt x="4" y="24"/>
                  </a:cubicBezTo>
                  <a:cubicBezTo>
                    <a:pt x="5" y="25"/>
                    <a:pt x="6" y="24"/>
                    <a:pt x="6" y="24"/>
                  </a:cubicBezTo>
                  <a:cubicBezTo>
                    <a:pt x="10" y="23"/>
                    <a:pt x="9" y="19"/>
                    <a:pt x="9" y="15"/>
                  </a:cubicBezTo>
                  <a:cubicBezTo>
                    <a:pt x="10" y="11"/>
                    <a:pt x="9" y="7"/>
                    <a:pt x="9" y="2"/>
                  </a:cubicBezTo>
                  <a:cubicBezTo>
                    <a:pt x="8" y="2"/>
                    <a:pt x="8" y="0"/>
                    <a:pt x="7" y="1"/>
                  </a:cubicBezTo>
                  <a:cubicBezTo>
                    <a:pt x="6" y="2"/>
                    <a:pt x="5" y="2"/>
                    <a:pt x="5" y="4"/>
                  </a:cubicBezTo>
                  <a:close/>
                </a:path>
              </a:pathLst>
            </a:custGeom>
            <a:solidFill>
              <a:srgbClr val="F46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55" name="Freeform 335">
              <a:extLst>
                <a:ext uri="{FF2B5EF4-FFF2-40B4-BE49-F238E27FC236}">
                  <a16:creationId xmlns:a16="http://schemas.microsoft.com/office/drawing/2014/main" id="{5B261D89-3AA0-5580-9E04-9FF09502E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3513" y="1023938"/>
              <a:ext cx="112713" cy="44450"/>
            </a:xfrm>
            <a:custGeom>
              <a:avLst/>
              <a:gdLst>
                <a:gd name="T0" fmla="*/ 0 w 15"/>
                <a:gd name="T1" fmla="*/ 274419512 h 6"/>
                <a:gd name="T2" fmla="*/ 282316054 w 15"/>
                <a:gd name="T3" fmla="*/ 1262320795 h 6"/>
                <a:gd name="T4" fmla="*/ 2147483647 w 15"/>
                <a:gd name="T5" fmla="*/ 1262320795 h 6"/>
                <a:gd name="T6" fmla="*/ 2147483647 w 15"/>
                <a:gd name="T7" fmla="*/ 493950699 h 6"/>
                <a:gd name="T8" fmla="*/ 282316054 w 15"/>
                <a:gd name="T9" fmla="*/ 274419512 h 6"/>
                <a:gd name="T10" fmla="*/ 282316054 w 15"/>
                <a:gd name="T11" fmla="*/ 274419512 h 6"/>
                <a:gd name="T12" fmla="*/ 0 w 15"/>
                <a:gd name="T13" fmla="*/ 274419512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6"/>
                <a:gd name="T23" fmla="*/ 15 w 15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6">
                  <a:moveTo>
                    <a:pt x="0" y="1"/>
                  </a:moveTo>
                  <a:cubicBezTo>
                    <a:pt x="0" y="3"/>
                    <a:pt x="0" y="4"/>
                    <a:pt x="1" y="5"/>
                  </a:cubicBezTo>
                  <a:cubicBezTo>
                    <a:pt x="5" y="5"/>
                    <a:pt x="9" y="6"/>
                    <a:pt x="13" y="5"/>
                  </a:cubicBezTo>
                  <a:cubicBezTo>
                    <a:pt x="14" y="4"/>
                    <a:pt x="15" y="3"/>
                    <a:pt x="15" y="2"/>
                  </a:cubicBezTo>
                  <a:cubicBezTo>
                    <a:pt x="11" y="0"/>
                    <a:pt x="6" y="1"/>
                    <a:pt x="1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56" name="Freeform 336">
              <a:extLst>
                <a:ext uri="{FF2B5EF4-FFF2-40B4-BE49-F238E27FC236}">
                  <a16:creationId xmlns:a16="http://schemas.microsoft.com/office/drawing/2014/main" id="{0938F97B-3238-B0BF-DA95-05DD8FF6E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925" y="1031875"/>
              <a:ext cx="58738" cy="157162"/>
            </a:xfrm>
            <a:custGeom>
              <a:avLst/>
              <a:gdLst>
                <a:gd name="T0" fmla="*/ 269541326 w 8"/>
                <a:gd name="T1" fmla="*/ 1064166435 h 21"/>
                <a:gd name="T2" fmla="*/ 754717089 w 8"/>
                <a:gd name="T3" fmla="*/ 2147483647 h 21"/>
                <a:gd name="T4" fmla="*/ 1509441521 w 8"/>
                <a:gd name="T5" fmla="*/ 2147483647 h 21"/>
                <a:gd name="T6" fmla="*/ 1725075958 w 8"/>
                <a:gd name="T7" fmla="*/ 2147483647 h 21"/>
                <a:gd name="T8" fmla="*/ 1725075958 w 8"/>
                <a:gd name="T9" fmla="*/ 2147483647 h 21"/>
                <a:gd name="T10" fmla="*/ 1725075958 w 8"/>
                <a:gd name="T11" fmla="*/ 0 h 21"/>
                <a:gd name="T12" fmla="*/ 1725075958 w 8"/>
                <a:gd name="T13" fmla="*/ 0 h 21"/>
                <a:gd name="T14" fmla="*/ 1509441521 w 8"/>
                <a:gd name="T15" fmla="*/ 0 h 21"/>
                <a:gd name="T16" fmla="*/ 1509441521 w 8"/>
                <a:gd name="T17" fmla="*/ 0 h 21"/>
                <a:gd name="T18" fmla="*/ 269541326 w 8"/>
                <a:gd name="T19" fmla="*/ 1064166435 h 21"/>
                <a:gd name="T20" fmla="*/ 269541326 w 8"/>
                <a:gd name="T21" fmla="*/ 1064166435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21"/>
                <a:gd name="T35" fmla="*/ 8 w 8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21">
                  <a:moveTo>
                    <a:pt x="1" y="4"/>
                  </a:moveTo>
                  <a:cubicBezTo>
                    <a:pt x="2" y="9"/>
                    <a:pt x="0" y="15"/>
                    <a:pt x="3" y="20"/>
                  </a:cubicBezTo>
                  <a:cubicBezTo>
                    <a:pt x="4" y="20"/>
                    <a:pt x="5" y="21"/>
                    <a:pt x="6" y="20"/>
                  </a:cubicBezTo>
                  <a:cubicBezTo>
                    <a:pt x="7" y="18"/>
                    <a:pt x="7" y="16"/>
                    <a:pt x="7" y="14"/>
                  </a:cubicBezTo>
                  <a:cubicBezTo>
                    <a:pt x="8" y="13"/>
                    <a:pt x="7" y="13"/>
                    <a:pt x="7" y="12"/>
                  </a:cubicBezTo>
                  <a:cubicBezTo>
                    <a:pt x="7" y="8"/>
                    <a:pt x="7" y="4"/>
                    <a:pt x="7" y="0"/>
                  </a:cubicBezTo>
                  <a:lnTo>
                    <a:pt x="6" y="0"/>
                  </a:lnTo>
                  <a:cubicBezTo>
                    <a:pt x="5" y="1"/>
                    <a:pt x="3" y="3"/>
                    <a:pt x="1" y="4"/>
                  </a:cubicBezTo>
                  <a:close/>
                </a:path>
              </a:pathLst>
            </a:custGeom>
            <a:solidFill>
              <a:srgbClr val="EC39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57" name="Freeform 337">
              <a:extLst>
                <a:ext uri="{FF2B5EF4-FFF2-40B4-BE49-F238E27FC236}">
                  <a16:creationId xmlns:a16="http://schemas.microsoft.com/office/drawing/2014/main" id="{34F8DE74-4303-5B36-8FD5-F42DB0757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5" y="1046163"/>
              <a:ext cx="444500" cy="496887"/>
            </a:xfrm>
            <a:custGeom>
              <a:avLst/>
              <a:gdLst>
                <a:gd name="T0" fmla="*/ 2147483647 w 59"/>
                <a:gd name="T1" fmla="*/ 2147483647 h 66"/>
                <a:gd name="T2" fmla="*/ 2147483647 w 59"/>
                <a:gd name="T3" fmla="*/ 2147483647 h 66"/>
                <a:gd name="T4" fmla="*/ 2147483647 w 59"/>
                <a:gd name="T5" fmla="*/ 2147483647 h 66"/>
                <a:gd name="T6" fmla="*/ 2147483647 w 59"/>
                <a:gd name="T7" fmla="*/ 2147483647 h 66"/>
                <a:gd name="T8" fmla="*/ 2147483647 w 59"/>
                <a:gd name="T9" fmla="*/ 2147483647 h 66"/>
                <a:gd name="T10" fmla="*/ 2147483647 w 59"/>
                <a:gd name="T11" fmla="*/ 2147483647 h 66"/>
                <a:gd name="T12" fmla="*/ 283794460 w 59"/>
                <a:gd name="T13" fmla="*/ 0 h 66"/>
                <a:gd name="T14" fmla="*/ 0 w 59"/>
                <a:gd name="T15" fmla="*/ 283398734 h 66"/>
                <a:gd name="T16" fmla="*/ 2147483647 w 59"/>
                <a:gd name="T17" fmla="*/ 2147483647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"/>
                <a:gd name="T28" fmla="*/ 0 h 66"/>
                <a:gd name="T29" fmla="*/ 59 w 59"/>
                <a:gd name="T30" fmla="*/ 66 h 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" h="66">
                  <a:moveTo>
                    <a:pt x="34" y="39"/>
                  </a:moveTo>
                  <a:cubicBezTo>
                    <a:pt x="36" y="42"/>
                    <a:pt x="39" y="45"/>
                    <a:pt x="41" y="47"/>
                  </a:cubicBezTo>
                  <a:cubicBezTo>
                    <a:pt x="46" y="53"/>
                    <a:pt x="52" y="60"/>
                    <a:pt x="58" y="66"/>
                  </a:cubicBezTo>
                  <a:cubicBezTo>
                    <a:pt x="58" y="66"/>
                    <a:pt x="58" y="65"/>
                    <a:pt x="59" y="64"/>
                  </a:cubicBezTo>
                  <a:cubicBezTo>
                    <a:pt x="58" y="64"/>
                    <a:pt x="58" y="63"/>
                    <a:pt x="58" y="62"/>
                  </a:cubicBezTo>
                  <a:lnTo>
                    <a:pt x="1" y="0"/>
                  </a:lnTo>
                  <a:lnTo>
                    <a:pt x="0" y="1"/>
                  </a:lnTo>
                  <a:lnTo>
                    <a:pt x="34" y="39"/>
                  </a:lnTo>
                  <a:close/>
                </a:path>
              </a:pathLst>
            </a:custGeom>
            <a:solidFill>
              <a:srgbClr val="F68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58" name="Freeform 338">
              <a:extLst>
                <a:ext uri="{FF2B5EF4-FFF2-40B4-BE49-F238E27FC236}">
                  <a16:creationId xmlns:a16="http://schemas.microsoft.com/office/drawing/2014/main" id="{29B1E7F0-D745-8EF0-13A7-3AAA80980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450" y="1068388"/>
              <a:ext cx="90488" cy="46037"/>
            </a:xfrm>
            <a:custGeom>
              <a:avLst/>
              <a:gdLst>
                <a:gd name="T0" fmla="*/ 0 w 12"/>
                <a:gd name="T1" fmla="*/ 1707297427 h 6"/>
                <a:gd name="T2" fmla="*/ 284305783 w 12"/>
                <a:gd name="T3" fmla="*/ 1707297427 h 6"/>
                <a:gd name="T4" fmla="*/ 284305783 w 12"/>
                <a:gd name="T5" fmla="*/ 1707297427 h 6"/>
                <a:gd name="T6" fmla="*/ 1080374063 w 12"/>
                <a:gd name="T7" fmla="*/ 883081693 h 6"/>
                <a:gd name="T8" fmla="*/ 2147483647 w 12"/>
                <a:gd name="T9" fmla="*/ 1118576459 h 6"/>
                <a:gd name="T10" fmla="*/ 2147483647 w 12"/>
                <a:gd name="T11" fmla="*/ 883081693 h 6"/>
                <a:gd name="T12" fmla="*/ 2147483647 w 12"/>
                <a:gd name="T13" fmla="*/ 294360604 h 6"/>
                <a:gd name="T14" fmla="*/ 796060622 w 12"/>
                <a:gd name="T15" fmla="*/ 0 h 6"/>
                <a:gd name="T16" fmla="*/ 0 w 12"/>
                <a:gd name="T17" fmla="*/ 1707297427 h 6"/>
                <a:gd name="T18" fmla="*/ 0 w 12"/>
                <a:gd name="T19" fmla="*/ 1707297427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6"/>
                <a:gd name="T32" fmla="*/ 12 w 12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6">
                  <a:moveTo>
                    <a:pt x="0" y="6"/>
                  </a:moveTo>
                  <a:lnTo>
                    <a:pt x="1" y="6"/>
                  </a:lnTo>
                  <a:cubicBezTo>
                    <a:pt x="2" y="5"/>
                    <a:pt x="3" y="4"/>
                    <a:pt x="4" y="3"/>
                  </a:cubicBezTo>
                  <a:cubicBezTo>
                    <a:pt x="6" y="4"/>
                    <a:pt x="9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1" y="1"/>
                    <a:pt x="11" y="1"/>
                  </a:cubicBezTo>
                  <a:cubicBezTo>
                    <a:pt x="8" y="1"/>
                    <a:pt x="6" y="1"/>
                    <a:pt x="3" y="0"/>
                  </a:cubicBezTo>
                  <a:cubicBezTo>
                    <a:pt x="2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D04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59" name="Freeform 339">
              <a:extLst>
                <a:ext uri="{FF2B5EF4-FFF2-40B4-BE49-F238E27FC236}">
                  <a16:creationId xmlns:a16="http://schemas.microsoft.com/office/drawing/2014/main" id="{FB7E3A78-7AE1-05D4-4C73-603A147D7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325" y="1098550"/>
              <a:ext cx="52388" cy="30162"/>
            </a:xfrm>
            <a:custGeom>
              <a:avLst/>
              <a:gdLst>
                <a:gd name="T0" fmla="*/ 0 w 7"/>
                <a:gd name="T1" fmla="*/ 796027820 h 4"/>
                <a:gd name="T2" fmla="*/ 1064195042 w 7"/>
                <a:gd name="T3" fmla="*/ 796027820 h 4"/>
                <a:gd name="T4" fmla="*/ 1848338412 w 7"/>
                <a:gd name="T5" fmla="*/ 284291913 h 4"/>
                <a:gd name="T6" fmla="*/ 784143604 w 7"/>
                <a:gd name="T7" fmla="*/ 284291913 h 4"/>
                <a:gd name="T8" fmla="*/ 0 w 7"/>
                <a:gd name="T9" fmla="*/ 796027820 h 4"/>
                <a:gd name="T10" fmla="*/ 0 w 7"/>
                <a:gd name="T11" fmla="*/ 79602782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4"/>
                <a:gd name="T20" fmla="*/ 7 w 7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4">
                  <a:moveTo>
                    <a:pt x="0" y="3"/>
                  </a:moveTo>
                  <a:cubicBezTo>
                    <a:pt x="1" y="4"/>
                    <a:pt x="3" y="2"/>
                    <a:pt x="4" y="3"/>
                  </a:cubicBezTo>
                  <a:cubicBezTo>
                    <a:pt x="5" y="2"/>
                    <a:pt x="7" y="2"/>
                    <a:pt x="7" y="1"/>
                  </a:cubicBezTo>
                  <a:cubicBezTo>
                    <a:pt x="6" y="0"/>
                    <a:pt x="5" y="1"/>
                    <a:pt x="3" y="1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476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60" name="Freeform 340">
              <a:extLst>
                <a:ext uri="{FF2B5EF4-FFF2-40B4-BE49-F238E27FC236}">
                  <a16:creationId xmlns:a16="http://schemas.microsoft.com/office/drawing/2014/main" id="{962D7F5C-2F1A-6FC4-0479-28D75E1C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1152525"/>
              <a:ext cx="30163" cy="44450"/>
            </a:xfrm>
            <a:custGeom>
              <a:avLst/>
              <a:gdLst>
                <a:gd name="T0" fmla="*/ 0 w 4"/>
                <a:gd name="T1" fmla="*/ 1042782315 h 6"/>
                <a:gd name="T2" fmla="*/ 1080393372 w 4"/>
                <a:gd name="T3" fmla="*/ 1536732783 h 6"/>
                <a:gd name="T4" fmla="*/ 568625300 w 4"/>
                <a:gd name="T5" fmla="*/ 0 h 6"/>
                <a:gd name="T6" fmla="*/ 0 w 4"/>
                <a:gd name="T7" fmla="*/ 1042782315 h 6"/>
                <a:gd name="T8" fmla="*/ 0 w 4"/>
                <a:gd name="T9" fmla="*/ 104278231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0" y="4"/>
                  </a:moveTo>
                  <a:cubicBezTo>
                    <a:pt x="1" y="5"/>
                    <a:pt x="2" y="5"/>
                    <a:pt x="4" y="6"/>
                  </a:cubicBezTo>
                  <a:cubicBezTo>
                    <a:pt x="3" y="4"/>
                    <a:pt x="2" y="2"/>
                    <a:pt x="2" y="0"/>
                  </a:cubicBezTo>
                  <a:cubicBezTo>
                    <a:pt x="1" y="1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61" name="Freeform 341">
              <a:extLst>
                <a:ext uri="{FF2B5EF4-FFF2-40B4-BE49-F238E27FC236}">
                  <a16:creationId xmlns:a16="http://schemas.microsoft.com/office/drawing/2014/main" id="{605B15FE-FBAC-46C1-43F1-A46713DEE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3513" y="1166813"/>
              <a:ext cx="90488" cy="142875"/>
            </a:xfrm>
            <a:custGeom>
              <a:avLst/>
              <a:gdLst>
                <a:gd name="T0" fmla="*/ 0 w 12"/>
                <a:gd name="T1" fmla="*/ 1074382440 h 19"/>
                <a:gd name="T2" fmla="*/ 1080374063 w 12"/>
                <a:gd name="T3" fmla="*/ 2147483647 h 19"/>
                <a:gd name="T4" fmla="*/ 2147483647 w 12"/>
                <a:gd name="T5" fmla="*/ 2147483647 h 19"/>
                <a:gd name="T6" fmla="*/ 2147483647 w 12"/>
                <a:gd name="T7" fmla="*/ 2147483647 h 19"/>
                <a:gd name="T8" fmla="*/ 1080374063 w 12"/>
                <a:gd name="T9" fmla="*/ 2147483647 h 19"/>
                <a:gd name="T10" fmla="*/ 284305783 w 12"/>
                <a:gd name="T11" fmla="*/ 1074382440 h 19"/>
                <a:gd name="T12" fmla="*/ 796060622 w 12"/>
                <a:gd name="T13" fmla="*/ 0 h 19"/>
                <a:gd name="T14" fmla="*/ 0 w 12"/>
                <a:gd name="T15" fmla="*/ 1074382440 h 19"/>
                <a:gd name="T16" fmla="*/ 0 w 12"/>
                <a:gd name="T17" fmla="*/ 1074382440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9"/>
                <a:gd name="T29" fmla="*/ 12 w 12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9">
                  <a:moveTo>
                    <a:pt x="0" y="4"/>
                  </a:moveTo>
                  <a:cubicBezTo>
                    <a:pt x="0" y="9"/>
                    <a:pt x="1" y="14"/>
                    <a:pt x="4" y="16"/>
                  </a:cubicBezTo>
                  <a:cubicBezTo>
                    <a:pt x="7" y="17"/>
                    <a:pt x="10" y="19"/>
                    <a:pt x="12" y="17"/>
                  </a:cubicBezTo>
                  <a:cubicBezTo>
                    <a:pt x="12" y="17"/>
                    <a:pt x="12" y="17"/>
                    <a:pt x="12" y="16"/>
                  </a:cubicBezTo>
                  <a:cubicBezTo>
                    <a:pt x="9" y="17"/>
                    <a:pt x="6" y="16"/>
                    <a:pt x="4" y="15"/>
                  </a:cubicBezTo>
                  <a:cubicBezTo>
                    <a:pt x="1" y="12"/>
                    <a:pt x="1" y="8"/>
                    <a:pt x="1" y="4"/>
                  </a:cubicBezTo>
                  <a:cubicBezTo>
                    <a:pt x="1" y="3"/>
                    <a:pt x="4" y="2"/>
                    <a:pt x="3" y="0"/>
                  </a:cubicBezTo>
                  <a:cubicBezTo>
                    <a:pt x="1" y="1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62" name="Freeform 342">
              <a:extLst>
                <a:ext uri="{FF2B5EF4-FFF2-40B4-BE49-F238E27FC236}">
                  <a16:creationId xmlns:a16="http://schemas.microsoft.com/office/drawing/2014/main" id="{02BCE6FD-AE94-6783-0950-9F1AC1544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7725" y="1182688"/>
              <a:ext cx="0" cy="6350"/>
            </a:xfrm>
            <a:custGeom>
              <a:avLst/>
              <a:gdLst>
                <a:gd name="T0" fmla="*/ 161289973 h 1"/>
                <a:gd name="T1" fmla="*/ 161289973 h 1"/>
                <a:gd name="T2" fmla="*/ 161289973 h 1"/>
                <a:gd name="T3" fmla="*/ 0 h 1"/>
                <a:gd name="T4" fmla="*/ 0 h 1"/>
                <a:gd name="T5" fmla="*/ 161289973 h 1"/>
                <a:gd name="T6" fmla="*/ 161289973 h 1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h 1"/>
                <a:gd name="T15" fmla="*/ 1 h 1"/>
              </a:gdLst>
              <a:ahLst/>
              <a:cxnLst>
                <a:cxn ang="T7">
                  <a:pos x="0" y="T0"/>
                </a:cxn>
                <a:cxn ang="T8">
                  <a:pos x="0" y="T1"/>
                </a:cxn>
                <a:cxn ang="T9">
                  <a:pos x="0" y="T2"/>
                </a:cxn>
                <a:cxn ang="T10">
                  <a:pos x="0" y="T3"/>
                </a:cxn>
                <a:cxn ang="T11">
                  <a:pos x="0" y="T4"/>
                </a:cxn>
                <a:cxn ang="T12">
                  <a:pos x="0" y="T5"/>
                </a:cxn>
                <a:cxn ang="T13">
                  <a:pos x="0" y="T6"/>
                </a:cxn>
              </a:cxnLst>
              <a:rect l="0" t="T14" r="0" b="T15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63" name="Freeform 343">
              <a:extLst>
                <a:ext uri="{FF2B5EF4-FFF2-40B4-BE49-F238E27FC236}">
                  <a16:creationId xmlns:a16="http://schemas.microsoft.com/office/drawing/2014/main" id="{0EF7F6CE-A95C-A752-4B7C-F91E6E51D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500" y="1182688"/>
              <a:ext cx="571500" cy="1563687"/>
            </a:xfrm>
            <a:custGeom>
              <a:avLst/>
              <a:gdLst>
                <a:gd name="T0" fmla="*/ 791647733 w 76"/>
                <a:gd name="T1" fmla="*/ 508649424 h 208"/>
                <a:gd name="T2" fmla="*/ 1583302986 w 76"/>
                <a:gd name="T3" fmla="*/ 2147483647 h 208"/>
                <a:gd name="T4" fmla="*/ 2147483647 w 76"/>
                <a:gd name="T5" fmla="*/ 2147483647 h 208"/>
                <a:gd name="T6" fmla="*/ 2147483647 w 76"/>
                <a:gd name="T7" fmla="*/ 2147483647 h 208"/>
                <a:gd name="T8" fmla="*/ 2147483647 w 76"/>
                <a:gd name="T9" fmla="*/ 2147483647 h 208"/>
                <a:gd name="T10" fmla="*/ 2147483647 w 76"/>
                <a:gd name="T11" fmla="*/ 2147483647 h 208"/>
                <a:gd name="T12" fmla="*/ 2147483647 w 76"/>
                <a:gd name="T13" fmla="*/ 2147483647 h 208"/>
                <a:gd name="T14" fmla="*/ 2147483647 w 76"/>
                <a:gd name="T15" fmla="*/ 2147483647 h 208"/>
                <a:gd name="T16" fmla="*/ 2147483647 w 76"/>
                <a:gd name="T17" fmla="*/ 2147483647 h 208"/>
                <a:gd name="T18" fmla="*/ 2147483647 w 76"/>
                <a:gd name="T19" fmla="*/ 2147483647 h 208"/>
                <a:gd name="T20" fmla="*/ 2147483647 w 76"/>
                <a:gd name="T21" fmla="*/ 2147483647 h 208"/>
                <a:gd name="T22" fmla="*/ 2147483647 w 76"/>
                <a:gd name="T23" fmla="*/ 2147483647 h 208"/>
                <a:gd name="T24" fmla="*/ 2147483647 w 76"/>
                <a:gd name="T25" fmla="*/ 2147483647 h 208"/>
                <a:gd name="T26" fmla="*/ 2147483647 w 76"/>
                <a:gd name="T27" fmla="*/ 2147483647 h 208"/>
                <a:gd name="T28" fmla="*/ 2147483647 w 76"/>
                <a:gd name="T29" fmla="*/ 2147483647 h 208"/>
                <a:gd name="T30" fmla="*/ 2147483647 w 76"/>
                <a:gd name="T31" fmla="*/ 2147483647 h 208"/>
                <a:gd name="T32" fmla="*/ 2147483647 w 76"/>
                <a:gd name="T33" fmla="*/ 2147483647 h 208"/>
                <a:gd name="T34" fmla="*/ 2147483647 w 76"/>
                <a:gd name="T35" fmla="*/ 2147483647 h 208"/>
                <a:gd name="T36" fmla="*/ 2147483647 w 76"/>
                <a:gd name="T37" fmla="*/ 2147483647 h 208"/>
                <a:gd name="T38" fmla="*/ 2147483647 w 76"/>
                <a:gd name="T39" fmla="*/ 2147483647 h 208"/>
                <a:gd name="T40" fmla="*/ 2147483647 w 76"/>
                <a:gd name="T41" fmla="*/ 2147483647 h 208"/>
                <a:gd name="T42" fmla="*/ 2147483647 w 76"/>
                <a:gd name="T43" fmla="*/ 2147483647 h 208"/>
                <a:gd name="T44" fmla="*/ 2147483647 w 76"/>
                <a:gd name="T45" fmla="*/ 2147483647 h 208"/>
                <a:gd name="T46" fmla="*/ 2147483647 w 76"/>
                <a:gd name="T47" fmla="*/ 2147483647 h 208"/>
                <a:gd name="T48" fmla="*/ 2147483647 w 76"/>
                <a:gd name="T49" fmla="*/ 2147483647 h 208"/>
                <a:gd name="T50" fmla="*/ 2147483647 w 76"/>
                <a:gd name="T51" fmla="*/ 2147483647 h 208"/>
                <a:gd name="T52" fmla="*/ 2147483647 w 76"/>
                <a:gd name="T53" fmla="*/ 2147483647 h 208"/>
                <a:gd name="T54" fmla="*/ 2147483647 w 76"/>
                <a:gd name="T55" fmla="*/ 2147483647 h 208"/>
                <a:gd name="T56" fmla="*/ 2147483647 w 76"/>
                <a:gd name="T57" fmla="*/ 2147483647 h 208"/>
                <a:gd name="T58" fmla="*/ 2147483647 w 76"/>
                <a:gd name="T59" fmla="*/ 2147483647 h 208"/>
                <a:gd name="T60" fmla="*/ 2147483647 w 76"/>
                <a:gd name="T61" fmla="*/ 2147483647 h 208"/>
                <a:gd name="T62" fmla="*/ 2147483647 w 76"/>
                <a:gd name="T63" fmla="*/ 2147483647 h 208"/>
                <a:gd name="T64" fmla="*/ 2147483647 w 76"/>
                <a:gd name="T65" fmla="*/ 2147483647 h 208"/>
                <a:gd name="T66" fmla="*/ 2147483647 w 76"/>
                <a:gd name="T67" fmla="*/ 2147483647 h 208"/>
                <a:gd name="T68" fmla="*/ 2147483647 w 76"/>
                <a:gd name="T69" fmla="*/ 2147483647 h 208"/>
                <a:gd name="T70" fmla="*/ 2147483647 w 76"/>
                <a:gd name="T71" fmla="*/ 2147483647 h 208"/>
                <a:gd name="T72" fmla="*/ 2147483647 w 76"/>
                <a:gd name="T73" fmla="*/ 2147483647 h 208"/>
                <a:gd name="T74" fmla="*/ 2147483647 w 76"/>
                <a:gd name="T75" fmla="*/ 2147483647 h 208"/>
                <a:gd name="T76" fmla="*/ 2147483647 w 76"/>
                <a:gd name="T77" fmla="*/ 2147483647 h 208"/>
                <a:gd name="T78" fmla="*/ 2147483647 w 76"/>
                <a:gd name="T79" fmla="*/ 2147483647 h 208"/>
                <a:gd name="T80" fmla="*/ 2147483647 w 76"/>
                <a:gd name="T81" fmla="*/ 2147483647 h 208"/>
                <a:gd name="T82" fmla="*/ 2147483647 w 76"/>
                <a:gd name="T83" fmla="*/ 2147483647 h 208"/>
                <a:gd name="T84" fmla="*/ 2147483647 w 76"/>
                <a:gd name="T85" fmla="*/ 2147483647 h 208"/>
                <a:gd name="T86" fmla="*/ 2147483647 w 76"/>
                <a:gd name="T87" fmla="*/ 2147483647 h 208"/>
                <a:gd name="T88" fmla="*/ 2147483647 w 76"/>
                <a:gd name="T89" fmla="*/ 2147483647 h 208"/>
                <a:gd name="T90" fmla="*/ 2147483647 w 76"/>
                <a:gd name="T91" fmla="*/ 2147483647 h 208"/>
                <a:gd name="T92" fmla="*/ 2147483647 w 76"/>
                <a:gd name="T93" fmla="*/ 2147483647 h 208"/>
                <a:gd name="T94" fmla="*/ 2147483647 w 76"/>
                <a:gd name="T95" fmla="*/ 2147483647 h 208"/>
                <a:gd name="T96" fmla="*/ 2147483647 w 76"/>
                <a:gd name="T97" fmla="*/ 2147483647 h 208"/>
                <a:gd name="T98" fmla="*/ 2147483647 w 76"/>
                <a:gd name="T99" fmla="*/ 2147483647 h 208"/>
                <a:gd name="T100" fmla="*/ 2147483647 w 76"/>
                <a:gd name="T101" fmla="*/ 1356385778 h 208"/>
                <a:gd name="T102" fmla="*/ 1583302986 w 76"/>
                <a:gd name="T103" fmla="*/ 282583836 h 208"/>
                <a:gd name="T104" fmla="*/ 1074382440 w 76"/>
                <a:gd name="T105" fmla="*/ 282583836 h 20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"/>
                <a:gd name="T160" fmla="*/ 0 h 208"/>
                <a:gd name="T161" fmla="*/ 76 w 76"/>
                <a:gd name="T162" fmla="*/ 208 h 20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" h="208">
                  <a:moveTo>
                    <a:pt x="4" y="1"/>
                  </a:moveTo>
                  <a:cubicBezTo>
                    <a:pt x="4" y="2"/>
                    <a:pt x="3" y="2"/>
                    <a:pt x="3" y="2"/>
                  </a:cubicBezTo>
                  <a:cubicBezTo>
                    <a:pt x="3" y="10"/>
                    <a:pt x="4" y="19"/>
                    <a:pt x="4" y="27"/>
                  </a:cubicBezTo>
                  <a:cubicBezTo>
                    <a:pt x="1" y="39"/>
                    <a:pt x="0" y="55"/>
                    <a:pt x="6" y="68"/>
                  </a:cubicBezTo>
                  <a:cubicBezTo>
                    <a:pt x="8" y="70"/>
                    <a:pt x="11" y="71"/>
                    <a:pt x="14" y="70"/>
                  </a:cubicBezTo>
                  <a:cubicBezTo>
                    <a:pt x="26" y="67"/>
                    <a:pt x="36" y="59"/>
                    <a:pt x="46" y="52"/>
                  </a:cubicBezTo>
                  <a:cubicBezTo>
                    <a:pt x="48" y="50"/>
                    <a:pt x="50" y="50"/>
                    <a:pt x="52" y="48"/>
                  </a:cubicBezTo>
                  <a:cubicBezTo>
                    <a:pt x="53" y="47"/>
                    <a:pt x="54" y="49"/>
                    <a:pt x="54" y="47"/>
                  </a:cubicBezTo>
                  <a:cubicBezTo>
                    <a:pt x="54" y="45"/>
                    <a:pt x="54" y="44"/>
                    <a:pt x="55" y="42"/>
                  </a:cubicBezTo>
                  <a:cubicBezTo>
                    <a:pt x="56" y="39"/>
                    <a:pt x="60" y="36"/>
                    <a:pt x="59" y="32"/>
                  </a:cubicBezTo>
                  <a:cubicBezTo>
                    <a:pt x="60" y="31"/>
                    <a:pt x="59" y="30"/>
                    <a:pt x="61" y="30"/>
                  </a:cubicBezTo>
                  <a:cubicBezTo>
                    <a:pt x="61" y="31"/>
                    <a:pt x="60" y="33"/>
                    <a:pt x="60" y="34"/>
                  </a:cubicBezTo>
                  <a:cubicBezTo>
                    <a:pt x="62" y="32"/>
                    <a:pt x="64" y="29"/>
                    <a:pt x="64" y="25"/>
                  </a:cubicBezTo>
                  <a:cubicBezTo>
                    <a:pt x="66" y="26"/>
                    <a:pt x="64" y="27"/>
                    <a:pt x="65" y="28"/>
                  </a:cubicBezTo>
                  <a:cubicBezTo>
                    <a:pt x="64" y="32"/>
                    <a:pt x="61" y="35"/>
                    <a:pt x="60" y="38"/>
                  </a:cubicBezTo>
                  <a:cubicBezTo>
                    <a:pt x="59" y="39"/>
                    <a:pt x="58" y="41"/>
                    <a:pt x="58" y="42"/>
                  </a:cubicBezTo>
                  <a:cubicBezTo>
                    <a:pt x="60" y="42"/>
                    <a:pt x="61" y="43"/>
                    <a:pt x="63" y="43"/>
                  </a:cubicBezTo>
                  <a:cubicBezTo>
                    <a:pt x="64" y="41"/>
                    <a:pt x="63" y="38"/>
                    <a:pt x="64" y="37"/>
                  </a:cubicBezTo>
                  <a:cubicBezTo>
                    <a:pt x="65" y="37"/>
                    <a:pt x="67" y="36"/>
                    <a:pt x="67" y="37"/>
                  </a:cubicBezTo>
                  <a:lnTo>
                    <a:pt x="68" y="39"/>
                  </a:lnTo>
                  <a:lnTo>
                    <a:pt x="69" y="34"/>
                  </a:lnTo>
                  <a:cubicBezTo>
                    <a:pt x="70" y="33"/>
                    <a:pt x="71" y="35"/>
                    <a:pt x="73" y="35"/>
                  </a:cubicBezTo>
                  <a:cubicBezTo>
                    <a:pt x="74" y="37"/>
                    <a:pt x="73" y="39"/>
                    <a:pt x="74" y="42"/>
                  </a:cubicBezTo>
                  <a:cubicBezTo>
                    <a:pt x="73" y="43"/>
                    <a:pt x="74" y="45"/>
                    <a:pt x="73" y="46"/>
                  </a:cubicBezTo>
                  <a:cubicBezTo>
                    <a:pt x="73" y="47"/>
                    <a:pt x="74" y="46"/>
                    <a:pt x="75" y="47"/>
                  </a:cubicBezTo>
                  <a:cubicBezTo>
                    <a:pt x="75" y="47"/>
                    <a:pt x="74" y="48"/>
                    <a:pt x="74" y="48"/>
                  </a:cubicBezTo>
                  <a:cubicBezTo>
                    <a:pt x="73" y="48"/>
                    <a:pt x="72" y="47"/>
                    <a:pt x="71" y="47"/>
                  </a:cubicBezTo>
                  <a:cubicBezTo>
                    <a:pt x="71" y="49"/>
                    <a:pt x="71" y="52"/>
                    <a:pt x="70" y="54"/>
                  </a:cubicBezTo>
                  <a:cubicBezTo>
                    <a:pt x="69" y="54"/>
                    <a:pt x="68" y="53"/>
                    <a:pt x="67" y="53"/>
                  </a:cubicBezTo>
                  <a:cubicBezTo>
                    <a:pt x="67" y="51"/>
                    <a:pt x="67" y="49"/>
                    <a:pt x="67" y="48"/>
                  </a:cubicBezTo>
                  <a:cubicBezTo>
                    <a:pt x="67" y="47"/>
                    <a:pt x="68" y="46"/>
                    <a:pt x="67" y="45"/>
                  </a:cubicBezTo>
                  <a:cubicBezTo>
                    <a:pt x="66" y="46"/>
                    <a:pt x="65" y="44"/>
                    <a:pt x="64" y="45"/>
                  </a:cubicBezTo>
                  <a:cubicBezTo>
                    <a:pt x="62" y="44"/>
                    <a:pt x="60" y="44"/>
                    <a:pt x="58" y="43"/>
                  </a:cubicBezTo>
                  <a:cubicBezTo>
                    <a:pt x="57" y="42"/>
                    <a:pt x="57" y="45"/>
                    <a:pt x="57" y="45"/>
                  </a:cubicBezTo>
                  <a:cubicBezTo>
                    <a:pt x="56" y="52"/>
                    <a:pt x="57" y="56"/>
                    <a:pt x="57" y="62"/>
                  </a:cubicBezTo>
                  <a:cubicBezTo>
                    <a:pt x="58" y="63"/>
                    <a:pt x="59" y="65"/>
                    <a:pt x="61" y="64"/>
                  </a:cubicBezTo>
                  <a:cubicBezTo>
                    <a:pt x="61" y="64"/>
                    <a:pt x="62" y="65"/>
                    <a:pt x="61" y="65"/>
                  </a:cubicBezTo>
                  <a:cubicBezTo>
                    <a:pt x="59" y="66"/>
                    <a:pt x="58" y="64"/>
                    <a:pt x="56" y="63"/>
                  </a:cubicBezTo>
                  <a:cubicBezTo>
                    <a:pt x="55" y="61"/>
                    <a:pt x="56" y="59"/>
                    <a:pt x="56" y="57"/>
                  </a:cubicBezTo>
                  <a:cubicBezTo>
                    <a:pt x="54" y="62"/>
                    <a:pt x="54" y="68"/>
                    <a:pt x="51" y="73"/>
                  </a:cubicBezTo>
                  <a:cubicBezTo>
                    <a:pt x="48" y="80"/>
                    <a:pt x="46" y="88"/>
                    <a:pt x="44" y="96"/>
                  </a:cubicBezTo>
                  <a:cubicBezTo>
                    <a:pt x="43" y="107"/>
                    <a:pt x="43" y="120"/>
                    <a:pt x="42" y="133"/>
                  </a:cubicBezTo>
                  <a:cubicBezTo>
                    <a:pt x="42" y="135"/>
                    <a:pt x="39" y="136"/>
                    <a:pt x="38" y="137"/>
                  </a:cubicBezTo>
                  <a:lnTo>
                    <a:pt x="32" y="139"/>
                  </a:lnTo>
                  <a:cubicBezTo>
                    <a:pt x="33" y="149"/>
                    <a:pt x="34" y="159"/>
                    <a:pt x="39" y="169"/>
                  </a:cubicBezTo>
                  <a:cubicBezTo>
                    <a:pt x="40" y="161"/>
                    <a:pt x="38" y="153"/>
                    <a:pt x="39" y="144"/>
                  </a:cubicBezTo>
                  <a:cubicBezTo>
                    <a:pt x="39" y="144"/>
                    <a:pt x="39" y="143"/>
                    <a:pt x="40" y="143"/>
                  </a:cubicBezTo>
                  <a:cubicBezTo>
                    <a:pt x="39" y="148"/>
                    <a:pt x="40" y="153"/>
                    <a:pt x="40" y="157"/>
                  </a:cubicBezTo>
                  <a:cubicBezTo>
                    <a:pt x="40" y="163"/>
                    <a:pt x="40" y="169"/>
                    <a:pt x="40" y="175"/>
                  </a:cubicBezTo>
                  <a:cubicBezTo>
                    <a:pt x="37" y="184"/>
                    <a:pt x="35" y="193"/>
                    <a:pt x="32" y="202"/>
                  </a:cubicBezTo>
                  <a:cubicBezTo>
                    <a:pt x="41" y="202"/>
                    <a:pt x="50" y="205"/>
                    <a:pt x="58" y="208"/>
                  </a:cubicBezTo>
                  <a:lnTo>
                    <a:pt x="59" y="208"/>
                  </a:lnTo>
                  <a:cubicBezTo>
                    <a:pt x="57" y="194"/>
                    <a:pt x="59" y="179"/>
                    <a:pt x="59" y="164"/>
                  </a:cubicBezTo>
                  <a:cubicBezTo>
                    <a:pt x="60" y="162"/>
                    <a:pt x="60" y="159"/>
                    <a:pt x="60" y="156"/>
                  </a:cubicBezTo>
                  <a:cubicBezTo>
                    <a:pt x="58" y="143"/>
                    <a:pt x="54" y="131"/>
                    <a:pt x="55" y="118"/>
                  </a:cubicBezTo>
                  <a:cubicBezTo>
                    <a:pt x="56" y="103"/>
                    <a:pt x="57" y="87"/>
                    <a:pt x="64" y="74"/>
                  </a:cubicBezTo>
                  <a:cubicBezTo>
                    <a:pt x="66" y="70"/>
                    <a:pt x="68" y="66"/>
                    <a:pt x="70" y="62"/>
                  </a:cubicBezTo>
                  <a:cubicBezTo>
                    <a:pt x="70" y="62"/>
                    <a:pt x="71" y="62"/>
                    <a:pt x="71" y="61"/>
                  </a:cubicBezTo>
                  <a:cubicBezTo>
                    <a:pt x="70" y="61"/>
                    <a:pt x="69" y="61"/>
                    <a:pt x="68" y="60"/>
                  </a:cubicBezTo>
                  <a:cubicBezTo>
                    <a:pt x="69" y="59"/>
                    <a:pt x="71" y="60"/>
                    <a:pt x="72" y="60"/>
                  </a:cubicBezTo>
                  <a:cubicBezTo>
                    <a:pt x="74" y="57"/>
                    <a:pt x="76" y="53"/>
                    <a:pt x="76" y="48"/>
                  </a:cubicBezTo>
                  <a:lnTo>
                    <a:pt x="76" y="31"/>
                  </a:lnTo>
                  <a:cubicBezTo>
                    <a:pt x="74" y="28"/>
                    <a:pt x="72" y="26"/>
                    <a:pt x="70" y="24"/>
                  </a:cubicBezTo>
                  <a:cubicBezTo>
                    <a:pt x="68" y="22"/>
                    <a:pt x="66" y="20"/>
                    <a:pt x="64" y="17"/>
                  </a:cubicBezTo>
                  <a:cubicBezTo>
                    <a:pt x="52" y="23"/>
                    <a:pt x="41" y="32"/>
                    <a:pt x="29" y="40"/>
                  </a:cubicBezTo>
                  <a:cubicBezTo>
                    <a:pt x="30" y="42"/>
                    <a:pt x="32" y="44"/>
                    <a:pt x="31" y="47"/>
                  </a:cubicBezTo>
                  <a:cubicBezTo>
                    <a:pt x="31" y="44"/>
                    <a:pt x="30" y="41"/>
                    <a:pt x="27" y="40"/>
                  </a:cubicBezTo>
                  <a:cubicBezTo>
                    <a:pt x="27" y="40"/>
                    <a:pt x="26" y="40"/>
                    <a:pt x="26" y="39"/>
                  </a:cubicBezTo>
                  <a:cubicBezTo>
                    <a:pt x="26" y="38"/>
                    <a:pt x="25" y="37"/>
                    <a:pt x="25" y="36"/>
                  </a:cubicBezTo>
                  <a:lnTo>
                    <a:pt x="24" y="36"/>
                  </a:lnTo>
                  <a:cubicBezTo>
                    <a:pt x="24" y="38"/>
                    <a:pt x="23" y="39"/>
                    <a:pt x="24" y="41"/>
                  </a:cubicBezTo>
                  <a:cubicBezTo>
                    <a:pt x="27" y="42"/>
                    <a:pt x="29" y="45"/>
                    <a:pt x="30" y="48"/>
                  </a:cubicBezTo>
                  <a:cubicBezTo>
                    <a:pt x="30" y="50"/>
                    <a:pt x="30" y="52"/>
                    <a:pt x="29" y="53"/>
                  </a:cubicBezTo>
                  <a:cubicBezTo>
                    <a:pt x="28" y="53"/>
                    <a:pt x="27" y="53"/>
                    <a:pt x="27" y="52"/>
                  </a:cubicBezTo>
                  <a:cubicBezTo>
                    <a:pt x="29" y="52"/>
                    <a:pt x="28" y="50"/>
                    <a:pt x="29" y="49"/>
                  </a:cubicBezTo>
                  <a:cubicBezTo>
                    <a:pt x="29" y="46"/>
                    <a:pt x="26" y="43"/>
                    <a:pt x="23" y="42"/>
                  </a:cubicBezTo>
                  <a:cubicBezTo>
                    <a:pt x="21" y="39"/>
                    <a:pt x="24" y="36"/>
                    <a:pt x="22" y="34"/>
                  </a:cubicBezTo>
                  <a:cubicBezTo>
                    <a:pt x="21" y="25"/>
                    <a:pt x="23" y="15"/>
                    <a:pt x="23" y="5"/>
                  </a:cubicBezTo>
                  <a:cubicBezTo>
                    <a:pt x="21" y="5"/>
                    <a:pt x="18" y="6"/>
                    <a:pt x="16" y="5"/>
                  </a:cubicBezTo>
                  <a:cubicBezTo>
                    <a:pt x="13" y="3"/>
                    <a:pt x="9" y="3"/>
                    <a:pt x="6" y="1"/>
                  </a:cubicBezTo>
                  <a:cubicBezTo>
                    <a:pt x="5" y="1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D0CA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64" name="Rectangle 344">
              <a:extLst>
                <a:ext uri="{FF2B5EF4-FFF2-40B4-BE49-F238E27FC236}">
                  <a16:creationId xmlns:a16="http://schemas.microsoft.com/office/drawing/2014/main" id="{3D2EFF6C-FAB6-0DA3-6E56-74AA4E561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1211263"/>
              <a:ext cx="1588" cy="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65" name="Freeform 345">
              <a:extLst>
                <a:ext uri="{FF2B5EF4-FFF2-40B4-BE49-F238E27FC236}">
                  <a16:creationId xmlns:a16="http://schemas.microsoft.com/office/drawing/2014/main" id="{5D16F7E9-EA2B-FA01-5D30-A93D6037E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000" y="1257300"/>
              <a:ext cx="855663" cy="774700"/>
            </a:xfrm>
            <a:custGeom>
              <a:avLst/>
              <a:gdLst>
                <a:gd name="T0" fmla="*/ 2147483647 w 114"/>
                <a:gd name="T1" fmla="*/ 2147483647 h 103"/>
                <a:gd name="T2" fmla="*/ 2147483647 w 114"/>
                <a:gd name="T3" fmla="*/ 2147483647 h 103"/>
                <a:gd name="T4" fmla="*/ 2147483647 w 114"/>
                <a:gd name="T5" fmla="*/ 2147483647 h 103"/>
                <a:gd name="T6" fmla="*/ 2140816650 w 114"/>
                <a:gd name="T7" fmla="*/ 2147483647 h 103"/>
                <a:gd name="T8" fmla="*/ 2147483647 w 114"/>
                <a:gd name="T9" fmla="*/ 2147483647 h 103"/>
                <a:gd name="T10" fmla="*/ 2147483647 w 114"/>
                <a:gd name="T11" fmla="*/ 2147483647 h 103"/>
                <a:gd name="T12" fmla="*/ 2147483647 w 114"/>
                <a:gd name="T13" fmla="*/ 2147483647 h 103"/>
                <a:gd name="T14" fmla="*/ 2147483647 w 114"/>
                <a:gd name="T15" fmla="*/ 2147483647 h 103"/>
                <a:gd name="T16" fmla="*/ 2147483647 w 114"/>
                <a:gd name="T17" fmla="*/ 2147483647 h 103"/>
                <a:gd name="T18" fmla="*/ 2147483647 w 114"/>
                <a:gd name="T19" fmla="*/ 2147483647 h 103"/>
                <a:gd name="T20" fmla="*/ 2147483647 w 114"/>
                <a:gd name="T21" fmla="*/ 2147483647 h 103"/>
                <a:gd name="T22" fmla="*/ 2147483647 w 114"/>
                <a:gd name="T23" fmla="*/ 2147483647 h 103"/>
                <a:gd name="T24" fmla="*/ 2147483647 w 114"/>
                <a:gd name="T25" fmla="*/ 2147483647 h 103"/>
                <a:gd name="T26" fmla="*/ 2147483647 w 114"/>
                <a:gd name="T27" fmla="*/ 2147483647 h 103"/>
                <a:gd name="T28" fmla="*/ 2147483647 w 114"/>
                <a:gd name="T29" fmla="*/ 2147483647 h 103"/>
                <a:gd name="T30" fmla="*/ 2147483647 w 114"/>
                <a:gd name="T31" fmla="*/ 2147483647 h 103"/>
                <a:gd name="T32" fmla="*/ 2147483647 w 114"/>
                <a:gd name="T33" fmla="*/ 2147483647 h 103"/>
                <a:gd name="T34" fmla="*/ 2147483647 w 114"/>
                <a:gd name="T35" fmla="*/ 2147483647 h 103"/>
                <a:gd name="T36" fmla="*/ 2147483647 w 114"/>
                <a:gd name="T37" fmla="*/ 2147483647 h 103"/>
                <a:gd name="T38" fmla="*/ 2147483647 w 114"/>
                <a:gd name="T39" fmla="*/ 2147483647 h 103"/>
                <a:gd name="T40" fmla="*/ 2147483647 w 114"/>
                <a:gd name="T41" fmla="*/ 2147483647 h 103"/>
                <a:gd name="T42" fmla="*/ 2147483647 w 114"/>
                <a:gd name="T43" fmla="*/ 2147483647 h 103"/>
                <a:gd name="T44" fmla="*/ 2147483647 w 114"/>
                <a:gd name="T45" fmla="*/ 2147483647 h 103"/>
                <a:gd name="T46" fmla="*/ 2147483647 w 114"/>
                <a:gd name="T47" fmla="*/ 2147483647 h 103"/>
                <a:gd name="T48" fmla="*/ 2147483647 w 114"/>
                <a:gd name="T49" fmla="*/ 2147483647 h 103"/>
                <a:gd name="T50" fmla="*/ 2147483647 w 114"/>
                <a:gd name="T51" fmla="*/ 2147483647 h 103"/>
                <a:gd name="T52" fmla="*/ 2147483647 w 114"/>
                <a:gd name="T53" fmla="*/ 2147483647 h 103"/>
                <a:gd name="T54" fmla="*/ 2147483647 w 114"/>
                <a:gd name="T55" fmla="*/ 2147483647 h 103"/>
                <a:gd name="T56" fmla="*/ 2147483647 w 114"/>
                <a:gd name="T57" fmla="*/ 2147483647 h 103"/>
                <a:gd name="T58" fmla="*/ 2147483647 w 114"/>
                <a:gd name="T59" fmla="*/ 2147483647 h 103"/>
                <a:gd name="T60" fmla="*/ 2147483647 w 114"/>
                <a:gd name="T61" fmla="*/ 2147483647 h 103"/>
                <a:gd name="T62" fmla="*/ 2147483647 w 114"/>
                <a:gd name="T63" fmla="*/ 2147483647 h 103"/>
                <a:gd name="T64" fmla="*/ 2147483647 w 114"/>
                <a:gd name="T65" fmla="*/ 2147483647 h 103"/>
                <a:gd name="T66" fmla="*/ 2147483647 w 114"/>
                <a:gd name="T67" fmla="*/ 2147483647 h 103"/>
                <a:gd name="T68" fmla="*/ 2147483647 w 114"/>
                <a:gd name="T69" fmla="*/ 2147483647 h 103"/>
                <a:gd name="T70" fmla="*/ 2147483647 w 114"/>
                <a:gd name="T71" fmla="*/ 2147483647 h 103"/>
                <a:gd name="T72" fmla="*/ 2147483647 w 114"/>
                <a:gd name="T73" fmla="*/ 2147483647 h 103"/>
                <a:gd name="T74" fmla="*/ 2147483647 w 114"/>
                <a:gd name="T75" fmla="*/ 2147483647 h 103"/>
                <a:gd name="T76" fmla="*/ 2147483647 w 114"/>
                <a:gd name="T77" fmla="*/ 1866838883 h 103"/>
                <a:gd name="T78" fmla="*/ 2147483647 w 114"/>
                <a:gd name="T79" fmla="*/ 1357703185 h 103"/>
                <a:gd name="T80" fmla="*/ 2147483647 w 114"/>
                <a:gd name="T81" fmla="*/ 0 h 103"/>
                <a:gd name="T82" fmla="*/ 2147483647 w 114"/>
                <a:gd name="T83" fmla="*/ 1866838883 h 10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4"/>
                <a:gd name="T127" fmla="*/ 0 h 103"/>
                <a:gd name="T128" fmla="*/ 114 w 114"/>
                <a:gd name="T129" fmla="*/ 103 h 10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4" h="103">
                  <a:moveTo>
                    <a:pt x="35" y="7"/>
                  </a:moveTo>
                  <a:cubicBezTo>
                    <a:pt x="33" y="9"/>
                    <a:pt x="32" y="11"/>
                    <a:pt x="29" y="13"/>
                  </a:cubicBezTo>
                  <a:cubicBezTo>
                    <a:pt x="26" y="15"/>
                    <a:pt x="23" y="15"/>
                    <a:pt x="20" y="16"/>
                  </a:cubicBezTo>
                  <a:cubicBezTo>
                    <a:pt x="24" y="17"/>
                    <a:pt x="27" y="17"/>
                    <a:pt x="31" y="16"/>
                  </a:cubicBezTo>
                  <a:cubicBezTo>
                    <a:pt x="31" y="16"/>
                    <a:pt x="32" y="17"/>
                    <a:pt x="31" y="17"/>
                  </a:cubicBezTo>
                  <a:cubicBezTo>
                    <a:pt x="28" y="19"/>
                    <a:pt x="25" y="18"/>
                    <a:pt x="22" y="18"/>
                  </a:cubicBezTo>
                  <a:cubicBezTo>
                    <a:pt x="15" y="17"/>
                    <a:pt x="8" y="15"/>
                    <a:pt x="3" y="12"/>
                  </a:cubicBezTo>
                  <a:cubicBezTo>
                    <a:pt x="0" y="16"/>
                    <a:pt x="6" y="18"/>
                    <a:pt x="8" y="21"/>
                  </a:cubicBezTo>
                  <a:cubicBezTo>
                    <a:pt x="12" y="25"/>
                    <a:pt x="17" y="30"/>
                    <a:pt x="20" y="34"/>
                  </a:cubicBezTo>
                  <a:lnTo>
                    <a:pt x="21" y="35"/>
                  </a:lnTo>
                  <a:lnTo>
                    <a:pt x="24" y="38"/>
                  </a:lnTo>
                  <a:cubicBezTo>
                    <a:pt x="24" y="37"/>
                    <a:pt x="25" y="35"/>
                    <a:pt x="26" y="35"/>
                  </a:cubicBezTo>
                  <a:cubicBezTo>
                    <a:pt x="31" y="36"/>
                    <a:pt x="33" y="42"/>
                    <a:pt x="38" y="42"/>
                  </a:cubicBezTo>
                  <a:cubicBezTo>
                    <a:pt x="40" y="43"/>
                    <a:pt x="44" y="43"/>
                    <a:pt x="45" y="45"/>
                  </a:cubicBezTo>
                  <a:lnTo>
                    <a:pt x="46" y="48"/>
                  </a:lnTo>
                  <a:cubicBezTo>
                    <a:pt x="47" y="48"/>
                    <a:pt x="46" y="49"/>
                    <a:pt x="46" y="50"/>
                  </a:cubicBezTo>
                  <a:cubicBezTo>
                    <a:pt x="47" y="52"/>
                    <a:pt x="47" y="54"/>
                    <a:pt x="47" y="56"/>
                  </a:cubicBezTo>
                  <a:lnTo>
                    <a:pt x="52" y="61"/>
                  </a:lnTo>
                  <a:cubicBezTo>
                    <a:pt x="52" y="60"/>
                    <a:pt x="52" y="60"/>
                    <a:pt x="52" y="60"/>
                  </a:cubicBezTo>
                  <a:cubicBezTo>
                    <a:pt x="54" y="61"/>
                    <a:pt x="55" y="63"/>
                    <a:pt x="56" y="64"/>
                  </a:cubicBezTo>
                  <a:cubicBezTo>
                    <a:pt x="58" y="56"/>
                    <a:pt x="56" y="49"/>
                    <a:pt x="57" y="41"/>
                  </a:cubicBezTo>
                  <a:cubicBezTo>
                    <a:pt x="53" y="38"/>
                    <a:pt x="51" y="34"/>
                    <a:pt x="51" y="29"/>
                  </a:cubicBezTo>
                  <a:cubicBezTo>
                    <a:pt x="52" y="33"/>
                    <a:pt x="54" y="37"/>
                    <a:pt x="58" y="40"/>
                  </a:cubicBezTo>
                  <a:cubicBezTo>
                    <a:pt x="56" y="35"/>
                    <a:pt x="53" y="30"/>
                    <a:pt x="55" y="25"/>
                  </a:cubicBezTo>
                  <a:cubicBezTo>
                    <a:pt x="55" y="24"/>
                    <a:pt x="55" y="23"/>
                    <a:pt x="56" y="24"/>
                  </a:cubicBezTo>
                  <a:cubicBezTo>
                    <a:pt x="54" y="31"/>
                    <a:pt x="58" y="37"/>
                    <a:pt x="62" y="42"/>
                  </a:cubicBezTo>
                  <a:lnTo>
                    <a:pt x="62" y="43"/>
                  </a:lnTo>
                  <a:lnTo>
                    <a:pt x="66" y="48"/>
                  </a:lnTo>
                  <a:cubicBezTo>
                    <a:pt x="69" y="55"/>
                    <a:pt x="75" y="63"/>
                    <a:pt x="80" y="69"/>
                  </a:cubicBezTo>
                  <a:cubicBezTo>
                    <a:pt x="80" y="70"/>
                    <a:pt x="81" y="69"/>
                    <a:pt x="81" y="69"/>
                  </a:cubicBezTo>
                  <a:cubicBezTo>
                    <a:pt x="80" y="70"/>
                    <a:pt x="81" y="70"/>
                    <a:pt x="81" y="70"/>
                  </a:cubicBezTo>
                  <a:cubicBezTo>
                    <a:pt x="89" y="68"/>
                    <a:pt x="97" y="72"/>
                    <a:pt x="103" y="76"/>
                  </a:cubicBezTo>
                  <a:cubicBezTo>
                    <a:pt x="103" y="77"/>
                    <a:pt x="105" y="77"/>
                    <a:pt x="104" y="78"/>
                  </a:cubicBezTo>
                  <a:cubicBezTo>
                    <a:pt x="103" y="77"/>
                    <a:pt x="102" y="76"/>
                    <a:pt x="100" y="75"/>
                  </a:cubicBezTo>
                  <a:cubicBezTo>
                    <a:pt x="101" y="76"/>
                    <a:pt x="102" y="76"/>
                    <a:pt x="102" y="77"/>
                  </a:cubicBezTo>
                  <a:cubicBezTo>
                    <a:pt x="99" y="74"/>
                    <a:pt x="95" y="73"/>
                    <a:pt x="91" y="71"/>
                  </a:cubicBezTo>
                  <a:cubicBezTo>
                    <a:pt x="88" y="71"/>
                    <a:pt x="84" y="70"/>
                    <a:pt x="81" y="72"/>
                  </a:cubicBezTo>
                  <a:cubicBezTo>
                    <a:pt x="82" y="73"/>
                    <a:pt x="83" y="73"/>
                    <a:pt x="83" y="72"/>
                  </a:cubicBezTo>
                  <a:cubicBezTo>
                    <a:pt x="84" y="73"/>
                    <a:pt x="86" y="73"/>
                    <a:pt x="87" y="74"/>
                  </a:cubicBezTo>
                  <a:cubicBezTo>
                    <a:pt x="90" y="74"/>
                    <a:pt x="93" y="77"/>
                    <a:pt x="94" y="80"/>
                  </a:cubicBezTo>
                  <a:cubicBezTo>
                    <a:pt x="94" y="80"/>
                    <a:pt x="94" y="80"/>
                    <a:pt x="94" y="80"/>
                  </a:cubicBezTo>
                  <a:cubicBezTo>
                    <a:pt x="91" y="77"/>
                    <a:pt x="89" y="74"/>
                    <a:pt x="85" y="74"/>
                  </a:cubicBezTo>
                  <a:lnTo>
                    <a:pt x="85" y="75"/>
                  </a:lnTo>
                  <a:cubicBezTo>
                    <a:pt x="85" y="74"/>
                    <a:pt x="83" y="74"/>
                    <a:pt x="82" y="74"/>
                  </a:cubicBezTo>
                  <a:cubicBezTo>
                    <a:pt x="78" y="74"/>
                    <a:pt x="73" y="72"/>
                    <a:pt x="69" y="71"/>
                  </a:cubicBezTo>
                  <a:cubicBezTo>
                    <a:pt x="66" y="70"/>
                    <a:pt x="63" y="69"/>
                    <a:pt x="60" y="67"/>
                  </a:cubicBezTo>
                  <a:cubicBezTo>
                    <a:pt x="58" y="68"/>
                    <a:pt x="58" y="66"/>
                    <a:pt x="56" y="65"/>
                  </a:cubicBezTo>
                  <a:lnTo>
                    <a:pt x="53" y="63"/>
                  </a:lnTo>
                  <a:cubicBezTo>
                    <a:pt x="56" y="72"/>
                    <a:pt x="55" y="83"/>
                    <a:pt x="53" y="93"/>
                  </a:cubicBezTo>
                  <a:cubicBezTo>
                    <a:pt x="59" y="93"/>
                    <a:pt x="66" y="94"/>
                    <a:pt x="72" y="94"/>
                  </a:cubicBezTo>
                  <a:cubicBezTo>
                    <a:pt x="77" y="97"/>
                    <a:pt x="83" y="99"/>
                    <a:pt x="89" y="101"/>
                  </a:cubicBezTo>
                  <a:cubicBezTo>
                    <a:pt x="96" y="102"/>
                    <a:pt x="103" y="103"/>
                    <a:pt x="108" y="98"/>
                  </a:cubicBezTo>
                  <a:cubicBezTo>
                    <a:pt x="113" y="94"/>
                    <a:pt x="114" y="86"/>
                    <a:pt x="112" y="80"/>
                  </a:cubicBezTo>
                  <a:cubicBezTo>
                    <a:pt x="107" y="70"/>
                    <a:pt x="95" y="63"/>
                    <a:pt x="91" y="52"/>
                  </a:cubicBezTo>
                  <a:cubicBezTo>
                    <a:pt x="86" y="45"/>
                    <a:pt x="82" y="38"/>
                    <a:pt x="76" y="31"/>
                  </a:cubicBezTo>
                  <a:cubicBezTo>
                    <a:pt x="74" y="29"/>
                    <a:pt x="77" y="25"/>
                    <a:pt x="74" y="22"/>
                  </a:cubicBezTo>
                  <a:cubicBezTo>
                    <a:pt x="71" y="18"/>
                    <a:pt x="68" y="14"/>
                    <a:pt x="64" y="10"/>
                  </a:cubicBezTo>
                  <a:cubicBezTo>
                    <a:pt x="62" y="8"/>
                    <a:pt x="59" y="5"/>
                    <a:pt x="55" y="6"/>
                  </a:cubicBezTo>
                  <a:cubicBezTo>
                    <a:pt x="53" y="7"/>
                    <a:pt x="51" y="8"/>
                    <a:pt x="50" y="10"/>
                  </a:cubicBezTo>
                  <a:cubicBezTo>
                    <a:pt x="47" y="14"/>
                    <a:pt x="47" y="20"/>
                    <a:pt x="41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4" y="19"/>
                    <a:pt x="46" y="15"/>
                    <a:pt x="47" y="11"/>
                  </a:cubicBezTo>
                  <a:cubicBezTo>
                    <a:pt x="48" y="10"/>
                    <a:pt x="49" y="9"/>
                    <a:pt x="50" y="7"/>
                  </a:cubicBezTo>
                  <a:cubicBezTo>
                    <a:pt x="47" y="7"/>
                    <a:pt x="44" y="7"/>
                    <a:pt x="41" y="5"/>
                  </a:cubicBezTo>
                  <a:lnTo>
                    <a:pt x="38" y="0"/>
                  </a:lnTo>
                  <a:cubicBezTo>
                    <a:pt x="34" y="1"/>
                    <a:pt x="36" y="5"/>
                    <a:pt x="35" y="7"/>
                  </a:cubicBezTo>
                  <a:close/>
                </a:path>
              </a:pathLst>
            </a:custGeom>
            <a:solidFill>
              <a:srgbClr val="D0CA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66" name="Freeform 346">
              <a:extLst>
                <a:ext uri="{FF2B5EF4-FFF2-40B4-BE49-F238E27FC236}">
                  <a16:creationId xmlns:a16="http://schemas.microsoft.com/office/drawing/2014/main" id="{D0F67F6A-8CCF-051E-F8C4-ABF5F98EC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613" y="1271588"/>
              <a:ext cx="119063" cy="82550"/>
            </a:xfrm>
            <a:custGeom>
              <a:avLst/>
              <a:gdLst>
                <a:gd name="T0" fmla="*/ 0 w 16"/>
                <a:gd name="T1" fmla="*/ 506864563 h 11"/>
                <a:gd name="T2" fmla="*/ 2104252416 w 16"/>
                <a:gd name="T3" fmla="*/ 2147483647 h 11"/>
                <a:gd name="T4" fmla="*/ 2147483647 w 16"/>
                <a:gd name="T5" fmla="*/ 2140093937 h 11"/>
                <a:gd name="T6" fmla="*/ 2147483647 w 16"/>
                <a:gd name="T7" fmla="*/ 2140093937 h 11"/>
                <a:gd name="T8" fmla="*/ 2147483647 w 16"/>
                <a:gd name="T9" fmla="*/ 2147483647 h 11"/>
                <a:gd name="T10" fmla="*/ 2147483647 w 16"/>
                <a:gd name="T11" fmla="*/ 2147483647 h 11"/>
                <a:gd name="T12" fmla="*/ 2147483647 w 16"/>
                <a:gd name="T13" fmla="*/ 1858500506 h 11"/>
                <a:gd name="T14" fmla="*/ 2104252416 w 16"/>
                <a:gd name="T15" fmla="*/ 281593079 h 11"/>
                <a:gd name="T16" fmla="*/ 775248822 w 16"/>
                <a:gd name="T17" fmla="*/ 281593079 h 11"/>
                <a:gd name="T18" fmla="*/ 0 w 16"/>
                <a:gd name="T19" fmla="*/ 506864563 h 11"/>
                <a:gd name="T20" fmla="*/ 0 w 16"/>
                <a:gd name="T21" fmla="*/ 506864563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11"/>
                <a:gd name="T35" fmla="*/ 16 w 16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11">
                  <a:moveTo>
                    <a:pt x="0" y="2"/>
                  </a:moveTo>
                  <a:cubicBezTo>
                    <a:pt x="2" y="6"/>
                    <a:pt x="6" y="8"/>
                    <a:pt x="8" y="11"/>
                  </a:cubicBezTo>
                  <a:cubicBezTo>
                    <a:pt x="8" y="10"/>
                    <a:pt x="8" y="8"/>
                    <a:pt x="9" y="8"/>
                  </a:cubicBezTo>
                  <a:lnTo>
                    <a:pt x="16" y="11"/>
                  </a:lnTo>
                  <a:cubicBezTo>
                    <a:pt x="16" y="9"/>
                    <a:pt x="16" y="9"/>
                    <a:pt x="16" y="7"/>
                  </a:cubicBezTo>
                  <a:cubicBezTo>
                    <a:pt x="13" y="6"/>
                    <a:pt x="10" y="4"/>
                    <a:pt x="8" y="1"/>
                  </a:cubicBezTo>
                  <a:cubicBezTo>
                    <a:pt x="7" y="1"/>
                    <a:pt x="5" y="0"/>
                    <a:pt x="3" y="1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D0CA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67" name="Freeform 347">
              <a:extLst>
                <a:ext uri="{FF2B5EF4-FFF2-40B4-BE49-F238E27FC236}">
                  <a16:creationId xmlns:a16="http://schemas.microsoft.com/office/drawing/2014/main" id="{B5F7AA8E-686A-6D03-5DD5-CE90CD086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188" y="1422400"/>
              <a:ext cx="676275" cy="1444625"/>
            </a:xfrm>
            <a:custGeom>
              <a:avLst/>
              <a:gdLst>
                <a:gd name="T0" fmla="*/ 2147483647 w 90"/>
                <a:gd name="T1" fmla="*/ 2147483647 h 192"/>
                <a:gd name="T2" fmla="*/ 2147483647 w 90"/>
                <a:gd name="T3" fmla="*/ 2147483647 h 192"/>
                <a:gd name="T4" fmla="*/ 2147483647 w 90"/>
                <a:gd name="T5" fmla="*/ 2147483647 h 192"/>
                <a:gd name="T6" fmla="*/ 2147483647 w 90"/>
                <a:gd name="T7" fmla="*/ 2147483647 h 192"/>
                <a:gd name="T8" fmla="*/ 2147483647 w 90"/>
                <a:gd name="T9" fmla="*/ 2147483647 h 192"/>
                <a:gd name="T10" fmla="*/ 2147483647 w 90"/>
                <a:gd name="T11" fmla="*/ 2147483647 h 192"/>
                <a:gd name="T12" fmla="*/ 2145580333 w 90"/>
                <a:gd name="T13" fmla="*/ 2147483647 h 192"/>
                <a:gd name="T14" fmla="*/ 2145580333 w 90"/>
                <a:gd name="T15" fmla="*/ 2147483647 h 192"/>
                <a:gd name="T16" fmla="*/ 1072790167 w 90"/>
                <a:gd name="T17" fmla="*/ 2147483647 h 192"/>
                <a:gd name="T18" fmla="*/ 1072790167 w 90"/>
                <a:gd name="T19" fmla="*/ 2147483647 h 192"/>
                <a:gd name="T20" fmla="*/ 2147483647 w 90"/>
                <a:gd name="T21" fmla="*/ 2147483647 h 192"/>
                <a:gd name="T22" fmla="*/ 2147483647 w 90"/>
                <a:gd name="T23" fmla="*/ 2147483647 h 192"/>
                <a:gd name="T24" fmla="*/ 2147483647 w 90"/>
                <a:gd name="T25" fmla="*/ 2147483647 h 192"/>
                <a:gd name="T26" fmla="*/ 2147483647 w 90"/>
                <a:gd name="T27" fmla="*/ 2147483647 h 192"/>
                <a:gd name="T28" fmla="*/ 2147483647 w 90"/>
                <a:gd name="T29" fmla="*/ 2147483647 h 192"/>
                <a:gd name="T30" fmla="*/ 2147483647 w 90"/>
                <a:gd name="T31" fmla="*/ 2147483647 h 192"/>
                <a:gd name="T32" fmla="*/ 2147483647 w 90"/>
                <a:gd name="T33" fmla="*/ 2147483647 h 192"/>
                <a:gd name="T34" fmla="*/ 2147483647 w 90"/>
                <a:gd name="T35" fmla="*/ 2147483647 h 192"/>
                <a:gd name="T36" fmla="*/ 2147483647 w 90"/>
                <a:gd name="T37" fmla="*/ 2147483647 h 192"/>
                <a:gd name="T38" fmla="*/ 2147483647 w 90"/>
                <a:gd name="T39" fmla="*/ 2147483647 h 192"/>
                <a:gd name="T40" fmla="*/ 2147483647 w 90"/>
                <a:gd name="T41" fmla="*/ 2147483647 h 192"/>
                <a:gd name="T42" fmla="*/ 2147483647 w 90"/>
                <a:gd name="T43" fmla="*/ 2147483647 h 192"/>
                <a:gd name="T44" fmla="*/ 2147483647 w 90"/>
                <a:gd name="T45" fmla="*/ 2147483647 h 192"/>
                <a:gd name="T46" fmla="*/ 2147483647 w 90"/>
                <a:gd name="T47" fmla="*/ 2147483647 h 192"/>
                <a:gd name="T48" fmla="*/ 2147483647 w 90"/>
                <a:gd name="T49" fmla="*/ 2147483647 h 192"/>
                <a:gd name="T50" fmla="*/ 2147483647 w 90"/>
                <a:gd name="T51" fmla="*/ 2147483647 h 192"/>
                <a:gd name="T52" fmla="*/ 2147483647 w 90"/>
                <a:gd name="T53" fmla="*/ 2147483647 h 192"/>
                <a:gd name="T54" fmla="*/ 2147483647 w 90"/>
                <a:gd name="T55" fmla="*/ 2147483647 h 192"/>
                <a:gd name="T56" fmla="*/ 2147483647 w 90"/>
                <a:gd name="T57" fmla="*/ 2147483647 h 192"/>
                <a:gd name="T58" fmla="*/ 2147483647 w 90"/>
                <a:gd name="T59" fmla="*/ 2147483647 h 192"/>
                <a:gd name="T60" fmla="*/ 2147483647 w 90"/>
                <a:gd name="T61" fmla="*/ 2147483647 h 192"/>
                <a:gd name="T62" fmla="*/ 2147483647 w 90"/>
                <a:gd name="T63" fmla="*/ 2147483647 h 192"/>
                <a:gd name="T64" fmla="*/ 2147483647 w 90"/>
                <a:gd name="T65" fmla="*/ 2147483647 h 192"/>
                <a:gd name="T66" fmla="*/ 2147483647 w 90"/>
                <a:gd name="T67" fmla="*/ 2147483647 h 192"/>
                <a:gd name="T68" fmla="*/ 2147483647 w 90"/>
                <a:gd name="T69" fmla="*/ 2147483647 h 192"/>
                <a:gd name="T70" fmla="*/ 2147483647 w 90"/>
                <a:gd name="T71" fmla="*/ 2147483647 h 192"/>
                <a:gd name="T72" fmla="*/ 2147483647 w 90"/>
                <a:gd name="T73" fmla="*/ 2147483647 h 192"/>
                <a:gd name="T74" fmla="*/ 2147483647 w 90"/>
                <a:gd name="T75" fmla="*/ 2147483647 h 192"/>
                <a:gd name="T76" fmla="*/ 2147483647 w 90"/>
                <a:gd name="T77" fmla="*/ 2147483647 h 19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0"/>
                <a:gd name="T118" fmla="*/ 0 h 192"/>
                <a:gd name="T119" fmla="*/ 90 w 90"/>
                <a:gd name="T120" fmla="*/ 192 h 19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0" h="192">
                  <a:moveTo>
                    <a:pt x="21" y="20"/>
                  </a:moveTo>
                  <a:cubicBezTo>
                    <a:pt x="20" y="23"/>
                    <a:pt x="19" y="26"/>
                    <a:pt x="17" y="29"/>
                  </a:cubicBezTo>
                  <a:lnTo>
                    <a:pt x="17" y="30"/>
                  </a:lnTo>
                  <a:cubicBezTo>
                    <a:pt x="20" y="32"/>
                    <a:pt x="23" y="34"/>
                    <a:pt x="25" y="37"/>
                  </a:cubicBezTo>
                  <a:cubicBezTo>
                    <a:pt x="28" y="39"/>
                    <a:pt x="30" y="42"/>
                    <a:pt x="33" y="43"/>
                  </a:cubicBezTo>
                  <a:cubicBezTo>
                    <a:pt x="34" y="44"/>
                    <a:pt x="35" y="45"/>
                    <a:pt x="36" y="46"/>
                  </a:cubicBezTo>
                  <a:cubicBezTo>
                    <a:pt x="29" y="43"/>
                    <a:pt x="24" y="35"/>
                    <a:pt x="17" y="31"/>
                  </a:cubicBezTo>
                  <a:cubicBezTo>
                    <a:pt x="13" y="30"/>
                    <a:pt x="14" y="34"/>
                    <a:pt x="13" y="35"/>
                  </a:cubicBezTo>
                  <a:cubicBezTo>
                    <a:pt x="1" y="52"/>
                    <a:pt x="1" y="73"/>
                    <a:pt x="0" y="93"/>
                  </a:cubicBezTo>
                  <a:cubicBezTo>
                    <a:pt x="1" y="108"/>
                    <a:pt x="8" y="122"/>
                    <a:pt x="9" y="137"/>
                  </a:cubicBezTo>
                  <a:lnTo>
                    <a:pt x="8" y="138"/>
                  </a:lnTo>
                  <a:lnTo>
                    <a:pt x="8" y="137"/>
                  </a:lnTo>
                  <a:cubicBezTo>
                    <a:pt x="8" y="135"/>
                    <a:pt x="7" y="131"/>
                    <a:pt x="7" y="129"/>
                  </a:cubicBezTo>
                  <a:cubicBezTo>
                    <a:pt x="6" y="140"/>
                    <a:pt x="4" y="151"/>
                    <a:pt x="4" y="162"/>
                  </a:cubicBezTo>
                  <a:cubicBezTo>
                    <a:pt x="4" y="168"/>
                    <a:pt x="4" y="174"/>
                    <a:pt x="4" y="179"/>
                  </a:cubicBezTo>
                  <a:cubicBezTo>
                    <a:pt x="4" y="181"/>
                    <a:pt x="4" y="184"/>
                    <a:pt x="4" y="186"/>
                  </a:cubicBezTo>
                  <a:cubicBezTo>
                    <a:pt x="7" y="189"/>
                    <a:pt x="16" y="188"/>
                    <a:pt x="17" y="189"/>
                  </a:cubicBezTo>
                  <a:cubicBezTo>
                    <a:pt x="32" y="189"/>
                    <a:pt x="45" y="187"/>
                    <a:pt x="59" y="189"/>
                  </a:cubicBezTo>
                  <a:cubicBezTo>
                    <a:pt x="64" y="189"/>
                    <a:pt x="70" y="191"/>
                    <a:pt x="76" y="192"/>
                  </a:cubicBezTo>
                  <a:lnTo>
                    <a:pt x="77" y="192"/>
                  </a:lnTo>
                  <a:cubicBezTo>
                    <a:pt x="80" y="176"/>
                    <a:pt x="82" y="159"/>
                    <a:pt x="84" y="142"/>
                  </a:cubicBezTo>
                  <a:lnTo>
                    <a:pt x="83" y="139"/>
                  </a:lnTo>
                  <a:cubicBezTo>
                    <a:pt x="86" y="136"/>
                    <a:pt x="87" y="132"/>
                    <a:pt x="88" y="128"/>
                  </a:cubicBezTo>
                  <a:cubicBezTo>
                    <a:pt x="89" y="125"/>
                    <a:pt x="89" y="121"/>
                    <a:pt x="90" y="117"/>
                  </a:cubicBezTo>
                  <a:cubicBezTo>
                    <a:pt x="88" y="116"/>
                    <a:pt x="86" y="116"/>
                    <a:pt x="84" y="115"/>
                  </a:cubicBezTo>
                  <a:cubicBezTo>
                    <a:pt x="75" y="112"/>
                    <a:pt x="65" y="110"/>
                    <a:pt x="56" y="106"/>
                  </a:cubicBezTo>
                  <a:lnTo>
                    <a:pt x="52" y="106"/>
                  </a:lnTo>
                  <a:cubicBezTo>
                    <a:pt x="52" y="106"/>
                    <a:pt x="51" y="106"/>
                    <a:pt x="51" y="106"/>
                  </a:cubicBezTo>
                  <a:cubicBezTo>
                    <a:pt x="51" y="106"/>
                    <a:pt x="49" y="105"/>
                    <a:pt x="48" y="105"/>
                  </a:cubicBezTo>
                  <a:cubicBezTo>
                    <a:pt x="48" y="110"/>
                    <a:pt x="50" y="114"/>
                    <a:pt x="51" y="118"/>
                  </a:cubicBezTo>
                  <a:cubicBezTo>
                    <a:pt x="48" y="114"/>
                    <a:pt x="47" y="109"/>
                    <a:pt x="47" y="104"/>
                  </a:cubicBezTo>
                  <a:cubicBezTo>
                    <a:pt x="48" y="104"/>
                    <a:pt x="49" y="104"/>
                    <a:pt x="50" y="104"/>
                  </a:cubicBezTo>
                  <a:cubicBezTo>
                    <a:pt x="54" y="105"/>
                    <a:pt x="58" y="106"/>
                    <a:pt x="62" y="107"/>
                  </a:cubicBezTo>
                  <a:cubicBezTo>
                    <a:pt x="69" y="109"/>
                    <a:pt x="77" y="110"/>
                    <a:pt x="84" y="113"/>
                  </a:cubicBezTo>
                  <a:cubicBezTo>
                    <a:pt x="84" y="100"/>
                    <a:pt x="79" y="90"/>
                    <a:pt x="73" y="80"/>
                  </a:cubicBezTo>
                  <a:cubicBezTo>
                    <a:pt x="73" y="80"/>
                    <a:pt x="73" y="79"/>
                    <a:pt x="73" y="78"/>
                  </a:cubicBezTo>
                  <a:cubicBezTo>
                    <a:pt x="72" y="77"/>
                    <a:pt x="71" y="78"/>
                    <a:pt x="69" y="78"/>
                  </a:cubicBezTo>
                  <a:cubicBezTo>
                    <a:pt x="65" y="77"/>
                    <a:pt x="62" y="75"/>
                    <a:pt x="59" y="74"/>
                  </a:cubicBezTo>
                  <a:cubicBezTo>
                    <a:pt x="59" y="72"/>
                    <a:pt x="56" y="71"/>
                    <a:pt x="55" y="69"/>
                  </a:cubicBezTo>
                  <a:cubicBezTo>
                    <a:pt x="55" y="69"/>
                    <a:pt x="56" y="69"/>
                    <a:pt x="56" y="69"/>
                  </a:cubicBezTo>
                  <a:cubicBezTo>
                    <a:pt x="59" y="74"/>
                    <a:pt x="65" y="75"/>
                    <a:pt x="70" y="76"/>
                  </a:cubicBezTo>
                  <a:lnTo>
                    <a:pt x="72" y="76"/>
                  </a:lnTo>
                  <a:cubicBezTo>
                    <a:pt x="72" y="75"/>
                    <a:pt x="72" y="73"/>
                    <a:pt x="71" y="73"/>
                  </a:cubicBezTo>
                  <a:cubicBezTo>
                    <a:pt x="72" y="72"/>
                    <a:pt x="70" y="72"/>
                    <a:pt x="70" y="71"/>
                  </a:cubicBezTo>
                  <a:cubicBezTo>
                    <a:pt x="69" y="67"/>
                    <a:pt x="68" y="62"/>
                    <a:pt x="68" y="57"/>
                  </a:cubicBezTo>
                  <a:cubicBezTo>
                    <a:pt x="68" y="57"/>
                    <a:pt x="68" y="56"/>
                    <a:pt x="68" y="55"/>
                  </a:cubicBezTo>
                  <a:lnTo>
                    <a:pt x="55" y="48"/>
                  </a:lnTo>
                  <a:cubicBezTo>
                    <a:pt x="52" y="48"/>
                    <a:pt x="47" y="49"/>
                    <a:pt x="45" y="47"/>
                  </a:cubicBezTo>
                  <a:cubicBezTo>
                    <a:pt x="42" y="45"/>
                    <a:pt x="41" y="42"/>
                    <a:pt x="38" y="42"/>
                  </a:cubicBezTo>
                  <a:cubicBezTo>
                    <a:pt x="35" y="39"/>
                    <a:pt x="34" y="36"/>
                    <a:pt x="35" y="32"/>
                  </a:cubicBezTo>
                  <a:cubicBezTo>
                    <a:pt x="31" y="29"/>
                    <a:pt x="34" y="24"/>
                    <a:pt x="32" y="20"/>
                  </a:cubicBezTo>
                  <a:cubicBezTo>
                    <a:pt x="32" y="19"/>
                    <a:pt x="31" y="18"/>
                    <a:pt x="32" y="17"/>
                  </a:cubicBezTo>
                  <a:cubicBezTo>
                    <a:pt x="32" y="16"/>
                    <a:pt x="33" y="15"/>
                    <a:pt x="34" y="15"/>
                  </a:cubicBezTo>
                  <a:cubicBezTo>
                    <a:pt x="30" y="10"/>
                    <a:pt x="26" y="5"/>
                    <a:pt x="21" y="0"/>
                  </a:cubicBezTo>
                  <a:cubicBezTo>
                    <a:pt x="21" y="7"/>
                    <a:pt x="22" y="14"/>
                    <a:pt x="21" y="20"/>
                  </a:cubicBezTo>
                  <a:close/>
                </a:path>
              </a:pathLst>
            </a:custGeom>
            <a:solidFill>
              <a:srgbClr val="D0CA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68" name="Freeform 348">
              <a:extLst>
                <a:ext uri="{FF2B5EF4-FFF2-40B4-BE49-F238E27FC236}">
                  <a16:creationId xmlns:a16="http://schemas.microsoft.com/office/drawing/2014/main" id="{5E6C3B61-B06C-16B3-BE95-7A36FDA6A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613" y="1444625"/>
              <a:ext cx="22225" cy="76200"/>
            </a:xfrm>
            <a:custGeom>
              <a:avLst/>
              <a:gdLst>
                <a:gd name="T0" fmla="*/ 0 w 3"/>
                <a:gd name="T1" fmla="*/ 1393545545 h 10"/>
                <a:gd name="T2" fmla="*/ 493950699 w 3"/>
                <a:gd name="T3" fmla="*/ 1683867434 h 10"/>
                <a:gd name="T4" fmla="*/ 493950699 w 3"/>
                <a:gd name="T5" fmla="*/ 2147483647 h 10"/>
                <a:gd name="T6" fmla="*/ 768370096 w 3"/>
                <a:gd name="T7" fmla="*/ 2147483647 h 10"/>
                <a:gd name="T8" fmla="*/ 768370096 w 3"/>
                <a:gd name="T9" fmla="*/ 2147483647 h 10"/>
                <a:gd name="T10" fmla="*/ 768370096 w 3"/>
                <a:gd name="T11" fmla="*/ 290322008 h 10"/>
                <a:gd name="T12" fmla="*/ 768370096 w 3"/>
                <a:gd name="T13" fmla="*/ 290322008 h 10"/>
                <a:gd name="T14" fmla="*/ 274419512 w 3"/>
                <a:gd name="T15" fmla="*/ 0 h 10"/>
                <a:gd name="T16" fmla="*/ 274419512 w 3"/>
                <a:gd name="T17" fmla="*/ 0 h 10"/>
                <a:gd name="T18" fmla="*/ 0 w 3"/>
                <a:gd name="T19" fmla="*/ 1393545545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"/>
                <a:gd name="T31" fmla="*/ 0 h 10"/>
                <a:gd name="T32" fmla="*/ 3 w 3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" h="10">
                  <a:moveTo>
                    <a:pt x="0" y="5"/>
                  </a:moveTo>
                  <a:cubicBezTo>
                    <a:pt x="1" y="4"/>
                    <a:pt x="2" y="5"/>
                    <a:pt x="2" y="6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10"/>
                    <a:pt x="3" y="9"/>
                    <a:pt x="3" y="8"/>
                  </a:cubicBezTo>
                  <a:lnTo>
                    <a:pt x="3" y="1"/>
                  </a:lnTo>
                  <a:cubicBezTo>
                    <a:pt x="2" y="1"/>
                    <a:pt x="2" y="0"/>
                    <a:pt x="1" y="0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3076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69" name="Freeform 349">
              <a:extLst>
                <a:ext uri="{FF2B5EF4-FFF2-40B4-BE49-F238E27FC236}">
                  <a16:creationId xmlns:a16="http://schemas.microsoft.com/office/drawing/2014/main" id="{6BC00F1E-8379-000B-6754-8942AC33A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575" y="1468438"/>
              <a:ext cx="30163" cy="44450"/>
            </a:xfrm>
            <a:custGeom>
              <a:avLst/>
              <a:gdLst>
                <a:gd name="T0" fmla="*/ 568625300 w 4"/>
                <a:gd name="T1" fmla="*/ 0 h 6"/>
                <a:gd name="T2" fmla="*/ 796076834 w 4"/>
                <a:gd name="T3" fmla="*/ 1536732783 h 6"/>
                <a:gd name="T4" fmla="*/ 796076834 w 4"/>
                <a:gd name="T5" fmla="*/ 1536732783 h 6"/>
                <a:gd name="T6" fmla="*/ 796076834 w 4"/>
                <a:gd name="T7" fmla="*/ 1536732783 h 6"/>
                <a:gd name="T8" fmla="*/ 796076834 w 4"/>
                <a:gd name="T9" fmla="*/ 1536732783 h 6"/>
                <a:gd name="T10" fmla="*/ 796076834 w 4"/>
                <a:gd name="T11" fmla="*/ 0 h 6"/>
                <a:gd name="T12" fmla="*/ 796076834 w 4"/>
                <a:gd name="T13" fmla="*/ 0 h 6"/>
                <a:gd name="T14" fmla="*/ 568625300 w 4"/>
                <a:gd name="T15" fmla="*/ 0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6"/>
                <a:gd name="T26" fmla="*/ 4 w 4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6">
                  <a:moveTo>
                    <a:pt x="2" y="0"/>
                  </a:moveTo>
                  <a:cubicBezTo>
                    <a:pt x="2" y="2"/>
                    <a:pt x="0" y="5"/>
                    <a:pt x="3" y="6"/>
                  </a:cubicBezTo>
                  <a:cubicBezTo>
                    <a:pt x="3" y="4"/>
                    <a:pt x="4" y="2"/>
                    <a:pt x="3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D04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70" name="Freeform 350">
              <a:extLst>
                <a:ext uri="{FF2B5EF4-FFF2-40B4-BE49-F238E27FC236}">
                  <a16:creationId xmlns:a16="http://schemas.microsoft.com/office/drawing/2014/main" id="{FD98CC0C-72C5-5CDC-2DD0-72685137D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6675" y="1490663"/>
              <a:ext cx="22225" cy="90487"/>
            </a:xfrm>
            <a:custGeom>
              <a:avLst/>
              <a:gdLst>
                <a:gd name="T0" fmla="*/ 0 w 3"/>
                <a:gd name="T1" fmla="*/ 2147483647 h 12"/>
                <a:gd name="T2" fmla="*/ 493950699 w 3"/>
                <a:gd name="T3" fmla="*/ 2147483647 h 12"/>
                <a:gd name="T4" fmla="*/ 493950699 w 3"/>
                <a:gd name="T5" fmla="*/ 2147483647 h 12"/>
                <a:gd name="T6" fmla="*/ 493950699 w 3"/>
                <a:gd name="T7" fmla="*/ 1080347043 h 12"/>
                <a:gd name="T8" fmla="*/ 493950699 w 3"/>
                <a:gd name="T9" fmla="*/ 1080347043 h 12"/>
                <a:gd name="T10" fmla="*/ 493950699 w 3"/>
                <a:gd name="T11" fmla="*/ 1080347043 h 12"/>
                <a:gd name="T12" fmla="*/ 493950699 w 3"/>
                <a:gd name="T13" fmla="*/ 0 h 12"/>
                <a:gd name="T14" fmla="*/ 0 w 3"/>
                <a:gd name="T15" fmla="*/ 2147483647 h 12"/>
                <a:gd name="T16" fmla="*/ 0 w 3"/>
                <a:gd name="T17" fmla="*/ 2147483647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2"/>
                <a:gd name="T29" fmla="*/ 3 w 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2">
                  <a:moveTo>
                    <a:pt x="0" y="11"/>
                  </a:moveTo>
                  <a:cubicBezTo>
                    <a:pt x="1" y="11"/>
                    <a:pt x="1" y="12"/>
                    <a:pt x="2" y="11"/>
                  </a:cubicBezTo>
                  <a:lnTo>
                    <a:pt x="2" y="4"/>
                  </a:lnTo>
                  <a:cubicBezTo>
                    <a:pt x="2" y="3"/>
                    <a:pt x="3" y="1"/>
                    <a:pt x="2" y="0"/>
                  </a:cubicBezTo>
                  <a:cubicBezTo>
                    <a:pt x="0" y="3"/>
                    <a:pt x="1" y="7"/>
                    <a:pt x="0" y="11"/>
                  </a:cubicBezTo>
                  <a:close/>
                </a:path>
              </a:pathLst>
            </a:custGeom>
            <a:solidFill>
              <a:srgbClr val="FDF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71" name="Freeform 351">
              <a:extLst>
                <a:ext uri="{FF2B5EF4-FFF2-40B4-BE49-F238E27FC236}">
                  <a16:creationId xmlns:a16="http://schemas.microsoft.com/office/drawing/2014/main" id="{954AC7C4-323C-8DBF-0AEA-BA67A070A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288" y="1497013"/>
              <a:ext cx="52388" cy="76200"/>
            </a:xfrm>
            <a:custGeom>
              <a:avLst/>
              <a:gdLst>
                <a:gd name="T0" fmla="*/ 280051321 w 7"/>
                <a:gd name="T1" fmla="*/ 580644017 h 10"/>
                <a:gd name="T2" fmla="*/ 1064195042 w 7"/>
                <a:gd name="T3" fmla="*/ 2147483647 h 10"/>
                <a:gd name="T4" fmla="*/ 1568287208 w 7"/>
                <a:gd name="T5" fmla="*/ 2147483647 h 10"/>
                <a:gd name="T6" fmla="*/ 1344246245 w 7"/>
                <a:gd name="T7" fmla="*/ 290322008 h 10"/>
                <a:gd name="T8" fmla="*/ 280051321 w 7"/>
                <a:gd name="T9" fmla="*/ 580644017 h 10"/>
                <a:gd name="T10" fmla="*/ 280051321 w 7"/>
                <a:gd name="T11" fmla="*/ 580644017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0"/>
                <a:gd name="T20" fmla="*/ 7 w 7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0">
                  <a:moveTo>
                    <a:pt x="1" y="2"/>
                  </a:moveTo>
                  <a:cubicBezTo>
                    <a:pt x="0" y="5"/>
                    <a:pt x="1" y="8"/>
                    <a:pt x="4" y="10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7" y="6"/>
                    <a:pt x="7" y="3"/>
                    <a:pt x="5" y="1"/>
                  </a:cubicBezTo>
                  <a:cubicBezTo>
                    <a:pt x="4" y="0"/>
                    <a:pt x="1" y="0"/>
                    <a:pt x="1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72" name="Freeform 352">
              <a:extLst>
                <a:ext uri="{FF2B5EF4-FFF2-40B4-BE49-F238E27FC236}">
                  <a16:creationId xmlns:a16="http://schemas.microsoft.com/office/drawing/2014/main" id="{4FDA31D3-BF91-A975-0D2A-D887F8DB1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7163" y="1504950"/>
              <a:ext cx="30163" cy="46037"/>
            </a:xfrm>
            <a:custGeom>
              <a:avLst/>
              <a:gdLst>
                <a:gd name="T0" fmla="*/ 0 w 4"/>
                <a:gd name="T1" fmla="*/ 588721209 h 6"/>
                <a:gd name="T2" fmla="*/ 568625300 w 4"/>
                <a:gd name="T3" fmla="*/ 1707297427 h 6"/>
                <a:gd name="T4" fmla="*/ 796076834 w 4"/>
                <a:gd name="T5" fmla="*/ 1412936943 h 6"/>
                <a:gd name="T6" fmla="*/ 568625300 w 4"/>
                <a:gd name="T7" fmla="*/ 294360604 h 6"/>
                <a:gd name="T8" fmla="*/ 0 w 4"/>
                <a:gd name="T9" fmla="*/ 588721209 h 6"/>
                <a:gd name="T10" fmla="*/ 0 w 4"/>
                <a:gd name="T11" fmla="*/ 588721209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6"/>
                <a:gd name="T20" fmla="*/ 4 w 4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6">
                  <a:moveTo>
                    <a:pt x="0" y="2"/>
                  </a:moveTo>
                  <a:cubicBezTo>
                    <a:pt x="0" y="3"/>
                    <a:pt x="0" y="6"/>
                    <a:pt x="2" y="6"/>
                  </a:cubicBezTo>
                  <a:cubicBezTo>
                    <a:pt x="2" y="6"/>
                    <a:pt x="3" y="5"/>
                    <a:pt x="3" y="5"/>
                  </a:cubicBezTo>
                  <a:cubicBezTo>
                    <a:pt x="4" y="3"/>
                    <a:pt x="3" y="2"/>
                    <a:pt x="2" y="1"/>
                  </a:cubicBezTo>
                  <a:cubicBezTo>
                    <a:pt x="1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B17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73" name="Freeform 353">
              <a:extLst>
                <a:ext uri="{FF2B5EF4-FFF2-40B4-BE49-F238E27FC236}">
                  <a16:creationId xmlns:a16="http://schemas.microsoft.com/office/drawing/2014/main" id="{48531CEC-C733-769C-527B-A5C60089C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875" y="1535113"/>
              <a:ext cx="74613" cy="90487"/>
            </a:xfrm>
            <a:custGeom>
              <a:avLst/>
              <a:gdLst>
                <a:gd name="T0" fmla="*/ 0 w 10"/>
                <a:gd name="T1" fmla="*/ 568605282 h 12"/>
                <a:gd name="T2" fmla="*/ 1336102409 w 10"/>
                <a:gd name="T3" fmla="*/ 2147483647 h 12"/>
                <a:gd name="T4" fmla="*/ 2147483647 w 10"/>
                <a:gd name="T5" fmla="*/ 2147483647 h 12"/>
                <a:gd name="T6" fmla="*/ 501041260 w 10"/>
                <a:gd name="T7" fmla="*/ 0 h 12"/>
                <a:gd name="T8" fmla="*/ 0 w 10"/>
                <a:gd name="T9" fmla="*/ 568605282 h 12"/>
                <a:gd name="T10" fmla="*/ 0 w 10"/>
                <a:gd name="T11" fmla="*/ 56860528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2"/>
                <a:gd name="T20" fmla="*/ 10 w 10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2">
                  <a:moveTo>
                    <a:pt x="0" y="2"/>
                  </a:moveTo>
                  <a:cubicBezTo>
                    <a:pt x="2" y="5"/>
                    <a:pt x="5" y="7"/>
                    <a:pt x="5" y="11"/>
                  </a:cubicBezTo>
                  <a:cubicBezTo>
                    <a:pt x="7" y="12"/>
                    <a:pt x="8" y="11"/>
                    <a:pt x="10" y="11"/>
                  </a:cubicBezTo>
                  <a:cubicBezTo>
                    <a:pt x="6" y="8"/>
                    <a:pt x="5" y="3"/>
                    <a:pt x="2" y="0"/>
                  </a:cubicBezTo>
                  <a:cubicBezTo>
                    <a:pt x="1" y="1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3B8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74" name="Freeform 354">
              <a:extLst>
                <a:ext uri="{FF2B5EF4-FFF2-40B4-BE49-F238E27FC236}">
                  <a16:creationId xmlns:a16="http://schemas.microsoft.com/office/drawing/2014/main" id="{3E963673-1AD8-3950-3B49-3129A952A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00" y="1535113"/>
              <a:ext cx="309563" cy="301625"/>
            </a:xfrm>
            <a:custGeom>
              <a:avLst/>
              <a:gdLst>
                <a:gd name="T0" fmla="*/ 2147483647 w 41"/>
                <a:gd name="T1" fmla="*/ 1592104805 h 40"/>
                <a:gd name="T2" fmla="*/ 2147483647 w 41"/>
                <a:gd name="T3" fmla="*/ 2147483647 h 40"/>
                <a:gd name="T4" fmla="*/ 2147483647 w 41"/>
                <a:gd name="T5" fmla="*/ 2147483647 h 40"/>
                <a:gd name="T6" fmla="*/ 2147483647 w 41"/>
                <a:gd name="T7" fmla="*/ 2147483647 h 40"/>
                <a:gd name="T8" fmla="*/ 2147483647 w 41"/>
                <a:gd name="T9" fmla="*/ 2147483647 h 40"/>
                <a:gd name="T10" fmla="*/ 2147483647 w 41"/>
                <a:gd name="T11" fmla="*/ 2147483647 h 40"/>
                <a:gd name="T12" fmla="*/ 2147483647 w 41"/>
                <a:gd name="T13" fmla="*/ 2147483647 h 40"/>
                <a:gd name="T14" fmla="*/ 2147483647 w 41"/>
                <a:gd name="T15" fmla="*/ 2147483647 h 40"/>
                <a:gd name="T16" fmla="*/ 1083138355 w 41"/>
                <a:gd name="T17" fmla="*/ 796056173 h 40"/>
                <a:gd name="T18" fmla="*/ 798098655 w 41"/>
                <a:gd name="T19" fmla="*/ 568608387 h 40"/>
                <a:gd name="T20" fmla="*/ 798098655 w 41"/>
                <a:gd name="T21" fmla="*/ 1876416421 h 40"/>
                <a:gd name="T22" fmla="*/ 1368177819 w 41"/>
                <a:gd name="T23" fmla="*/ 2147483647 h 40"/>
                <a:gd name="T24" fmla="*/ 1368177819 w 41"/>
                <a:gd name="T25" fmla="*/ 2147483647 h 40"/>
                <a:gd name="T26" fmla="*/ 1368177819 w 41"/>
                <a:gd name="T27" fmla="*/ 2147483647 h 40"/>
                <a:gd name="T28" fmla="*/ 1368177819 w 41"/>
                <a:gd name="T29" fmla="*/ 2147483647 h 40"/>
                <a:gd name="T30" fmla="*/ 2147483647 w 41"/>
                <a:gd name="T31" fmla="*/ 2147483647 h 40"/>
                <a:gd name="T32" fmla="*/ 2147483647 w 41"/>
                <a:gd name="T33" fmla="*/ 2147483647 h 40"/>
                <a:gd name="T34" fmla="*/ 2147483647 w 41"/>
                <a:gd name="T35" fmla="*/ 2147483647 h 40"/>
                <a:gd name="T36" fmla="*/ 2147483647 w 41"/>
                <a:gd name="T37" fmla="*/ 2147483647 h 40"/>
                <a:gd name="T38" fmla="*/ 2147483647 w 41"/>
                <a:gd name="T39" fmla="*/ 2147483647 h 40"/>
                <a:gd name="T40" fmla="*/ 1368177819 w 41"/>
                <a:gd name="T41" fmla="*/ 2147483647 h 40"/>
                <a:gd name="T42" fmla="*/ 1881236774 w 41"/>
                <a:gd name="T43" fmla="*/ 2147483647 h 40"/>
                <a:gd name="T44" fmla="*/ 2147483647 w 41"/>
                <a:gd name="T45" fmla="*/ 2147483647 h 40"/>
                <a:gd name="T46" fmla="*/ 2147483647 w 41"/>
                <a:gd name="T47" fmla="*/ 2147483647 h 40"/>
                <a:gd name="T48" fmla="*/ 2147483647 w 41"/>
                <a:gd name="T49" fmla="*/ 2147483647 h 40"/>
                <a:gd name="T50" fmla="*/ 2147483647 w 41"/>
                <a:gd name="T51" fmla="*/ 2147483647 h 40"/>
                <a:gd name="T52" fmla="*/ 2147483647 w 41"/>
                <a:gd name="T53" fmla="*/ 2147483647 h 40"/>
                <a:gd name="T54" fmla="*/ 2147483647 w 41"/>
                <a:gd name="T55" fmla="*/ 2147483647 h 40"/>
                <a:gd name="T56" fmla="*/ 2147483647 w 41"/>
                <a:gd name="T57" fmla="*/ 2147483647 h 40"/>
                <a:gd name="T58" fmla="*/ 2147483647 w 41"/>
                <a:gd name="T59" fmla="*/ 2147483647 h 40"/>
                <a:gd name="T60" fmla="*/ 2147483647 w 41"/>
                <a:gd name="T61" fmla="*/ 2147483647 h 40"/>
                <a:gd name="T62" fmla="*/ 2147483647 w 41"/>
                <a:gd name="T63" fmla="*/ 2147483647 h 40"/>
                <a:gd name="T64" fmla="*/ 2147483647 w 41"/>
                <a:gd name="T65" fmla="*/ 2147483647 h 40"/>
                <a:gd name="T66" fmla="*/ 2147483647 w 41"/>
                <a:gd name="T67" fmla="*/ 2147483647 h 40"/>
                <a:gd name="T68" fmla="*/ 2147483647 w 41"/>
                <a:gd name="T69" fmla="*/ 2147483647 h 40"/>
                <a:gd name="T70" fmla="*/ 2147483647 w 41"/>
                <a:gd name="T71" fmla="*/ 2147483647 h 40"/>
                <a:gd name="T72" fmla="*/ 2147483647 w 41"/>
                <a:gd name="T73" fmla="*/ 2147483647 h 40"/>
                <a:gd name="T74" fmla="*/ 2147483647 w 41"/>
                <a:gd name="T75" fmla="*/ 2147483647 h 40"/>
                <a:gd name="T76" fmla="*/ 2147483647 w 41"/>
                <a:gd name="T77" fmla="*/ 2147483647 h 40"/>
                <a:gd name="T78" fmla="*/ 2147483647 w 41"/>
                <a:gd name="T79" fmla="*/ 1876416421 h 40"/>
                <a:gd name="T80" fmla="*/ 2147483647 w 41"/>
                <a:gd name="T81" fmla="*/ 0 h 40"/>
                <a:gd name="T82" fmla="*/ 2147483647 w 41"/>
                <a:gd name="T83" fmla="*/ 1592104805 h 40"/>
                <a:gd name="T84" fmla="*/ 2147483647 w 41"/>
                <a:gd name="T85" fmla="*/ 1592104805 h 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"/>
                <a:gd name="T130" fmla="*/ 0 h 40"/>
                <a:gd name="T131" fmla="*/ 41 w 41"/>
                <a:gd name="T132" fmla="*/ 40 h 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" h="40">
                  <a:moveTo>
                    <a:pt x="15" y="6"/>
                  </a:moveTo>
                  <a:cubicBezTo>
                    <a:pt x="18" y="8"/>
                    <a:pt x="19" y="11"/>
                    <a:pt x="22" y="13"/>
                  </a:cubicBezTo>
                  <a:cubicBezTo>
                    <a:pt x="22" y="13"/>
                    <a:pt x="22" y="14"/>
                    <a:pt x="23" y="14"/>
                  </a:cubicBezTo>
                  <a:cubicBezTo>
                    <a:pt x="23" y="14"/>
                    <a:pt x="23" y="14"/>
                    <a:pt x="23" y="15"/>
                  </a:cubicBezTo>
                  <a:cubicBezTo>
                    <a:pt x="22" y="14"/>
                    <a:pt x="21" y="14"/>
                    <a:pt x="20" y="14"/>
                  </a:cubicBezTo>
                  <a:cubicBezTo>
                    <a:pt x="19" y="14"/>
                    <a:pt x="18" y="14"/>
                    <a:pt x="18" y="13"/>
                  </a:cubicBezTo>
                  <a:cubicBezTo>
                    <a:pt x="15" y="13"/>
                    <a:pt x="13" y="13"/>
                    <a:pt x="11" y="13"/>
                  </a:cubicBezTo>
                  <a:cubicBezTo>
                    <a:pt x="10" y="12"/>
                    <a:pt x="11" y="10"/>
                    <a:pt x="10" y="9"/>
                  </a:cubicBezTo>
                  <a:cubicBezTo>
                    <a:pt x="9" y="6"/>
                    <a:pt x="7" y="4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0" y="3"/>
                    <a:pt x="4" y="5"/>
                    <a:pt x="3" y="7"/>
                  </a:cubicBezTo>
                  <a:cubicBezTo>
                    <a:pt x="3" y="10"/>
                    <a:pt x="2" y="14"/>
                    <a:pt x="5" y="16"/>
                  </a:cubicBezTo>
                  <a:lnTo>
                    <a:pt x="5" y="17"/>
                  </a:lnTo>
                  <a:cubicBezTo>
                    <a:pt x="7" y="18"/>
                    <a:pt x="10" y="19"/>
                    <a:pt x="11" y="21"/>
                  </a:cubicBezTo>
                  <a:cubicBezTo>
                    <a:pt x="11" y="22"/>
                    <a:pt x="11" y="22"/>
                    <a:pt x="11" y="22"/>
                  </a:cubicBezTo>
                  <a:lnTo>
                    <a:pt x="10" y="22"/>
                  </a:lnTo>
                  <a:cubicBezTo>
                    <a:pt x="9" y="21"/>
                    <a:pt x="7" y="19"/>
                    <a:pt x="5" y="18"/>
                  </a:cubicBezTo>
                  <a:cubicBezTo>
                    <a:pt x="4" y="20"/>
                    <a:pt x="6" y="23"/>
                    <a:pt x="7" y="25"/>
                  </a:cubicBezTo>
                  <a:cubicBezTo>
                    <a:pt x="11" y="25"/>
                    <a:pt x="13" y="30"/>
                    <a:pt x="16" y="31"/>
                  </a:cubicBezTo>
                  <a:cubicBezTo>
                    <a:pt x="19" y="33"/>
                    <a:pt x="24" y="30"/>
                    <a:pt x="27" y="33"/>
                  </a:cubicBezTo>
                  <a:cubicBezTo>
                    <a:pt x="30" y="35"/>
                    <a:pt x="35" y="37"/>
                    <a:pt x="38" y="40"/>
                  </a:cubicBezTo>
                  <a:cubicBezTo>
                    <a:pt x="39" y="39"/>
                    <a:pt x="39" y="40"/>
                    <a:pt x="39" y="40"/>
                  </a:cubicBezTo>
                  <a:cubicBezTo>
                    <a:pt x="41" y="37"/>
                    <a:pt x="40" y="33"/>
                    <a:pt x="39" y="29"/>
                  </a:cubicBezTo>
                  <a:cubicBezTo>
                    <a:pt x="38" y="27"/>
                    <a:pt x="39" y="25"/>
                    <a:pt x="37" y="24"/>
                  </a:cubicBezTo>
                  <a:cubicBezTo>
                    <a:pt x="36" y="23"/>
                    <a:pt x="35" y="22"/>
                    <a:pt x="34" y="22"/>
                  </a:cubicBezTo>
                  <a:lnTo>
                    <a:pt x="35" y="21"/>
                  </a:lnTo>
                  <a:cubicBezTo>
                    <a:pt x="32" y="21"/>
                    <a:pt x="33" y="18"/>
                    <a:pt x="32" y="16"/>
                  </a:cubicBezTo>
                  <a:lnTo>
                    <a:pt x="31" y="9"/>
                  </a:lnTo>
                  <a:cubicBezTo>
                    <a:pt x="29" y="7"/>
                    <a:pt x="26" y="8"/>
                    <a:pt x="23" y="7"/>
                  </a:cubicBezTo>
                  <a:cubicBezTo>
                    <a:pt x="20" y="6"/>
                    <a:pt x="18" y="2"/>
                    <a:pt x="15" y="0"/>
                  </a:cubicBezTo>
                  <a:cubicBezTo>
                    <a:pt x="14" y="2"/>
                    <a:pt x="14" y="4"/>
                    <a:pt x="15" y="6"/>
                  </a:cubicBezTo>
                  <a:close/>
                </a:path>
              </a:pathLst>
            </a:custGeom>
            <a:solidFill>
              <a:srgbClr val="F6C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75" name="Freeform 355">
              <a:extLst>
                <a:ext uri="{FF2B5EF4-FFF2-40B4-BE49-F238E27FC236}">
                  <a16:creationId xmlns:a16="http://schemas.microsoft.com/office/drawing/2014/main" id="{A8CBB3C6-955D-0E41-06CE-385127298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613" y="1716088"/>
              <a:ext cx="58738" cy="74612"/>
            </a:xfrm>
            <a:custGeom>
              <a:avLst/>
              <a:gdLst>
                <a:gd name="T0" fmla="*/ 269541326 w 8"/>
                <a:gd name="T1" fmla="*/ 278347538 h 10"/>
                <a:gd name="T2" fmla="*/ 0 w 8"/>
                <a:gd name="T3" fmla="*/ 1336069579 h 10"/>
                <a:gd name="T4" fmla="*/ 1024265872 w 8"/>
                <a:gd name="T5" fmla="*/ 2147483647 h 10"/>
                <a:gd name="T6" fmla="*/ 1725075958 w 8"/>
                <a:gd name="T7" fmla="*/ 2147483647 h 10"/>
                <a:gd name="T8" fmla="*/ 1994617628 w 8"/>
                <a:gd name="T9" fmla="*/ 1057722158 h 10"/>
                <a:gd name="T10" fmla="*/ 1239900310 w 8"/>
                <a:gd name="T11" fmla="*/ 0 h 10"/>
                <a:gd name="T12" fmla="*/ 269541326 w 8"/>
                <a:gd name="T13" fmla="*/ 278347538 h 10"/>
                <a:gd name="T14" fmla="*/ 269541326 w 8"/>
                <a:gd name="T15" fmla="*/ 278347538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10"/>
                <a:gd name="T26" fmla="*/ 8 w 8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10">
                  <a:moveTo>
                    <a:pt x="1" y="1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1" y="7"/>
                    <a:pt x="2" y="8"/>
                    <a:pt x="4" y="9"/>
                  </a:cubicBezTo>
                  <a:cubicBezTo>
                    <a:pt x="5" y="10"/>
                    <a:pt x="6" y="9"/>
                    <a:pt x="7" y="9"/>
                  </a:cubicBezTo>
                  <a:cubicBezTo>
                    <a:pt x="8" y="7"/>
                    <a:pt x="8" y="6"/>
                    <a:pt x="8" y="4"/>
                  </a:cubicBezTo>
                  <a:cubicBezTo>
                    <a:pt x="7" y="2"/>
                    <a:pt x="7" y="0"/>
                    <a:pt x="5" y="0"/>
                  </a:cubicBezTo>
                  <a:cubicBezTo>
                    <a:pt x="3" y="0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76" name="Freeform 356">
              <a:extLst>
                <a:ext uri="{FF2B5EF4-FFF2-40B4-BE49-F238E27FC236}">
                  <a16:creationId xmlns:a16="http://schemas.microsoft.com/office/drawing/2014/main" id="{49E225C5-C107-F750-16C1-5C96A7B12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716088"/>
              <a:ext cx="46038" cy="60325"/>
            </a:xfrm>
            <a:custGeom>
              <a:avLst/>
              <a:gdLst>
                <a:gd name="T0" fmla="*/ 294374671 w 6"/>
                <a:gd name="T1" fmla="*/ 568608333 h 8"/>
                <a:gd name="T2" fmla="*/ 0 w 6"/>
                <a:gd name="T3" fmla="*/ 1364664430 h 8"/>
                <a:gd name="T4" fmla="*/ 883123894 w 6"/>
                <a:gd name="T5" fmla="*/ 2147483647 h 8"/>
                <a:gd name="T6" fmla="*/ 1707372878 w 6"/>
                <a:gd name="T7" fmla="*/ 1592104653 h 8"/>
                <a:gd name="T8" fmla="*/ 1412998326 w 6"/>
                <a:gd name="T9" fmla="*/ 568608333 h 8"/>
                <a:gd name="T10" fmla="*/ 294374671 w 6"/>
                <a:gd name="T11" fmla="*/ 568608333 h 8"/>
                <a:gd name="T12" fmla="*/ 294374671 w 6"/>
                <a:gd name="T13" fmla="*/ 568608333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8"/>
                <a:gd name="T23" fmla="*/ 6 w 6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8">
                  <a:moveTo>
                    <a:pt x="1" y="2"/>
                  </a:move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4" y="8"/>
                    <a:pt x="5" y="7"/>
                    <a:pt x="6" y="6"/>
                  </a:cubicBezTo>
                  <a:cubicBezTo>
                    <a:pt x="6" y="5"/>
                    <a:pt x="6" y="3"/>
                    <a:pt x="5" y="2"/>
                  </a:cubicBezTo>
                  <a:cubicBezTo>
                    <a:pt x="4" y="0"/>
                    <a:pt x="2" y="1"/>
                    <a:pt x="1" y="2"/>
                  </a:cubicBezTo>
                  <a:close/>
                </a:path>
              </a:pathLst>
            </a:custGeom>
            <a:solidFill>
              <a:srgbClr val="B17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77" name="Freeform 357">
              <a:extLst>
                <a:ext uri="{FF2B5EF4-FFF2-40B4-BE49-F238E27FC236}">
                  <a16:creationId xmlns:a16="http://schemas.microsoft.com/office/drawing/2014/main" id="{EAB7DF39-C568-BA38-F06C-193AE6A60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0" y="1843088"/>
              <a:ext cx="23813" cy="90487"/>
            </a:xfrm>
            <a:custGeom>
              <a:avLst/>
              <a:gdLst>
                <a:gd name="T0" fmla="*/ 315030139 w 3"/>
                <a:gd name="T1" fmla="*/ 1648952089 h 12"/>
                <a:gd name="T2" fmla="*/ 630068215 w 3"/>
                <a:gd name="T3" fmla="*/ 2147483647 h 12"/>
                <a:gd name="T4" fmla="*/ 945098229 w 3"/>
                <a:gd name="T5" fmla="*/ 0 h 12"/>
                <a:gd name="T6" fmla="*/ 315030139 w 3"/>
                <a:gd name="T7" fmla="*/ 1648952089 h 12"/>
                <a:gd name="T8" fmla="*/ 315030139 w 3"/>
                <a:gd name="T9" fmla="*/ 1648952089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2"/>
                <a:gd name="T17" fmla="*/ 3 w 3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2">
                  <a:moveTo>
                    <a:pt x="1" y="6"/>
                  </a:moveTo>
                  <a:cubicBezTo>
                    <a:pt x="1" y="9"/>
                    <a:pt x="1" y="10"/>
                    <a:pt x="2" y="12"/>
                  </a:cubicBezTo>
                  <a:cubicBezTo>
                    <a:pt x="3" y="8"/>
                    <a:pt x="3" y="4"/>
                    <a:pt x="3" y="0"/>
                  </a:cubicBezTo>
                  <a:cubicBezTo>
                    <a:pt x="0" y="1"/>
                    <a:pt x="1" y="4"/>
                    <a:pt x="1" y="6"/>
                  </a:cubicBezTo>
                  <a:close/>
                </a:path>
              </a:pathLst>
            </a:custGeom>
            <a:solidFill>
              <a:srgbClr val="928B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78" name="Freeform 358">
              <a:extLst>
                <a:ext uri="{FF2B5EF4-FFF2-40B4-BE49-F238E27FC236}">
                  <a16:creationId xmlns:a16="http://schemas.microsoft.com/office/drawing/2014/main" id="{FD70DF14-BF45-37F1-188C-8E8BE6162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1881188"/>
              <a:ext cx="112713" cy="301625"/>
            </a:xfrm>
            <a:custGeom>
              <a:avLst/>
              <a:gdLst>
                <a:gd name="T0" fmla="*/ 1072802531 w 15"/>
                <a:gd name="T1" fmla="*/ 2147483647 h 40"/>
                <a:gd name="T2" fmla="*/ 282316054 w 15"/>
                <a:gd name="T3" fmla="*/ 2147483647 h 40"/>
                <a:gd name="T4" fmla="*/ 790486360 w 15"/>
                <a:gd name="T5" fmla="*/ 2147483647 h 40"/>
                <a:gd name="T6" fmla="*/ 1072802531 w 15"/>
                <a:gd name="T7" fmla="*/ 2147483647 h 40"/>
                <a:gd name="T8" fmla="*/ 1072802531 w 15"/>
                <a:gd name="T9" fmla="*/ 2147483647 h 40"/>
                <a:gd name="T10" fmla="*/ 1355118467 w 15"/>
                <a:gd name="T11" fmla="*/ 2147483647 h 40"/>
                <a:gd name="T12" fmla="*/ 1355118467 w 15"/>
                <a:gd name="T13" fmla="*/ 2147483647 h 40"/>
                <a:gd name="T14" fmla="*/ 1580972719 w 15"/>
                <a:gd name="T15" fmla="*/ 2147483647 h 40"/>
                <a:gd name="T16" fmla="*/ 1580972719 w 15"/>
                <a:gd name="T17" fmla="*/ 2147483647 h 40"/>
                <a:gd name="T18" fmla="*/ 1580972719 w 15"/>
                <a:gd name="T19" fmla="*/ 2147483647 h 40"/>
                <a:gd name="T20" fmla="*/ 1580972719 w 15"/>
                <a:gd name="T21" fmla="*/ 2147483647 h 40"/>
                <a:gd name="T22" fmla="*/ 1355118467 w 15"/>
                <a:gd name="T23" fmla="*/ 2147483647 h 40"/>
                <a:gd name="T24" fmla="*/ 2145605062 w 15"/>
                <a:gd name="T25" fmla="*/ 2147483647 h 40"/>
                <a:gd name="T26" fmla="*/ 2147483647 w 15"/>
                <a:gd name="T27" fmla="*/ 2147483647 h 40"/>
                <a:gd name="T28" fmla="*/ 2147483647 w 15"/>
                <a:gd name="T29" fmla="*/ 2147483647 h 40"/>
                <a:gd name="T30" fmla="*/ 2147483647 w 15"/>
                <a:gd name="T31" fmla="*/ 2147483647 h 40"/>
                <a:gd name="T32" fmla="*/ 2147483647 w 15"/>
                <a:gd name="T33" fmla="*/ 2147483647 h 40"/>
                <a:gd name="T34" fmla="*/ 2147483647 w 15"/>
                <a:gd name="T35" fmla="*/ 2147483647 h 40"/>
                <a:gd name="T36" fmla="*/ 2145605062 w 15"/>
                <a:gd name="T37" fmla="*/ 2147483647 h 40"/>
                <a:gd name="T38" fmla="*/ 1355118467 w 15"/>
                <a:gd name="T39" fmla="*/ 2147483647 h 40"/>
                <a:gd name="T40" fmla="*/ 1580972719 w 15"/>
                <a:gd name="T41" fmla="*/ 0 h 40"/>
                <a:gd name="T42" fmla="*/ 1072802531 w 15"/>
                <a:gd name="T43" fmla="*/ 2147483647 h 40"/>
                <a:gd name="T44" fmla="*/ 1072802531 w 15"/>
                <a:gd name="T45" fmla="*/ 2147483647 h 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"/>
                <a:gd name="T70" fmla="*/ 0 h 40"/>
                <a:gd name="T71" fmla="*/ 15 w 15"/>
                <a:gd name="T72" fmla="*/ 40 h 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" h="40">
                  <a:moveTo>
                    <a:pt x="4" y="18"/>
                  </a:moveTo>
                  <a:cubicBezTo>
                    <a:pt x="3" y="18"/>
                    <a:pt x="2" y="20"/>
                    <a:pt x="1" y="21"/>
                  </a:cubicBezTo>
                  <a:cubicBezTo>
                    <a:pt x="1" y="24"/>
                    <a:pt x="0" y="27"/>
                    <a:pt x="3" y="28"/>
                  </a:cubicBezTo>
                  <a:cubicBezTo>
                    <a:pt x="4" y="29"/>
                    <a:pt x="4" y="30"/>
                    <a:pt x="4" y="32"/>
                  </a:cubicBezTo>
                  <a:lnTo>
                    <a:pt x="5" y="40"/>
                  </a:lnTo>
                  <a:cubicBezTo>
                    <a:pt x="5" y="40"/>
                    <a:pt x="6" y="40"/>
                    <a:pt x="6" y="40"/>
                  </a:cubicBezTo>
                  <a:lnTo>
                    <a:pt x="6" y="39"/>
                  </a:lnTo>
                  <a:cubicBezTo>
                    <a:pt x="6" y="36"/>
                    <a:pt x="6" y="32"/>
                    <a:pt x="5" y="29"/>
                  </a:cubicBezTo>
                  <a:cubicBezTo>
                    <a:pt x="7" y="28"/>
                    <a:pt x="8" y="27"/>
                    <a:pt x="8" y="25"/>
                  </a:cubicBezTo>
                  <a:cubicBezTo>
                    <a:pt x="11" y="25"/>
                    <a:pt x="12" y="26"/>
                    <a:pt x="15" y="25"/>
                  </a:cubicBezTo>
                  <a:cubicBezTo>
                    <a:pt x="15" y="25"/>
                    <a:pt x="15" y="25"/>
                    <a:pt x="15" y="24"/>
                  </a:cubicBezTo>
                  <a:cubicBezTo>
                    <a:pt x="12" y="25"/>
                    <a:pt x="10" y="24"/>
                    <a:pt x="8" y="23"/>
                  </a:cubicBezTo>
                  <a:cubicBezTo>
                    <a:pt x="8" y="21"/>
                    <a:pt x="7" y="19"/>
                    <a:pt x="5" y="18"/>
                  </a:cubicBezTo>
                  <a:cubicBezTo>
                    <a:pt x="6" y="12"/>
                    <a:pt x="8" y="6"/>
                    <a:pt x="6" y="0"/>
                  </a:cubicBezTo>
                  <a:cubicBezTo>
                    <a:pt x="7" y="6"/>
                    <a:pt x="6" y="12"/>
                    <a:pt x="4" y="18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79" name="Freeform 359">
              <a:extLst>
                <a:ext uri="{FF2B5EF4-FFF2-40B4-BE49-F238E27FC236}">
                  <a16:creationId xmlns:a16="http://schemas.microsoft.com/office/drawing/2014/main" id="{942A2B23-3E95-5004-7108-4FCCB0D92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0" y="1897063"/>
              <a:ext cx="60325" cy="52387"/>
            </a:xfrm>
            <a:custGeom>
              <a:avLst/>
              <a:gdLst>
                <a:gd name="T0" fmla="*/ 568608333 w 8"/>
                <a:gd name="T1" fmla="*/ 0 h 7"/>
                <a:gd name="T2" fmla="*/ 568608333 w 8"/>
                <a:gd name="T3" fmla="*/ 1064152276 h 7"/>
                <a:gd name="T4" fmla="*/ 1364664430 w 8"/>
                <a:gd name="T5" fmla="*/ 1848265711 h 7"/>
                <a:gd name="T6" fmla="*/ 1876416242 w 8"/>
                <a:gd name="T7" fmla="*/ 1568227337 h 7"/>
                <a:gd name="T8" fmla="*/ 1876416242 w 8"/>
                <a:gd name="T9" fmla="*/ 504075294 h 7"/>
                <a:gd name="T10" fmla="*/ 1080360381 w 8"/>
                <a:gd name="T11" fmla="*/ 0 h 7"/>
                <a:gd name="T12" fmla="*/ 568608333 w 8"/>
                <a:gd name="T13" fmla="*/ 0 h 7"/>
                <a:gd name="T14" fmla="*/ 568608333 w 8"/>
                <a:gd name="T15" fmla="*/ 0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7"/>
                <a:gd name="T26" fmla="*/ 8 w 8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7">
                  <a:moveTo>
                    <a:pt x="2" y="0"/>
                  </a:moveTo>
                  <a:cubicBezTo>
                    <a:pt x="0" y="2"/>
                    <a:pt x="3" y="3"/>
                    <a:pt x="2" y="4"/>
                  </a:cubicBezTo>
                  <a:cubicBezTo>
                    <a:pt x="2" y="6"/>
                    <a:pt x="3" y="7"/>
                    <a:pt x="5" y="7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8" y="5"/>
                    <a:pt x="8" y="3"/>
                    <a:pt x="7" y="2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80" name="Freeform 360">
              <a:extLst>
                <a:ext uri="{FF2B5EF4-FFF2-40B4-BE49-F238E27FC236}">
                  <a16:creationId xmlns:a16="http://schemas.microsoft.com/office/drawing/2014/main" id="{88C895D3-05AF-A918-CE93-423CAE192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975" y="1903413"/>
              <a:ext cx="30163" cy="38100"/>
            </a:xfrm>
            <a:custGeom>
              <a:avLst/>
              <a:gdLst>
                <a:gd name="T0" fmla="*/ 0 w 4"/>
                <a:gd name="T1" fmla="*/ 580644017 h 5"/>
                <a:gd name="T2" fmla="*/ 284316420 w 4"/>
                <a:gd name="T3" fmla="*/ 1393545545 h 5"/>
                <a:gd name="T4" fmla="*/ 796076834 w 4"/>
                <a:gd name="T5" fmla="*/ 812901528 h 5"/>
                <a:gd name="T6" fmla="*/ 796076834 w 4"/>
                <a:gd name="T7" fmla="*/ 290322008 h 5"/>
                <a:gd name="T8" fmla="*/ 0 w 4"/>
                <a:gd name="T9" fmla="*/ 0 h 5"/>
                <a:gd name="T10" fmla="*/ 0 w 4"/>
                <a:gd name="T11" fmla="*/ 0 h 5"/>
                <a:gd name="T12" fmla="*/ 0 w 4"/>
                <a:gd name="T13" fmla="*/ 580644017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5"/>
                <a:gd name="T23" fmla="*/ 4 w 4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5">
                  <a:moveTo>
                    <a:pt x="0" y="2"/>
                  </a:moveTo>
                  <a:cubicBezTo>
                    <a:pt x="0" y="3"/>
                    <a:pt x="0" y="4"/>
                    <a:pt x="1" y="5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4" y="3"/>
                    <a:pt x="3" y="2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B17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81" name="Freeform 361">
              <a:extLst>
                <a:ext uri="{FF2B5EF4-FFF2-40B4-BE49-F238E27FC236}">
                  <a16:creationId xmlns:a16="http://schemas.microsoft.com/office/drawing/2014/main" id="{3F87B8B4-E4E2-26B1-C09F-76D2B8C5A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6350" y="2032000"/>
              <a:ext cx="44450" cy="52387"/>
            </a:xfrm>
            <a:custGeom>
              <a:avLst/>
              <a:gdLst>
                <a:gd name="T0" fmla="*/ 493950699 w 6"/>
                <a:gd name="T1" fmla="*/ 280038491 h 7"/>
                <a:gd name="T2" fmla="*/ 493950699 w 6"/>
                <a:gd name="T3" fmla="*/ 1848265711 h 7"/>
                <a:gd name="T4" fmla="*/ 1042782315 w 6"/>
                <a:gd name="T5" fmla="*/ 1848265711 h 7"/>
                <a:gd name="T6" fmla="*/ 1262320795 w 6"/>
                <a:gd name="T7" fmla="*/ 1568227337 h 7"/>
                <a:gd name="T8" fmla="*/ 1042782315 w 6"/>
                <a:gd name="T9" fmla="*/ 0 h 7"/>
                <a:gd name="T10" fmla="*/ 493950699 w 6"/>
                <a:gd name="T11" fmla="*/ 280038491 h 7"/>
                <a:gd name="T12" fmla="*/ 493950699 w 6"/>
                <a:gd name="T13" fmla="*/ 280038491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7"/>
                <a:gd name="T23" fmla="*/ 6 w 6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7">
                  <a:moveTo>
                    <a:pt x="2" y="1"/>
                  </a:moveTo>
                  <a:cubicBezTo>
                    <a:pt x="0" y="3"/>
                    <a:pt x="1" y="5"/>
                    <a:pt x="2" y="7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6" y="4"/>
                    <a:pt x="5" y="1"/>
                    <a:pt x="4" y="0"/>
                  </a:cubicBezTo>
                  <a:cubicBezTo>
                    <a:pt x="3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B17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82" name="Freeform 362">
              <a:extLst>
                <a:ext uri="{FF2B5EF4-FFF2-40B4-BE49-F238E27FC236}">
                  <a16:creationId xmlns:a16="http://schemas.microsoft.com/office/drawing/2014/main" id="{2262845D-CFB7-6250-793D-B6DAE9D5D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5213" y="2708275"/>
              <a:ext cx="203200" cy="128587"/>
            </a:xfrm>
            <a:custGeom>
              <a:avLst/>
              <a:gdLst>
                <a:gd name="T0" fmla="*/ 0 w 27"/>
                <a:gd name="T1" fmla="*/ 0 h 17"/>
                <a:gd name="T2" fmla="*/ 2147483647 w 27"/>
                <a:gd name="T3" fmla="*/ 2147483647 h 17"/>
                <a:gd name="T4" fmla="*/ 2147483647 w 27"/>
                <a:gd name="T5" fmla="*/ 2147483647 h 17"/>
                <a:gd name="T6" fmla="*/ 2147483647 w 27"/>
                <a:gd name="T7" fmla="*/ 2147483647 h 17"/>
                <a:gd name="T8" fmla="*/ 2147483647 w 27"/>
                <a:gd name="T9" fmla="*/ 2147483647 h 17"/>
                <a:gd name="T10" fmla="*/ 2147483647 w 27"/>
                <a:gd name="T11" fmla="*/ 2147483647 h 17"/>
                <a:gd name="T12" fmla="*/ 2147483647 w 27"/>
                <a:gd name="T13" fmla="*/ 2147483647 h 17"/>
                <a:gd name="T14" fmla="*/ 2147483647 w 27"/>
                <a:gd name="T15" fmla="*/ 2147483647 h 17"/>
                <a:gd name="T16" fmla="*/ 2147483647 w 27"/>
                <a:gd name="T17" fmla="*/ 2147483647 h 17"/>
                <a:gd name="T18" fmla="*/ 2147483647 w 27"/>
                <a:gd name="T19" fmla="*/ 2147483647 h 17"/>
                <a:gd name="T20" fmla="*/ 2147483647 w 27"/>
                <a:gd name="T21" fmla="*/ 2147483647 h 17"/>
                <a:gd name="T22" fmla="*/ 2147483647 w 27"/>
                <a:gd name="T23" fmla="*/ 1888034982 h 17"/>
                <a:gd name="T24" fmla="*/ 2147483647 w 27"/>
                <a:gd name="T25" fmla="*/ 800983428 h 17"/>
                <a:gd name="T26" fmla="*/ 509753632 w 27"/>
                <a:gd name="T27" fmla="*/ 0 h 17"/>
                <a:gd name="T28" fmla="*/ 509753632 w 27"/>
                <a:gd name="T29" fmla="*/ 0 h 17"/>
                <a:gd name="T30" fmla="*/ 0 w 27"/>
                <a:gd name="T31" fmla="*/ 0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17"/>
                <a:gd name="T50" fmla="*/ 27 w 27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17">
                  <a:moveTo>
                    <a:pt x="0" y="0"/>
                  </a:moveTo>
                  <a:cubicBezTo>
                    <a:pt x="4" y="6"/>
                    <a:pt x="10" y="8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lnTo>
                    <a:pt x="16" y="11"/>
                  </a:lnTo>
                  <a:lnTo>
                    <a:pt x="16" y="12"/>
                  </a:lnTo>
                  <a:cubicBezTo>
                    <a:pt x="19" y="14"/>
                    <a:pt x="23" y="15"/>
                    <a:pt x="27" y="17"/>
                  </a:cubicBezTo>
                  <a:cubicBezTo>
                    <a:pt x="27" y="13"/>
                    <a:pt x="26" y="10"/>
                    <a:pt x="27" y="7"/>
                  </a:cubicBezTo>
                  <a:cubicBezTo>
                    <a:pt x="23" y="5"/>
                    <a:pt x="19" y="5"/>
                    <a:pt x="15" y="3"/>
                  </a:cubicBezTo>
                  <a:cubicBezTo>
                    <a:pt x="11" y="2"/>
                    <a:pt x="6" y="1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28B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83" name="Freeform 363">
              <a:extLst>
                <a:ext uri="{FF2B5EF4-FFF2-40B4-BE49-F238E27FC236}">
                  <a16:creationId xmlns:a16="http://schemas.microsoft.com/office/drawing/2014/main" id="{3D594915-896E-2698-6429-12F1D3182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6475" y="2851150"/>
              <a:ext cx="923925" cy="669925"/>
            </a:xfrm>
            <a:custGeom>
              <a:avLst/>
              <a:gdLst>
                <a:gd name="T0" fmla="*/ 2147483647 w 123"/>
                <a:gd name="T1" fmla="*/ 283295496 h 89"/>
                <a:gd name="T2" fmla="*/ 2147483647 w 123"/>
                <a:gd name="T3" fmla="*/ 2147483647 h 89"/>
                <a:gd name="T4" fmla="*/ 2147483647 w 123"/>
                <a:gd name="T5" fmla="*/ 2147483647 h 89"/>
                <a:gd name="T6" fmla="*/ 2147483647 w 123"/>
                <a:gd name="T7" fmla="*/ 2147483647 h 89"/>
                <a:gd name="T8" fmla="*/ 2147483647 w 123"/>
                <a:gd name="T9" fmla="*/ 2147483647 h 89"/>
                <a:gd name="T10" fmla="*/ 2147483647 w 123"/>
                <a:gd name="T11" fmla="*/ 2147483647 h 89"/>
                <a:gd name="T12" fmla="*/ 2147483647 w 123"/>
                <a:gd name="T13" fmla="*/ 2147483647 h 89"/>
                <a:gd name="T14" fmla="*/ 2147483647 w 123"/>
                <a:gd name="T15" fmla="*/ 2147483647 h 89"/>
                <a:gd name="T16" fmla="*/ 2147483647 w 123"/>
                <a:gd name="T17" fmla="*/ 2147483647 h 89"/>
                <a:gd name="T18" fmla="*/ 2147483647 w 123"/>
                <a:gd name="T19" fmla="*/ 2147483647 h 89"/>
                <a:gd name="T20" fmla="*/ 789933379 w 123"/>
                <a:gd name="T21" fmla="*/ 2147483647 h 89"/>
                <a:gd name="T22" fmla="*/ 0 w 123"/>
                <a:gd name="T23" fmla="*/ 2147483647 h 89"/>
                <a:gd name="T24" fmla="*/ 2147483647 w 123"/>
                <a:gd name="T25" fmla="*/ 2147483647 h 89"/>
                <a:gd name="T26" fmla="*/ 2147483647 w 123"/>
                <a:gd name="T27" fmla="*/ 2147483647 h 89"/>
                <a:gd name="T28" fmla="*/ 2147483647 w 123"/>
                <a:gd name="T29" fmla="*/ 2147483647 h 89"/>
                <a:gd name="T30" fmla="*/ 2147483647 w 123"/>
                <a:gd name="T31" fmla="*/ 2147483647 h 89"/>
                <a:gd name="T32" fmla="*/ 2147483647 w 123"/>
                <a:gd name="T33" fmla="*/ 2147483647 h 89"/>
                <a:gd name="T34" fmla="*/ 2147483647 w 123"/>
                <a:gd name="T35" fmla="*/ 2147483647 h 89"/>
                <a:gd name="T36" fmla="*/ 2147483647 w 123"/>
                <a:gd name="T37" fmla="*/ 2147483647 h 89"/>
                <a:gd name="T38" fmla="*/ 2147483647 w 123"/>
                <a:gd name="T39" fmla="*/ 2147483647 h 89"/>
                <a:gd name="T40" fmla="*/ 2147483647 w 123"/>
                <a:gd name="T41" fmla="*/ 2147483647 h 89"/>
                <a:gd name="T42" fmla="*/ 2147483647 w 123"/>
                <a:gd name="T43" fmla="*/ 2147483647 h 89"/>
                <a:gd name="T44" fmla="*/ 2147483647 w 123"/>
                <a:gd name="T45" fmla="*/ 2147483647 h 89"/>
                <a:gd name="T46" fmla="*/ 2147483647 w 123"/>
                <a:gd name="T47" fmla="*/ 2147483647 h 89"/>
                <a:gd name="T48" fmla="*/ 2147483647 w 123"/>
                <a:gd name="T49" fmla="*/ 2147483647 h 89"/>
                <a:gd name="T50" fmla="*/ 2147483647 w 123"/>
                <a:gd name="T51" fmla="*/ 2147483647 h 89"/>
                <a:gd name="T52" fmla="*/ 2147483647 w 123"/>
                <a:gd name="T53" fmla="*/ 2147483647 h 89"/>
                <a:gd name="T54" fmla="*/ 2147483647 w 123"/>
                <a:gd name="T55" fmla="*/ 2147483647 h 89"/>
                <a:gd name="T56" fmla="*/ 2147483647 w 123"/>
                <a:gd name="T57" fmla="*/ 2147483647 h 89"/>
                <a:gd name="T58" fmla="*/ 2147483647 w 123"/>
                <a:gd name="T59" fmla="*/ 2147483647 h 89"/>
                <a:gd name="T60" fmla="*/ 2147483647 w 123"/>
                <a:gd name="T61" fmla="*/ 2147483647 h 89"/>
                <a:gd name="T62" fmla="*/ 2147483647 w 123"/>
                <a:gd name="T63" fmla="*/ 2147483647 h 89"/>
                <a:gd name="T64" fmla="*/ 2147483647 w 123"/>
                <a:gd name="T65" fmla="*/ 2147483647 h 89"/>
                <a:gd name="T66" fmla="*/ 2147483647 w 123"/>
                <a:gd name="T67" fmla="*/ 2147483647 h 89"/>
                <a:gd name="T68" fmla="*/ 2147483647 w 123"/>
                <a:gd name="T69" fmla="*/ 2147483647 h 89"/>
                <a:gd name="T70" fmla="*/ 2147483647 w 123"/>
                <a:gd name="T71" fmla="*/ 2147483647 h 89"/>
                <a:gd name="T72" fmla="*/ 2147483647 w 123"/>
                <a:gd name="T73" fmla="*/ 2147483647 h 89"/>
                <a:gd name="T74" fmla="*/ 2147483647 w 123"/>
                <a:gd name="T75" fmla="*/ 2147483647 h 89"/>
                <a:gd name="T76" fmla="*/ 2147483647 w 123"/>
                <a:gd name="T77" fmla="*/ 2147483647 h 89"/>
                <a:gd name="T78" fmla="*/ 2147483647 w 123"/>
                <a:gd name="T79" fmla="*/ 2147483647 h 89"/>
                <a:gd name="T80" fmla="*/ 2147483647 w 123"/>
                <a:gd name="T81" fmla="*/ 1869760504 h 89"/>
                <a:gd name="T82" fmla="*/ 2147483647 w 123"/>
                <a:gd name="T83" fmla="*/ 509933421 h 89"/>
                <a:gd name="T84" fmla="*/ 2147483647 w 123"/>
                <a:gd name="T85" fmla="*/ 509933421 h 89"/>
                <a:gd name="T86" fmla="*/ 2147483647 w 123"/>
                <a:gd name="T87" fmla="*/ 0 h 89"/>
                <a:gd name="T88" fmla="*/ 2147483647 w 123"/>
                <a:gd name="T89" fmla="*/ 0 h 89"/>
                <a:gd name="T90" fmla="*/ 2147483647 w 123"/>
                <a:gd name="T91" fmla="*/ 283295496 h 89"/>
                <a:gd name="T92" fmla="*/ 2147483647 w 123"/>
                <a:gd name="T93" fmla="*/ 283295496 h 8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3"/>
                <a:gd name="T142" fmla="*/ 0 h 89"/>
                <a:gd name="T143" fmla="*/ 123 w 123"/>
                <a:gd name="T144" fmla="*/ 89 h 8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3" h="89">
                  <a:moveTo>
                    <a:pt x="49" y="1"/>
                  </a:moveTo>
                  <a:cubicBezTo>
                    <a:pt x="51" y="18"/>
                    <a:pt x="56" y="33"/>
                    <a:pt x="57" y="51"/>
                  </a:cubicBezTo>
                  <a:cubicBezTo>
                    <a:pt x="57" y="54"/>
                    <a:pt x="60" y="59"/>
                    <a:pt x="56" y="62"/>
                  </a:cubicBezTo>
                  <a:cubicBezTo>
                    <a:pt x="56" y="62"/>
                    <a:pt x="55" y="61"/>
                    <a:pt x="54" y="61"/>
                  </a:cubicBezTo>
                  <a:lnTo>
                    <a:pt x="52" y="61"/>
                  </a:lnTo>
                  <a:cubicBezTo>
                    <a:pt x="51" y="62"/>
                    <a:pt x="51" y="61"/>
                    <a:pt x="51" y="61"/>
                  </a:cubicBezTo>
                  <a:cubicBezTo>
                    <a:pt x="47" y="62"/>
                    <a:pt x="45" y="59"/>
                    <a:pt x="41" y="60"/>
                  </a:cubicBezTo>
                  <a:cubicBezTo>
                    <a:pt x="38" y="60"/>
                    <a:pt x="36" y="60"/>
                    <a:pt x="34" y="62"/>
                  </a:cubicBezTo>
                  <a:cubicBezTo>
                    <a:pt x="23" y="63"/>
                    <a:pt x="13" y="65"/>
                    <a:pt x="3" y="67"/>
                  </a:cubicBezTo>
                  <a:cubicBezTo>
                    <a:pt x="2" y="68"/>
                    <a:pt x="1" y="68"/>
                    <a:pt x="0" y="68"/>
                  </a:cubicBezTo>
                  <a:cubicBezTo>
                    <a:pt x="10" y="75"/>
                    <a:pt x="24" y="72"/>
                    <a:pt x="35" y="73"/>
                  </a:cubicBezTo>
                  <a:cubicBezTo>
                    <a:pt x="37" y="75"/>
                    <a:pt x="38" y="71"/>
                    <a:pt x="40" y="73"/>
                  </a:cubicBezTo>
                  <a:cubicBezTo>
                    <a:pt x="46" y="75"/>
                    <a:pt x="52" y="77"/>
                    <a:pt x="58" y="76"/>
                  </a:cubicBezTo>
                  <a:cubicBezTo>
                    <a:pt x="60" y="76"/>
                    <a:pt x="60" y="74"/>
                    <a:pt x="61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73"/>
                    <a:pt x="62" y="73"/>
                    <a:pt x="62" y="72"/>
                  </a:cubicBezTo>
                  <a:cubicBezTo>
                    <a:pt x="64" y="73"/>
                    <a:pt x="64" y="75"/>
                    <a:pt x="65" y="76"/>
                  </a:cubicBezTo>
                  <a:cubicBezTo>
                    <a:pt x="67" y="79"/>
                    <a:pt x="70" y="78"/>
                    <a:pt x="73" y="79"/>
                  </a:cubicBezTo>
                  <a:cubicBezTo>
                    <a:pt x="76" y="79"/>
                    <a:pt x="79" y="78"/>
                    <a:pt x="81" y="80"/>
                  </a:cubicBezTo>
                  <a:cubicBezTo>
                    <a:pt x="81" y="79"/>
                    <a:pt x="82" y="80"/>
                    <a:pt x="82" y="79"/>
                  </a:cubicBezTo>
                  <a:cubicBezTo>
                    <a:pt x="82" y="80"/>
                    <a:pt x="83" y="79"/>
                    <a:pt x="83" y="80"/>
                  </a:cubicBezTo>
                  <a:cubicBezTo>
                    <a:pt x="83" y="80"/>
                    <a:pt x="84" y="80"/>
                    <a:pt x="84" y="80"/>
                  </a:cubicBezTo>
                  <a:cubicBezTo>
                    <a:pt x="85" y="80"/>
                    <a:pt x="85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91" y="83"/>
                    <a:pt x="96" y="85"/>
                    <a:pt x="102" y="87"/>
                  </a:cubicBezTo>
                  <a:cubicBezTo>
                    <a:pt x="109" y="87"/>
                    <a:pt x="116" y="89"/>
                    <a:pt x="122" y="86"/>
                  </a:cubicBezTo>
                  <a:cubicBezTo>
                    <a:pt x="123" y="85"/>
                    <a:pt x="123" y="84"/>
                    <a:pt x="123" y="83"/>
                  </a:cubicBezTo>
                  <a:cubicBezTo>
                    <a:pt x="118" y="78"/>
                    <a:pt x="110" y="78"/>
                    <a:pt x="105" y="74"/>
                  </a:cubicBezTo>
                  <a:cubicBezTo>
                    <a:pt x="99" y="72"/>
                    <a:pt x="93" y="73"/>
                    <a:pt x="87" y="70"/>
                  </a:cubicBezTo>
                  <a:cubicBezTo>
                    <a:pt x="83" y="69"/>
                    <a:pt x="79" y="70"/>
                    <a:pt x="75" y="68"/>
                  </a:cubicBezTo>
                  <a:cubicBezTo>
                    <a:pt x="73" y="67"/>
                    <a:pt x="70" y="66"/>
                    <a:pt x="69" y="64"/>
                  </a:cubicBezTo>
                  <a:cubicBezTo>
                    <a:pt x="69" y="57"/>
                    <a:pt x="70" y="52"/>
                    <a:pt x="71" y="46"/>
                  </a:cubicBezTo>
                  <a:cubicBezTo>
                    <a:pt x="74" y="33"/>
                    <a:pt x="75" y="20"/>
                    <a:pt x="77" y="7"/>
                  </a:cubicBezTo>
                  <a:cubicBezTo>
                    <a:pt x="76" y="6"/>
                    <a:pt x="77" y="4"/>
                    <a:pt x="77" y="2"/>
                  </a:cubicBezTo>
                  <a:lnTo>
                    <a:pt x="77" y="0"/>
                  </a:lnTo>
                  <a:cubicBezTo>
                    <a:pt x="69" y="0"/>
                    <a:pt x="58" y="1"/>
                    <a:pt x="49" y="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84" name="Freeform 364">
              <a:extLst>
                <a:ext uri="{FF2B5EF4-FFF2-40B4-BE49-F238E27FC236}">
                  <a16:creationId xmlns:a16="http://schemas.microsoft.com/office/drawing/2014/main" id="{7A279A6E-8BD5-995A-64B5-12753888B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613" y="2851150"/>
              <a:ext cx="188913" cy="38100"/>
            </a:xfrm>
            <a:custGeom>
              <a:avLst/>
              <a:gdLst>
                <a:gd name="T0" fmla="*/ 0 w 25"/>
                <a:gd name="T1" fmla="*/ 1103223655 h 5"/>
                <a:gd name="T2" fmla="*/ 2147483647 w 25"/>
                <a:gd name="T3" fmla="*/ 812901528 h 5"/>
                <a:gd name="T4" fmla="*/ 285508026 w 25"/>
                <a:gd name="T5" fmla="*/ 0 h 5"/>
                <a:gd name="T6" fmla="*/ 285508026 w 25"/>
                <a:gd name="T7" fmla="*/ 0 h 5"/>
                <a:gd name="T8" fmla="*/ 0 w 25"/>
                <a:gd name="T9" fmla="*/ 110322365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5"/>
                <a:gd name="T17" fmla="*/ 25 w 2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5">
                  <a:moveTo>
                    <a:pt x="0" y="4"/>
                  </a:moveTo>
                  <a:cubicBezTo>
                    <a:pt x="9" y="5"/>
                    <a:pt x="17" y="4"/>
                    <a:pt x="25" y="3"/>
                  </a:cubicBezTo>
                  <a:cubicBezTo>
                    <a:pt x="17" y="1"/>
                    <a:pt x="9" y="0"/>
                    <a:pt x="1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928B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85" name="Freeform 365">
              <a:extLst>
                <a:ext uri="{FF2B5EF4-FFF2-40B4-BE49-F238E27FC236}">
                  <a16:creationId xmlns:a16="http://schemas.microsoft.com/office/drawing/2014/main" id="{A1533FE7-3A98-04DA-BF69-779C6029C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513" y="2851150"/>
              <a:ext cx="52388" cy="22225"/>
            </a:xfrm>
            <a:custGeom>
              <a:avLst/>
              <a:gdLst>
                <a:gd name="T0" fmla="*/ 0 w 7"/>
                <a:gd name="T1" fmla="*/ 0 h 3"/>
                <a:gd name="T2" fmla="*/ 1848338412 w 7"/>
                <a:gd name="T3" fmla="*/ 768370096 h 3"/>
                <a:gd name="T4" fmla="*/ 1568287208 w 7"/>
                <a:gd name="T5" fmla="*/ 274419512 h 3"/>
                <a:gd name="T6" fmla="*/ 0 w 7"/>
                <a:gd name="T7" fmla="*/ 0 h 3"/>
                <a:gd name="T8" fmla="*/ 0 w 7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3"/>
                <a:gd name="T17" fmla="*/ 7 w 7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3">
                  <a:moveTo>
                    <a:pt x="0" y="0"/>
                  </a:moveTo>
                  <a:cubicBezTo>
                    <a:pt x="2" y="2"/>
                    <a:pt x="5" y="2"/>
                    <a:pt x="7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4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928B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86" name="Freeform 366">
              <a:extLst>
                <a:ext uri="{FF2B5EF4-FFF2-40B4-BE49-F238E27FC236}">
                  <a16:creationId xmlns:a16="http://schemas.microsoft.com/office/drawing/2014/main" id="{0091066A-5D73-0382-2740-58368C9E3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3279775"/>
              <a:ext cx="7938" cy="0"/>
            </a:xfrm>
            <a:custGeom>
              <a:avLst/>
              <a:gdLst>
                <a:gd name="T0" fmla="*/ 315059194 w 1"/>
                <a:gd name="T1" fmla="*/ 0 w 1"/>
                <a:gd name="T2" fmla="*/ 315059194 w 1"/>
                <a:gd name="T3" fmla="*/ 0 60000 65536"/>
                <a:gd name="T4" fmla="*/ 0 60000 65536"/>
                <a:gd name="T5" fmla="*/ 0 60000 65536"/>
                <a:gd name="T6" fmla="*/ 0 w 1"/>
                <a:gd name="T7" fmla="*/ 1 w 1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T6" t="0" r="T7" b="0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87" name="Freeform 367">
              <a:extLst>
                <a:ext uri="{FF2B5EF4-FFF2-40B4-BE49-F238E27FC236}">
                  <a16:creationId xmlns:a16="http://schemas.microsoft.com/office/drawing/2014/main" id="{FE137E8A-55CD-07E8-AF39-2E721BED8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088" y="828675"/>
              <a:ext cx="28575" cy="376237"/>
            </a:xfrm>
            <a:custGeom>
              <a:avLst/>
              <a:gdLst>
                <a:gd name="T0" fmla="*/ 918593166 w 4"/>
                <a:gd name="T1" fmla="*/ 283110849 h 50"/>
                <a:gd name="T2" fmla="*/ 918593166 w 4"/>
                <a:gd name="T3" fmla="*/ 2147483647 h 50"/>
                <a:gd name="T4" fmla="*/ 663432826 w 4"/>
                <a:gd name="T5" fmla="*/ 2147483647 h 50"/>
                <a:gd name="T6" fmla="*/ 459300155 w 4"/>
                <a:gd name="T7" fmla="*/ 2147483647 h 50"/>
                <a:gd name="T8" fmla="*/ 918593166 w 4"/>
                <a:gd name="T9" fmla="*/ 2147483647 h 50"/>
                <a:gd name="T10" fmla="*/ 459300155 w 4"/>
                <a:gd name="T11" fmla="*/ 2147483647 h 50"/>
                <a:gd name="T12" fmla="*/ 459300155 w 4"/>
                <a:gd name="T13" fmla="*/ 2147483647 h 50"/>
                <a:gd name="T14" fmla="*/ 0 w 4"/>
                <a:gd name="T15" fmla="*/ 2147483647 h 50"/>
                <a:gd name="T16" fmla="*/ 459300155 w 4"/>
                <a:gd name="T17" fmla="*/ 2147483647 h 50"/>
                <a:gd name="T18" fmla="*/ 459300155 w 4"/>
                <a:gd name="T19" fmla="*/ 2147483647 h 50"/>
                <a:gd name="T20" fmla="*/ 459300155 w 4"/>
                <a:gd name="T21" fmla="*/ 0 h 50"/>
                <a:gd name="T22" fmla="*/ 918593166 w 4"/>
                <a:gd name="T23" fmla="*/ 283110849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"/>
                <a:gd name="T37" fmla="*/ 0 h 50"/>
                <a:gd name="T38" fmla="*/ 4 w 4"/>
                <a:gd name="T39" fmla="*/ 50 h 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" h="50">
                  <a:moveTo>
                    <a:pt x="4" y="1"/>
                  </a:moveTo>
                  <a:lnTo>
                    <a:pt x="4" y="14"/>
                  </a:lnTo>
                  <a:lnTo>
                    <a:pt x="3" y="15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2" y="49"/>
                  </a:lnTo>
                  <a:lnTo>
                    <a:pt x="2" y="50"/>
                  </a:lnTo>
                  <a:lnTo>
                    <a:pt x="0" y="49"/>
                  </a:lnTo>
                  <a:lnTo>
                    <a:pt x="2" y="40"/>
                  </a:lnTo>
                  <a:lnTo>
                    <a:pt x="2" y="20"/>
                  </a:lnTo>
                  <a:lnTo>
                    <a:pt x="2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FE4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88" name="Freeform 368">
              <a:extLst>
                <a:ext uri="{FF2B5EF4-FFF2-40B4-BE49-F238E27FC236}">
                  <a16:creationId xmlns:a16="http://schemas.microsoft.com/office/drawing/2014/main" id="{7D40427E-76B0-A416-F6D6-3075C86D3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6150" y="754063"/>
              <a:ext cx="22225" cy="52387"/>
            </a:xfrm>
            <a:custGeom>
              <a:avLst/>
              <a:gdLst>
                <a:gd name="T0" fmla="*/ 493950699 w 3"/>
                <a:gd name="T1" fmla="*/ 280038491 h 7"/>
                <a:gd name="T2" fmla="*/ 768370096 w 3"/>
                <a:gd name="T3" fmla="*/ 784113669 h 7"/>
                <a:gd name="T4" fmla="*/ 493950699 w 3"/>
                <a:gd name="T5" fmla="*/ 1848265711 h 7"/>
                <a:gd name="T6" fmla="*/ 493950699 w 3"/>
                <a:gd name="T7" fmla="*/ 1848265711 h 7"/>
                <a:gd name="T8" fmla="*/ 0 w 3"/>
                <a:gd name="T9" fmla="*/ 1848265711 h 7"/>
                <a:gd name="T10" fmla="*/ 0 w 3"/>
                <a:gd name="T11" fmla="*/ 1848265711 h 7"/>
                <a:gd name="T12" fmla="*/ 274419512 w 3"/>
                <a:gd name="T13" fmla="*/ 784113669 h 7"/>
                <a:gd name="T14" fmla="*/ 493950699 w 3"/>
                <a:gd name="T15" fmla="*/ 280038491 h 7"/>
                <a:gd name="T16" fmla="*/ 493950699 w 3"/>
                <a:gd name="T17" fmla="*/ 280038491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7"/>
                <a:gd name="T29" fmla="*/ 3 w 3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7">
                  <a:moveTo>
                    <a:pt x="2" y="1"/>
                  </a:moveTo>
                  <a:cubicBezTo>
                    <a:pt x="2" y="1"/>
                    <a:pt x="3" y="0"/>
                    <a:pt x="3" y="3"/>
                  </a:cubicBezTo>
                  <a:cubicBezTo>
                    <a:pt x="3" y="6"/>
                    <a:pt x="2" y="7"/>
                    <a:pt x="2" y="7"/>
                  </a:cubicBezTo>
                  <a:lnTo>
                    <a:pt x="0" y="7"/>
                  </a:lnTo>
                  <a:cubicBezTo>
                    <a:pt x="0" y="7"/>
                    <a:pt x="1" y="4"/>
                    <a:pt x="1" y="3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DD1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</p:grpSp>
      <p:grpSp>
        <p:nvGrpSpPr>
          <p:cNvPr id="289" name="Group 418">
            <a:extLst>
              <a:ext uri="{FF2B5EF4-FFF2-40B4-BE49-F238E27FC236}">
                <a16:creationId xmlns:a16="http://schemas.microsoft.com/office/drawing/2014/main" id="{404DC04D-7FD4-63EE-32DB-83E905811A2C}"/>
              </a:ext>
            </a:extLst>
          </p:cNvPr>
          <p:cNvGrpSpPr>
            <a:grpSpLocks/>
          </p:cNvGrpSpPr>
          <p:nvPr/>
        </p:nvGrpSpPr>
        <p:grpSpPr bwMode="auto">
          <a:xfrm>
            <a:off x="7117416" y="2453340"/>
            <a:ext cx="1276350" cy="1679387"/>
            <a:chOff x="3546" y="2384"/>
            <a:chExt cx="1197" cy="1768"/>
          </a:xfrm>
        </p:grpSpPr>
        <p:sp>
          <p:nvSpPr>
            <p:cNvPr id="290" name="AutoShape 370">
              <a:extLst>
                <a:ext uri="{FF2B5EF4-FFF2-40B4-BE49-F238E27FC236}">
                  <a16:creationId xmlns:a16="http://schemas.microsoft.com/office/drawing/2014/main" id="{36C8000F-4CCB-E06F-E577-1FCCB975B50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546" y="2387"/>
              <a:ext cx="1197" cy="1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91" name="Freeform 372">
              <a:extLst>
                <a:ext uri="{FF2B5EF4-FFF2-40B4-BE49-F238E27FC236}">
                  <a16:creationId xmlns:a16="http://schemas.microsoft.com/office/drawing/2014/main" id="{E80A4FF8-7282-F87B-4B1E-1D848449B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9" y="2390"/>
              <a:ext cx="1191" cy="1762"/>
            </a:xfrm>
            <a:custGeom>
              <a:avLst/>
              <a:gdLst>
                <a:gd name="T0" fmla="*/ 8140 w 430"/>
                <a:gd name="T1" fmla="*/ 507 h 636"/>
                <a:gd name="T2" fmla="*/ 8714 w 430"/>
                <a:gd name="T3" fmla="*/ 3676 h 636"/>
                <a:gd name="T4" fmla="*/ 7035 w 430"/>
                <a:gd name="T5" fmla="*/ 5319 h 636"/>
                <a:gd name="T6" fmla="*/ 7564 w 430"/>
                <a:gd name="T7" fmla="*/ 5801 h 636"/>
                <a:gd name="T8" fmla="*/ 8140 w 430"/>
                <a:gd name="T9" fmla="*/ 6785 h 636"/>
                <a:gd name="T10" fmla="*/ 8010 w 430"/>
                <a:gd name="T11" fmla="*/ 9442 h 636"/>
                <a:gd name="T12" fmla="*/ 7287 w 430"/>
                <a:gd name="T13" fmla="*/ 11736 h 636"/>
                <a:gd name="T14" fmla="*/ 7586 w 430"/>
                <a:gd name="T15" fmla="*/ 12356 h 636"/>
                <a:gd name="T16" fmla="*/ 9077 w 430"/>
                <a:gd name="T17" fmla="*/ 13140 h 636"/>
                <a:gd name="T18" fmla="*/ 8439 w 430"/>
                <a:gd name="T19" fmla="*/ 13478 h 636"/>
                <a:gd name="T20" fmla="*/ 7985 w 430"/>
                <a:gd name="T21" fmla="*/ 13500 h 636"/>
                <a:gd name="T22" fmla="*/ 7373 w 430"/>
                <a:gd name="T23" fmla="*/ 13356 h 636"/>
                <a:gd name="T24" fmla="*/ 7373 w 430"/>
                <a:gd name="T25" fmla="*/ 13378 h 636"/>
                <a:gd name="T26" fmla="*/ 6437 w 430"/>
                <a:gd name="T27" fmla="*/ 13018 h 636"/>
                <a:gd name="T28" fmla="*/ 5930 w 430"/>
                <a:gd name="T29" fmla="*/ 12694 h 636"/>
                <a:gd name="T30" fmla="*/ 4994 w 430"/>
                <a:gd name="T31" fmla="*/ 12888 h 636"/>
                <a:gd name="T32" fmla="*/ 3146 w 430"/>
                <a:gd name="T33" fmla="*/ 12373 h 636"/>
                <a:gd name="T34" fmla="*/ 3651 w 430"/>
                <a:gd name="T35" fmla="*/ 12251 h 636"/>
                <a:gd name="T36" fmla="*/ 4357 w 430"/>
                <a:gd name="T37" fmla="*/ 12226 h 636"/>
                <a:gd name="T38" fmla="*/ 4612 w 430"/>
                <a:gd name="T39" fmla="*/ 12226 h 636"/>
                <a:gd name="T40" fmla="*/ 5055 w 430"/>
                <a:gd name="T41" fmla="*/ 12082 h 636"/>
                <a:gd name="T42" fmla="*/ 3867 w 430"/>
                <a:gd name="T43" fmla="*/ 10652 h 636"/>
                <a:gd name="T44" fmla="*/ 3720 w 430"/>
                <a:gd name="T45" fmla="*/ 7973 h 636"/>
                <a:gd name="T46" fmla="*/ 2653 w 430"/>
                <a:gd name="T47" fmla="*/ 8106 h 636"/>
                <a:gd name="T48" fmla="*/ 2255 w 430"/>
                <a:gd name="T49" fmla="*/ 7738 h 636"/>
                <a:gd name="T50" fmla="*/ 1994 w 430"/>
                <a:gd name="T51" fmla="*/ 7231 h 636"/>
                <a:gd name="T52" fmla="*/ 1296 w 430"/>
                <a:gd name="T53" fmla="*/ 8206 h 636"/>
                <a:gd name="T54" fmla="*/ 1249 w 430"/>
                <a:gd name="T55" fmla="*/ 8228 h 636"/>
                <a:gd name="T56" fmla="*/ 1127 w 430"/>
                <a:gd name="T57" fmla="*/ 8206 h 636"/>
                <a:gd name="T58" fmla="*/ 299 w 430"/>
                <a:gd name="T59" fmla="*/ 7123 h 636"/>
                <a:gd name="T60" fmla="*/ 360 w 430"/>
                <a:gd name="T61" fmla="*/ 6716 h 636"/>
                <a:gd name="T62" fmla="*/ 598 w 430"/>
                <a:gd name="T63" fmla="*/ 6632 h 636"/>
                <a:gd name="T64" fmla="*/ 889 w 430"/>
                <a:gd name="T65" fmla="*/ 6040 h 636"/>
                <a:gd name="T66" fmla="*/ 936 w 430"/>
                <a:gd name="T67" fmla="*/ 5380 h 636"/>
                <a:gd name="T68" fmla="*/ 615 w 430"/>
                <a:gd name="T69" fmla="*/ 4505 h 636"/>
                <a:gd name="T70" fmla="*/ 1825 w 430"/>
                <a:gd name="T71" fmla="*/ 4674 h 636"/>
                <a:gd name="T72" fmla="*/ 1825 w 430"/>
                <a:gd name="T73" fmla="*/ 4674 h 636"/>
                <a:gd name="T74" fmla="*/ 1573 w 430"/>
                <a:gd name="T75" fmla="*/ 5718 h 636"/>
                <a:gd name="T76" fmla="*/ 1787 w 430"/>
                <a:gd name="T77" fmla="*/ 5801 h 636"/>
                <a:gd name="T78" fmla="*/ 2869 w 430"/>
                <a:gd name="T79" fmla="*/ 6763 h 636"/>
                <a:gd name="T80" fmla="*/ 3315 w 430"/>
                <a:gd name="T81" fmla="*/ 6738 h 636"/>
                <a:gd name="T82" fmla="*/ 3315 w 430"/>
                <a:gd name="T83" fmla="*/ 6738 h 636"/>
                <a:gd name="T84" fmla="*/ 4886 w 430"/>
                <a:gd name="T85" fmla="*/ 6186 h 636"/>
                <a:gd name="T86" fmla="*/ 3867 w 430"/>
                <a:gd name="T87" fmla="*/ 5871 h 636"/>
                <a:gd name="T88" fmla="*/ 3759 w 430"/>
                <a:gd name="T89" fmla="*/ 5826 h 636"/>
                <a:gd name="T90" fmla="*/ 3446 w 430"/>
                <a:gd name="T91" fmla="*/ 5740 h 636"/>
                <a:gd name="T92" fmla="*/ 3507 w 430"/>
                <a:gd name="T93" fmla="*/ 5333 h 636"/>
                <a:gd name="T94" fmla="*/ 3338 w 430"/>
                <a:gd name="T95" fmla="*/ 4491 h 636"/>
                <a:gd name="T96" fmla="*/ 3615 w 430"/>
                <a:gd name="T97" fmla="*/ 4061 h 636"/>
                <a:gd name="T98" fmla="*/ 3399 w 430"/>
                <a:gd name="T99" fmla="*/ 4023 h 636"/>
                <a:gd name="T100" fmla="*/ 2615 w 430"/>
                <a:gd name="T101" fmla="*/ 3998 h 636"/>
                <a:gd name="T102" fmla="*/ 3651 w 430"/>
                <a:gd name="T103" fmla="*/ 2917 h 636"/>
                <a:gd name="T104" fmla="*/ 4013 w 430"/>
                <a:gd name="T105" fmla="*/ 2657 h 636"/>
                <a:gd name="T106" fmla="*/ 4481 w 430"/>
                <a:gd name="T107" fmla="*/ 1321 h 636"/>
                <a:gd name="T108" fmla="*/ 6819 w 430"/>
                <a:gd name="T109" fmla="*/ 0 h 6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30"/>
                <a:gd name="T166" fmla="*/ 0 h 636"/>
                <a:gd name="T167" fmla="*/ 430 w 430"/>
                <a:gd name="T168" fmla="*/ 636 h 6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30" h="636">
                  <a:moveTo>
                    <a:pt x="369" y="14"/>
                  </a:moveTo>
                  <a:lnTo>
                    <a:pt x="378" y="21"/>
                  </a:lnTo>
                  <a:cubicBezTo>
                    <a:pt x="379" y="23"/>
                    <a:pt x="382" y="22"/>
                    <a:pt x="383" y="24"/>
                  </a:cubicBezTo>
                  <a:cubicBezTo>
                    <a:pt x="409" y="45"/>
                    <a:pt x="425" y="72"/>
                    <a:pt x="427" y="106"/>
                  </a:cubicBezTo>
                  <a:cubicBezTo>
                    <a:pt x="429" y="127"/>
                    <a:pt x="426" y="154"/>
                    <a:pt x="410" y="172"/>
                  </a:cubicBezTo>
                  <a:lnTo>
                    <a:pt x="410" y="173"/>
                  </a:lnTo>
                  <a:cubicBezTo>
                    <a:pt x="399" y="188"/>
                    <a:pt x="386" y="202"/>
                    <a:pt x="369" y="209"/>
                  </a:cubicBezTo>
                  <a:cubicBezTo>
                    <a:pt x="358" y="215"/>
                    <a:pt x="345" y="219"/>
                    <a:pt x="334" y="226"/>
                  </a:cubicBezTo>
                  <a:cubicBezTo>
                    <a:pt x="337" y="234"/>
                    <a:pt x="334" y="242"/>
                    <a:pt x="331" y="250"/>
                  </a:cubicBezTo>
                  <a:cubicBezTo>
                    <a:pt x="334" y="255"/>
                    <a:pt x="338" y="259"/>
                    <a:pt x="339" y="266"/>
                  </a:cubicBezTo>
                  <a:cubicBezTo>
                    <a:pt x="345" y="268"/>
                    <a:pt x="351" y="269"/>
                    <a:pt x="356" y="274"/>
                  </a:cubicBezTo>
                  <a:lnTo>
                    <a:pt x="356" y="273"/>
                  </a:lnTo>
                  <a:cubicBezTo>
                    <a:pt x="359" y="276"/>
                    <a:pt x="363" y="280"/>
                    <a:pt x="365" y="284"/>
                  </a:cubicBezTo>
                  <a:cubicBezTo>
                    <a:pt x="367" y="285"/>
                    <a:pt x="368" y="288"/>
                    <a:pt x="369" y="290"/>
                  </a:cubicBezTo>
                  <a:cubicBezTo>
                    <a:pt x="374" y="299"/>
                    <a:pt x="380" y="309"/>
                    <a:pt x="383" y="319"/>
                  </a:cubicBezTo>
                  <a:cubicBezTo>
                    <a:pt x="388" y="327"/>
                    <a:pt x="388" y="336"/>
                    <a:pt x="391" y="346"/>
                  </a:cubicBezTo>
                  <a:cubicBezTo>
                    <a:pt x="399" y="363"/>
                    <a:pt x="414" y="375"/>
                    <a:pt x="420" y="391"/>
                  </a:cubicBezTo>
                  <a:cubicBezTo>
                    <a:pt x="420" y="391"/>
                    <a:pt x="421" y="392"/>
                    <a:pt x="421" y="392"/>
                  </a:cubicBezTo>
                  <a:cubicBezTo>
                    <a:pt x="425" y="412"/>
                    <a:pt x="407" y="425"/>
                    <a:pt x="393" y="435"/>
                  </a:cubicBezTo>
                  <a:cubicBezTo>
                    <a:pt x="387" y="439"/>
                    <a:pt x="382" y="438"/>
                    <a:pt x="377" y="444"/>
                  </a:cubicBezTo>
                  <a:cubicBezTo>
                    <a:pt x="377" y="459"/>
                    <a:pt x="382" y="472"/>
                    <a:pt x="386" y="487"/>
                  </a:cubicBezTo>
                  <a:cubicBezTo>
                    <a:pt x="389" y="493"/>
                    <a:pt x="391" y="502"/>
                    <a:pt x="386" y="508"/>
                  </a:cubicBezTo>
                  <a:cubicBezTo>
                    <a:pt x="380" y="515"/>
                    <a:pt x="374" y="522"/>
                    <a:pt x="365" y="526"/>
                  </a:cubicBezTo>
                  <a:cubicBezTo>
                    <a:pt x="358" y="531"/>
                    <a:pt x="351" y="534"/>
                    <a:pt x="344" y="537"/>
                  </a:cubicBezTo>
                  <a:cubicBezTo>
                    <a:pt x="345" y="541"/>
                    <a:pt x="343" y="547"/>
                    <a:pt x="343" y="552"/>
                  </a:cubicBezTo>
                  <a:cubicBezTo>
                    <a:pt x="340" y="559"/>
                    <a:pt x="342" y="567"/>
                    <a:pt x="345" y="574"/>
                  </a:cubicBezTo>
                  <a:cubicBezTo>
                    <a:pt x="345" y="575"/>
                    <a:pt x="346" y="577"/>
                    <a:pt x="344" y="578"/>
                  </a:cubicBezTo>
                  <a:cubicBezTo>
                    <a:pt x="344" y="578"/>
                    <a:pt x="343" y="579"/>
                    <a:pt x="343" y="580"/>
                  </a:cubicBezTo>
                  <a:cubicBezTo>
                    <a:pt x="344" y="581"/>
                    <a:pt x="346" y="579"/>
                    <a:pt x="346" y="581"/>
                  </a:cubicBezTo>
                  <a:cubicBezTo>
                    <a:pt x="349" y="583"/>
                    <a:pt x="353" y="580"/>
                    <a:pt x="357" y="581"/>
                  </a:cubicBezTo>
                  <a:cubicBezTo>
                    <a:pt x="359" y="581"/>
                    <a:pt x="362" y="582"/>
                    <a:pt x="365" y="584"/>
                  </a:cubicBezTo>
                  <a:cubicBezTo>
                    <a:pt x="366" y="584"/>
                    <a:pt x="368" y="584"/>
                    <a:pt x="369" y="585"/>
                  </a:cubicBezTo>
                  <a:cubicBezTo>
                    <a:pt x="379" y="589"/>
                    <a:pt x="387" y="592"/>
                    <a:pt x="396" y="597"/>
                  </a:cubicBezTo>
                  <a:cubicBezTo>
                    <a:pt x="399" y="599"/>
                    <a:pt x="399" y="598"/>
                    <a:pt x="402" y="600"/>
                  </a:cubicBezTo>
                  <a:cubicBezTo>
                    <a:pt x="411" y="605"/>
                    <a:pt x="420" y="610"/>
                    <a:pt x="427" y="618"/>
                  </a:cubicBezTo>
                  <a:cubicBezTo>
                    <a:pt x="428" y="619"/>
                    <a:pt x="430" y="623"/>
                    <a:pt x="429" y="625"/>
                  </a:cubicBezTo>
                  <a:cubicBezTo>
                    <a:pt x="429" y="629"/>
                    <a:pt x="425" y="630"/>
                    <a:pt x="422" y="631"/>
                  </a:cubicBezTo>
                  <a:cubicBezTo>
                    <a:pt x="420" y="631"/>
                    <a:pt x="418" y="632"/>
                    <a:pt x="415" y="632"/>
                  </a:cubicBezTo>
                  <a:cubicBezTo>
                    <a:pt x="411" y="633"/>
                    <a:pt x="405" y="634"/>
                    <a:pt x="400" y="634"/>
                  </a:cubicBezTo>
                  <a:cubicBezTo>
                    <a:pt x="399" y="634"/>
                    <a:pt x="398" y="635"/>
                    <a:pt x="397" y="634"/>
                  </a:cubicBezTo>
                  <a:cubicBezTo>
                    <a:pt x="397" y="635"/>
                    <a:pt x="397" y="634"/>
                    <a:pt x="396" y="634"/>
                  </a:cubicBezTo>
                  <a:cubicBezTo>
                    <a:pt x="394" y="635"/>
                    <a:pt x="392" y="634"/>
                    <a:pt x="390" y="635"/>
                  </a:cubicBezTo>
                  <a:lnTo>
                    <a:pt x="376" y="635"/>
                  </a:lnTo>
                  <a:lnTo>
                    <a:pt x="377" y="634"/>
                  </a:lnTo>
                  <a:cubicBezTo>
                    <a:pt x="370" y="636"/>
                    <a:pt x="363" y="631"/>
                    <a:pt x="354" y="631"/>
                  </a:cubicBezTo>
                  <a:cubicBezTo>
                    <a:pt x="352" y="630"/>
                    <a:pt x="350" y="630"/>
                    <a:pt x="347" y="628"/>
                  </a:cubicBezTo>
                  <a:lnTo>
                    <a:pt x="347" y="629"/>
                  </a:lnTo>
                  <a:cubicBezTo>
                    <a:pt x="343" y="628"/>
                    <a:pt x="338" y="625"/>
                    <a:pt x="333" y="624"/>
                  </a:cubicBezTo>
                  <a:cubicBezTo>
                    <a:pt x="332" y="622"/>
                    <a:pt x="331" y="625"/>
                    <a:pt x="330" y="623"/>
                  </a:cubicBezTo>
                  <a:cubicBezTo>
                    <a:pt x="325" y="621"/>
                    <a:pt x="321" y="620"/>
                    <a:pt x="317" y="618"/>
                  </a:cubicBezTo>
                  <a:cubicBezTo>
                    <a:pt x="316" y="618"/>
                    <a:pt x="312" y="617"/>
                    <a:pt x="310" y="616"/>
                  </a:cubicBezTo>
                  <a:cubicBezTo>
                    <a:pt x="307" y="614"/>
                    <a:pt x="305" y="616"/>
                    <a:pt x="303" y="612"/>
                  </a:cubicBezTo>
                  <a:cubicBezTo>
                    <a:pt x="301" y="613"/>
                    <a:pt x="300" y="610"/>
                    <a:pt x="297" y="610"/>
                  </a:cubicBezTo>
                  <a:cubicBezTo>
                    <a:pt x="291" y="605"/>
                    <a:pt x="286" y="604"/>
                    <a:pt x="281" y="597"/>
                  </a:cubicBezTo>
                  <a:lnTo>
                    <a:pt x="279" y="597"/>
                  </a:lnTo>
                  <a:cubicBezTo>
                    <a:pt x="276" y="594"/>
                    <a:pt x="275" y="587"/>
                    <a:pt x="270" y="592"/>
                  </a:cubicBezTo>
                  <a:cubicBezTo>
                    <a:pt x="266" y="596"/>
                    <a:pt x="262" y="597"/>
                    <a:pt x="259" y="600"/>
                  </a:cubicBezTo>
                  <a:cubicBezTo>
                    <a:pt x="251" y="601"/>
                    <a:pt x="243" y="606"/>
                    <a:pt x="235" y="606"/>
                  </a:cubicBezTo>
                  <a:cubicBezTo>
                    <a:pt x="225" y="608"/>
                    <a:pt x="215" y="609"/>
                    <a:pt x="204" y="610"/>
                  </a:cubicBezTo>
                  <a:cubicBezTo>
                    <a:pt x="185" y="611"/>
                    <a:pt x="160" y="608"/>
                    <a:pt x="140" y="604"/>
                  </a:cubicBezTo>
                  <a:cubicBezTo>
                    <a:pt x="140" y="604"/>
                    <a:pt x="139" y="603"/>
                    <a:pt x="139" y="604"/>
                  </a:cubicBezTo>
                  <a:cubicBezTo>
                    <a:pt x="137" y="602"/>
                    <a:pt x="135" y="602"/>
                    <a:pt x="133" y="599"/>
                  </a:cubicBezTo>
                  <a:cubicBezTo>
                    <a:pt x="133" y="590"/>
                    <a:pt x="142" y="585"/>
                    <a:pt x="148" y="582"/>
                  </a:cubicBezTo>
                  <a:cubicBezTo>
                    <a:pt x="150" y="580"/>
                    <a:pt x="153" y="581"/>
                    <a:pt x="155" y="579"/>
                  </a:cubicBezTo>
                  <a:cubicBezTo>
                    <a:pt x="156" y="581"/>
                    <a:pt x="156" y="578"/>
                    <a:pt x="158" y="578"/>
                  </a:cubicBezTo>
                  <a:cubicBezTo>
                    <a:pt x="160" y="579"/>
                    <a:pt x="161" y="577"/>
                    <a:pt x="162" y="577"/>
                  </a:cubicBezTo>
                  <a:cubicBezTo>
                    <a:pt x="163" y="576"/>
                    <a:pt x="165" y="578"/>
                    <a:pt x="165" y="576"/>
                  </a:cubicBezTo>
                  <a:cubicBezTo>
                    <a:pt x="167" y="576"/>
                    <a:pt x="170" y="575"/>
                    <a:pt x="172" y="576"/>
                  </a:cubicBezTo>
                  <a:cubicBezTo>
                    <a:pt x="172" y="574"/>
                    <a:pt x="175" y="575"/>
                    <a:pt x="176" y="574"/>
                  </a:cubicBezTo>
                  <a:cubicBezTo>
                    <a:pt x="185" y="574"/>
                    <a:pt x="194" y="574"/>
                    <a:pt x="204" y="576"/>
                  </a:cubicBezTo>
                  <a:lnTo>
                    <a:pt x="205" y="575"/>
                  </a:lnTo>
                  <a:cubicBezTo>
                    <a:pt x="206" y="575"/>
                    <a:pt x="207" y="573"/>
                    <a:pt x="209" y="573"/>
                  </a:cubicBezTo>
                  <a:cubicBezTo>
                    <a:pt x="212" y="572"/>
                    <a:pt x="215" y="573"/>
                    <a:pt x="217" y="575"/>
                  </a:cubicBezTo>
                  <a:cubicBezTo>
                    <a:pt x="218" y="573"/>
                    <a:pt x="217" y="569"/>
                    <a:pt x="220" y="568"/>
                  </a:cubicBezTo>
                  <a:cubicBezTo>
                    <a:pt x="225" y="567"/>
                    <a:pt x="229" y="571"/>
                    <a:pt x="233" y="574"/>
                  </a:cubicBezTo>
                  <a:lnTo>
                    <a:pt x="238" y="568"/>
                  </a:lnTo>
                  <a:cubicBezTo>
                    <a:pt x="239" y="563"/>
                    <a:pt x="237" y="558"/>
                    <a:pt x="236" y="555"/>
                  </a:cubicBezTo>
                  <a:cubicBezTo>
                    <a:pt x="229" y="543"/>
                    <a:pt x="227" y="529"/>
                    <a:pt x="219" y="520"/>
                  </a:cubicBezTo>
                  <a:cubicBezTo>
                    <a:pt x="204" y="517"/>
                    <a:pt x="190" y="514"/>
                    <a:pt x="182" y="501"/>
                  </a:cubicBezTo>
                  <a:cubicBezTo>
                    <a:pt x="180" y="494"/>
                    <a:pt x="183" y="488"/>
                    <a:pt x="184" y="482"/>
                  </a:cubicBezTo>
                  <a:cubicBezTo>
                    <a:pt x="193" y="456"/>
                    <a:pt x="204" y="432"/>
                    <a:pt x="204" y="405"/>
                  </a:cubicBezTo>
                  <a:cubicBezTo>
                    <a:pt x="206" y="395"/>
                    <a:pt x="207" y="385"/>
                    <a:pt x="208" y="374"/>
                  </a:cubicBezTo>
                  <a:cubicBezTo>
                    <a:pt x="206" y="373"/>
                    <a:pt x="204" y="375"/>
                    <a:pt x="201" y="375"/>
                  </a:cubicBezTo>
                  <a:cubicBezTo>
                    <a:pt x="193" y="375"/>
                    <a:pt x="182" y="377"/>
                    <a:pt x="175" y="375"/>
                  </a:cubicBezTo>
                  <a:cubicBezTo>
                    <a:pt x="174" y="377"/>
                    <a:pt x="173" y="374"/>
                    <a:pt x="172" y="376"/>
                  </a:cubicBezTo>
                  <a:cubicBezTo>
                    <a:pt x="158" y="376"/>
                    <a:pt x="141" y="378"/>
                    <a:pt x="128" y="379"/>
                  </a:cubicBezTo>
                  <a:cubicBezTo>
                    <a:pt x="128" y="380"/>
                    <a:pt x="125" y="378"/>
                    <a:pt x="125" y="381"/>
                  </a:cubicBezTo>
                  <a:cubicBezTo>
                    <a:pt x="118" y="383"/>
                    <a:pt x="116" y="374"/>
                    <a:pt x="112" y="371"/>
                  </a:cubicBezTo>
                  <a:cubicBezTo>
                    <a:pt x="110" y="369"/>
                    <a:pt x="110" y="363"/>
                    <a:pt x="106" y="364"/>
                  </a:cubicBezTo>
                  <a:cubicBezTo>
                    <a:pt x="101" y="364"/>
                    <a:pt x="96" y="362"/>
                    <a:pt x="94" y="357"/>
                  </a:cubicBezTo>
                  <a:cubicBezTo>
                    <a:pt x="94" y="352"/>
                    <a:pt x="94" y="347"/>
                    <a:pt x="95" y="341"/>
                  </a:cubicBezTo>
                  <a:lnTo>
                    <a:pt x="94" y="340"/>
                  </a:lnTo>
                  <a:cubicBezTo>
                    <a:pt x="87" y="339"/>
                    <a:pt x="80" y="343"/>
                    <a:pt x="72" y="343"/>
                  </a:cubicBezTo>
                  <a:cubicBezTo>
                    <a:pt x="70" y="355"/>
                    <a:pt x="73" y="367"/>
                    <a:pt x="67" y="379"/>
                  </a:cubicBezTo>
                  <a:cubicBezTo>
                    <a:pt x="65" y="381"/>
                    <a:pt x="62" y="384"/>
                    <a:pt x="61" y="386"/>
                  </a:cubicBezTo>
                  <a:cubicBezTo>
                    <a:pt x="60" y="385"/>
                    <a:pt x="59" y="386"/>
                    <a:pt x="58" y="386"/>
                  </a:cubicBezTo>
                  <a:lnTo>
                    <a:pt x="59" y="386"/>
                  </a:lnTo>
                  <a:lnTo>
                    <a:pt x="59" y="387"/>
                  </a:lnTo>
                  <a:lnTo>
                    <a:pt x="58" y="387"/>
                  </a:lnTo>
                  <a:cubicBezTo>
                    <a:pt x="59" y="387"/>
                    <a:pt x="58" y="386"/>
                    <a:pt x="58" y="386"/>
                  </a:cubicBezTo>
                  <a:cubicBezTo>
                    <a:pt x="56" y="386"/>
                    <a:pt x="54" y="387"/>
                    <a:pt x="53" y="386"/>
                  </a:cubicBezTo>
                  <a:cubicBezTo>
                    <a:pt x="49" y="384"/>
                    <a:pt x="45" y="380"/>
                    <a:pt x="45" y="375"/>
                  </a:cubicBezTo>
                  <a:cubicBezTo>
                    <a:pt x="43" y="372"/>
                    <a:pt x="44" y="368"/>
                    <a:pt x="43" y="364"/>
                  </a:cubicBezTo>
                  <a:cubicBezTo>
                    <a:pt x="42" y="353"/>
                    <a:pt x="43" y="343"/>
                    <a:pt x="41" y="332"/>
                  </a:cubicBezTo>
                  <a:cubicBezTo>
                    <a:pt x="40" y="330"/>
                    <a:pt x="39" y="333"/>
                    <a:pt x="37" y="331"/>
                  </a:cubicBezTo>
                  <a:cubicBezTo>
                    <a:pt x="30" y="335"/>
                    <a:pt x="23" y="334"/>
                    <a:pt x="14" y="335"/>
                  </a:cubicBezTo>
                  <a:cubicBezTo>
                    <a:pt x="8" y="333"/>
                    <a:pt x="1" y="329"/>
                    <a:pt x="0" y="322"/>
                  </a:cubicBezTo>
                  <a:cubicBezTo>
                    <a:pt x="0" y="318"/>
                    <a:pt x="4" y="318"/>
                    <a:pt x="7" y="316"/>
                  </a:cubicBezTo>
                  <a:cubicBezTo>
                    <a:pt x="10" y="316"/>
                    <a:pt x="14" y="316"/>
                    <a:pt x="17" y="316"/>
                  </a:cubicBezTo>
                  <a:lnTo>
                    <a:pt x="23" y="316"/>
                  </a:lnTo>
                  <a:cubicBezTo>
                    <a:pt x="25" y="315"/>
                    <a:pt x="27" y="317"/>
                    <a:pt x="29" y="316"/>
                  </a:cubicBezTo>
                  <a:cubicBezTo>
                    <a:pt x="31" y="315"/>
                    <a:pt x="28" y="314"/>
                    <a:pt x="28" y="312"/>
                  </a:cubicBezTo>
                  <a:cubicBezTo>
                    <a:pt x="28" y="307"/>
                    <a:pt x="30" y="302"/>
                    <a:pt x="34" y="301"/>
                  </a:cubicBezTo>
                  <a:cubicBezTo>
                    <a:pt x="33" y="297"/>
                    <a:pt x="31" y="293"/>
                    <a:pt x="33" y="290"/>
                  </a:cubicBezTo>
                  <a:cubicBezTo>
                    <a:pt x="33" y="285"/>
                    <a:pt x="39" y="286"/>
                    <a:pt x="42" y="284"/>
                  </a:cubicBezTo>
                  <a:lnTo>
                    <a:pt x="42" y="285"/>
                  </a:lnTo>
                  <a:cubicBezTo>
                    <a:pt x="43" y="276"/>
                    <a:pt x="42" y="265"/>
                    <a:pt x="44" y="258"/>
                  </a:cubicBezTo>
                  <a:cubicBezTo>
                    <a:pt x="43" y="256"/>
                    <a:pt x="43" y="254"/>
                    <a:pt x="44" y="253"/>
                  </a:cubicBezTo>
                  <a:cubicBezTo>
                    <a:pt x="44" y="247"/>
                    <a:pt x="44" y="238"/>
                    <a:pt x="41" y="232"/>
                  </a:cubicBezTo>
                  <a:cubicBezTo>
                    <a:pt x="39" y="226"/>
                    <a:pt x="34" y="222"/>
                    <a:pt x="29" y="219"/>
                  </a:cubicBezTo>
                  <a:cubicBezTo>
                    <a:pt x="26" y="220"/>
                    <a:pt x="25" y="218"/>
                    <a:pt x="24" y="216"/>
                  </a:cubicBezTo>
                  <a:cubicBezTo>
                    <a:pt x="24" y="215"/>
                    <a:pt x="24" y="212"/>
                    <a:pt x="26" y="212"/>
                  </a:cubicBezTo>
                  <a:cubicBezTo>
                    <a:pt x="26" y="213"/>
                    <a:pt x="28" y="212"/>
                    <a:pt x="29" y="212"/>
                  </a:cubicBezTo>
                  <a:cubicBezTo>
                    <a:pt x="35" y="214"/>
                    <a:pt x="43" y="212"/>
                    <a:pt x="48" y="212"/>
                  </a:cubicBezTo>
                  <a:cubicBezTo>
                    <a:pt x="62" y="212"/>
                    <a:pt x="77" y="211"/>
                    <a:pt x="90" y="212"/>
                  </a:cubicBezTo>
                  <a:cubicBezTo>
                    <a:pt x="91" y="214"/>
                    <a:pt x="92" y="215"/>
                    <a:pt x="91" y="216"/>
                  </a:cubicBezTo>
                  <a:cubicBezTo>
                    <a:pt x="91" y="216"/>
                    <a:pt x="91" y="216"/>
                    <a:pt x="90" y="216"/>
                  </a:cubicBezTo>
                  <a:cubicBezTo>
                    <a:pt x="90" y="219"/>
                    <a:pt x="88" y="218"/>
                    <a:pt x="86" y="220"/>
                  </a:cubicBezTo>
                  <a:cubicBezTo>
                    <a:pt x="81" y="222"/>
                    <a:pt x="78" y="225"/>
                    <a:pt x="73" y="227"/>
                  </a:cubicBezTo>
                  <a:cubicBezTo>
                    <a:pt x="71" y="242"/>
                    <a:pt x="71" y="257"/>
                    <a:pt x="69" y="272"/>
                  </a:cubicBezTo>
                  <a:cubicBezTo>
                    <a:pt x="71" y="271"/>
                    <a:pt x="72" y="271"/>
                    <a:pt x="74" y="269"/>
                  </a:cubicBezTo>
                  <a:lnTo>
                    <a:pt x="74" y="270"/>
                  </a:lnTo>
                  <a:cubicBezTo>
                    <a:pt x="75" y="268"/>
                    <a:pt x="79" y="266"/>
                    <a:pt x="82" y="266"/>
                  </a:cubicBezTo>
                  <a:cubicBezTo>
                    <a:pt x="86" y="266"/>
                    <a:pt x="84" y="271"/>
                    <a:pt x="84" y="273"/>
                  </a:cubicBezTo>
                  <a:cubicBezTo>
                    <a:pt x="83" y="279"/>
                    <a:pt x="81" y="288"/>
                    <a:pt x="87" y="291"/>
                  </a:cubicBezTo>
                  <a:cubicBezTo>
                    <a:pt x="97" y="297"/>
                    <a:pt x="100" y="307"/>
                    <a:pt x="103" y="317"/>
                  </a:cubicBezTo>
                  <a:cubicBezTo>
                    <a:pt x="113" y="317"/>
                    <a:pt x="120" y="314"/>
                    <a:pt x="130" y="318"/>
                  </a:cubicBezTo>
                  <a:cubicBezTo>
                    <a:pt x="132" y="317"/>
                    <a:pt x="133" y="318"/>
                    <a:pt x="135" y="318"/>
                  </a:cubicBezTo>
                  <a:cubicBezTo>
                    <a:pt x="142" y="320"/>
                    <a:pt x="148" y="319"/>
                    <a:pt x="156" y="317"/>
                  </a:cubicBezTo>
                  <a:cubicBezTo>
                    <a:pt x="157" y="317"/>
                    <a:pt x="159" y="318"/>
                    <a:pt x="160" y="318"/>
                  </a:cubicBezTo>
                  <a:cubicBezTo>
                    <a:pt x="161" y="317"/>
                    <a:pt x="162" y="316"/>
                    <a:pt x="162" y="315"/>
                  </a:cubicBezTo>
                  <a:cubicBezTo>
                    <a:pt x="169" y="315"/>
                    <a:pt x="175" y="316"/>
                    <a:pt x="180" y="313"/>
                  </a:cubicBezTo>
                  <a:cubicBezTo>
                    <a:pt x="182" y="313"/>
                    <a:pt x="185" y="311"/>
                    <a:pt x="188" y="310"/>
                  </a:cubicBezTo>
                  <a:cubicBezTo>
                    <a:pt x="202" y="306"/>
                    <a:pt x="217" y="297"/>
                    <a:pt x="230" y="291"/>
                  </a:cubicBezTo>
                  <a:cubicBezTo>
                    <a:pt x="225" y="288"/>
                    <a:pt x="218" y="285"/>
                    <a:pt x="214" y="282"/>
                  </a:cubicBezTo>
                  <a:cubicBezTo>
                    <a:pt x="214" y="281"/>
                    <a:pt x="214" y="281"/>
                    <a:pt x="214" y="281"/>
                  </a:cubicBezTo>
                  <a:cubicBezTo>
                    <a:pt x="212" y="281"/>
                    <a:pt x="210" y="282"/>
                    <a:pt x="209" y="284"/>
                  </a:cubicBezTo>
                  <a:cubicBezTo>
                    <a:pt x="202" y="288"/>
                    <a:pt x="194" y="289"/>
                    <a:pt x="187" y="285"/>
                  </a:cubicBezTo>
                  <a:cubicBezTo>
                    <a:pt x="184" y="282"/>
                    <a:pt x="184" y="279"/>
                    <a:pt x="182" y="276"/>
                  </a:cubicBezTo>
                  <a:cubicBezTo>
                    <a:pt x="181" y="277"/>
                    <a:pt x="179" y="276"/>
                    <a:pt x="178" y="275"/>
                  </a:cubicBezTo>
                  <a:lnTo>
                    <a:pt x="177" y="274"/>
                  </a:lnTo>
                  <a:cubicBezTo>
                    <a:pt x="175" y="276"/>
                    <a:pt x="173" y="278"/>
                    <a:pt x="171" y="279"/>
                  </a:cubicBezTo>
                  <a:cubicBezTo>
                    <a:pt x="167" y="279"/>
                    <a:pt x="169" y="273"/>
                    <a:pt x="165" y="275"/>
                  </a:cubicBezTo>
                  <a:cubicBezTo>
                    <a:pt x="163" y="274"/>
                    <a:pt x="167" y="271"/>
                    <a:pt x="163" y="271"/>
                  </a:cubicBezTo>
                  <a:cubicBezTo>
                    <a:pt x="163" y="271"/>
                    <a:pt x="163" y="269"/>
                    <a:pt x="162" y="270"/>
                  </a:cubicBezTo>
                  <a:cubicBezTo>
                    <a:pt x="163" y="266"/>
                    <a:pt x="162" y="261"/>
                    <a:pt x="165" y="259"/>
                  </a:cubicBezTo>
                  <a:cubicBezTo>
                    <a:pt x="167" y="258"/>
                    <a:pt x="168" y="256"/>
                    <a:pt x="170" y="256"/>
                  </a:cubicBezTo>
                  <a:cubicBezTo>
                    <a:pt x="172" y="255"/>
                    <a:pt x="171" y="258"/>
                    <a:pt x="172" y="256"/>
                  </a:cubicBezTo>
                  <a:cubicBezTo>
                    <a:pt x="172" y="255"/>
                    <a:pt x="170" y="253"/>
                    <a:pt x="169" y="253"/>
                  </a:cubicBezTo>
                  <a:cubicBezTo>
                    <a:pt x="167" y="253"/>
                    <a:pt x="167" y="250"/>
                    <a:pt x="165" y="251"/>
                  </a:cubicBezTo>
                  <a:cubicBezTo>
                    <a:pt x="163" y="248"/>
                    <a:pt x="158" y="247"/>
                    <a:pt x="156" y="244"/>
                  </a:cubicBezTo>
                  <a:cubicBezTo>
                    <a:pt x="155" y="241"/>
                    <a:pt x="156" y="239"/>
                    <a:pt x="157" y="236"/>
                  </a:cubicBezTo>
                  <a:cubicBezTo>
                    <a:pt x="161" y="234"/>
                    <a:pt x="164" y="229"/>
                    <a:pt x="166" y="224"/>
                  </a:cubicBezTo>
                  <a:cubicBezTo>
                    <a:pt x="162" y="222"/>
                    <a:pt x="161" y="218"/>
                    <a:pt x="157" y="215"/>
                  </a:cubicBezTo>
                  <a:cubicBezTo>
                    <a:pt x="156" y="214"/>
                    <a:pt x="156" y="213"/>
                    <a:pt x="157" y="211"/>
                  </a:cubicBezTo>
                  <a:cubicBezTo>
                    <a:pt x="164" y="211"/>
                    <a:pt x="167" y="205"/>
                    <a:pt x="171" y="200"/>
                  </a:cubicBezTo>
                  <a:cubicBezTo>
                    <a:pt x="170" y="199"/>
                    <a:pt x="168" y="199"/>
                    <a:pt x="168" y="198"/>
                  </a:cubicBezTo>
                  <a:cubicBezTo>
                    <a:pt x="166" y="200"/>
                    <a:pt x="165" y="202"/>
                    <a:pt x="163" y="201"/>
                  </a:cubicBezTo>
                  <a:cubicBezTo>
                    <a:pt x="160" y="200"/>
                    <a:pt x="163" y="199"/>
                    <a:pt x="163" y="197"/>
                  </a:cubicBezTo>
                  <a:cubicBezTo>
                    <a:pt x="165" y="195"/>
                    <a:pt x="168" y="194"/>
                    <a:pt x="170" y="191"/>
                  </a:cubicBezTo>
                  <a:cubicBezTo>
                    <a:pt x="166" y="191"/>
                    <a:pt x="164" y="189"/>
                    <a:pt x="160" y="190"/>
                  </a:cubicBezTo>
                  <a:lnTo>
                    <a:pt x="160" y="189"/>
                  </a:lnTo>
                  <a:cubicBezTo>
                    <a:pt x="159" y="190"/>
                    <a:pt x="156" y="189"/>
                    <a:pt x="155" y="190"/>
                  </a:cubicBezTo>
                  <a:cubicBezTo>
                    <a:pt x="152" y="190"/>
                    <a:pt x="149" y="191"/>
                    <a:pt x="146" y="191"/>
                  </a:cubicBezTo>
                  <a:cubicBezTo>
                    <a:pt x="140" y="193"/>
                    <a:pt x="131" y="192"/>
                    <a:pt x="125" y="190"/>
                  </a:cubicBezTo>
                  <a:cubicBezTo>
                    <a:pt x="125" y="189"/>
                    <a:pt x="124" y="189"/>
                    <a:pt x="123" y="188"/>
                  </a:cubicBezTo>
                  <a:cubicBezTo>
                    <a:pt x="122" y="185"/>
                    <a:pt x="122" y="180"/>
                    <a:pt x="124" y="177"/>
                  </a:cubicBezTo>
                  <a:cubicBezTo>
                    <a:pt x="127" y="172"/>
                    <a:pt x="131" y="168"/>
                    <a:pt x="136" y="165"/>
                  </a:cubicBezTo>
                  <a:cubicBezTo>
                    <a:pt x="142" y="161"/>
                    <a:pt x="149" y="161"/>
                    <a:pt x="152" y="154"/>
                  </a:cubicBezTo>
                  <a:cubicBezTo>
                    <a:pt x="159" y="149"/>
                    <a:pt x="164" y="143"/>
                    <a:pt x="171" y="138"/>
                  </a:cubicBezTo>
                  <a:cubicBezTo>
                    <a:pt x="171" y="138"/>
                    <a:pt x="171" y="137"/>
                    <a:pt x="172" y="137"/>
                  </a:cubicBezTo>
                  <a:cubicBezTo>
                    <a:pt x="172" y="134"/>
                    <a:pt x="170" y="132"/>
                    <a:pt x="170" y="129"/>
                  </a:cubicBezTo>
                  <a:cubicBezTo>
                    <a:pt x="170" y="123"/>
                    <a:pt x="170" y="116"/>
                    <a:pt x="174" y="111"/>
                  </a:cubicBezTo>
                  <a:cubicBezTo>
                    <a:pt x="176" y="110"/>
                    <a:pt x="180" y="112"/>
                    <a:pt x="181" y="115"/>
                  </a:cubicBezTo>
                  <a:cubicBezTo>
                    <a:pt x="183" y="118"/>
                    <a:pt x="184" y="121"/>
                    <a:pt x="185" y="124"/>
                  </a:cubicBezTo>
                  <a:cubicBezTo>
                    <a:pt x="186" y="125"/>
                    <a:pt x="188" y="124"/>
                    <a:pt x="189" y="125"/>
                  </a:cubicBezTo>
                  <a:cubicBezTo>
                    <a:pt x="187" y="122"/>
                    <a:pt x="185" y="121"/>
                    <a:pt x="184" y="118"/>
                  </a:cubicBezTo>
                  <a:cubicBezTo>
                    <a:pt x="185" y="107"/>
                    <a:pt x="190" y="98"/>
                    <a:pt x="196" y="89"/>
                  </a:cubicBezTo>
                  <a:cubicBezTo>
                    <a:pt x="193" y="92"/>
                    <a:pt x="192" y="87"/>
                    <a:pt x="192" y="85"/>
                  </a:cubicBezTo>
                  <a:cubicBezTo>
                    <a:pt x="194" y="77"/>
                    <a:pt x="204" y="78"/>
                    <a:pt x="207" y="71"/>
                  </a:cubicBezTo>
                  <a:cubicBezTo>
                    <a:pt x="209" y="69"/>
                    <a:pt x="208" y="64"/>
                    <a:pt x="211" y="62"/>
                  </a:cubicBezTo>
                  <a:cubicBezTo>
                    <a:pt x="215" y="52"/>
                    <a:pt x="222" y="46"/>
                    <a:pt x="227" y="37"/>
                  </a:cubicBezTo>
                  <a:cubicBezTo>
                    <a:pt x="236" y="28"/>
                    <a:pt x="247" y="18"/>
                    <a:pt x="260" y="13"/>
                  </a:cubicBezTo>
                  <a:cubicBezTo>
                    <a:pt x="261" y="12"/>
                    <a:pt x="262" y="13"/>
                    <a:pt x="262" y="12"/>
                  </a:cubicBezTo>
                  <a:cubicBezTo>
                    <a:pt x="270" y="9"/>
                    <a:pt x="280" y="5"/>
                    <a:pt x="288" y="5"/>
                  </a:cubicBezTo>
                  <a:cubicBezTo>
                    <a:pt x="299" y="2"/>
                    <a:pt x="312" y="1"/>
                    <a:pt x="321" y="0"/>
                  </a:cubicBezTo>
                  <a:cubicBezTo>
                    <a:pt x="337" y="1"/>
                    <a:pt x="357" y="6"/>
                    <a:pt x="369" y="14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92" name="Freeform 373">
              <a:extLst>
                <a:ext uri="{FF2B5EF4-FFF2-40B4-BE49-F238E27FC236}">
                  <a16:creationId xmlns:a16="http://schemas.microsoft.com/office/drawing/2014/main" id="{C5215171-9774-A635-1EF3-45638ED0B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" y="2384"/>
              <a:ext cx="823" cy="928"/>
            </a:xfrm>
            <a:custGeom>
              <a:avLst/>
              <a:gdLst>
                <a:gd name="T0" fmla="*/ 4362 w 297"/>
                <a:gd name="T1" fmla="*/ 4720 h 335"/>
                <a:gd name="T2" fmla="*/ 3855 w 297"/>
                <a:gd name="T3" fmla="*/ 5272 h 335"/>
                <a:gd name="T4" fmla="*/ 3855 w 297"/>
                <a:gd name="T5" fmla="*/ 5272 h 335"/>
                <a:gd name="T6" fmla="*/ 4276 w 297"/>
                <a:gd name="T7" fmla="*/ 5020 h 335"/>
                <a:gd name="T8" fmla="*/ 4323 w 297"/>
                <a:gd name="T9" fmla="*/ 4995 h 335"/>
                <a:gd name="T10" fmla="*/ 4231 w 297"/>
                <a:gd name="T11" fmla="*/ 5441 h 335"/>
                <a:gd name="T12" fmla="*/ 4254 w 297"/>
                <a:gd name="T13" fmla="*/ 5488 h 335"/>
                <a:gd name="T14" fmla="*/ 3364 w 297"/>
                <a:gd name="T15" fmla="*/ 6593 h 335"/>
                <a:gd name="T16" fmla="*/ 3065 w 297"/>
                <a:gd name="T17" fmla="*/ 6906 h 335"/>
                <a:gd name="T18" fmla="*/ 2741 w 297"/>
                <a:gd name="T19" fmla="*/ 6399 h 335"/>
                <a:gd name="T20" fmla="*/ 2741 w 297"/>
                <a:gd name="T21" fmla="*/ 6186 h 335"/>
                <a:gd name="T22" fmla="*/ 1959 w 297"/>
                <a:gd name="T23" fmla="*/ 5887 h 335"/>
                <a:gd name="T24" fmla="*/ 2702 w 297"/>
                <a:gd name="T25" fmla="*/ 5402 h 335"/>
                <a:gd name="T26" fmla="*/ 2680 w 297"/>
                <a:gd name="T27" fmla="*/ 5402 h 335"/>
                <a:gd name="T28" fmla="*/ 2619 w 297"/>
                <a:gd name="T29" fmla="*/ 5402 h 335"/>
                <a:gd name="T30" fmla="*/ 2619 w 297"/>
                <a:gd name="T31" fmla="*/ 5380 h 335"/>
                <a:gd name="T32" fmla="*/ 2020 w 297"/>
                <a:gd name="T33" fmla="*/ 5679 h 335"/>
                <a:gd name="T34" fmla="*/ 1790 w 297"/>
                <a:gd name="T35" fmla="*/ 5870 h 335"/>
                <a:gd name="T36" fmla="*/ 1444 w 297"/>
                <a:gd name="T37" fmla="*/ 5610 h 335"/>
                <a:gd name="T38" fmla="*/ 1427 w 297"/>
                <a:gd name="T39" fmla="*/ 5502 h 335"/>
                <a:gd name="T40" fmla="*/ 1444 w 297"/>
                <a:gd name="T41" fmla="*/ 5441 h 335"/>
                <a:gd name="T42" fmla="*/ 1491 w 297"/>
                <a:gd name="T43" fmla="*/ 4022 h 335"/>
                <a:gd name="T44" fmla="*/ 1444 w 297"/>
                <a:gd name="T45" fmla="*/ 3723 h 335"/>
                <a:gd name="T46" fmla="*/ 1383 w 297"/>
                <a:gd name="T47" fmla="*/ 3698 h 335"/>
                <a:gd name="T48" fmla="*/ 1383 w 297"/>
                <a:gd name="T49" fmla="*/ 3676 h 335"/>
                <a:gd name="T50" fmla="*/ 1128 w 297"/>
                <a:gd name="T51" fmla="*/ 3723 h 335"/>
                <a:gd name="T52" fmla="*/ 1128 w 297"/>
                <a:gd name="T53" fmla="*/ 3723 h 335"/>
                <a:gd name="T54" fmla="*/ 876 w 297"/>
                <a:gd name="T55" fmla="*/ 3784 h 335"/>
                <a:gd name="T56" fmla="*/ 876 w 297"/>
                <a:gd name="T57" fmla="*/ 3784 h 335"/>
                <a:gd name="T58" fmla="*/ 1358 w 297"/>
                <a:gd name="T59" fmla="*/ 3828 h 335"/>
                <a:gd name="T60" fmla="*/ 1383 w 297"/>
                <a:gd name="T61" fmla="*/ 3806 h 335"/>
                <a:gd name="T62" fmla="*/ 299 w 297"/>
                <a:gd name="T63" fmla="*/ 3997 h 335"/>
                <a:gd name="T64" fmla="*/ 1253 w 297"/>
                <a:gd name="T65" fmla="*/ 2870 h 335"/>
                <a:gd name="T66" fmla="*/ 1253 w 297"/>
                <a:gd name="T67" fmla="*/ 2848 h 335"/>
                <a:gd name="T68" fmla="*/ 1743 w 297"/>
                <a:gd name="T69" fmla="*/ 3676 h 335"/>
                <a:gd name="T70" fmla="*/ 2766 w 297"/>
                <a:gd name="T71" fmla="*/ 3169 h 335"/>
                <a:gd name="T72" fmla="*/ 3663 w 297"/>
                <a:gd name="T73" fmla="*/ 3377 h 335"/>
                <a:gd name="T74" fmla="*/ 3508 w 297"/>
                <a:gd name="T75" fmla="*/ 3529 h 335"/>
                <a:gd name="T76" fmla="*/ 3486 w 297"/>
                <a:gd name="T77" fmla="*/ 3615 h 335"/>
                <a:gd name="T78" fmla="*/ 3533 w 297"/>
                <a:gd name="T79" fmla="*/ 3590 h 335"/>
                <a:gd name="T80" fmla="*/ 3893 w 297"/>
                <a:gd name="T81" fmla="*/ 3291 h 335"/>
                <a:gd name="T82" fmla="*/ 4553 w 297"/>
                <a:gd name="T83" fmla="*/ 3277 h 335"/>
                <a:gd name="T84" fmla="*/ 3339 w 297"/>
                <a:gd name="T85" fmla="*/ 4252 h 335"/>
                <a:gd name="T86" fmla="*/ 3209 w 297"/>
                <a:gd name="T87" fmla="*/ 4657 h 335"/>
                <a:gd name="T88" fmla="*/ 3234 w 297"/>
                <a:gd name="T89" fmla="*/ 4673 h 335"/>
                <a:gd name="T90" fmla="*/ 3209 w 297"/>
                <a:gd name="T91" fmla="*/ 4765 h 335"/>
                <a:gd name="T92" fmla="*/ 3209 w 297"/>
                <a:gd name="T93" fmla="*/ 4742 h 335"/>
                <a:gd name="T94" fmla="*/ 3278 w 297"/>
                <a:gd name="T95" fmla="*/ 4911 h 335"/>
                <a:gd name="T96" fmla="*/ 3832 w 297"/>
                <a:gd name="T97" fmla="*/ 4720 h 335"/>
                <a:gd name="T98" fmla="*/ 4231 w 297"/>
                <a:gd name="T99" fmla="*/ 4490 h 335"/>
                <a:gd name="T100" fmla="*/ 4508 w 297"/>
                <a:gd name="T101" fmla="*/ 4205 h 335"/>
                <a:gd name="T102" fmla="*/ 4600 w 297"/>
                <a:gd name="T103" fmla="*/ 4252 h 335"/>
                <a:gd name="T104" fmla="*/ 4661 w 297"/>
                <a:gd name="T105" fmla="*/ 3953 h 335"/>
                <a:gd name="T106" fmla="*/ 3677 w 297"/>
                <a:gd name="T107" fmla="*/ 3208 h 335"/>
                <a:gd name="T108" fmla="*/ 2727 w 297"/>
                <a:gd name="T109" fmla="*/ 3017 h 335"/>
                <a:gd name="T110" fmla="*/ 2064 w 297"/>
                <a:gd name="T111" fmla="*/ 2892 h 335"/>
                <a:gd name="T112" fmla="*/ 1466 w 297"/>
                <a:gd name="T113" fmla="*/ 2723 h 335"/>
                <a:gd name="T114" fmla="*/ 1829 w 297"/>
                <a:gd name="T115" fmla="*/ 1443 h 335"/>
                <a:gd name="T116" fmla="*/ 1851 w 297"/>
                <a:gd name="T117" fmla="*/ 1465 h 335"/>
                <a:gd name="T118" fmla="*/ 5251 w 297"/>
                <a:gd name="T119" fmla="*/ 551 h 33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97"/>
                <a:gd name="T181" fmla="*/ 0 h 335"/>
                <a:gd name="T182" fmla="*/ 297 w 297"/>
                <a:gd name="T183" fmla="*/ 335 h 33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97" h="335">
                  <a:moveTo>
                    <a:pt x="247" y="26"/>
                  </a:moveTo>
                  <a:cubicBezTo>
                    <a:pt x="273" y="46"/>
                    <a:pt x="293" y="75"/>
                    <a:pt x="293" y="109"/>
                  </a:cubicBezTo>
                  <a:cubicBezTo>
                    <a:pt x="297" y="136"/>
                    <a:pt x="287" y="165"/>
                    <a:pt x="266" y="185"/>
                  </a:cubicBezTo>
                  <a:cubicBezTo>
                    <a:pt x="250" y="204"/>
                    <a:pt x="226" y="210"/>
                    <a:pt x="205" y="222"/>
                  </a:cubicBezTo>
                  <a:cubicBezTo>
                    <a:pt x="203" y="225"/>
                    <a:pt x="199" y="225"/>
                    <a:pt x="199" y="229"/>
                  </a:cubicBezTo>
                  <a:cubicBezTo>
                    <a:pt x="200" y="229"/>
                    <a:pt x="200" y="229"/>
                    <a:pt x="200" y="230"/>
                  </a:cubicBezTo>
                  <a:cubicBezTo>
                    <a:pt x="194" y="239"/>
                    <a:pt x="187" y="241"/>
                    <a:pt x="180" y="247"/>
                  </a:cubicBezTo>
                  <a:cubicBezTo>
                    <a:pt x="180" y="247"/>
                    <a:pt x="180" y="248"/>
                    <a:pt x="181" y="248"/>
                  </a:cubicBezTo>
                  <a:cubicBezTo>
                    <a:pt x="181" y="248"/>
                    <a:pt x="181" y="248"/>
                    <a:pt x="181" y="248"/>
                  </a:cubicBezTo>
                  <a:cubicBezTo>
                    <a:pt x="182" y="249"/>
                    <a:pt x="183" y="247"/>
                    <a:pt x="184" y="247"/>
                  </a:cubicBezTo>
                  <a:cubicBezTo>
                    <a:pt x="190" y="244"/>
                    <a:pt x="197" y="241"/>
                    <a:pt x="201" y="236"/>
                  </a:cubicBezTo>
                  <a:lnTo>
                    <a:pt x="203" y="235"/>
                  </a:lnTo>
                  <a:cubicBezTo>
                    <a:pt x="203" y="242"/>
                    <a:pt x="201" y="248"/>
                    <a:pt x="197" y="254"/>
                  </a:cubicBezTo>
                  <a:cubicBezTo>
                    <a:pt x="197" y="255"/>
                    <a:pt x="198" y="255"/>
                    <a:pt x="199" y="256"/>
                  </a:cubicBezTo>
                  <a:lnTo>
                    <a:pt x="200" y="255"/>
                  </a:lnTo>
                  <a:lnTo>
                    <a:pt x="200" y="258"/>
                  </a:lnTo>
                  <a:cubicBezTo>
                    <a:pt x="196" y="256"/>
                    <a:pt x="197" y="261"/>
                    <a:pt x="196" y="263"/>
                  </a:cubicBezTo>
                  <a:cubicBezTo>
                    <a:pt x="186" y="279"/>
                    <a:pt x="174" y="296"/>
                    <a:pt x="159" y="309"/>
                  </a:cubicBezTo>
                  <a:cubicBezTo>
                    <a:pt x="158" y="308"/>
                    <a:pt x="158" y="310"/>
                    <a:pt x="158" y="310"/>
                  </a:cubicBezTo>
                  <a:cubicBezTo>
                    <a:pt x="154" y="313"/>
                    <a:pt x="149" y="319"/>
                    <a:pt x="146" y="323"/>
                  </a:cubicBezTo>
                  <a:cubicBezTo>
                    <a:pt x="145" y="324"/>
                    <a:pt x="144" y="324"/>
                    <a:pt x="144" y="325"/>
                  </a:cubicBezTo>
                  <a:lnTo>
                    <a:pt x="137" y="335"/>
                  </a:lnTo>
                  <a:cubicBezTo>
                    <a:pt x="135" y="324"/>
                    <a:pt x="131" y="313"/>
                    <a:pt x="129" y="301"/>
                  </a:cubicBezTo>
                  <a:cubicBezTo>
                    <a:pt x="128" y="299"/>
                    <a:pt x="125" y="294"/>
                    <a:pt x="129" y="292"/>
                  </a:cubicBezTo>
                  <a:lnTo>
                    <a:pt x="129" y="291"/>
                  </a:lnTo>
                  <a:cubicBezTo>
                    <a:pt x="118" y="290"/>
                    <a:pt x="107" y="288"/>
                    <a:pt x="97" y="284"/>
                  </a:cubicBezTo>
                  <a:cubicBezTo>
                    <a:pt x="95" y="282"/>
                    <a:pt x="90" y="281"/>
                    <a:pt x="92" y="277"/>
                  </a:cubicBezTo>
                  <a:cubicBezTo>
                    <a:pt x="93" y="278"/>
                    <a:pt x="92" y="275"/>
                    <a:pt x="93" y="277"/>
                  </a:cubicBezTo>
                  <a:cubicBezTo>
                    <a:pt x="95" y="273"/>
                    <a:pt x="100" y="269"/>
                    <a:pt x="104" y="270"/>
                  </a:cubicBezTo>
                  <a:cubicBezTo>
                    <a:pt x="113" y="267"/>
                    <a:pt x="121" y="262"/>
                    <a:pt x="127" y="254"/>
                  </a:cubicBezTo>
                  <a:lnTo>
                    <a:pt x="126" y="254"/>
                  </a:lnTo>
                  <a:cubicBezTo>
                    <a:pt x="127" y="254"/>
                    <a:pt x="127" y="253"/>
                    <a:pt x="128" y="253"/>
                  </a:cubicBezTo>
                  <a:cubicBezTo>
                    <a:pt x="127" y="252"/>
                    <a:pt x="125" y="250"/>
                    <a:pt x="125" y="252"/>
                  </a:cubicBezTo>
                  <a:cubicBezTo>
                    <a:pt x="124" y="252"/>
                    <a:pt x="124" y="252"/>
                    <a:pt x="124" y="252"/>
                  </a:cubicBezTo>
                  <a:cubicBezTo>
                    <a:pt x="123" y="253"/>
                    <a:pt x="124" y="253"/>
                    <a:pt x="123" y="254"/>
                  </a:cubicBezTo>
                  <a:lnTo>
                    <a:pt x="123" y="253"/>
                  </a:lnTo>
                  <a:cubicBezTo>
                    <a:pt x="116" y="259"/>
                    <a:pt x="108" y="266"/>
                    <a:pt x="99" y="265"/>
                  </a:cubicBezTo>
                  <a:cubicBezTo>
                    <a:pt x="98" y="267"/>
                    <a:pt x="96" y="266"/>
                    <a:pt x="95" y="267"/>
                  </a:cubicBezTo>
                  <a:lnTo>
                    <a:pt x="84" y="276"/>
                  </a:lnTo>
                  <a:cubicBezTo>
                    <a:pt x="83" y="276"/>
                    <a:pt x="82" y="278"/>
                    <a:pt x="80" y="279"/>
                  </a:cubicBezTo>
                  <a:cubicBezTo>
                    <a:pt x="75" y="283"/>
                    <a:pt x="70" y="286"/>
                    <a:pt x="64" y="284"/>
                  </a:cubicBezTo>
                  <a:cubicBezTo>
                    <a:pt x="60" y="281"/>
                    <a:pt x="60" y="278"/>
                    <a:pt x="60" y="274"/>
                  </a:cubicBezTo>
                  <a:cubicBezTo>
                    <a:pt x="64" y="273"/>
                    <a:pt x="65" y="268"/>
                    <a:pt x="68" y="264"/>
                  </a:cubicBezTo>
                  <a:cubicBezTo>
                    <a:pt x="68" y="263"/>
                    <a:pt x="68" y="261"/>
                    <a:pt x="68" y="260"/>
                  </a:cubicBezTo>
                  <a:cubicBezTo>
                    <a:pt x="67" y="260"/>
                    <a:pt x="67" y="260"/>
                    <a:pt x="67" y="259"/>
                  </a:cubicBezTo>
                  <a:lnTo>
                    <a:pt x="66" y="260"/>
                  </a:lnTo>
                  <a:cubicBezTo>
                    <a:pt x="66" y="258"/>
                    <a:pt x="66" y="257"/>
                    <a:pt x="68" y="256"/>
                  </a:cubicBezTo>
                  <a:cubicBezTo>
                    <a:pt x="71" y="240"/>
                    <a:pt x="73" y="224"/>
                    <a:pt x="72" y="208"/>
                  </a:cubicBezTo>
                  <a:cubicBezTo>
                    <a:pt x="73" y="209"/>
                    <a:pt x="73" y="208"/>
                    <a:pt x="73" y="208"/>
                  </a:cubicBezTo>
                  <a:cubicBezTo>
                    <a:pt x="72" y="208"/>
                    <a:pt x="73" y="204"/>
                    <a:pt x="72" y="202"/>
                  </a:cubicBezTo>
                  <a:cubicBezTo>
                    <a:pt x="71" y="198"/>
                    <a:pt x="71" y="194"/>
                    <a:pt x="70" y="189"/>
                  </a:cubicBezTo>
                  <a:cubicBezTo>
                    <a:pt x="72" y="186"/>
                    <a:pt x="73" y="182"/>
                    <a:pt x="71" y="179"/>
                  </a:cubicBezTo>
                  <a:cubicBezTo>
                    <a:pt x="70" y="178"/>
                    <a:pt x="69" y="175"/>
                    <a:pt x="68" y="175"/>
                  </a:cubicBezTo>
                  <a:lnTo>
                    <a:pt x="67" y="174"/>
                  </a:lnTo>
                  <a:cubicBezTo>
                    <a:pt x="67" y="174"/>
                    <a:pt x="66" y="174"/>
                    <a:pt x="65" y="174"/>
                  </a:cubicBezTo>
                  <a:lnTo>
                    <a:pt x="65" y="173"/>
                  </a:lnTo>
                  <a:cubicBezTo>
                    <a:pt x="64" y="175"/>
                    <a:pt x="60" y="173"/>
                    <a:pt x="58" y="175"/>
                  </a:cubicBezTo>
                  <a:cubicBezTo>
                    <a:pt x="56" y="173"/>
                    <a:pt x="55" y="176"/>
                    <a:pt x="53" y="175"/>
                  </a:cubicBezTo>
                  <a:cubicBezTo>
                    <a:pt x="52" y="175"/>
                    <a:pt x="50" y="175"/>
                    <a:pt x="50" y="176"/>
                  </a:cubicBezTo>
                  <a:cubicBezTo>
                    <a:pt x="48" y="176"/>
                    <a:pt x="47" y="174"/>
                    <a:pt x="46" y="177"/>
                  </a:cubicBezTo>
                  <a:cubicBezTo>
                    <a:pt x="45" y="174"/>
                    <a:pt x="43" y="178"/>
                    <a:pt x="41" y="178"/>
                  </a:cubicBezTo>
                  <a:cubicBezTo>
                    <a:pt x="42" y="180"/>
                    <a:pt x="44" y="180"/>
                    <a:pt x="45" y="180"/>
                  </a:cubicBezTo>
                  <a:cubicBezTo>
                    <a:pt x="46" y="179"/>
                    <a:pt x="47" y="179"/>
                    <a:pt x="47" y="179"/>
                  </a:cubicBezTo>
                  <a:cubicBezTo>
                    <a:pt x="53" y="181"/>
                    <a:pt x="60" y="176"/>
                    <a:pt x="64" y="180"/>
                  </a:cubicBezTo>
                  <a:lnTo>
                    <a:pt x="65" y="179"/>
                  </a:lnTo>
                  <a:cubicBezTo>
                    <a:pt x="67" y="180"/>
                    <a:pt x="67" y="183"/>
                    <a:pt x="66" y="185"/>
                  </a:cubicBezTo>
                  <a:cubicBezTo>
                    <a:pt x="56" y="193"/>
                    <a:pt x="48" y="179"/>
                    <a:pt x="36" y="182"/>
                  </a:cubicBezTo>
                  <a:cubicBezTo>
                    <a:pt x="36" y="186"/>
                    <a:pt x="33" y="184"/>
                    <a:pt x="30" y="185"/>
                  </a:cubicBezTo>
                  <a:cubicBezTo>
                    <a:pt x="25" y="186"/>
                    <a:pt x="20" y="186"/>
                    <a:pt x="14" y="188"/>
                  </a:cubicBezTo>
                  <a:cubicBezTo>
                    <a:pt x="9" y="187"/>
                    <a:pt x="5" y="188"/>
                    <a:pt x="0" y="186"/>
                  </a:cubicBezTo>
                  <a:cubicBezTo>
                    <a:pt x="0" y="176"/>
                    <a:pt x="8" y="172"/>
                    <a:pt x="15" y="168"/>
                  </a:cubicBezTo>
                  <a:cubicBezTo>
                    <a:pt x="24" y="167"/>
                    <a:pt x="26" y="158"/>
                    <a:pt x="32" y="153"/>
                  </a:cubicBezTo>
                  <a:cubicBezTo>
                    <a:pt x="40" y="146"/>
                    <a:pt x="48" y="138"/>
                    <a:pt x="59" y="135"/>
                  </a:cubicBezTo>
                  <a:lnTo>
                    <a:pt x="59" y="134"/>
                  </a:lnTo>
                  <a:cubicBezTo>
                    <a:pt x="60" y="134"/>
                    <a:pt x="63" y="133"/>
                    <a:pt x="64" y="132"/>
                  </a:cubicBezTo>
                  <a:cubicBezTo>
                    <a:pt x="65" y="130"/>
                    <a:pt x="67" y="132"/>
                    <a:pt x="68" y="133"/>
                  </a:cubicBezTo>
                  <a:cubicBezTo>
                    <a:pt x="70" y="146"/>
                    <a:pt x="70" y="163"/>
                    <a:pt x="82" y="173"/>
                  </a:cubicBezTo>
                  <a:cubicBezTo>
                    <a:pt x="84" y="173"/>
                    <a:pt x="87" y="172"/>
                    <a:pt x="89" y="170"/>
                  </a:cubicBezTo>
                  <a:cubicBezTo>
                    <a:pt x="92" y="162"/>
                    <a:pt x="96" y="152"/>
                    <a:pt x="95" y="143"/>
                  </a:cubicBezTo>
                  <a:cubicBezTo>
                    <a:pt x="97" y="145"/>
                    <a:pt x="98" y="143"/>
                    <a:pt x="100" y="145"/>
                  </a:cubicBezTo>
                  <a:cubicBezTo>
                    <a:pt x="111" y="146"/>
                    <a:pt x="119" y="147"/>
                    <a:pt x="130" y="149"/>
                  </a:cubicBezTo>
                  <a:cubicBezTo>
                    <a:pt x="132" y="150"/>
                    <a:pt x="136" y="150"/>
                    <a:pt x="138" y="152"/>
                  </a:cubicBezTo>
                  <a:cubicBezTo>
                    <a:pt x="146" y="152"/>
                    <a:pt x="152" y="156"/>
                    <a:pt x="159" y="156"/>
                  </a:cubicBezTo>
                  <a:cubicBezTo>
                    <a:pt x="159" y="157"/>
                    <a:pt x="160" y="157"/>
                    <a:pt x="160" y="157"/>
                  </a:cubicBezTo>
                  <a:cubicBezTo>
                    <a:pt x="164" y="158"/>
                    <a:pt x="168" y="157"/>
                    <a:pt x="172" y="159"/>
                  </a:cubicBezTo>
                  <a:lnTo>
                    <a:pt x="171" y="161"/>
                  </a:lnTo>
                  <a:lnTo>
                    <a:pt x="165" y="166"/>
                  </a:lnTo>
                  <a:lnTo>
                    <a:pt x="166" y="167"/>
                  </a:lnTo>
                  <a:cubicBezTo>
                    <a:pt x="165" y="169"/>
                    <a:pt x="162" y="168"/>
                    <a:pt x="164" y="170"/>
                  </a:cubicBezTo>
                  <a:lnTo>
                    <a:pt x="166" y="170"/>
                  </a:lnTo>
                  <a:lnTo>
                    <a:pt x="166" y="169"/>
                  </a:lnTo>
                  <a:cubicBezTo>
                    <a:pt x="170" y="168"/>
                    <a:pt x="172" y="167"/>
                    <a:pt x="175" y="164"/>
                  </a:cubicBezTo>
                  <a:cubicBezTo>
                    <a:pt x="176" y="161"/>
                    <a:pt x="179" y="157"/>
                    <a:pt x="183" y="155"/>
                  </a:cubicBezTo>
                  <a:cubicBezTo>
                    <a:pt x="183" y="154"/>
                    <a:pt x="185" y="155"/>
                    <a:pt x="185" y="154"/>
                  </a:cubicBezTo>
                  <a:cubicBezTo>
                    <a:pt x="189" y="152"/>
                    <a:pt x="194" y="151"/>
                    <a:pt x="198" y="150"/>
                  </a:cubicBezTo>
                  <a:cubicBezTo>
                    <a:pt x="200" y="151"/>
                    <a:pt x="203" y="149"/>
                    <a:pt x="205" y="150"/>
                  </a:cubicBezTo>
                  <a:cubicBezTo>
                    <a:pt x="208" y="151"/>
                    <a:pt x="211" y="152"/>
                    <a:pt x="214" y="154"/>
                  </a:cubicBezTo>
                  <a:cubicBezTo>
                    <a:pt x="221" y="165"/>
                    <a:pt x="215" y="180"/>
                    <a:pt x="209" y="191"/>
                  </a:cubicBezTo>
                  <a:cubicBezTo>
                    <a:pt x="201" y="204"/>
                    <a:pt x="188" y="213"/>
                    <a:pt x="174" y="217"/>
                  </a:cubicBezTo>
                  <a:cubicBezTo>
                    <a:pt x="169" y="216"/>
                    <a:pt x="163" y="217"/>
                    <a:pt x="160" y="212"/>
                  </a:cubicBezTo>
                  <a:cubicBezTo>
                    <a:pt x="159" y="207"/>
                    <a:pt x="159" y="204"/>
                    <a:pt x="157" y="200"/>
                  </a:cubicBezTo>
                  <a:cubicBezTo>
                    <a:pt x="155" y="200"/>
                    <a:pt x="155" y="204"/>
                    <a:pt x="155" y="205"/>
                  </a:cubicBezTo>
                  <a:cubicBezTo>
                    <a:pt x="155" y="205"/>
                    <a:pt x="154" y="206"/>
                    <a:pt x="154" y="206"/>
                  </a:cubicBezTo>
                  <a:cubicBezTo>
                    <a:pt x="154" y="205"/>
                    <a:pt x="153" y="206"/>
                    <a:pt x="152" y="206"/>
                  </a:cubicBezTo>
                  <a:cubicBezTo>
                    <a:pt x="151" y="211"/>
                    <a:pt x="154" y="215"/>
                    <a:pt x="151" y="219"/>
                  </a:cubicBezTo>
                  <a:lnTo>
                    <a:pt x="152" y="220"/>
                  </a:lnTo>
                  <a:cubicBezTo>
                    <a:pt x="150" y="221"/>
                    <a:pt x="151" y="223"/>
                    <a:pt x="151" y="224"/>
                  </a:cubicBezTo>
                  <a:cubicBezTo>
                    <a:pt x="152" y="224"/>
                    <a:pt x="151" y="224"/>
                    <a:pt x="151" y="223"/>
                  </a:cubicBezTo>
                  <a:cubicBezTo>
                    <a:pt x="150" y="225"/>
                    <a:pt x="150" y="225"/>
                    <a:pt x="150" y="227"/>
                  </a:cubicBezTo>
                  <a:cubicBezTo>
                    <a:pt x="150" y="227"/>
                    <a:pt x="150" y="229"/>
                    <a:pt x="149" y="230"/>
                  </a:cubicBezTo>
                  <a:cubicBezTo>
                    <a:pt x="148" y="234"/>
                    <a:pt x="143" y="237"/>
                    <a:pt x="143" y="242"/>
                  </a:cubicBezTo>
                  <a:cubicBezTo>
                    <a:pt x="148" y="242"/>
                    <a:pt x="152" y="236"/>
                    <a:pt x="154" y="231"/>
                  </a:cubicBezTo>
                  <a:cubicBezTo>
                    <a:pt x="155" y="226"/>
                    <a:pt x="158" y="222"/>
                    <a:pt x="157" y="217"/>
                  </a:cubicBezTo>
                  <a:cubicBezTo>
                    <a:pt x="160" y="222"/>
                    <a:pt x="165" y="220"/>
                    <a:pt x="169" y="223"/>
                  </a:cubicBezTo>
                  <a:cubicBezTo>
                    <a:pt x="171" y="224"/>
                    <a:pt x="174" y="223"/>
                    <a:pt x="176" y="223"/>
                  </a:cubicBezTo>
                  <a:cubicBezTo>
                    <a:pt x="177" y="221"/>
                    <a:pt x="179" y="222"/>
                    <a:pt x="180" y="222"/>
                  </a:cubicBezTo>
                  <a:cubicBezTo>
                    <a:pt x="183" y="220"/>
                    <a:pt x="186" y="219"/>
                    <a:pt x="189" y="218"/>
                  </a:cubicBezTo>
                  <a:cubicBezTo>
                    <a:pt x="192" y="215"/>
                    <a:pt x="195" y="214"/>
                    <a:pt x="199" y="211"/>
                  </a:cubicBezTo>
                  <a:lnTo>
                    <a:pt x="200" y="211"/>
                  </a:lnTo>
                  <a:lnTo>
                    <a:pt x="204" y="207"/>
                  </a:lnTo>
                  <a:lnTo>
                    <a:pt x="212" y="198"/>
                  </a:lnTo>
                  <a:cubicBezTo>
                    <a:pt x="212" y="201"/>
                    <a:pt x="214" y="204"/>
                    <a:pt x="217" y="205"/>
                  </a:cubicBezTo>
                  <a:cubicBezTo>
                    <a:pt x="219" y="203"/>
                    <a:pt x="216" y="202"/>
                    <a:pt x="216" y="200"/>
                  </a:cubicBezTo>
                  <a:cubicBezTo>
                    <a:pt x="216" y="197"/>
                    <a:pt x="214" y="193"/>
                    <a:pt x="217" y="190"/>
                  </a:cubicBezTo>
                  <a:cubicBezTo>
                    <a:pt x="217" y="192"/>
                    <a:pt x="218" y="195"/>
                    <a:pt x="221" y="196"/>
                  </a:cubicBezTo>
                  <a:cubicBezTo>
                    <a:pt x="222" y="193"/>
                    <a:pt x="220" y="190"/>
                    <a:pt x="220" y="187"/>
                  </a:cubicBezTo>
                  <a:cubicBezTo>
                    <a:pt x="220" y="186"/>
                    <a:pt x="219" y="186"/>
                    <a:pt x="219" y="186"/>
                  </a:cubicBezTo>
                  <a:cubicBezTo>
                    <a:pt x="223" y="177"/>
                    <a:pt x="226" y="163"/>
                    <a:pt x="221" y="153"/>
                  </a:cubicBezTo>
                  <a:cubicBezTo>
                    <a:pt x="217" y="148"/>
                    <a:pt x="210" y="145"/>
                    <a:pt x="204" y="145"/>
                  </a:cubicBezTo>
                  <a:cubicBezTo>
                    <a:pt x="194" y="145"/>
                    <a:pt x="186" y="147"/>
                    <a:pt x="178" y="153"/>
                  </a:cubicBezTo>
                  <a:cubicBezTo>
                    <a:pt x="177" y="152"/>
                    <a:pt x="175" y="152"/>
                    <a:pt x="173" y="151"/>
                  </a:cubicBezTo>
                  <a:cubicBezTo>
                    <a:pt x="171" y="152"/>
                    <a:pt x="168" y="150"/>
                    <a:pt x="165" y="150"/>
                  </a:cubicBezTo>
                  <a:cubicBezTo>
                    <a:pt x="164" y="149"/>
                    <a:pt x="162" y="151"/>
                    <a:pt x="161" y="148"/>
                  </a:cubicBezTo>
                  <a:cubicBezTo>
                    <a:pt x="158" y="150"/>
                    <a:pt x="155" y="148"/>
                    <a:pt x="152" y="148"/>
                  </a:cubicBezTo>
                  <a:cubicBezTo>
                    <a:pt x="145" y="146"/>
                    <a:pt x="135" y="144"/>
                    <a:pt x="128" y="142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5" y="143"/>
                    <a:pt x="123" y="141"/>
                    <a:pt x="122" y="141"/>
                  </a:cubicBezTo>
                  <a:cubicBezTo>
                    <a:pt x="122" y="141"/>
                    <a:pt x="118" y="141"/>
                    <a:pt x="117" y="140"/>
                  </a:cubicBezTo>
                  <a:cubicBezTo>
                    <a:pt x="110" y="139"/>
                    <a:pt x="103" y="140"/>
                    <a:pt x="97" y="136"/>
                  </a:cubicBezTo>
                  <a:cubicBezTo>
                    <a:pt x="96" y="137"/>
                    <a:pt x="96" y="136"/>
                    <a:pt x="95" y="137"/>
                  </a:cubicBezTo>
                  <a:cubicBezTo>
                    <a:pt x="94" y="126"/>
                    <a:pt x="94" y="111"/>
                    <a:pt x="84" y="104"/>
                  </a:cubicBezTo>
                  <a:cubicBezTo>
                    <a:pt x="81" y="103"/>
                    <a:pt x="80" y="103"/>
                    <a:pt x="77" y="103"/>
                  </a:cubicBezTo>
                  <a:cubicBezTo>
                    <a:pt x="71" y="109"/>
                    <a:pt x="70" y="119"/>
                    <a:pt x="69" y="128"/>
                  </a:cubicBezTo>
                  <a:cubicBezTo>
                    <a:pt x="67" y="124"/>
                    <a:pt x="63" y="122"/>
                    <a:pt x="62" y="117"/>
                  </a:cubicBezTo>
                  <a:cubicBezTo>
                    <a:pt x="66" y="99"/>
                    <a:pt x="79" y="87"/>
                    <a:pt x="85" y="70"/>
                  </a:cubicBezTo>
                  <a:cubicBezTo>
                    <a:pt x="86" y="70"/>
                    <a:pt x="87" y="69"/>
                    <a:pt x="86" y="68"/>
                  </a:cubicBezTo>
                  <a:lnTo>
                    <a:pt x="87" y="69"/>
                  </a:lnTo>
                  <a:cubicBezTo>
                    <a:pt x="95" y="46"/>
                    <a:pt x="116" y="26"/>
                    <a:pt x="140" y="17"/>
                  </a:cubicBezTo>
                  <a:cubicBezTo>
                    <a:pt x="173" y="8"/>
                    <a:pt x="216" y="0"/>
                    <a:pt x="247" y="26"/>
                  </a:cubicBezTo>
                  <a:close/>
                </a:path>
              </a:pathLst>
            </a:custGeom>
            <a:solidFill>
              <a:srgbClr val="FDC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93" name="Freeform 374">
              <a:extLst>
                <a:ext uri="{FF2B5EF4-FFF2-40B4-BE49-F238E27FC236}">
                  <a16:creationId xmlns:a16="http://schemas.microsoft.com/office/drawing/2014/main" id="{18DE5C6F-8C88-9237-8DDB-AE9D6E5B0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1" y="2598"/>
              <a:ext cx="61" cy="124"/>
            </a:xfrm>
            <a:custGeom>
              <a:avLst/>
              <a:gdLst>
                <a:gd name="T0" fmla="*/ 360 w 22"/>
                <a:gd name="T1" fmla="*/ 251 h 45"/>
                <a:gd name="T2" fmla="*/ 360 w 22"/>
                <a:gd name="T3" fmla="*/ 645 h 45"/>
                <a:gd name="T4" fmla="*/ 322 w 22"/>
                <a:gd name="T5" fmla="*/ 882 h 45"/>
                <a:gd name="T6" fmla="*/ 299 w 22"/>
                <a:gd name="T7" fmla="*/ 918 h 45"/>
                <a:gd name="T8" fmla="*/ 238 w 22"/>
                <a:gd name="T9" fmla="*/ 918 h 45"/>
                <a:gd name="T10" fmla="*/ 238 w 22"/>
                <a:gd name="T11" fmla="*/ 918 h 45"/>
                <a:gd name="T12" fmla="*/ 238 w 22"/>
                <a:gd name="T13" fmla="*/ 918 h 45"/>
                <a:gd name="T14" fmla="*/ 216 w 22"/>
                <a:gd name="T15" fmla="*/ 882 h 45"/>
                <a:gd name="T16" fmla="*/ 216 w 22"/>
                <a:gd name="T17" fmla="*/ 882 h 45"/>
                <a:gd name="T18" fmla="*/ 216 w 22"/>
                <a:gd name="T19" fmla="*/ 882 h 45"/>
                <a:gd name="T20" fmla="*/ 147 w 22"/>
                <a:gd name="T21" fmla="*/ 333 h 45"/>
                <a:gd name="T22" fmla="*/ 86 w 22"/>
                <a:gd name="T23" fmla="*/ 229 h 45"/>
                <a:gd name="T24" fmla="*/ 0 w 22"/>
                <a:gd name="T25" fmla="*/ 168 h 45"/>
                <a:gd name="T26" fmla="*/ 147 w 22"/>
                <a:gd name="T27" fmla="*/ 0 h 45"/>
                <a:gd name="T28" fmla="*/ 360 w 22"/>
                <a:gd name="T29" fmla="*/ 251 h 45"/>
                <a:gd name="T30" fmla="*/ 360 w 22"/>
                <a:gd name="T31" fmla="*/ 251 h 45"/>
                <a:gd name="T32" fmla="*/ 360 w 22"/>
                <a:gd name="T33" fmla="*/ 251 h 45"/>
                <a:gd name="T34" fmla="*/ 360 w 22"/>
                <a:gd name="T35" fmla="*/ 251 h 4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"/>
                <a:gd name="T55" fmla="*/ 0 h 45"/>
                <a:gd name="T56" fmla="*/ 22 w 22"/>
                <a:gd name="T57" fmla="*/ 45 h 4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" h="45">
                  <a:moveTo>
                    <a:pt x="17" y="12"/>
                  </a:moveTo>
                  <a:cubicBezTo>
                    <a:pt x="18" y="19"/>
                    <a:pt x="22" y="25"/>
                    <a:pt x="17" y="31"/>
                  </a:cubicBezTo>
                  <a:cubicBezTo>
                    <a:pt x="17" y="34"/>
                    <a:pt x="17" y="39"/>
                    <a:pt x="15" y="42"/>
                  </a:cubicBezTo>
                  <a:cubicBezTo>
                    <a:pt x="16" y="43"/>
                    <a:pt x="15" y="44"/>
                    <a:pt x="14" y="44"/>
                  </a:cubicBezTo>
                  <a:cubicBezTo>
                    <a:pt x="14" y="45"/>
                    <a:pt x="12" y="44"/>
                    <a:pt x="11" y="44"/>
                  </a:cubicBezTo>
                  <a:lnTo>
                    <a:pt x="10" y="42"/>
                  </a:lnTo>
                  <a:cubicBezTo>
                    <a:pt x="11" y="33"/>
                    <a:pt x="7" y="24"/>
                    <a:pt x="7" y="16"/>
                  </a:cubicBezTo>
                  <a:cubicBezTo>
                    <a:pt x="6" y="14"/>
                    <a:pt x="6" y="13"/>
                    <a:pt x="4" y="11"/>
                  </a:cubicBezTo>
                  <a:cubicBezTo>
                    <a:pt x="2" y="12"/>
                    <a:pt x="0" y="10"/>
                    <a:pt x="0" y="8"/>
                  </a:cubicBezTo>
                  <a:cubicBezTo>
                    <a:pt x="1" y="5"/>
                    <a:pt x="4" y="1"/>
                    <a:pt x="7" y="0"/>
                  </a:cubicBezTo>
                  <a:cubicBezTo>
                    <a:pt x="12" y="2"/>
                    <a:pt x="15" y="6"/>
                    <a:pt x="17" y="1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94" name="Freeform 375">
              <a:extLst>
                <a:ext uri="{FF2B5EF4-FFF2-40B4-BE49-F238E27FC236}">
                  <a16:creationId xmlns:a16="http://schemas.microsoft.com/office/drawing/2014/main" id="{5548D37D-E5B5-A57D-7CCF-241C488C2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" y="2686"/>
              <a:ext cx="45" cy="158"/>
            </a:xfrm>
            <a:custGeom>
              <a:avLst/>
              <a:gdLst>
                <a:gd name="T0" fmla="*/ 222 w 16"/>
                <a:gd name="T1" fmla="*/ 61 h 57"/>
                <a:gd name="T2" fmla="*/ 309 w 16"/>
                <a:gd name="T3" fmla="*/ 491 h 57"/>
                <a:gd name="T4" fmla="*/ 309 w 16"/>
                <a:gd name="T5" fmla="*/ 491 h 57"/>
                <a:gd name="T6" fmla="*/ 309 w 16"/>
                <a:gd name="T7" fmla="*/ 491 h 57"/>
                <a:gd name="T8" fmla="*/ 332 w 16"/>
                <a:gd name="T9" fmla="*/ 516 h 57"/>
                <a:gd name="T10" fmla="*/ 332 w 16"/>
                <a:gd name="T11" fmla="*/ 516 h 57"/>
                <a:gd name="T12" fmla="*/ 332 w 16"/>
                <a:gd name="T13" fmla="*/ 516 h 57"/>
                <a:gd name="T14" fmla="*/ 222 w 16"/>
                <a:gd name="T15" fmla="*/ 1214 h 57"/>
                <a:gd name="T16" fmla="*/ 87 w 16"/>
                <a:gd name="T17" fmla="*/ 1045 h 57"/>
                <a:gd name="T18" fmla="*/ 0 w 16"/>
                <a:gd name="T19" fmla="*/ 360 h 57"/>
                <a:gd name="T20" fmla="*/ 23 w 16"/>
                <a:gd name="T21" fmla="*/ 252 h 57"/>
                <a:gd name="T22" fmla="*/ 135 w 16"/>
                <a:gd name="T23" fmla="*/ 0 h 57"/>
                <a:gd name="T24" fmla="*/ 222 w 16"/>
                <a:gd name="T25" fmla="*/ 61 h 57"/>
                <a:gd name="T26" fmla="*/ 222 w 16"/>
                <a:gd name="T27" fmla="*/ 61 h 57"/>
                <a:gd name="T28" fmla="*/ 222 w 16"/>
                <a:gd name="T29" fmla="*/ 61 h 57"/>
                <a:gd name="T30" fmla="*/ 222 w 16"/>
                <a:gd name="T31" fmla="*/ 61 h 5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"/>
                <a:gd name="T49" fmla="*/ 0 h 57"/>
                <a:gd name="T50" fmla="*/ 16 w 16"/>
                <a:gd name="T51" fmla="*/ 57 h 5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" h="57">
                  <a:moveTo>
                    <a:pt x="10" y="3"/>
                  </a:moveTo>
                  <a:cubicBezTo>
                    <a:pt x="13" y="9"/>
                    <a:pt x="13" y="16"/>
                    <a:pt x="14" y="23"/>
                  </a:cubicBezTo>
                  <a:lnTo>
                    <a:pt x="15" y="24"/>
                  </a:lnTo>
                  <a:cubicBezTo>
                    <a:pt x="15" y="35"/>
                    <a:pt x="16" y="48"/>
                    <a:pt x="10" y="57"/>
                  </a:cubicBezTo>
                  <a:cubicBezTo>
                    <a:pt x="6" y="56"/>
                    <a:pt x="6" y="51"/>
                    <a:pt x="4" y="49"/>
                  </a:cubicBezTo>
                  <a:cubicBezTo>
                    <a:pt x="0" y="39"/>
                    <a:pt x="0" y="27"/>
                    <a:pt x="0" y="17"/>
                  </a:cubicBezTo>
                  <a:cubicBezTo>
                    <a:pt x="1" y="16"/>
                    <a:pt x="0" y="13"/>
                    <a:pt x="1" y="12"/>
                  </a:cubicBezTo>
                  <a:cubicBezTo>
                    <a:pt x="2" y="8"/>
                    <a:pt x="3" y="3"/>
                    <a:pt x="6" y="0"/>
                  </a:cubicBezTo>
                  <a:cubicBezTo>
                    <a:pt x="8" y="0"/>
                    <a:pt x="9" y="1"/>
                    <a:pt x="1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95" name="Freeform 376">
              <a:extLst>
                <a:ext uri="{FF2B5EF4-FFF2-40B4-BE49-F238E27FC236}">
                  <a16:creationId xmlns:a16="http://schemas.microsoft.com/office/drawing/2014/main" id="{6E7365C6-97F5-67A7-C839-D94A8DAE9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" y="2692"/>
              <a:ext cx="31" cy="33"/>
            </a:xfrm>
            <a:custGeom>
              <a:avLst/>
              <a:gdLst>
                <a:gd name="T0" fmla="*/ 245 w 11"/>
                <a:gd name="T1" fmla="*/ 105 h 12"/>
                <a:gd name="T2" fmla="*/ 245 w 11"/>
                <a:gd name="T3" fmla="*/ 143 h 12"/>
                <a:gd name="T4" fmla="*/ 245 w 11"/>
                <a:gd name="T5" fmla="*/ 143 h 12"/>
                <a:gd name="T6" fmla="*/ 245 w 11"/>
                <a:gd name="T7" fmla="*/ 143 h 12"/>
                <a:gd name="T8" fmla="*/ 135 w 11"/>
                <a:gd name="T9" fmla="*/ 226 h 12"/>
                <a:gd name="T10" fmla="*/ 48 w 11"/>
                <a:gd name="T11" fmla="*/ 226 h 12"/>
                <a:gd name="T12" fmla="*/ 23 w 11"/>
                <a:gd name="T13" fmla="*/ 105 h 12"/>
                <a:gd name="T14" fmla="*/ 135 w 11"/>
                <a:gd name="T15" fmla="*/ 22 h 12"/>
                <a:gd name="T16" fmla="*/ 245 w 11"/>
                <a:gd name="T17" fmla="*/ 105 h 12"/>
                <a:gd name="T18" fmla="*/ 245 w 11"/>
                <a:gd name="T19" fmla="*/ 105 h 12"/>
                <a:gd name="T20" fmla="*/ 245 w 11"/>
                <a:gd name="T21" fmla="*/ 105 h 12"/>
                <a:gd name="T22" fmla="*/ 245 w 11"/>
                <a:gd name="T23" fmla="*/ 105 h 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"/>
                <a:gd name="T37" fmla="*/ 0 h 12"/>
                <a:gd name="T38" fmla="*/ 11 w 11"/>
                <a:gd name="T39" fmla="*/ 12 h 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" h="12">
                  <a:moveTo>
                    <a:pt x="11" y="5"/>
                  </a:moveTo>
                  <a:lnTo>
                    <a:pt x="11" y="7"/>
                  </a:lnTo>
                  <a:cubicBezTo>
                    <a:pt x="9" y="8"/>
                    <a:pt x="8" y="11"/>
                    <a:pt x="6" y="11"/>
                  </a:cubicBezTo>
                  <a:cubicBezTo>
                    <a:pt x="4" y="12"/>
                    <a:pt x="3" y="12"/>
                    <a:pt x="2" y="11"/>
                  </a:cubicBezTo>
                  <a:cubicBezTo>
                    <a:pt x="0" y="10"/>
                    <a:pt x="0" y="7"/>
                    <a:pt x="1" y="5"/>
                  </a:cubicBezTo>
                  <a:cubicBezTo>
                    <a:pt x="2" y="4"/>
                    <a:pt x="4" y="1"/>
                    <a:pt x="6" y="1"/>
                  </a:cubicBezTo>
                  <a:cubicBezTo>
                    <a:pt x="9" y="0"/>
                    <a:pt x="9" y="3"/>
                    <a:pt x="11" y="5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96" name="Freeform 377">
              <a:extLst>
                <a:ext uri="{FF2B5EF4-FFF2-40B4-BE49-F238E27FC236}">
                  <a16:creationId xmlns:a16="http://schemas.microsoft.com/office/drawing/2014/main" id="{A64F4552-9244-5A28-052C-DACB038BD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9" y="2706"/>
              <a:ext cx="9" cy="8"/>
            </a:xfrm>
            <a:custGeom>
              <a:avLst/>
              <a:gdLst>
                <a:gd name="T0" fmla="*/ 81 w 3"/>
                <a:gd name="T1" fmla="*/ 56 h 3"/>
                <a:gd name="T2" fmla="*/ 54 w 3"/>
                <a:gd name="T3" fmla="*/ 56 h 3"/>
                <a:gd name="T4" fmla="*/ 54 w 3"/>
                <a:gd name="T5" fmla="*/ 0 h 3"/>
                <a:gd name="T6" fmla="*/ 54 w 3"/>
                <a:gd name="T7" fmla="*/ 0 h 3"/>
                <a:gd name="T8" fmla="*/ 54 w 3"/>
                <a:gd name="T9" fmla="*/ 0 h 3"/>
                <a:gd name="T10" fmla="*/ 81 w 3"/>
                <a:gd name="T11" fmla="*/ 0 h 3"/>
                <a:gd name="T12" fmla="*/ 81 w 3"/>
                <a:gd name="T13" fmla="*/ 56 h 3"/>
                <a:gd name="T14" fmla="*/ 81 w 3"/>
                <a:gd name="T15" fmla="*/ 56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"/>
                <a:gd name="T25" fmla="*/ 0 h 3"/>
                <a:gd name="T26" fmla="*/ 3 w 3"/>
                <a:gd name="T27" fmla="*/ 3 h 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" h="3">
                  <a:moveTo>
                    <a:pt x="3" y="3"/>
                  </a:moveTo>
                  <a:cubicBezTo>
                    <a:pt x="2" y="2"/>
                    <a:pt x="2" y="3"/>
                    <a:pt x="2" y="3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F792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97" name="Freeform 378">
              <a:extLst>
                <a:ext uri="{FF2B5EF4-FFF2-40B4-BE49-F238E27FC236}">
                  <a16:creationId xmlns:a16="http://schemas.microsoft.com/office/drawing/2014/main" id="{67398DEC-5690-F06C-D682-3796CC39A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4" y="2711"/>
              <a:ext cx="16" cy="50"/>
            </a:xfrm>
            <a:custGeom>
              <a:avLst/>
              <a:gdLst>
                <a:gd name="T0" fmla="*/ 93 w 6"/>
                <a:gd name="T1" fmla="*/ 239 h 18"/>
                <a:gd name="T2" fmla="*/ 77 w 6"/>
                <a:gd name="T3" fmla="*/ 300 h 18"/>
                <a:gd name="T4" fmla="*/ 115 w 6"/>
                <a:gd name="T5" fmla="*/ 325 h 18"/>
                <a:gd name="T6" fmla="*/ 56 w 6"/>
                <a:gd name="T7" fmla="*/ 364 h 18"/>
                <a:gd name="T8" fmla="*/ 0 w 6"/>
                <a:gd name="T9" fmla="*/ 386 h 18"/>
                <a:gd name="T10" fmla="*/ 21 w 6"/>
                <a:gd name="T11" fmla="*/ 0 h 18"/>
                <a:gd name="T12" fmla="*/ 93 w 6"/>
                <a:gd name="T13" fmla="*/ 239 h 18"/>
                <a:gd name="T14" fmla="*/ 93 w 6"/>
                <a:gd name="T15" fmla="*/ 239 h 18"/>
                <a:gd name="T16" fmla="*/ 93 w 6"/>
                <a:gd name="T17" fmla="*/ 239 h 18"/>
                <a:gd name="T18" fmla="*/ 93 w 6"/>
                <a:gd name="T19" fmla="*/ 239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5" y="11"/>
                  </a:moveTo>
                  <a:cubicBezTo>
                    <a:pt x="5" y="12"/>
                    <a:pt x="4" y="12"/>
                    <a:pt x="4" y="14"/>
                  </a:cubicBezTo>
                  <a:cubicBezTo>
                    <a:pt x="5" y="14"/>
                    <a:pt x="5" y="15"/>
                    <a:pt x="6" y="15"/>
                  </a:cubicBezTo>
                  <a:cubicBezTo>
                    <a:pt x="5" y="16"/>
                    <a:pt x="3" y="15"/>
                    <a:pt x="3" y="17"/>
                  </a:cubicBezTo>
                  <a:cubicBezTo>
                    <a:pt x="2" y="16"/>
                    <a:pt x="1" y="18"/>
                    <a:pt x="0" y="18"/>
                  </a:cubicBezTo>
                  <a:cubicBezTo>
                    <a:pt x="0" y="12"/>
                    <a:pt x="0" y="6"/>
                    <a:pt x="1" y="0"/>
                  </a:cubicBezTo>
                  <a:cubicBezTo>
                    <a:pt x="4" y="3"/>
                    <a:pt x="5" y="7"/>
                    <a:pt x="5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98" name="Freeform 379">
              <a:extLst>
                <a:ext uri="{FF2B5EF4-FFF2-40B4-BE49-F238E27FC236}">
                  <a16:creationId xmlns:a16="http://schemas.microsoft.com/office/drawing/2014/main" id="{F0E7C323-DB1C-BE90-A3C2-D6A4B344A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1" y="2747"/>
              <a:ext cx="31" cy="33"/>
            </a:xfrm>
            <a:custGeom>
              <a:avLst/>
              <a:gdLst>
                <a:gd name="T0" fmla="*/ 245 w 11"/>
                <a:gd name="T1" fmla="*/ 61 h 12"/>
                <a:gd name="T2" fmla="*/ 183 w 11"/>
                <a:gd name="T3" fmla="*/ 212 h 12"/>
                <a:gd name="T4" fmla="*/ 48 w 11"/>
                <a:gd name="T5" fmla="*/ 212 h 12"/>
                <a:gd name="T6" fmla="*/ 48 w 11"/>
                <a:gd name="T7" fmla="*/ 82 h 12"/>
                <a:gd name="T8" fmla="*/ 110 w 11"/>
                <a:gd name="T9" fmla="*/ 0 h 12"/>
                <a:gd name="T10" fmla="*/ 245 w 11"/>
                <a:gd name="T11" fmla="*/ 61 h 12"/>
                <a:gd name="T12" fmla="*/ 245 w 11"/>
                <a:gd name="T13" fmla="*/ 61 h 12"/>
                <a:gd name="T14" fmla="*/ 245 w 11"/>
                <a:gd name="T15" fmla="*/ 61 h 12"/>
                <a:gd name="T16" fmla="*/ 245 w 11"/>
                <a:gd name="T17" fmla="*/ 61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2"/>
                <a:gd name="T29" fmla="*/ 11 w 11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2">
                  <a:moveTo>
                    <a:pt x="11" y="3"/>
                  </a:moveTo>
                  <a:cubicBezTo>
                    <a:pt x="11" y="5"/>
                    <a:pt x="10" y="8"/>
                    <a:pt x="8" y="10"/>
                  </a:cubicBezTo>
                  <a:cubicBezTo>
                    <a:pt x="6" y="11"/>
                    <a:pt x="4" y="12"/>
                    <a:pt x="2" y="10"/>
                  </a:cubicBezTo>
                  <a:cubicBezTo>
                    <a:pt x="0" y="9"/>
                    <a:pt x="1" y="6"/>
                    <a:pt x="2" y="4"/>
                  </a:cubicBezTo>
                  <a:cubicBezTo>
                    <a:pt x="3" y="2"/>
                    <a:pt x="3" y="1"/>
                    <a:pt x="5" y="0"/>
                  </a:cubicBezTo>
                  <a:cubicBezTo>
                    <a:pt x="7" y="0"/>
                    <a:pt x="11" y="0"/>
                    <a:pt x="11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299" name="Freeform 380">
              <a:extLst>
                <a:ext uri="{FF2B5EF4-FFF2-40B4-BE49-F238E27FC236}">
                  <a16:creationId xmlns:a16="http://schemas.microsoft.com/office/drawing/2014/main" id="{EA6751BB-F32F-24D0-C59B-CC8F312E5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" y="2758"/>
              <a:ext cx="11" cy="9"/>
            </a:xfrm>
            <a:custGeom>
              <a:avLst/>
              <a:gdLst>
                <a:gd name="T0" fmla="*/ 44 w 4"/>
                <a:gd name="T1" fmla="*/ 81 h 3"/>
                <a:gd name="T2" fmla="*/ 44 w 4"/>
                <a:gd name="T3" fmla="*/ 27 h 3"/>
                <a:gd name="T4" fmla="*/ 44 w 4"/>
                <a:gd name="T5" fmla="*/ 27 h 3"/>
                <a:gd name="T6" fmla="*/ 44 w 4"/>
                <a:gd name="T7" fmla="*/ 27 h 3"/>
                <a:gd name="T8" fmla="*/ 82 w 4"/>
                <a:gd name="T9" fmla="*/ 0 h 3"/>
                <a:gd name="T10" fmla="*/ 82 w 4"/>
                <a:gd name="T11" fmla="*/ 0 h 3"/>
                <a:gd name="T12" fmla="*/ 82 w 4"/>
                <a:gd name="T13" fmla="*/ 0 h 3"/>
                <a:gd name="T14" fmla="*/ 44 w 4"/>
                <a:gd name="T15" fmla="*/ 81 h 3"/>
                <a:gd name="T16" fmla="*/ 44 w 4"/>
                <a:gd name="T17" fmla="*/ 81 h 3"/>
                <a:gd name="T18" fmla="*/ 44 w 4"/>
                <a:gd name="T19" fmla="*/ 81 h 3"/>
                <a:gd name="T20" fmla="*/ 44 w 4"/>
                <a:gd name="T21" fmla="*/ 81 h 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"/>
                <a:gd name="T34" fmla="*/ 0 h 3"/>
                <a:gd name="T35" fmla="*/ 4 w 4"/>
                <a:gd name="T36" fmla="*/ 3 h 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" h="3">
                  <a:moveTo>
                    <a:pt x="2" y="3"/>
                  </a:moveTo>
                  <a:cubicBezTo>
                    <a:pt x="0" y="3"/>
                    <a:pt x="2" y="1"/>
                    <a:pt x="2" y="1"/>
                  </a:cubicBezTo>
                  <a:lnTo>
                    <a:pt x="4" y="0"/>
                  </a:lnTo>
                  <a:cubicBezTo>
                    <a:pt x="4" y="1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F792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00" name="Freeform 381">
              <a:extLst>
                <a:ext uri="{FF2B5EF4-FFF2-40B4-BE49-F238E27FC236}">
                  <a16:creationId xmlns:a16="http://schemas.microsoft.com/office/drawing/2014/main" id="{80812669-2E0F-07E7-2F4D-FA8A83FEB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" y="2761"/>
              <a:ext cx="13" cy="17"/>
            </a:xfrm>
            <a:custGeom>
              <a:avLst/>
              <a:gdLst>
                <a:gd name="T0" fmla="*/ 88 w 5"/>
                <a:gd name="T1" fmla="*/ 113 h 6"/>
                <a:gd name="T2" fmla="*/ 21 w 5"/>
                <a:gd name="T3" fmla="*/ 113 h 6"/>
                <a:gd name="T4" fmla="*/ 0 w 5"/>
                <a:gd name="T5" fmla="*/ 48 h 6"/>
                <a:gd name="T6" fmla="*/ 68 w 5"/>
                <a:gd name="T7" fmla="*/ 48 h 6"/>
                <a:gd name="T8" fmla="*/ 88 w 5"/>
                <a:gd name="T9" fmla="*/ 113 h 6"/>
                <a:gd name="T10" fmla="*/ 88 w 5"/>
                <a:gd name="T11" fmla="*/ 113 h 6"/>
                <a:gd name="T12" fmla="*/ 88 w 5"/>
                <a:gd name="T13" fmla="*/ 113 h 6"/>
                <a:gd name="T14" fmla="*/ 88 w 5"/>
                <a:gd name="T15" fmla="*/ 113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"/>
                <a:gd name="T25" fmla="*/ 0 h 6"/>
                <a:gd name="T26" fmla="*/ 5 w 5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" h="6">
                  <a:moveTo>
                    <a:pt x="5" y="5"/>
                  </a:moveTo>
                  <a:cubicBezTo>
                    <a:pt x="3" y="6"/>
                    <a:pt x="3" y="6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2" y="0"/>
                    <a:pt x="4" y="2"/>
                  </a:cubicBezTo>
                  <a:cubicBezTo>
                    <a:pt x="4" y="3"/>
                    <a:pt x="5" y="4"/>
                    <a:pt x="5" y="5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01" name="Freeform 382">
              <a:extLst>
                <a:ext uri="{FF2B5EF4-FFF2-40B4-BE49-F238E27FC236}">
                  <a16:creationId xmlns:a16="http://schemas.microsoft.com/office/drawing/2014/main" id="{236B98C4-DFFB-4A4E-5317-012985DB7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3" y="2791"/>
              <a:ext cx="6" cy="6"/>
            </a:xfrm>
            <a:custGeom>
              <a:avLst/>
              <a:gdLst>
                <a:gd name="T0" fmla="*/ 54 w 2"/>
                <a:gd name="T1" fmla="*/ 54 h 2"/>
                <a:gd name="T2" fmla="*/ 0 w 2"/>
                <a:gd name="T3" fmla="*/ 54 h 2"/>
                <a:gd name="T4" fmla="*/ 0 w 2"/>
                <a:gd name="T5" fmla="*/ 54 h 2"/>
                <a:gd name="T6" fmla="*/ 0 w 2"/>
                <a:gd name="T7" fmla="*/ 54 h 2"/>
                <a:gd name="T8" fmla="*/ 27 w 2"/>
                <a:gd name="T9" fmla="*/ 0 h 2"/>
                <a:gd name="T10" fmla="*/ 54 w 2"/>
                <a:gd name="T11" fmla="*/ 54 h 2"/>
                <a:gd name="T12" fmla="*/ 54 w 2"/>
                <a:gd name="T13" fmla="*/ 54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2"/>
                <a:gd name="T23" fmla="*/ 2 w 2"/>
                <a:gd name="T24" fmla="*/ 2 h 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2">
                  <a:moveTo>
                    <a:pt x="2" y="2"/>
                  </a:moveTo>
                  <a:cubicBezTo>
                    <a:pt x="2" y="2"/>
                    <a:pt x="1" y="2"/>
                    <a:pt x="0" y="2"/>
                  </a:cubicBezTo>
                  <a:lnTo>
                    <a:pt x="1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02" name="Freeform 383">
              <a:extLst>
                <a:ext uri="{FF2B5EF4-FFF2-40B4-BE49-F238E27FC236}">
                  <a16:creationId xmlns:a16="http://schemas.microsoft.com/office/drawing/2014/main" id="{98765D22-2A11-E2E6-8831-16EBE582F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3" y="2822"/>
              <a:ext cx="72" cy="89"/>
            </a:xfrm>
            <a:custGeom>
              <a:avLst/>
              <a:gdLst>
                <a:gd name="T0" fmla="*/ 507 w 26"/>
                <a:gd name="T1" fmla="*/ 170 h 32"/>
                <a:gd name="T2" fmla="*/ 507 w 26"/>
                <a:gd name="T3" fmla="*/ 517 h 32"/>
                <a:gd name="T4" fmla="*/ 216 w 26"/>
                <a:gd name="T5" fmla="*/ 642 h 32"/>
                <a:gd name="T6" fmla="*/ 191 w 26"/>
                <a:gd name="T7" fmla="*/ 626 h 32"/>
                <a:gd name="T8" fmla="*/ 130 w 26"/>
                <a:gd name="T9" fmla="*/ 581 h 32"/>
                <a:gd name="T10" fmla="*/ 47 w 26"/>
                <a:gd name="T11" fmla="*/ 473 h 32"/>
                <a:gd name="T12" fmla="*/ 147 w 26"/>
                <a:gd name="T13" fmla="*/ 131 h 32"/>
                <a:gd name="T14" fmla="*/ 421 w 26"/>
                <a:gd name="T15" fmla="*/ 86 h 32"/>
                <a:gd name="T16" fmla="*/ 421 w 26"/>
                <a:gd name="T17" fmla="*/ 86 h 32"/>
                <a:gd name="T18" fmla="*/ 421 w 26"/>
                <a:gd name="T19" fmla="*/ 86 h 32"/>
                <a:gd name="T20" fmla="*/ 507 w 26"/>
                <a:gd name="T21" fmla="*/ 170 h 32"/>
                <a:gd name="T22" fmla="*/ 507 w 26"/>
                <a:gd name="T23" fmla="*/ 170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6"/>
                <a:gd name="T37" fmla="*/ 0 h 32"/>
                <a:gd name="T38" fmla="*/ 26 w 26"/>
                <a:gd name="T39" fmla="*/ 32 h 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6" h="32">
                  <a:moveTo>
                    <a:pt x="24" y="8"/>
                  </a:moveTo>
                  <a:cubicBezTo>
                    <a:pt x="26" y="13"/>
                    <a:pt x="26" y="19"/>
                    <a:pt x="24" y="24"/>
                  </a:cubicBezTo>
                  <a:cubicBezTo>
                    <a:pt x="20" y="27"/>
                    <a:pt x="16" y="32"/>
                    <a:pt x="10" y="30"/>
                  </a:cubicBezTo>
                  <a:cubicBezTo>
                    <a:pt x="10" y="30"/>
                    <a:pt x="10" y="29"/>
                    <a:pt x="9" y="29"/>
                  </a:cubicBezTo>
                  <a:cubicBezTo>
                    <a:pt x="9" y="29"/>
                    <a:pt x="6" y="28"/>
                    <a:pt x="6" y="27"/>
                  </a:cubicBezTo>
                  <a:cubicBezTo>
                    <a:pt x="4" y="26"/>
                    <a:pt x="4" y="23"/>
                    <a:pt x="2" y="22"/>
                  </a:cubicBezTo>
                  <a:cubicBezTo>
                    <a:pt x="0" y="16"/>
                    <a:pt x="4" y="11"/>
                    <a:pt x="7" y="6"/>
                  </a:cubicBezTo>
                  <a:cubicBezTo>
                    <a:pt x="11" y="3"/>
                    <a:pt x="15" y="0"/>
                    <a:pt x="20" y="4"/>
                  </a:cubicBezTo>
                  <a:lnTo>
                    <a:pt x="24" y="8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03" name="Freeform 384">
              <a:extLst>
                <a:ext uri="{FF2B5EF4-FFF2-40B4-BE49-F238E27FC236}">
                  <a16:creationId xmlns:a16="http://schemas.microsoft.com/office/drawing/2014/main" id="{B7808EFA-A205-E4FE-6246-8200D859A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2830"/>
              <a:ext cx="119" cy="119"/>
            </a:xfrm>
            <a:custGeom>
              <a:avLst/>
              <a:gdLst>
                <a:gd name="T0" fmla="*/ 866 w 43"/>
                <a:gd name="T1" fmla="*/ 360 h 43"/>
                <a:gd name="T2" fmla="*/ 850 w 43"/>
                <a:gd name="T3" fmla="*/ 468 h 43"/>
                <a:gd name="T4" fmla="*/ 850 w 43"/>
                <a:gd name="T5" fmla="*/ 468 h 43"/>
                <a:gd name="T6" fmla="*/ 850 w 43"/>
                <a:gd name="T7" fmla="*/ 468 h 43"/>
                <a:gd name="T8" fmla="*/ 866 w 43"/>
                <a:gd name="T9" fmla="*/ 490 h 43"/>
                <a:gd name="T10" fmla="*/ 866 w 43"/>
                <a:gd name="T11" fmla="*/ 490 h 43"/>
                <a:gd name="T12" fmla="*/ 866 w 43"/>
                <a:gd name="T13" fmla="*/ 490 h 43"/>
                <a:gd name="T14" fmla="*/ 407 w 43"/>
                <a:gd name="T15" fmla="*/ 888 h 43"/>
                <a:gd name="T16" fmla="*/ 213 w 43"/>
                <a:gd name="T17" fmla="*/ 827 h 43"/>
                <a:gd name="T18" fmla="*/ 659 w 43"/>
                <a:gd name="T19" fmla="*/ 589 h 43"/>
                <a:gd name="T20" fmla="*/ 742 w 43"/>
                <a:gd name="T21" fmla="*/ 252 h 43"/>
                <a:gd name="T22" fmla="*/ 742 w 43"/>
                <a:gd name="T23" fmla="*/ 252 h 43"/>
                <a:gd name="T24" fmla="*/ 742 w 43"/>
                <a:gd name="T25" fmla="*/ 252 h 43"/>
                <a:gd name="T26" fmla="*/ 681 w 43"/>
                <a:gd name="T27" fmla="*/ 130 h 43"/>
                <a:gd name="T28" fmla="*/ 681 w 43"/>
                <a:gd name="T29" fmla="*/ 130 h 43"/>
                <a:gd name="T30" fmla="*/ 681 w 43"/>
                <a:gd name="T31" fmla="*/ 130 h 43"/>
                <a:gd name="T32" fmla="*/ 468 w 43"/>
                <a:gd name="T33" fmla="*/ 191 h 43"/>
                <a:gd name="T34" fmla="*/ 468 w 43"/>
                <a:gd name="T35" fmla="*/ 191 h 43"/>
                <a:gd name="T36" fmla="*/ 468 w 43"/>
                <a:gd name="T37" fmla="*/ 191 h 43"/>
                <a:gd name="T38" fmla="*/ 468 w 43"/>
                <a:gd name="T39" fmla="*/ 191 h 43"/>
                <a:gd name="T40" fmla="*/ 468 w 43"/>
                <a:gd name="T41" fmla="*/ 191 h 43"/>
                <a:gd name="T42" fmla="*/ 468 w 43"/>
                <a:gd name="T43" fmla="*/ 191 h 43"/>
                <a:gd name="T44" fmla="*/ 446 w 43"/>
                <a:gd name="T45" fmla="*/ 230 h 43"/>
                <a:gd name="T46" fmla="*/ 506 w 43"/>
                <a:gd name="T47" fmla="*/ 230 h 43"/>
                <a:gd name="T48" fmla="*/ 576 w 43"/>
                <a:gd name="T49" fmla="*/ 576 h 43"/>
                <a:gd name="T50" fmla="*/ 321 w 43"/>
                <a:gd name="T51" fmla="*/ 742 h 43"/>
                <a:gd name="T52" fmla="*/ 169 w 43"/>
                <a:gd name="T53" fmla="*/ 742 h 43"/>
                <a:gd name="T54" fmla="*/ 61 w 43"/>
                <a:gd name="T55" fmla="*/ 767 h 43"/>
                <a:gd name="T56" fmla="*/ 0 w 43"/>
                <a:gd name="T57" fmla="*/ 659 h 43"/>
                <a:gd name="T58" fmla="*/ 169 w 43"/>
                <a:gd name="T59" fmla="*/ 659 h 43"/>
                <a:gd name="T60" fmla="*/ 360 w 43"/>
                <a:gd name="T61" fmla="*/ 490 h 43"/>
                <a:gd name="T62" fmla="*/ 506 w 43"/>
                <a:gd name="T63" fmla="*/ 61 h 43"/>
                <a:gd name="T64" fmla="*/ 767 w 43"/>
                <a:gd name="T65" fmla="*/ 47 h 43"/>
                <a:gd name="T66" fmla="*/ 866 w 43"/>
                <a:gd name="T67" fmla="*/ 360 h 43"/>
                <a:gd name="T68" fmla="*/ 866 w 43"/>
                <a:gd name="T69" fmla="*/ 360 h 43"/>
                <a:gd name="T70" fmla="*/ 866 w 43"/>
                <a:gd name="T71" fmla="*/ 360 h 43"/>
                <a:gd name="T72" fmla="*/ 866 w 43"/>
                <a:gd name="T73" fmla="*/ 360 h 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"/>
                <a:gd name="T112" fmla="*/ 0 h 43"/>
                <a:gd name="T113" fmla="*/ 43 w 43"/>
                <a:gd name="T114" fmla="*/ 43 h 4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" h="43">
                  <a:moveTo>
                    <a:pt x="41" y="17"/>
                  </a:moveTo>
                  <a:cubicBezTo>
                    <a:pt x="40" y="19"/>
                    <a:pt x="43" y="21"/>
                    <a:pt x="40" y="22"/>
                  </a:cubicBezTo>
                  <a:lnTo>
                    <a:pt x="41" y="23"/>
                  </a:lnTo>
                  <a:cubicBezTo>
                    <a:pt x="37" y="31"/>
                    <a:pt x="30" y="42"/>
                    <a:pt x="19" y="42"/>
                  </a:cubicBezTo>
                  <a:cubicBezTo>
                    <a:pt x="17" y="42"/>
                    <a:pt x="11" y="43"/>
                    <a:pt x="10" y="39"/>
                  </a:cubicBezTo>
                  <a:cubicBezTo>
                    <a:pt x="18" y="38"/>
                    <a:pt x="28" y="36"/>
                    <a:pt x="31" y="28"/>
                  </a:cubicBezTo>
                  <a:cubicBezTo>
                    <a:pt x="35" y="23"/>
                    <a:pt x="36" y="17"/>
                    <a:pt x="35" y="12"/>
                  </a:cubicBezTo>
                  <a:lnTo>
                    <a:pt x="32" y="6"/>
                  </a:lnTo>
                  <a:cubicBezTo>
                    <a:pt x="28" y="5"/>
                    <a:pt x="24" y="7"/>
                    <a:pt x="22" y="9"/>
                  </a:cubicBezTo>
                  <a:cubicBezTo>
                    <a:pt x="22" y="10"/>
                    <a:pt x="21" y="10"/>
                    <a:pt x="21" y="11"/>
                  </a:cubicBezTo>
                  <a:cubicBezTo>
                    <a:pt x="22" y="12"/>
                    <a:pt x="23" y="10"/>
                    <a:pt x="24" y="11"/>
                  </a:cubicBezTo>
                  <a:cubicBezTo>
                    <a:pt x="27" y="15"/>
                    <a:pt x="26" y="22"/>
                    <a:pt x="27" y="27"/>
                  </a:cubicBezTo>
                  <a:cubicBezTo>
                    <a:pt x="26" y="33"/>
                    <a:pt x="18" y="31"/>
                    <a:pt x="15" y="35"/>
                  </a:cubicBezTo>
                  <a:cubicBezTo>
                    <a:pt x="13" y="35"/>
                    <a:pt x="10" y="36"/>
                    <a:pt x="8" y="35"/>
                  </a:cubicBezTo>
                  <a:cubicBezTo>
                    <a:pt x="7" y="35"/>
                    <a:pt x="5" y="36"/>
                    <a:pt x="3" y="36"/>
                  </a:cubicBezTo>
                  <a:cubicBezTo>
                    <a:pt x="2" y="35"/>
                    <a:pt x="0" y="34"/>
                    <a:pt x="0" y="31"/>
                  </a:cubicBezTo>
                  <a:cubicBezTo>
                    <a:pt x="2" y="29"/>
                    <a:pt x="5" y="35"/>
                    <a:pt x="8" y="31"/>
                  </a:cubicBezTo>
                  <a:cubicBezTo>
                    <a:pt x="12" y="29"/>
                    <a:pt x="15" y="26"/>
                    <a:pt x="17" y="23"/>
                  </a:cubicBezTo>
                  <a:cubicBezTo>
                    <a:pt x="19" y="16"/>
                    <a:pt x="14" y="6"/>
                    <a:pt x="24" y="3"/>
                  </a:cubicBezTo>
                  <a:cubicBezTo>
                    <a:pt x="27" y="1"/>
                    <a:pt x="32" y="0"/>
                    <a:pt x="36" y="2"/>
                  </a:cubicBezTo>
                  <a:cubicBezTo>
                    <a:pt x="39" y="7"/>
                    <a:pt x="41" y="12"/>
                    <a:pt x="41" y="17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04" name="Freeform 385">
              <a:extLst>
                <a:ext uri="{FF2B5EF4-FFF2-40B4-BE49-F238E27FC236}">
                  <a16:creationId xmlns:a16="http://schemas.microsoft.com/office/drawing/2014/main" id="{A5EC82D0-B44A-4A0C-B056-E31449808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5" y="2827"/>
              <a:ext cx="52" cy="70"/>
            </a:xfrm>
            <a:custGeom>
              <a:avLst/>
              <a:gdLst>
                <a:gd name="T0" fmla="*/ 307 w 19"/>
                <a:gd name="T1" fmla="*/ 109 h 25"/>
                <a:gd name="T2" fmla="*/ 367 w 19"/>
                <a:gd name="T3" fmla="*/ 283 h 25"/>
                <a:gd name="T4" fmla="*/ 353 w 19"/>
                <a:gd name="T5" fmla="*/ 305 h 25"/>
                <a:gd name="T6" fmla="*/ 353 w 19"/>
                <a:gd name="T7" fmla="*/ 305 h 25"/>
                <a:gd name="T8" fmla="*/ 353 w 19"/>
                <a:gd name="T9" fmla="*/ 305 h 25"/>
                <a:gd name="T10" fmla="*/ 307 w 19"/>
                <a:gd name="T11" fmla="*/ 487 h 25"/>
                <a:gd name="T12" fmla="*/ 186 w 19"/>
                <a:gd name="T13" fmla="*/ 549 h 25"/>
                <a:gd name="T14" fmla="*/ 60 w 19"/>
                <a:gd name="T15" fmla="*/ 440 h 25"/>
                <a:gd name="T16" fmla="*/ 104 w 19"/>
                <a:gd name="T17" fmla="*/ 134 h 25"/>
                <a:gd name="T18" fmla="*/ 271 w 19"/>
                <a:gd name="T19" fmla="*/ 109 h 25"/>
                <a:gd name="T20" fmla="*/ 307 w 19"/>
                <a:gd name="T21" fmla="*/ 109 h 25"/>
                <a:gd name="T22" fmla="*/ 307 w 19"/>
                <a:gd name="T23" fmla="*/ 109 h 25"/>
                <a:gd name="T24" fmla="*/ 307 w 19"/>
                <a:gd name="T25" fmla="*/ 109 h 25"/>
                <a:gd name="T26" fmla="*/ 307 w 19"/>
                <a:gd name="T27" fmla="*/ 109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"/>
                <a:gd name="T43" fmla="*/ 0 h 25"/>
                <a:gd name="T44" fmla="*/ 19 w 19"/>
                <a:gd name="T45" fmla="*/ 25 h 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" h="25">
                  <a:moveTo>
                    <a:pt x="15" y="5"/>
                  </a:moveTo>
                  <a:lnTo>
                    <a:pt x="18" y="13"/>
                  </a:lnTo>
                  <a:lnTo>
                    <a:pt x="17" y="14"/>
                  </a:lnTo>
                  <a:cubicBezTo>
                    <a:pt x="19" y="16"/>
                    <a:pt x="16" y="19"/>
                    <a:pt x="15" y="22"/>
                  </a:cubicBezTo>
                  <a:cubicBezTo>
                    <a:pt x="13" y="23"/>
                    <a:pt x="11" y="25"/>
                    <a:pt x="9" y="25"/>
                  </a:cubicBezTo>
                  <a:cubicBezTo>
                    <a:pt x="6" y="24"/>
                    <a:pt x="4" y="22"/>
                    <a:pt x="3" y="20"/>
                  </a:cubicBezTo>
                  <a:cubicBezTo>
                    <a:pt x="0" y="14"/>
                    <a:pt x="3" y="10"/>
                    <a:pt x="5" y="6"/>
                  </a:cubicBezTo>
                  <a:cubicBezTo>
                    <a:pt x="8" y="6"/>
                    <a:pt x="11" y="0"/>
                    <a:pt x="13" y="5"/>
                  </a:cubicBezTo>
                  <a:cubicBezTo>
                    <a:pt x="13" y="6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792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05" name="Freeform 386">
              <a:extLst>
                <a:ext uri="{FF2B5EF4-FFF2-40B4-BE49-F238E27FC236}">
                  <a16:creationId xmlns:a16="http://schemas.microsoft.com/office/drawing/2014/main" id="{C1C48EC4-DCA3-1759-9E9B-F1A44850B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3" y="2863"/>
              <a:ext cx="11" cy="14"/>
            </a:xfrm>
            <a:custGeom>
              <a:avLst/>
              <a:gdLst>
                <a:gd name="T0" fmla="*/ 60 w 4"/>
                <a:gd name="T1" fmla="*/ 62 h 5"/>
                <a:gd name="T2" fmla="*/ 0 w 4"/>
                <a:gd name="T3" fmla="*/ 62 h 5"/>
                <a:gd name="T4" fmla="*/ 44 w 4"/>
                <a:gd name="T5" fmla="*/ 0 h 5"/>
                <a:gd name="T6" fmla="*/ 60 w 4"/>
                <a:gd name="T7" fmla="*/ 62 h 5"/>
                <a:gd name="T8" fmla="*/ 60 w 4"/>
                <a:gd name="T9" fmla="*/ 62 h 5"/>
                <a:gd name="T10" fmla="*/ 60 w 4"/>
                <a:gd name="T11" fmla="*/ 62 h 5"/>
                <a:gd name="T12" fmla="*/ 60 w 4"/>
                <a:gd name="T13" fmla="*/ 62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5"/>
                <a:gd name="T23" fmla="*/ 4 w 4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5">
                  <a:moveTo>
                    <a:pt x="3" y="3"/>
                  </a:moveTo>
                  <a:cubicBezTo>
                    <a:pt x="2" y="5"/>
                    <a:pt x="0" y="5"/>
                    <a:pt x="0" y="3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4" y="1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06" name="Freeform 387">
              <a:extLst>
                <a:ext uri="{FF2B5EF4-FFF2-40B4-BE49-F238E27FC236}">
                  <a16:creationId xmlns:a16="http://schemas.microsoft.com/office/drawing/2014/main" id="{8F61EE6C-297F-7568-E435-9613275B5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" y="2916"/>
              <a:ext cx="25" cy="25"/>
            </a:xfrm>
            <a:custGeom>
              <a:avLst/>
              <a:gdLst>
                <a:gd name="T0" fmla="*/ 147 w 9"/>
                <a:gd name="T1" fmla="*/ 192 h 9"/>
                <a:gd name="T2" fmla="*/ 0 w 9"/>
                <a:gd name="T3" fmla="*/ 22 h 9"/>
                <a:gd name="T4" fmla="*/ 131 w 9"/>
                <a:gd name="T5" fmla="*/ 0 h 9"/>
                <a:gd name="T6" fmla="*/ 131 w 9"/>
                <a:gd name="T7" fmla="*/ 0 h 9"/>
                <a:gd name="T8" fmla="*/ 131 w 9"/>
                <a:gd name="T9" fmla="*/ 0 h 9"/>
                <a:gd name="T10" fmla="*/ 147 w 9"/>
                <a:gd name="T11" fmla="*/ 192 h 9"/>
                <a:gd name="T12" fmla="*/ 147 w 9"/>
                <a:gd name="T13" fmla="*/ 192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7" y="9"/>
                  </a:moveTo>
                  <a:cubicBezTo>
                    <a:pt x="9" y="3"/>
                    <a:pt x="2" y="4"/>
                    <a:pt x="0" y="1"/>
                  </a:cubicBezTo>
                  <a:cubicBezTo>
                    <a:pt x="3" y="0"/>
                    <a:pt x="4" y="1"/>
                    <a:pt x="6" y="0"/>
                  </a:cubicBezTo>
                  <a:lnTo>
                    <a:pt x="7" y="9"/>
                  </a:lnTo>
                  <a:close/>
                </a:path>
              </a:pathLst>
            </a:custGeom>
            <a:solidFill>
              <a:srgbClr val="FB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07" name="Freeform 388">
              <a:extLst>
                <a:ext uri="{FF2B5EF4-FFF2-40B4-BE49-F238E27FC236}">
                  <a16:creationId xmlns:a16="http://schemas.microsoft.com/office/drawing/2014/main" id="{2074D4B6-9540-E0A2-002D-504B1A113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8" y="2944"/>
              <a:ext cx="94" cy="158"/>
            </a:xfrm>
            <a:custGeom>
              <a:avLst/>
              <a:gdLst>
                <a:gd name="T0" fmla="*/ 382 w 34"/>
                <a:gd name="T1" fmla="*/ 61 h 57"/>
                <a:gd name="T2" fmla="*/ 442 w 34"/>
                <a:gd name="T3" fmla="*/ 22 h 57"/>
                <a:gd name="T4" fmla="*/ 467 w 34"/>
                <a:gd name="T5" fmla="*/ 61 h 57"/>
                <a:gd name="T6" fmla="*/ 633 w 34"/>
                <a:gd name="T7" fmla="*/ 83 h 57"/>
                <a:gd name="T8" fmla="*/ 658 w 34"/>
                <a:gd name="T9" fmla="*/ 108 h 57"/>
                <a:gd name="T10" fmla="*/ 589 w 34"/>
                <a:gd name="T11" fmla="*/ 1067 h 57"/>
                <a:gd name="T12" fmla="*/ 550 w 34"/>
                <a:gd name="T13" fmla="*/ 1023 h 57"/>
                <a:gd name="T14" fmla="*/ 528 w 34"/>
                <a:gd name="T15" fmla="*/ 1045 h 57"/>
                <a:gd name="T16" fmla="*/ 528 w 34"/>
                <a:gd name="T17" fmla="*/ 1045 h 57"/>
                <a:gd name="T18" fmla="*/ 528 w 34"/>
                <a:gd name="T19" fmla="*/ 1045 h 57"/>
                <a:gd name="T20" fmla="*/ 528 w 34"/>
                <a:gd name="T21" fmla="*/ 1023 h 57"/>
                <a:gd name="T22" fmla="*/ 528 w 34"/>
                <a:gd name="T23" fmla="*/ 1023 h 57"/>
                <a:gd name="T24" fmla="*/ 528 w 34"/>
                <a:gd name="T25" fmla="*/ 1023 h 57"/>
                <a:gd name="T26" fmla="*/ 489 w 34"/>
                <a:gd name="T27" fmla="*/ 1067 h 57"/>
                <a:gd name="T28" fmla="*/ 420 w 34"/>
                <a:gd name="T29" fmla="*/ 1067 h 57"/>
                <a:gd name="T30" fmla="*/ 420 w 34"/>
                <a:gd name="T31" fmla="*/ 1067 h 57"/>
                <a:gd name="T32" fmla="*/ 420 w 34"/>
                <a:gd name="T33" fmla="*/ 1067 h 57"/>
                <a:gd name="T34" fmla="*/ 359 w 34"/>
                <a:gd name="T35" fmla="*/ 1214 h 57"/>
                <a:gd name="T36" fmla="*/ 359 w 34"/>
                <a:gd name="T37" fmla="*/ 1214 h 57"/>
                <a:gd name="T38" fmla="*/ 359 w 34"/>
                <a:gd name="T39" fmla="*/ 1214 h 57"/>
                <a:gd name="T40" fmla="*/ 337 w 34"/>
                <a:gd name="T41" fmla="*/ 1128 h 57"/>
                <a:gd name="T42" fmla="*/ 61 w 34"/>
                <a:gd name="T43" fmla="*/ 915 h 57"/>
                <a:gd name="T44" fmla="*/ 22 w 34"/>
                <a:gd name="T45" fmla="*/ 807 h 57"/>
                <a:gd name="T46" fmla="*/ 213 w 34"/>
                <a:gd name="T47" fmla="*/ 615 h 57"/>
                <a:gd name="T48" fmla="*/ 213 w 34"/>
                <a:gd name="T49" fmla="*/ 615 h 57"/>
                <a:gd name="T50" fmla="*/ 213 w 34"/>
                <a:gd name="T51" fmla="*/ 615 h 57"/>
                <a:gd name="T52" fmla="*/ 382 w 34"/>
                <a:gd name="T53" fmla="*/ 685 h 57"/>
                <a:gd name="T54" fmla="*/ 382 w 34"/>
                <a:gd name="T55" fmla="*/ 685 h 57"/>
                <a:gd name="T56" fmla="*/ 382 w 34"/>
                <a:gd name="T57" fmla="*/ 685 h 57"/>
                <a:gd name="T58" fmla="*/ 550 w 34"/>
                <a:gd name="T59" fmla="*/ 768 h 57"/>
                <a:gd name="T60" fmla="*/ 633 w 34"/>
                <a:gd name="T61" fmla="*/ 723 h 57"/>
                <a:gd name="T62" fmla="*/ 550 w 34"/>
                <a:gd name="T63" fmla="*/ 491 h 57"/>
                <a:gd name="T64" fmla="*/ 467 w 34"/>
                <a:gd name="T65" fmla="*/ 529 h 57"/>
                <a:gd name="T66" fmla="*/ 467 w 34"/>
                <a:gd name="T67" fmla="*/ 529 h 57"/>
                <a:gd name="T68" fmla="*/ 467 w 34"/>
                <a:gd name="T69" fmla="*/ 529 h 57"/>
                <a:gd name="T70" fmla="*/ 467 w 34"/>
                <a:gd name="T71" fmla="*/ 554 h 57"/>
                <a:gd name="T72" fmla="*/ 467 w 34"/>
                <a:gd name="T73" fmla="*/ 554 h 57"/>
                <a:gd name="T74" fmla="*/ 467 w 34"/>
                <a:gd name="T75" fmla="*/ 554 h 57"/>
                <a:gd name="T76" fmla="*/ 382 w 34"/>
                <a:gd name="T77" fmla="*/ 577 h 57"/>
                <a:gd name="T78" fmla="*/ 252 w 34"/>
                <a:gd name="T79" fmla="*/ 529 h 57"/>
                <a:gd name="T80" fmla="*/ 191 w 34"/>
                <a:gd name="T81" fmla="*/ 468 h 57"/>
                <a:gd name="T82" fmla="*/ 147 w 34"/>
                <a:gd name="T83" fmla="*/ 491 h 57"/>
                <a:gd name="T84" fmla="*/ 0 w 34"/>
                <a:gd name="T85" fmla="*/ 277 h 57"/>
                <a:gd name="T86" fmla="*/ 252 w 34"/>
                <a:gd name="T87" fmla="*/ 61 h 57"/>
                <a:gd name="T88" fmla="*/ 337 w 34"/>
                <a:gd name="T89" fmla="*/ 22 h 57"/>
                <a:gd name="T90" fmla="*/ 382 w 34"/>
                <a:gd name="T91" fmla="*/ 61 h 57"/>
                <a:gd name="T92" fmla="*/ 382 w 34"/>
                <a:gd name="T93" fmla="*/ 61 h 57"/>
                <a:gd name="T94" fmla="*/ 382 w 34"/>
                <a:gd name="T95" fmla="*/ 61 h 57"/>
                <a:gd name="T96" fmla="*/ 382 w 34"/>
                <a:gd name="T97" fmla="*/ 61 h 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57"/>
                <a:gd name="T149" fmla="*/ 34 w 34"/>
                <a:gd name="T150" fmla="*/ 57 h 5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57">
                  <a:moveTo>
                    <a:pt x="18" y="3"/>
                  </a:moveTo>
                  <a:cubicBezTo>
                    <a:pt x="19" y="3"/>
                    <a:pt x="20" y="2"/>
                    <a:pt x="21" y="1"/>
                  </a:cubicBezTo>
                  <a:cubicBezTo>
                    <a:pt x="22" y="2"/>
                    <a:pt x="22" y="3"/>
                    <a:pt x="22" y="3"/>
                  </a:cubicBezTo>
                  <a:cubicBezTo>
                    <a:pt x="26" y="0"/>
                    <a:pt x="26" y="5"/>
                    <a:pt x="30" y="4"/>
                  </a:cubicBezTo>
                  <a:cubicBezTo>
                    <a:pt x="30" y="4"/>
                    <a:pt x="30" y="5"/>
                    <a:pt x="31" y="5"/>
                  </a:cubicBezTo>
                  <a:cubicBezTo>
                    <a:pt x="34" y="20"/>
                    <a:pt x="32" y="35"/>
                    <a:pt x="28" y="50"/>
                  </a:cubicBezTo>
                  <a:cubicBezTo>
                    <a:pt x="29" y="49"/>
                    <a:pt x="27" y="49"/>
                    <a:pt x="26" y="48"/>
                  </a:cubicBezTo>
                  <a:cubicBezTo>
                    <a:pt x="26" y="48"/>
                    <a:pt x="26" y="49"/>
                    <a:pt x="25" y="49"/>
                  </a:cubicBezTo>
                  <a:lnTo>
                    <a:pt x="25" y="48"/>
                  </a:lnTo>
                  <a:cubicBezTo>
                    <a:pt x="24" y="49"/>
                    <a:pt x="24" y="50"/>
                    <a:pt x="23" y="50"/>
                  </a:cubicBezTo>
                  <a:cubicBezTo>
                    <a:pt x="22" y="49"/>
                    <a:pt x="21" y="50"/>
                    <a:pt x="20" y="50"/>
                  </a:cubicBezTo>
                  <a:lnTo>
                    <a:pt x="17" y="57"/>
                  </a:lnTo>
                  <a:cubicBezTo>
                    <a:pt x="18" y="56"/>
                    <a:pt x="17" y="54"/>
                    <a:pt x="16" y="53"/>
                  </a:cubicBezTo>
                  <a:cubicBezTo>
                    <a:pt x="11" y="49"/>
                    <a:pt x="10" y="45"/>
                    <a:pt x="3" y="43"/>
                  </a:cubicBezTo>
                  <a:cubicBezTo>
                    <a:pt x="2" y="42"/>
                    <a:pt x="0" y="41"/>
                    <a:pt x="1" y="38"/>
                  </a:cubicBezTo>
                  <a:cubicBezTo>
                    <a:pt x="4" y="35"/>
                    <a:pt x="6" y="27"/>
                    <a:pt x="10" y="29"/>
                  </a:cubicBezTo>
                  <a:lnTo>
                    <a:pt x="18" y="32"/>
                  </a:lnTo>
                  <a:cubicBezTo>
                    <a:pt x="20" y="35"/>
                    <a:pt x="25" y="31"/>
                    <a:pt x="26" y="36"/>
                  </a:cubicBezTo>
                  <a:cubicBezTo>
                    <a:pt x="28" y="36"/>
                    <a:pt x="30" y="36"/>
                    <a:pt x="30" y="34"/>
                  </a:cubicBezTo>
                  <a:cubicBezTo>
                    <a:pt x="29" y="31"/>
                    <a:pt x="30" y="24"/>
                    <a:pt x="26" y="23"/>
                  </a:cubicBezTo>
                  <a:cubicBezTo>
                    <a:pt x="24" y="23"/>
                    <a:pt x="23" y="24"/>
                    <a:pt x="22" y="25"/>
                  </a:cubicBezTo>
                  <a:lnTo>
                    <a:pt x="22" y="26"/>
                  </a:lnTo>
                  <a:cubicBezTo>
                    <a:pt x="20" y="25"/>
                    <a:pt x="20" y="27"/>
                    <a:pt x="18" y="27"/>
                  </a:cubicBezTo>
                  <a:cubicBezTo>
                    <a:pt x="16" y="28"/>
                    <a:pt x="14" y="26"/>
                    <a:pt x="12" y="25"/>
                  </a:cubicBezTo>
                  <a:cubicBezTo>
                    <a:pt x="12" y="24"/>
                    <a:pt x="10" y="23"/>
                    <a:pt x="9" y="22"/>
                  </a:cubicBezTo>
                  <a:cubicBezTo>
                    <a:pt x="9" y="23"/>
                    <a:pt x="7" y="22"/>
                    <a:pt x="7" y="23"/>
                  </a:cubicBezTo>
                  <a:cubicBezTo>
                    <a:pt x="5" y="20"/>
                    <a:pt x="2" y="17"/>
                    <a:pt x="0" y="13"/>
                  </a:cubicBezTo>
                  <a:cubicBezTo>
                    <a:pt x="5" y="12"/>
                    <a:pt x="9" y="6"/>
                    <a:pt x="12" y="3"/>
                  </a:cubicBezTo>
                  <a:cubicBezTo>
                    <a:pt x="13" y="2"/>
                    <a:pt x="15" y="1"/>
                    <a:pt x="16" y="1"/>
                  </a:cubicBezTo>
                  <a:cubicBezTo>
                    <a:pt x="17" y="2"/>
                    <a:pt x="17" y="3"/>
                    <a:pt x="18" y="3"/>
                  </a:cubicBezTo>
                  <a:close/>
                </a:path>
              </a:pathLst>
            </a:custGeom>
            <a:solidFill>
              <a:srgbClr val="FBB5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08" name="Freeform 389">
              <a:extLst>
                <a:ext uri="{FF2B5EF4-FFF2-40B4-BE49-F238E27FC236}">
                  <a16:creationId xmlns:a16="http://schemas.microsoft.com/office/drawing/2014/main" id="{7BF4FF49-5D2E-81C4-B07E-EBB4B6AAE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9" y="2988"/>
              <a:ext cx="121" cy="128"/>
            </a:xfrm>
            <a:custGeom>
              <a:avLst/>
              <a:gdLst>
                <a:gd name="T0" fmla="*/ 855 w 44"/>
                <a:gd name="T1" fmla="*/ 22 h 46"/>
                <a:gd name="T2" fmla="*/ 916 w 44"/>
                <a:gd name="T3" fmla="*/ 47 h 46"/>
                <a:gd name="T4" fmla="*/ 916 w 44"/>
                <a:gd name="T5" fmla="*/ 47 h 46"/>
                <a:gd name="T6" fmla="*/ 916 w 44"/>
                <a:gd name="T7" fmla="*/ 47 h 46"/>
                <a:gd name="T8" fmla="*/ 891 w 44"/>
                <a:gd name="T9" fmla="*/ 47 h 46"/>
                <a:gd name="T10" fmla="*/ 643 w 44"/>
                <a:gd name="T11" fmla="*/ 170 h 46"/>
                <a:gd name="T12" fmla="*/ 643 w 44"/>
                <a:gd name="T13" fmla="*/ 170 h 46"/>
                <a:gd name="T14" fmla="*/ 643 w 44"/>
                <a:gd name="T15" fmla="*/ 170 h 46"/>
                <a:gd name="T16" fmla="*/ 583 w 44"/>
                <a:gd name="T17" fmla="*/ 968 h 46"/>
                <a:gd name="T18" fmla="*/ 377 w 44"/>
                <a:gd name="T19" fmla="*/ 943 h 46"/>
                <a:gd name="T20" fmla="*/ 250 w 44"/>
                <a:gd name="T21" fmla="*/ 943 h 46"/>
                <a:gd name="T22" fmla="*/ 212 w 44"/>
                <a:gd name="T23" fmla="*/ 239 h 46"/>
                <a:gd name="T24" fmla="*/ 212 w 44"/>
                <a:gd name="T25" fmla="*/ 239 h 46"/>
                <a:gd name="T26" fmla="*/ 212 w 44"/>
                <a:gd name="T27" fmla="*/ 239 h 46"/>
                <a:gd name="T28" fmla="*/ 0 w 44"/>
                <a:gd name="T29" fmla="*/ 47 h 46"/>
                <a:gd name="T30" fmla="*/ 0 w 44"/>
                <a:gd name="T31" fmla="*/ 47 h 46"/>
                <a:gd name="T32" fmla="*/ 0 w 44"/>
                <a:gd name="T33" fmla="*/ 47 h 46"/>
                <a:gd name="T34" fmla="*/ 855 w 44"/>
                <a:gd name="T35" fmla="*/ 22 h 46"/>
                <a:gd name="T36" fmla="*/ 855 w 44"/>
                <a:gd name="T37" fmla="*/ 22 h 46"/>
                <a:gd name="T38" fmla="*/ 855 w 44"/>
                <a:gd name="T39" fmla="*/ 22 h 46"/>
                <a:gd name="T40" fmla="*/ 855 w 44"/>
                <a:gd name="T41" fmla="*/ 22 h 4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46"/>
                <a:gd name="T65" fmla="*/ 44 w 44"/>
                <a:gd name="T66" fmla="*/ 46 h 4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46">
                  <a:moveTo>
                    <a:pt x="41" y="1"/>
                  </a:moveTo>
                  <a:cubicBezTo>
                    <a:pt x="42" y="3"/>
                    <a:pt x="44" y="0"/>
                    <a:pt x="44" y="2"/>
                  </a:cubicBezTo>
                  <a:lnTo>
                    <a:pt x="43" y="2"/>
                  </a:lnTo>
                  <a:lnTo>
                    <a:pt x="31" y="8"/>
                  </a:lnTo>
                  <a:cubicBezTo>
                    <a:pt x="29" y="19"/>
                    <a:pt x="28" y="33"/>
                    <a:pt x="28" y="45"/>
                  </a:cubicBezTo>
                  <a:cubicBezTo>
                    <a:pt x="24" y="46"/>
                    <a:pt x="21" y="43"/>
                    <a:pt x="18" y="44"/>
                  </a:cubicBezTo>
                  <a:cubicBezTo>
                    <a:pt x="16" y="42"/>
                    <a:pt x="13" y="44"/>
                    <a:pt x="12" y="44"/>
                  </a:cubicBezTo>
                  <a:cubicBezTo>
                    <a:pt x="12" y="33"/>
                    <a:pt x="14" y="21"/>
                    <a:pt x="10" y="11"/>
                  </a:cubicBezTo>
                  <a:lnTo>
                    <a:pt x="0" y="2"/>
                  </a:lnTo>
                  <a:cubicBezTo>
                    <a:pt x="14" y="1"/>
                    <a:pt x="27" y="2"/>
                    <a:pt x="41" y="1"/>
                  </a:cubicBezTo>
                  <a:close/>
                </a:path>
              </a:pathLst>
            </a:custGeom>
            <a:solidFill>
              <a:srgbClr val="FDCF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09" name="Freeform 390">
              <a:extLst>
                <a:ext uri="{FF2B5EF4-FFF2-40B4-BE49-F238E27FC236}">
                  <a16:creationId xmlns:a16="http://schemas.microsoft.com/office/drawing/2014/main" id="{54902E5F-686E-90D1-2699-05827CADE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" y="3107"/>
              <a:ext cx="177" cy="205"/>
            </a:xfrm>
            <a:custGeom>
              <a:avLst/>
              <a:gdLst>
                <a:gd name="T0" fmla="*/ 1162 w 64"/>
                <a:gd name="T1" fmla="*/ 130 h 74"/>
                <a:gd name="T2" fmla="*/ 1209 w 64"/>
                <a:gd name="T3" fmla="*/ 191 h 74"/>
                <a:gd name="T4" fmla="*/ 1162 w 64"/>
                <a:gd name="T5" fmla="*/ 1083 h 74"/>
                <a:gd name="T6" fmla="*/ 1139 w 64"/>
                <a:gd name="T7" fmla="*/ 1574 h 74"/>
                <a:gd name="T8" fmla="*/ 849 w 64"/>
                <a:gd name="T9" fmla="*/ 1443 h 74"/>
                <a:gd name="T10" fmla="*/ 528 w 64"/>
                <a:gd name="T11" fmla="*/ 1319 h 74"/>
                <a:gd name="T12" fmla="*/ 0 w 64"/>
                <a:gd name="T13" fmla="*/ 1405 h 74"/>
                <a:gd name="T14" fmla="*/ 1101 w 64"/>
                <a:gd name="T15" fmla="*/ 22 h 74"/>
                <a:gd name="T16" fmla="*/ 1101 w 64"/>
                <a:gd name="T17" fmla="*/ 22 h 74"/>
                <a:gd name="T18" fmla="*/ 1101 w 64"/>
                <a:gd name="T19" fmla="*/ 22 h 74"/>
                <a:gd name="T20" fmla="*/ 1126 w 64"/>
                <a:gd name="T21" fmla="*/ 0 h 74"/>
                <a:gd name="T22" fmla="*/ 1126 w 64"/>
                <a:gd name="T23" fmla="*/ 0 h 74"/>
                <a:gd name="T24" fmla="*/ 1126 w 64"/>
                <a:gd name="T25" fmla="*/ 0 h 74"/>
                <a:gd name="T26" fmla="*/ 1162 w 64"/>
                <a:gd name="T27" fmla="*/ 130 h 74"/>
                <a:gd name="T28" fmla="*/ 1162 w 64"/>
                <a:gd name="T29" fmla="*/ 130 h 74"/>
                <a:gd name="T30" fmla="*/ 1162 w 64"/>
                <a:gd name="T31" fmla="*/ 130 h 74"/>
                <a:gd name="T32" fmla="*/ 1162 w 64"/>
                <a:gd name="T33" fmla="*/ 130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74"/>
                <a:gd name="T53" fmla="*/ 64 w 64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74">
                  <a:moveTo>
                    <a:pt x="55" y="6"/>
                  </a:moveTo>
                  <a:cubicBezTo>
                    <a:pt x="56" y="6"/>
                    <a:pt x="56" y="8"/>
                    <a:pt x="57" y="9"/>
                  </a:cubicBezTo>
                  <a:cubicBezTo>
                    <a:pt x="64" y="22"/>
                    <a:pt x="58" y="36"/>
                    <a:pt x="55" y="51"/>
                  </a:cubicBezTo>
                  <a:cubicBezTo>
                    <a:pt x="54" y="59"/>
                    <a:pt x="55" y="65"/>
                    <a:pt x="54" y="74"/>
                  </a:cubicBezTo>
                  <a:cubicBezTo>
                    <a:pt x="50" y="72"/>
                    <a:pt x="45" y="70"/>
                    <a:pt x="40" y="68"/>
                  </a:cubicBezTo>
                  <a:cubicBezTo>
                    <a:pt x="34" y="66"/>
                    <a:pt x="32" y="63"/>
                    <a:pt x="25" y="62"/>
                  </a:cubicBezTo>
                  <a:cubicBezTo>
                    <a:pt x="17" y="60"/>
                    <a:pt x="7" y="62"/>
                    <a:pt x="0" y="66"/>
                  </a:cubicBezTo>
                  <a:cubicBezTo>
                    <a:pt x="18" y="46"/>
                    <a:pt x="44" y="27"/>
                    <a:pt x="52" y="1"/>
                  </a:cubicBezTo>
                  <a:lnTo>
                    <a:pt x="53" y="0"/>
                  </a:lnTo>
                  <a:cubicBezTo>
                    <a:pt x="53" y="2"/>
                    <a:pt x="55" y="3"/>
                    <a:pt x="55" y="6"/>
                  </a:cubicBezTo>
                  <a:close/>
                </a:path>
              </a:pathLst>
            </a:custGeom>
            <a:solidFill>
              <a:srgbClr val="4B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10" name="Freeform 391">
              <a:extLst>
                <a:ext uri="{FF2B5EF4-FFF2-40B4-BE49-F238E27FC236}">
                  <a16:creationId xmlns:a16="http://schemas.microsoft.com/office/drawing/2014/main" id="{1A365BFE-5A32-9A77-9A23-1CFD93FCA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" y="3127"/>
              <a:ext cx="13" cy="47"/>
            </a:xfrm>
            <a:custGeom>
              <a:avLst/>
              <a:gdLst>
                <a:gd name="T0" fmla="*/ 88 w 5"/>
                <a:gd name="T1" fmla="*/ 0 h 17"/>
                <a:gd name="T2" fmla="*/ 34 w 5"/>
                <a:gd name="T3" fmla="*/ 83 h 17"/>
                <a:gd name="T4" fmla="*/ 21 w 5"/>
                <a:gd name="T5" fmla="*/ 130 h 17"/>
                <a:gd name="T6" fmla="*/ 34 w 5"/>
                <a:gd name="T7" fmla="*/ 359 h 17"/>
                <a:gd name="T8" fmla="*/ 34 w 5"/>
                <a:gd name="T9" fmla="*/ 359 h 17"/>
                <a:gd name="T10" fmla="*/ 34 w 5"/>
                <a:gd name="T11" fmla="*/ 359 h 17"/>
                <a:gd name="T12" fmla="*/ 0 w 5"/>
                <a:gd name="T13" fmla="*/ 359 h 17"/>
                <a:gd name="T14" fmla="*/ 0 w 5"/>
                <a:gd name="T15" fmla="*/ 359 h 17"/>
                <a:gd name="T16" fmla="*/ 0 w 5"/>
                <a:gd name="T17" fmla="*/ 359 h 17"/>
                <a:gd name="T18" fmla="*/ 0 w 5"/>
                <a:gd name="T19" fmla="*/ 22 h 17"/>
                <a:gd name="T20" fmla="*/ 88 w 5"/>
                <a:gd name="T21" fmla="*/ 0 h 17"/>
                <a:gd name="T22" fmla="*/ 88 w 5"/>
                <a:gd name="T23" fmla="*/ 0 h 17"/>
                <a:gd name="T24" fmla="*/ 88 w 5"/>
                <a:gd name="T25" fmla="*/ 0 h 17"/>
                <a:gd name="T26" fmla="*/ 88 w 5"/>
                <a:gd name="T27" fmla="*/ 0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17"/>
                <a:gd name="T44" fmla="*/ 5 w 5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17">
                  <a:moveTo>
                    <a:pt x="5" y="0"/>
                  </a:moveTo>
                  <a:cubicBezTo>
                    <a:pt x="5" y="3"/>
                    <a:pt x="3" y="1"/>
                    <a:pt x="2" y="4"/>
                  </a:cubicBezTo>
                  <a:cubicBezTo>
                    <a:pt x="3" y="5"/>
                    <a:pt x="1" y="5"/>
                    <a:pt x="1" y="6"/>
                  </a:cubicBezTo>
                  <a:cubicBezTo>
                    <a:pt x="1" y="10"/>
                    <a:pt x="1" y="13"/>
                    <a:pt x="2" y="17"/>
                  </a:cubicBezTo>
                  <a:lnTo>
                    <a:pt x="0" y="17"/>
                  </a:lnTo>
                  <a:cubicBezTo>
                    <a:pt x="0" y="11"/>
                    <a:pt x="0" y="6"/>
                    <a:pt x="0" y="1"/>
                  </a:cubicBezTo>
                  <a:cubicBezTo>
                    <a:pt x="1" y="0"/>
                    <a:pt x="4" y="0"/>
                    <a:pt x="5" y="0"/>
                  </a:cubicBezTo>
                  <a:close/>
                </a:path>
              </a:pathLst>
            </a:custGeom>
            <a:solidFill>
              <a:srgbClr val="F27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11" name="Freeform 392">
              <a:extLst>
                <a:ext uri="{FF2B5EF4-FFF2-40B4-BE49-F238E27FC236}">
                  <a16:creationId xmlns:a16="http://schemas.microsoft.com/office/drawing/2014/main" id="{BD7C1ED5-5828-1111-1164-DFEA08BF5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" y="3135"/>
              <a:ext cx="97" cy="194"/>
            </a:xfrm>
            <a:custGeom>
              <a:avLst/>
              <a:gdLst>
                <a:gd name="T0" fmla="*/ 360 w 35"/>
                <a:gd name="T1" fmla="*/ 83 h 70"/>
                <a:gd name="T2" fmla="*/ 321 w 35"/>
                <a:gd name="T3" fmla="*/ 407 h 70"/>
                <a:gd name="T4" fmla="*/ 660 w 35"/>
                <a:gd name="T5" fmla="*/ 854 h 70"/>
                <a:gd name="T6" fmla="*/ 698 w 35"/>
                <a:gd name="T7" fmla="*/ 1236 h 70"/>
                <a:gd name="T8" fmla="*/ 660 w 35"/>
                <a:gd name="T9" fmla="*/ 1361 h 70"/>
                <a:gd name="T10" fmla="*/ 660 w 35"/>
                <a:gd name="T11" fmla="*/ 1427 h 70"/>
                <a:gd name="T12" fmla="*/ 407 w 35"/>
                <a:gd name="T13" fmla="*/ 1427 h 70"/>
                <a:gd name="T14" fmla="*/ 191 w 35"/>
                <a:gd name="T15" fmla="*/ 1466 h 70"/>
                <a:gd name="T16" fmla="*/ 147 w 35"/>
                <a:gd name="T17" fmla="*/ 915 h 70"/>
                <a:gd name="T18" fmla="*/ 277 w 35"/>
                <a:gd name="T19" fmla="*/ 1128 h 70"/>
                <a:gd name="T20" fmla="*/ 407 w 35"/>
                <a:gd name="T21" fmla="*/ 1106 h 70"/>
                <a:gd name="T22" fmla="*/ 277 w 35"/>
                <a:gd name="T23" fmla="*/ 1023 h 70"/>
                <a:gd name="T24" fmla="*/ 191 w 35"/>
                <a:gd name="T25" fmla="*/ 746 h 70"/>
                <a:gd name="T26" fmla="*/ 22 w 35"/>
                <a:gd name="T27" fmla="*/ 576 h 70"/>
                <a:gd name="T28" fmla="*/ 47 w 35"/>
                <a:gd name="T29" fmla="*/ 321 h 70"/>
                <a:gd name="T30" fmla="*/ 321 w 35"/>
                <a:gd name="T31" fmla="*/ 22 h 70"/>
                <a:gd name="T32" fmla="*/ 360 w 35"/>
                <a:gd name="T33" fmla="*/ 83 h 70"/>
                <a:gd name="T34" fmla="*/ 360 w 35"/>
                <a:gd name="T35" fmla="*/ 83 h 70"/>
                <a:gd name="T36" fmla="*/ 360 w 35"/>
                <a:gd name="T37" fmla="*/ 83 h 70"/>
                <a:gd name="T38" fmla="*/ 360 w 35"/>
                <a:gd name="T39" fmla="*/ 83 h 7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5"/>
                <a:gd name="T61" fmla="*/ 0 h 70"/>
                <a:gd name="T62" fmla="*/ 35 w 35"/>
                <a:gd name="T63" fmla="*/ 70 h 7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5" h="70">
                  <a:moveTo>
                    <a:pt x="17" y="4"/>
                  </a:moveTo>
                  <a:cubicBezTo>
                    <a:pt x="15" y="9"/>
                    <a:pt x="15" y="14"/>
                    <a:pt x="15" y="19"/>
                  </a:cubicBezTo>
                  <a:cubicBezTo>
                    <a:pt x="18" y="29"/>
                    <a:pt x="31" y="29"/>
                    <a:pt x="31" y="40"/>
                  </a:cubicBezTo>
                  <a:cubicBezTo>
                    <a:pt x="34" y="45"/>
                    <a:pt x="35" y="51"/>
                    <a:pt x="33" y="58"/>
                  </a:cubicBezTo>
                  <a:cubicBezTo>
                    <a:pt x="32" y="59"/>
                    <a:pt x="32" y="62"/>
                    <a:pt x="31" y="64"/>
                  </a:cubicBezTo>
                  <a:cubicBezTo>
                    <a:pt x="30" y="65"/>
                    <a:pt x="31" y="66"/>
                    <a:pt x="31" y="67"/>
                  </a:cubicBezTo>
                  <a:cubicBezTo>
                    <a:pt x="27" y="68"/>
                    <a:pt x="23" y="62"/>
                    <a:pt x="19" y="67"/>
                  </a:cubicBezTo>
                  <a:cubicBezTo>
                    <a:pt x="16" y="68"/>
                    <a:pt x="12" y="70"/>
                    <a:pt x="9" y="69"/>
                  </a:cubicBezTo>
                  <a:cubicBezTo>
                    <a:pt x="8" y="60"/>
                    <a:pt x="8" y="51"/>
                    <a:pt x="7" y="43"/>
                  </a:cubicBezTo>
                  <a:cubicBezTo>
                    <a:pt x="8" y="47"/>
                    <a:pt x="10" y="51"/>
                    <a:pt x="13" y="53"/>
                  </a:cubicBezTo>
                  <a:cubicBezTo>
                    <a:pt x="15" y="53"/>
                    <a:pt x="17" y="56"/>
                    <a:pt x="19" y="52"/>
                  </a:cubicBezTo>
                  <a:cubicBezTo>
                    <a:pt x="19" y="48"/>
                    <a:pt x="14" y="51"/>
                    <a:pt x="13" y="48"/>
                  </a:cubicBezTo>
                  <a:cubicBezTo>
                    <a:pt x="9" y="43"/>
                    <a:pt x="20" y="33"/>
                    <a:pt x="9" y="35"/>
                  </a:cubicBezTo>
                  <a:cubicBezTo>
                    <a:pt x="6" y="34"/>
                    <a:pt x="2" y="31"/>
                    <a:pt x="1" y="27"/>
                  </a:cubicBezTo>
                  <a:cubicBezTo>
                    <a:pt x="0" y="23"/>
                    <a:pt x="0" y="19"/>
                    <a:pt x="2" y="15"/>
                  </a:cubicBezTo>
                  <a:cubicBezTo>
                    <a:pt x="2" y="7"/>
                    <a:pt x="9" y="5"/>
                    <a:pt x="15" y="1"/>
                  </a:cubicBezTo>
                  <a:cubicBezTo>
                    <a:pt x="17" y="0"/>
                    <a:pt x="18" y="2"/>
                    <a:pt x="17" y="4"/>
                  </a:cubicBezTo>
                  <a:close/>
                </a:path>
              </a:pathLst>
            </a:custGeom>
            <a:solidFill>
              <a:srgbClr val="FDC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12" name="Freeform 393">
              <a:extLst>
                <a:ext uri="{FF2B5EF4-FFF2-40B4-BE49-F238E27FC236}">
                  <a16:creationId xmlns:a16="http://schemas.microsoft.com/office/drawing/2014/main" id="{71AD1EF4-8381-8D6C-1856-1AF065AAD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4" y="3141"/>
              <a:ext cx="460" cy="736"/>
            </a:xfrm>
            <a:custGeom>
              <a:avLst/>
              <a:gdLst>
                <a:gd name="T0" fmla="*/ 2572 w 166"/>
                <a:gd name="T1" fmla="*/ 742 h 266"/>
                <a:gd name="T2" fmla="*/ 3065 w 166"/>
                <a:gd name="T3" fmla="*/ 1967 h 266"/>
                <a:gd name="T4" fmla="*/ 3065 w 166"/>
                <a:gd name="T5" fmla="*/ 1967 h 266"/>
                <a:gd name="T6" fmla="*/ 3065 w 166"/>
                <a:gd name="T7" fmla="*/ 1967 h 266"/>
                <a:gd name="T8" fmla="*/ 3364 w 166"/>
                <a:gd name="T9" fmla="*/ 2349 h 266"/>
                <a:gd name="T10" fmla="*/ 3364 w 166"/>
                <a:gd name="T11" fmla="*/ 2349 h 266"/>
                <a:gd name="T12" fmla="*/ 3364 w 166"/>
                <a:gd name="T13" fmla="*/ 2349 h 266"/>
                <a:gd name="T14" fmla="*/ 2810 w 166"/>
                <a:gd name="T15" fmla="*/ 3453 h 266"/>
                <a:gd name="T16" fmla="*/ 2680 w 166"/>
                <a:gd name="T17" fmla="*/ 3514 h 266"/>
                <a:gd name="T18" fmla="*/ 2657 w 166"/>
                <a:gd name="T19" fmla="*/ 3536 h 266"/>
                <a:gd name="T20" fmla="*/ 2657 w 166"/>
                <a:gd name="T21" fmla="*/ 3536 h 266"/>
                <a:gd name="T22" fmla="*/ 2766 w 166"/>
                <a:gd name="T23" fmla="*/ 2963 h 266"/>
                <a:gd name="T24" fmla="*/ 2871 w 166"/>
                <a:gd name="T25" fmla="*/ 2963 h 266"/>
                <a:gd name="T26" fmla="*/ 2641 w 166"/>
                <a:gd name="T27" fmla="*/ 2565 h 266"/>
                <a:gd name="T28" fmla="*/ 2641 w 166"/>
                <a:gd name="T29" fmla="*/ 2565 h 266"/>
                <a:gd name="T30" fmla="*/ 2741 w 166"/>
                <a:gd name="T31" fmla="*/ 2673 h 266"/>
                <a:gd name="T32" fmla="*/ 2741 w 166"/>
                <a:gd name="T33" fmla="*/ 2673 h 266"/>
                <a:gd name="T34" fmla="*/ 2871 w 166"/>
                <a:gd name="T35" fmla="*/ 2772 h 266"/>
                <a:gd name="T36" fmla="*/ 2849 w 166"/>
                <a:gd name="T37" fmla="*/ 2673 h 266"/>
                <a:gd name="T38" fmla="*/ 2511 w 166"/>
                <a:gd name="T39" fmla="*/ 2158 h 266"/>
                <a:gd name="T40" fmla="*/ 2258 w 166"/>
                <a:gd name="T41" fmla="*/ 996 h 266"/>
                <a:gd name="T42" fmla="*/ 2281 w 166"/>
                <a:gd name="T43" fmla="*/ 1378 h 266"/>
                <a:gd name="T44" fmla="*/ 2511 w 166"/>
                <a:gd name="T45" fmla="*/ 2673 h 266"/>
                <a:gd name="T46" fmla="*/ 2558 w 166"/>
                <a:gd name="T47" fmla="*/ 3536 h 266"/>
                <a:gd name="T48" fmla="*/ 2788 w 166"/>
                <a:gd name="T49" fmla="*/ 4870 h 266"/>
                <a:gd name="T50" fmla="*/ 2319 w 166"/>
                <a:gd name="T51" fmla="*/ 5312 h 266"/>
                <a:gd name="T52" fmla="*/ 2319 w 166"/>
                <a:gd name="T53" fmla="*/ 5312 h 266"/>
                <a:gd name="T54" fmla="*/ 2319 w 166"/>
                <a:gd name="T55" fmla="*/ 5312 h 266"/>
                <a:gd name="T56" fmla="*/ 806 w 166"/>
                <a:gd name="T57" fmla="*/ 5573 h 266"/>
                <a:gd name="T58" fmla="*/ 299 w 166"/>
                <a:gd name="T59" fmla="*/ 5382 h 266"/>
                <a:gd name="T60" fmla="*/ 0 w 166"/>
                <a:gd name="T61" fmla="*/ 5229 h 266"/>
                <a:gd name="T62" fmla="*/ 47 w 166"/>
                <a:gd name="T63" fmla="*/ 5144 h 266"/>
                <a:gd name="T64" fmla="*/ 61 w 166"/>
                <a:gd name="T65" fmla="*/ 5083 h 266"/>
                <a:gd name="T66" fmla="*/ 22 w 166"/>
                <a:gd name="T67" fmla="*/ 5083 h 266"/>
                <a:gd name="T68" fmla="*/ 22 w 166"/>
                <a:gd name="T69" fmla="*/ 5083 h 266"/>
                <a:gd name="T70" fmla="*/ 216 w 166"/>
                <a:gd name="T71" fmla="*/ 3154 h 266"/>
                <a:gd name="T72" fmla="*/ 216 w 166"/>
                <a:gd name="T73" fmla="*/ 2963 h 266"/>
                <a:gd name="T74" fmla="*/ 216 w 166"/>
                <a:gd name="T75" fmla="*/ 2963 h 266"/>
                <a:gd name="T76" fmla="*/ 216 w 166"/>
                <a:gd name="T77" fmla="*/ 2963 h 266"/>
                <a:gd name="T78" fmla="*/ 252 w 166"/>
                <a:gd name="T79" fmla="*/ 1967 h 266"/>
                <a:gd name="T80" fmla="*/ 277 w 166"/>
                <a:gd name="T81" fmla="*/ 1547 h 266"/>
                <a:gd name="T82" fmla="*/ 230 w 166"/>
                <a:gd name="T83" fmla="*/ 1525 h 266"/>
                <a:gd name="T84" fmla="*/ 230 w 166"/>
                <a:gd name="T85" fmla="*/ 1525 h 266"/>
                <a:gd name="T86" fmla="*/ 385 w 166"/>
                <a:gd name="T87" fmla="*/ 1439 h 266"/>
                <a:gd name="T88" fmla="*/ 1812 w 166"/>
                <a:gd name="T89" fmla="*/ 1439 h 266"/>
                <a:gd name="T90" fmla="*/ 1812 w 166"/>
                <a:gd name="T91" fmla="*/ 1439 h 266"/>
                <a:gd name="T92" fmla="*/ 1851 w 166"/>
                <a:gd name="T93" fmla="*/ 1400 h 266"/>
                <a:gd name="T94" fmla="*/ 1934 w 166"/>
                <a:gd name="T95" fmla="*/ 528 h 266"/>
                <a:gd name="T96" fmla="*/ 1959 w 166"/>
                <a:gd name="T97" fmla="*/ 213 h 266"/>
                <a:gd name="T98" fmla="*/ 1912 w 166"/>
                <a:gd name="T99" fmla="*/ 0 h 266"/>
                <a:gd name="T100" fmla="*/ 1934 w 166"/>
                <a:gd name="T101" fmla="*/ 22 h 266"/>
                <a:gd name="T102" fmla="*/ 1934 w 166"/>
                <a:gd name="T103" fmla="*/ 22 h 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66"/>
                <a:gd name="T157" fmla="*/ 0 h 266"/>
                <a:gd name="T158" fmla="*/ 166 w 166"/>
                <a:gd name="T159" fmla="*/ 266 h 26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66" h="266">
                  <a:moveTo>
                    <a:pt x="91" y="1"/>
                  </a:moveTo>
                  <a:cubicBezTo>
                    <a:pt x="109" y="6"/>
                    <a:pt x="111" y="22"/>
                    <a:pt x="121" y="35"/>
                  </a:cubicBezTo>
                  <a:cubicBezTo>
                    <a:pt x="131" y="52"/>
                    <a:pt x="130" y="77"/>
                    <a:pt x="144" y="93"/>
                  </a:cubicBezTo>
                  <a:cubicBezTo>
                    <a:pt x="147" y="99"/>
                    <a:pt x="154" y="105"/>
                    <a:pt x="158" y="111"/>
                  </a:cubicBezTo>
                  <a:cubicBezTo>
                    <a:pt x="161" y="117"/>
                    <a:pt x="166" y="123"/>
                    <a:pt x="164" y="132"/>
                  </a:cubicBezTo>
                  <a:cubicBezTo>
                    <a:pt x="158" y="147"/>
                    <a:pt x="144" y="154"/>
                    <a:pt x="132" y="163"/>
                  </a:cubicBezTo>
                  <a:cubicBezTo>
                    <a:pt x="129" y="163"/>
                    <a:pt x="128" y="166"/>
                    <a:pt x="126" y="166"/>
                  </a:cubicBezTo>
                  <a:lnTo>
                    <a:pt x="125" y="167"/>
                  </a:lnTo>
                  <a:cubicBezTo>
                    <a:pt x="125" y="156"/>
                    <a:pt x="122" y="144"/>
                    <a:pt x="124" y="132"/>
                  </a:cubicBezTo>
                  <a:cubicBezTo>
                    <a:pt x="125" y="136"/>
                    <a:pt x="127" y="137"/>
                    <a:pt x="130" y="140"/>
                  </a:cubicBezTo>
                  <a:cubicBezTo>
                    <a:pt x="131" y="139"/>
                    <a:pt x="131" y="141"/>
                    <a:pt x="133" y="140"/>
                  </a:cubicBezTo>
                  <a:cubicBezTo>
                    <a:pt x="134" y="141"/>
                    <a:pt x="134" y="140"/>
                    <a:pt x="135" y="140"/>
                  </a:cubicBezTo>
                  <a:cubicBezTo>
                    <a:pt x="134" y="138"/>
                    <a:pt x="133" y="136"/>
                    <a:pt x="131" y="135"/>
                  </a:cubicBezTo>
                  <a:cubicBezTo>
                    <a:pt x="127" y="131"/>
                    <a:pt x="126" y="127"/>
                    <a:pt x="124" y="121"/>
                  </a:cubicBezTo>
                  <a:lnTo>
                    <a:pt x="128" y="127"/>
                  </a:lnTo>
                  <a:lnTo>
                    <a:pt x="129" y="126"/>
                  </a:lnTo>
                  <a:cubicBezTo>
                    <a:pt x="130" y="128"/>
                    <a:pt x="133" y="130"/>
                    <a:pt x="134" y="131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6" y="131"/>
                    <a:pt x="138" y="131"/>
                    <a:pt x="138" y="131"/>
                  </a:cubicBezTo>
                  <a:cubicBezTo>
                    <a:pt x="139" y="128"/>
                    <a:pt x="136" y="127"/>
                    <a:pt x="134" y="126"/>
                  </a:cubicBezTo>
                  <a:cubicBezTo>
                    <a:pt x="130" y="121"/>
                    <a:pt x="124" y="116"/>
                    <a:pt x="122" y="110"/>
                  </a:cubicBezTo>
                  <a:cubicBezTo>
                    <a:pt x="120" y="109"/>
                    <a:pt x="120" y="104"/>
                    <a:pt x="118" y="102"/>
                  </a:cubicBezTo>
                  <a:cubicBezTo>
                    <a:pt x="112" y="91"/>
                    <a:pt x="116" y="78"/>
                    <a:pt x="113" y="68"/>
                  </a:cubicBezTo>
                  <a:cubicBezTo>
                    <a:pt x="111" y="61"/>
                    <a:pt x="113" y="51"/>
                    <a:pt x="106" y="47"/>
                  </a:cubicBezTo>
                  <a:cubicBezTo>
                    <a:pt x="106" y="47"/>
                    <a:pt x="106" y="48"/>
                    <a:pt x="106" y="48"/>
                  </a:cubicBezTo>
                  <a:cubicBezTo>
                    <a:pt x="105" y="54"/>
                    <a:pt x="107" y="60"/>
                    <a:pt x="107" y="65"/>
                  </a:cubicBezTo>
                  <a:cubicBezTo>
                    <a:pt x="106" y="73"/>
                    <a:pt x="109" y="81"/>
                    <a:pt x="109" y="89"/>
                  </a:cubicBezTo>
                  <a:cubicBezTo>
                    <a:pt x="111" y="103"/>
                    <a:pt x="117" y="112"/>
                    <a:pt x="118" y="126"/>
                  </a:cubicBezTo>
                  <a:cubicBezTo>
                    <a:pt x="118" y="130"/>
                    <a:pt x="118" y="135"/>
                    <a:pt x="117" y="138"/>
                  </a:cubicBezTo>
                  <a:cubicBezTo>
                    <a:pt x="117" y="146"/>
                    <a:pt x="120" y="158"/>
                    <a:pt x="120" y="167"/>
                  </a:cubicBezTo>
                  <a:cubicBezTo>
                    <a:pt x="120" y="185"/>
                    <a:pt x="125" y="203"/>
                    <a:pt x="130" y="220"/>
                  </a:cubicBezTo>
                  <a:cubicBezTo>
                    <a:pt x="131" y="223"/>
                    <a:pt x="133" y="227"/>
                    <a:pt x="131" y="230"/>
                  </a:cubicBezTo>
                  <a:cubicBezTo>
                    <a:pt x="126" y="239"/>
                    <a:pt x="117" y="247"/>
                    <a:pt x="109" y="251"/>
                  </a:cubicBezTo>
                  <a:cubicBezTo>
                    <a:pt x="98" y="260"/>
                    <a:pt x="85" y="261"/>
                    <a:pt x="72" y="265"/>
                  </a:cubicBezTo>
                  <a:cubicBezTo>
                    <a:pt x="61" y="266"/>
                    <a:pt x="49" y="265"/>
                    <a:pt x="38" y="263"/>
                  </a:cubicBezTo>
                  <a:cubicBezTo>
                    <a:pt x="37" y="263"/>
                    <a:pt x="34" y="263"/>
                    <a:pt x="34" y="262"/>
                  </a:cubicBezTo>
                  <a:cubicBezTo>
                    <a:pt x="27" y="260"/>
                    <a:pt x="19" y="258"/>
                    <a:pt x="14" y="254"/>
                  </a:cubicBezTo>
                  <a:cubicBezTo>
                    <a:pt x="10" y="253"/>
                    <a:pt x="7" y="251"/>
                    <a:pt x="3" y="250"/>
                  </a:cubicBezTo>
                  <a:cubicBezTo>
                    <a:pt x="2" y="249"/>
                    <a:pt x="1" y="249"/>
                    <a:pt x="0" y="247"/>
                  </a:cubicBezTo>
                  <a:cubicBezTo>
                    <a:pt x="0" y="245"/>
                    <a:pt x="2" y="244"/>
                    <a:pt x="2" y="242"/>
                  </a:cubicBezTo>
                  <a:cubicBezTo>
                    <a:pt x="2" y="242"/>
                    <a:pt x="2" y="243"/>
                    <a:pt x="2" y="243"/>
                  </a:cubicBezTo>
                  <a:cubicBezTo>
                    <a:pt x="2" y="242"/>
                    <a:pt x="3" y="241"/>
                    <a:pt x="3" y="240"/>
                  </a:cubicBezTo>
                  <a:lnTo>
                    <a:pt x="1" y="240"/>
                  </a:lnTo>
                  <a:cubicBezTo>
                    <a:pt x="7" y="226"/>
                    <a:pt x="12" y="212"/>
                    <a:pt x="9" y="196"/>
                  </a:cubicBezTo>
                  <a:cubicBezTo>
                    <a:pt x="9" y="181"/>
                    <a:pt x="7" y="163"/>
                    <a:pt x="10" y="149"/>
                  </a:cubicBezTo>
                  <a:cubicBezTo>
                    <a:pt x="10" y="146"/>
                    <a:pt x="10" y="142"/>
                    <a:pt x="10" y="140"/>
                  </a:cubicBezTo>
                  <a:cubicBezTo>
                    <a:pt x="10" y="125"/>
                    <a:pt x="10" y="111"/>
                    <a:pt x="12" y="97"/>
                  </a:cubicBezTo>
                  <a:cubicBezTo>
                    <a:pt x="11" y="96"/>
                    <a:pt x="11" y="94"/>
                    <a:pt x="12" y="93"/>
                  </a:cubicBezTo>
                  <a:cubicBezTo>
                    <a:pt x="12" y="86"/>
                    <a:pt x="11" y="80"/>
                    <a:pt x="13" y="73"/>
                  </a:cubicBezTo>
                  <a:lnTo>
                    <a:pt x="11" y="72"/>
                  </a:lnTo>
                  <a:cubicBezTo>
                    <a:pt x="13" y="74"/>
                    <a:pt x="15" y="72"/>
                    <a:pt x="16" y="70"/>
                  </a:cubicBezTo>
                  <a:cubicBezTo>
                    <a:pt x="15" y="68"/>
                    <a:pt x="17" y="68"/>
                    <a:pt x="18" y="68"/>
                  </a:cubicBezTo>
                  <a:cubicBezTo>
                    <a:pt x="24" y="58"/>
                    <a:pt x="37" y="55"/>
                    <a:pt x="47" y="55"/>
                  </a:cubicBezTo>
                  <a:cubicBezTo>
                    <a:pt x="60" y="57"/>
                    <a:pt x="71" y="66"/>
                    <a:pt x="85" y="68"/>
                  </a:cubicBezTo>
                  <a:lnTo>
                    <a:pt x="87" y="66"/>
                  </a:lnTo>
                  <a:cubicBezTo>
                    <a:pt x="87" y="51"/>
                    <a:pt x="87" y="38"/>
                    <a:pt x="91" y="25"/>
                  </a:cubicBezTo>
                  <a:cubicBezTo>
                    <a:pt x="90" y="24"/>
                    <a:pt x="92" y="23"/>
                    <a:pt x="92" y="22"/>
                  </a:cubicBezTo>
                  <a:cubicBezTo>
                    <a:pt x="93" y="17"/>
                    <a:pt x="94" y="13"/>
                    <a:pt x="92" y="10"/>
                  </a:cubicBezTo>
                  <a:cubicBezTo>
                    <a:pt x="92" y="7"/>
                    <a:pt x="91" y="3"/>
                    <a:pt x="90" y="0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9AA3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13" name="Freeform 394">
              <a:extLst>
                <a:ext uri="{FF2B5EF4-FFF2-40B4-BE49-F238E27FC236}">
                  <a16:creationId xmlns:a16="http://schemas.microsoft.com/office/drawing/2014/main" id="{ABE0464D-65D4-3E29-EB02-DB2028C71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1" y="3182"/>
              <a:ext cx="70" cy="42"/>
            </a:xfrm>
            <a:custGeom>
              <a:avLst/>
              <a:gdLst>
                <a:gd name="T0" fmla="*/ 501 w 25"/>
                <a:gd name="T1" fmla="*/ 48 h 15"/>
                <a:gd name="T2" fmla="*/ 501 w 25"/>
                <a:gd name="T3" fmla="*/ 134 h 15"/>
                <a:gd name="T4" fmla="*/ 526 w 25"/>
                <a:gd name="T5" fmla="*/ 305 h 15"/>
                <a:gd name="T6" fmla="*/ 62 w 25"/>
                <a:gd name="T7" fmla="*/ 266 h 15"/>
                <a:gd name="T8" fmla="*/ 0 w 25"/>
                <a:gd name="T9" fmla="*/ 109 h 15"/>
                <a:gd name="T10" fmla="*/ 501 w 25"/>
                <a:gd name="T11" fmla="*/ 48 h 15"/>
                <a:gd name="T12" fmla="*/ 501 w 25"/>
                <a:gd name="T13" fmla="*/ 48 h 15"/>
                <a:gd name="T14" fmla="*/ 501 w 25"/>
                <a:gd name="T15" fmla="*/ 48 h 15"/>
                <a:gd name="T16" fmla="*/ 501 w 25"/>
                <a:gd name="T17" fmla="*/ 48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15"/>
                <a:gd name="T29" fmla="*/ 25 w 2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15">
                  <a:moveTo>
                    <a:pt x="23" y="2"/>
                  </a:moveTo>
                  <a:cubicBezTo>
                    <a:pt x="25" y="3"/>
                    <a:pt x="22" y="4"/>
                    <a:pt x="23" y="6"/>
                  </a:cubicBezTo>
                  <a:cubicBezTo>
                    <a:pt x="23" y="9"/>
                    <a:pt x="23" y="12"/>
                    <a:pt x="24" y="14"/>
                  </a:cubicBezTo>
                  <a:cubicBezTo>
                    <a:pt x="16" y="15"/>
                    <a:pt x="9" y="14"/>
                    <a:pt x="3" y="12"/>
                  </a:cubicBezTo>
                  <a:cubicBezTo>
                    <a:pt x="1" y="10"/>
                    <a:pt x="0" y="8"/>
                    <a:pt x="0" y="5"/>
                  </a:cubicBezTo>
                  <a:cubicBezTo>
                    <a:pt x="6" y="0"/>
                    <a:pt x="16" y="2"/>
                    <a:pt x="23" y="2"/>
                  </a:cubicBezTo>
                  <a:close/>
                </a:path>
              </a:pathLst>
            </a:custGeom>
            <a:solidFill>
              <a:srgbClr val="FDC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14" name="Freeform 395">
              <a:extLst>
                <a:ext uri="{FF2B5EF4-FFF2-40B4-BE49-F238E27FC236}">
                  <a16:creationId xmlns:a16="http://schemas.microsoft.com/office/drawing/2014/main" id="{09C115D1-22B9-1D6C-0FD1-45C8C822F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" y="3199"/>
              <a:ext cx="421" cy="617"/>
            </a:xfrm>
            <a:custGeom>
              <a:avLst/>
              <a:gdLst>
                <a:gd name="T0" fmla="*/ 2615 w 152"/>
                <a:gd name="T1" fmla="*/ 299 h 223"/>
                <a:gd name="T2" fmla="*/ 2315 w 152"/>
                <a:gd name="T3" fmla="*/ 659 h 223"/>
                <a:gd name="T4" fmla="*/ 2315 w 152"/>
                <a:gd name="T5" fmla="*/ 659 h 223"/>
                <a:gd name="T6" fmla="*/ 2315 w 152"/>
                <a:gd name="T7" fmla="*/ 659 h 223"/>
                <a:gd name="T8" fmla="*/ 2293 w 152"/>
                <a:gd name="T9" fmla="*/ 766 h 223"/>
                <a:gd name="T10" fmla="*/ 2761 w 152"/>
                <a:gd name="T11" fmla="*/ 742 h 223"/>
                <a:gd name="T12" fmla="*/ 3207 w 152"/>
                <a:gd name="T13" fmla="*/ 971 h 223"/>
                <a:gd name="T14" fmla="*/ 3121 w 152"/>
                <a:gd name="T15" fmla="*/ 2687 h 223"/>
                <a:gd name="T16" fmla="*/ 3083 w 152"/>
                <a:gd name="T17" fmla="*/ 3622 h 223"/>
                <a:gd name="T18" fmla="*/ 3061 w 152"/>
                <a:gd name="T19" fmla="*/ 4219 h 223"/>
                <a:gd name="T20" fmla="*/ 3038 w 152"/>
                <a:gd name="T21" fmla="*/ 4194 h 223"/>
                <a:gd name="T22" fmla="*/ 3038 w 152"/>
                <a:gd name="T23" fmla="*/ 4194 h 223"/>
                <a:gd name="T24" fmla="*/ 2892 w 152"/>
                <a:gd name="T25" fmla="*/ 4679 h 223"/>
                <a:gd name="T26" fmla="*/ 2080 w 152"/>
                <a:gd name="T27" fmla="*/ 4640 h 223"/>
                <a:gd name="T28" fmla="*/ 1656 w 152"/>
                <a:gd name="T29" fmla="*/ 4363 h 223"/>
                <a:gd name="T30" fmla="*/ 2315 w 152"/>
                <a:gd name="T31" fmla="*/ 1165 h 223"/>
                <a:gd name="T32" fmla="*/ 2171 w 152"/>
                <a:gd name="T33" fmla="*/ 1356 h 223"/>
                <a:gd name="T34" fmla="*/ 1933 w 152"/>
                <a:gd name="T35" fmla="*/ 1040 h 223"/>
                <a:gd name="T36" fmla="*/ 2041 w 152"/>
                <a:gd name="T37" fmla="*/ 1317 h 223"/>
                <a:gd name="T38" fmla="*/ 2041 w 152"/>
                <a:gd name="T39" fmla="*/ 1317 h 223"/>
                <a:gd name="T40" fmla="*/ 2080 w 152"/>
                <a:gd name="T41" fmla="*/ 1500 h 223"/>
                <a:gd name="T42" fmla="*/ 2124 w 152"/>
                <a:gd name="T43" fmla="*/ 1525 h 223"/>
                <a:gd name="T44" fmla="*/ 1911 w 152"/>
                <a:gd name="T45" fmla="*/ 1486 h 223"/>
                <a:gd name="T46" fmla="*/ 1911 w 152"/>
                <a:gd name="T47" fmla="*/ 1486 h 223"/>
                <a:gd name="T48" fmla="*/ 1911 w 152"/>
                <a:gd name="T49" fmla="*/ 1486 h 223"/>
                <a:gd name="T50" fmla="*/ 1980 w 152"/>
                <a:gd name="T51" fmla="*/ 1525 h 223"/>
                <a:gd name="T52" fmla="*/ 2041 w 152"/>
                <a:gd name="T53" fmla="*/ 1655 h 223"/>
                <a:gd name="T54" fmla="*/ 252 w 152"/>
                <a:gd name="T55" fmla="*/ 1715 h 223"/>
                <a:gd name="T56" fmla="*/ 230 w 152"/>
                <a:gd name="T57" fmla="*/ 589 h 223"/>
                <a:gd name="T58" fmla="*/ 889 w 152"/>
                <a:gd name="T59" fmla="*/ 805 h 223"/>
                <a:gd name="T60" fmla="*/ 889 w 152"/>
                <a:gd name="T61" fmla="*/ 805 h 223"/>
                <a:gd name="T62" fmla="*/ 889 w 152"/>
                <a:gd name="T63" fmla="*/ 780 h 223"/>
                <a:gd name="T64" fmla="*/ 875 w 152"/>
                <a:gd name="T65" fmla="*/ 996 h 223"/>
                <a:gd name="T66" fmla="*/ 875 w 152"/>
                <a:gd name="T67" fmla="*/ 1057 h 223"/>
                <a:gd name="T68" fmla="*/ 889 w 152"/>
                <a:gd name="T69" fmla="*/ 1057 h 223"/>
                <a:gd name="T70" fmla="*/ 889 w 152"/>
                <a:gd name="T71" fmla="*/ 1057 h 223"/>
                <a:gd name="T72" fmla="*/ 975 w 152"/>
                <a:gd name="T73" fmla="*/ 1126 h 223"/>
                <a:gd name="T74" fmla="*/ 1083 w 152"/>
                <a:gd name="T75" fmla="*/ 1187 h 223"/>
                <a:gd name="T76" fmla="*/ 1188 w 152"/>
                <a:gd name="T77" fmla="*/ 589 h 223"/>
                <a:gd name="T78" fmla="*/ 2700 w 152"/>
                <a:gd name="T79" fmla="*/ 61 h 223"/>
                <a:gd name="T80" fmla="*/ 2700 w 152"/>
                <a:gd name="T81" fmla="*/ 0 h 223"/>
                <a:gd name="T82" fmla="*/ 2739 w 152"/>
                <a:gd name="T83" fmla="*/ 22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2"/>
                <a:gd name="T127" fmla="*/ 0 h 223"/>
                <a:gd name="T128" fmla="*/ 152 w 152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2" h="223">
                  <a:moveTo>
                    <a:pt x="129" y="1"/>
                  </a:moveTo>
                  <a:cubicBezTo>
                    <a:pt x="125" y="3"/>
                    <a:pt x="124" y="9"/>
                    <a:pt x="123" y="14"/>
                  </a:cubicBezTo>
                  <a:cubicBezTo>
                    <a:pt x="122" y="15"/>
                    <a:pt x="122" y="18"/>
                    <a:pt x="121" y="20"/>
                  </a:cubicBezTo>
                  <a:cubicBezTo>
                    <a:pt x="118" y="24"/>
                    <a:pt x="113" y="28"/>
                    <a:pt x="109" y="31"/>
                  </a:cubicBezTo>
                  <a:cubicBezTo>
                    <a:pt x="108" y="33"/>
                    <a:pt x="108" y="34"/>
                    <a:pt x="108" y="36"/>
                  </a:cubicBezTo>
                  <a:cubicBezTo>
                    <a:pt x="113" y="40"/>
                    <a:pt x="118" y="36"/>
                    <a:pt x="122" y="37"/>
                  </a:cubicBezTo>
                  <a:cubicBezTo>
                    <a:pt x="125" y="36"/>
                    <a:pt x="128" y="36"/>
                    <a:pt x="130" y="35"/>
                  </a:cubicBezTo>
                  <a:cubicBezTo>
                    <a:pt x="133" y="36"/>
                    <a:pt x="137" y="35"/>
                    <a:pt x="140" y="37"/>
                  </a:cubicBezTo>
                  <a:cubicBezTo>
                    <a:pt x="145" y="38"/>
                    <a:pt x="147" y="43"/>
                    <a:pt x="151" y="46"/>
                  </a:cubicBezTo>
                  <a:cubicBezTo>
                    <a:pt x="151" y="48"/>
                    <a:pt x="152" y="50"/>
                    <a:pt x="149" y="51"/>
                  </a:cubicBezTo>
                  <a:cubicBezTo>
                    <a:pt x="152" y="76"/>
                    <a:pt x="146" y="103"/>
                    <a:pt x="147" y="127"/>
                  </a:cubicBezTo>
                  <a:cubicBezTo>
                    <a:pt x="146" y="137"/>
                    <a:pt x="145" y="144"/>
                    <a:pt x="144" y="153"/>
                  </a:cubicBezTo>
                  <a:cubicBezTo>
                    <a:pt x="145" y="159"/>
                    <a:pt x="144" y="164"/>
                    <a:pt x="145" y="171"/>
                  </a:cubicBezTo>
                  <a:cubicBezTo>
                    <a:pt x="146" y="180"/>
                    <a:pt x="145" y="190"/>
                    <a:pt x="144" y="199"/>
                  </a:cubicBezTo>
                  <a:lnTo>
                    <a:pt x="143" y="198"/>
                  </a:lnTo>
                  <a:cubicBezTo>
                    <a:pt x="142" y="204"/>
                    <a:pt x="138" y="211"/>
                    <a:pt x="137" y="217"/>
                  </a:cubicBezTo>
                  <a:cubicBezTo>
                    <a:pt x="136" y="219"/>
                    <a:pt x="136" y="220"/>
                    <a:pt x="136" y="221"/>
                  </a:cubicBezTo>
                  <a:cubicBezTo>
                    <a:pt x="134" y="222"/>
                    <a:pt x="132" y="221"/>
                    <a:pt x="131" y="222"/>
                  </a:cubicBezTo>
                  <a:cubicBezTo>
                    <a:pt x="121" y="221"/>
                    <a:pt x="108" y="223"/>
                    <a:pt x="98" y="219"/>
                  </a:cubicBezTo>
                  <a:cubicBezTo>
                    <a:pt x="91" y="218"/>
                    <a:pt x="84" y="213"/>
                    <a:pt x="79" y="209"/>
                  </a:cubicBezTo>
                  <a:cubicBezTo>
                    <a:pt x="78" y="208"/>
                    <a:pt x="78" y="207"/>
                    <a:pt x="78" y="206"/>
                  </a:cubicBezTo>
                  <a:cubicBezTo>
                    <a:pt x="77" y="192"/>
                    <a:pt x="86" y="179"/>
                    <a:pt x="88" y="165"/>
                  </a:cubicBezTo>
                  <a:cubicBezTo>
                    <a:pt x="105" y="133"/>
                    <a:pt x="95" y="89"/>
                    <a:pt x="109" y="55"/>
                  </a:cubicBezTo>
                  <a:cubicBezTo>
                    <a:pt x="110" y="54"/>
                    <a:pt x="110" y="51"/>
                    <a:pt x="108" y="52"/>
                  </a:cubicBezTo>
                  <a:cubicBezTo>
                    <a:pt x="104" y="54"/>
                    <a:pt x="103" y="59"/>
                    <a:pt x="102" y="64"/>
                  </a:cubicBezTo>
                  <a:cubicBezTo>
                    <a:pt x="102" y="64"/>
                    <a:pt x="100" y="61"/>
                    <a:pt x="100" y="60"/>
                  </a:cubicBezTo>
                  <a:cubicBezTo>
                    <a:pt x="97" y="57"/>
                    <a:pt x="97" y="50"/>
                    <a:pt x="91" y="49"/>
                  </a:cubicBezTo>
                  <a:cubicBezTo>
                    <a:pt x="91" y="50"/>
                    <a:pt x="91" y="51"/>
                    <a:pt x="91" y="52"/>
                  </a:cubicBezTo>
                  <a:cubicBezTo>
                    <a:pt x="94" y="54"/>
                    <a:pt x="94" y="59"/>
                    <a:pt x="96" y="62"/>
                  </a:cubicBezTo>
                  <a:lnTo>
                    <a:pt x="98" y="71"/>
                  </a:lnTo>
                  <a:cubicBezTo>
                    <a:pt x="99" y="71"/>
                    <a:pt x="100" y="71"/>
                    <a:pt x="100" y="72"/>
                  </a:cubicBezTo>
                  <a:cubicBezTo>
                    <a:pt x="95" y="69"/>
                    <a:pt x="90" y="65"/>
                    <a:pt x="85" y="63"/>
                  </a:cubicBezTo>
                  <a:cubicBezTo>
                    <a:pt x="84" y="66"/>
                    <a:pt x="88" y="68"/>
                    <a:pt x="90" y="70"/>
                  </a:cubicBezTo>
                  <a:cubicBezTo>
                    <a:pt x="91" y="71"/>
                    <a:pt x="91" y="73"/>
                    <a:pt x="93" y="72"/>
                  </a:cubicBezTo>
                  <a:cubicBezTo>
                    <a:pt x="94" y="75"/>
                    <a:pt x="98" y="76"/>
                    <a:pt x="99" y="78"/>
                  </a:cubicBezTo>
                  <a:cubicBezTo>
                    <a:pt x="98" y="77"/>
                    <a:pt x="97" y="78"/>
                    <a:pt x="96" y="78"/>
                  </a:cubicBezTo>
                  <a:cubicBezTo>
                    <a:pt x="70" y="77"/>
                    <a:pt x="46" y="78"/>
                    <a:pt x="20" y="80"/>
                  </a:cubicBezTo>
                  <a:cubicBezTo>
                    <a:pt x="17" y="82"/>
                    <a:pt x="15" y="82"/>
                    <a:pt x="12" y="81"/>
                  </a:cubicBezTo>
                  <a:cubicBezTo>
                    <a:pt x="0" y="71"/>
                    <a:pt x="0" y="54"/>
                    <a:pt x="3" y="39"/>
                  </a:cubicBezTo>
                  <a:cubicBezTo>
                    <a:pt x="5" y="36"/>
                    <a:pt x="4" y="26"/>
                    <a:pt x="11" y="28"/>
                  </a:cubicBezTo>
                  <a:cubicBezTo>
                    <a:pt x="22" y="29"/>
                    <a:pt x="32" y="33"/>
                    <a:pt x="44" y="31"/>
                  </a:cubicBezTo>
                  <a:cubicBezTo>
                    <a:pt x="44" y="33"/>
                    <a:pt x="42" y="35"/>
                    <a:pt x="42" y="38"/>
                  </a:cubicBezTo>
                  <a:lnTo>
                    <a:pt x="42" y="37"/>
                  </a:lnTo>
                  <a:cubicBezTo>
                    <a:pt x="40" y="40"/>
                    <a:pt x="41" y="44"/>
                    <a:pt x="41" y="47"/>
                  </a:cubicBezTo>
                  <a:cubicBezTo>
                    <a:pt x="42" y="48"/>
                    <a:pt x="40" y="49"/>
                    <a:pt x="41" y="50"/>
                  </a:cubicBezTo>
                  <a:lnTo>
                    <a:pt x="42" y="50"/>
                  </a:lnTo>
                  <a:cubicBezTo>
                    <a:pt x="43" y="51"/>
                    <a:pt x="42" y="55"/>
                    <a:pt x="45" y="56"/>
                  </a:cubicBezTo>
                  <a:cubicBezTo>
                    <a:pt x="46" y="56"/>
                    <a:pt x="46" y="54"/>
                    <a:pt x="46" y="53"/>
                  </a:cubicBezTo>
                  <a:cubicBezTo>
                    <a:pt x="44" y="46"/>
                    <a:pt x="45" y="39"/>
                    <a:pt x="49" y="33"/>
                  </a:cubicBezTo>
                  <a:cubicBezTo>
                    <a:pt x="48" y="41"/>
                    <a:pt x="47" y="49"/>
                    <a:pt x="51" y="56"/>
                  </a:cubicBezTo>
                  <a:cubicBezTo>
                    <a:pt x="53" y="57"/>
                    <a:pt x="52" y="62"/>
                    <a:pt x="55" y="60"/>
                  </a:cubicBezTo>
                  <a:cubicBezTo>
                    <a:pt x="53" y="49"/>
                    <a:pt x="52" y="37"/>
                    <a:pt x="56" y="28"/>
                  </a:cubicBezTo>
                  <a:cubicBezTo>
                    <a:pt x="75" y="27"/>
                    <a:pt x="93" y="18"/>
                    <a:pt x="109" y="10"/>
                  </a:cubicBezTo>
                  <a:cubicBezTo>
                    <a:pt x="114" y="7"/>
                    <a:pt x="121" y="4"/>
                    <a:pt x="127" y="3"/>
                  </a:cubicBezTo>
                  <a:cubicBezTo>
                    <a:pt x="128" y="2"/>
                    <a:pt x="129" y="1"/>
                    <a:pt x="127" y="0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9AA3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15" name="Freeform 396">
              <a:extLst>
                <a:ext uri="{FF2B5EF4-FFF2-40B4-BE49-F238E27FC236}">
                  <a16:creationId xmlns:a16="http://schemas.microsoft.com/office/drawing/2014/main" id="{D66FDEF0-41DA-ABA5-B3DF-7D61FCCC2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8" y="3199"/>
              <a:ext cx="94" cy="105"/>
            </a:xfrm>
            <a:custGeom>
              <a:avLst/>
              <a:gdLst>
                <a:gd name="T0" fmla="*/ 489 w 34"/>
                <a:gd name="T1" fmla="*/ 22 h 38"/>
                <a:gd name="T2" fmla="*/ 528 w 34"/>
                <a:gd name="T3" fmla="*/ 169 h 38"/>
                <a:gd name="T4" fmla="*/ 719 w 34"/>
                <a:gd name="T5" fmla="*/ 801 h 38"/>
                <a:gd name="T6" fmla="*/ 169 w 34"/>
                <a:gd name="T7" fmla="*/ 671 h 38"/>
                <a:gd name="T8" fmla="*/ 169 w 34"/>
                <a:gd name="T9" fmla="*/ 671 h 38"/>
                <a:gd name="T10" fmla="*/ 169 w 34"/>
                <a:gd name="T11" fmla="*/ 671 h 38"/>
                <a:gd name="T12" fmla="*/ 169 w 34"/>
                <a:gd name="T13" fmla="*/ 658 h 38"/>
                <a:gd name="T14" fmla="*/ 0 w 34"/>
                <a:gd name="T15" fmla="*/ 671 h 38"/>
                <a:gd name="T16" fmla="*/ 0 w 34"/>
                <a:gd name="T17" fmla="*/ 671 h 38"/>
                <a:gd name="T18" fmla="*/ 0 w 34"/>
                <a:gd name="T19" fmla="*/ 671 h 38"/>
                <a:gd name="T20" fmla="*/ 229 w 34"/>
                <a:gd name="T21" fmla="*/ 312 h 38"/>
                <a:gd name="T22" fmla="*/ 276 w 34"/>
                <a:gd name="T23" fmla="*/ 191 h 38"/>
                <a:gd name="T24" fmla="*/ 359 w 34"/>
                <a:gd name="T25" fmla="*/ 22 h 38"/>
                <a:gd name="T26" fmla="*/ 489 w 34"/>
                <a:gd name="T27" fmla="*/ 22 h 38"/>
                <a:gd name="T28" fmla="*/ 489 w 34"/>
                <a:gd name="T29" fmla="*/ 22 h 38"/>
                <a:gd name="T30" fmla="*/ 489 w 34"/>
                <a:gd name="T31" fmla="*/ 22 h 38"/>
                <a:gd name="T32" fmla="*/ 489 w 34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38"/>
                <a:gd name="T53" fmla="*/ 34 w 34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38">
                  <a:moveTo>
                    <a:pt x="23" y="1"/>
                  </a:moveTo>
                  <a:cubicBezTo>
                    <a:pt x="21" y="4"/>
                    <a:pt x="25" y="5"/>
                    <a:pt x="25" y="8"/>
                  </a:cubicBezTo>
                  <a:cubicBezTo>
                    <a:pt x="27" y="17"/>
                    <a:pt x="31" y="28"/>
                    <a:pt x="34" y="38"/>
                  </a:cubicBezTo>
                  <a:cubicBezTo>
                    <a:pt x="27" y="31"/>
                    <a:pt x="17" y="29"/>
                    <a:pt x="8" y="32"/>
                  </a:cubicBezTo>
                  <a:lnTo>
                    <a:pt x="8" y="31"/>
                  </a:lnTo>
                  <a:lnTo>
                    <a:pt x="0" y="32"/>
                  </a:lnTo>
                  <a:cubicBezTo>
                    <a:pt x="5" y="26"/>
                    <a:pt x="12" y="23"/>
                    <a:pt x="11" y="15"/>
                  </a:cubicBezTo>
                  <a:cubicBezTo>
                    <a:pt x="12" y="14"/>
                    <a:pt x="13" y="11"/>
                    <a:pt x="13" y="9"/>
                  </a:cubicBezTo>
                  <a:cubicBezTo>
                    <a:pt x="13" y="5"/>
                    <a:pt x="19" y="4"/>
                    <a:pt x="17" y="1"/>
                  </a:cubicBezTo>
                  <a:cubicBezTo>
                    <a:pt x="19" y="1"/>
                    <a:pt x="22" y="0"/>
                    <a:pt x="23" y="1"/>
                  </a:cubicBezTo>
                  <a:close/>
                </a:path>
              </a:pathLst>
            </a:custGeom>
            <a:solidFill>
              <a:srgbClr val="4B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16" name="Freeform 397">
              <a:extLst>
                <a:ext uri="{FF2B5EF4-FFF2-40B4-BE49-F238E27FC236}">
                  <a16:creationId xmlns:a16="http://schemas.microsoft.com/office/drawing/2014/main" id="{2689174C-A742-3EE1-0891-308CE1FB9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" y="3229"/>
              <a:ext cx="97" cy="42"/>
            </a:xfrm>
            <a:custGeom>
              <a:avLst/>
              <a:gdLst>
                <a:gd name="T0" fmla="*/ 746 w 35"/>
                <a:gd name="T1" fmla="*/ 62 h 15"/>
                <a:gd name="T2" fmla="*/ 468 w 35"/>
                <a:gd name="T3" fmla="*/ 283 h 15"/>
                <a:gd name="T4" fmla="*/ 47 w 35"/>
                <a:gd name="T5" fmla="*/ 218 h 15"/>
                <a:gd name="T6" fmla="*/ 22 w 35"/>
                <a:gd name="T7" fmla="*/ 87 h 15"/>
                <a:gd name="T8" fmla="*/ 130 w 35"/>
                <a:gd name="T9" fmla="*/ 22 h 15"/>
                <a:gd name="T10" fmla="*/ 637 w 35"/>
                <a:gd name="T11" fmla="*/ 0 h 15"/>
                <a:gd name="T12" fmla="*/ 746 w 35"/>
                <a:gd name="T13" fmla="*/ 62 h 15"/>
                <a:gd name="T14" fmla="*/ 746 w 35"/>
                <a:gd name="T15" fmla="*/ 62 h 15"/>
                <a:gd name="T16" fmla="*/ 746 w 35"/>
                <a:gd name="T17" fmla="*/ 62 h 15"/>
                <a:gd name="T18" fmla="*/ 746 w 35"/>
                <a:gd name="T19" fmla="*/ 62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"/>
                <a:gd name="T31" fmla="*/ 0 h 15"/>
                <a:gd name="T32" fmla="*/ 35 w 35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" h="15">
                  <a:moveTo>
                    <a:pt x="35" y="3"/>
                  </a:moveTo>
                  <a:cubicBezTo>
                    <a:pt x="34" y="10"/>
                    <a:pt x="27" y="10"/>
                    <a:pt x="22" y="13"/>
                  </a:cubicBezTo>
                  <a:cubicBezTo>
                    <a:pt x="14" y="15"/>
                    <a:pt x="8" y="13"/>
                    <a:pt x="2" y="10"/>
                  </a:cubicBezTo>
                  <a:cubicBezTo>
                    <a:pt x="1" y="8"/>
                    <a:pt x="0" y="6"/>
                    <a:pt x="1" y="4"/>
                  </a:cubicBezTo>
                  <a:cubicBezTo>
                    <a:pt x="2" y="3"/>
                    <a:pt x="4" y="2"/>
                    <a:pt x="6" y="1"/>
                  </a:cubicBezTo>
                  <a:cubicBezTo>
                    <a:pt x="13" y="1"/>
                    <a:pt x="24" y="5"/>
                    <a:pt x="30" y="0"/>
                  </a:cubicBezTo>
                  <a:cubicBezTo>
                    <a:pt x="32" y="1"/>
                    <a:pt x="33" y="2"/>
                    <a:pt x="35" y="3"/>
                  </a:cubicBezTo>
                  <a:close/>
                </a:path>
              </a:pathLst>
            </a:custGeom>
            <a:solidFill>
              <a:srgbClr val="FDC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17" name="Freeform 398">
              <a:extLst>
                <a:ext uri="{FF2B5EF4-FFF2-40B4-BE49-F238E27FC236}">
                  <a16:creationId xmlns:a16="http://schemas.microsoft.com/office/drawing/2014/main" id="{BF58C7EB-1B3F-14EC-56A6-B9CE75D8A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3" y="3273"/>
              <a:ext cx="16" cy="125"/>
            </a:xfrm>
            <a:custGeom>
              <a:avLst/>
              <a:gdLst>
                <a:gd name="T0" fmla="*/ 56 w 6"/>
                <a:gd name="T1" fmla="*/ 964 h 45"/>
                <a:gd name="T2" fmla="*/ 35 w 6"/>
                <a:gd name="T3" fmla="*/ 964 h 45"/>
                <a:gd name="T4" fmla="*/ 35 w 6"/>
                <a:gd name="T5" fmla="*/ 964 h 45"/>
                <a:gd name="T6" fmla="*/ 35 w 6"/>
                <a:gd name="T7" fmla="*/ 964 h 45"/>
                <a:gd name="T8" fmla="*/ 56 w 6"/>
                <a:gd name="T9" fmla="*/ 47 h 45"/>
                <a:gd name="T10" fmla="*/ 115 w 6"/>
                <a:gd name="T11" fmla="*/ 0 h 45"/>
                <a:gd name="T12" fmla="*/ 56 w 6"/>
                <a:gd name="T13" fmla="*/ 964 h 45"/>
                <a:gd name="T14" fmla="*/ 56 w 6"/>
                <a:gd name="T15" fmla="*/ 964 h 45"/>
                <a:gd name="T16" fmla="*/ 56 w 6"/>
                <a:gd name="T17" fmla="*/ 964 h 45"/>
                <a:gd name="T18" fmla="*/ 56 w 6"/>
                <a:gd name="T19" fmla="*/ 964 h 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45"/>
                <a:gd name="T32" fmla="*/ 6 w 6"/>
                <a:gd name="T33" fmla="*/ 45 h 4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45">
                  <a:moveTo>
                    <a:pt x="3" y="45"/>
                  </a:moveTo>
                  <a:lnTo>
                    <a:pt x="2" y="45"/>
                  </a:lnTo>
                  <a:cubicBezTo>
                    <a:pt x="1" y="31"/>
                    <a:pt x="0" y="15"/>
                    <a:pt x="3" y="2"/>
                  </a:cubicBezTo>
                  <a:cubicBezTo>
                    <a:pt x="4" y="0"/>
                    <a:pt x="6" y="3"/>
                    <a:pt x="6" y="0"/>
                  </a:cubicBezTo>
                  <a:cubicBezTo>
                    <a:pt x="6" y="15"/>
                    <a:pt x="4" y="30"/>
                    <a:pt x="3" y="45"/>
                  </a:cubicBezTo>
                  <a:close/>
                </a:path>
              </a:pathLst>
            </a:custGeom>
            <a:solidFill>
              <a:srgbClr val="F27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18" name="Freeform 399">
              <a:extLst>
                <a:ext uri="{FF2B5EF4-FFF2-40B4-BE49-F238E27FC236}">
                  <a16:creationId xmlns:a16="http://schemas.microsoft.com/office/drawing/2014/main" id="{A69BB738-80B1-C730-D4A8-8B7FCBA4D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5" y="3271"/>
              <a:ext cx="97" cy="41"/>
            </a:xfrm>
            <a:custGeom>
              <a:avLst/>
              <a:gdLst>
                <a:gd name="T0" fmla="*/ 637 w 35"/>
                <a:gd name="T1" fmla="*/ 82 h 15"/>
                <a:gd name="T2" fmla="*/ 746 w 35"/>
                <a:gd name="T3" fmla="*/ 60 h 15"/>
                <a:gd name="T4" fmla="*/ 746 w 35"/>
                <a:gd name="T5" fmla="*/ 164 h 15"/>
                <a:gd name="T6" fmla="*/ 723 w 35"/>
                <a:gd name="T7" fmla="*/ 120 h 15"/>
                <a:gd name="T8" fmla="*/ 723 w 35"/>
                <a:gd name="T9" fmla="*/ 142 h 15"/>
                <a:gd name="T10" fmla="*/ 599 w 35"/>
                <a:gd name="T11" fmla="*/ 202 h 15"/>
                <a:gd name="T12" fmla="*/ 83 w 35"/>
                <a:gd name="T13" fmla="*/ 224 h 15"/>
                <a:gd name="T14" fmla="*/ 0 w 35"/>
                <a:gd name="T15" fmla="*/ 60 h 15"/>
                <a:gd name="T16" fmla="*/ 637 w 35"/>
                <a:gd name="T17" fmla="*/ 82 h 15"/>
                <a:gd name="T18" fmla="*/ 637 w 35"/>
                <a:gd name="T19" fmla="*/ 82 h 15"/>
                <a:gd name="T20" fmla="*/ 637 w 35"/>
                <a:gd name="T21" fmla="*/ 82 h 15"/>
                <a:gd name="T22" fmla="*/ 637 w 35"/>
                <a:gd name="T23" fmla="*/ 82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5"/>
                <a:gd name="T37" fmla="*/ 0 h 15"/>
                <a:gd name="T38" fmla="*/ 35 w 35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5" h="15">
                  <a:moveTo>
                    <a:pt x="30" y="4"/>
                  </a:moveTo>
                  <a:cubicBezTo>
                    <a:pt x="31" y="1"/>
                    <a:pt x="34" y="4"/>
                    <a:pt x="35" y="3"/>
                  </a:cubicBezTo>
                  <a:cubicBezTo>
                    <a:pt x="35" y="5"/>
                    <a:pt x="34" y="7"/>
                    <a:pt x="35" y="8"/>
                  </a:cubicBezTo>
                  <a:cubicBezTo>
                    <a:pt x="34" y="8"/>
                    <a:pt x="35" y="7"/>
                    <a:pt x="34" y="6"/>
                  </a:cubicBezTo>
                  <a:cubicBezTo>
                    <a:pt x="33" y="6"/>
                    <a:pt x="34" y="7"/>
                    <a:pt x="34" y="7"/>
                  </a:cubicBezTo>
                  <a:cubicBezTo>
                    <a:pt x="31" y="7"/>
                    <a:pt x="30" y="8"/>
                    <a:pt x="28" y="10"/>
                  </a:cubicBezTo>
                  <a:cubicBezTo>
                    <a:pt x="20" y="12"/>
                    <a:pt x="12" y="15"/>
                    <a:pt x="4" y="11"/>
                  </a:cubicBezTo>
                  <a:cubicBezTo>
                    <a:pt x="2" y="10"/>
                    <a:pt x="0" y="7"/>
                    <a:pt x="0" y="3"/>
                  </a:cubicBezTo>
                  <a:cubicBezTo>
                    <a:pt x="9" y="0"/>
                    <a:pt x="21" y="2"/>
                    <a:pt x="30" y="4"/>
                  </a:cubicBezTo>
                  <a:close/>
                </a:path>
              </a:pathLst>
            </a:custGeom>
            <a:solidFill>
              <a:srgbClr val="FDC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19" name="Freeform 400">
              <a:extLst>
                <a:ext uri="{FF2B5EF4-FFF2-40B4-BE49-F238E27FC236}">
                  <a16:creationId xmlns:a16="http://schemas.microsoft.com/office/drawing/2014/main" id="{2BFE08B1-5F7A-5FDA-D291-BA4C0EEBF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" y="3279"/>
              <a:ext cx="31" cy="105"/>
            </a:xfrm>
            <a:custGeom>
              <a:avLst/>
              <a:gdLst>
                <a:gd name="T0" fmla="*/ 245 w 11"/>
                <a:gd name="T1" fmla="*/ 22 h 38"/>
                <a:gd name="T2" fmla="*/ 183 w 11"/>
                <a:gd name="T3" fmla="*/ 801 h 38"/>
                <a:gd name="T4" fmla="*/ 65 w 11"/>
                <a:gd name="T5" fmla="*/ 779 h 38"/>
                <a:gd name="T6" fmla="*/ 0 w 11"/>
                <a:gd name="T7" fmla="*/ 694 h 38"/>
                <a:gd name="T8" fmla="*/ 110 w 11"/>
                <a:gd name="T9" fmla="*/ 22 h 38"/>
                <a:gd name="T10" fmla="*/ 110 w 11"/>
                <a:gd name="T11" fmla="*/ 22 h 38"/>
                <a:gd name="T12" fmla="*/ 110 w 11"/>
                <a:gd name="T13" fmla="*/ 22 h 38"/>
                <a:gd name="T14" fmla="*/ 110 w 11"/>
                <a:gd name="T15" fmla="*/ 22 h 38"/>
                <a:gd name="T16" fmla="*/ 110 w 11"/>
                <a:gd name="T17" fmla="*/ 22 h 38"/>
                <a:gd name="T18" fmla="*/ 110 w 11"/>
                <a:gd name="T19" fmla="*/ 22 h 38"/>
                <a:gd name="T20" fmla="*/ 245 w 11"/>
                <a:gd name="T21" fmla="*/ 22 h 38"/>
                <a:gd name="T22" fmla="*/ 245 w 11"/>
                <a:gd name="T23" fmla="*/ 22 h 38"/>
                <a:gd name="T24" fmla="*/ 245 w 11"/>
                <a:gd name="T25" fmla="*/ 22 h 38"/>
                <a:gd name="T26" fmla="*/ 245 w 11"/>
                <a:gd name="T27" fmla="*/ 22 h 3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"/>
                <a:gd name="T43" fmla="*/ 0 h 38"/>
                <a:gd name="T44" fmla="*/ 11 w 11"/>
                <a:gd name="T45" fmla="*/ 38 h 3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" h="38">
                  <a:moveTo>
                    <a:pt x="11" y="1"/>
                  </a:moveTo>
                  <a:cubicBezTo>
                    <a:pt x="6" y="12"/>
                    <a:pt x="5" y="26"/>
                    <a:pt x="8" y="38"/>
                  </a:cubicBezTo>
                  <a:cubicBezTo>
                    <a:pt x="6" y="38"/>
                    <a:pt x="4" y="38"/>
                    <a:pt x="3" y="37"/>
                  </a:cubicBezTo>
                  <a:cubicBezTo>
                    <a:pt x="1" y="37"/>
                    <a:pt x="2" y="34"/>
                    <a:pt x="0" y="33"/>
                  </a:cubicBezTo>
                  <a:cubicBezTo>
                    <a:pt x="1" y="22"/>
                    <a:pt x="1" y="11"/>
                    <a:pt x="5" y="1"/>
                  </a:cubicBezTo>
                  <a:cubicBezTo>
                    <a:pt x="6" y="0"/>
                    <a:pt x="10" y="0"/>
                    <a:pt x="11" y="1"/>
                  </a:cubicBezTo>
                  <a:close/>
                </a:path>
              </a:pathLst>
            </a:custGeom>
            <a:solidFill>
              <a:srgbClr val="4B62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20" name="Freeform 401">
              <a:extLst>
                <a:ext uri="{FF2B5EF4-FFF2-40B4-BE49-F238E27FC236}">
                  <a16:creationId xmlns:a16="http://schemas.microsoft.com/office/drawing/2014/main" id="{60BE7C19-472C-61CA-021F-50446E0F5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8" y="3384"/>
              <a:ext cx="144" cy="131"/>
            </a:xfrm>
            <a:custGeom>
              <a:avLst/>
              <a:gdLst>
                <a:gd name="T0" fmla="*/ 698 w 52"/>
                <a:gd name="T1" fmla="*/ 22 h 47"/>
                <a:gd name="T2" fmla="*/ 698 w 52"/>
                <a:gd name="T3" fmla="*/ 131 h 47"/>
                <a:gd name="T4" fmla="*/ 698 w 52"/>
                <a:gd name="T5" fmla="*/ 131 h 47"/>
                <a:gd name="T6" fmla="*/ 698 w 52"/>
                <a:gd name="T7" fmla="*/ 131 h 47"/>
                <a:gd name="T8" fmla="*/ 720 w 52"/>
                <a:gd name="T9" fmla="*/ 435 h 47"/>
                <a:gd name="T10" fmla="*/ 720 w 52"/>
                <a:gd name="T11" fmla="*/ 435 h 47"/>
                <a:gd name="T12" fmla="*/ 720 w 52"/>
                <a:gd name="T13" fmla="*/ 435 h 47"/>
                <a:gd name="T14" fmla="*/ 828 w 52"/>
                <a:gd name="T15" fmla="*/ 457 h 47"/>
                <a:gd name="T16" fmla="*/ 850 w 52"/>
                <a:gd name="T17" fmla="*/ 109 h 47"/>
                <a:gd name="T18" fmla="*/ 936 w 52"/>
                <a:gd name="T19" fmla="*/ 109 h 47"/>
                <a:gd name="T20" fmla="*/ 1044 w 52"/>
                <a:gd name="T21" fmla="*/ 413 h 47"/>
                <a:gd name="T22" fmla="*/ 1080 w 52"/>
                <a:gd name="T23" fmla="*/ 544 h 47"/>
                <a:gd name="T24" fmla="*/ 1044 w 52"/>
                <a:gd name="T25" fmla="*/ 583 h 47"/>
                <a:gd name="T26" fmla="*/ 975 w 52"/>
                <a:gd name="T27" fmla="*/ 560 h 47"/>
                <a:gd name="T28" fmla="*/ 936 w 52"/>
                <a:gd name="T29" fmla="*/ 956 h 47"/>
                <a:gd name="T30" fmla="*/ 850 w 52"/>
                <a:gd name="T31" fmla="*/ 995 h 47"/>
                <a:gd name="T32" fmla="*/ 828 w 52"/>
                <a:gd name="T33" fmla="*/ 956 h 47"/>
                <a:gd name="T34" fmla="*/ 828 w 52"/>
                <a:gd name="T35" fmla="*/ 560 h 47"/>
                <a:gd name="T36" fmla="*/ 659 w 52"/>
                <a:gd name="T37" fmla="*/ 521 h 47"/>
                <a:gd name="T38" fmla="*/ 22 w 52"/>
                <a:gd name="T39" fmla="*/ 544 h 47"/>
                <a:gd name="T40" fmla="*/ 0 w 52"/>
                <a:gd name="T41" fmla="*/ 496 h 47"/>
                <a:gd name="T42" fmla="*/ 147 w 52"/>
                <a:gd name="T43" fmla="*/ 457 h 47"/>
                <a:gd name="T44" fmla="*/ 421 w 52"/>
                <a:gd name="T45" fmla="*/ 435 h 47"/>
                <a:gd name="T46" fmla="*/ 421 w 52"/>
                <a:gd name="T47" fmla="*/ 435 h 47"/>
                <a:gd name="T48" fmla="*/ 421 w 52"/>
                <a:gd name="T49" fmla="*/ 435 h 47"/>
                <a:gd name="T50" fmla="*/ 446 w 52"/>
                <a:gd name="T51" fmla="*/ 413 h 47"/>
                <a:gd name="T52" fmla="*/ 446 w 52"/>
                <a:gd name="T53" fmla="*/ 413 h 47"/>
                <a:gd name="T54" fmla="*/ 446 w 52"/>
                <a:gd name="T55" fmla="*/ 413 h 47"/>
                <a:gd name="T56" fmla="*/ 490 w 52"/>
                <a:gd name="T57" fmla="*/ 61 h 47"/>
                <a:gd name="T58" fmla="*/ 698 w 52"/>
                <a:gd name="T59" fmla="*/ 22 h 47"/>
                <a:gd name="T60" fmla="*/ 698 w 52"/>
                <a:gd name="T61" fmla="*/ 22 h 47"/>
                <a:gd name="T62" fmla="*/ 698 w 52"/>
                <a:gd name="T63" fmla="*/ 22 h 47"/>
                <a:gd name="T64" fmla="*/ 698 w 52"/>
                <a:gd name="T65" fmla="*/ 22 h 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2"/>
                <a:gd name="T100" fmla="*/ 0 h 47"/>
                <a:gd name="T101" fmla="*/ 52 w 52"/>
                <a:gd name="T102" fmla="*/ 47 h 4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2" h="47">
                  <a:moveTo>
                    <a:pt x="33" y="1"/>
                  </a:moveTo>
                  <a:cubicBezTo>
                    <a:pt x="35" y="2"/>
                    <a:pt x="33" y="5"/>
                    <a:pt x="33" y="6"/>
                  </a:cubicBezTo>
                  <a:lnTo>
                    <a:pt x="34" y="20"/>
                  </a:lnTo>
                  <a:cubicBezTo>
                    <a:pt x="34" y="22"/>
                    <a:pt x="37" y="20"/>
                    <a:pt x="39" y="21"/>
                  </a:cubicBezTo>
                  <a:cubicBezTo>
                    <a:pt x="39" y="15"/>
                    <a:pt x="40" y="11"/>
                    <a:pt x="40" y="5"/>
                  </a:cubicBezTo>
                  <a:cubicBezTo>
                    <a:pt x="41" y="4"/>
                    <a:pt x="43" y="4"/>
                    <a:pt x="44" y="5"/>
                  </a:cubicBezTo>
                  <a:cubicBezTo>
                    <a:pt x="47" y="10"/>
                    <a:pt x="48" y="14"/>
                    <a:pt x="49" y="19"/>
                  </a:cubicBezTo>
                  <a:cubicBezTo>
                    <a:pt x="52" y="21"/>
                    <a:pt x="52" y="23"/>
                    <a:pt x="51" y="25"/>
                  </a:cubicBezTo>
                  <a:cubicBezTo>
                    <a:pt x="51" y="27"/>
                    <a:pt x="50" y="25"/>
                    <a:pt x="49" y="27"/>
                  </a:cubicBezTo>
                  <a:cubicBezTo>
                    <a:pt x="48" y="26"/>
                    <a:pt x="47" y="28"/>
                    <a:pt x="46" y="26"/>
                  </a:cubicBezTo>
                  <a:cubicBezTo>
                    <a:pt x="46" y="31"/>
                    <a:pt x="44" y="39"/>
                    <a:pt x="44" y="44"/>
                  </a:cubicBezTo>
                  <a:cubicBezTo>
                    <a:pt x="44" y="45"/>
                    <a:pt x="42" y="47"/>
                    <a:pt x="40" y="46"/>
                  </a:cubicBezTo>
                  <a:cubicBezTo>
                    <a:pt x="40" y="46"/>
                    <a:pt x="39" y="45"/>
                    <a:pt x="39" y="44"/>
                  </a:cubicBezTo>
                  <a:cubicBezTo>
                    <a:pt x="39" y="38"/>
                    <a:pt x="38" y="32"/>
                    <a:pt x="39" y="26"/>
                  </a:cubicBezTo>
                  <a:cubicBezTo>
                    <a:pt x="37" y="24"/>
                    <a:pt x="33" y="24"/>
                    <a:pt x="31" y="24"/>
                  </a:cubicBezTo>
                  <a:cubicBezTo>
                    <a:pt x="21" y="24"/>
                    <a:pt x="10" y="25"/>
                    <a:pt x="1" y="25"/>
                  </a:cubicBezTo>
                  <a:cubicBezTo>
                    <a:pt x="1" y="24"/>
                    <a:pt x="0" y="23"/>
                    <a:pt x="0" y="23"/>
                  </a:cubicBezTo>
                  <a:cubicBezTo>
                    <a:pt x="2" y="20"/>
                    <a:pt x="5" y="22"/>
                    <a:pt x="7" y="21"/>
                  </a:cubicBezTo>
                  <a:cubicBezTo>
                    <a:pt x="12" y="21"/>
                    <a:pt x="16" y="20"/>
                    <a:pt x="20" y="20"/>
                  </a:cubicBezTo>
                  <a:lnTo>
                    <a:pt x="21" y="19"/>
                  </a:lnTo>
                  <a:cubicBezTo>
                    <a:pt x="22" y="14"/>
                    <a:pt x="19" y="7"/>
                    <a:pt x="23" y="3"/>
                  </a:cubicBezTo>
                  <a:cubicBezTo>
                    <a:pt x="27" y="4"/>
                    <a:pt x="30" y="0"/>
                    <a:pt x="33" y="1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21" name="Freeform 402">
              <a:extLst>
                <a:ext uri="{FF2B5EF4-FFF2-40B4-BE49-F238E27FC236}">
                  <a16:creationId xmlns:a16="http://schemas.microsoft.com/office/drawing/2014/main" id="{C10047D6-1EAA-293C-9981-9B6062BFC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3390"/>
              <a:ext cx="36" cy="55"/>
            </a:xfrm>
            <a:custGeom>
              <a:avLst/>
              <a:gdLst>
                <a:gd name="T0" fmla="*/ 147 w 13"/>
                <a:gd name="T1" fmla="*/ 393 h 20"/>
                <a:gd name="T2" fmla="*/ 47 w 13"/>
                <a:gd name="T3" fmla="*/ 377 h 20"/>
                <a:gd name="T4" fmla="*/ 0 w 13"/>
                <a:gd name="T5" fmla="*/ 225 h 20"/>
                <a:gd name="T6" fmla="*/ 169 w 13"/>
                <a:gd name="T7" fmla="*/ 212 h 20"/>
                <a:gd name="T8" fmla="*/ 277 w 13"/>
                <a:gd name="T9" fmla="*/ 0 h 20"/>
                <a:gd name="T10" fmla="*/ 147 w 13"/>
                <a:gd name="T11" fmla="*/ 393 h 20"/>
                <a:gd name="T12" fmla="*/ 147 w 13"/>
                <a:gd name="T13" fmla="*/ 393 h 20"/>
                <a:gd name="T14" fmla="*/ 147 w 13"/>
                <a:gd name="T15" fmla="*/ 393 h 20"/>
                <a:gd name="T16" fmla="*/ 147 w 13"/>
                <a:gd name="T17" fmla="*/ 393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20"/>
                <a:gd name="T29" fmla="*/ 13 w 13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20">
                  <a:moveTo>
                    <a:pt x="7" y="19"/>
                  </a:moveTo>
                  <a:cubicBezTo>
                    <a:pt x="5" y="19"/>
                    <a:pt x="3" y="20"/>
                    <a:pt x="2" y="18"/>
                  </a:cubicBezTo>
                  <a:cubicBezTo>
                    <a:pt x="0" y="16"/>
                    <a:pt x="0" y="13"/>
                    <a:pt x="0" y="11"/>
                  </a:cubicBezTo>
                  <a:cubicBezTo>
                    <a:pt x="3" y="14"/>
                    <a:pt x="5" y="12"/>
                    <a:pt x="8" y="10"/>
                  </a:cubicBezTo>
                  <a:cubicBezTo>
                    <a:pt x="10" y="7"/>
                    <a:pt x="12" y="4"/>
                    <a:pt x="13" y="0"/>
                  </a:cubicBezTo>
                  <a:cubicBezTo>
                    <a:pt x="12" y="7"/>
                    <a:pt x="13" y="15"/>
                    <a:pt x="7" y="19"/>
                  </a:cubicBezTo>
                  <a:close/>
                </a:path>
              </a:pathLst>
            </a:custGeom>
            <a:solidFill>
              <a:srgbClr val="F27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22" name="Freeform 403">
              <a:extLst>
                <a:ext uri="{FF2B5EF4-FFF2-40B4-BE49-F238E27FC236}">
                  <a16:creationId xmlns:a16="http://schemas.microsoft.com/office/drawing/2014/main" id="{3CB5A4BE-2DFF-217D-25AA-34C8720FC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0" y="3404"/>
              <a:ext cx="11" cy="36"/>
            </a:xfrm>
            <a:custGeom>
              <a:avLst/>
              <a:gdLst>
                <a:gd name="T0" fmla="*/ 44 w 4"/>
                <a:gd name="T1" fmla="*/ 277 h 13"/>
                <a:gd name="T2" fmla="*/ 0 w 4"/>
                <a:gd name="T3" fmla="*/ 277 h 13"/>
                <a:gd name="T4" fmla="*/ 0 w 4"/>
                <a:gd name="T5" fmla="*/ 277 h 13"/>
                <a:gd name="T6" fmla="*/ 0 w 4"/>
                <a:gd name="T7" fmla="*/ 277 h 13"/>
                <a:gd name="T8" fmla="*/ 0 w 4"/>
                <a:gd name="T9" fmla="*/ 22 h 13"/>
                <a:gd name="T10" fmla="*/ 60 w 4"/>
                <a:gd name="T11" fmla="*/ 0 h 13"/>
                <a:gd name="T12" fmla="*/ 60 w 4"/>
                <a:gd name="T13" fmla="*/ 0 h 13"/>
                <a:gd name="T14" fmla="*/ 60 w 4"/>
                <a:gd name="T15" fmla="*/ 0 h 13"/>
                <a:gd name="T16" fmla="*/ 44 w 4"/>
                <a:gd name="T17" fmla="*/ 277 h 13"/>
                <a:gd name="T18" fmla="*/ 44 w 4"/>
                <a:gd name="T19" fmla="*/ 277 h 13"/>
                <a:gd name="T20" fmla="*/ 44 w 4"/>
                <a:gd name="T21" fmla="*/ 277 h 13"/>
                <a:gd name="T22" fmla="*/ 44 w 4"/>
                <a:gd name="T23" fmla="*/ 277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"/>
                <a:gd name="T37" fmla="*/ 0 h 13"/>
                <a:gd name="T38" fmla="*/ 4 w 4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" h="13">
                  <a:moveTo>
                    <a:pt x="2" y="13"/>
                  </a:moveTo>
                  <a:cubicBezTo>
                    <a:pt x="1" y="12"/>
                    <a:pt x="1" y="13"/>
                    <a:pt x="0" y="13"/>
                  </a:cubicBezTo>
                  <a:lnTo>
                    <a:pt x="0" y="1"/>
                  </a:lnTo>
                  <a:lnTo>
                    <a:pt x="3" y="0"/>
                  </a:lnTo>
                  <a:cubicBezTo>
                    <a:pt x="2" y="4"/>
                    <a:pt x="4" y="8"/>
                    <a:pt x="2" y="13"/>
                  </a:cubicBezTo>
                  <a:close/>
                </a:path>
              </a:pathLst>
            </a:custGeom>
            <a:solidFill>
              <a:srgbClr val="4A39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23" name="Freeform 404">
              <a:extLst>
                <a:ext uri="{FF2B5EF4-FFF2-40B4-BE49-F238E27FC236}">
                  <a16:creationId xmlns:a16="http://schemas.microsoft.com/office/drawing/2014/main" id="{0DCFC1C7-A9C7-0EED-E6EB-76C502728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" y="3423"/>
              <a:ext cx="31" cy="47"/>
            </a:xfrm>
            <a:custGeom>
              <a:avLst/>
              <a:gdLst>
                <a:gd name="T0" fmla="*/ 223 w 11"/>
                <a:gd name="T1" fmla="*/ 147 h 17"/>
                <a:gd name="T2" fmla="*/ 197 w 11"/>
                <a:gd name="T3" fmla="*/ 299 h 17"/>
                <a:gd name="T4" fmla="*/ 87 w 11"/>
                <a:gd name="T5" fmla="*/ 337 h 17"/>
                <a:gd name="T6" fmla="*/ 87 w 11"/>
                <a:gd name="T7" fmla="*/ 47 h 17"/>
                <a:gd name="T8" fmla="*/ 135 w 11"/>
                <a:gd name="T9" fmla="*/ 0 h 17"/>
                <a:gd name="T10" fmla="*/ 223 w 11"/>
                <a:gd name="T11" fmla="*/ 147 h 17"/>
                <a:gd name="T12" fmla="*/ 223 w 11"/>
                <a:gd name="T13" fmla="*/ 147 h 17"/>
                <a:gd name="T14" fmla="*/ 223 w 11"/>
                <a:gd name="T15" fmla="*/ 147 h 17"/>
                <a:gd name="T16" fmla="*/ 223 w 11"/>
                <a:gd name="T17" fmla="*/ 14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7"/>
                <a:gd name="T29" fmla="*/ 11 w 11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7">
                  <a:moveTo>
                    <a:pt x="10" y="7"/>
                  </a:moveTo>
                  <a:cubicBezTo>
                    <a:pt x="10" y="9"/>
                    <a:pt x="11" y="12"/>
                    <a:pt x="9" y="14"/>
                  </a:cubicBezTo>
                  <a:cubicBezTo>
                    <a:pt x="7" y="15"/>
                    <a:pt x="6" y="17"/>
                    <a:pt x="4" y="16"/>
                  </a:cubicBezTo>
                  <a:cubicBezTo>
                    <a:pt x="0" y="11"/>
                    <a:pt x="2" y="7"/>
                    <a:pt x="4" y="2"/>
                  </a:cubicBezTo>
                  <a:cubicBezTo>
                    <a:pt x="5" y="2"/>
                    <a:pt x="4" y="0"/>
                    <a:pt x="6" y="0"/>
                  </a:cubicBezTo>
                  <a:cubicBezTo>
                    <a:pt x="10" y="0"/>
                    <a:pt x="9" y="4"/>
                    <a:pt x="10" y="7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24" name="Freeform 405">
              <a:extLst>
                <a:ext uri="{FF2B5EF4-FFF2-40B4-BE49-F238E27FC236}">
                  <a16:creationId xmlns:a16="http://schemas.microsoft.com/office/drawing/2014/main" id="{EBF3C28E-7CD9-D1F3-1A51-27821AC64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3440"/>
              <a:ext cx="5" cy="16"/>
            </a:xfrm>
            <a:custGeom>
              <a:avLst/>
              <a:gdLst>
                <a:gd name="T0" fmla="*/ 0 w 2"/>
                <a:gd name="T1" fmla="*/ 115 h 6"/>
                <a:gd name="T2" fmla="*/ 17 w 2"/>
                <a:gd name="T3" fmla="*/ 0 h 6"/>
                <a:gd name="T4" fmla="*/ 0 w 2"/>
                <a:gd name="T5" fmla="*/ 115 h 6"/>
                <a:gd name="T6" fmla="*/ 0 w 2"/>
                <a:gd name="T7" fmla="*/ 115 h 6"/>
                <a:gd name="T8" fmla="*/ 0 w 2"/>
                <a:gd name="T9" fmla="*/ 115 h 6"/>
                <a:gd name="T10" fmla="*/ 0 w 2"/>
                <a:gd name="T11" fmla="*/ 115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6"/>
                <a:gd name="T20" fmla="*/ 2 w 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6">
                  <a:moveTo>
                    <a:pt x="0" y="6"/>
                  </a:moveTo>
                  <a:cubicBezTo>
                    <a:pt x="0" y="4"/>
                    <a:pt x="1" y="2"/>
                    <a:pt x="1" y="0"/>
                  </a:cubicBezTo>
                  <a:cubicBezTo>
                    <a:pt x="2" y="2"/>
                    <a:pt x="2" y="4"/>
                    <a:pt x="0" y="6"/>
                  </a:cubicBez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25" name="Freeform 406">
              <a:extLst>
                <a:ext uri="{FF2B5EF4-FFF2-40B4-BE49-F238E27FC236}">
                  <a16:creationId xmlns:a16="http://schemas.microsoft.com/office/drawing/2014/main" id="{DCE6BD5E-09C3-5191-58D9-2C513F4D3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7" y="3559"/>
              <a:ext cx="31" cy="44"/>
            </a:xfrm>
            <a:custGeom>
              <a:avLst/>
              <a:gdLst>
                <a:gd name="T0" fmla="*/ 245 w 11"/>
                <a:gd name="T1" fmla="*/ 121 h 16"/>
                <a:gd name="T2" fmla="*/ 158 w 11"/>
                <a:gd name="T3" fmla="*/ 286 h 16"/>
                <a:gd name="T4" fmla="*/ 87 w 11"/>
                <a:gd name="T5" fmla="*/ 311 h 16"/>
                <a:gd name="T6" fmla="*/ 48 w 11"/>
                <a:gd name="T7" fmla="*/ 121 h 16"/>
                <a:gd name="T8" fmla="*/ 87 w 11"/>
                <a:gd name="T9" fmla="*/ 44 h 16"/>
                <a:gd name="T10" fmla="*/ 158 w 11"/>
                <a:gd name="T11" fmla="*/ 44 h 16"/>
                <a:gd name="T12" fmla="*/ 183 w 11"/>
                <a:gd name="T13" fmla="*/ 0 h 16"/>
                <a:gd name="T14" fmla="*/ 245 w 11"/>
                <a:gd name="T15" fmla="*/ 121 h 16"/>
                <a:gd name="T16" fmla="*/ 245 w 11"/>
                <a:gd name="T17" fmla="*/ 121 h 16"/>
                <a:gd name="T18" fmla="*/ 245 w 11"/>
                <a:gd name="T19" fmla="*/ 121 h 16"/>
                <a:gd name="T20" fmla="*/ 245 w 11"/>
                <a:gd name="T21" fmla="*/ 121 h 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16"/>
                <a:gd name="T35" fmla="*/ 11 w 11"/>
                <a:gd name="T36" fmla="*/ 16 h 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16">
                  <a:moveTo>
                    <a:pt x="11" y="6"/>
                  </a:moveTo>
                  <a:cubicBezTo>
                    <a:pt x="11" y="9"/>
                    <a:pt x="9" y="11"/>
                    <a:pt x="7" y="14"/>
                  </a:cubicBezTo>
                  <a:cubicBezTo>
                    <a:pt x="7" y="13"/>
                    <a:pt x="6" y="16"/>
                    <a:pt x="4" y="15"/>
                  </a:cubicBezTo>
                  <a:cubicBezTo>
                    <a:pt x="2" y="12"/>
                    <a:pt x="0" y="9"/>
                    <a:pt x="2" y="6"/>
                  </a:cubicBezTo>
                  <a:cubicBezTo>
                    <a:pt x="2" y="5"/>
                    <a:pt x="3" y="3"/>
                    <a:pt x="4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1"/>
                    <a:pt x="8" y="2"/>
                    <a:pt x="8" y="0"/>
                  </a:cubicBezTo>
                  <a:cubicBezTo>
                    <a:pt x="11" y="1"/>
                    <a:pt x="11" y="4"/>
                    <a:pt x="11" y="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26" name="Freeform 407">
              <a:extLst>
                <a:ext uri="{FF2B5EF4-FFF2-40B4-BE49-F238E27FC236}">
                  <a16:creationId xmlns:a16="http://schemas.microsoft.com/office/drawing/2014/main" id="{B61BBB4C-15A6-7E2B-79D0-D5F25D502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" y="3567"/>
              <a:ext cx="11" cy="20"/>
            </a:xfrm>
            <a:custGeom>
              <a:avLst/>
              <a:gdLst>
                <a:gd name="T0" fmla="*/ 44 w 4"/>
                <a:gd name="T1" fmla="*/ 163 h 7"/>
                <a:gd name="T2" fmla="*/ 82 w 4"/>
                <a:gd name="T3" fmla="*/ 0 h 7"/>
                <a:gd name="T4" fmla="*/ 44 w 4"/>
                <a:gd name="T5" fmla="*/ 163 h 7"/>
                <a:gd name="T6" fmla="*/ 44 w 4"/>
                <a:gd name="T7" fmla="*/ 163 h 7"/>
                <a:gd name="T8" fmla="*/ 44 w 4"/>
                <a:gd name="T9" fmla="*/ 163 h 7"/>
                <a:gd name="T10" fmla="*/ 44 w 4"/>
                <a:gd name="T11" fmla="*/ 163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7"/>
                <a:gd name="T20" fmla="*/ 4 w 4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7">
                  <a:moveTo>
                    <a:pt x="2" y="7"/>
                  </a:moveTo>
                  <a:cubicBezTo>
                    <a:pt x="0" y="6"/>
                    <a:pt x="3" y="3"/>
                    <a:pt x="4" y="0"/>
                  </a:cubicBezTo>
                  <a:cubicBezTo>
                    <a:pt x="4" y="3"/>
                    <a:pt x="3" y="6"/>
                    <a:pt x="2" y="7"/>
                  </a:cubicBez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27" name="Freeform 408">
              <a:extLst>
                <a:ext uri="{FF2B5EF4-FFF2-40B4-BE49-F238E27FC236}">
                  <a16:creationId xmlns:a16="http://schemas.microsoft.com/office/drawing/2014/main" id="{D59599DB-82EB-881D-6BFA-8F691FD41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" y="3697"/>
              <a:ext cx="25" cy="45"/>
            </a:xfrm>
            <a:custGeom>
              <a:avLst/>
              <a:gdLst>
                <a:gd name="T0" fmla="*/ 192 w 9"/>
                <a:gd name="T1" fmla="*/ 197 h 16"/>
                <a:gd name="T2" fmla="*/ 131 w 9"/>
                <a:gd name="T3" fmla="*/ 357 h 16"/>
                <a:gd name="T4" fmla="*/ 0 w 9"/>
                <a:gd name="T5" fmla="*/ 197 h 16"/>
                <a:gd name="T6" fmla="*/ 22 w 9"/>
                <a:gd name="T7" fmla="*/ 65 h 16"/>
                <a:gd name="T8" fmla="*/ 86 w 9"/>
                <a:gd name="T9" fmla="*/ 48 h 16"/>
                <a:gd name="T10" fmla="*/ 86 w 9"/>
                <a:gd name="T11" fmla="*/ 48 h 16"/>
                <a:gd name="T12" fmla="*/ 86 w 9"/>
                <a:gd name="T13" fmla="*/ 48 h 16"/>
                <a:gd name="T14" fmla="*/ 108 w 9"/>
                <a:gd name="T15" fmla="*/ 87 h 16"/>
                <a:gd name="T16" fmla="*/ 108 w 9"/>
                <a:gd name="T17" fmla="*/ 87 h 16"/>
                <a:gd name="T18" fmla="*/ 108 w 9"/>
                <a:gd name="T19" fmla="*/ 87 h 16"/>
                <a:gd name="T20" fmla="*/ 131 w 9"/>
                <a:gd name="T21" fmla="*/ 0 h 16"/>
                <a:gd name="T22" fmla="*/ 192 w 9"/>
                <a:gd name="T23" fmla="*/ 197 h 16"/>
                <a:gd name="T24" fmla="*/ 192 w 9"/>
                <a:gd name="T25" fmla="*/ 197 h 16"/>
                <a:gd name="T26" fmla="*/ 192 w 9"/>
                <a:gd name="T27" fmla="*/ 197 h 16"/>
                <a:gd name="T28" fmla="*/ 192 w 9"/>
                <a:gd name="T29" fmla="*/ 197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"/>
                <a:gd name="T46" fmla="*/ 0 h 16"/>
                <a:gd name="T47" fmla="*/ 9 w 9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" h="16">
                  <a:moveTo>
                    <a:pt x="9" y="9"/>
                  </a:moveTo>
                  <a:cubicBezTo>
                    <a:pt x="9" y="12"/>
                    <a:pt x="9" y="14"/>
                    <a:pt x="6" y="16"/>
                  </a:cubicBezTo>
                  <a:cubicBezTo>
                    <a:pt x="3" y="16"/>
                    <a:pt x="1" y="13"/>
                    <a:pt x="0" y="9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2"/>
                    <a:pt x="3" y="3"/>
                    <a:pt x="4" y="2"/>
                  </a:cubicBezTo>
                  <a:lnTo>
                    <a:pt x="5" y="4"/>
                  </a:lnTo>
                  <a:cubicBezTo>
                    <a:pt x="6" y="2"/>
                    <a:pt x="5" y="1"/>
                    <a:pt x="6" y="0"/>
                  </a:cubicBezTo>
                  <a:cubicBezTo>
                    <a:pt x="8" y="2"/>
                    <a:pt x="8" y="6"/>
                    <a:pt x="9" y="9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28" name="Freeform 409">
              <a:extLst>
                <a:ext uri="{FF2B5EF4-FFF2-40B4-BE49-F238E27FC236}">
                  <a16:creationId xmlns:a16="http://schemas.microsoft.com/office/drawing/2014/main" id="{65984244-26A0-6081-3245-0BA8EF51C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3711"/>
              <a:ext cx="8" cy="17"/>
            </a:xfrm>
            <a:custGeom>
              <a:avLst/>
              <a:gdLst>
                <a:gd name="T0" fmla="*/ 21 w 3"/>
                <a:gd name="T1" fmla="*/ 136 h 6"/>
                <a:gd name="T2" fmla="*/ 35 w 3"/>
                <a:gd name="T3" fmla="*/ 0 h 6"/>
                <a:gd name="T4" fmla="*/ 21 w 3"/>
                <a:gd name="T5" fmla="*/ 136 h 6"/>
                <a:gd name="T6" fmla="*/ 21 w 3"/>
                <a:gd name="T7" fmla="*/ 136 h 6"/>
                <a:gd name="T8" fmla="*/ 21 w 3"/>
                <a:gd name="T9" fmla="*/ 136 h 6"/>
                <a:gd name="T10" fmla="*/ 21 w 3"/>
                <a:gd name="T11" fmla="*/ 13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6"/>
                <a:gd name="T20" fmla="*/ 3 w 3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6">
                  <a:moveTo>
                    <a:pt x="1" y="6"/>
                  </a:moveTo>
                  <a:cubicBezTo>
                    <a:pt x="0" y="5"/>
                    <a:pt x="1" y="2"/>
                    <a:pt x="2" y="0"/>
                  </a:cubicBezTo>
                  <a:cubicBezTo>
                    <a:pt x="2" y="3"/>
                    <a:pt x="3" y="5"/>
                    <a:pt x="1" y="6"/>
                  </a:cubicBez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29" name="Freeform 410">
              <a:extLst>
                <a:ext uri="{FF2B5EF4-FFF2-40B4-BE49-F238E27FC236}">
                  <a16:creationId xmlns:a16="http://schemas.microsoft.com/office/drawing/2014/main" id="{1E6EC0FB-D1E6-3046-17C3-3BBDEC36F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2" y="3825"/>
              <a:ext cx="128" cy="158"/>
            </a:xfrm>
            <a:custGeom>
              <a:avLst/>
              <a:gdLst>
                <a:gd name="T0" fmla="*/ 518 w 46"/>
                <a:gd name="T1" fmla="*/ 746 h 57"/>
                <a:gd name="T2" fmla="*/ 557 w 46"/>
                <a:gd name="T3" fmla="*/ 685 h 57"/>
                <a:gd name="T4" fmla="*/ 557 w 46"/>
                <a:gd name="T5" fmla="*/ 685 h 57"/>
                <a:gd name="T6" fmla="*/ 557 w 46"/>
                <a:gd name="T7" fmla="*/ 685 h 57"/>
                <a:gd name="T8" fmla="*/ 582 w 46"/>
                <a:gd name="T9" fmla="*/ 529 h 57"/>
                <a:gd name="T10" fmla="*/ 557 w 46"/>
                <a:gd name="T11" fmla="*/ 516 h 57"/>
                <a:gd name="T12" fmla="*/ 557 w 46"/>
                <a:gd name="T13" fmla="*/ 169 h 57"/>
                <a:gd name="T14" fmla="*/ 557 w 46"/>
                <a:gd name="T15" fmla="*/ 169 h 57"/>
                <a:gd name="T16" fmla="*/ 557 w 46"/>
                <a:gd name="T17" fmla="*/ 169 h 57"/>
                <a:gd name="T18" fmla="*/ 821 w 46"/>
                <a:gd name="T19" fmla="*/ 299 h 57"/>
                <a:gd name="T20" fmla="*/ 821 w 46"/>
                <a:gd name="T21" fmla="*/ 299 h 57"/>
                <a:gd name="T22" fmla="*/ 821 w 46"/>
                <a:gd name="T23" fmla="*/ 299 h 57"/>
                <a:gd name="T24" fmla="*/ 843 w 46"/>
                <a:gd name="T25" fmla="*/ 299 h 57"/>
                <a:gd name="T26" fmla="*/ 843 w 46"/>
                <a:gd name="T27" fmla="*/ 299 h 57"/>
                <a:gd name="T28" fmla="*/ 843 w 46"/>
                <a:gd name="T29" fmla="*/ 299 h 57"/>
                <a:gd name="T30" fmla="*/ 882 w 46"/>
                <a:gd name="T31" fmla="*/ 338 h 57"/>
                <a:gd name="T32" fmla="*/ 882 w 46"/>
                <a:gd name="T33" fmla="*/ 338 h 57"/>
                <a:gd name="T34" fmla="*/ 882 w 46"/>
                <a:gd name="T35" fmla="*/ 338 h 57"/>
                <a:gd name="T36" fmla="*/ 860 w 46"/>
                <a:gd name="T37" fmla="*/ 338 h 57"/>
                <a:gd name="T38" fmla="*/ 860 w 46"/>
                <a:gd name="T39" fmla="*/ 338 h 57"/>
                <a:gd name="T40" fmla="*/ 860 w 46"/>
                <a:gd name="T41" fmla="*/ 338 h 57"/>
                <a:gd name="T42" fmla="*/ 907 w 46"/>
                <a:gd name="T43" fmla="*/ 854 h 57"/>
                <a:gd name="T44" fmla="*/ 907 w 46"/>
                <a:gd name="T45" fmla="*/ 915 h 57"/>
                <a:gd name="T46" fmla="*/ 843 w 46"/>
                <a:gd name="T47" fmla="*/ 1214 h 57"/>
                <a:gd name="T48" fmla="*/ 735 w 46"/>
                <a:gd name="T49" fmla="*/ 1192 h 57"/>
                <a:gd name="T50" fmla="*/ 387 w 46"/>
                <a:gd name="T51" fmla="*/ 1128 h 57"/>
                <a:gd name="T52" fmla="*/ 365 w 46"/>
                <a:gd name="T53" fmla="*/ 937 h 57"/>
                <a:gd name="T54" fmla="*/ 0 w 46"/>
                <a:gd name="T55" fmla="*/ 47 h 57"/>
                <a:gd name="T56" fmla="*/ 86 w 46"/>
                <a:gd name="T57" fmla="*/ 83 h 57"/>
                <a:gd name="T58" fmla="*/ 147 w 46"/>
                <a:gd name="T59" fmla="*/ 338 h 57"/>
                <a:gd name="T60" fmla="*/ 147 w 46"/>
                <a:gd name="T61" fmla="*/ 322 h 57"/>
                <a:gd name="T62" fmla="*/ 147 w 46"/>
                <a:gd name="T63" fmla="*/ 322 h 57"/>
                <a:gd name="T64" fmla="*/ 170 w 46"/>
                <a:gd name="T65" fmla="*/ 47 h 57"/>
                <a:gd name="T66" fmla="*/ 239 w 46"/>
                <a:gd name="T67" fmla="*/ 47 h 57"/>
                <a:gd name="T68" fmla="*/ 278 w 46"/>
                <a:gd name="T69" fmla="*/ 421 h 57"/>
                <a:gd name="T70" fmla="*/ 326 w 46"/>
                <a:gd name="T71" fmla="*/ 407 h 57"/>
                <a:gd name="T72" fmla="*/ 303 w 46"/>
                <a:gd name="T73" fmla="*/ 277 h 57"/>
                <a:gd name="T74" fmla="*/ 326 w 46"/>
                <a:gd name="T75" fmla="*/ 47 h 57"/>
                <a:gd name="T76" fmla="*/ 326 w 46"/>
                <a:gd name="T77" fmla="*/ 47 h 57"/>
                <a:gd name="T78" fmla="*/ 326 w 46"/>
                <a:gd name="T79" fmla="*/ 47 h 57"/>
                <a:gd name="T80" fmla="*/ 365 w 46"/>
                <a:gd name="T81" fmla="*/ 22 h 57"/>
                <a:gd name="T82" fmla="*/ 365 w 46"/>
                <a:gd name="T83" fmla="*/ 22 h 57"/>
                <a:gd name="T84" fmla="*/ 365 w 46"/>
                <a:gd name="T85" fmla="*/ 22 h 57"/>
                <a:gd name="T86" fmla="*/ 387 w 46"/>
                <a:gd name="T87" fmla="*/ 577 h 57"/>
                <a:gd name="T88" fmla="*/ 434 w 46"/>
                <a:gd name="T89" fmla="*/ 554 h 57"/>
                <a:gd name="T90" fmla="*/ 434 w 46"/>
                <a:gd name="T91" fmla="*/ 0 h 57"/>
                <a:gd name="T92" fmla="*/ 518 w 46"/>
                <a:gd name="T93" fmla="*/ 746 h 57"/>
                <a:gd name="T94" fmla="*/ 518 w 46"/>
                <a:gd name="T95" fmla="*/ 746 h 57"/>
                <a:gd name="T96" fmla="*/ 518 w 46"/>
                <a:gd name="T97" fmla="*/ 746 h 57"/>
                <a:gd name="T98" fmla="*/ 518 w 46"/>
                <a:gd name="T99" fmla="*/ 746 h 5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6"/>
                <a:gd name="T151" fmla="*/ 0 h 57"/>
                <a:gd name="T152" fmla="*/ 46 w 46"/>
                <a:gd name="T153" fmla="*/ 57 h 5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6" h="57">
                  <a:moveTo>
                    <a:pt x="24" y="35"/>
                  </a:moveTo>
                  <a:cubicBezTo>
                    <a:pt x="26" y="36"/>
                    <a:pt x="26" y="34"/>
                    <a:pt x="26" y="32"/>
                  </a:cubicBezTo>
                  <a:lnTo>
                    <a:pt x="27" y="25"/>
                  </a:lnTo>
                  <a:lnTo>
                    <a:pt x="26" y="24"/>
                  </a:lnTo>
                  <a:lnTo>
                    <a:pt x="26" y="8"/>
                  </a:lnTo>
                  <a:cubicBezTo>
                    <a:pt x="30" y="10"/>
                    <a:pt x="35" y="11"/>
                    <a:pt x="38" y="14"/>
                  </a:cubicBezTo>
                  <a:lnTo>
                    <a:pt x="39" y="14"/>
                  </a:lnTo>
                  <a:cubicBezTo>
                    <a:pt x="40" y="15"/>
                    <a:pt x="40" y="14"/>
                    <a:pt x="41" y="16"/>
                  </a:cubicBezTo>
                  <a:lnTo>
                    <a:pt x="40" y="16"/>
                  </a:lnTo>
                  <a:cubicBezTo>
                    <a:pt x="40" y="24"/>
                    <a:pt x="43" y="32"/>
                    <a:pt x="42" y="40"/>
                  </a:cubicBezTo>
                  <a:cubicBezTo>
                    <a:pt x="43" y="40"/>
                    <a:pt x="42" y="42"/>
                    <a:pt x="42" y="43"/>
                  </a:cubicBezTo>
                  <a:cubicBezTo>
                    <a:pt x="41" y="48"/>
                    <a:pt x="46" y="56"/>
                    <a:pt x="39" y="57"/>
                  </a:cubicBezTo>
                  <a:cubicBezTo>
                    <a:pt x="37" y="57"/>
                    <a:pt x="35" y="57"/>
                    <a:pt x="34" y="56"/>
                  </a:cubicBezTo>
                  <a:cubicBezTo>
                    <a:pt x="29" y="55"/>
                    <a:pt x="23" y="55"/>
                    <a:pt x="18" y="53"/>
                  </a:cubicBezTo>
                  <a:cubicBezTo>
                    <a:pt x="17" y="51"/>
                    <a:pt x="17" y="47"/>
                    <a:pt x="17" y="44"/>
                  </a:cubicBezTo>
                  <a:cubicBezTo>
                    <a:pt x="13" y="30"/>
                    <a:pt x="6" y="16"/>
                    <a:pt x="0" y="2"/>
                  </a:cubicBezTo>
                  <a:cubicBezTo>
                    <a:pt x="1" y="3"/>
                    <a:pt x="4" y="1"/>
                    <a:pt x="4" y="4"/>
                  </a:cubicBezTo>
                  <a:cubicBezTo>
                    <a:pt x="6" y="8"/>
                    <a:pt x="4" y="13"/>
                    <a:pt x="7" y="16"/>
                  </a:cubicBezTo>
                  <a:cubicBezTo>
                    <a:pt x="7" y="16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9" y="11"/>
                    <a:pt x="8" y="7"/>
                    <a:pt x="8" y="2"/>
                  </a:cubicBezTo>
                  <a:cubicBezTo>
                    <a:pt x="8" y="4"/>
                    <a:pt x="10" y="2"/>
                    <a:pt x="11" y="2"/>
                  </a:cubicBezTo>
                  <a:cubicBezTo>
                    <a:pt x="13" y="8"/>
                    <a:pt x="9" y="15"/>
                    <a:pt x="13" y="20"/>
                  </a:cubicBezTo>
                  <a:cubicBezTo>
                    <a:pt x="14" y="20"/>
                    <a:pt x="14" y="19"/>
                    <a:pt x="15" y="19"/>
                  </a:cubicBezTo>
                  <a:cubicBezTo>
                    <a:pt x="13" y="17"/>
                    <a:pt x="15" y="15"/>
                    <a:pt x="14" y="13"/>
                  </a:cubicBezTo>
                  <a:cubicBezTo>
                    <a:pt x="16" y="9"/>
                    <a:pt x="14" y="5"/>
                    <a:pt x="15" y="2"/>
                  </a:cubicBezTo>
                  <a:lnTo>
                    <a:pt x="17" y="1"/>
                  </a:lnTo>
                  <a:cubicBezTo>
                    <a:pt x="17" y="10"/>
                    <a:pt x="16" y="19"/>
                    <a:pt x="18" y="27"/>
                  </a:cubicBezTo>
                  <a:cubicBezTo>
                    <a:pt x="20" y="27"/>
                    <a:pt x="19" y="26"/>
                    <a:pt x="20" y="26"/>
                  </a:cubicBezTo>
                  <a:cubicBezTo>
                    <a:pt x="21" y="17"/>
                    <a:pt x="19" y="8"/>
                    <a:pt x="20" y="0"/>
                  </a:cubicBezTo>
                  <a:cubicBezTo>
                    <a:pt x="25" y="11"/>
                    <a:pt x="23" y="24"/>
                    <a:pt x="24" y="35"/>
                  </a:cubicBezTo>
                  <a:close/>
                </a:path>
              </a:pathLst>
            </a:custGeom>
            <a:solidFill>
              <a:srgbClr val="514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30" name="Freeform 411">
              <a:extLst>
                <a:ext uri="{FF2B5EF4-FFF2-40B4-BE49-F238E27FC236}">
                  <a16:creationId xmlns:a16="http://schemas.microsoft.com/office/drawing/2014/main" id="{7B91564A-A7E8-F668-30BC-6BDB6A4CD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5" y="3861"/>
              <a:ext cx="22" cy="61"/>
            </a:xfrm>
            <a:custGeom>
              <a:avLst/>
              <a:gdLst>
                <a:gd name="T0" fmla="*/ 82 w 8"/>
                <a:gd name="T1" fmla="*/ 108 h 22"/>
                <a:gd name="T2" fmla="*/ 82 w 8"/>
                <a:gd name="T3" fmla="*/ 61 h 22"/>
                <a:gd name="T4" fmla="*/ 82 w 8"/>
                <a:gd name="T5" fmla="*/ 61 h 22"/>
                <a:gd name="T6" fmla="*/ 82 w 8"/>
                <a:gd name="T7" fmla="*/ 61 h 22"/>
                <a:gd name="T8" fmla="*/ 121 w 8"/>
                <a:gd name="T9" fmla="*/ 299 h 22"/>
                <a:gd name="T10" fmla="*/ 121 w 8"/>
                <a:gd name="T11" fmla="*/ 299 h 22"/>
                <a:gd name="T12" fmla="*/ 121 w 8"/>
                <a:gd name="T13" fmla="*/ 299 h 22"/>
                <a:gd name="T14" fmla="*/ 121 w 8"/>
                <a:gd name="T15" fmla="*/ 446 h 22"/>
                <a:gd name="T16" fmla="*/ 121 w 8"/>
                <a:gd name="T17" fmla="*/ 446 h 22"/>
                <a:gd name="T18" fmla="*/ 121 w 8"/>
                <a:gd name="T19" fmla="*/ 446 h 22"/>
                <a:gd name="T20" fmla="*/ 82 w 8"/>
                <a:gd name="T21" fmla="*/ 408 h 22"/>
                <a:gd name="T22" fmla="*/ 82 w 8"/>
                <a:gd name="T23" fmla="*/ 360 h 22"/>
                <a:gd name="T24" fmla="*/ 22 w 8"/>
                <a:gd name="T25" fmla="*/ 446 h 22"/>
                <a:gd name="T26" fmla="*/ 0 w 8"/>
                <a:gd name="T27" fmla="*/ 61 h 22"/>
                <a:gd name="T28" fmla="*/ 82 w 8"/>
                <a:gd name="T29" fmla="*/ 108 h 22"/>
                <a:gd name="T30" fmla="*/ 82 w 8"/>
                <a:gd name="T31" fmla="*/ 108 h 22"/>
                <a:gd name="T32" fmla="*/ 82 w 8"/>
                <a:gd name="T33" fmla="*/ 108 h 22"/>
                <a:gd name="T34" fmla="*/ 82 w 8"/>
                <a:gd name="T35" fmla="*/ 108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"/>
                <a:gd name="T55" fmla="*/ 0 h 22"/>
                <a:gd name="T56" fmla="*/ 8 w 8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" h="22">
                  <a:moveTo>
                    <a:pt x="4" y="5"/>
                  </a:moveTo>
                  <a:lnTo>
                    <a:pt x="4" y="3"/>
                  </a:lnTo>
                  <a:cubicBezTo>
                    <a:pt x="8" y="5"/>
                    <a:pt x="6" y="11"/>
                    <a:pt x="6" y="14"/>
                  </a:cubicBezTo>
                  <a:lnTo>
                    <a:pt x="6" y="21"/>
                  </a:lnTo>
                  <a:cubicBezTo>
                    <a:pt x="4" y="22"/>
                    <a:pt x="4" y="20"/>
                    <a:pt x="4" y="19"/>
                  </a:cubicBezTo>
                  <a:cubicBezTo>
                    <a:pt x="4" y="18"/>
                    <a:pt x="4" y="17"/>
                    <a:pt x="4" y="17"/>
                  </a:cubicBezTo>
                  <a:cubicBezTo>
                    <a:pt x="2" y="18"/>
                    <a:pt x="4" y="21"/>
                    <a:pt x="1" y="21"/>
                  </a:cubicBezTo>
                  <a:cubicBezTo>
                    <a:pt x="0" y="16"/>
                    <a:pt x="1" y="9"/>
                    <a:pt x="0" y="3"/>
                  </a:cubicBezTo>
                  <a:cubicBezTo>
                    <a:pt x="1" y="0"/>
                    <a:pt x="4" y="3"/>
                    <a:pt x="4" y="5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31" name="Freeform 412">
              <a:extLst>
                <a:ext uri="{FF2B5EF4-FFF2-40B4-BE49-F238E27FC236}">
                  <a16:creationId xmlns:a16="http://schemas.microsoft.com/office/drawing/2014/main" id="{333D4D99-25EF-89CA-37EE-CDF2E3B20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3877"/>
              <a:ext cx="194" cy="131"/>
            </a:xfrm>
            <a:custGeom>
              <a:avLst/>
              <a:gdLst>
                <a:gd name="T0" fmla="*/ 130 w 70"/>
                <a:gd name="T1" fmla="*/ 170 h 47"/>
                <a:gd name="T2" fmla="*/ 191 w 70"/>
                <a:gd name="T3" fmla="*/ 195 h 47"/>
                <a:gd name="T4" fmla="*/ 191 w 70"/>
                <a:gd name="T5" fmla="*/ 195 h 47"/>
                <a:gd name="T6" fmla="*/ 191 w 70"/>
                <a:gd name="T7" fmla="*/ 22 h 47"/>
                <a:gd name="T8" fmla="*/ 360 w 70"/>
                <a:gd name="T9" fmla="*/ 86 h 47"/>
                <a:gd name="T10" fmla="*/ 407 w 70"/>
                <a:gd name="T11" fmla="*/ 474 h 47"/>
                <a:gd name="T12" fmla="*/ 446 w 70"/>
                <a:gd name="T13" fmla="*/ 109 h 47"/>
                <a:gd name="T14" fmla="*/ 515 w 70"/>
                <a:gd name="T15" fmla="*/ 109 h 47"/>
                <a:gd name="T16" fmla="*/ 515 w 70"/>
                <a:gd name="T17" fmla="*/ 457 h 47"/>
                <a:gd name="T18" fmla="*/ 529 w 70"/>
                <a:gd name="T19" fmla="*/ 496 h 47"/>
                <a:gd name="T20" fmla="*/ 576 w 70"/>
                <a:gd name="T21" fmla="*/ 109 h 47"/>
                <a:gd name="T22" fmla="*/ 660 w 70"/>
                <a:gd name="T23" fmla="*/ 387 h 47"/>
                <a:gd name="T24" fmla="*/ 746 w 70"/>
                <a:gd name="T25" fmla="*/ 457 h 47"/>
                <a:gd name="T26" fmla="*/ 854 w 70"/>
                <a:gd name="T27" fmla="*/ 131 h 47"/>
                <a:gd name="T28" fmla="*/ 937 w 70"/>
                <a:gd name="T29" fmla="*/ 387 h 47"/>
                <a:gd name="T30" fmla="*/ 998 w 70"/>
                <a:gd name="T31" fmla="*/ 170 h 47"/>
                <a:gd name="T32" fmla="*/ 1067 w 70"/>
                <a:gd name="T33" fmla="*/ 435 h 47"/>
                <a:gd name="T34" fmla="*/ 1084 w 70"/>
                <a:gd name="T35" fmla="*/ 435 h 47"/>
                <a:gd name="T36" fmla="*/ 1084 w 70"/>
                <a:gd name="T37" fmla="*/ 435 h 47"/>
                <a:gd name="T38" fmla="*/ 1192 w 70"/>
                <a:gd name="T39" fmla="*/ 109 h 47"/>
                <a:gd name="T40" fmla="*/ 1192 w 70"/>
                <a:gd name="T41" fmla="*/ 109 h 47"/>
                <a:gd name="T42" fmla="*/ 1214 w 70"/>
                <a:gd name="T43" fmla="*/ 365 h 47"/>
                <a:gd name="T44" fmla="*/ 1275 w 70"/>
                <a:gd name="T45" fmla="*/ 365 h 47"/>
                <a:gd name="T46" fmla="*/ 1275 w 70"/>
                <a:gd name="T47" fmla="*/ 365 h 47"/>
                <a:gd name="T48" fmla="*/ 1275 w 70"/>
                <a:gd name="T49" fmla="*/ 348 h 47"/>
                <a:gd name="T50" fmla="*/ 1275 w 70"/>
                <a:gd name="T51" fmla="*/ 86 h 47"/>
                <a:gd name="T52" fmla="*/ 1344 w 70"/>
                <a:gd name="T53" fmla="*/ 279 h 47"/>
                <a:gd name="T54" fmla="*/ 1427 w 70"/>
                <a:gd name="T55" fmla="*/ 47 h 47"/>
                <a:gd name="T56" fmla="*/ 1427 w 70"/>
                <a:gd name="T57" fmla="*/ 47 h 47"/>
                <a:gd name="T58" fmla="*/ 1491 w 70"/>
                <a:gd name="T59" fmla="*/ 22 h 47"/>
                <a:gd name="T60" fmla="*/ 1466 w 70"/>
                <a:gd name="T61" fmla="*/ 778 h 47"/>
                <a:gd name="T62" fmla="*/ 1106 w 70"/>
                <a:gd name="T63" fmla="*/ 995 h 47"/>
                <a:gd name="T64" fmla="*/ 976 w 70"/>
                <a:gd name="T65" fmla="*/ 1017 h 47"/>
                <a:gd name="T66" fmla="*/ 746 w 70"/>
                <a:gd name="T67" fmla="*/ 995 h 47"/>
                <a:gd name="T68" fmla="*/ 746 w 70"/>
                <a:gd name="T69" fmla="*/ 995 h 47"/>
                <a:gd name="T70" fmla="*/ 169 w 70"/>
                <a:gd name="T71" fmla="*/ 847 h 47"/>
                <a:gd name="T72" fmla="*/ 169 w 70"/>
                <a:gd name="T73" fmla="*/ 847 h 47"/>
                <a:gd name="T74" fmla="*/ 169 w 70"/>
                <a:gd name="T75" fmla="*/ 847 h 47"/>
                <a:gd name="T76" fmla="*/ 61 w 70"/>
                <a:gd name="T77" fmla="*/ 822 h 47"/>
                <a:gd name="T78" fmla="*/ 83 w 70"/>
                <a:gd name="T79" fmla="*/ 326 h 47"/>
                <a:gd name="T80" fmla="*/ 83 w 70"/>
                <a:gd name="T81" fmla="*/ 0 h 47"/>
                <a:gd name="T82" fmla="*/ 108 w 70"/>
                <a:gd name="T83" fmla="*/ 0 h 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0"/>
                <a:gd name="T127" fmla="*/ 0 h 47"/>
                <a:gd name="T128" fmla="*/ 70 w 70"/>
                <a:gd name="T129" fmla="*/ 47 h 4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0" h="47">
                  <a:moveTo>
                    <a:pt x="5" y="0"/>
                  </a:moveTo>
                  <a:cubicBezTo>
                    <a:pt x="3" y="3"/>
                    <a:pt x="5" y="5"/>
                    <a:pt x="6" y="8"/>
                  </a:cubicBezTo>
                  <a:cubicBezTo>
                    <a:pt x="6" y="13"/>
                    <a:pt x="6" y="17"/>
                    <a:pt x="8" y="21"/>
                  </a:cubicBezTo>
                  <a:cubicBezTo>
                    <a:pt x="12" y="19"/>
                    <a:pt x="10" y="13"/>
                    <a:pt x="9" y="9"/>
                  </a:cubicBezTo>
                  <a:lnTo>
                    <a:pt x="9" y="1"/>
                  </a:lnTo>
                  <a:cubicBezTo>
                    <a:pt x="11" y="2"/>
                    <a:pt x="14" y="3"/>
                    <a:pt x="17" y="4"/>
                  </a:cubicBezTo>
                  <a:cubicBezTo>
                    <a:pt x="18" y="9"/>
                    <a:pt x="16" y="16"/>
                    <a:pt x="17" y="22"/>
                  </a:cubicBezTo>
                  <a:cubicBezTo>
                    <a:pt x="18" y="22"/>
                    <a:pt x="18" y="22"/>
                    <a:pt x="19" y="22"/>
                  </a:cubicBezTo>
                  <a:cubicBezTo>
                    <a:pt x="21" y="16"/>
                    <a:pt x="20" y="11"/>
                    <a:pt x="21" y="5"/>
                  </a:cubicBezTo>
                  <a:lnTo>
                    <a:pt x="24" y="5"/>
                  </a:lnTo>
                  <a:lnTo>
                    <a:pt x="23" y="5"/>
                  </a:lnTo>
                  <a:lnTo>
                    <a:pt x="24" y="21"/>
                  </a:lnTo>
                  <a:lnTo>
                    <a:pt x="25" y="23"/>
                  </a:lnTo>
                  <a:cubicBezTo>
                    <a:pt x="28" y="18"/>
                    <a:pt x="26" y="10"/>
                    <a:pt x="27" y="5"/>
                  </a:cubicBezTo>
                  <a:cubicBezTo>
                    <a:pt x="28" y="5"/>
                    <a:pt x="30" y="6"/>
                    <a:pt x="32" y="6"/>
                  </a:cubicBezTo>
                  <a:cubicBezTo>
                    <a:pt x="31" y="9"/>
                    <a:pt x="30" y="14"/>
                    <a:pt x="31" y="18"/>
                  </a:cubicBezTo>
                  <a:cubicBezTo>
                    <a:pt x="32" y="19"/>
                    <a:pt x="31" y="22"/>
                    <a:pt x="33" y="22"/>
                  </a:cubicBezTo>
                  <a:cubicBezTo>
                    <a:pt x="34" y="22"/>
                    <a:pt x="35" y="22"/>
                    <a:pt x="35" y="21"/>
                  </a:cubicBezTo>
                  <a:cubicBezTo>
                    <a:pt x="34" y="16"/>
                    <a:pt x="34" y="11"/>
                    <a:pt x="35" y="6"/>
                  </a:cubicBezTo>
                  <a:cubicBezTo>
                    <a:pt x="36" y="6"/>
                    <a:pt x="38" y="6"/>
                    <a:pt x="40" y="6"/>
                  </a:cubicBezTo>
                  <a:cubicBezTo>
                    <a:pt x="40" y="10"/>
                    <a:pt x="40" y="16"/>
                    <a:pt x="41" y="21"/>
                  </a:cubicBezTo>
                  <a:cubicBezTo>
                    <a:pt x="43" y="21"/>
                    <a:pt x="44" y="21"/>
                    <a:pt x="44" y="18"/>
                  </a:cubicBezTo>
                  <a:cubicBezTo>
                    <a:pt x="44" y="14"/>
                    <a:pt x="43" y="10"/>
                    <a:pt x="44" y="6"/>
                  </a:cubicBezTo>
                  <a:cubicBezTo>
                    <a:pt x="45" y="8"/>
                    <a:pt x="48" y="5"/>
                    <a:pt x="47" y="8"/>
                  </a:cubicBezTo>
                  <a:cubicBezTo>
                    <a:pt x="47" y="12"/>
                    <a:pt x="47" y="16"/>
                    <a:pt x="50" y="20"/>
                  </a:cubicBezTo>
                  <a:lnTo>
                    <a:pt x="51" y="20"/>
                  </a:lnTo>
                  <a:cubicBezTo>
                    <a:pt x="52" y="15"/>
                    <a:pt x="50" y="10"/>
                    <a:pt x="51" y="6"/>
                  </a:cubicBezTo>
                  <a:cubicBezTo>
                    <a:pt x="52" y="5"/>
                    <a:pt x="55" y="6"/>
                    <a:pt x="56" y="5"/>
                  </a:cubicBezTo>
                  <a:lnTo>
                    <a:pt x="57" y="17"/>
                  </a:lnTo>
                  <a:cubicBezTo>
                    <a:pt x="57" y="17"/>
                    <a:pt x="59" y="18"/>
                    <a:pt x="60" y="17"/>
                  </a:cubicBezTo>
                  <a:lnTo>
                    <a:pt x="60" y="16"/>
                  </a:lnTo>
                  <a:cubicBezTo>
                    <a:pt x="60" y="12"/>
                    <a:pt x="60" y="8"/>
                    <a:pt x="60" y="4"/>
                  </a:cubicBezTo>
                  <a:cubicBezTo>
                    <a:pt x="61" y="5"/>
                    <a:pt x="62" y="3"/>
                    <a:pt x="63" y="4"/>
                  </a:cubicBezTo>
                  <a:cubicBezTo>
                    <a:pt x="64" y="6"/>
                    <a:pt x="64" y="10"/>
                    <a:pt x="63" y="13"/>
                  </a:cubicBezTo>
                  <a:cubicBezTo>
                    <a:pt x="64" y="13"/>
                    <a:pt x="65" y="14"/>
                    <a:pt x="66" y="13"/>
                  </a:cubicBezTo>
                  <a:cubicBezTo>
                    <a:pt x="67" y="10"/>
                    <a:pt x="68" y="6"/>
                    <a:pt x="67" y="2"/>
                  </a:cubicBezTo>
                  <a:lnTo>
                    <a:pt x="70" y="1"/>
                  </a:lnTo>
                  <a:cubicBezTo>
                    <a:pt x="67" y="13"/>
                    <a:pt x="63" y="26"/>
                    <a:pt x="69" y="36"/>
                  </a:cubicBezTo>
                  <a:cubicBezTo>
                    <a:pt x="69" y="39"/>
                    <a:pt x="65" y="41"/>
                    <a:pt x="63" y="43"/>
                  </a:cubicBezTo>
                  <a:cubicBezTo>
                    <a:pt x="59" y="43"/>
                    <a:pt x="55" y="47"/>
                    <a:pt x="52" y="46"/>
                  </a:cubicBezTo>
                  <a:cubicBezTo>
                    <a:pt x="51" y="47"/>
                    <a:pt x="48" y="46"/>
                    <a:pt x="46" y="47"/>
                  </a:cubicBezTo>
                  <a:lnTo>
                    <a:pt x="35" y="46"/>
                  </a:lnTo>
                  <a:cubicBezTo>
                    <a:pt x="26" y="45"/>
                    <a:pt x="18" y="39"/>
                    <a:pt x="8" y="39"/>
                  </a:cubicBezTo>
                  <a:cubicBezTo>
                    <a:pt x="6" y="39"/>
                    <a:pt x="5" y="39"/>
                    <a:pt x="3" y="38"/>
                  </a:cubicBezTo>
                  <a:cubicBezTo>
                    <a:pt x="3" y="36"/>
                    <a:pt x="5" y="33"/>
                    <a:pt x="2" y="30"/>
                  </a:cubicBezTo>
                  <a:cubicBezTo>
                    <a:pt x="3" y="26"/>
                    <a:pt x="0" y="19"/>
                    <a:pt x="4" y="15"/>
                  </a:cubicBezTo>
                  <a:cubicBezTo>
                    <a:pt x="4" y="10"/>
                    <a:pt x="4" y="5"/>
                    <a:pt x="4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5145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32" name="Freeform 413">
              <a:extLst>
                <a:ext uri="{FF2B5EF4-FFF2-40B4-BE49-F238E27FC236}">
                  <a16:creationId xmlns:a16="http://schemas.microsoft.com/office/drawing/2014/main" id="{025D78D9-AA65-5A36-873C-A3DF8BDB2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5" y="3894"/>
              <a:ext cx="16" cy="50"/>
            </a:xfrm>
            <a:custGeom>
              <a:avLst/>
              <a:gdLst>
                <a:gd name="T0" fmla="*/ 93 w 6"/>
                <a:gd name="T1" fmla="*/ 256 h 18"/>
                <a:gd name="T2" fmla="*/ 93 w 6"/>
                <a:gd name="T3" fmla="*/ 386 h 18"/>
                <a:gd name="T4" fmla="*/ 93 w 6"/>
                <a:gd name="T5" fmla="*/ 386 h 18"/>
                <a:gd name="T6" fmla="*/ 93 w 6"/>
                <a:gd name="T7" fmla="*/ 386 h 18"/>
                <a:gd name="T8" fmla="*/ 77 w 6"/>
                <a:gd name="T9" fmla="*/ 386 h 18"/>
                <a:gd name="T10" fmla="*/ 77 w 6"/>
                <a:gd name="T11" fmla="*/ 386 h 18"/>
                <a:gd name="T12" fmla="*/ 77 w 6"/>
                <a:gd name="T13" fmla="*/ 386 h 18"/>
                <a:gd name="T14" fmla="*/ 21 w 6"/>
                <a:gd name="T15" fmla="*/ 169 h 18"/>
                <a:gd name="T16" fmla="*/ 21 w 6"/>
                <a:gd name="T17" fmla="*/ 0 h 18"/>
                <a:gd name="T18" fmla="*/ 93 w 6"/>
                <a:gd name="T19" fmla="*/ 256 h 18"/>
                <a:gd name="T20" fmla="*/ 93 w 6"/>
                <a:gd name="T21" fmla="*/ 256 h 18"/>
                <a:gd name="T22" fmla="*/ 93 w 6"/>
                <a:gd name="T23" fmla="*/ 256 h 18"/>
                <a:gd name="T24" fmla="*/ 93 w 6"/>
                <a:gd name="T25" fmla="*/ 256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18"/>
                <a:gd name="T41" fmla="*/ 6 w 6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18">
                  <a:moveTo>
                    <a:pt x="5" y="12"/>
                  </a:moveTo>
                  <a:cubicBezTo>
                    <a:pt x="5" y="14"/>
                    <a:pt x="6" y="16"/>
                    <a:pt x="5" y="18"/>
                  </a:cubicBezTo>
                  <a:lnTo>
                    <a:pt x="4" y="18"/>
                  </a:lnTo>
                  <a:cubicBezTo>
                    <a:pt x="3" y="15"/>
                    <a:pt x="1" y="12"/>
                    <a:pt x="1" y="8"/>
                  </a:cubicBezTo>
                  <a:cubicBezTo>
                    <a:pt x="1" y="5"/>
                    <a:pt x="0" y="2"/>
                    <a:pt x="1" y="0"/>
                  </a:cubicBezTo>
                  <a:cubicBezTo>
                    <a:pt x="6" y="1"/>
                    <a:pt x="3" y="8"/>
                    <a:pt x="5" y="1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33" name="Freeform 414">
              <a:extLst>
                <a:ext uri="{FF2B5EF4-FFF2-40B4-BE49-F238E27FC236}">
                  <a16:creationId xmlns:a16="http://schemas.microsoft.com/office/drawing/2014/main" id="{2A3752B9-2A93-3229-C965-0D4BB3365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" y="3977"/>
              <a:ext cx="321" cy="67"/>
            </a:xfrm>
            <a:custGeom>
              <a:avLst/>
              <a:gdLst>
                <a:gd name="T0" fmla="*/ 1929 w 116"/>
                <a:gd name="T1" fmla="*/ 195 h 24"/>
                <a:gd name="T2" fmla="*/ 1990 w 116"/>
                <a:gd name="T3" fmla="*/ 61 h 24"/>
                <a:gd name="T4" fmla="*/ 2136 w 116"/>
                <a:gd name="T5" fmla="*/ 131 h 24"/>
                <a:gd name="T6" fmla="*/ 2396 w 116"/>
                <a:gd name="T7" fmla="*/ 170 h 24"/>
                <a:gd name="T8" fmla="*/ 2457 w 116"/>
                <a:gd name="T9" fmla="*/ 170 h 24"/>
                <a:gd name="T10" fmla="*/ 1799 w 116"/>
                <a:gd name="T11" fmla="*/ 413 h 24"/>
                <a:gd name="T12" fmla="*/ 230 w 116"/>
                <a:gd name="T13" fmla="*/ 391 h 24"/>
                <a:gd name="T14" fmla="*/ 0 w 116"/>
                <a:gd name="T15" fmla="*/ 352 h 24"/>
                <a:gd name="T16" fmla="*/ 277 w 116"/>
                <a:gd name="T17" fmla="*/ 218 h 24"/>
                <a:gd name="T18" fmla="*/ 551 w 116"/>
                <a:gd name="T19" fmla="*/ 131 h 24"/>
                <a:gd name="T20" fmla="*/ 1317 w 116"/>
                <a:gd name="T21" fmla="*/ 156 h 24"/>
                <a:gd name="T22" fmla="*/ 1486 w 116"/>
                <a:gd name="T23" fmla="*/ 87 h 24"/>
                <a:gd name="T24" fmla="*/ 1655 w 116"/>
                <a:gd name="T25" fmla="*/ 170 h 24"/>
                <a:gd name="T26" fmla="*/ 1655 w 116"/>
                <a:gd name="T27" fmla="*/ 0 h 24"/>
                <a:gd name="T28" fmla="*/ 1929 w 116"/>
                <a:gd name="T29" fmla="*/ 195 h 24"/>
                <a:gd name="T30" fmla="*/ 1929 w 116"/>
                <a:gd name="T31" fmla="*/ 195 h 24"/>
                <a:gd name="T32" fmla="*/ 1929 w 116"/>
                <a:gd name="T33" fmla="*/ 195 h 24"/>
                <a:gd name="T34" fmla="*/ 1929 w 116"/>
                <a:gd name="T35" fmla="*/ 195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6"/>
                <a:gd name="T55" fmla="*/ 0 h 24"/>
                <a:gd name="T56" fmla="*/ 116 w 116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6" h="24">
                  <a:moveTo>
                    <a:pt x="91" y="9"/>
                  </a:moveTo>
                  <a:cubicBezTo>
                    <a:pt x="92" y="7"/>
                    <a:pt x="94" y="5"/>
                    <a:pt x="94" y="3"/>
                  </a:cubicBezTo>
                  <a:cubicBezTo>
                    <a:pt x="96" y="5"/>
                    <a:pt x="98" y="4"/>
                    <a:pt x="101" y="6"/>
                  </a:cubicBezTo>
                  <a:cubicBezTo>
                    <a:pt x="105" y="6"/>
                    <a:pt x="108" y="7"/>
                    <a:pt x="113" y="8"/>
                  </a:cubicBezTo>
                  <a:cubicBezTo>
                    <a:pt x="114" y="8"/>
                    <a:pt x="115" y="9"/>
                    <a:pt x="116" y="8"/>
                  </a:cubicBezTo>
                  <a:cubicBezTo>
                    <a:pt x="107" y="14"/>
                    <a:pt x="96" y="15"/>
                    <a:pt x="85" y="19"/>
                  </a:cubicBezTo>
                  <a:cubicBezTo>
                    <a:pt x="60" y="24"/>
                    <a:pt x="34" y="20"/>
                    <a:pt x="11" y="18"/>
                  </a:cubicBezTo>
                  <a:cubicBezTo>
                    <a:pt x="8" y="18"/>
                    <a:pt x="4" y="17"/>
                    <a:pt x="0" y="16"/>
                  </a:cubicBezTo>
                  <a:cubicBezTo>
                    <a:pt x="3" y="12"/>
                    <a:pt x="9" y="11"/>
                    <a:pt x="13" y="10"/>
                  </a:cubicBezTo>
                  <a:cubicBezTo>
                    <a:pt x="17" y="8"/>
                    <a:pt x="22" y="7"/>
                    <a:pt x="26" y="6"/>
                  </a:cubicBezTo>
                  <a:cubicBezTo>
                    <a:pt x="38" y="3"/>
                    <a:pt x="50" y="4"/>
                    <a:pt x="62" y="7"/>
                  </a:cubicBezTo>
                  <a:cubicBezTo>
                    <a:pt x="64" y="7"/>
                    <a:pt x="66" y="2"/>
                    <a:pt x="70" y="4"/>
                  </a:cubicBezTo>
                  <a:cubicBezTo>
                    <a:pt x="73" y="5"/>
                    <a:pt x="75" y="10"/>
                    <a:pt x="78" y="8"/>
                  </a:cubicBezTo>
                  <a:cubicBezTo>
                    <a:pt x="80" y="6"/>
                    <a:pt x="76" y="2"/>
                    <a:pt x="78" y="0"/>
                  </a:cubicBezTo>
                  <a:cubicBezTo>
                    <a:pt x="85" y="1"/>
                    <a:pt x="86" y="6"/>
                    <a:pt x="91" y="9"/>
                  </a:cubicBezTo>
                  <a:close/>
                </a:path>
              </a:pathLst>
            </a:custGeom>
            <a:solidFill>
              <a:srgbClr val="9D9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34" name="Freeform 415">
              <a:extLst>
                <a:ext uri="{FF2B5EF4-FFF2-40B4-BE49-F238E27FC236}">
                  <a16:creationId xmlns:a16="http://schemas.microsoft.com/office/drawing/2014/main" id="{E0F392C2-607E-5089-F8BC-8E41FB092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1" y="4002"/>
              <a:ext cx="374" cy="67"/>
            </a:xfrm>
            <a:custGeom>
              <a:avLst/>
              <a:gdLst>
                <a:gd name="T0" fmla="*/ 2549 w 135"/>
                <a:gd name="T1" fmla="*/ 243 h 24"/>
                <a:gd name="T2" fmla="*/ 2172 w 135"/>
                <a:gd name="T3" fmla="*/ 366 h 24"/>
                <a:gd name="T4" fmla="*/ 1621 w 135"/>
                <a:gd name="T5" fmla="*/ 475 h 24"/>
                <a:gd name="T6" fmla="*/ 216 w 135"/>
                <a:gd name="T7" fmla="*/ 391 h 24"/>
                <a:gd name="T8" fmla="*/ 216 w 135"/>
                <a:gd name="T9" fmla="*/ 391 h 24"/>
                <a:gd name="T10" fmla="*/ 216 w 135"/>
                <a:gd name="T11" fmla="*/ 391 h 24"/>
                <a:gd name="T12" fmla="*/ 22 w 135"/>
                <a:gd name="T13" fmla="*/ 327 h 24"/>
                <a:gd name="T14" fmla="*/ 22 w 135"/>
                <a:gd name="T15" fmla="*/ 327 h 24"/>
                <a:gd name="T16" fmla="*/ 22 w 135"/>
                <a:gd name="T17" fmla="*/ 327 h 24"/>
                <a:gd name="T18" fmla="*/ 47 w 135"/>
                <a:gd name="T19" fmla="*/ 243 h 24"/>
                <a:gd name="T20" fmla="*/ 598 w 135"/>
                <a:gd name="T21" fmla="*/ 327 h 24"/>
                <a:gd name="T22" fmla="*/ 1488 w 135"/>
                <a:gd name="T23" fmla="*/ 366 h 24"/>
                <a:gd name="T24" fmla="*/ 2870 w 135"/>
                <a:gd name="T25" fmla="*/ 0 h 24"/>
                <a:gd name="T26" fmla="*/ 2549 w 135"/>
                <a:gd name="T27" fmla="*/ 243 h 24"/>
                <a:gd name="T28" fmla="*/ 2549 w 135"/>
                <a:gd name="T29" fmla="*/ 243 h 24"/>
                <a:gd name="T30" fmla="*/ 2549 w 135"/>
                <a:gd name="T31" fmla="*/ 243 h 24"/>
                <a:gd name="T32" fmla="*/ 2549 w 135"/>
                <a:gd name="T33" fmla="*/ 24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5"/>
                <a:gd name="T52" fmla="*/ 0 h 24"/>
                <a:gd name="T53" fmla="*/ 135 w 135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5" h="24">
                  <a:moveTo>
                    <a:pt x="120" y="11"/>
                  </a:moveTo>
                  <a:cubicBezTo>
                    <a:pt x="114" y="14"/>
                    <a:pt x="108" y="15"/>
                    <a:pt x="102" y="17"/>
                  </a:cubicBezTo>
                  <a:cubicBezTo>
                    <a:pt x="94" y="20"/>
                    <a:pt x="85" y="20"/>
                    <a:pt x="76" y="22"/>
                  </a:cubicBezTo>
                  <a:cubicBezTo>
                    <a:pt x="53" y="24"/>
                    <a:pt x="34" y="20"/>
                    <a:pt x="10" y="18"/>
                  </a:cubicBezTo>
                  <a:lnTo>
                    <a:pt x="1" y="15"/>
                  </a:lnTo>
                  <a:cubicBezTo>
                    <a:pt x="0" y="13"/>
                    <a:pt x="2" y="12"/>
                    <a:pt x="2" y="11"/>
                  </a:cubicBezTo>
                  <a:cubicBezTo>
                    <a:pt x="10" y="14"/>
                    <a:pt x="19" y="13"/>
                    <a:pt x="28" y="15"/>
                  </a:cubicBezTo>
                  <a:cubicBezTo>
                    <a:pt x="42" y="15"/>
                    <a:pt x="57" y="19"/>
                    <a:pt x="70" y="17"/>
                  </a:cubicBezTo>
                  <a:cubicBezTo>
                    <a:pt x="90" y="18"/>
                    <a:pt x="115" y="10"/>
                    <a:pt x="135" y="0"/>
                  </a:cubicBezTo>
                  <a:cubicBezTo>
                    <a:pt x="132" y="6"/>
                    <a:pt x="124" y="7"/>
                    <a:pt x="120" y="11"/>
                  </a:cubicBezTo>
                  <a:close/>
                </a:path>
              </a:pathLst>
            </a:custGeom>
            <a:solidFill>
              <a:srgbClr val="4E6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35" name="Freeform 416">
              <a:extLst>
                <a:ext uri="{FF2B5EF4-FFF2-40B4-BE49-F238E27FC236}">
                  <a16:creationId xmlns:a16="http://schemas.microsoft.com/office/drawing/2014/main" id="{6447F57C-C4B8-CF08-1D27-1A4120C5B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" y="4005"/>
              <a:ext cx="350" cy="91"/>
            </a:xfrm>
            <a:custGeom>
              <a:avLst/>
              <a:gdLst>
                <a:gd name="T0" fmla="*/ 256 w 126"/>
                <a:gd name="T1" fmla="*/ 108 h 33"/>
                <a:gd name="T2" fmla="*/ 364 w 126"/>
                <a:gd name="T3" fmla="*/ 130 h 33"/>
                <a:gd name="T4" fmla="*/ 447 w 126"/>
                <a:gd name="T5" fmla="*/ 130 h 33"/>
                <a:gd name="T6" fmla="*/ 1072 w 126"/>
                <a:gd name="T7" fmla="*/ 47 h 33"/>
                <a:gd name="T8" fmla="*/ 1219 w 126"/>
                <a:gd name="T9" fmla="*/ 22 h 33"/>
                <a:gd name="T10" fmla="*/ 1050 w 126"/>
                <a:gd name="T11" fmla="*/ 143 h 33"/>
                <a:gd name="T12" fmla="*/ 903 w 126"/>
                <a:gd name="T13" fmla="*/ 298 h 33"/>
                <a:gd name="T14" fmla="*/ 942 w 126"/>
                <a:gd name="T15" fmla="*/ 334 h 33"/>
                <a:gd name="T16" fmla="*/ 1372 w 126"/>
                <a:gd name="T17" fmla="*/ 61 h 33"/>
                <a:gd name="T18" fmla="*/ 2169 w 126"/>
                <a:gd name="T19" fmla="*/ 298 h 33"/>
                <a:gd name="T20" fmla="*/ 2422 w 126"/>
                <a:gd name="T21" fmla="*/ 419 h 33"/>
                <a:gd name="T22" fmla="*/ 2508 w 126"/>
                <a:gd name="T23" fmla="*/ 480 h 33"/>
                <a:gd name="T24" fmla="*/ 2700 w 126"/>
                <a:gd name="T25" fmla="*/ 585 h 33"/>
                <a:gd name="T26" fmla="*/ 2678 w 126"/>
                <a:gd name="T27" fmla="*/ 631 h 33"/>
                <a:gd name="T28" fmla="*/ 2592 w 126"/>
                <a:gd name="T29" fmla="*/ 645 h 33"/>
                <a:gd name="T30" fmla="*/ 2269 w 126"/>
                <a:gd name="T31" fmla="*/ 670 h 33"/>
                <a:gd name="T32" fmla="*/ 2144 w 126"/>
                <a:gd name="T33" fmla="*/ 692 h 33"/>
                <a:gd name="T34" fmla="*/ 364 w 126"/>
                <a:gd name="T35" fmla="*/ 251 h 33"/>
                <a:gd name="T36" fmla="*/ 147 w 126"/>
                <a:gd name="T37" fmla="*/ 130 h 33"/>
                <a:gd name="T38" fmla="*/ 147 w 126"/>
                <a:gd name="T39" fmla="*/ 130 h 33"/>
                <a:gd name="T40" fmla="*/ 147 w 126"/>
                <a:gd name="T41" fmla="*/ 130 h 33"/>
                <a:gd name="T42" fmla="*/ 131 w 126"/>
                <a:gd name="T43" fmla="*/ 130 h 33"/>
                <a:gd name="T44" fmla="*/ 131 w 126"/>
                <a:gd name="T45" fmla="*/ 130 h 33"/>
                <a:gd name="T46" fmla="*/ 131 w 126"/>
                <a:gd name="T47" fmla="*/ 130 h 33"/>
                <a:gd name="T48" fmla="*/ 0 w 126"/>
                <a:gd name="T49" fmla="*/ 22 h 33"/>
                <a:gd name="T50" fmla="*/ 256 w 126"/>
                <a:gd name="T51" fmla="*/ 108 h 33"/>
                <a:gd name="T52" fmla="*/ 256 w 126"/>
                <a:gd name="T53" fmla="*/ 108 h 33"/>
                <a:gd name="T54" fmla="*/ 256 w 126"/>
                <a:gd name="T55" fmla="*/ 108 h 33"/>
                <a:gd name="T56" fmla="*/ 256 w 126"/>
                <a:gd name="T57" fmla="*/ 108 h 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26"/>
                <a:gd name="T88" fmla="*/ 0 h 33"/>
                <a:gd name="T89" fmla="*/ 126 w 126"/>
                <a:gd name="T90" fmla="*/ 33 h 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26" h="33">
                  <a:moveTo>
                    <a:pt x="12" y="5"/>
                  </a:moveTo>
                  <a:cubicBezTo>
                    <a:pt x="14" y="4"/>
                    <a:pt x="15" y="5"/>
                    <a:pt x="17" y="6"/>
                  </a:cubicBezTo>
                  <a:cubicBezTo>
                    <a:pt x="18" y="6"/>
                    <a:pt x="20" y="6"/>
                    <a:pt x="21" y="6"/>
                  </a:cubicBezTo>
                  <a:cubicBezTo>
                    <a:pt x="31" y="6"/>
                    <a:pt x="42" y="9"/>
                    <a:pt x="50" y="2"/>
                  </a:cubicBezTo>
                  <a:cubicBezTo>
                    <a:pt x="53" y="1"/>
                    <a:pt x="55" y="0"/>
                    <a:pt x="57" y="1"/>
                  </a:cubicBezTo>
                  <a:cubicBezTo>
                    <a:pt x="54" y="4"/>
                    <a:pt x="51" y="4"/>
                    <a:pt x="49" y="7"/>
                  </a:cubicBezTo>
                  <a:cubicBezTo>
                    <a:pt x="46" y="9"/>
                    <a:pt x="43" y="11"/>
                    <a:pt x="42" y="14"/>
                  </a:cubicBezTo>
                  <a:cubicBezTo>
                    <a:pt x="43" y="14"/>
                    <a:pt x="43" y="15"/>
                    <a:pt x="44" y="16"/>
                  </a:cubicBezTo>
                  <a:cubicBezTo>
                    <a:pt x="51" y="14"/>
                    <a:pt x="58" y="10"/>
                    <a:pt x="64" y="3"/>
                  </a:cubicBezTo>
                  <a:cubicBezTo>
                    <a:pt x="78" y="2"/>
                    <a:pt x="89" y="9"/>
                    <a:pt x="101" y="14"/>
                  </a:cubicBezTo>
                  <a:cubicBezTo>
                    <a:pt x="105" y="16"/>
                    <a:pt x="109" y="18"/>
                    <a:pt x="113" y="20"/>
                  </a:cubicBezTo>
                  <a:cubicBezTo>
                    <a:pt x="113" y="21"/>
                    <a:pt x="115" y="22"/>
                    <a:pt x="117" y="23"/>
                  </a:cubicBezTo>
                  <a:cubicBezTo>
                    <a:pt x="120" y="24"/>
                    <a:pt x="123" y="27"/>
                    <a:pt x="126" y="28"/>
                  </a:cubicBezTo>
                  <a:cubicBezTo>
                    <a:pt x="126" y="29"/>
                    <a:pt x="125" y="29"/>
                    <a:pt x="125" y="30"/>
                  </a:cubicBezTo>
                  <a:cubicBezTo>
                    <a:pt x="124" y="28"/>
                    <a:pt x="123" y="31"/>
                    <a:pt x="121" y="31"/>
                  </a:cubicBezTo>
                  <a:cubicBezTo>
                    <a:pt x="116" y="32"/>
                    <a:pt x="111" y="33"/>
                    <a:pt x="106" y="32"/>
                  </a:cubicBezTo>
                  <a:cubicBezTo>
                    <a:pt x="104" y="33"/>
                    <a:pt x="103" y="32"/>
                    <a:pt x="100" y="33"/>
                  </a:cubicBezTo>
                  <a:cubicBezTo>
                    <a:pt x="72" y="32"/>
                    <a:pt x="43" y="26"/>
                    <a:pt x="17" y="12"/>
                  </a:cubicBezTo>
                  <a:cubicBezTo>
                    <a:pt x="14" y="10"/>
                    <a:pt x="10" y="8"/>
                    <a:pt x="7" y="6"/>
                  </a:cubicBezTo>
                  <a:lnTo>
                    <a:pt x="6" y="6"/>
                  </a:lnTo>
                  <a:cubicBezTo>
                    <a:pt x="4" y="4"/>
                    <a:pt x="1" y="2"/>
                    <a:pt x="0" y="1"/>
                  </a:cubicBezTo>
                  <a:cubicBezTo>
                    <a:pt x="4" y="2"/>
                    <a:pt x="8" y="3"/>
                    <a:pt x="12" y="5"/>
                  </a:cubicBezTo>
                  <a:close/>
                </a:path>
              </a:pathLst>
            </a:custGeom>
            <a:solidFill>
              <a:srgbClr val="9D9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36" name="Freeform 417">
              <a:extLst>
                <a:ext uri="{FF2B5EF4-FFF2-40B4-BE49-F238E27FC236}">
                  <a16:creationId xmlns:a16="http://schemas.microsoft.com/office/drawing/2014/main" id="{394A0C88-3BEB-E9D6-7CD2-A83865DAD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5" y="4016"/>
              <a:ext cx="399" cy="119"/>
            </a:xfrm>
            <a:custGeom>
              <a:avLst/>
              <a:gdLst>
                <a:gd name="T0" fmla="*/ 790 w 144"/>
                <a:gd name="T1" fmla="*/ 446 h 43"/>
                <a:gd name="T2" fmla="*/ 997 w 144"/>
                <a:gd name="T3" fmla="*/ 506 h 43"/>
                <a:gd name="T4" fmla="*/ 1552 w 144"/>
                <a:gd name="T5" fmla="*/ 659 h 43"/>
                <a:gd name="T6" fmla="*/ 1682 w 144"/>
                <a:gd name="T7" fmla="*/ 681 h 43"/>
                <a:gd name="T8" fmla="*/ 1682 w 144"/>
                <a:gd name="T9" fmla="*/ 681 h 43"/>
                <a:gd name="T10" fmla="*/ 1682 w 144"/>
                <a:gd name="T11" fmla="*/ 681 h 43"/>
                <a:gd name="T12" fmla="*/ 1682 w 144"/>
                <a:gd name="T13" fmla="*/ 681 h 43"/>
                <a:gd name="T14" fmla="*/ 1682 w 144"/>
                <a:gd name="T15" fmla="*/ 681 h 43"/>
                <a:gd name="T16" fmla="*/ 1682 w 144"/>
                <a:gd name="T17" fmla="*/ 681 h 43"/>
                <a:gd name="T18" fmla="*/ 2128 w 144"/>
                <a:gd name="T19" fmla="*/ 720 h 43"/>
                <a:gd name="T20" fmla="*/ 2618 w 144"/>
                <a:gd name="T21" fmla="*/ 720 h 43"/>
                <a:gd name="T22" fmla="*/ 2871 w 144"/>
                <a:gd name="T23" fmla="*/ 589 h 43"/>
                <a:gd name="T24" fmla="*/ 3001 w 144"/>
                <a:gd name="T25" fmla="*/ 681 h 43"/>
                <a:gd name="T26" fmla="*/ 3040 w 144"/>
                <a:gd name="T27" fmla="*/ 780 h 43"/>
                <a:gd name="T28" fmla="*/ 2896 w 144"/>
                <a:gd name="T29" fmla="*/ 850 h 43"/>
                <a:gd name="T30" fmla="*/ 1873 w 144"/>
                <a:gd name="T31" fmla="*/ 866 h 43"/>
                <a:gd name="T32" fmla="*/ 1252 w 144"/>
                <a:gd name="T33" fmla="*/ 697 h 43"/>
                <a:gd name="T34" fmla="*/ 684 w 144"/>
                <a:gd name="T35" fmla="*/ 490 h 43"/>
                <a:gd name="T36" fmla="*/ 61 w 144"/>
                <a:gd name="T37" fmla="*/ 108 h 43"/>
                <a:gd name="T38" fmla="*/ 61 w 144"/>
                <a:gd name="T39" fmla="*/ 108 h 43"/>
                <a:gd name="T40" fmla="*/ 61 w 144"/>
                <a:gd name="T41" fmla="*/ 108 h 43"/>
                <a:gd name="T42" fmla="*/ 0 w 144"/>
                <a:gd name="T43" fmla="*/ 0 h 43"/>
                <a:gd name="T44" fmla="*/ 0 w 144"/>
                <a:gd name="T45" fmla="*/ 0 h 43"/>
                <a:gd name="T46" fmla="*/ 0 w 144"/>
                <a:gd name="T47" fmla="*/ 0 h 43"/>
                <a:gd name="T48" fmla="*/ 790 w 144"/>
                <a:gd name="T49" fmla="*/ 446 h 43"/>
                <a:gd name="T50" fmla="*/ 790 w 144"/>
                <a:gd name="T51" fmla="*/ 446 h 43"/>
                <a:gd name="T52" fmla="*/ 790 w 144"/>
                <a:gd name="T53" fmla="*/ 446 h 43"/>
                <a:gd name="T54" fmla="*/ 790 w 144"/>
                <a:gd name="T55" fmla="*/ 446 h 4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44"/>
                <a:gd name="T85" fmla="*/ 0 h 43"/>
                <a:gd name="T86" fmla="*/ 144 w 144"/>
                <a:gd name="T87" fmla="*/ 43 h 4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44" h="43">
                  <a:moveTo>
                    <a:pt x="37" y="21"/>
                  </a:moveTo>
                  <a:cubicBezTo>
                    <a:pt x="40" y="21"/>
                    <a:pt x="44" y="23"/>
                    <a:pt x="47" y="24"/>
                  </a:cubicBezTo>
                  <a:cubicBezTo>
                    <a:pt x="56" y="27"/>
                    <a:pt x="64" y="30"/>
                    <a:pt x="73" y="31"/>
                  </a:cubicBezTo>
                  <a:cubicBezTo>
                    <a:pt x="75" y="32"/>
                    <a:pt x="77" y="31"/>
                    <a:pt x="79" y="32"/>
                  </a:cubicBezTo>
                  <a:cubicBezTo>
                    <a:pt x="86" y="34"/>
                    <a:pt x="93" y="34"/>
                    <a:pt x="100" y="34"/>
                  </a:cubicBezTo>
                  <a:cubicBezTo>
                    <a:pt x="106" y="35"/>
                    <a:pt x="115" y="34"/>
                    <a:pt x="123" y="34"/>
                  </a:cubicBezTo>
                  <a:cubicBezTo>
                    <a:pt x="128" y="35"/>
                    <a:pt x="131" y="30"/>
                    <a:pt x="135" y="28"/>
                  </a:cubicBezTo>
                  <a:cubicBezTo>
                    <a:pt x="137" y="30"/>
                    <a:pt x="139" y="32"/>
                    <a:pt x="141" y="32"/>
                  </a:cubicBezTo>
                  <a:cubicBezTo>
                    <a:pt x="142" y="34"/>
                    <a:pt x="144" y="35"/>
                    <a:pt x="143" y="37"/>
                  </a:cubicBezTo>
                  <a:cubicBezTo>
                    <a:pt x="141" y="39"/>
                    <a:pt x="138" y="39"/>
                    <a:pt x="136" y="40"/>
                  </a:cubicBezTo>
                  <a:cubicBezTo>
                    <a:pt x="121" y="42"/>
                    <a:pt x="104" y="43"/>
                    <a:pt x="88" y="41"/>
                  </a:cubicBezTo>
                  <a:cubicBezTo>
                    <a:pt x="79" y="38"/>
                    <a:pt x="69" y="37"/>
                    <a:pt x="59" y="33"/>
                  </a:cubicBezTo>
                  <a:cubicBezTo>
                    <a:pt x="49" y="30"/>
                    <a:pt x="42" y="27"/>
                    <a:pt x="32" y="23"/>
                  </a:cubicBezTo>
                  <a:cubicBezTo>
                    <a:pt x="21" y="18"/>
                    <a:pt x="12" y="13"/>
                    <a:pt x="3" y="5"/>
                  </a:cubicBezTo>
                  <a:lnTo>
                    <a:pt x="0" y="0"/>
                  </a:lnTo>
                  <a:cubicBezTo>
                    <a:pt x="11" y="10"/>
                    <a:pt x="24" y="15"/>
                    <a:pt x="37" y="21"/>
                  </a:cubicBezTo>
                  <a:close/>
                </a:path>
              </a:pathLst>
            </a:custGeom>
            <a:solidFill>
              <a:srgbClr val="4E6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</p:grpSp>
    </p:spTree>
    <p:extLst>
      <p:ext uri="{BB962C8B-B14F-4D97-AF65-F5344CB8AC3E}">
        <p14:creationId xmlns:p14="http://schemas.microsoft.com/office/powerpoint/2010/main" val="1308942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9F0D32E-63BC-4ED7-1139-67C91384B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15" y="218627"/>
            <a:ext cx="6496957" cy="642074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B6C9001-BF66-A986-1D14-998916638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137" y="1819835"/>
            <a:ext cx="4125412" cy="354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17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A16BA05-84D0-B91E-22FE-76FD4EEEC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65220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7928D3B-4C44-48A1-2CDD-A55468526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220" y="0"/>
            <a:ext cx="5693444" cy="2164024"/>
          </a:xfrm>
          <a:prstGeom prst="rect">
            <a:avLst/>
          </a:prstGeom>
        </p:spPr>
      </p:pic>
      <p:sp>
        <p:nvSpPr>
          <p:cNvPr id="6" name="Οβάλ 5">
            <a:extLst>
              <a:ext uri="{FF2B5EF4-FFF2-40B4-BE49-F238E27FC236}">
                <a16:creationId xmlns:a16="http://schemas.microsoft.com/office/drawing/2014/main" id="{09F69CE5-9F8C-7F3C-32EE-9BC70C082BDF}"/>
              </a:ext>
            </a:extLst>
          </p:cNvPr>
          <p:cNvSpPr/>
          <p:nvPr/>
        </p:nvSpPr>
        <p:spPr>
          <a:xfrm>
            <a:off x="100454" y="6018976"/>
            <a:ext cx="281369" cy="2892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025B1AD-9E06-F80D-C7DC-54ABBB3E8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13" y="2289557"/>
            <a:ext cx="5791451" cy="315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DE62D1-944D-206A-B345-4E743ADE1585}"/>
              </a:ext>
            </a:extLst>
          </p:cNvPr>
          <p:cNvSpPr txBox="1"/>
          <p:nvPr/>
        </p:nvSpPr>
        <p:spPr>
          <a:xfrm>
            <a:off x="6571129" y="5692588"/>
            <a:ext cx="431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Πάει ο </a:t>
            </a:r>
            <a:r>
              <a:rPr lang="el-GR" sz="2400" dirty="0" err="1"/>
              <a:t>Πλούτωνας</a:t>
            </a:r>
            <a:r>
              <a:rPr lang="el-GR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32245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EBF23D-A68F-19D2-C3FE-590BC568B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53353"/>
          </a:xfrm>
        </p:spPr>
        <p:txBody>
          <a:bodyPr/>
          <a:lstStyle/>
          <a:p>
            <a:r>
              <a:rPr lang="el-GR" dirty="0"/>
              <a:t>Ή μήπως;</a:t>
            </a:r>
          </a:p>
        </p:txBody>
      </p:sp>
      <p:pic>
        <p:nvPicPr>
          <p:cNvPr id="3" name="Picture 4" descr="j0343351">
            <a:extLst>
              <a:ext uri="{FF2B5EF4-FFF2-40B4-BE49-F238E27FC236}">
                <a16:creationId xmlns:a16="http://schemas.microsoft.com/office/drawing/2014/main" id="{9883C8CE-45FD-48E2-BD05-7DB63953D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7326">
            <a:off x="6466492" y="3064621"/>
            <a:ext cx="2427287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j0343343">
            <a:extLst>
              <a:ext uri="{FF2B5EF4-FFF2-40B4-BE49-F238E27FC236}">
                <a16:creationId xmlns:a16="http://schemas.microsoft.com/office/drawing/2014/main" id="{61F116F7-85CE-86A6-0D45-FB26B3740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6022" y="2994214"/>
            <a:ext cx="2230437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Φυσαλίδα ομιλίας: Ορθογώνιο 4">
            <a:extLst>
              <a:ext uri="{FF2B5EF4-FFF2-40B4-BE49-F238E27FC236}">
                <a16:creationId xmlns:a16="http://schemas.microsoft.com/office/drawing/2014/main" id="{2122A169-CF9A-D57B-AE75-43D03404846A}"/>
              </a:ext>
            </a:extLst>
          </p:cNvPr>
          <p:cNvSpPr/>
          <p:nvPr/>
        </p:nvSpPr>
        <p:spPr>
          <a:xfrm>
            <a:off x="2671240" y="1425938"/>
            <a:ext cx="2573113" cy="1416423"/>
          </a:xfrm>
          <a:prstGeom prst="wedgeRectCallout">
            <a:avLst>
              <a:gd name="adj1" fmla="val -43131"/>
              <a:gd name="adj2" fmla="val 60601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Ερμής, Αφροδίτη, Γη, Άρης, Ζευς, Κρόνος, Ουρανός, </a:t>
            </a:r>
            <a:r>
              <a:rPr lang="el-GR" dirty="0" err="1">
                <a:solidFill>
                  <a:schemeClr val="bg1"/>
                </a:solidFill>
              </a:rPr>
              <a:t>Ποσειδών</a:t>
            </a:r>
            <a:r>
              <a:rPr lang="el-GR" dirty="0">
                <a:solidFill>
                  <a:schemeClr val="bg1"/>
                </a:solidFill>
              </a:rPr>
              <a:t>, </a:t>
            </a:r>
            <a:r>
              <a:rPr lang="el-GR" dirty="0" err="1">
                <a:solidFill>
                  <a:schemeClr val="bg1"/>
                </a:solidFill>
              </a:rPr>
              <a:t>Πλούτων</a:t>
            </a:r>
            <a:r>
              <a:rPr lang="el-GR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Φυσαλίδα ομιλίας: Ορθογώνιο 5">
            <a:extLst>
              <a:ext uri="{FF2B5EF4-FFF2-40B4-BE49-F238E27FC236}">
                <a16:creationId xmlns:a16="http://schemas.microsoft.com/office/drawing/2014/main" id="{A33F7209-0374-8C33-B302-7964A69A0327}"/>
              </a:ext>
            </a:extLst>
          </p:cNvPr>
          <p:cNvSpPr/>
          <p:nvPr/>
        </p:nvSpPr>
        <p:spPr>
          <a:xfrm>
            <a:off x="5557510" y="1462348"/>
            <a:ext cx="3353225" cy="1416423"/>
          </a:xfrm>
          <a:prstGeom prst="wedgeRectCallout">
            <a:avLst>
              <a:gd name="adj1" fmla="val -1067"/>
              <a:gd name="adj2" fmla="val 718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err="1">
                <a:solidFill>
                  <a:schemeClr val="bg1"/>
                </a:solidFill>
              </a:rPr>
              <a:t>Ωσηέ</a:t>
            </a:r>
            <a:r>
              <a:rPr lang="el-GR" dirty="0">
                <a:solidFill>
                  <a:schemeClr val="bg1"/>
                </a:solidFill>
              </a:rPr>
              <a:t>, </a:t>
            </a:r>
            <a:r>
              <a:rPr lang="el-GR" dirty="0" err="1">
                <a:solidFill>
                  <a:schemeClr val="bg1"/>
                </a:solidFill>
              </a:rPr>
              <a:t>Αμώς</a:t>
            </a:r>
            <a:r>
              <a:rPr lang="el-GR" dirty="0">
                <a:solidFill>
                  <a:schemeClr val="bg1"/>
                </a:solidFill>
              </a:rPr>
              <a:t>, </a:t>
            </a:r>
            <a:r>
              <a:rPr lang="el-GR" dirty="0" err="1">
                <a:solidFill>
                  <a:schemeClr val="bg1"/>
                </a:solidFill>
              </a:rPr>
              <a:t>Μιχαίας</a:t>
            </a:r>
            <a:r>
              <a:rPr lang="el-GR" dirty="0">
                <a:solidFill>
                  <a:schemeClr val="bg1"/>
                </a:solidFill>
              </a:rPr>
              <a:t>, </a:t>
            </a:r>
            <a:r>
              <a:rPr lang="el-GR" dirty="0" err="1">
                <a:solidFill>
                  <a:schemeClr val="bg1"/>
                </a:solidFill>
              </a:rPr>
              <a:t>Ιωήλ</a:t>
            </a:r>
            <a:r>
              <a:rPr lang="el-GR" dirty="0">
                <a:solidFill>
                  <a:schemeClr val="bg1"/>
                </a:solidFill>
              </a:rPr>
              <a:t>, </a:t>
            </a:r>
            <a:r>
              <a:rPr lang="el-GR" dirty="0" err="1">
                <a:solidFill>
                  <a:schemeClr val="bg1"/>
                </a:solidFill>
              </a:rPr>
              <a:t>Οβδιού</a:t>
            </a:r>
            <a:r>
              <a:rPr lang="el-GR" dirty="0">
                <a:solidFill>
                  <a:schemeClr val="bg1"/>
                </a:solidFill>
              </a:rPr>
              <a:t>, Ιωνάς, </a:t>
            </a:r>
            <a:r>
              <a:rPr lang="el-GR" dirty="0" err="1">
                <a:solidFill>
                  <a:schemeClr val="bg1"/>
                </a:solidFill>
              </a:rPr>
              <a:t>Ναούμ</a:t>
            </a:r>
            <a:r>
              <a:rPr lang="el-GR" dirty="0">
                <a:solidFill>
                  <a:schemeClr val="bg1"/>
                </a:solidFill>
              </a:rPr>
              <a:t>, </a:t>
            </a:r>
            <a:r>
              <a:rPr lang="el-GR" dirty="0" err="1">
                <a:solidFill>
                  <a:schemeClr val="bg1"/>
                </a:solidFill>
              </a:rPr>
              <a:t>Αββακούμ</a:t>
            </a:r>
            <a:r>
              <a:rPr lang="el-GR" dirty="0">
                <a:solidFill>
                  <a:schemeClr val="bg1"/>
                </a:solidFill>
              </a:rPr>
              <a:t>, Σοφονίας, Αγκαίος, Ζαχαρίας, Μαλαχίας.</a:t>
            </a:r>
          </a:p>
        </p:txBody>
      </p:sp>
    </p:spTree>
    <p:extLst>
      <p:ext uri="{BB962C8B-B14F-4D97-AF65-F5344CB8AC3E}">
        <p14:creationId xmlns:p14="http://schemas.microsoft.com/office/powerpoint/2010/main" val="1939191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6016E45-A0FC-8D67-E574-553CF22A0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3" y="187214"/>
            <a:ext cx="5974887" cy="648357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80B6C23-E980-D39C-B007-F11AFA9E1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78" y="1550893"/>
            <a:ext cx="5696271" cy="4943316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407C886B-EA2E-4FB4-0307-973283720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87214"/>
            <a:ext cx="1486150" cy="124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98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owtie man">
            <a:extLst>
              <a:ext uri="{FF2B5EF4-FFF2-40B4-BE49-F238E27FC236}">
                <a16:creationId xmlns:a16="http://schemas.microsoft.com/office/drawing/2014/main" id="{E721789D-48DA-5222-B76E-A7BC771AB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44" y="2625351"/>
            <a:ext cx="245745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255 - Ομάδα">
            <a:extLst>
              <a:ext uri="{FF2B5EF4-FFF2-40B4-BE49-F238E27FC236}">
                <a16:creationId xmlns:a16="http://schemas.microsoft.com/office/drawing/2014/main" id="{F8457CEB-42FE-717F-865D-7C47FA6B191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463554" y="1887241"/>
            <a:ext cx="2052918" cy="3636963"/>
            <a:chOff x="1154113" y="2670175"/>
            <a:chExt cx="1849437" cy="3636963"/>
          </a:xfrm>
        </p:grpSpPr>
        <p:sp>
          <p:nvSpPr>
            <p:cNvPr id="4" name="AutoShape 10">
              <a:extLst>
                <a:ext uri="{FF2B5EF4-FFF2-40B4-BE49-F238E27FC236}">
                  <a16:creationId xmlns:a16="http://schemas.microsoft.com/office/drawing/2014/main" id="{2E129E39-128E-471F-5D48-21E01BF3761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1154113" y="2670175"/>
              <a:ext cx="1849437" cy="363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6DBC47F3-8321-0B08-5078-373994B8DE4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61247" y="2680853"/>
              <a:ext cx="1831603" cy="3613471"/>
            </a:xfrm>
            <a:custGeom>
              <a:avLst/>
              <a:gdLst>
                <a:gd name="T0" fmla="*/ 2147483646 w 170"/>
                <a:gd name="T1" fmla="*/ 2147483646 h 373"/>
                <a:gd name="T2" fmla="*/ 2147483646 w 170"/>
                <a:gd name="T3" fmla="*/ 2147483646 h 373"/>
                <a:gd name="T4" fmla="*/ 2147483646 w 170"/>
                <a:gd name="T5" fmla="*/ 2147483646 h 373"/>
                <a:gd name="T6" fmla="*/ 2147483646 w 170"/>
                <a:gd name="T7" fmla="*/ 2147483646 h 373"/>
                <a:gd name="T8" fmla="*/ 2147483646 w 170"/>
                <a:gd name="T9" fmla="*/ 2147483646 h 373"/>
                <a:gd name="T10" fmla="*/ 2147483646 w 170"/>
                <a:gd name="T11" fmla="*/ 2147483646 h 373"/>
                <a:gd name="T12" fmla="*/ 2147483646 w 170"/>
                <a:gd name="T13" fmla="*/ 2147483646 h 373"/>
                <a:gd name="T14" fmla="*/ 2147483646 w 170"/>
                <a:gd name="T15" fmla="*/ 2147483646 h 373"/>
                <a:gd name="T16" fmla="*/ 2147483646 w 170"/>
                <a:gd name="T17" fmla="*/ 2147483646 h 373"/>
                <a:gd name="T18" fmla="*/ 2147483646 w 170"/>
                <a:gd name="T19" fmla="*/ 2147483646 h 373"/>
                <a:gd name="T20" fmla="*/ 2147483646 w 170"/>
                <a:gd name="T21" fmla="*/ 2147483646 h 373"/>
                <a:gd name="T22" fmla="*/ 2147483646 w 170"/>
                <a:gd name="T23" fmla="*/ 2147483646 h 373"/>
                <a:gd name="T24" fmla="*/ 2147483646 w 170"/>
                <a:gd name="T25" fmla="*/ 2147483646 h 373"/>
                <a:gd name="T26" fmla="*/ 2147483646 w 170"/>
                <a:gd name="T27" fmla="*/ 2147483646 h 373"/>
                <a:gd name="T28" fmla="*/ 2147483646 w 170"/>
                <a:gd name="T29" fmla="*/ 2147483646 h 373"/>
                <a:gd name="T30" fmla="*/ 2147483646 w 170"/>
                <a:gd name="T31" fmla="*/ 2147483646 h 373"/>
                <a:gd name="T32" fmla="*/ 2147483646 w 170"/>
                <a:gd name="T33" fmla="*/ 2147483646 h 373"/>
                <a:gd name="T34" fmla="*/ 2147483646 w 170"/>
                <a:gd name="T35" fmla="*/ 2147483646 h 373"/>
                <a:gd name="T36" fmla="*/ 2147483646 w 170"/>
                <a:gd name="T37" fmla="*/ 2147483646 h 373"/>
                <a:gd name="T38" fmla="*/ 2147483646 w 170"/>
                <a:gd name="T39" fmla="*/ 2147483646 h 373"/>
                <a:gd name="T40" fmla="*/ 2147483646 w 170"/>
                <a:gd name="T41" fmla="*/ 2147483646 h 373"/>
                <a:gd name="T42" fmla="*/ 2147483646 w 170"/>
                <a:gd name="T43" fmla="*/ 2147483646 h 373"/>
                <a:gd name="T44" fmla="*/ 2147483646 w 170"/>
                <a:gd name="T45" fmla="*/ 2147483646 h 373"/>
                <a:gd name="T46" fmla="*/ 2147483646 w 170"/>
                <a:gd name="T47" fmla="*/ 2147483646 h 373"/>
                <a:gd name="T48" fmla="*/ 2147483646 w 170"/>
                <a:gd name="T49" fmla="*/ 2147483646 h 373"/>
                <a:gd name="T50" fmla="*/ 2147483646 w 170"/>
                <a:gd name="T51" fmla="*/ 2147483646 h 373"/>
                <a:gd name="T52" fmla="*/ 2147483646 w 170"/>
                <a:gd name="T53" fmla="*/ 2147483646 h 373"/>
                <a:gd name="T54" fmla="*/ 2147483646 w 170"/>
                <a:gd name="T55" fmla="*/ 2147483646 h 373"/>
                <a:gd name="T56" fmla="*/ 2147483646 w 170"/>
                <a:gd name="T57" fmla="*/ 2147483646 h 373"/>
                <a:gd name="T58" fmla="*/ 2147483646 w 170"/>
                <a:gd name="T59" fmla="*/ 2147483646 h 373"/>
                <a:gd name="T60" fmla="*/ 0 w 170"/>
                <a:gd name="T61" fmla="*/ 2147483646 h 373"/>
                <a:gd name="T62" fmla="*/ 2147483646 w 170"/>
                <a:gd name="T63" fmla="*/ 2147483646 h 373"/>
                <a:gd name="T64" fmla="*/ 2147483646 w 170"/>
                <a:gd name="T65" fmla="*/ 2147483646 h 373"/>
                <a:gd name="T66" fmla="*/ 2147483646 w 170"/>
                <a:gd name="T67" fmla="*/ 2147483646 h 373"/>
                <a:gd name="T68" fmla="*/ 2147483646 w 170"/>
                <a:gd name="T69" fmla="*/ 2147483646 h 373"/>
                <a:gd name="T70" fmla="*/ 2147483646 w 170"/>
                <a:gd name="T71" fmla="*/ 2147483646 h 373"/>
                <a:gd name="T72" fmla="*/ 2147483646 w 170"/>
                <a:gd name="T73" fmla="*/ 2147483646 h 373"/>
                <a:gd name="T74" fmla="*/ 2147483646 w 170"/>
                <a:gd name="T75" fmla="*/ 2147483646 h 373"/>
                <a:gd name="T76" fmla="*/ 2147483646 w 170"/>
                <a:gd name="T77" fmla="*/ 2147483646 h 373"/>
                <a:gd name="T78" fmla="*/ 2147483646 w 170"/>
                <a:gd name="T79" fmla="*/ 2147483646 h 373"/>
                <a:gd name="T80" fmla="*/ 2147483646 w 170"/>
                <a:gd name="T81" fmla="*/ 2147483646 h 373"/>
                <a:gd name="T82" fmla="*/ 2147483646 w 170"/>
                <a:gd name="T83" fmla="*/ 2147483646 h 373"/>
                <a:gd name="T84" fmla="*/ 2147483646 w 170"/>
                <a:gd name="T85" fmla="*/ 2147483646 h 373"/>
                <a:gd name="T86" fmla="*/ 2147483646 w 170"/>
                <a:gd name="T87" fmla="*/ 2147483646 h 373"/>
                <a:gd name="T88" fmla="*/ 2147483646 w 170"/>
                <a:gd name="T89" fmla="*/ 2147483646 h 373"/>
                <a:gd name="T90" fmla="*/ 2147483646 w 170"/>
                <a:gd name="T91" fmla="*/ 2147483646 h 373"/>
                <a:gd name="T92" fmla="*/ 2147483646 w 170"/>
                <a:gd name="T93" fmla="*/ 2147483646 h 373"/>
                <a:gd name="T94" fmla="*/ 2147483646 w 170"/>
                <a:gd name="T95" fmla="*/ 2147483646 h 373"/>
                <a:gd name="T96" fmla="*/ 2147483646 w 170"/>
                <a:gd name="T97" fmla="*/ 0 h 373"/>
                <a:gd name="T98" fmla="*/ 2147483646 w 170"/>
                <a:gd name="T99" fmla="*/ 0 h 3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0"/>
                <a:gd name="T151" fmla="*/ 0 h 373"/>
                <a:gd name="T152" fmla="*/ 170 w 170"/>
                <a:gd name="T153" fmla="*/ 373 h 3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0" h="373">
                  <a:moveTo>
                    <a:pt x="99" y="0"/>
                  </a:moveTo>
                  <a:cubicBezTo>
                    <a:pt x="99" y="2"/>
                    <a:pt x="99" y="4"/>
                    <a:pt x="98" y="6"/>
                  </a:cubicBezTo>
                  <a:cubicBezTo>
                    <a:pt x="102" y="6"/>
                    <a:pt x="108" y="7"/>
                    <a:pt x="112" y="5"/>
                  </a:cubicBezTo>
                  <a:cubicBezTo>
                    <a:pt x="117" y="5"/>
                    <a:pt x="121" y="10"/>
                    <a:pt x="124" y="14"/>
                  </a:cubicBezTo>
                  <a:cubicBezTo>
                    <a:pt x="124" y="17"/>
                    <a:pt x="130" y="20"/>
                    <a:pt x="127" y="25"/>
                  </a:cubicBezTo>
                  <a:cubicBezTo>
                    <a:pt x="128" y="26"/>
                    <a:pt x="130" y="26"/>
                    <a:pt x="130" y="27"/>
                  </a:cubicBezTo>
                  <a:cubicBezTo>
                    <a:pt x="130" y="30"/>
                    <a:pt x="129" y="32"/>
                    <a:pt x="130" y="35"/>
                  </a:cubicBezTo>
                  <a:cubicBezTo>
                    <a:pt x="129" y="37"/>
                    <a:pt x="128" y="38"/>
                    <a:pt x="129" y="40"/>
                  </a:cubicBezTo>
                  <a:cubicBezTo>
                    <a:pt x="132" y="46"/>
                    <a:pt x="131" y="52"/>
                    <a:pt x="128" y="58"/>
                  </a:cubicBezTo>
                  <a:cubicBezTo>
                    <a:pt x="129" y="60"/>
                    <a:pt x="126" y="60"/>
                    <a:pt x="124" y="61"/>
                  </a:cubicBezTo>
                  <a:lnTo>
                    <a:pt x="123" y="61"/>
                  </a:lnTo>
                  <a:cubicBezTo>
                    <a:pt x="123" y="65"/>
                    <a:pt x="125" y="69"/>
                    <a:pt x="124" y="74"/>
                  </a:cubicBezTo>
                  <a:cubicBezTo>
                    <a:pt x="122" y="82"/>
                    <a:pt x="134" y="83"/>
                    <a:pt x="134" y="91"/>
                  </a:cubicBezTo>
                  <a:cubicBezTo>
                    <a:pt x="139" y="95"/>
                    <a:pt x="145" y="98"/>
                    <a:pt x="148" y="102"/>
                  </a:cubicBezTo>
                  <a:cubicBezTo>
                    <a:pt x="150" y="102"/>
                    <a:pt x="150" y="104"/>
                    <a:pt x="151" y="105"/>
                  </a:cubicBezTo>
                  <a:cubicBezTo>
                    <a:pt x="162" y="118"/>
                    <a:pt x="158" y="137"/>
                    <a:pt x="163" y="152"/>
                  </a:cubicBezTo>
                  <a:cubicBezTo>
                    <a:pt x="168" y="155"/>
                    <a:pt x="166" y="162"/>
                    <a:pt x="168" y="166"/>
                  </a:cubicBezTo>
                  <a:cubicBezTo>
                    <a:pt x="170" y="171"/>
                    <a:pt x="168" y="174"/>
                    <a:pt x="165" y="178"/>
                  </a:cubicBezTo>
                  <a:cubicBezTo>
                    <a:pt x="161" y="183"/>
                    <a:pt x="155" y="183"/>
                    <a:pt x="149" y="184"/>
                  </a:cubicBezTo>
                  <a:cubicBezTo>
                    <a:pt x="150" y="188"/>
                    <a:pt x="149" y="191"/>
                    <a:pt x="150" y="196"/>
                  </a:cubicBezTo>
                  <a:cubicBezTo>
                    <a:pt x="151" y="208"/>
                    <a:pt x="151" y="223"/>
                    <a:pt x="151" y="235"/>
                  </a:cubicBezTo>
                  <a:cubicBezTo>
                    <a:pt x="151" y="237"/>
                    <a:pt x="150" y="240"/>
                    <a:pt x="147" y="240"/>
                  </a:cubicBezTo>
                  <a:cubicBezTo>
                    <a:pt x="144" y="240"/>
                    <a:pt x="141" y="241"/>
                    <a:pt x="140" y="243"/>
                  </a:cubicBezTo>
                  <a:cubicBezTo>
                    <a:pt x="140" y="244"/>
                    <a:pt x="140" y="245"/>
                    <a:pt x="140" y="245"/>
                  </a:cubicBezTo>
                  <a:cubicBezTo>
                    <a:pt x="139" y="247"/>
                    <a:pt x="140" y="249"/>
                    <a:pt x="140" y="251"/>
                  </a:cubicBezTo>
                  <a:cubicBezTo>
                    <a:pt x="138" y="258"/>
                    <a:pt x="140" y="267"/>
                    <a:pt x="137" y="273"/>
                  </a:cubicBezTo>
                  <a:cubicBezTo>
                    <a:pt x="137" y="285"/>
                    <a:pt x="134" y="297"/>
                    <a:pt x="133" y="310"/>
                  </a:cubicBezTo>
                  <a:cubicBezTo>
                    <a:pt x="131" y="323"/>
                    <a:pt x="129" y="336"/>
                    <a:pt x="129" y="349"/>
                  </a:cubicBezTo>
                  <a:cubicBezTo>
                    <a:pt x="129" y="350"/>
                    <a:pt x="129" y="351"/>
                    <a:pt x="129" y="353"/>
                  </a:cubicBezTo>
                  <a:cubicBezTo>
                    <a:pt x="134" y="357"/>
                    <a:pt x="141" y="361"/>
                    <a:pt x="140" y="368"/>
                  </a:cubicBezTo>
                  <a:lnTo>
                    <a:pt x="138" y="370"/>
                  </a:lnTo>
                  <a:cubicBezTo>
                    <a:pt x="131" y="369"/>
                    <a:pt x="124" y="371"/>
                    <a:pt x="117" y="372"/>
                  </a:cubicBezTo>
                  <a:cubicBezTo>
                    <a:pt x="113" y="373"/>
                    <a:pt x="109" y="373"/>
                    <a:pt x="104" y="373"/>
                  </a:cubicBezTo>
                  <a:cubicBezTo>
                    <a:pt x="102" y="370"/>
                    <a:pt x="104" y="366"/>
                    <a:pt x="104" y="363"/>
                  </a:cubicBezTo>
                  <a:cubicBezTo>
                    <a:pt x="101" y="362"/>
                    <a:pt x="97" y="365"/>
                    <a:pt x="94" y="364"/>
                  </a:cubicBezTo>
                  <a:cubicBezTo>
                    <a:pt x="94" y="363"/>
                    <a:pt x="93" y="363"/>
                    <a:pt x="93" y="363"/>
                  </a:cubicBezTo>
                  <a:cubicBezTo>
                    <a:pt x="81" y="364"/>
                    <a:pt x="66" y="370"/>
                    <a:pt x="54" y="364"/>
                  </a:cubicBezTo>
                  <a:cubicBezTo>
                    <a:pt x="53" y="363"/>
                    <a:pt x="52" y="361"/>
                    <a:pt x="53" y="360"/>
                  </a:cubicBezTo>
                  <a:cubicBezTo>
                    <a:pt x="58" y="355"/>
                    <a:pt x="66" y="355"/>
                    <a:pt x="72" y="351"/>
                  </a:cubicBezTo>
                  <a:cubicBezTo>
                    <a:pt x="73" y="351"/>
                    <a:pt x="74" y="351"/>
                    <a:pt x="75" y="350"/>
                  </a:cubicBezTo>
                  <a:cubicBezTo>
                    <a:pt x="78" y="348"/>
                    <a:pt x="84" y="347"/>
                    <a:pt x="83" y="342"/>
                  </a:cubicBezTo>
                  <a:cubicBezTo>
                    <a:pt x="89" y="326"/>
                    <a:pt x="85" y="312"/>
                    <a:pt x="83" y="295"/>
                  </a:cubicBezTo>
                  <a:cubicBezTo>
                    <a:pt x="81" y="281"/>
                    <a:pt x="79" y="267"/>
                    <a:pt x="74" y="255"/>
                  </a:cubicBezTo>
                  <a:cubicBezTo>
                    <a:pt x="72" y="249"/>
                    <a:pt x="75" y="238"/>
                    <a:pt x="66" y="236"/>
                  </a:cubicBezTo>
                  <a:cubicBezTo>
                    <a:pt x="59" y="228"/>
                    <a:pt x="67" y="219"/>
                    <a:pt x="67" y="210"/>
                  </a:cubicBezTo>
                  <a:cubicBezTo>
                    <a:pt x="68" y="205"/>
                    <a:pt x="70" y="201"/>
                    <a:pt x="70" y="196"/>
                  </a:cubicBezTo>
                  <a:cubicBezTo>
                    <a:pt x="70" y="190"/>
                    <a:pt x="72" y="185"/>
                    <a:pt x="71" y="179"/>
                  </a:cubicBezTo>
                  <a:cubicBezTo>
                    <a:pt x="69" y="178"/>
                    <a:pt x="67" y="181"/>
                    <a:pt x="66" y="179"/>
                  </a:cubicBezTo>
                  <a:cubicBezTo>
                    <a:pt x="62" y="178"/>
                    <a:pt x="56" y="178"/>
                    <a:pt x="53" y="175"/>
                  </a:cubicBezTo>
                  <a:cubicBezTo>
                    <a:pt x="51" y="171"/>
                    <a:pt x="49" y="167"/>
                    <a:pt x="46" y="162"/>
                  </a:cubicBezTo>
                  <a:cubicBezTo>
                    <a:pt x="43" y="166"/>
                    <a:pt x="39" y="168"/>
                    <a:pt x="35" y="167"/>
                  </a:cubicBezTo>
                  <a:cubicBezTo>
                    <a:pt x="28" y="163"/>
                    <a:pt x="22" y="155"/>
                    <a:pt x="18" y="149"/>
                  </a:cubicBezTo>
                  <a:cubicBezTo>
                    <a:pt x="13" y="141"/>
                    <a:pt x="9" y="132"/>
                    <a:pt x="5" y="124"/>
                  </a:cubicBezTo>
                  <a:cubicBezTo>
                    <a:pt x="2" y="119"/>
                    <a:pt x="13" y="118"/>
                    <a:pt x="7" y="113"/>
                  </a:cubicBezTo>
                  <a:cubicBezTo>
                    <a:pt x="7" y="112"/>
                    <a:pt x="9" y="112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9" y="105"/>
                    <a:pt x="3" y="102"/>
                    <a:pt x="3" y="96"/>
                  </a:cubicBezTo>
                  <a:cubicBezTo>
                    <a:pt x="2" y="92"/>
                    <a:pt x="0" y="88"/>
                    <a:pt x="0" y="84"/>
                  </a:cubicBezTo>
                  <a:cubicBezTo>
                    <a:pt x="2" y="83"/>
                    <a:pt x="5" y="83"/>
                    <a:pt x="6" y="81"/>
                  </a:cubicBezTo>
                  <a:cubicBezTo>
                    <a:pt x="7" y="78"/>
                    <a:pt x="11" y="78"/>
                    <a:pt x="12" y="76"/>
                  </a:cubicBezTo>
                  <a:cubicBezTo>
                    <a:pt x="13" y="75"/>
                    <a:pt x="14" y="73"/>
                    <a:pt x="16" y="73"/>
                  </a:cubicBezTo>
                  <a:cubicBezTo>
                    <a:pt x="19" y="71"/>
                    <a:pt x="17" y="68"/>
                    <a:pt x="16" y="66"/>
                  </a:cubicBezTo>
                  <a:cubicBezTo>
                    <a:pt x="16" y="61"/>
                    <a:pt x="17" y="55"/>
                    <a:pt x="16" y="51"/>
                  </a:cubicBezTo>
                  <a:cubicBezTo>
                    <a:pt x="16" y="50"/>
                    <a:pt x="17" y="49"/>
                    <a:pt x="18" y="49"/>
                  </a:cubicBezTo>
                  <a:cubicBezTo>
                    <a:pt x="20" y="50"/>
                    <a:pt x="22" y="51"/>
                    <a:pt x="24" y="53"/>
                  </a:cubicBezTo>
                  <a:cubicBezTo>
                    <a:pt x="26" y="58"/>
                    <a:pt x="26" y="65"/>
                    <a:pt x="26" y="70"/>
                  </a:cubicBezTo>
                  <a:cubicBezTo>
                    <a:pt x="27" y="72"/>
                    <a:pt x="25" y="76"/>
                    <a:pt x="29" y="76"/>
                  </a:cubicBezTo>
                  <a:cubicBezTo>
                    <a:pt x="30" y="76"/>
                    <a:pt x="31" y="78"/>
                    <a:pt x="32" y="78"/>
                  </a:cubicBezTo>
                  <a:lnTo>
                    <a:pt x="32" y="79"/>
                  </a:lnTo>
                  <a:cubicBezTo>
                    <a:pt x="33" y="81"/>
                    <a:pt x="34" y="83"/>
                    <a:pt x="35" y="85"/>
                  </a:cubicBezTo>
                  <a:cubicBezTo>
                    <a:pt x="38" y="88"/>
                    <a:pt x="33" y="88"/>
                    <a:pt x="32" y="90"/>
                  </a:cubicBezTo>
                  <a:cubicBezTo>
                    <a:pt x="29" y="93"/>
                    <a:pt x="27" y="97"/>
                    <a:pt x="29" y="102"/>
                  </a:cubicBezTo>
                  <a:cubicBezTo>
                    <a:pt x="30" y="103"/>
                    <a:pt x="30" y="105"/>
                    <a:pt x="30" y="106"/>
                  </a:cubicBezTo>
                  <a:cubicBezTo>
                    <a:pt x="32" y="112"/>
                    <a:pt x="34" y="118"/>
                    <a:pt x="37" y="124"/>
                  </a:cubicBezTo>
                  <a:cubicBezTo>
                    <a:pt x="41" y="122"/>
                    <a:pt x="47" y="125"/>
                    <a:pt x="49" y="120"/>
                  </a:cubicBezTo>
                  <a:cubicBezTo>
                    <a:pt x="50" y="120"/>
                    <a:pt x="51" y="119"/>
                    <a:pt x="53" y="119"/>
                  </a:cubicBezTo>
                  <a:cubicBezTo>
                    <a:pt x="61" y="114"/>
                    <a:pt x="67" y="103"/>
                    <a:pt x="77" y="100"/>
                  </a:cubicBezTo>
                  <a:cubicBezTo>
                    <a:pt x="78" y="99"/>
                    <a:pt x="80" y="97"/>
                    <a:pt x="82" y="98"/>
                  </a:cubicBezTo>
                  <a:cubicBezTo>
                    <a:pt x="83" y="97"/>
                    <a:pt x="83" y="97"/>
                    <a:pt x="83" y="96"/>
                  </a:cubicBezTo>
                  <a:cubicBezTo>
                    <a:pt x="81" y="93"/>
                    <a:pt x="80" y="89"/>
                    <a:pt x="79" y="85"/>
                  </a:cubicBezTo>
                  <a:cubicBezTo>
                    <a:pt x="75" y="80"/>
                    <a:pt x="72" y="76"/>
                    <a:pt x="73" y="70"/>
                  </a:cubicBezTo>
                  <a:cubicBezTo>
                    <a:pt x="71" y="70"/>
                    <a:pt x="70" y="69"/>
                    <a:pt x="70" y="67"/>
                  </a:cubicBezTo>
                  <a:cubicBezTo>
                    <a:pt x="69" y="65"/>
                    <a:pt x="70" y="63"/>
                    <a:pt x="71" y="61"/>
                  </a:cubicBezTo>
                  <a:cubicBezTo>
                    <a:pt x="73" y="61"/>
                    <a:pt x="72" y="58"/>
                    <a:pt x="72" y="57"/>
                  </a:cubicBezTo>
                  <a:cubicBezTo>
                    <a:pt x="71" y="53"/>
                    <a:pt x="70" y="49"/>
                    <a:pt x="69" y="44"/>
                  </a:cubicBezTo>
                  <a:cubicBezTo>
                    <a:pt x="69" y="44"/>
                    <a:pt x="67" y="44"/>
                    <a:pt x="67" y="43"/>
                  </a:cubicBezTo>
                  <a:cubicBezTo>
                    <a:pt x="69" y="38"/>
                    <a:pt x="72" y="34"/>
                    <a:pt x="70" y="28"/>
                  </a:cubicBezTo>
                  <a:cubicBezTo>
                    <a:pt x="73" y="25"/>
                    <a:pt x="69" y="21"/>
                    <a:pt x="72" y="17"/>
                  </a:cubicBezTo>
                  <a:cubicBezTo>
                    <a:pt x="74" y="16"/>
                    <a:pt x="75" y="15"/>
                    <a:pt x="77" y="14"/>
                  </a:cubicBezTo>
                  <a:cubicBezTo>
                    <a:pt x="78" y="10"/>
                    <a:pt x="78" y="6"/>
                    <a:pt x="82" y="4"/>
                  </a:cubicBezTo>
                  <a:cubicBezTo>
                    <a:pt x="84" y="4"/>
                    <a:pt x="86" y="3"/>
                    <a:pt x="88" y="2"/>
                  </a:cubicBezTo>
                  <a:cubicBezTo>
                    <a:pt x="91" y="2"/>
                    <a:pt x="96" y="5"/>
                    <a:pt x="98" y="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4C12A86E-B0AA-3CE8-C936-72DB63C8765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47748" y="2719294"/>
              <a:ext cx="205097" cy="172985"/>
            </a:xfrm>
            <a:custGeom>
              <a:avLst/>
              <a:gdLst>
                <a:gd name="T0" fmla="*/ 2147483646 w 19"/>
                <a:gd name="T1" fmla="*/ 0 h 18"/>
                <a:gd name="T2" fmla="*/ 2147483646 w 19"/>
                <a:gd name="T3" fmla="*/ 2147483646 h 18"/>
                <a:gd name="T4" fmla="*/ 2147483646 w 19"/>
                <a:gd name="T5" fmla="*/ 2147483646 h 18"/>
                <a:gd name="T6" fmla="*/ 2147483646 w 19"/>
                <a:gd name="T7" fmla="*/ 2147483646 h 18"/>
                <a:gd name="T8" fmla="*/ 2147483646 w 19"/>
                <a:gd name="T9" fmla="*/ 2147483646 h 18"/>
                <a:gd name="T10" fmla="*/ 2147483646 w 19"/>
                <a:gd name="T11" fmla="*/ 2147483646 h 18"/>
                <a:gd name="T12" fmla="*/ 2147483646 w 19"/>
                <a:gd name="T13" fmla="*/ 2147483646 h 18"/>
                <a:gd name="T14" fmla="*/ 2147483646 w 19"/>
                <a:gd name="T15" fmla="*/ 2147483646 h 18"/>
                <a:gd name="T16" fmla="*/ 2147483646 w 19"/>
                <a:gd name="T17" fmla="*/ 2147483646 h 18"/>
                <a:gd name="T18" fmla="*/ 2147483646 w 19"/>
                <a:gd name="T19" fmla="*/ 2147483646 h 18"/>
                <a:gd name="T20" fmla="*/ 2147483646 w 19"/>
                <a:gd name="T21" fmla="*/ 0 h 18"/>
                <a:gd name="T22" fmla="*/ 2147483646 w 19"/>
                <a:gd name="T23" fmla="*/ 0 h 18"/>
                <a:gd name="T24" fmla="*/ 2147483646 w 19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18"/>
                <a:gd name="T41" fmla="*/ 19 w 19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18">
                  <a:moveTo>
                    <a:pt x="19" y="0"/>
                  </a:moveTo>
                  <a:cubicBezTo>
                    <a:pt x="17" y="5"/>
                    <a:pt x="11" y="2"/>
                    <a:pt x="8" y="7"/>
                  </a:cubicBezTo>
                  <a:lnTo>
                    <a:pt x="5" y="10"/>
                  </a:lnTo>
                  <a:cubicBezTo>
                    <a:pt x="5" y="7"/>
                    <a:pt x="9" y="3"/>
                    <a:pt x="12" y="1"/>
                  </a:cubicBezTo>
                  <a:cubicBezTo>
                    <a:pt x="7" y="1"/>
                    <a:pt x="5" y="6"/>
                    <a:pt x="3" y="10"/>
                  </a:cubicBezTo>
                  <a:cubicBezTo>
                    <a:pt x="1" y="12"/>
                    <a:pt x="3" y="15"/>
                    <a:pt x="3" y="18"/>
                  </a:cubicBezTo>
                  <a:cubicBezTo>
                    <a:pt x="2" y="16"/>
                    <a:pt x="1" y="13"/>
                    <a:pt x="1" y="10"/>
                  </a:cubicBezTo>
                  <a:cubicBezTo>
                    <a:pt x="0" y="8"/>
                    <a:pt x="2" y="5"/>
                    <a:pt x="3" y="3"/>
                  </a:cubicBezTo>
                  <a:cubicBezTo>
                    <a:pt x="5" y="1"/>
                    <a:pt x="8" y="1"/>
                    <a:pt x="10" y="0"/>
                  </a:cubicBezTo>
                  <a:cubicBezTo>
                    <a:pt x="13" y="0"/>
                    <a:pt x="16" y="1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9825304A-92CB-804A-8DB0-28F5BC4EDF7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91058" y="2727837"/>
              <a:ext cx="345989" cy="350242"/>
            </a:xfrm>
            <a:custGeom>
              <a:avLst/>
              <a:gdLst>
                <a:gd name="T0" fmla="*/ 2147483646 w 32"/>
                <a:gd name="T1" fmla="*/ 2147483646 h 36"/>
                <a:gd name="T2" fmla="*/ 2147483646 w 32"/>
                <a:gd name="T3" fmla="*/ 2147483646 h 36"/>
                <a:gd name="T4" fmla="*/ 2147483646 w 32"/>
                <a:gd name="T5" fmla="*/ 2147483646 h 36"/>
                <a:gd name="T6" fmla="*/ 2147483646 w 32"/>
                <a:gd name="T7" fmla="*/ 2147483646 h 36"/>
                <a:gd name="T8" fmla="*/ 2147483646 w 32"/>
                <a:gd name="T9" fmla="*/ 2147483646 h 36"/>
                <a:gd name="T10" fmla="*/ 2147483646 w 32"/>
                <a:gd name="T11" fmla="*/ 2147483646 h 36"/>
                <a:gd name="T12" fmla="*/ 2147483646 w 32"/>
                <a:gd name="T13" fmla="*/ 2147483646 h 36"/>
                <a:gd name="T14" fmla="*/ 2147483646 w 32"/>
                <a:gd name="T15" fmla="*/ 2147483646 h 36"/>
                <a:gd name="T16" fmla="*/ 2147483646 w 32"/>
                <a:gd name="T17" fmla="*/ 2147483646 h 36"/>
                <a:gd name="T18" fmla="*/ 2147483646 w 32"/>
                <a:gd name="T19" fmla="*/ 2147483646 h 36"/>
                <a:gd name="T20" fmla="*/ 2147483646 w 32"/>
                <a:gd name="T21" fmla="*/ 2147483646 h 36"/>
                <a:gd name="T22" fmla="*/ 2147483646 w 32"/>
                <a:gd name="T23" fmla="*/ 2147483646 h 36"/>
                <a:gd name="T24" fmla="*/ 2147483646 w 32"/>
                <a:gd name="T25" fmla="*/ 2147483646 h 36"/>
                <a:gd name="T26" fmla="*/ 2147483646 w 32"/>
                <a:gd name="T27" fmla="*/ 2147483646 h 36"/>
                <a:gd name="T28" fmla="*/ 2147483646 w 32"/>
                <a:gd name="T29" fmla="*/ 2147483646 h 36"/>
                <a:gd name="T30" fmla="*/ 2147483646 w 32"/>
                <a:gd name="T31" fmla="*/ 2147483646 h 36"/>
                <a:gd name="T32" fmla="*/ 2147483646 w 32"/>
                <a:gd name="T33" fmla="*/ 2147483646 h 36"/>
                <a:gd name="T34" fmla="*/ 2147483646 w 32"/>
                <a:gd name="T35" fmla="*/ 2147483646 h 36"/>
                <a:gd name="T36" fmla="*/ 2147483646 w 32"/>
                <a:gd name="T37" fmla="*/ 2147483646 h 36"/>
                <a:gd name="T38" fmla="*/ 2147483646 w 32"/>
                <a:gd name="T39" fmla="*/ 2147483646 h 36"/>
                <a:gd name="T40" fmla="*/ 2147483646 w 32"/>
                <a:gd name="T41" fmla="*/ 2147483646 h 36"/>
                <a:gd name="T42" fmla="*/ 0 w 32"/>
                <a:gd name="T43" fmla="*/ 2147483646 h 36"/>
                <a:gd name="T44" fmla="*/ 2147483646 w 32"/>
                <a:gd name="T45" fmla="*/ 2147483646 h 36"/>
                <a:gd name="T46" fmla="*/ 2147483646 w 32"/>
                <a:gd name="T47" fmla="*/ 2147483646 h 36"/>
                <a:gd name="T48" fmla="*/ 2147483646 w 32"/>
                <a:gd name="T49" fmla="*/ 2147483646 h 36"/>
                <a:gd name="T50" fmla="*/ 2147483646 w 32"/>
                <a:gd name="T51" fmla="*/ 2147483646 h 36"/>
                <a:gd name="T52" fmla="*/ 2147483646 w 32"/>
                <a:gd name="T53" fmla="*/ 2147483646 h 36"/>
                <a:gd name="T54" fmla="*/ 2147483646 w 32"/>
                <a:gd name="T55" fmla="*/ 2147483646 h 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2"/>
                <a:gd name="T85" fmla="*/ 0 h 36"/>
                <a:gd name="T86" fmla="*/ 32 w 32"/>
                <a:gd name="T87" fmla="*/ 36 h 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2" h="36">
                  <a:moveTo>
                    <a:pt x="23" y="8"/>
                  </a:moveTo>
                  <a:cubicBezTo>
                    <a:pt x="24" y="13"/>
                    <a:pt x="31" y="15"/>
                    <a:pt x="27" y="20"/>
                  </a:cubicBezTo>
                  <a:cubicBezTo>
                    <a:pt x="28" y="22"/>
                    <a:pt x="32" y="22"/>
                    <a:pt x="30" y="25"/>
                  </a:cubicBezTo>
                  <a:cubicBezTo>
                    <a:pt x="29" y="27"/>
                    <a:pt x="32" y="30"/>
                    <a:pt x="29" y="32"/>
                  </a:cubicBezTo>
                  <a:lnTo>
                    <a:pt x="28" y="32"/>
                  </a:lnTo>
                  <a:cubicBezTo>
                    <a:pt x="27" y="31"/>
                    <a:pt x="24" y="31"/>
                    <a:pt x="23" y="31"/>
                  </a:cubicBezTo>
                  <a:cubicBezTo>
                    <a:pt x="21" y="33"/>
                    <a:pt x="20" y="34"/>
                    <a:pt x="20" y="36"/>
                  </a:cubicBezTo>
                  <a:cubicBezTo>
                    <a:pt x="20" y="35"/>
                    <a:pt x="18" y="34"/>
                    <a:pt x="19" y="33"/>
                  </a:cubicBezTo>
                  <a:cubicBezTo>
                    <a:pt x="17" y="31"/>
                    <a:pt x="16" y="30"/>
                    <a:pt x="13" y="29"/>
                  </a:cubicBezTo>
                  <a:cubicBezTo>
                    <a:pt x="12" y="28"/>
                    <a:pt x="13" y="26"/>
                    <a:pt x="12" y="26"/>
                  </a:cubicBezTo>
                  <a:lnTo>
                    <a:pt x="10" y="26"/>
                  </a:lnTo>
                  <a:cubicBezTo>
                    <a:pt x="9" y="24"/>
                    <a:pt x="12" y="21"/>
                    <a:pt x="9" y="20"/>
                  </a:cubicBezTo>
                  <a:cubicBezTo>
                    <a:pt x="8" y="20"/>
                    <a:pt x="8" y="22"/>
                    <a:pt x="7" y="21"/>
                  </a:cubicBezTo>
                  <a:cubicBezTo>
                    <a:pt x="7" y="20"/>
                    <a:pt x="8" y="18"/>
                    <a:pt x="6" y="17"/>
                  </a:cubicBezTo>
                  <a:cubicBezTo>
                    <a:pt x="5" y="17"/>
                    <a:pt x="4" y="17"/>
                    <a:pt x="4" y="18"/>
                  </a:cubicBezTo>
                  <a:cubicBezTo>
                    <a:pt x="3" y="16"/>
                    <a:pt x="4" y="14"/>
                    <a:pt x="5" y="12"/>
                  </a:cubicBezTo>
                  <a:cubicBezTo>
                    <a:pt x="4" y="12"/>
                    <a:pt x="4" y="11"/>
                    <a:pt x="3" y="11"/>
                  </a:cubicBezTo>
                  <a:cubicBezTo>
                    <a:pt x="2" y="12"/>
                    <a:pt x="2" y="13"/>
                    <a:pt x="0" y="13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3" y="9"/>
                    <a:pt x="4" y="8"/>
                    <a:pt x="5" y="8"/>
                  </a:cubicBezTo>
                  <a:cubicBezTo>
                    <a:pt x="6" y="7"/>
                    <a:pt x="9" y="6"/>
                    <a:pt x="7" y="4"/>
                  </a:cubicBezTo>
                  <a:cubicBezTo>
                    <a:pt x="6" y="5"/>
                    <a:pt x="5" y="4"/>
                    <a:pt x="5" y="3"/>
                  </a:cubicBezTo>
                  <a:cubicBezTo>
                    <a:pt x="11" y="3"/>
                    <a:pt x="20" y="0"/>
                    <a:pt x="2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D451CF1E-89D3-6CEC-A399-F1D4B7CCE6A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94244" y="2747057"/>
              <a:ext cx="160510" cy="49119"/>
            </a:xfrm>
            <a:custGeom>
              <a:avLst/>
              <a:gdLst>
                <a:gd name="T0" fmla="*/ 2147483646 w 15"/>
                <a:gd name="T1" fmla="*/ 2147483646 h 5"/>
                <a:gd name="T2" fmla="*/ 2147483646 w 15"/>
                <a:gd name="T3" fmla="*/ 2147483646 h 5"/>
                <a:gd name="T4" fmla="*/ 2147483646 w 15"/>
                <a:gd name="T5" fmla="*/ 2147483646 h 5"/>
                <a:gd name="T6" fmla="*/ 2147483646 w 15"/>
                <a:gd name="T7" fmla="*/ 2147483646 h 5"/>
                <a:gd name="T8" fmla="*/ 0 w 15"/>
                <a:gd name="T9" fmla="*/ 2147483646 h 5"/>
                <a:gd name="T10" fmla="*/ 2147483646 w 15"/>
                <a:gd name="T11" fmla="*/ 2147483646 h 5"/>
                <a:gd name="T12" fmla="*/ 2147483646 w 15"/>
                <a:gd name="T13" fmla="*/ 2147483646 h 5"/>
                <a:gd name="T14" fmla="*/ 2147483646 w 15"/>
                <a:gd name="T15" fmla="*/ 2147483646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5"/>
                <a:gd name="T26" fmla="*/ 15 w 15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5">
                  <a:moveTo>
                    <a:pt x="13" y="1"/>
                  </a:moveTo>
                  <a:cubicBezTo>
                    <a:pt x="13" y="2"/>
                    <a:pt x="15" y="2"/>
                    <a:pt x="15" y="4"/>
                  </a:cubicBezTo>
                  <a:cubicBezTo>
                    <a:pt x="14" y="5"/>
                    <a:pt x="12" y="4"/>
                    <a:pt x="11" y="5"/>
                  </a:cubicBezTo>
                  <a:cubicBezTo>
                    <a:pt x="11" y="3"/>
                    <a:pt x="10" y="3"/>
                    <a:pt x="9" y="3"/>
                  </a:cubicBezTo>
                  <a:cubicBezTo>
                    <a:pt x="6" y="5"/>
                    <a:pt x="3" y="4"/>
                    <a:pt x="0" y="5"/>
                  </a:cubicBezTo>
                  <a:cubicBezTo>
                    <a:pt x="2" y="4"/>
                    <a:pt x="5" y="0"/>
                    <a:pt x="8" y="2"/>
                  </a:cubicBezTo>
                  <a:cubicBezTo>
                    <a:pt x="9" y="0"/>
                    <a:pt x="11" y="0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9981C3FB-4FF6-CF8F-65C7-F7F6F0B4A8E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80357" y="2796177"/>
              <a:ext cx="668794" cy="832892"/>
            </a:xfrm>
            <a:custGeom>
              <a:avLst/>
              <a:gdLst>
                <a:gd name="T0" fmla="*/ 2147483646 w 62"/>
                <a:gd name="T1" fmla="*/ 2147483646 h 86"/>
                <a:gd name="T2" fmla="*/ 2147483646 w 62"/>
                <a:gd name="T3" fmla="*/ 2147483646 h 86"/>
                <a:gd name="T4" fmla="*/ 2147483646 w 62"/>
                <a:gd name="T5" fmla="*/ 2147483646 h 86"/>
                <a:gd name="T6" fmla="*/ 2147483646 w 62"/>
                <a:gd name="T7" fmla="*/ 2147483646 h 86"/>
                <a:gd name="T8" fmla="*/ 2147483646 w 62"/>
                <a:gd name="T9" fmla="*/ 2147483646 h 86"/>
                <a:gd name="T10" fmla="*/ 2147483646 w 62"/>
                <a:gd name="T11" fmla="*/ 2147483646 h 86"/>
                <a:gd name="T12" fmla="*/ 2147483646 w 62"/>
                <a:gd name="T13" fmla="*/ 2147483646 h 86"/>
                <a:gd name="T14" fmla="*/ 2147483646 w 62"/>
                <a:gd name="T15" fmla="*/ 2147483646 h 86"/>
                <a:gd name="T16" fmla="*/ 2147483646 w 62"/>
                <a:gd name="T17" fmla="*/ 2147483646 h 86"/>
                <a:gd name="T18" fmla="*/ 2147483646 w 62"/>
                <a:gd name="T19" fmla="*/ 2147483646 h 86"/>
                <a:gd name="T20" fmla="*/ 2147483646 w 62"/>
                <a:gd name="T21" fmla="*/ 2147483646 h 86"/>
                <a:gd name="T22" fmla="*/ 2147483646 w 62"/>
                <a:gd name="T23" fmla="*/ 2147483646 h 86"/>
                <a:gd name="T24" fmla="*/ 2147483646 w 62"/>
                <a:gd name="T25" fmla="*/ 2147483646 h 86"/>
                <a:gd name="T26" fmla="*/ 2147483646 w 62"/>
                <a:gd name="T27" fmla="*/ 2147483646 h 86"/>
                <a:gd name="T28" fmla="*/ 2147483646 w 62"/>
                <a:gd name="T29" fmla="*/ 2147483646 h 86"/>
                <a:gd name="T30" fmla="*/ 2147483646 w 62"/>
                <a:gd name="T31" fmla="*/ 2147483646 h 86"/>
                <a:gd name="T32" fmla="*/ 2147483646 w 62"/>
                <a:gd name="T33" fmla="*/ 2147483646 h 86"/>
                <a:gd name="T34" fmla="*/ 2147483646 w 62"/>
                <a:gd name="T35" fmla="*/ 2147483646 h 86"/>
                <a:gd name="T36" fmla="*/ 2147483646 w 62"/>
                <a:gd name="T37" fmla="*/ 2147483646 h 86"/>
                <a:gd name="T38" fmla="*/ 2147483646 w 62"/>
                <a:gd name="T39" fmla="*/ 2147483646 h 86"/>
                <a:gd name="T40" fmla="*/ 2147483646 w 62"/>
                <a:gd name="T41" fmla="*/ 2147483646 h 86"/>
                <a:gd name="T42" fmla="*/ 2147483646 w 62"/>
                <a:gd name="T43" fmla="*/ 2147483646 h 86"/>
                <a:gd name="T44" fmla="*/ 2147483646 w 62"/>
                <a:gd name="T45" fmla="*/ 2147483646 h 86"/>
                <a:gd name="T46" fmla="*/ 2147483646 w 62"/>
                <a:gd name="T47" fmla="*/ 2147483646 h 86"/>
                <a:gd name="T48" fmla="*/ 2147483646 w 62"/>
                <a:gd name="T49" fmla="*/ 2147483646 h 86"/>
                <a:gd name="T50" fmla="*/ 2147483646 w 62"/>
                <a:gd name="T51" fmla="*/ 2147483646 h 86"/>
                <a:gd name="T52" fmla="*/ 2147483646 w 62"/>
                <a:gd name="T53" fmla="*/ 2147483646 h 86"/>
                <a:gd name="T54" fmla="*/ 2147483646 w 62"/>
                <a:gd name="T55" fmla="*/ 2147483646 h 86"/>
                <a:gd name="T56" fmla="*/ 2147483646 w 62"/>
                <a:gd name="T57" fmla="*/ 2147483646 h 86"/>
                <a:gd name="T58" fmla="*/ 2147483646 w 62"/>
                <a:gd name="T59" fmla="*/ 2147483646 h 86"/>
                <a:gd name="T60" fmla="*/ 2147483646 w 62"/>
                <a:gd name="T61" fmla="*/ 2147483646 h 86"/>
                <a:gd name="T62" fmla="*/ 2147483646 w 62"/>
                <a:gd name="T63" fmla="*/ 2147483646 h 86"/>
                <a:gd name="T64" fmla="*/ 2147483646 w 62"/>
                <a:gd name="T65" fmla="*/ 2147483646 h 86"/>
                <a:gd name="T66" fmla="*/ 2147483646 w 62"/>
                <a:gd name="T67" fmla="*/ 2147483646 h 86"/>
                <a:gd name="T68" fmla="*/ 2147483646 w 62"/>
                <a:gd name="T69" fmla="*/ 2147483646 h 86"/>
                <a:gd name="T70" fmla="*/ 2147483646 w 62"/>
                <a:gd name="T71" fmla="*/ 2147483646 h 86"/>
                <a:gd name="T72" fmla="*/ 2147483646 w 62"/>
                <a:gd name="T73" fmla="*/ 2147483646 h 86"/>
                <a:gd name="T74" fmla="*/ 2147483646 w 62"/>
                <a:gd name="T75" fmla="*/ 2147483646 h 86"/>
                <a:gd name="T76" fmla="*/ 2147483646 w 62"/>
                <a:gd name="T77" fmla="*/ 2147483646 h 86"/>
                <a:gd name="T78" fmla="*/ 2147483646 w 62"/>
                <a:gd name="T79" fmla="*/ 2147483646 h 86"/>
                <a:gd name="T80" fmla="*/ 2147483646 w 62"/>
                <a:gd name="T81" fmla="*/ 2147483646 h 86"/>
                <a:gd name="T82" fmla="*/ 2147483646 w 62"/>
                <a:gd name="T83" fmla="*/ 2147483646 h 86"/>
                <a:gd name="T84" fmla="*/ 2147483646 w 62"/>
                <a:gd name="T85" fmla="*/ 2147483646 h 86"/>
                <a:gd name="T86" fmla="*/ 2147483646 w 62"/>
                <a:gd name="T87" fmla="*/ 2147483646 h 86"/>
                <a:gd name="T88" fmla="*/ 2147483646 w 62"/>
                <a:gd name="T89" fmla="*/ 2147483646 h 8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2"/>
                <a:gd name="T136" fmla="*/ 0 h 86"/>
                <a:gd name="T137" fmla="*/ 62 w 62"/>
                <a:gd name="T138" fmla="*/ 86 h 8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2" h="86">
                  <a:moveTo>
                    <a:pt x="28" y="2"/>
                  </a:moveTo>
                  <a:cubicBezTo>
                    <a:pt x="28" y="4"/>
                    <a:pt x="26" y="7"/>
                    <a:pt x="29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30" y="12"/>
                    <a:pt x="32" y="13"/>
                  </a:cubicBezTo>
                  <a:lnTo>
                    <a:pt x="34" y="13"/>
                  </a:lnTo>
                  <a:cubicBezTo>
                    <a:pt x="34" y="14"/>
                    <a:pt x="35" y="15"/>
                    <a:pt x="35" y="16"/>
                  </a:cubicBezTo>
                  <a:lnTo>
                    <a:pt x="37" y="16"/>
                  </a:lnTo>
                  <a:cubicBezTo>
                    <a:pt x="37" y="18"/>
                    <a:pt x="36" y="20"/>
                    <a:pt x="39" y="20"/>
                  </a:cubicBezTo>
                  <a:cubicBezTo>
                    <a:pt x="41" y="20"/>
                    <a:pt x="40" y="22"/>
                    <a:pt x="41" y="23"/>
                  </a:cubicBezTo>
                  <a:cubicBezTo>
                    <a:pt x="43" y="24"/>
                    <a:pt x="45" y="26"/>
                    <a:pt x="46" y="28"/>
                  </a:cubicBezTo>
                  <a:cubicBezTo>
                    <a:pt x="44" y="29"/>
                    <a:pt x="44" y="31"/>
                    <a:pt x="44" y="33"/>
                  </a:cubicBezTo>
                  <a:cubicBezTo>
                    <a:pt x="45" y="34"/>
                    <a:pt x="45" y="34"/>
                    <a:pt x="46" y="33"/>
                  </a:cubicBezTo>
                  <a:cubicBezTo>
                    <a:pt x="47" y="34"/>
                    <a:pt x="49" y="36"/>
                    <a:pt x="50" y="34"/>
                  </a:cubicBezTo>
                  <a:cubicBezTo>
                    <a:pt x="52" y="31"/>
                    <a:pt x="49" y="27"/>
                    <a:pt x="53" y="25"/>
                  </a:cubicBezTo>
                  <a:cubicBezTo>
                    <a:pt x="54" y="26"/>
                    <a:pt x="56" y="26"/>
                    <a:pt x="57" y="27"/>
                  </a:cubicBezTo>
                  <a:cubicBezTo>
                    <a:pt x="62" y="32"/>
                    <a:pt x="59" y="40"/>
                    <a:pt x="57" y="46"/>
                  </a:cubicBezTo>
                  <a:cubicBezTo>
                    <a:pt x="55" y="48"/>
                    <a:pt x="52" y="45"/>
                    <a:pt x="50" y="48"/>
                  </a:cubicBezTo>
                  <a:cubicBezTo>
                    <a:pt x="53" y="53"/>
                    <a:pt x="54" y="60"/>
                    <a:pt x="53" y="67"/>
                  </a:cubicBezTo>
                  <a:cubicBezTo>
                    <a:pt x="52" y="70"/>
                    <a:pt x="49" y="74"/>
                    <a:pt x="46" y="76"/>
                  </a:cubicBezTo>
                  <a:cubicBezTo>
                    <a:pt x="45" y="75"/>
                    <a:pt x="46" y="73"/>
                    <a:pt x="44" y="73"/>
                  </a:cubicBezTo>
                  <a:cubicBezTo>
                    <a:pt x="42" y="75"/>
                    <a:pt x="44" y="76"/>
                    <a:pt x="43" y="78"/>
                  </a:cubicBezTo>
                  <a:cubicBezTo>
                    <a:pt x="43" y="81"/>
                    <a:pt x="40" y="84"/>
                    <a:pt x="38" y="86"/>
                  </a:cubicBezTo>
                  <a:cubicBezTo>
                    <a:pt x="38" y="85"/>
                    <a:pt x="37" y="84"/>
                    <a:pt x="37" y="83"/>
                  </a:cubicBezTo>
                  <a:lnTo>
                    <a:pt x="38" y="83"/>
                  </a:lnTo>
                  <a:cubicBezTo>
                    <a:pt x="38" y="82"/>
                    <a:pt x="38" y="80"/>
                    <a:pt x="36" y="79"/>
                  </a:cubicBezTo>
                  <a:cubicBezTo>
                    <a:pt x="35" y="79"/>
                    <a:pt x="34" y="80"/>
                    <a:pt x="32" y="79"/>
                  </a:cubicBezTo>
                  <a:cubicBezTo>
                    <a:pt x="29" y="83"/>
                    <a:pt x="24" y="80"/>
                    <a:pt x="19" y="79"/>
                  </a:cubicBezTo>
                  <a:cubicBezTo>
                    <a:pt x="19" y="78"/>
                    <a:pt x="19" y="77"/>
                    <a:pt x="20" y="77"/>
                  </a:cubicBezTo>
                  <a:cubicBezTo>
                    <a:pt x="25" y="77"/>
                    <a:pt x="29" y="78"/>
                    <a:pt x="33" y="76"/>
                  </a:cubicBezTo>
                  <a:cubicBezTo>
                    <a:pt x="36" y="75"/>
                    <a:pt x="36" y="72"/>
                    <a:pt x="37" y="70"/>
                  </a:cubicBezTo>
                  <a:cubicBezTo>
                    <a:pt x="36" y="67"/>
                    <a:pt x="35" y="64"/>
                    <a:pt x="32" y="62"/>
                  </a:cubicBezTo>
                  <a:cubicBezTo>
                    <a:pt x="30" y="62"/>
                    <a:pt x="29" y="61"/>
                    <a:pt x="28" y="62"/>
                  </a:cubicBezTo>
                  <a:cubicBezTo>
                    <a:pt x="25" y="64"/>
                    <a:pt x="22" y="71"/>
                    <a:pt x="17" y="68"/>
                  </a:cubicBezTo>
                  <a:cubicBezTo>
                    <a:pt x="17" y="67"/>
                    <a:pt x="16" y="67"/>
                    <a:pt x="16" y="66"/>
                  </a:cubicBezTo>
                  <a:cubicBezTo>
                    <a:pt x="20" y="64"/>
                    <a:pt x="21" y="60"/>
                    <a:pt x="22" y="56"/>
                  </a:cubicBezTo>
                  <a:lnTo>
                    <a:pt x="25" y="54"/>
                  </a:lnTo>
                  <a:cubicBezTo>
                    <a:pt x="28" y="58"/>
                    <a:pt x="34" y="55"/>
                    <a:pt x="35" y="60"/>
                  </a:cubicBezTo>
                  <a:cubicBezTo>
                    <a:pt x="36" y="62"/>
                    <a:pt x="37" y="65"/>
                    <a:pt x="39" y="67"/>
                  </a:cubicBezTo>
                  <a:cubicBezTo>
                    <a:pt x="40" y="65"/>
                    <a:pt x="38" y="63"/>
                    <a:pt x="38" y="62"/>
                  </a:cubicBezTo>
                  <a:cubicBezTo>
                    <a:pt x="37" y="60"/>
                    <a:pt x="36" y="57"/>
                    <a:pt x="35" y="56"/>
                  </a:cubicBezTo>
                  <a:lnTo>
                    <a:pt x="37" y="57"/>
                  </a:lnTo>
                  <a:cubicBezTo>
                    <a:pt x="37" y="56"/>
                    <a:pt x="38" y="56"/>
                    <a:pt x="37" y="55"/>
                  </a:cubicBezTo>
                  <a:cubicBezTo>
                    <a:pt x="35" y="52"/>
                    <a:pt x="31" y="56"/>
                    <a:pt x="29" y="54"/>
                  </a:cubicBezTo>
                  <a:cubicBezTo>
                    <a:pt x="24" y="53"/>
                    <a:pt x="27" y="46"/>
                    <a:pt x="21" y="45"/>
                  </a:cubicBezTo>
                  <a:cubicBezTo>
                    <a:pt x="18" y="45"/>
                    <a:pt x="17" y="45"/>
                    <a:pt x="15" y="48"/>
                  </a:cubicBezTo>
                  <a:cubicBezTo>
                    <a:pt x="15" y="48"/>
                    <a:pt x="15" y="49"/>
                    <a:pt x="15" y="49"/>
                  </a:cubicBezTo>
                  <a:lnTo>
                    <a:pt x="14" y="49"/>
                  </a:lnTo>
                  <a:cubicBezTo>
                    <a:pt x="15" y="44"/>
                    <a:pt x="15" y="38"/>
                    <a:pt x="12" y="34"/>
                  </a:cubicBezTo>
                  <a:cubicBezTo>
                    <a:pt x="10" y="33"/>
                    <a:pt x="8" y="31"/>
                    <a:pt x="6" y="32"/>
                  </a:cubicBezTo>
                  <a:cubicBezTo>
                    <a:pt x="2" y="35"/>
                    <a:pt x="4" y="39"/>
                    <a:pt x="5" y="43"/>
                  </a:cubicBezTo>
                  <a:cubicBezTo>
                    <a:pt x="7" y="44"/>
                    <a:pt x="7" y="46"/>
                    <a:pt x="9" y="47"/>
                  </a:cubicBezTo>
                  <a:cubicBezTo>
                    <a:pt x="10" y="47"/>
                    <a:pt x="12" y="47"/>
                    <a:pt x="13" y="46"/>
                  </a:cubicBezTo>
                  <a:lnTo>
                    <a:pt x="13" y="45"/>
                  </a:lnTo>
                  <a:cubicBezTo>
                    <a:pt x="12" y="46"/>
                    <a:pt x="13" y="49"/>
                    <a:pt x="11" y="49"/>
                  </a:cubicBezTo>
                  <a:cubicBezTo>
                    <a:pt x="10" y="47"/>
                    <a:pt x="8" y="50"/>
                    <a:pt x="6" y="48"/>
                  </a:cubicBezTo>
                  <a:lnTo>
                    <a:pt x="5" y="48"/>
                  </a:lnTo>
                  <a:cubicBezTo>
                    <a:pt x="4" y="41"/>
                    <a:pt x="0" y="35"/>
                    <a:pt x="4" y="29"/>
                  </a:cubicBezTo>
                  <a:cubicBezTo>
                    <a:pt x="4" y="27"/>
                    <a:pt x="4" y="25"/>
                    <a:pt x="6" y="23"/>
                  </a:cubicBezTo>
                  <a:cubicBezTo>
                    <a:pt x="7" y="23"/>
                    <a:pt x="8" y="23"/>
                    <a:pt x="8" y="21"/>
                  </a:cubicBezTo>
                  <a:cubicBezTo>
                    <a:pt x="7" y="20"/>
                    <a:pt x="9" y="20"/>
                    <a:pt x="8" y="19"/>
                  </a:cubicBezTo>
                  <a:cubicBezTo>
                    <a:pt x="7" y="19"/>
                    <a:pt x="7" y="20"/>
                    <a:pt x="6" y="20"/>
                  </a:cubicBezTo>
                  <a:lnTo>
                    <a:pt x="3" y="19"/>
                  </a:lnTo>
                  <a:cubicBezTo>
                    <a:pt x="3" y="15"/>
                    <a:pt x="6" y="11"/>
                    <a:pt x="9" y="7"/>
                  </a:cubicBezTo>
                  <a:cubicBezTo>
                    <a:pt x="10" y="9"/>
                    <a:pt x="10" y="13"/>
                    <a:pt x="13" y="13"/>
                  </a:cubicBezTo>
                  <a:cubicBezTo>
                    <a:pt x="12" y="10"/>
                    <a:pt x="17" y="11"/>
                    <a:pt x="15" y="8"/>
                  </a:cubicBezTo>
                  <a:lnTo>
                    <a:pt x="14" y="8"/>
                  </a:lnTo>
                  <a:cubicBezTo>
                    <a:pt x="13" y="6"/>
                    <a:pt x="15" y="5"/>
                    <a:pt x="16" y="3"/>
                  </a:cubicBezTo>
                  <a:cubicBezTo>
                    <a:pt x="18" y="2"/>
                    <a:pt x="22" y="1"/>
                    <a:pt x="25" y="1"/>
                  </a:cubicBezTo>
                  <a:cubicBezTo>
                    <a:pt x="26" y="0"/>
                    <a:pt x="27" y="1"/>
                    <a:pt x="28" y="2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08587822-3BB4-42D4-FC1E-8E3F4EB95BE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63545" y="2834618"/>
              <a:ext cx="53503" cy="68340"/>
            </a:xfrm>
            <a:custGeom>
              <a:avLst/>
              <a:gdLst>
                <a:gd name="T0" fmla="*/ 2147483646 w 5"/>
                <a:gd name="T1" fmla="*/ 0 h 7"/>
                <a:gd name="T2" fmla="*/ 0 w 5"/>
                <a:gd name="T3" fmla="*/ 2147483646 h 7"/>
                <a:gd name="T4" fmla="*/ 2147483646 w 5"/>
                <a:gd name="T5" fmla="*/ 0 h 7"/>
                <a:gd name="T6" fmla="*/ 2147483646 w 5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7"/>
                <a:gd name="T14" fmla="*/ 5 w 5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7">
                  <a:moveTo>
                    <a:pt x="5" y="0"/>
                  </a:moveTo>
                  <a:cubicBezTo>
                    <a:pt x="5" y="3"/>
                    <a:pt x="2" y="5"/>
                    <a:pt x="0" y="7"/>
                  </a:cubicBezTo>
                  <a:cubicBezTo>
                    <a:pt x="0" y="4"/>
                    <a:pt x="3" y="2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5C480FB7-B73F-A712-21F5-9CC390B093F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47748" y="2941399"/>
              <a:ext cx="139109" cy="117459"/>
            </a:xfrm>
            <a:custGeom>
              <a:avLst/>
              <a:gdLst>
                <a:gd name="T0" fmla="*/ 2147483646 w 13"/>
                <a:gd name="T1" fmla="*/ 2147483646 h 12"/>
                <a:gd name="T2" fmla="*/ 2147483646 w 13"/>
                <a:gd name="T3" fmla="*/ 2147483646 h 12"/>
                <a:gd name="T4" fmla="*/ 2147483646 w 13"/>
                <a:gd name="T5" fmla="*/ 2147483646 h 12"/>
                <a:gd name="T6" fmla="*/ 2147483646 w 13"/>
                <a:gd name="T7" fmla="*/ 2147483646 h 12"/>
                <a:gd name="T8" fmla="*/ 2147483646 w 13"/>
                <a:gd name="T9" fmla="*/ 2147483646 h 12"/>
                <a:gd name="T10" fmla="*/ 2147483646 w 13"/>
                <a:gd name="T11" fmla="*/ 2147483646 h 12"/>
                <a:gd name="T12" fmla="*/ 2147483646 w 13"/>
                <a:gd name="T13" fmla="*/ 2147483646 h 12"/>
                <a:gd name="T14" fmla="*/ 2147483646 w 13"/>
                <a:gd name="T15" fmla="*/ 2147483646 h 12"/>
                <a:gd name="T16" fmla="*/ 2147483646 w 13"/>
                <a:gd name="T17" fmla="*/ 2147483646 h 12"/>
                <a:gd name="T18" fmla="*/ 2147483646 w 13"/>
                <a:gd name="T19" fmla="*/ 2147483646 h 12"/>
                <a:gd name="T20" fmla="*/ 2147483646 w 13"/>
                <a:gd name="T21" fmla="*/ 2147483646 h 12"/>
                <a:gd name="T22" fmla="*/ 2147483646 w 13"/>
                <a:gd name="T23" fmla="*/ 2147483646 h 12"/>
                <a:gd name="T24" fmla="*/ 2147483646 w 13"/>
                <a:gd name="T25" fmla="*/ 2147483646 h 12"/>
                <a:gd name="T26" fmla="*/ 0 w 13"/>
                <a:gd name="T27" fmla="*/ 2147483646 h 12"/>
                <a:gd name="T28" fmla="*/ 2147483646 w 13"/>
                <a:gd name="T29" fmla="*/ 2147483646 h 12"/>
                <a:gd name="T30" fmla="*/ 2147483646 w 13"/>
                <a:gd name="T31" fmla="*/ 2147483646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12"/>
                <a:gd name="T50" fmla="*/ 13 w 13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12">
                  <a:moveTo>
                    <a:pt x="7" y="3"/>
                  </a:moveTo>
                  <a:cubicBezTo>
                    <a:pt x="8" y="4"/>
                    <a:pt x="8" y="8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ubicBezTo>
                    <a:pt x="12" y="8"/>
                    <a:pt x="11" y="9"/>
                    <a:pt x="12" y="10"/>
                  </a:cubicBezTo>
                  <a:lnTo>
                    <a:pt x="12" y="9"/>
                  </a:lnTo>
                  <a:lnTo>
                    <a:pt x="13" y="11"/>
                  </a:lnTo>
                  <a:cubicBezTo>
                    <a:pt x="12" y="11"/>
                    <a:pt x="10" y="12"/>
                    <a:pt x="10" y="10"/>
                  </a:cubicBezTo>
                  <a:cubicBezTo>
                    <a:pt x="10" y="9"/>
                    <a:pt x="9" y="9"/>
                    <a:pt x="8" y="8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4" y="9"/>
                    <a:pt x="6" y="6"/>
                    <a:pt x="4" y="6"/>
                  </a:cubicBezTo>
                  <a:cubicBezTo>
                    <a:pt x="3" y="8"/>
                    <a:pt x="2" y="8"/>
                    <a:pt x="1" y="8"/>
                  </a:cubicBezTo>
                  <a:cubicBezTo>
                    <a:pt x="0" y="6"/>
                    <a:pt x="0" y="4"/>
                    <a:pt x="0" y="2"/>
                  </a:cubicBezTo>
                  <a:cubicBezTo>
                    <a:pt x="2" y="1"/>
                    <a:pt x="6" y="0"/>
                    <a:pt x="7" y="3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89721C7A-C42B-2984-69C1-84ADE1228D5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11952" y="2960619"/>
              <a:ext cx="64204" cy="57662"/>
            </a:xfrm>
            <a:custGeom>
              <a:avLst/>
              <a:gdLst>
                <a:gd name="T0" fmla="*/ 2147483646 w 6"/>
                <a:gd name="T1" fmla="*/ 2147483646 h 6"/>
                <a:gd name="T2" fmla="*/ 2147483646 w 6"/>
                <a:gd name="T3" fmla="*/ 2147483646 h 6"/>
                <a:gd name="T4" fmla="*/ 2147483646 w 6"/>
                <a:gd name="T5" fmla="*/ 2147483646 h 6"/>
                <a:gd name="T6" fmla="*/ 2147483646 w 6"/>
                <a:gd name="T7" fmla="*/ 2147483646 h 6"/>
                <a:gd name="T8" fmla="*/ 0 w 6"/>
                <a:gd name="T9" fmla="*/ 2147483646 h 6"/>
                <a:gd name="T10" fmla="*/ 0 w 6"/>
                <a:gd name="T11" fmla="*/ 2147483646 h 6"/>
                <a:gd name="T12" fmla="*/ 0 w 6"/>
                <a:gd name="T13" fmla="*/ 2147483646 h 6"/>
                <a:gd name="T14" fmla="*/ 0 w 6"/>
                <a:gd name="T15" fmla="*/ 2147483646 h 6"/>
                <a:gd name="T16" fmla="*/ 2147483646 w 6"/>
                <a:gd name="T17" fmla="*/ 2147483646 h 6"/>
                <a:gd name="T18" fmla="*/ 2147483646 w 6"/>
                <a:gd name="T19" fmla="*/ 2147483646 h 6"/>
                <a:gd name="T20" fmla="*/ 2147483646 w 6"/>
                <a:gd name="T21" fmla="*/ 2147483646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6"/>
                <a:gd name="T35" fmla="*/ 6 w 6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6">
                  <a:moveTo>
                    <a:pt x="6" y="5"/>
                  </a:moveTo>
                  <a:lnTo>
                    <a:pt x="6" y="6"/>
                  </a:lnTo>
                  <a:cubicBezTo>
                    <a:pt x="6" y="4"/>
                    <a:pt x="4" y="2"/>
                    <a:pt x="2" y="3"/>
                  </a:cubicBezTo>
                  <a:cubicBezTo>
                    <a:pt x="2" y="4"/>
                    <a:pt x="1" y="4"/>
                    <a:pt x="0" y="4"/>
                  </a:cubicBezTo>
                  <a:lnTo>
                    <a:pt x="0" y="1"/>
                  </a:lnTo>
                  <a:cubicBezTo>
                    <a:pt x="2" y="1"/>
                    <a:pt x="3" y="0"/>
                    <a:pt x="4" y="1"/>
                  </a:cubicBezTo>
                  <a:cubicBezTo>
                    <a:pt x="5" y="2"/>
                    <a:pt x="5" y="4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A4B6E90C-E4A7-F1FB-F2B0-78579A5E500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84947" y="2990518"/>
              <a:ext cx="64204" cy="87560"/>
            </a:xfrm>
            <a:custGeom>
              <a:avLst/>
              <a:gdLst>
                <a:gd name="T0" fmla="*/ 2147483646 w 6"/>
                <a:gd name="T1" fmla="*/ 2147483646 h 9"/>
                <a:gd name="T2" fmla="*/ 0 w 6"/>
                <a:gd name="T3" fmla="*/ 2147483646 h 9"/>
                <a:gd name="T4" fmla="*/ 2147483646 w 6"/>
                <a:gd name="T5" fmla="*/ 2147483646 h 9"/>
                <a:gd name="T6" fmla="*/ 2147483646 w 6"/>
                <a:gd name="T7" fmla="*/ 2147483646 h 9"/>
                <a:gd name="T8" fmla="*/ 2147483646 w 6"/>
                <a:gd name="T9" fmla="*/ 2147483646 h 9"/>
                <a:gd name="T10" fmla="*/ 2147483646 w 6"/>
                <a:gd name="T11" fmla="*/ 2147483646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9"/>
                <a:gd name="T20" fmla="*/ 6 w 6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9">
                  <a:moveTo>
                    <a:pt x="3" y="6"/>
                  </a:moveTo>
                  <a:cubicBezTo>
                    <a:pt x="2" y="7"/>
                    <a:pt x="2" y="9"/>
                    <a:pt x="0" y="9"/>
                  </a:cubicBezTo>
                  <a:cubicBezTo>
                    <a:pt x="0" y="8"/>
                    <a:pt x="2" y="6"/>
                    <a:pt x="2" y="4"/>
                  </a:cubicBezTo>
                  <a:cubicBezTo>
                    <a:pt x="3" y="3"/>
                    <a:pt x="3" y="0"/>
                    <a:pt x="6" y="1"/>
                  </a:cubicBezTo>
                  <a:cubicBezTo>
                    <a:pt x="5" y="2"/>
                    <a:pt x="2" y="3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1DBDF9FE-2592-13FF-62E9-59C409F7392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15646" y="3067401"/>
              <a:ext cx="149810" cy="155900"/>
            </a:xfrm>
            <a:custGeom>
              <a:avLst/>
              <a:gdLst>
                <a:gd name="T0" fmla="*/ 2147483646 w 14"/>
                <a:gd name="T1" fmla="*/ 2147483646 h 16"/>
                <a:gd name="T2" fmla="*/ 2147483646 w 14"/>
                <a:gd name="T3" fmla="*/ 2147483646 h 16"/>
                <a:gd name="T4" fmla="*/ 2147483646 w 14"/>
                <a:gd name="T5" fmla="*/ 2147483646 h 16"/>
                <a:gd name="T6" fmla="*/ 0 w 14"/>
                <a:gd name="T7" fmla="*/ 2147483646 h 16"/>
                <a:gd name="T8" fmla="*/ 2147483646 w 14"/>
                <a:gd name="T9" fmla="*/ 0 h 16"/>
                <a:gd name="T10" fmla="*/ 2147483646 w 14"/>
                <a:gd name="T11" fmla="*/ 2147483646 h 16"/>
                <a:gd name="T12" fmla="*/ 2147483646 w 14"/>
                <a:gd name="T13" fmla="*/ 2147483646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16"/>
                <a:gd name="T23" fmla="*/ 14 w 14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16">
                  <a:moveTo>
                    <a:pt x="9" y="2"/>
                  </a:moveTo>
                  <a:cubicBezTo>
                    <a:pt x="12" y="6"/>
                    <a:pt x="14" y="10"/>
                    <a:pt x="11" y="14"/>
                  </a:cubicBezTo>
                  <a:cubicBezTo>
                    <a:pt x="10" y="16"/>
                    <a:pt x="8" y="15"/>
                    <a:pt x="6" y="15"/>
                  </a:cubicBezTo>
                  <a:cubicBezTo>
                    <a:pt x="4" y="13"/>
                    <a:pt x="0" y="12"/>
                    <a:pt x="0" y="9"/>
                  </a:cubicBezTo>
                  <a:cubicBezTo>
                    <a:pt x="0" y="6"/>
                    <a:pt x="0" y="2"/>
                    <a:pt x="3" y="0"/>
                  </a:cubicBezTo>
                  <a:cubicBezTo>
                    <a:pt x="5" y="1"/>
                    <a:pt x="7" y="0"/>
                    <a:pt x="9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0BAB5EB6-163B-3B74-3A26-0A760C58266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47748" y="3058858"/>
              <a:ext cx="96306" cy="123866"/>
            </a:xfrm>
            <a:custGeom>
              <a:avLst/>
              <a:gdLst>
                <a:gd name="T0" fmla="*/ 2147483646 w 9"/>
                <a:gd name="T1" fmla="*/ 2147483646 h 13"/>
                <a:gd name="T2" fmla="*/ 2147483646 w 9"/>
                <a:gd name="T3" fmla="*/ 2147483646 h 13"/>
                <a:gd name="T4" fmla="*/ 2147483646 w 9"/>
                <a:gd name="T5" fmla="*/ 2147483646 h 13"/>
                <a:gd name="T6" fmla="*/ 2147483646 w 9"/>
                <a:gd name="T7" fmla="*/ 2147483646 h 13"/>
                <a:gd name="T8" fmla="*/ 2147483646 w 9"/>
                <a:gd name="T9" fmla="*/ 2147483646 h 13"/>
                <a:gd name="T10" fmla="*/ 2147483646 w 9"/>
                <a:gd name="T11" fmla="*/ 2147483646 h 13"/>
                <a:gd name="T12" fmla="*/ 2147483646 w 9"/>
                <a:gd name="T13" fmla="*/ 2147483646 h 13"/>
                <a:gd name="T14" fmla="*/ 0 w 9"/>
                <a:gd name="T15" fmla="*/ 2147483646 h 13"/>
                <a:gd name="T16" fmla="*/ 2147483646 w 9"/>
                <a:gd name="T17" fmla="*/ 2147483646 h 13"/>
                <a:gd name="T18" fmla="*/ 2147483646 w 9"/>
                <a:gd name="T19" fmla="*/ 2147483646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3"/>
                <a:gd name="T32" fmla="*/ 9 w 9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3">
                  <a:moveTo>
                    <a:pt x="9" y="8"/>
                  </a:moveTo>
                  <a:cubicBezTo>
                    <a:pt x="9" y="10"/>
                    <a:pt x="9" y="12"/>
                    <a:pt x="8" y="13"/>
                  </a:cubicBezTo>
                  <a:cubicBezTo>
                    <a:pt x="8" y="11"/>
                    <a:pt x="7" y="9"/>
                    <a:pt x="4" y="9"/>
                  </a:cubicBezTo>
                  <a:cubicBezTo>
                    <a:pt x="3" y="10"/>
                    <a:pt x="2" y="11"/>
                    <a:pt x="2" y="12"/>
                  </a:cubicBezTo>
                  <a:cubicBezTo>
                    <a:pt x="0" y="11"/>
                    <a:pt x="0" y="8"/>
                    <a:pt x="0" y="5"/>
                  </a:cubicBezTo>
                  <a:cubicBezTo>
                    <a:pt x="2" y="0"/>
                    <a:pt x="8" y="5"/>
                    <a:pt x="9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C979583-1F64-4E8A-45A3-15DBD772C19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35644" y="3097299"/>
              <a:ext cx="64204" cy="106781"/>
            </a:xfrm>
            <a:custGeom>
              <a:avLst/>
              <a:gdLst>
                <a:gd name="T0" fmla="*/ 2147483646 w 6"/>
                <a:gd name="T1" fmla="*/ 0 h 11"/>
                <a:gd name="T2" fmla="*/ 2147483646 w 6"/>
                <a:gd name="T3" fmla="*/ 2147483646 h 11"/>
                <a:gd name="T4" fmla="*/ 2147483646 w 6"/>
                <a:gd name="T5" fmla="*/ 2147483646 h 11"/>
                <a:gd name="T6" fmla="*/ 2147483646 w 6"/>
                <a:gd name="T7" fmla="*/ 2147483646 h 11"/>
                <a:gd name="T8" fmla="*/ 2147483646 w 6"/>
                <a:gd name="T9" fmla="*/ 2147483646 h 11"/>
                <a:gd name="T10" fmla="*/ 2147483646 w 6"/>
                <a:gd name="T11" fmla="*/ 2147483646 h 11"/>
                <a:gd name="T12" fmla="*/ 2147483646 w 6"/>
                <a:gd name="T13" fmla="*/ 2147483646 h 11"/>
                <a:gd name="T14" fmla="*/ 2147483646 w 6"/>
                <a:gd name="T15" fmla="*/ 2147483646 h 11"/>
                <a:gd name="T16" fmla="*/ 2147483646 w 6"/>
                <a:gd name="T17" fmla="*/ 2147483646 h 11"/>
                <a:gd name="T18" fmla="*/ 2147483646 w 6"/>
                <a:gd name="T19" fmla="*/ 2147483646 h 11"/>
                <a:gd name="T20" fmla="*/ 2147483646 w 6"/>
                <a:gd name="T21" fmla="*/ 2147483646 h 11"/>
                <a:gd name="T22" fmla="*/ 0 w 6"/>
                <a:gd name="T23" fmla="*/ 2147483646 h 11"/>
                <a:gd name="T24" fmla="*/ 0 w 6"/>
                <a:gd name="T25" fmla="*/ 2147483646 h 11"/>
                <a:gd name="T26" fmla="*/ 2147483646 w 6"/>
                <a:gd name="T27" fmla="*/ 0 h 11"/>
                <a:gd name="T28" fmla="*/ 2147483646 w 6"/>
                <a:gd name="T29" fmla="*/ 0 h 11"/>
                <a:gd name="T30" fmla="*/ 2147483646 w 6"/>
                <a:gd name="T31" fmla="*/ 0 h 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"/>
                <a:gd name="T49" fmla="*/ 0 h 11"/>
                <a:gd name="T50" fmla="*/ 6 w 6"/>
                <a:gd name="T51" fmla="*/ 11 h 1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" h="11">
                  <a:moveTo>
                    <a:pt x="4" y="0"/>
                  </a:moveTo>
                  <a:cubicBezTo>
                    <a:pt x="4" y="0"/>
                    <a:pt x="3" y="1"/>
                    <a:pt x="3" y="1"/>
                  </a:cubicBezTo>
                  <a:cubicBezTo>
                    <a:pt x="4" y="3"/>
                    <a:pt x="5" y="3"/>
                    <a:pt x="6" y="5"/>
                  </a:cubicBezTo>
                  <a:cubicBezTo>
                    <a:pt x="6" y="7"/>
                    <a:pt x="6" y="10"/>
                    <a:pt x="5" y="11"/>
                  </a:cubicBezTo>
                  <a:lnTo>
                    <a:pt x="4" y="10"/>
                  </a:lnTo>
                  <a:cubicBezTo>
                    <a:pt x="4" y="9"/>
                    <a:pt x="6" y="7"/>
                    <a:pt x="5" y="5"/>
                  </a:cubicBezTo>
                  <a:cubicBezTo>
                    <a:pt x="4" y="5"/>
                    <a:pt x="4" y="3"/>
                    <a:pt x="3" y="4"/>
                  </a:cubicBezTo>
                  <a:cubicBezTo>
                    <a:pt x="2" y="6"/>
                    <a:pt x="1" y="7"/>
                    <a:pt x="1" y="9"/>
                  </a:cubicBezTo>
                  <a:lnTo>
                    <a:pt x="0" y="9"/>
                  </a:lnTo>
                  <a:cubicBezTo>
                    <a:pt x="0" y="6"/>
                    <a:pt x="1" y="2"/>
                    <a:pt x="3" y="0"/>
                  </a:cubicBezTo>
                  <a:cubicBezTo>
                    <a:pt x="4" y="0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C9A5213F-4E85-E7F3-4696-467156BECEF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08258" y="3125062"/>
              <a:ext cx="87389" cy="106781"/>
            </a:xfrm>
            <a:custGeom>
              <a:avLst/>
              <a:gdLst>
                <a:gd name="T0" fmla="*/ 2147483646 w 8"/>
                <a:gd name="T1" fmla="*/ 2147483646 h 11"/>
                <a:gd name="T2" fmla="*/ 2147483646 w 8"/>
                <a:gd name="T3" fmla="*/ 2147483646 h 11"/>
                <a:gd name="T4" fmla="*/ 2147483646 w 8"/>
                <a:gd name="T5" fmla="*/ 2147483646 h 11"/>
                <a:gd name="T6" fmla="*/ 2147483646 w 8"/>
                <a:gd name="T7" fmla="*/ 2147483646 h 11"/>
                <a:gd name="T8" fmla="*/ 2147483646 w 8"/>
                <a:gd name="T9" fmla="*/ 2147483646 h 11"/>
                <a:gd name="T10" fmla="*/ 2147483646 w 8"/>
                <a:gd name="T11" fmla="*/ 2147483646 h 11"/>
                <a:gd name="T12" fmla="*/ 2147483646 w 8"/>
                <a:gd name="T13" fmla="*/ 2147483646 h 11"/>
                <a:gd name="T14" fmla="*/ 2147483646 w 8"/>
                <a:gd name="T15" fmla="*/ 0 h 11"/>
                <a:gd name="T16" fmla="*/ 2147483646 w 8"/>
                <a:gd name="T17" fmla="*/ 2147483646 h 11"/>
                <a:gd name="T18" fmla="*/ 2147483646 w 8"/>
                <a:gd name="T19" fmla="*/ 2147483646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1"/>
                <a:gd name="T32" fmla="*/ 8 w 8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1">
                  <a:moveTo>
                    <a:pt x="5" y="2"/>
                  </a:moveTo>
                  <a:lnTo>
                    <a:pt x="5" y="2"/>
                  </a:lnTo>
                  <a:cubicBezTo>
                    <a:pt x="5" y="4"/>
                    <a:pt x="8" y="4"/>
                    <a:pt x="8" y="7"/>
                  </a:cubicBezTo>
                  <a:cubicBezTo>
                    <a:pt x="7" y="6"/>
                    <a:pt x="5" y="5"/>
                    <a:pt x="4" y="6"/>
                  </a:cubicBezTo>
                  <a:cubicBezTo>
                    <a:pt x="3" y="7"/>
                    <a:pt x="3" y="9"/>
                    <a:pt x="5" y="10"/>
                  </a:cubicBezTo>
                  <a:cubicBezTo>
                    <a:pt x="3" y="11"/>
                    <a:pt x="2" y="8"/>
                    <a:pt x="1" y="7"/>
                  </a:cubicBezTo>
                  <a:cubicBezTo>
                    <a:pt x="1" y="4"/>
                    <a:pt x="0" y="1"/>
                    <a:pt x="2" y="0"/>
                  </a:cubicBezTo>
                  <a:cubicBezTo>
                    <a:pt x="3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E5F3078D-2BF3-DBD6-3C11-EB53086BAFD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69149" y="3163504"/>
              <a:ext cx="32102" cy="40577"/>
            </a:xfrm>
            <a:custGeom>
              <a:avLst/>
              <a:gdLst>
                <a:gd name="T0" fmla="*/ 2147483646 w 3"/>
                <a:gd name="T1" fmla="*/ 2147483646 h 4"/>
                <a:gd name="T2" fmla="*/ 0 w 3"/>
                <a:gd name="T3" fmla="*/ 2147483646 h 4"/>
                <a:gd name="T4" fmla="*/ 0 w 3"/>
                <a:gd name="T5" fmla="*/ 2147483646 h 4"/>
                <a:gd name="T6" fmla="*/ 2147483646 w 3"/>
                <a:gd name="T7" fmla="*/ 0 h 4"/>
                <a:gd name="T8" fmla="*/ 2147483646 w 3"/>
                <a:gd name="T9" fmla="*/ 0 h 4"/>
                <a:gd name="T10" fmla="*/ 2147483646 w 3"/>
                <a:gd name="T11" fmla="*/ 2147483646 h 4"/>
                <a:gd name="T12" fmla="*/ 2147483646 w 3"/>
                <a:gd name="T13" fmla="*/ 2147483646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4"/>
                <a:gd name="T23" fmla="*/ 3 w 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4">
                  <a:moveTo>
                    <a:pt x="2" y="3"/>
                  </a:moveTo>
                  <a:cubicBezTo>
                    <a:pt x="2" y="2"/>
                    <a:pt x="0" y="4"/>
                    <a:pt x="0" y="2"/>
                  </a:cubicBezTo>
                  <a:lnTo>
                    <a:pt x="1" y="0"/>
                  </a:lnTo>
                  <a:cubicBezTo>
                    <a:pt x="3" y="0"/>
                    <a:pt x="1" y="2"/>
                    <a:pt x="2" y="3"/>
                  </a:cubicBezTo>
                  <a:close/>
                </a:path>
              </a:pathLst>
            </a:custGeom>
            <a:solidFill>
              <a:srgbClr val="00A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0DDA3CD2-D8E9-AB29-97ED-A7D4D9FCBC5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23548" y="3174182"/>
              <a:ext cx="74905" cy="252003"/>
            </a:xfrm>
            <a:custGeom>
              <a:avLst/>
              <a:gdLst>
                <a:gd name="T0" fmla="*/ 2147483646 w 7"/>
                <a:gd name="T1" fmla="*/ 2147483646 h 26"/>
                <a:gd name="T2" fmla="*/ 2147483646 w 7"/>
                <a:gd name="T3" fmla="*/ 2147483646 h 26"/>
                <a:gd name="T4" fmla="*/ 2147483646 w 7"/>
                <a:gd name="T5" fmla="*/ 2147483646 h 26"/>
                <a:gd name="T6" fmla="*/ 2147483646 w 7"/>
                <a:gd name="T7" fmla="*/ 2147483646 h 26"/>
                <a:gd name="T8" fmla="*/ 2147483646 w 7"/>
                <a:gd name="T9" fmla="*/ 2147483646 h 26"/>
                <a:gd name="T10" fmla="*/ 2147483646 w 7"/>
                <a:gd name="T11" fmla="*/ 2147483646 h 26"/>
                <a:gd name="T12" fmla="*/ 0 w 7"/>
                <a:gd name="T13" fmla="*/ 0 h 26"/>
                <a:gd name="T14" fmla="*/ 2147483646 w 7"/>
                <a:gd name="T15" fmla="*/ 2147483646 h 26"/>
                <a:gd name="T16" fmla="*/ 2147483646 w 7"/>
                <a:gd name="T17" fmla="*/ 2147483646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6"/>
                <a:gd name="T29" fmla="*/ 7 w 7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6">
                  <a:moveTo>
                    <a:pt x="6" y="10"/>
                  </a:moveTo>
                  <a:cubicBezTo>
                    <a:pt x="5" y="16"/>
                    <a:pt x="7" y="21"/>
                    <a:pt x="7" y="26"/>
                  </a:cubicBezTo>
                  <a:cubicBezTo>
                    <a:pt x="6" y="25"/>
                    <a:pt x="4" y="24"/>
                    <a:pt x="3" y="24"/>
                  </a:cubicBezTo>
                  <a:lnTo>
                    <a:pt x="1" y="22"/>
                  </a:lnTo>
                  <a:cubicBezTo>
                    <a:pt x="0" y="16"/>
                    <a:pt x="0" y="7"/>
                    <a:pt x="0" y="0"/>
                  </a:cubicBezTo>
                  <a:cubicBezTo>
                    <a:pt x="6" y="0"/>
                    <a:pt x="4" y="7"/>
                    <a:pt x="6" y="10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8D6037AF-47AB-9E80-6408-369872B48E1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08258" y="3193402"/>
              <a:ext cx="33886" cy="29899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2147483646 w 3"/>
                <a:gd name="T5" fmla="*/ 2147483646 h 3"/>
                <a:gd name="T6" fmla="*/ 0 w 3"/>
                <a:gd name="T7" fmla="*/ 0 h 3"/>
                <a:gd name="T8" fmla="*/ 2147483646 w 3"/>
                <a:gd name="T9" fmla="*/ 2147483646 h 3"/>
                <a:gd name="T10" fmla="*/ 2147483646 w 3"/>
                <a:gd name="T11" fmla="*/ 2147483646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3"/>
                <a:gd name="T20" fmla="*/ 3 w 3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3">
                  <a:moveTo>
                    <a:pt x="3" y="3"/>
                  </a:moveTo>
                  <a:lnTo>
                    <a:pt x="2" y="3"/>
                  </a:lnTo>
                  <a:cubicBezTo>
                    <a:pt x="2" y="3"/>
                    <a:pt x="0" y="2"/>
                    <a:pt x="0" y="0"/>
                  </a:cubicBezTo>
                  <a:cubicBezTo>
                    <a:pt x="2" y="0"/>
                    <a:pt x="2" y="2"/>
                    <a:pt x="3" y="3"/>
                  </a:cubicBezTo>
                  <a:close/>
                </a:path>
              </a:pathLst>
            </a:custGeom>
            <a:solidFill>
              <a:srgbClr val="00A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EF87534E-2A77-9CAC-AE4F-569943AB1E6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90551" y="3251064"/>
              <a:ext cx="96306" cy="87560"/>
            </a:xfrm>
            <a:custGeom>
              <a:avLst/>
              <a:gdLst>
                <a:gd name="T0" fmla="*/ 2147483646 w 9"/>
                <a:gd name="T1" fmla="*/ 2147483646 h 9"/>
                <a:gd name="T2" fmla="*/ 2147483646 w 9"/>
                <a:gd name="T3" fmla="*/ 2147483646 h 9"/>
                <a:gd name="T4" fmla="*/ 2147483646 w 9"/>
                <a:gd name="T5" fmla="*/ 2147483646 h 9"/>
                <a:gd name="T6" fmla="*/ 2147483646 w 9"/>
                <a:gd name="T7" fmla="*/ 2147483646 h 9"/>
                <a:gd name="T8" fmla="*/ 2147483646 w 9"/>
                <a:gd name="T9" fmla="*/ 0 h 9"/>
                <a:gd name="T10" fmla="*/ 2147483646 w 9"/>
                <a:gd name="T11" fmla="*/ 2147483646 h 9"/>
                <a:gd name="T12" fmla="*/ 2147483646 w 9"/>
                <a:gd name="T13" fmla="*/ 2147483646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9" y="3"/>
                  </a:moveTo>
                  <a:cubicBezTo>
                    <a:pt x="9" y="4"/>
                    <a:pt x="9" y="5"/>
                    <a:pt x="8" y="6"/>
                  </a:cubicBezTo>
                  <a:cubicBezTo>
                    <a:pt x="7" y="6"/>
                    <a:pt x="5" y="9"/>
                    <a:pt x="2" y="7"/>
                  </a:cubicBezTo>
                  <a:cubicBezTo>
                    <a:pt x="1" y="7"/>
                    <a:pt x="0" y="5"/>
                    <a:pt x="1" y="4"/>
                  </a:cubicBezTo>
                  <a:cubicBezTo>
                    <a:pt x="2" y="2"/>
                    <a:pt x="3" y="0"/>
                    <a:pt x="4" y="0"/>
                  </a:cubicBezTo>
                  <a:cubicBezTo>
                    <a:pt x="6" y="0"/>
                    <a:pt x="7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6714CAA1-60F0-ED6C-CCF9-F91E77DF395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42144" y="3261742"/>
              <a:ext cx="85606" cy="87560"/>
            </a:xfrm>
            <a:custGeom>
              <a:avLst/>
              <a:gdLst>
                <a:gd name="T0" fmla="*/ 2147483646 w 8"/>
                <a:gd name="T1" fmla="*/ 2147483646 h 9"/>
                <a:gd name="T2" fmla="*/ 2147483646 w 8"/>
                <a:gd name="T3" fmla="*/ 2147483646 h 9"/>
                <a:gd name="T4" fmla="*/ 2147483646 w 8"/>
                <a:gd name="T5" fmla="*/ 2147483646 h 9"/>
                <a:gd name="T6" fmla="*/ 2147483646 w 8"/>
                <a:gd name="T7" fmla="*/ 2147483646 h 9"/>
                <a:gd name="T8" fmla="*/ 2147483646 w 8"/>
                <a:gd name="T9" fmla="*/ 2147483646 h 9"/>
                <a:gd name="T10" fmla="*/ 2147483646 w 8"/>
                <a:gd name="T11" fmla="*/ 2147483646 h 9"/>
                <a:gd name="T12" fmla="*/ 2147483646 w 8"/>
                <a:gd name="T13" fmla="*/ 2147483646 h 9"/>
                <a:gd name="T14" fmla="*/ 2147483646 w 8"/>
                <a:gd name="T15" fmla="*/ 2147483646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9"/>
                <a:gd name="T26" fmla="*/ 8 w 8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9">
                  <a:moveTo>
                    <a:pt x="8" y="2"/>
                  </a:moveTo>
                  <a:cubicBezTo>
                    <a:pt x="7" y="3"/>
                    <a:pt x="7" y="3"/>
                    <a:pt x="7" y="4"/>
                  </a:cubicBezTo>
                  <a:cubicBezTo>
                    <a:pt x="8" y="4"/>
                    <a:pt x="8" y="5"/>
                    <a:pt x="8" y="6"/>
                  </a:cubicBezTo>
                  <a:cubicBezTo>
                    <a:pt x="6" y="7"/>
                    <a:pt x="3" y="9"/>
                    <a:pt x="1" y="8"/>
                  </a:cubicBezTo>
                  <a:cubicBezTo>
                    <a:pt x="1" y="6"/>
                    <a:pt x="0" y="5"/>
                    <a:pt x="1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3" y="0"/>
                    <a:pt x="5" y="3"/>
                    <a:pt x="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29">
              <a:extLst>
                <a:ext uri="{FF2B5EF4-FFF2-40B4-BE49-F238E27FC236}">
                  <a16:creationId xmlns:a16="http://schemas.microsoft.com/office/drawing/2014/main" id="{A09E1AE4-9E74-460A-759F-BE8B50940F8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22653" y="3280963"/>
              <a:ext cx="130192" cy="145222"/>
            </a:xfrm>
            <a:custGeom>
              <a:avLst/>
              <a:gdLst>
                <a:gd name="T0" fmla="*/ 2147483646 w 12"/>
                <a:gd name="T1" fmla="*/ 2147483646 h 15"/>
                <a:gd name="T2" fmla="*/ 2147483646 w 12"/>
                <a:gd name="T3" fmla="*/ 2147483646 h 15"/>
                <a:gd name="T4" fmla="*/ 2147483646 w 12"/>
                <a:gd name="T5" fmla="*/ 2147483646 h 15"/>
                <a:gd name="T6" fmla="*/ 2147483646 w 12"/>
                <a:gd name="T7" fmla="*/ 2147483646 h 15"/>
                <a:gd name="T8" fmla="*/ 2147483646 w 12"/>
                <a:gd name="T9" fmla="*/ 2147483646 h 15"/>
                <a:gd name="T10" fmla="*/ 2147483646 w 12"/>
                <a:gd name="T11" fmla="*/ 2147483646 h 15"/>
                <a:gd name="T12" fmla="*/ 2147483646 w 12"/>
                <a:gd name="T13" fmla="*/ 2147483646 h 15"/>
                <a:gd name="T14" fmla="*/ 2147483646 w 12"/>
                <a:gd name="T15" fmla="*/ 2147483646 h 15"/>
                <a:gd name="T16" fmla="*/ 2147483646 w 12"/>
                <a:gd name="T17" fmla="*/ 2147483646 h 15"/>
                <a:gd name="T18" fmla="*/ 2147483646 w 12"/>
                <a:gd name="T19" fmla="*/ 214748364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5"/>
                <a:gd name="T32" fmla="*/ 12 w 1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5">
                  <a:moveTo>
                    <a:pt x="5" y="3"/>
                  </a:moveTo>
                  <a:cubicBezTo>
                    <a:pt x="6" y="5"/>
                    <a:pt x="7" y="5"/>
                    <a:pt x="9" y="6"/>
                  </a:cubicBezTo>
                  <a:lnTo>
                    <a:pt x="12" y="6"/>
                  </a:lnTo>
                  <a:cubicBezTo>
                    <a:pt x="10" y="9"/>
                    <a:pt x="9" y="13"/>
                    <a:pt x="5" y="14"/>
                  </a:cubicBezTo>
                  <a:cubicBezTo>
                    <a:pt x="3" y="14"/>
                    <a:pt x="2" y="15"/>
                    <a:pt x="1" y="13"/>
                  </a:cubicBezTo>
                  <a:cubicBezTo>
                    <a:pt x="0" y="9"/>
                    <a:pt x="4" y="5"/>
                    <a:pt x="4" y="1"/>
                  </a:cubicBezTo>
                  <a:cubicBezTo>
                    <a:pt x="5" y="0"/>
                    <a:pt x="4" y="3"/>
                    <a:pt x="5" y="3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05D1A0E3-4C15-F3F4-E74D-DE8962F53B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33354" y="3349303"/>
              <a:ext cx="162294" cy="241325"/>
            </a:xfrm>
            <a:custGeom>
              <a:avLst/>
              <a:gdLst>
                <a:gd name="T0" fmla="*/ 2147483646 w 15"/>
                <a:gd name="T1" fmla="*/ 2147483646 h 25"/>
                <a:gd name="T2" fmla="*/ 2147483646 w 15"/>
                <a:gd name="T3" fmla="*/ 2147483646 h 25"/>
                <a:gd name="T4" fmla="*/ 2147483646 w 15"/>
                <a:gd name="T5" fmla="*/ 2147483646 h 25"/>
                <a:gd name="T6" fmla="*/ 2147483646 w 15"/>
                <a:gd name="T7" fmla="*/ 2147483646 h 25"/>
                <a:gd name="T8" fmla="*/ 2147483646 w 15"/>
                <a:gd name="T9" fmla="*/ 2147483646 h 25"/>
                <a:gd name="T10" fmla="*/ 2147483646 w 15"/>
                <a:gd name="T11" fmla="*/ 2147483646 h 25"/>
                <a:gd name="T12" fmla="*/ 2147483646 w 15"/>
                <a:gd name="T13" fmla="*/ 2147483646 h 25"/>
                <a:gd name="T14" fmla="*/ 2147483646 w 15"/>
                <a:gd name="T15" fmla="*/ 2147483646 h 25"/>
                <a:gd name="T16" fmla="*/ 0 w 15"/>
                <a:gd name="T17" fmla="*/ 2147483646 h 25"/>
                <a:gd name="T18" fmla="*/ 0 w 15"/>
                <a:gd name="T19" fmla="*/ 2147483646 h 25"/>
                <a:gd name="T20" fmla="*/ 2147483646 w 15"/>
                <a:gd name="T21" fmla="*/ 0 h 25"/>
                <a:gd name="T22" fmla="*/ 2147483646 w 15"/>
                <a:gd name="T23" fmla="*/ 0 h 25"/>
                <a:gd name="T24" fmla="*/ 2147483646 w 15"/>
                <a:gd name="T25" fmla="*/ 0 h 25"/>
                <a:gd name="T26" fmla="*/ 2147483646 w 15"/>
                <a:gd name="T27" fmla="*/ 0 h 25"/>
                <a:gd name="T28" fmla="*/ 2147483646 w 15"/>
                <a:gd name="T29" fmla="*/ 2147483646 h 25"/>
                <a:gd name="T30" fmla="*/ 2147483646 w 15"/>
                <a:gd name="T31" fmla="*/ 2147483646 h 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"/>
                <a:gd name="T49" fmla="*/ 0 h 25"/>
                <a:gd name="T50" fmla="*/ 15 w 15"/>
                <a:gd name="T51" fmla="*/ 25 h 2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" h="25">
                  <a:moveTo>
                    <a:pt x="3" y="7"/>
                  </a:moveTo>
                  <a:cubicBezTo>
                    <a:pt x="4" y="9"/>
                    <a:pt x="7" y="11"/>
                    <a:pt x="9" y="10"/>
                  </a:cubicBezTo>
                  <a:cubicBezTo>
                    <a:pt x="9" y="11"/>
                    <a:pt x="10" y="12"/>
                    <a:pt x="12" y="14"/>
                  </a:cubicBezTo>
                  <a:cubicBezTo>
                    <a:pt x="14" y="13"/>
                    <a:pt x="14" y="16"/>
                    <a:pt x="15" y="17"/>
                  </a:cubicBezTo>
                  <a:cubicBezTo>
                    <a:pt x="15" y="18"/>
                    <a:pt x="13" y="19"/>
                    <a:pt x="12" y="20"/>
                  </a:cubicBezTo>
                  <a:cubicBezTo>
                    <a:pt x="11" y="22"/>
                    <a:pt x="13" y="24"/>
                    <a:pt x="10" y="25"/>
                  </a:cubicBezTo>
                  <a:cubicBezTo>
                    <a:pt x="7" y="21"/>
                    <a:pt x="9" y="14"/>
                    <a:pt x="3" y="11"/>
                  </a:cubicBezTo>
                  <a:lnTo>
                    <a:pt x="0" y="6"/>
                  </a:lnTo>
                  <a:cubicBezTo>
                    <a:pt x="0" y="4"/>
                    <a:pt x="0" y="0"/>
                    <a:pt x="3" y="0"/>
                  </a:cubicBezTo>
                  <a:lnTo>
                    <a:pt x="4" y="0"/>
                  </a:lnTo>
                  <a:cubicBezTo>
                    <a:pt x="3" y="2"/>
                    <a:pt x="2" y="5"/>
                    <a:pt x="3" y="7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C97877EB-A359-CA4A-B646-E77096771BE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55651" y="3396286"/>
              <a:ext cx="96306" cy="68340"/>
            </a:xfrm>
            <a:custGeom>
              <a:avLst/>
              <a:gdLst>
                <a:gd name="T0" fmla="*/ 2147483646 w 9"/>
                <a:gd name="T1" fmla="*/ 2147483646 h 7"/>
                <a:gd name="T2" fmla="*/ 2147483646 w 9"/>
                <a:gd name="T3" fmla="*/ 2147483646 h 7"/>
                <a:gd name="T4" fmla="*/ 2147483646 w 9"/>
                <a:gd name="T5" fmla="*/ 2147483646 h 7"/>
                <a:gd name="T6" fmla="*/ 0 w 9"/>
                <a:gd name="T7" fmla="*/ 2147483646 h 7"/>
                <a:gd name="T8" fmla="*/ 2147483646 w 9"/>
                <a:gd name="T9" fmla="*/ 2147483646 h 7"/>
                <a:gd name="T10" fmla="*/ 2147483646 w 9"/>
                <a:gd name="T11" fmla="*/ 2147483646 h 7"/>
                <a:gd name="T12" fmla="*/ 2147483646 w 9"/>
                <a:gd name="T13" fmla="*/ 2147483646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7"/>
                <a:gd name="T23" fmla="*/ 9 w 9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7">
                  <a:moveTo>
                    <a:pt x="9" y="3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5" y="5"/>
                    <a:pt x="2" y="4"/>
                    <a:pt x="0" y="3"/>
                  </a:cubicBezTo>
                  <a:cubicBezTo>
                    <a:pt x="1" y="2"/>
                    <a:pt x="3" y="0"/>
                    <a:pt x="4" y="1"/>
                  </a:cubicBezTo>
                  <a:cubicBezTo>
                    <a:pt x="6" y="2"/>
                    <a:pt x="7" y="3"/>
                    <a:pt x="9" y="3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F24F01DE-EC74-C9FC-B616-A63677B977C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04945" y="3415507"/>
              <a:ext cx="117708" cy="79018"/>
            </a:xfrm>
            <a:custGeom>
              <a:avLst/>
              <a:gdLst>
                <a:gd name="T0" fmla="*/ 2147483646 w 11"/>
                <a:gd name="T1" fmla="*/ 0 h 8"/>
                <a:gd name="T2" fmla="*/ 2147483646 w 11"/>
                <a:gd name="T3" fmla="*/ 2147483646 h 8"/>
                <a:gd name="T4" fmla="*/ 0 w 11"/>
                <a:gd name="T5" fmla="*/ 2147483646 h 8"/>
                <a:gd name="T6" fmla="*/ 2147483646 w 11"/>
                <a:gd name="T7" fmla="*/ 2147483646 h 8"/>
                <a:gd name="T8" fmla="*/ 2147483646 w 11"/>
                <a:gd name="T9" fmla="*/ 0 h 8"/>
                <a:gd name="T10" fmla="*/ 2147483646 w 11"/>
                <a:gd name="T11" fmla="*/ 0 h 8"/>
                <a:gd name="T12" fmla="*/ 2147483646 w 11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8"/>
                <a:gd name="T23" fmla="*/ 11 w 11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8">
                  <a:moveTo>
                    <a:pt x="10" y="0"/>
                  </a:moveTo>
                  <a:cubicBezTo>
                    <a:pt x="11" y="4"/>
                    <a:pt x="7" y="6"/>
                    <a:pt x="5" y="8"/>
                  </a:cubicBezTo>
                  <a:cubicBezTo>
                    <a:pt x="3" y="8"/>
                    <a:pt x="2" y="7"/>
                    <a:pt x="0" y="7"/>
                  </a:cubicBezTo>
                  <a:cubicBezTo>
                    <a:pt x="0" y="6"/>
                    <a:pt x="1" y="7"/>
                    <a:pt x="1" y="6"/>
                  </a:cubicBezTo>
                  <a:cubicBezTo>
                    <a:pt x="5" y="6"/>
                    <a:pt x="5" y="1"/>
                    <a:pt x="8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19409039-F6DA-9804-301E-30BE9AC4546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7943" y="3434727"/>
              <a:ext cx="344206" cy="339564"/>
            </a:xfrm>
            <a:custGeom>
              <a:avLst/>
              <a:gdLst>
                <a:gd name="T0" fmla="*/ 2147483646 w 32"/>
                <a:gd name="T1" fmla="*/ 0 h 35"/>
                <a:gd name="T2" fmla="*/ 2147483646 w 32"/>
                <a:gd name="T3" fmla="*/ 2147483646 h 35"/>
                <a:gd name="T4" fmla="*/ 2147483646 w 32"/>
                <a:gd name="T5" fmla="*/ 2147483646 h 35"/>
                <a:gd name="T6" fmla="*/ 2147483646 w 32"/>
                <a:gd name="T7" fmla="*/ 2147483646 h 35"/>
                <a:gd name="T8" fmla="*/ 2147483646 w 32"/>
                <a:gd name="T9" fmla="*/ 2147483646 h 35"/>
                <a:gd name="T10" fmla="*/ 2147483646 w 32"/>
                <a:gd name="T11" fmla="*/ 2147483646 h 35"/>
                <a:gd name="T12" fmla="*/ 2147483646 w 32"/>
                <a:gd name="T13" fmla="*/ 2147483646 h 35"/>
                <a:gd name="T14" fmla="*/ 2147483646 w 32"/>
                <a:gd name="T15" fmla="*/ 2147483646 h 35"/>
                <a:gd name="T16" fmla="*/ 2147483646 w 32"/>
                <a:gd name="T17" fmla="*/ 2147483646 h 35"/>
                <a:gd name="T18" fmla="*/ 2147483646 w 32"/>
                <a:gd name="T19" fmla="*/ 2147483646 h 35"/>
                <a:gd name="T20" fmla="*/ 2147483646 w 32"/>
                <a:gd name="T21" fmla="*/ 2147483646 h 35"/>
                <a:gd name="T22" fmla="*/ 2147483646 w 32"/>
                <a:gd name="T23" fmla="*/ 2147483646 h 35"/>
                <a:gd name="T24" fmla="*/ 2147483646 w 32"/>
                <a:gd name="T25" fmla="*/ 2147483646 h 35"/>
                <a:gd name="T26" fmla="*/ 2147483646 w 32"/>
                <a:gd name="T27" fmla="*/ 2147483646 h 35"/>
                <a:gd name="T28" fmla="*/ 2147483646 w 32"/>
                <a:gd name="T29" fmla="*/ 2147483646 h 35"/>
                <a:gd name="T30" fmla="*/ 2147483646 w 32"/>
                <a:gd name="T31" fmla="*/ 2147483646 h 35"/>
                <a:gd name="T32" fmla="*/ 2147483646 w 32"/>
                <a:gd name="T33" fmla="*/ 2147483646 h 35"/>
                <a:gd name="T34" fmla="*/ 2147483646 w 32"/>
                <a:gd name="T35" fmla="*/ 2147483646 h 35"/>
                <a:gd name="T36" fmla="*/ 2147483646 w 32"/>
                <a:gd name="T37" fmla="*/ 2147483646 h 35"/>
                <a:gd name="T38" fmla="*/ 2147483646 w 32"/>
                <a:gd name="T39" fmla="*/ 2147483646 h 35"/>
                <a:gd name="T40" fmla="*/ 2147483646 w 32"/>
                <a:gd name="T41" fmla="*/ 2147483646 h 35"/>
                <a:gd name="T42" fmla="*/ 2147483646 w 32"/>
                <a:gd name="T43" fmla="*/ 2147483646 h 35"/>
                <a:gd name="T44" fmla="*/ 2147483646 w 32"/>
                <a:gd name="T45" fmla="*/ 2147483646 h 35"/>
                <a:gd name="T46" fmla="*/ 2147483646 w 32"/>
                <a:gd name="T47" fmla="*/ 2147483646 h 35"/>
                <a:gd name="T48" fmla="*/ 2147483646 w 32"/>
                <a:gd name="T49" fmla="*/ 2147483646 h 35"/>
                <a:gd name="T50" fmla="*/ 2147483646 w 32"/>
                <a:gd name="T51" fmla="*/ 2147483646 h 35"/>
                <a:gd name="T52" fmla="*/ 2147483646 w 32"/>
                <a:gd name="T53" fmla="*/ 0 h 35"/>
                <a:gd name="T54" fmla="*/ 2147483646 w 32"/>
                <a:gd name="T55" fmla="*/ 0 h 3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2"/>
                <a:gd name="T85" fmla="*/ 0 h 35"/>
                <a:gd name="T86" fmla="*/ 32 w 32"/>
                <a:gd name="T87" fmla="*/ 35 h 3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2" h="35">
                  <a:moveTo>
                    <a:pt x="29" y="0"/>
                  </a:moveTo>
                  <a:cubicBezTo>
                    <a:pt x="30" y="3"/>
                    <a:pt x="31" y="6"/>
                    <a:pt x="32" y="8"/>
                  </a:cubicBezTo>
                  <a:cubicBezTo>
                    <a:pt x="21" y="14"/>
                    <a:pt x="32" y="29"/>
                    <a:pt x="19" y="32"/>
                  </a:cubicBezTo>
                  <a:cubicBezTo>
                    <a:pt x="17" y="34"/>
                    <a:pt x="16" y="35"/>
                    <a:pt x="14" y="35"/>
                  </a:cubicBezTo>
                  <a:cubicBezTo>
                    <a:pt x="12" y="27"/>
                    <a:pt x="2" y="22"/>
                    <a:pt x="2" y="12"/>
                  </a:cubicBezTo>
                  <a:cubicBezTo>
                    <a:pt x="2" y="10"/>
                    <a:pt x="0" y="8"/>
                    <a:pt x="2" y="7"/>
                  </a:cubicBezTo>
                  <a:cubicBezTo>
                    <a:pt x="5" y="8"/>
                    <a:pt x="10" y="0"/>
                    <a:pt x="11" y="7"/>
                  </a:cubicBezTo>
                  <a:cubicBezTo>
                    <a:pt x="12" y="9"/>
                    <a:pt x="13" y="11"/>
                    <a:pt x="13" y="13"/>
                  </a:cubicBezTo>
                  <a:cubicBezTo>
                    <a:pt x="12" y="13"/>
                    <a:pt x="12" y="14"/>
                    <a:pt x="12" y="15"/>
                  </a:cubicBezTo>
                  <a:cubicBezTo>
                    <a:pt x="8" y="15"/>
                    <a:pt x="8" y="10"/>
                    <a:pt x="6" y="7"/>
                  </a:cubicBezTo>
                  <a:cubicBezTo>
                    <a:pt x="4" y="8"/>
                    <a:pt x="6" y="10"/>
                    <a:pt x="6" y="12"/>
                  </a:cubicBezTo>
                  <a:cubicBezTo>
                    <a:pt x="7" y="14"/>
                    <a:pt x="8" y="17"/>
                    <a:pt x="10" y="17"/>
                  </a:cubicBezTo>
                  <a:cubicBezTo>
                    <a:pt x="12" y="18"/>
                    <a:pt x="13" y="17"/>
                    <a:pt x="13" y="16"/>
                  </a:cubicBezTo>
                  <a:cubicBezTo>
                    <a:pt x="15" y="18"/>
                    <a:pt x="18" y="18"/>
                    <a:pt x="20" y="20"/>
                  </a:cubicBezTo>
                  <a:cubicBezTo>
                    <a:pt x="20" y="23"/>
                    <a:pt x="19" y="26"/>
                    <a:pt x="19" y="28"/>
                  </a:cubicBezTo>
                  <a:cubicBezTo>
                    <a:pt x="21" y="27"/>
                    <a:pt x="22" y="24"/>
                    <a:pt x="22" y="23"/>
                  </a:cubicBezTo>
                  <a:cubicBezTo>
                    <a:pt x="23" y="18"/>
                    <a:pt x="19" y="16"/>
                    <a:pt x="15" y="15"/>
                  </a:cubicBezTo>
                  <a:lnTo>
                    <a:pt x="15" y="12"/>
                  </a:lnTo>
                  <a:cubicBezTo>
                    <a:pt x="20" y="13"/>
                    <a:pt x="25" y="12"/>
                    <a:pt x="28" y="8"/>
                  </a:cubicBezTo>
                  <a:cubicBezTo>
                    <a:pt x="28" y="7"/>
                    <a:pt x="29" y="6"/>
                    <a:pt x="28" y="5"/>
                  </a:cubicBezTo>
                  <a:cubicBezTo>
                    <a:pt x="27" y="7"/>
                    <a:pt x="26" y="9"/>
                    <a:pt x="24" y="10"/>
                  </a:cubicBezTo>
                  <a:cubicBezTo>
                    <a:pt x="21" y="9"/>
                    <a:pt x="19" y="12"/>
                    <a:pt x="17" y="10"/>
                  </a:cubicBezTo>
                  <a:cubicBezTo>
                    <a:pt x="18" y="8"/>
                    <a:pt x="17" y="6"/>
                    <a:pt x="20" y="4"/>
                  </a:cubicBezTo>
                  <a:cubicBezTo>
                    <a:pt x="22" y="5"/>
                    <a:pt x="21" y="2"/>
                    <a:pt x="24" y="2"/>
                  </a:cubicBezTo>
                  <a:cubicBezTo>
                    <a:pt x="25" y="0"/>
                    <a:pt x="27" y="0"/>
                    <a:pt x="29" y="0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52121778-77A1-9204-1120-D2BFC3EADDF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09154" y="3434727"/>
              <a:ext cx="76688" cy="106781"/>
            </a:xfrm>
            <a:custGeom>
              <a:avLst/>
              <a:gdLst>
                <a:gd name="T0" fmla="*/ 2147483646 w 7"/>
                <a:gd name="T1" fmla="*/ 2147483646 h 11"/>
                <a:gd name="T2" fmla="*/ 2147483646 w 7"/>
                <a:gd name="T3" fmla="*/ 2147483646 h 11"/>
                <a:gd name="T4" fmla="*/ 0 w 7"/>
                <a:gd name="T5" fmla="*/ 2147483646 h 11"/>
                <a:gd name="T6" fmla="*/ 0 w 7"/>
                <a:gd name="T7" fmla="*/ 2147483646 h 11"/>
                <a:gd name="T8" fmla="*/ 0 w 7"/>
                <a:gd name="T9" fmla="*/ 2147483646 h 11"/>
                <a:gd name="T10" fmla="*/ 0 w 7"/>
                <a:gd name="T11" fmla="*/ 2147483646 h 11"/>
                <a:gd name="T12" fmla="*/ 2147483646 w 7"/>
                <a:gd name="T13" fmla="*/ 2147483646 h 11"/>
                <a:gd name="T14" fmla="*/ 2147483646 w 7"/>
                <a:gd name="T15" fmla="*/ 2147483646 h 11"/>
                <a:gd name="T16" fmla="*/ 2147483646 w 7"/>
                <a:gd name="T17" fmla="*/ 2147483646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1"/>
                <a:gd name="T29" fmla="*/ 7 w 7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1">
                  <a:moveTo>
                    <a:pt x="7" y="3"/>
                  </a:moveTo>
                  <a:cubicBezTo>
                    <a:pt x="7" y="6"/>
                    <a:pt x="6" y="8"/>
                    <a:pt x="6" y="11"/>
                  </a:cubicBezTo>
                  <a:cubicBezTo>
                    <a:pt x="3" y="9"/>
                    <a:pt x="6" y="1"/>
                    <a:pt x="0" y="2"/>
                  </a:cubicBezTo>
                  <a:cubicBezTo>
                    <a:pt x="1" y="0"/>
                    <a:pt x="2" y="3"/>
                    <a:pt x="3" y="1"/>
                  </a:cubicBezTo>
                  <a:lnTo>
                    <a:pt x="7" y="3"/>
                  </a:ln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35">
              <a:extLst>
                <a:ext uri="{FF2B5EF4-FFF2-40B4-BE49-F238E27FC236}">
                  <a16:creationId xmlns:a16="http://schemas.microsoft.com/office/drawing/2014/main" id="{0BDE3D86-989D-F544-4B8B-80746FBF572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71060" y="3456084"/>
              <a:ext cx="65988" cy="76882"/>
            </a:xfrm>
            <a:custGeom>
              <a:avLst/>
              <a:gdLst>
                <a:gd name="T0" fmla="*/ 2147483646 w 6"/>
                <a:gd name="T1" fmla="*/ 2147483646 h 8"/>
                <a:gd name="T2" fmla="*/ 0 w 6"/>
                <a:gd name="T3" fmla="*/ 2147483646 h 8"/>
                <a:gd name="T4" fmla="*/ 2147483646 w 6"/>
                <a:gd name="T5" fmla="*/ 0 h 8"/>
                <a:gd name="T6" fmla="*/ 2147483646 w 6"/>
                <a:gd name="T7" fmla="*/ 2147483646 h 8"/>
                <a:gd name="T8" fmla="*/ 2147483646 w 6"/>
                <a:gd name="T9" fmla="*/ 214748364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"/>
                <a:gd name="T17" fmla="*/ 6 w 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">
                  <a:moveTo>
                    <a:pt x="3" y="6"/>
                  </a:moveTo>
                  <a:cubicBezTo>
                    <a:pt x="2" y="6"/>
                    <a:pt x="1" y="8"/>
                    <a:pt x="0" y="7"/>
                  </a:cubicBezTo>
                  <a:cubicBezTo>
                    <a:pt x="2" y="5"/>
                    <a:pt x="3" y="2"/>
                    <a:pt x="5" y="0"/>
                  </a:cubicBezTo>
                  <a:cubicBezTo>
                    <a:pt x="6" y="2"/>
                    <a:pt x="5" y="5"/>
                    <a:pt x="3" y="6"/>
                  </a:cubicBezTo>
                  <a:close/>
                </a:path>
              </a:pathLst>
            </a:custGeom>
            <a:solidFill>
              <a:srgbClr val="F684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90EEEFAB-CF6C-4CEB-4E81-C197651D486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12459" y="3464626"/>
              <a:ext cx="399493" cy="427124"/>
            </a:xfrm>
            <a:custGeom>
              <a:avLst/>
              <a:gdLst>
                <a:gd name="T0" fmla="*/ 2147483646 w 37"/>
                <a:gd name="T1" fmla="*/ 2147483646 h 44"/>
                <a:gd name="T2" fmla="*/ 2147483646 w 37"/>
                <a:gd name="T3" fmla="*/ 2147483646 h 44"/>
                <a:gd name="T4" fmla="*/ 2147483646 w 37"/>
                <a:gd name="T5" fmla="*/ 2147483646 h 44"/>
                <a:gd name="T6" fmla="*/ 2147483646 w 37"/>
                <a:gd name="T7" fmla="*/ 2147483646 h 44"/>
                <a:gd name="T8" fmla="*/ 2147483646 w 37"/>
                <a:gd name="T9" fmla="*/ 2147483646 h 44"/>
                <a:gd name="T10" fmla="*/ 2147483646 w 37"/>
                <a:gd name="T11" fmla="*/ 2147483646 h 44"/>
                <a:gd name="T12" fmla="*/ 2147483646 w 37"/>
                <a:gd name="T13" fmla="*/ 2147483646 h 44"/>
                <a:gd name="T14" fmla="*/ 2147483646 w 37"/>
                <a:gd name="T15" fmla="*/ 2147483646 h 44"/>
                <a:gd name="T16" fmla="*/ 2147483646 w 37"/>
                <a:gd name="T17" fmla="*/ 2147483646 h 44"/>
                <a:gd name="T18" fmla="*/ 2147483646 w 37"/>
                <a:gd name="T19" fmla="*/ 2147483646 h 44"/>
                <a:gd name="T20" fmla="*/ 2147483646 w 37"/>
                <a:gd name="T21" fmla="*/ 2147483646 h 44"/>
                <a:gd name="T22" fmla="*/ 2147483646 w 37"/>
                <a:gd name="T23" fmla="*/ 2147483646 h 44"/>
                <a:gd name="T24" fmla="*/ 2147483646 w 37"/>
                <a:gd name="T25" fmla="*/ 2147483646 h 44"/>
                <a:gd name="T26" fmla="*/ 2147483646 w 37"/>
                <a:gd name="T27" fmla="*/ 2147483646 h 44"/>
                <a:gd name="T28" fmla="*/ 0 w 37"/>
                <a:gd name="T29" fmla="*/ 2147483646 h 44"/>
                <a:gd name="T30" fmla="*/ 0 w 37"/>
                <a:gd name="T31" fmla="*/ 2147483646 h 44"/>
                <a:gd name="T32" fmla="*/ 2147483646 w 37"/>
                <a:gd name="T33" fmla="*/ 2147483646 h 44"/>
                <a:gd name="T34" fmla="*/ 2147483646 w 37"/>
                <a:gd name="T35" fmla="*/ 2147483646 h 44"/>
                <a:gd name="T36" fmla="*/ 2147483646 w 37"/>
                <a:gd name="T37" fmla="*/ 2147483646 h 44"/>
                <a:gd name="T38" fmla="*/ 2147483646 w 37"/>
                <a:gd name="T39" fmla="*/ 2147483646 h 44"/>
                <a:gd name="T40" fmla="*/ 2147483646 w 37"/>
                <a:gd name="T41" fmla="*/ 2147483646 h 44"/>
                <a:gd name="T42" fmla="*/ 2147483646 w 37"/>
                <a:gd name="T43" fmla="*/ 2147483646 h 44"/>
                <a:gd name="T44" fmla="*/ 2147483646 w 37"/>
                <a:gd name="T45" fmla="*/ 2147483646 h 44"/>
                <a:gd name="T46" fmla="*/ 2147483646 w 37"/>
                <a:gd name="T47" fmla="*/ 2147483646 h 44"/>
                <a:gd name="T48" fmla="*/ 2147483646 w 37"/>
                <a:gd name="T49" fmla="*/ 2147483646 h 44"/>
                <a:gd name="T50" fmla="*/ 2147483646 w 37"/>
                <a:gd name="T51" fmla="*/ 2147483646 h 44"/>
                <a:gd name="T52" fmla="*/ 2147483646 w 37"/>
                <a:gd name="T53" fmla="*/ 2147483646 h 44"/>
                <a:gd name="T54" fmla="*/ 2147483646 w 37"/>
                <a:gd name="T55" fmla="*/ 0 h 44"/>
                <a:gd name="T56" fmla="*/ 2147483646 w 37"/>
                <a:gd name="T57" fmla="*/ 2147483646 h 44"/>
                <a:gd name="T58" fmla="*/ 2147483646 w 37"/>
                <a:gd name="T59" fmla="*/ 2147483646 h 4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7"/>
                <a:gd name="T91" fmla="*/ 0 h 44"/>
                <a:gd name="T92" fmla="*/ 37 w 37"/>
                <a:gd name="T93" fmla="*/ 44 h 4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7" h="44">
                  <a:moveTo>
                    <a:pt x="34" y="11"/>
                  </a:moveTo>
                  <a:cubicBezTo>
                    <a:pt x="34" y="11"/>
                    <a:pt x="34" y="10"/>
                    <a:pt x="35" y="10"/>
                  </a:cubicBezTo>
                  <a:lnTo>
                    <a:pt x="35" y="9"/>
                  </a:lnTo>
                  <a:cubicBezTo>
                    <a:pt x="37" y="11"/>
                    <a:pt x="34" y="14"/>
                    <a:pt x="35" y="17"/>
                  </a:cubicBezTo>
                  <a:cubicBezTo>
                    <a:pt x="35" y="18"/>
                    <a:pt x="34" y="20"/>
                    <a:pt x="34" y="21"/>
                  </a:cubicBezTo>
                  <a:cubicBezTo>
                    <a:pt x="32" y="24"/>
                    <a:pt x="31" y="28"/>
                    <a:pt x="30" y="31"/>
                  </a:cubicBezTo>
                  <a:cubicBezTo>
                    <a:pt x="28" y="34"/>
                    <a:pt x="27" y="38"/>
                    <a:pt x="26" y="42"/>
                  </a:cubicBezTo>
                  <a:cubicBezTo>
                    <a:pt x="24" y="43"/>
                    <a:pt x="22" y="44"/>
                    <a:pt x="20" y="42"/>
                  </a:cubicBezTo>
                  <a:cubicBezTo>
                    <a:pt x="21" y="41"/>
                    <a:pt x="21" y="41"/>
                    <a:pt x="21" y="40"/>
                  </a:cubicBezTo>
                  <a:cubicBezTo>
                    <a:pt x="17" y="38"/>
                    <a:pt x="12" y="39"/>
                    <a:pt x="7" y="39"/>
                  </a:cubicBezTo>
                  <a:cubicBezTo>
                    <a:pt x="5" y="39"/>
                    <a:pt x="3" y="40"/>
                    <a:pt x="1" y="40"/>
                  </a:cubicBezTo>
                  <a:lnTo>
                    <a:pt x="0" y="38"/>
                  </a:lnTo>
                  <a:cubicBezTo>
                    <a:pt x="5" y="39"/>
                    <a:pt x="5" y="34"/>
                    <a:pt x="9" y="32"/>
                  </a:cubicBezTo>
                  <a:cubicBezTo>
                    <a:pt x="10" y="31"/>
                    <a:pt x="12" y="29"/>
                    <a:pt x="15" y="31"/>
                  </a:cubicBezTo>
                  <a:cubicBezTo>
                    <a:pt x="17" y="33"/>
                    <a:pt x="20" y="38"/>
                    <a:pt x="23" y="35"/>
                  </a:cubicBezTo>
                  <a:cubicBezTo>
                    <a:pt x="26" y="31"/>
                    <a:pt x="27" y="26"/>
                    <a:pt x="27" y="21"/>
                  </a:cubicBezTo>
                  <a:cubicBezTo>
                    <a:pt x="26" y="18"/>
                    <a:pt x="22" y="20"/>
                    <a:pt x="20" y="20"/>
                  </a:cubicBezTo>
                  <a:lnTo>
                    <a:pt x="15" y="22"/>
                  </a:lnTo>
                  <a:cubicBezTo>
                    <a:pt x="15" y="21"/>
                    <a:pt x="15" y="20"/>
                    <a:pt x="16" y="19"/>
                  </a:cubicBezTo>
                  <a:cubicBezTo>
                    <a:pt x="21" y="18"/>
                    <a:pt x="26" y="14"/>
                    <a:pt x="28" y="10"/>
                  </a:cubicBezTo>
                  <a:cubicBezTo>
                    <a:pt x="30" y="9"/>
                    <a:pt x="30" y="7"/>
                    <a:pt x="30" y="5"/>
                  </a:cubicBezTo>
                  <a:cubicBezTo>
                    <a:pt x="30" y="3"/>
                    <a:pt x="32" y="2"/>
                    <a:pt x="33" y="0"/>
                  </a:cubicBezTo>
                  <a:cubicBezTo>
                    <a:pt x="35" y="3"/>
                    <a:pt x="34" y="7"/>
                    <a:pt x="3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37">
              <a:extLst>
                <a:ext uri="{FF2B5EF4-FFF2-40B4-BE49-F238E27FC236}">
                  <a16:creationId xmlns:a16="http://schemas.microsoft.com/office/drawing/2014/main" id="{C7CF8FE9-40D3-3F23-D2A9-2A20CD810C3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37555" y="3483847"/>
              <a:ext cx="172995" cy="474108"/>
            </a:xfrm>
            <a:custGeom>
              <a:avLst/>
              <a:gdLst>
                <a:gd name="T0" fmla="*/ 2147483646 w 16"/>
                <a:gd name="T1" fmla="*/ 2147483646 h 49"/>
                <a:gd name="T2" fmla="*/ 2147483646 w 16"/>
                <a:gd name="T3" fmla="*/ 2147483646 h 49"/>
                <a:gd name="T4" fmla="*/ 2147483646 w 16"/>
                <a:gd name="T5" fmla="*/ 2147483646 h 49"/>
                <a:gd name="T6" fmla="*/ 2147483646 w 16"/>
                <a:gd name="T7" fmla="*/ 2147483646 h 49"/>
                <a:gd name="T8" fmla="*/ 2147483646 w 16"/>
                <a:gd name="T9" fmla="*/ 2147483646 h 49"/>
                <a:gd name="T10" fmla="*/ 2147483646 w 16"/>
                <a:gd name="T11" fmla="*/ 2147483646 h 49"/>
                <a:gd name="T12" fmla="*/ 0 w 16"/>
                <a:gd name="T13" fmla="*/ 2147483646 h 49"/>
                <a:gd name="T14" fmla="*/ 2147483646 w 16"/>
                <a:gd name="T15" fmla="*/ 2147483646 h 49"/>
                <a:gd name="T16" fmla="*/ 2147483646 w 16"/>
                <a:gd name="T17" fmla="*/ 2147483646 h 49"/>
                <a:gd name="T18" fmla="*/ 2147483646 w 16"/>
                <a:gd name="T19" fmla="*/ 2147483646 h 49"/>
                <a:gd name="T20" fmla="*/ 2147483646 w 16"/>
                <a:gd name="T21" fmla="*/ 0 h 49"/>
                <a:gd name="T22" fmla="*/ 2147483646 w 16"/>
                <a:gd name="T23" fmla="*/ 0 h 49"/>
                <a:gd name="T24" fmla="*/ 2147483646 w 16"/>
                <a:gd name="T25" fmla="*/ 2147483646 h 49"/>
                <a:gd name="T26" fmla="*/ 2147483646 w 16"/>
                <a:gd name="T27" fmla="*/ 2147483646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49"/>
                <a:gd name="T44" fmla="*/ 16 w 16"/>
                <a:gd name="T45" fmla="*/ 49 h 4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49">
                  <a:moveTo>
                    <a:pt x="15" y="11"/>
                  </a:moveTo>
                  <a:cubicBezTo>
                    <a:pt x="16" y="16"/>
                    <a:pt x="14" y="22"/>
                    <a:pt x="15" y="27"/>
                  </a:cubicBezTo>
                  <a:cubicBezTo>
                    <a:pt x="13" y="31"/>
                    <a:pt x="7" y="29"/>
                    <a:pt x="7" y="33"/>
                  </a:cubicBezTo>
                  <a:cubicBezTo>
                    <a:pt x="9" y="35"/>
                    <a:pt x="12" y="36"/>
                    <a:pt x="14" y="38"/>
                  </a:cubicBezTo>
                  <a:cubicBezTo>
                    <a:pt x="10" y="41"/>
                    <a:pt x="6" y="44"/>
                    <a:pt x="3" y="48"/>
                  </a:cubicBezTo>
                  <a:cubicBezTo>
                    <a:pt x="3" y="48"/>
                    <a:pt x="3" y="49"/>
                    <a:pt x="3" y="49"/>
                  </a:cubicBezTo>
                  <a:cubicBezTo>
                    <a:pt x="2" y="45"/>
                    <a:pt x="2" y="42"/>
                    <a:pt x="0" y="40"/>
                  </a:cubicBezTo>
                  <a:cubicBezTo>
                    <a:pt x="3" y="29"/>
                    <a:pt x="11" y="20"/>
                    <a:pt x="10" y="7"/>
                  </a:cubicBezTo>
                  <a:cubicBezTo>
                    <a:pt x="9" y="5"/>
                    <a:pt x="8" y="3"/>
                    <a:pt x="8" y="2"/>
                  </a:cubicBezTo>
                  <a:lnTo>
                    <a:pt x="7" y="0"/>
                  </a:lnTo>
                  <a:cubicBezTo>
                    <a:pt x="11" y="3"/>
                    <a:pt x="13" y="8"/>
                    <a:pt x="15" y="11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38">
              <a:extLst>
                <a:ext uri="{FF2B5EF4-FFF2-40B4-BE49-F238E27FC236}">
                  <a16:creationId xmlns:a16="http://schemas.microsoft.com/office/drawing/2014/main" id="{771A99A4-D952-EE91-1720-2BEA1D1D567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10549" y="3513745"/>
              <a:ext cx="85606" cy="96103"/>
            </a:xfrm>
            <a:custGeom>
              <a:avLst/>
              <a:gdLst>
                <a:gd name="T0" fmla="*/ 0 w 8"/>
                <a:gd name="T1" fmla="*/ 2147483646 h 10"/>
                <a:gd name="T2" fmla="*/ 2147483646 w 8"/>
                <a:gd name="T3" fmla="*/ 2147483646 h 10"/>
                <a:gd name="T4" fmla="*/ 2147483646 w 8"/>
                <a:gd name="T5" fmla="*/ 2147483646 h 10"/>
                <a:gd name="T6" fmla="*/ 2147483646 w 8"/>
                <a:gd name="T7" fmla="*/ 0 h 10"/>
                <a:gd name="T8" fmla="*/ 2147483646 w 8"/>
                <a:gd name="T9" fmla="*/ 0 h 10"/>
                <a:gd name="T10" fmla="*/ 0 w 8"/>
                <a:gd name="T11" fmla="*/ 2147483646 h 10"/>
                <a:gd name="T12" fmla="*/ 0 w 8"/>
                <a:gd name="T13" fmla="*/ 2147483646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10"/>
                <a:gd name="T23" fmla="*/ 8 w 8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10">
                  <a:moveTo>
                    <a:pt x="0" y="10"/>
                  </a:moveTo>
                  <a:cubicBezTo>
                    <a:pt x="3" y="9"/>
                    <a:pt x="2" y="2"/>
                    <a:pt x="6" y="2"/>
                  </a:cubicBezTo>
                  <a:lnTo>
                    <a:pt x="8" y="0"/>
                  </a:lnTo>
                  <a:cubicBezTo>
                    <a:pt x="7" y="4"/>
                    <a:pt x="4" y="8"/>
                    <a:pt x="0" y="10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39">
              <a:extLst>
                <a:ext uri="{FF2B5EF4-FFF2-40B4-BE49-F238E27FC236}">
                  <a16:creationId xmlns:a16="http://schemas.microsoft.com/office/drawing/2014/main" id="{5F1B968A-3029-7184-D5DA-48CC2B78506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60359" y="3571407"/>
              <a:ext cx="226498" cy="183663"/>
            </a:xfrm>
            <a:custGeom>
              <a:avLst/>
              <a:gdLst>
                <a:gd name="T0" fmla="*/ 2147483646 w 21"/>
                <a:gd name="T1" fmla="*/ 2147483646 h 19"/>
                <a:gd name="T2" fmla="*/ 2147483646 w 21"/>
                <a:gd name="T3" fmla="*/ 2147483646 h 19"/>
                <a:gd name="T4" fmla="*/ 2147483646 w 21"/>
                <a:gd name="T5" fmla="*/ 2147483646 h 19"/>
                <a:gd name="T6" fmla="*/ 2147483646 w 21"/>
                <a:gd name="T7" fmla="*/ 2147483646 h 19"/>
                <a:gd name="T8" fmla="*/ 2147483646 w 21"/>
                <a:gd name="T9" fmla="*/ 2147483646 h 19"/>
                <a:gd name="T10" fmla="*/ 2147483646 w 21"/>
                <a:gd name="T11" fmla="*/ 2147483646 h 19"/>
                <a:gd name="T12" fmla="*/ 2147483646 w 21"/>
                <a:gd name="T13" fmla="*/ 2147483646 h 19"/>
                <a:gd name="T14" fmla="*/ 2147483646 w 21"/>
                <a:gd name="T15" fmla="*/ 2147483646 h 19"/>
                <a:gd name="T16" fmla="*/ 2147483646 w 21"/>
                <a:gd name="T17" fmla="*/ 2147483646 h 19"/>
                <a:gd name="T18" fmla="*/ 2147483646 w 21"/>
                <a:gd name="T19" fmla="*/ 2147483646 h 19"/>
                <a:gd name="T20" fmla="*/ 2147483646 w 21"/>
                <a:gd name="T21" fmla="*/ 2147483646 h 19"/>
                <a:gd name="T22" fmla="*/ 2147483646 w 21"/>
                <a:gd name="T23" fmla="*/ 2147483646 h 19"/>
                <a:gd name="T24" fmla="*/ 2147483646 w 21"/>
                <a:gd name="T25" fmla="*/ 2147483646 h 19"/>
                <a:gd name="T26" fmla="*/ 2147483646 w 21"/>
                <a:gd name="T27" fmla="*/ 2147483646 h 19"/>
                <a:gd name="T28" fmla="*/ 2147483646 w 21"/>
                <a:gd name="T29" fmla="*/ 2147483646 h 19"/>
                <a:gd name="T30" fmla="*/ 2147483646 w 21"/>
                <a:gd name="T31" fmla="*/ 2147483646 h 19"/>
                <a:gd name="T32" fmla="*/ 2147483646 w 21"/>
                <a:gd name="T33" fmla="*/ 2147483646 h 19"/>
                <a:gd name="T34" fmla="*/ 2147483646 w 21"/>
                <a:gd name="T35" fmla="*/ 2147483646 h 19"/>
                <a:gd name="T36" fmla="*/ 0 w 21"/>
                <a:gd name="T37" fmla="*/ 2147483646 h 19"/>
                <a:gd name="T38" fmla="*/ 2147483646 w 21"/>
                <a:gd name="T39" fmla="*/ 2147483646 h 19"/>
                <a:gd name="T40" fmla="*/ 0 w 21"/>
                <a:gd name="T41" fmla="*/ 2147483646 h 19"/>
                <a:gd name="T42" fmla="*/ 2147483646 w 21"/>
                <a:gd name="T43" fmla="*/ 2147483646 h 19"/>
                <a:gd name="T44" fmla="*/ 2147483646 w 21"/>
                <a:gd name="T45" fmla="*/ 2147483646 h 19"/>
                <a:gd name="T46" fmla="*/ 2147483646 w 21"/>
                <a:gd name="T47" fmla="*/ 2147483646 h 19"/>
                <a:gd name="T48" fmla="*/ 2147483646 w 21"/>
                <a:gd name="T49" fmla="*/ 2147483646 h 19"/>
                <a:gd name="T50" fmla="*/ 2147483646 w 21"/>
                <a:gd name="T51" fmla="*/ 2147483646 h 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"/>
                <a:gd name="T79" fmla="*/ 0 h 19"/>
                <a:gd name="T80" fmla="*/ 21 w 21"/>
                <a:gd name="T81" fmla="*/ 19 h 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" h="19">
                  <a:moveTo>
                    <a:pt x="21" y="9"/>
                  </a:moveTo>
                  <a:cubicBezTo>
                    <a:pt x="18" y="9"/>
                    <a:pt x="19" y="13"/>
                    <a:pt x="17" y="15"/>
                  </a:cubicBezTo>
                  <a:cubicBezTo>
                    <a:pt x="17" y="14"/>
                    <a:pt x="17" y="13"/>
                    <a:pt x="16" y="13"/>
                  </a:cubicBezTo>
                  <a:cubicBezTo>
                    <a:pt x="14" y="13"/>
                    <a:pt x="15" y="16"/>
                    <a:pt x="14" y="18"/>
                  </a:cubicBezTo>
                  <a:cubicBezTo>
                    <a:pt x="14" y="16"/>
                    <a:pt x="13" y="16"/>
                    <a:pt x="13" y="15"/>
                  </a:cubicBezTo>
                  <a:cubicBezTo>
                    <a:pt x="11" y="13"/>
                    <a:pt x="11" y="16"/>
                    <a:pt x="10" y="17"/>
                  </a:cubicBezTo>
                  <a:lnTo>
                    <a:pt x="10" y="19"/>
                  </a:lnTo>
                  <a:cubicBezTo>
                    <a:pt x="9" y="17"/>
                    <a:pt x="9" y="16"/>
                    <a:pt x="7" y="15"/>
                  </a:cubicBezTo>
                  <a:lnTo>
                    <a:pt x="6" y="17"/>
                  </a:lnTo>
                  <a:cubicBezTo>
                    <a:pt x="5" y="16"/>
                    <a:pt x="6" y="12"/>
                    <a:pt x="3" y="13"/>
                  </a:cubicBezTo>
                  <a:lnTo>
                    <a:pt x="3" y="14"/>
                  </a:lnTo>
                  <a:cubicBezTo>
                    <a:pt x="2" y="13"/>
                    <a:pt x="4" y="10"/>
                    <a:pt x="1" y="11"/>
                  </a:cubicBezTo>
                  <a:cubicBezTo>
                    <a:pt x="1" y="12"/>
                    <a:pt x="1" y="12"/>
                    <a:pt x="0" y="12"/>
                  </a:cubicBezTo>
                  <a:cubicBezTo>
                    <a:pt x="0" y="10"/>
                    <a:pt x="2" y="7"/>
                    <a:pt x="2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4"/>
                    <a:pt x="1" y="3"/>
                    <a:pt x="3" y="2"/>
                  </a:cubicBezTo>
                  <a:cubicBezTo>
                    <a:pt x="6" y="3"/>
                    <a:pt x="8" y="2"/>
                    <a:pt x="11" y="3"/>
                  </a:cubicBezTo>
                  <a:cubicBezTo>
                    <a:pt x="14" y="4"/>
                    <a:pt x="17" y="0"/>
                    <a:pt x="21" y="1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40">
              <a:extLst>
                <a:ext uri="{FF2B5EF4-FFF2-40B4-BE49-F238E27FC236}">
                  <a16:creationId xmlns:a16="http://schemas.microsoft.com/office/drawing/2014/main" id="{A13EC34B-8114-2163-4025-818CA21C12B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14750" y="3601306"/>
              <a:ext cx="592105" cy="928995"/>
            </a:xfrm>
            <a:custGeom>
              <a:avLst/>
              <a:gdLst>
                <a:gd name="T0" fmla="*/ 2147483646 w 55"/>
                <a:gd name="T1" fmla="*/ 2147483646 h 96"/>
                <a:gd name="T2" fmla="*/ 2147483646 w 55"/>
                <a:gd name="T3" fmla="*/ 2147483646 h 96"/>
                <a:gd name="T4" fmla="*/ 2147483646 w 55"/>
                <a:gd name="T5" fmla="*/ 2147483646 h 96"/>
                <a:gd name="T6" fmla="*/ 2147483646 w 55"/>
                <a:gd name="T7" fmla="*/ 2147483646 h 96"/>
                <a:gd name="T8" fmla="*/ 2147483646 w 55"/>
                <a:gd name="T9" fmla="*/ 2147483646 h 96"/>
                <a:gd name="T10" fmla="*/ 2147483646 w 55"/>
                <a:gd name="T11" fmla="*/ 2147483646 h 96"/>
                <a:gd name="T12" fmla="*/ 2147483646 w 55"/>
                <a:gd name="T13" fmla="*/ 2147483646 h 96"/>
                <a:gd name="T14" fmla="*/ 2147483646 w 55"/>
                <a:gd name="T15" fmla="*/ 2147483646 h 96"/>
                <a:gd name="T16" fmla="*/ 2147483646 w 55"/>
                <a:gd name="T17" fmla="*/ 2147483646 h 96"/>
                <a:gd name="T18" fmla="*/ 2147483646 w 55"/>
                <a:gd name="T19" fmla="*/ 2147483646 h 96"/>
                <a:gd name="T20" fmla="*/ 2147483646 w 55"/>
                <a:gd name="T21" fmla="*/ 2147483646 h 96"/>
                <a:gd name="T22" fmla="*/ 2147483646 w 55"/>
                <a:gd name="T23" fmla="*/ 2147483646 h 96"/>
                <a:gd name="T24" fmla="*/ 0 w 55"/>
                <a:gd name="T25" fmla="*/ 2147483646 h 96"/>
                <a:gd name="T26" fmla="*/ 2147483646 w 55"/>
                <a:gd name="T27" fmla="*/ 2147483646 h 96"/>
                <a:gd name="T28" fmla="*/ 2147483646 w 55"/>
                <a:gd name="T29" fmla="*/ 2147483646 h 96"/>
                <a:gd name="T30" fmla="*/ 2147483646 w 55"/>
                <a:gd name="T31" fmla="*/ 2147483646 h 96"/>
                <a:gd name="T32" fmla="*/ 2147483646 w 55"/>
                <a:gd name="T33" fmla="*/ 2147483646 h 96"/>
                <a:gd name="T34" fmla="*/ 2147483646 w 55"/>
                <a:gd name="T35" fmla="*/ 2147483646 h 96"/>
                <a:gd name="T36" fmla="*/ 2147483646 w 55"/>
                <a:gd name="T37" fmla="*/ 2147483646 h 96"/>
                <a:gd name="T38" fmla="*/ 2147483646 w 55"/>
                <a:gd name="T39" fmla="*/ 2147483646 h 96"/>
                <a:gd name="T40" fmla="*/ 2147483646 w 55"/>
                <a:gd name="T41" fmla="*/ 2147483646 h 96"/>
                <a:gd name="T42" fmla="*/ 2147483646 w 55"/>
                <a:gd name="T43" fmla="*/ 2147483646 h 96"/>
                <a:gd name="T44" fmla="*/ 2147483646 w 55"/>
                <a:gd name="T45" fmla="*/ 2147483646 h 96"/>
                <a:gd name="T46" fmla="*/ 2147483646 w 55"/>
                <a:gd name="T47" fmla="*/ 2147483646 h 96"/>
                <a:gd name="T48" fmla="*/ 2147483646 w 55"/>
                <a:gd name="T49" fmla="*/ 2147483646 h 96"/>
                <a:gd name="T50" fmla="*/ 2147483646 w 55"/>
                <a:gd name="T51" fmla="*/ 2147483646 h 96"/>
                <a:gd name="T52" fmla="*/ 2147483646 w 55"/>
                <a:gd name="T53" fmla="*/ 2147483646 h 96"/>
                <a:gd name="T54" fmla="*/ 2147483646 w 55"/>
                <a:gd name="T55" fmla="*/ 2147483646 h 96"/>
                <a:gd name="T56" fmla="*/ 2147483646 w 55"/>
                <a:gd name="T57" fmla="*/ 2147483646 h 96"/>
                <a:gd name="T58" fmla="*/ 2147483646 w 55"/>
                <a:gd name="T59" fmla="*/ 2147483646 h 96"/>
                <a:gd name="T60" fmla="*/ 2147483646 w 55"/>
                <a:gd name="T61" fmla="*/ 2147483646 h 96"/>
                <a:gd name="T62" fmla="*/ 2147483646 w 55"/>
                <a:gd name="T63" fmla="*/ 2147483646 h 96"/>
                <a:gd name="T64" fmla="*/ 2147483646 w 55"/>
                <a:gd name="T65" fmla="*/ 2147483646 h 96"/>
                <a:gd name="T66" fmla="*/ 2147483646 w 55"/>
                <a:gd name="T67" fmla="*/ 2147483646 h 96"/>
                <a:gd name="T68" fmla="*/ 2147483646 w 55"/>
                <a:gd name="T69" fmla="*/ 2147483646 h 96"/>
                <a:gd name="T70" fmla="*/ 2147483646 w 55"/>
                <a:gd name="T71" fmla="*/ 2147483646 h 96"/>
                <a:gd name="T72" fmla="*/ 2147483646 w 55"/>
                <a:gd name="T73" fmla="*/ 2147483646 h 96"/>
                <a:gd name="T74" fmla="*/ 2147483646 w 55"/>
                <a:gd name="T75" fmla="*/ 2147483646 h 96"/>
                <a:gd name="T76" fmla="*/ 2147483646 w 55"/>
                <a:gd name="T77" fmla="*/ 2147483646 h 96"/>
                <a:gd name="T78" fmla="*/ 2147483646 w 55"/>
                <a:gd name="T79" fmla="*/ 2147483646 h 96"/>
                <a:gd name="T80" fmla="*/ 2147483646 w 55"/>
                <a:gd name="T81" fmla="*/ 2147483646 h 96"/>
                <a:gd name="T82" fmla="*/ 2147483646 w 55"/>
                <a:gd name="T83" fmla="*/ 2147483646 h 96"/>
                <a:gd name="T84" fmla="*/ 2147483646 w 55"/>
                <a:gd name="T85" fmla="*/ 2147483646 h 96"/>
                <a:gd name="T86" fmla="*/ 2147483646 w 55"/>
                <a:gd name="T87" fmla="*/ 2147483646 h 96"/>
                <a:gd name="T88" fmla="*/ 2147483646 w 55"/>
                <a:gd name="T89" fmla="*/ 2147483646 h 96"/>
                <a:gd name="T90" fmla="*/ 2147483646 w 55"/>
                <a:gd name="T91" fmla="*/ 2147483646 h 96"/>
                <a:gd name="T92" fmla="*/ 2147483646 w 55"/>
                <a:gd name="T93" fmla="*/ 0 h 96"/>
                <a:gd name="T94" fmla="*/ 2147483646 w 55"/>
                <a:gd name="T95" fmla="*/ 2147483646 h 96"/>
                <a:gd name="T96" fmla="*/ 2147483646 w 55"/>
                <a:gd name="T97" fmla="*/ 2147483646 h 9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5"/>
                <a:gd name="T148" fmla="*/ 0 h 96"/>
                <a:gd name="T149" fmla="*/ 55 w 55"/>
                <a:gd name="T150" fmla="*/ 96 h 9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5" h="96">
                  <a:moveTo>
                    <a:pt x="44" y="19"/>
                  </a:moveTo>
                  <a:cubicBezTo>
                    <a:pt x="48" y="32"/>
                    <a:pt x="47" y="45"/>
                    <a:pt x="51" y="58"/>
                  </a:cubicBezTo>
                  <a:cubicBezTo>
                    <a:pt x="53" y="60"/>
                    <a:pt x="55" y="62"/>
                    <a:pt x="54" y="65"/>
                  </a:cubicBezTo>
                  <a:cubicBezTo>
                    <a:pt x="53" y="65"/>
                    <a:pt x="52" y="67"/>
                    <a:pt x="51" y="68"/>
                  </a:cubicBezTo>
                  <a:cubicBezTo>
                    <a:pt x="53" y="71"/>
                    <a:pt x="52" y="73"/>
                    <a:pt x="51" y="76"/>
                  </a:cubicBezTo>
                  <a:cubicBezTo>
                    <a:pt x="49" y="77"/>
                    <a:pt x="47" y="78"/>
                    <a:pt x="45" y="78"/>
                  </a:cubicBezTo>
                  <a:cubicBezTo>
                    <a:pt x="44" y="79"/>
                    <a:pt x="43" y="80"/>
                    <a:pt x="43" y="81"/>
                  </a:cubicBezTo>
                  <a:cubicBezTo>
                    <a:pt x="44" y="82"/>
                    <a:pt x="44" y="83"/>
                    <a:pt x="44" y="84"/>
                  </a:cubicBezTo>
                  <a:cubicBezTo>
                    <a:pt x="42" y="89"/>
                    <a:pt x="36" y="87"/>
                    <a:pt x="32" y="88"/>
                  </a:cubicBezTo>
                  <a:cubicBezTo>
                    <a:pt x="25" y="88"/>
                    <a:pt x="20" y="92"/>
                    <a:pt x="14" y="93"/>
                  </a:cubicBezTo>
                  <a:cubicBezTo>
                    <a:pt x="11" y="95"/>
                    <a:pt x="9" y="96"/>
                    <a:pt x="6" y="96"/>
                  </a:cubicBezTo>
                  <a:cubicBezTo>
                    <a:pt x="7" y="91"/>
                    <a:pt x="6" y="86"/>
                    <a:pt x="5" y="82"/>
                  </a:cubicBezTo>
                  <a:cubicBezTo>
                    <a:pt x="4" y="79"/>
                    <a:pt x="2" y="77"/>
                    <a:pt x="0" y="75"/>
                  </a:cubicBezTo>
                  <a:cubicBezTo>
                    <a:pt x="5" y="73"/>
                    <a:pt x="11" y="75"/>
                    <a:pt x="16" y="72"/>
                  </a:cubicBezTo>
                  <a:cubicBezTo>
                    <a:pt x="20" y="70"/>
                    <a:pt x="24" y="70"/>
                    <a:pt x="28" y="67"/>
                  </a:cubicBezTo>
                  <a:cubicBezTo>
                    <a:pt x="30" y="68"/>
                    <a:pt x="29" y="66"/>
                    <a:pt x="30" y="65"/>
                  </a:cubicBezTo>
                  <a:cubicBezTo>
                    <a:pt x="35" y="61"/>
                    <a:pt x="41" y="62"/>
                    <a:pt x="47" y="64"/>
                  </a:cubicBezTo>
                  <a:cubicBezTo>
                    <a:pt x="48" y="65"/>
                    <a:pt x="48" y="65"/>
                    <a:pt x="49" y="67"/>
                  </a:cubicBezTo>
                  <a:cubicBezTo>
                    <a:pt x="51" y="66"/>
                    <a:pt x="49" y="65"/>
                    <a:pt x="49" y="64"/>
                  </a:cubicBezTo>
                  <a:cubicBezTo>
                    <a:pt x="45" y="60"/>
                    <a:pt x="36" y="60"/>
                    <a:pt x="31" y="62"/>
                  </a:cubicBezTo>
                  <a:lnTo>
                    <a:pt x="30" y="63"/>
                  </a:lnTo>
                  <a:cubicBezTo>
                    <a:pt x="31" y="56"/>
                    <a:pt x="35" y="48"/>
                    <a:pt x="35" y="42"/>
                  </a:cubicBezTo>
                  <a:lnTo>
                    <a:pt x="30" y="55"/>
                  </a:lnTo>
                  <a:cubicBezTo>
                    <a:pt x="30" y="54"/>
                    <a:pt x="29" y="53"/>
                    <a:pt x="29" y="51"/>
                  </a:cubicBezTo>
                  <a:cubicBezTo>
                    <a:pt x="27" y="40"/>
                    <a:pt x="29" y="30"/>
                    <a:pt x="33" y="19"/>
                  </a:cubicBezTo>
                  <a:cubicBezTo>
                    <a:pt x="33" y="18"/>
                    <a:pt x="32" y="19"/>
                    <a:pt x="32" y="18"/>
                  </a:cubicBezTo>
                  <a:cubicBezTo>
                    <a:pt x="29" y="26"/>
                    <a:pt x="26" y="33"/>
                    <a:pt x="26" y="42"/>
                  </a:cubicBezTo>
                  <a:cubicBezTo>
                    <a:pt x="27" y="46"/>
                    <a:pt x="26" y="53"/>
                    <a:pt x="30" y="57"/>
                  </a:cubicBezTo>
                  <a:cubicBezTo>
                    <a:pt x="29" y="58"/>
                    <a:pt x="28" y="60"/>
                    <a:pt x="28" y="62"/>
                  </a:cubicBezTo>
                  <a:cubicBezTo>
                    <a:pt x="23" y="56"/>
                    <a:pt x="23" y="48"/>
                    <a:pt x="19" y="43"/>
                  </a:cubicBezTo>
                  <a:cubicBezTo>
                    <a:pt x="18" y="43"/>
                    <a:pt x="18" y="43"/>
                    <a:pt x="17" y="43"/>
                  </a:cubicBezTo>
                  <a:cubicBezTo>
                    <a:pt x="21" y="50"/>
                    <a:pt x="22" y="57"/>
                    <a:pt x="27" y="62"/>
                  </a:cubicBezTo>
                  <a:cubicBezTo>
                    <a:pt x="27" y="64"/>
                    <a:pt x="27" y="66"/>
                    <a:pt x="24" y="67"/>
                  </a:cubicBezTo>
                  <a:cubicBezTo>
                    <a:pt x="23" y="67"/>
                    <a:pt x="23" y="68"/>
                    <a:pt x="21" y="67"/>
                  </a:cubicBezTo>
                  <a:cubicBezTo>
                    <a:pt x="19" y="62"/>
                    <a:pt x="18" y="56"/>
                    <a:pt x="16" y="51"/>
                  </a:cubicBezTo>
                  <a:cubicBezTo>
                    <a:pt x="15" y="46"/>
                    <a:pt x="13" y="42"/>
                    <a:pt x="12" y="38"/>
                  </a:cubicBezTo>
                  <a:cubicBezTo>
                    <a:pt x="13" y="39"/>
                    <a:pt x="14" y="37"/>
                    <a:pt x="15" y="36"/>
                  </a:cubicBezTo>
                  <a:cubicBezTo>
                    <a:pt x="16" y="34"/>
                    <a:pt x="18" y="32"/>
                    <a:pt x="19" y="31"/>
                  </a:cubicBezTo>
                  <a:cubicBezTo>
                    <a:pt x="21" y="30"/>
                    <a:pt x="25" y="27"/>
                    <a:pt x="26" y="25"/>
                  </a:cubicBezTo>
                  <a:cubicBezTo>
                    <a:pt x="24" y="23"/>
                    <a:pt x="20" y="23"/>
                    <a:pt x="19" y="21"/>
                  </a:cubicBezTo>
                  <a:cubicBezTo>
                    <a:pt x="21" y="19"/>
                    <a:pt x="27" y="19"/>
                    <a:pt x="27" y="14"/>
                  </a:cubicBezTo>
                  <a:cubicBezTo>
                    <a:pt x="25" y="9"/>
                    <a:pt x="27" y="4"/>
                    <a:pt x="26" y="0"/>
                  </a:cubicBezTo>
                  <a:cubicBezTo>
                    <a:pt x="33" y="5"/>
                    <a:pt x="41" y="10"/>
                    <a:pt x="44" y="19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41">
              <a:extLst>
                <a:ext uri="{FF2B5EF4-FFF2-40B4-BE49-F238E27FC236}">
                  <a16:creationId xmlns:a16="http://schemas.microsoft.com/office/drawing/2014/main" id="{40E46C2B-61A9-7381-A245-6A2D624C783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97558" y="3648290"/>
              <a:ext cx="151593" cy="290444"/>
            </a:xfrm>
            <a:custGeom>
              <a:avLst/>
              <a:gdLst>
                <a:gd name="T0" fmla="*/ 2147483646 w 14"/>
                <a:gd name="T1" fmla="*/ 0 h 30"/>
                <a:gd name="T2" fmla="*/ 2147483646 w 14"/>
                <a:gd name="T3" fmla="*/ 2147483646 h 30"/>
                <a:gd name="T4" fmla="*/ 2147483646 w 14"/>
                <a:gd name="T5" fmla="*/ 2147483646 h 30"/>
                <a:gd name="T6" fmla="*/ 2147483646 w 14"/>
                <a:gd name="T7" fmla="*/ 2147483646 h 30"/>
                <a:gd name="T8" fmla="*/ 2147483646 w 14"/>
                <a:gd name="T9" fmla="*/ 2147483646 h 30"/>
                <a:gd name="T10" fmla="*/ 2147483646 w 14"/>
                <a:gd name="T11" fmla="*/ 2147483646 h 30"/>
                <a:gd name="T12" fmla="*/ 2147483646 w 14"/>
                <a:gd name="T13" fmla="*/ 2147483646 h 30"/>
                <a:gd name="T14" fmla="*/ 2147483646 w 14"/>
                <a:gd name="T15" fmla="*/ 2147483646 h 30"/>
                <a:gd name="T16" fmla="*/ 2147483646 w 14"/>
                <a:gd name="T17" fmla="*/ 0 h 30"/>
                <a:gd name="T18" fmla="*/ 2147483646 w 14"/>
                <a:gd name="T19" fmla="*/ 0 h 30"/>
                <a:gd name="T20" fmla="*/ 2147483646 w 14"/>
                <a:gd name="T21" fmla="*/ 0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30"/>
                <a:gd name="T35" fmla="*/ 14 w 14"/>
                <a:gd name="T36" fmla="*/ 30 h 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30">
                  <a:moveTo>
                    <a:pt x="14" y="0"/>
                  </a:moveTo>
                  <a:cubicBezTo>
                    <a:pt x="14" y="5"/>
                    <a:pt x="14" y="8"/>
                    <a:pt x="9" y="11"/>
                  </a:cubicBezTo>
                  <a:cubicBezTo>
                    <a:pt x="7" y="12"/>
                    <a:pt x="6" y="12"/>
                    <a:pt x="4" y="13"/>
                  </a:cubicBezTo>
                  <a:cubicBezTo>
                    <a:pt x="5" y="16"/>
                    <a:pt x="9" y="15"/>
                    <a:pt x="10" y="17"/>
                  </a:cubicBezTo>
                  <a:cubicBezTo>
                    <a:pt x="8" y="18"/>
                    <a:pt x="6" y="18"/>
                    <a:pt x="5" y="19"/>
                  </a:cubicBezTo>
                  <a:cubicBezTo>
                    <a:pt x="6" y="22"/>
                    <a:pt x="8" y="24"/>
                    <a:pt x="10" y="26"/>
                  </a:cubicBezTo>
                  <a:cubicBezTo>
                    <a:pt x="7" y="28"/>
                    <a:pt x="3" y="28"/>
                    <a:pt x="1" y="30"/>
                  </a:cubicBezTo>
                  <a:cubicBezTo>
                    <a:pt x="0" y="28"/>
                    <a:pt x="2" y="25"/>
                    <a:pt x="2" y="22"/>
                  </a:cubicBezTo>
                  <a:cubicBezTo>
                    <a:pt x="3" y="14"/>
                    <a:pt x="6" y="6"/>
                    <a:pt x="13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42">
              <a:extLst>
                <a:ext uri="{FF2B5EF4-FFF2-40B4-BE49-F238E27FC236}">
                  <a16:creationId xmlns:a16="http://schemas.microsoft.com/office/drawing/2014/main" id="{7EDD3DBD-47D6-40D8-EDDB-B96476810D3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52845" y="3658968"/>
              <a:ext cx="312104" cy="279766"/>
            </a:xfrm>
            <a:custGeom>
              <a:avLst/>
              <a:gdLst>
                <a:gd name="T0" fmla="*/ 2147483646 w 29"/>
                <a:gd name="T1" fmla="*/ 2147483646 h 29"/>
                <a:gd name="T2" fmla="*/ 2147483646 w 29"/>
                <a:gd name="T3" fmla="*/ 2147483646 h 29"/>
                <a:gd name="T4" fmla="*/ 2147483646 w 29"/>
                <a:gd name="T5" fmla="*/ 2147483646 h 29"/>
                <a:gd name="T6" fmla="*/ 2147483646 w 29"/>
                <a:gd name="T7" fmla="*/ 2147483646 h 29"/>
                <a:gd name="T8" fmla="*/ 2147483646 w 29"/>
                <a:gd name="T9" fmla="*/ 2147483646 h 29"/>
                <a:gd name="T10" fmla="*/ 0 w 29"/>
                <a:gd name="T11" fmla="*/ 2147483646 h 29"/>
                <a:gd name="T12" fmla="*/ 2147483646 w 29"/>
                <a:gd name="T13" fmla="*/ 0 h 29"/>
                <a:gd name="T14" fmla="*/ 2147483646 w 29"/>
                <a:gd name="T15" fmla="*/ 2147483646 h 29"/>
                <a:gd name="T16" fmla="*/ 2147483646 w 29"/>
                <a:gd name="T17" fmla="*/ 2147483646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29"/>
                <a:gd name="T29" fmla="*/ 29 w 29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29">
                  <a:moveTo>
                    <a:pt x="22" y="12"/>
                  </a:moveTo>
                  <a:cubicBezTo>
                    <a:pt x="20" y="17"/>
                    <a:pt x="19" y="24"/>
                    <a:pt x="18" y="29"/>
                  </a:cubicBezTo>
                  <a:cubicBezTo>
                    <a:pt x="15" y="25"/>
                    <a:pt x="17" y="19"/>
                    <a:pt x="19" y="15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6" y="18"/>
                    <a:pt x="13" y="24"/>
                    <a:pt x="16" y="28"/>
                  </a:cubicBezTo>
                  <a:cubicBezTo>
                    <a:pt x="12" y="25"/>
                    <a:pt x="6" y="22"/>
                    <a:pt x="0" y="22"/>
                  </a:cubicBezTo>
                  <a:cubicBezTo>
                    <a:pt x="12" y="17"/>
                    <a:pt x="18" y="6"/>
                    <a:pt x="29" y="0"/>
                  </a:cubicBezTo>
                  <a:cubicBezTo>
                    <a:pt x="25" y="3"/>
                    <a:pt x="24" y="8"/>
                    <a:pt x="22" y="12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43">
              <a:extLst>
                <a:ext uri="{FF2B5EF4-FFF2-40B4-BE49-F238E27FC236}">
                  <a16:creationId xmlns:a16="http://schemas.microsoft.com/office/drawing/2014/main" id="{150C3526-4408-2316-2DC5-C5984D01CA6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42651" y="3667510"/>
              <a:ext cx="107007" cy="126002"/>
            </a:xfrm>
            <a:custGeom>
              <a:avLst/>
              <a:gdLst>
                <a:gd name="T0" fmla="*/ 2147483646 w 10"/>
                <a:gd name="T1" fmla="*/ 2147483646 h 13"/>
                <a:gd name="T2" fmla="*/ 2147483646 w 10"/>
                <a:gd name="T3" fmla="*/ 2147483646 h 13"/>
                <a:gd name="T4" fmla="*/ 0 w 10"/>
                <a:gd name="T5" fmla="*/ 2147483646 h 13"/>
                <a:gd name="T6" fmla="*/ 0 w 10"/>
                <a:gd name="T7" fmla="*/ 2147483646 h 13"/>
                <a:gd name="T8" fmla="*/ 0 w 10"/>
                <a:gd name="T9" fmla="*/ 2147483646 h 13"/>
                <a:gd name="T10" fmla="*/ 0 w 10"/>
                <a:gd name="T11" fmla="*/ 2147483646 h 13"/>
                <a:gd name="T12" fmla="*/ 2147483646 w 10"/>
                <a:gd name="T13" fmla="*/ 2147483646 h 13"/>
                <a:gd name="T14" fmla="*/ 2147483646 w 10"/>
                <a:gd name="T15" fmla="*/ 2147483646 h 13"/>
                <a:gd name="T16" fmla="*/ 2147483646 w 10"/>
                <a:gd name="T17" fmla="*/ 2147483646 h 13"/>
                <a:gd name="T18" fmla="*/ 2147483646 w 10"/>
                <a:gd name="T19" fmla="*/ 2147483646 h 13"/>
                <a:gd name="T20" fmla="*/ 2147483646 w 10"/>
                <a:gd name="T21" fmla="*/ 2147483646 h 13"/>
                <a:gd name="T22" fmla="*/ 2147483646 w 10"/>
                <a:gd name="T23" fmla="*/ 2147483646 h 13"/>
                <a:gd name="T24" fmla="*/ 2147483646 w 10"/>
                <a:gd name="T25" fmla="*/ 2147483646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"/>
                <a:gd name="T40" fmla="*/ 0 h 13"/>
                <a:gd name="T41" fmla="*/ 10 w 10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" h="13">
                  <a:moveTo>
                    <a:pt x="10" y="1"/>
                  </a:moveTo>
                  <a:cubicBezTo>
                    <a:pt x="8" y="5"/>
                    <a:pt x="10" y="10"/>
                    <a:pt x="6" y="13"/>
                  </a:cubicBezTo>
                  <a:cubicBezTo>
                    <a:pt x="3" y="11"/>
                    <a:pt x="2" y="9"/>
                    <a:pt x="0" y="7"/>
                  </a:cubicBezTo>
                  <a:lnTo>
                    <a:pt x="0" y="6"/>
                  </a:lnTo>
                  <a:cubicBezTo>
                    <a:pt x="1" y="7"/>
                    <a:pt x="3" y="8"/>
                    <a:pt x="4" y="9"/>
                  </a:cubicBezTo>
                  <a:cubicBezTo>
                    <a:pt x="4" y="8"/>
                    <a:pt x="5" y="8"/>
                    <a:pt x="5" y="7"/>
                  </a:cubicBezTo>
                  <a:cubicBezTo>
                    <a:pt x="4" y="7"/>
                    <a:pt x="3" y="6"/>
                    <a:pt x="2" y="5"/>
                  </a:cubicBezTo>
                  <a:cubicBezTo>
                    <a:pt x="3" y="3"/>
                    <a:pt x="5" y="7"/>
                    <a:pt x="6" y="4"/>
                  </a:cubicBezTo>
                  <a:cubicBezTo>
                    <a:pt x="5" y="4"/>
                    <a:pt x="4" y="2"/>
                    <a:pt x="2" y="3"/>
                  </a:cubicBezTo>
                  <a:cubicBezTo>
                    <a:pt x="4" y="1"/>
                    <a:pt x="7" y="0"/>
                    <a:pt x="10" y="1"/>
                  </a:cubicBezTo>
                  <a:close/>
                </a:path>
              </a:pathLst>
            </a:custGeom>
            <a:solidFill>
              <a:srgbClr val="006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44">
              <a:extLst>
                <a:ext uri="{FF2B5EF4-FFF2-40B4-BE49-F238E27FC236}">
                  <a16:creationId xmlns:a16="http://schemas.microsoft.com/office/drawing/2014/main" id="{D00226A4-30AD-C114-DFCA-CD7D4BD3D9F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22653" y="3716629"/>
              <a:ext cx="140893" cy="175121"/>
            </a:xfrm>
            <a:custGeom>
              <a:avLst/>
              <a:gdLst>
                <a:gd name="T0" fmla="*/ 2147483646 w 13"/>
                <a:gd name="T1" fmla="*/ 2147483646 h 18"/>
                <a:gd name="T2" fmla="*/ 2147483646 w 13"/>
                <a:gd name="T3" fmla="*/ 2147483646 h 18"/>
                <a:gd name="T4" fmla="*/ 2147483646 w 13"/>
                <a:gd name="T5" fmla="*/ 2147483646 h 18"/>
                <a:gd name="T6" fmla="*/ 2147483646 w 13"/>
                <a:gd name="T7" fmla="*/ 2147483646 h 18"/>
                <a:gd name="T8" fmla="*/ 0 w 13"/>
                <a:gd name="T9" fmla="*/ 2147483646 h 18"/>
                <a:gd name="T10" fmla="*/ 2147483646 w 13"/>
                <a:gd name="T11" fmla="*/ 2147483646 h 18"/>
                <a:gd name="T12" fmla="*/ 0 w 13"/>
                <a:gd name="T13" fmla="*/ 2147483646 h 18"/>
                <a:gd name="T14" fmla="*/ 2147483646 w 13"/>
                <a:gd name="T15" fmla="*/ 0 h 18"/>
                <a:gd name="T16" fmla="*/ 2147483646 w 13"/>
                <a:gd name="T17" fmla="*/ 2147483646 h 18"/>
                <a:gd name="T18" fmla="*/ 2147483646 w 13"/>
                <a:gd name="T19" fmla="*/ 214748364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8"/>
                <a:gd name="T32" fmla="*/ 13 w 13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8">
                  <a:moveTo>
                    <a:pt x="10" y="3"/>
                  </a:moveTo>
                  <a:cubicBezTo>
                    <a:pt x="11" y="3"/>
                    <a:pt x="11" y="2"/>
                    <a:pt x="11" y="2"/>
                  </a:cubicBezTo>
                  <a:cubicBezTo>
                    <a:pt x="13" y="6"/>
                    <a:pt x="11" y="11"/>
                    <a:pt x="13" y="15"/>
                  </a:cubicBezTo>
                  <a:cubicBezTo>
                    <a:pt x="10" y="15"/>
                    <a:pt x="7" y="17"/>
                    <a:pt x="4" y="18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2" y="11"/>
                    <a:pt x="5" y="13"/>
                    <a:pt x="5" y="10"/>
                  </a:cubicBezTo>
                  <a:cubicBezTo>
                    <a:pt x="3" y="8"/>
                    <a:pt x="2" y="7"/>
                    <a:pt x="0" y="6"/>
                  </a:cubicBezTo>
                  <a:cubicBezTo>
                    <a:pt x="2" y="4"/>
                    <a:pt x="6" y="2"/>
                    <a:pt x="8" y="0"/>
                  </a:cubicBezTo>
                  <a:cubicBezTo>
                    <a:pt x="9" y="1"/>
                    <a:pt x="8" y="4"/>
                    <a:pt x="10" y="3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9" name="Freeform 45">
              <a:extLst>
                <a:ext uri="{FF2B5EF4-FFF2-40B4-BE49-F238E27FC236}">
                  <a16:creationId xmlns:a16="http://schemas.microsoft.com/office/drawing/2014/main" id="{FF36EF2F-7379-273D-178B-58C29E47F90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91446" y="3716629"/>
              <a:ext cx="181912" cy="145222"/>
            </a:xfrm>
            <a:custGeom>
              <a:avLst/>
              <a:gdLst>
                <a:gd name="T0" fmla="*/ 2147483646 w 17"/>
                <a:gd name="T1" fmla="*/ 0 h 15"/>
                <a:gd name="T2" fmla="*/ 2147483646 w 17"/>
                <a:gd name="T3" fmla="*/ 2147483646 h 15"/>
                <a:gd name="T4" fmla="*/ 2147483646 w 17"/>
                <a:gd name="T5" fmla="*/ 2147483646 h 15"/>
                <a:gd name="T6" fmla="*/ 0 w 17"/>
                <a:gd name="T7" fmla="*/ 2147483646 h 15"/>
                <a:gd name="T8" fmla="*/ 2147483646 w 17"/>
                <a:gd name="T9" fmla="*/ 2147483646 h 15"/>
                <a:gd name="T10" fmla="*/ 2147483646 w 17"/>
                <a:gd name="T11" fmla="*/ 0 h 15"/>
                <a:gd name="T12" fmla="*/ 2147483646 w 17"/>
                <a:gd name="T13" fmla="*/ 0 h 15"/>
                <a:gd name="T14" fmla="*/ 2147483646 w 17"/>
                <a:gd name="T15" fmla="*/ 0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5"/>
                <a:gd name="T26" fmla="*/ 17 w 17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5">
                  <a:moveTo>
                    <a:pt x="17" y="0"/>
                  </a:moveTo>
                  <a:cubicBezTo>
                    <a:pt x="16" y="3"/>
                    <a:pt x="15" y="6"/>
                    <a:pt x="13" y="9"/>
                  </a:cubicBezTo>
                  <a:cubicBezTo>
                    <a:pt x="10" y="11"/>
                    <a:pt x="6" y="14"/>
                    <a:pt x="2" y="15"/>
                  </a:cubicBezTo>
                  <a:cubicBezTo>
                    <a:pt x="1" y="13"/>
                    <a:pt x="1" y="11"/>
                    <a:pt x="0" y="10"/>
                  </a:cubicBezTo>
                  <a:cubicBezTo>
                    <a:pt x="2" y="9"/>
                    <a:pt x="4" y="9"/>
                    <a:pt x="6" y="8"/>
                  </a:cubicBezTo>
                  <a:cubicBezTo>
                    <a:pt x="9" y="5"/>
                    <a:pt x="14" y="4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8D4BBFE9-A2C2-B1BD-25E8-7D970DDAE4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04945" y="3735850"/>
              <a:ext cx="10701" cy="10678"/>
            </a:xfrm>
            <a:custGeom>
              <a:avLst/>
              <a:gdLst>
                <a:gd name="T0" fmla="*/ 2147483646 w 1"/>
                <a:gd name="T1" fmla="*/ 0 h 1"/>
                <a:gd name="T2" fmla="*/ 0 w 1"/>
                <a:gd name="T3" fmla="*/ 2147483646 h 1"/>
                <a:gd name="T4" fmla="*/ 0 w 1"/>
                <a:gd name="T5" fmla="*/ 0 h 1"/>
                <a:gd name="T6" fmla="*/ 0 w 1"/>
                <a:gd name="T7" fmla="*/ 0 h 1"/>
                <a:gd name="T8" fmla="*/ 2147483646 w 1"/>
                <a:gd name="T9" fmla="*/ 0 h 1"/>
                <a:gd name="T10" fmla="*/ 2147483646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0"/>
                  </a:ln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006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1" name="Freeform 47">
              <a:extLst>
                <a:ext uri="{FF2B5EF4-FFF2-40B4-BE49-F238E27FC236}">
                  <a16:creationId xmlns:a16="http://schemas.microsoft.com/office/drawing/2014/main" id="{711E7EB3-D7FB-9E8F-84E4-1318F89050D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26347" y="3746528"/>
              <a:ext cx="85606" cy="76882"/>
            </a:xfrm>
            <a:custGeom>
              <a:avLst/>
              <a:gdLst>
                <a:gd name="T0" fmla="*/ 2147483646 w 8"/>
                <a:gd name="T1" fmla="*/ 2147483646 h 8"/>
                <a:gd name="T2" fmla="*/ 0 w 8"/>
                <a:gd name="T3" fmla="*/ 2147483646 h 8"/>
                <a:gd name="T4" fmla="*/ 2147483646 w 8"/>
                <a:gd name="T5" fmla="*/ 2147483646 h 8"/>
                <a:gd name="T6" fmla="*/ 2147483646 w 8"/>
                <a:gd name="T7" fmla="*/ 2147483646 h 8"/>
                <a:gd name="T8" fmla="*/ 2147483646 w 8"/>
                <a:gd name="T9" fmla="*/ 0 h 8"/>
                <a:gd name="T10" fmla="*/ 2147483646 w 8"/>
                <a:gd name="T11" fmla="*/ 2147483646 h 8"/>
                <a:gd name="T12" fmla="*/ 2147483646 w 8"/>
                <a:gd name="T13" fmla="*/ 2147483646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8"/>
                <a:gd name="T23" fmla="*/ 8 w 8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8">
                  <a:moveTo>
                    <a:pt x="3" y="6"/>
                  </a:moveTo>
                  <a:cubicBezTo>
                    <a:pt x="2" y="7"/>
                    <a:pt x="1" y="8"/>
                    <a:pt x="0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1" y="2"/>
                    <a:pt x="2" y="5"/>
                    <a:pt x="3" y="4"/>
                  </a:cubicBezTo>
                  <a:cubicBezTo>
                    <a:pt x="5" y="3"/>
                    <a:pt x="4" y="1"/>
                    <a:pt x="5" y="0"/>
                  </a:cubicBezTo>
                  <a:cubicBezTo>
                    <a:pt x="8" y="2"/>
                    <a:pt x="4" y="4"/>
                    <a:pt x="3" y="6"/>
                  </a:cubicBezTo>
                  <a:close/>
                </a:path>
              </a:pathLst>
            </a:custGeom>
            <a:solidFill>
              <a:srgbClr val="006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7DD47BEC-8CA9-F373-2295-37E7A7FC6FF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9853" y="3746528"/>
              <a:ext cx="378091" cy="454887"/>
            </a:xfrm>
            <a:custGeom>
              <a:avLst/>
              <a:gdLst>
                <a:gd name="T0" fmla="*/ 2147483646 w 35"/>
                <a:gd name="T1" fmla="*/ 2147483646 h 47"/>
                <a:gd name="T2" fmla="*/ 2147483646 w 35"/>
                <a:gd name="T3" fmla="*/ 2147483646 h 47"/>
                <a:gd name="T4" fmla="*/ 2147483646 w 35"/>
                <a:gd name="T5" fmla="*/ 2147483646 h 47"/>
                <a:gd name="T6" fmla="*/ 2147483646 w 35"/>
                <a:gd name="T7" fmla="*/ 2147483646 h 47"/>
                <a:gd name="T8" fmla="*/ 2147483646 w 35"/>
                <a:gd name="T9" fmla="*/ 2147483646 h 47"/>
                <a:gd name="T10" fmla="*/ 2147483646 w 35"/>
                <a:gd name="T11" fmla="*/ 2147483646 h 47"/>
                <a:gd name="T12" fmla="*/ 2147483646 w 35"/>
                <a:gd name="T13" fmla="*/ 2147483646 h 47"/>
                <a:gd name="T14" fmla="*/ 2147483646 w 35"/>
                <a:gd name="T15" fmla="*/ 2147483646 h 47"/>
                <a:gd name="T16" fmla="*/ 2147483646 w 35"/>
                <a:gd name="T17" fmla="*/ 2147483646 h 47"/>
                <a:gd name="T18" fmla="*/ 2147483646 w 35"/>
                <a:gd name="T19" fmla="*/ 2147483646 h 47"/>
                <a:gd name="T20" fmla="*/ 0 w 35"/>
                <a:gd name="T21" fmla="*/ 2147483646 h 47"/>
                <a:gd name="T22" fmla="*/ 2147483646 w 35"/>
                <a:gd name="T23" fmla="*/ 2147483646 h 47"/>
                <a:gd name="T24" fmla="*/ 2147483646 w 35"/>
                <a:gd name="T25" fmla="*/ 0 h 47"/>
                <a:gd name="T26" fmla="*/ 2147483646 w 35"/>
                <a:gd name="T27" fmla="*/ 2147483646 h 47"/>
                <a:gd name="T28" fmla="*/ 2147483646 w 35"/>
                <a:gd name="T29" fmla="*/ 2147483646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"/>
                <a:gd name="T46" fmla="*/ 0 h 47"/>
                <a:gd name="T47" fmla="*/ 35 w 35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" h="47">
                  <a:moveTo>
                    <a:pt x="29" y="15"/>
                  </a:moveTo>
                  <a:cubicBezTo>
                    <a:pt x="27" y="16"/>
                    <a:pt x="25" y="15"/>
                    <a:pt x="24" y="17"/>
                  </a:cubicBezTo>
                  <a:lnTo>
                    <a:pt x="25" y="17"/>
                  </a:lnTo>
                  <a:cubicBezTo>
                    <a:pt x="23" y="18"/>
                    <a:pt x="21" y="15"/>
                    <a:pt x="20" y="17"/>
                  </a:cubicBezTo>
                  <a:cubicBezTo>
                    <a:pt x="19" y="24"/>
                    <a:pt x="26" y="29"/>
                    <a:pt x="29" y="36"/>
                  </a:cubicBezTo>
                  <a:cubicBezTo>
                    <a:pt x="31" y="39"/>
                    <a:pt x="33" y="42"/>
                    <a:pt x="35" y="46"/>
                  </a:cubicBezTo>
                  <a:cubicBezTo>
                    <a:pt x="28" y="47"/>
                    <a:pt x="29" y="35"/>
                    <a:pt x="21" y="41"/>
                  </a:cubicBezTo>
                  <a:cubicBezTo>
                    <a:pt x="20" y="41"/>
                    <a:pt x="18" y="43"/>
                    <a:pt x="16" y="42"/>
                  </a:cubicBezTo>
                  <a:cubicBezTo>
                    <a:pt x="10" y="34"/>
                    <a:pt x="5" y="24"/>
                    <a:pt x="0" y="15"/>
                  </a:cubicBezTo>
                  <a:cubicBezTo>
                    <a:pt x="9" y="17"/>
                    <a:pt x="17" y="10"/>
                    <a:pt x="22" y="3"/>
                  </a:cubicBezTo>
                  <a:cubicBezTo>
                    <a:pt x="21" y="2"/>
                    <a:pt x="22" y="1"/>
                    <a:pt x="23" y="0"/>
                  </a:cubicBezTo>
                  <a:cubicBezTo>
                    <a:pt x="25" y="5"/>
                    <a:pt x="26" y="11"/>
                    <a:pt x="29" y="15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3" name="Freeform 49">
              <a:extLst>
                <a:ext uri="{FF2B5EF4-FFF2-40B4-BE49-F238E27FC236}">
                  <a16:creationId xmlns:a16="http://schemas.microsoft.com/office/drawing/2014/main" id="{35ADC071-0701-23F6-01F8-02E19920C7C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06855" y="3861852"/>
              <a:ext cx="807903" cy="175121"/>
            </a:xfrm>
            <a:custGeom>
              <a:avLst/>
              <a:gdLst>
                <a:gd name="T0" fmla="*/ 2147483646 w 75"/>
                <a:gd name="T1" fmla="*/ 0 h 18"/>
                <a:gd name="T2" fmla="*/ 2147483646 w 75"/>
                <a:gd name="T3" fmla="*/ 2147483646 h 18"/>
                <a:gd name="T4" fmla="*/ 2147483646 w 75"/>
                <a:gd name="T5" fmla="*/ 2147483646 h 18"/>
                <a:gd name="T6" fmla="*/ 2147483646 w 75"/>
                <a:gd name="T7" fmla="*/ 2147483646 h 18"/>
                <a:gd name="T8" fmla="*/ 2147483646 w 75"/>
                <a:gd name="T9" fmla="*/ 2147483646 h 18"/>
                <a:gd name="T10" fmla="*/ 2147483646 w 75"/>
                <a:gd name="T11" fmla="*/ 2147483646 h 18"/>
                <a:gd name="T12" fmla="*/ 2147483646 w 75"/>
                <a:gd name="T13" fmla="*/ 2147483646 h 18"/>
                <a:gd name="T14" fmla="*/ 2147483646 w 75"/>
                <a:gd name="T15" fmla="*/ 2147483646 h 18"/>
                <a:gd name="T16" fmla="*/ 0 w 75"/>
                <a:gd name="T17" fmla="*/ 2147483646 h 18"/>
                <a:gd name="T18" fmla="*/ 0 w 75"/>
                <a:gd name="T19" fmla="*/ 2147483646 h 18"/>
                <a:gd name="T20" fmla="*/ 0 w 75"/>
                <a:gd name="T21" fmla="*/ 2147483646 h 18"/>
                <a:gd name="T22" fmla="*/ 0 w 75"/>
                <a:gd name="T23" fmla="*/ 2147483646 h 18"/>
                <a:gd name="T24" fmla="*/ 2147483646 w 75"/>
                <a:gd name="T25" fmla="*/ 2147483646 h 18"/>
                <a:gd name="T26" fmla="*/ 2147483646 w 75"/>
                <a:gd name="T27" fmla="*/ 2147483646 h 18"/>
                <a:gd name="T28" fmla="*/ 2147483646 w 75"/>
                <a:gd name="T29" fmla="*/ 2147483646 h 18"/>
                <a:gd name="T30" fmla="*/ 2147483646 w 75"/>
                <a:gd name="T31" fmla="*/ 2147483646 h 18"/>
                <a:gd name="T32" fmla="*/ 2147483646 w 75"/>
                <a:gd name="T33" fmla="*/ 2147483646 h 18"/>
                <a:gd name="T34" fmla="*/ 2147483646 w 75"/>
                <a:gd name="T35" fmla="*/ 2147483646 h 18"/>
                <a:gd name="T36" fmla="*/ 2147483646 w 75"/>
                <a:gd name="T37" fmla="*/ 2147483646 h 18"/>
                <a:gd name="T38" fmla="*/ 2147483646 w 75"/>
                <a:gd name="T39" fmla="*/ 0 h 18"/>
                <a:gd name="T40" fmla="*/ 2147483646 w 75"/>
                <a:gd name="T41" fmla="*/ 0 h 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18"/>
                <a:gd name="T65" fmla="*/ 75 w 75"/>
                <a:gd name="T66" fmla="*/ 18 h 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18">
                  <a:moveTo>
                    <a:pt x="73" y="0"/>
                  </a:moveTo>
                  <a:cubicBezTo>
                    <a:pt x="72" y="1"/>
                    <a:pt x="74" y="2"/>
                    <a:pt x="75" y="2"/>
                  </a:cubicBezTo>
                  <a:cubicBezTo>
                    <a:pt x="68" y="3"/>
                    <a:pt x="60" y="8"/>
                    <a:pt x="53" y="9"/>
                  </a:cubicBezTo>
                  <a:cubicBezTo>
                    <a:pt x="48" y="12"/>
                    <a:pt x="43" y="13"/>
                    <a:pt x="38" y="14"/>
                  </a:cubicBezTo>
                  <a:cubicBezTo>
                    <a:pt x="35" y="14"/>
                    <a:pt x="37" y="18"/>
                    <a:pt x="35" y="15"/>
                  </a:cubicBezTo>
                  <a:cubicBezTo>
                    <a:pt x="32" y="16"/>
                    <a:pt x="29" y="15"/>
                    <a:pt x="27" y="17"/>
                  </a:cubicBezTo>
                  <a:cubicBezTo>
                    <a:pt x="26" y="16"/>
                    <a:pt x="28" y="15"/>
                    <a:pt x="26" y="15"/>
                  </a:cubicBezTo>
                  <a:cubicBezTo>
                    <a:pt x="26" y="13"/>
                    <a:pt x="24" y="14"/>
                    <a:pt x="23" y="13"/>
                  </a:cubicBezTo>
                  <a:cubicBezTo>
                    <a:pt x="15" y="10"/>
                    <a:pt x="8" y="8"/>
                    <a:pt x="0" y="6"/>
                  </a:cubicBezTo>
                  <a:cubicBezTo>
                    <a:pt x="1" y="5"/>
                    <a:pt x="4" y="6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10" y="2"/>
                    <a:pt x="16" y="3"/>
                    <a:pt x="22" y="5"/>
                  </a:cubicBezTo>
                  <a:cubicBezTo>
                    <a:pt x="24" y="5"/>
                    <a:pt x="26" y="7"/>
                    <a:pt x="27" y="8"/>
                  </a:cubicBezTo>
                  <a:cubicBezTo>
                    <a:pt x="29" y="9"/>
                    <a:pt x="30" y="10"/>
                    <a:pt x="31" y="12"/>
                  </a:cubicBezTo>
                  <a:cubicBezTo>
                    <a:pt x="34" y="13"/>
                    <a:pt x="36" y="10"/>
                    <a:pt x="38" y="9"/>
                  </a:cubicBezTo>
                  <a:cubicBezTo>
                    <a:pt x="45" y="5"/>
                    <a:pt x="52" y="3"/>
                    <a:pt x="60" y="1"/>
                  </a:cubicBezTo>
                  <a:cubicBezTo>
                    <a:pt x="65" y="1"/>
                    <a:pt x="68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4" name="Freeform 50">
              <a:extLst>
                <a:ext uri="{FF2B5EF4-FFF2-40B4-BE49-F238E27FC236}">
                  <a16:creationId xmlns:a16="http://schemas.microsoft.com/office/drawing/2014/main" id="{E895EDB6-2A29-45B5-C78C-A244F425D50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24056" y="3872530"/>
              <a:ext cx="32102" cy="27763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2147483646 w 3"/>
                <a:gd name="T5" fmla="*/ 0 h 3"/>
                <a:gd name="T6" fmla="*/ 2147483646 w 3"/>
                <a:gd name="T7" fmla="*/ 0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1" y="1"/>
                    <a:pt x="3" y="2"/>
                    <a:pt x="2" y="3"/>
                  </a:cubicBezTo>
                  <a:cubicBezTo>
                    <a:pt x="2" y="2"/>
                    <a:pt x="0" y="1"/>
                    <a:pt x="1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5" name="Freeform 51">
              <a:extLst>
                <a:ext uri="{FF2B5EF4-FFF2-40B4-BE49-F238E27FC236}">
                  <a16:creationId xmlns:a16="http://schemas.microsoft.com/office/drawing/2014/main" id="{C536E152-B5F0-8954-D72D-553A65898D3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1759" y="3900293"/>
              <a:ext cx="1078987" cy="495464"/>
            </a:xfrm>
            <a:custGeom>
              <a:avLst/>
              <a:gdLst>
                <a:gd name="T0" fmla="*/ 2147483646 w 100"/>
                <a:gd name="T1" fmla="*/ 0 h 51"/>
                <a:gd name="T2" fmla="*/ 2147483646 w 100"/>
                <a:gd name="T3" fmla="*/ 2147483646 h 51"/>
                <a:gd name="T4" fmla="*/ 2147483646 w 100"/>
                <a:gd name="T5" fmla="*/ 2147483646 h 51"/>
                <a:gd name="T6" fmla="*/ 2147483646 w 100"/>
                <a:gd name="T7" fmla="*/ 2147483646 h 51"/>
                <a:gd name="T8" fmla="*/ 2147483646 w 100"/>
                <a:gd name="T9" fmla="*/ 2147483646 h 51"/>
                <a:gd name="T10" fmla="*/ 2147483646 w 100"/>
                <a:gd name="T11" fmla="*/ 2147483646 h 51"/>
                <a:gd name="T12" fmla="*/ 2147483646 w 100"/>
                <a:gd name="T13" fmla="*/ 2147483646 h 51"/>
                <a:gd name="T14" fmla="*/ 2147483646 w 100"/>
                <a:gd name="T15" fmla="*/ 2147483646 h 51"/>
                <a:gd name="T16" fmla="*/ 2147483646 w 100"/>
                <a:gd name="T17" fmla="*/ 2147483646 h 51"/>
                <a:gd name="T18" fmla="*/ 2147483646 w 100"/>
                <a:gd name="T19" fmla="*/ 2147483646 h 51"/>
                <a:gd name="T20" fmla="*/ 2147483646 w 100"/>
                <a:gd name="T21" fmla="*/ 2147483646 h 51"/>
                <a:gd name="T22" fmla="*/ 2147483646 w 100"/>
                <a:gd name="T23" fmla="*/ 2147483646 h 51"/>
                <a:gd name="T24" fmla="*/ 2147483646 w 100"/>
                <a:gd name="T25" fmla="*/ 2147483646 h 51"/>
                <a:gd name="T26" fmla="*/ 2147483646 w 100"/>
                <a:gd name="T27" fmla="*/ 2147483646 h 51"/>
                <a:gd name="T28" fmla="*/ 2147483646 w 100"/>
                <a:gd name="T29" fmla="*/ 2147483646 h 51"/>
                <a:gd name="T30" fmla="*/ 2147483646 w 100"/>
                <a:gd name="T31" fmla="*/ 2147483646 h 51"/>
                <a:gd name="T32" fmla="*/ 2147483646 w 100"/>
                <a:gd name="T33" fmla="*/ 2147483646 h 51"/>
                <a:gd name="T34" fmla="*/ 2147483646 w 100"/>
                <a:gd name="T35" fmla="*/ 2147483646 h 51"/>
                <a:gd name="T36" fmla="*/ 2147483646 w 100"/>
                <a:gd name="T37" fmla="*/ 2147483646 h 51"/>
                <a:gd name="T38" fmla="*/ 2147483646 w 100"/>
                <a:gd name="T39" fmla="*/ 2147483646 h 51"/>
                <a:gd name="T40" fmla="*/ 2147483646 w 100"/>
                <a:gd name="T41" fmla="*/ 2147483646 h 51"/>
                <a:gd name="T42" fmla="*/ 2147483646 w 100"/>
                <a:gd name="T43" fmla="*/ 2147483646 h 51"/>
                <a:gd name="T44" fmla="*/ 2147483646 w 100"/>
                <a:gd name="T45" fmla="*/ 2147483646 h 51"/>
                <a:gd name="T46" fmla="*/ 2147483646 w 100"/>
                <a:gd name="T47" fmla="*/ 2147483646 h 51"/>
                <a:gd name="T48" fmla="*/ 2147483646 w 100"/>
                <a:gd name="T49" fmla="*/ 2147483646 h 51"/>
                <a:gd name="T50" fmla="*/ 2147483646 w 100"/>
                <a:gd name="T51" fmla="*/ 2147483646 h 51"/>
                <a:gd name="T52" fmla="*/ 2147483646 w 100"/>
                <a:gd name="T53" fmla="*/ 2147483646 h 51"/>
                <a:gd name="T54" fmla="*/ 0 w 100"/>
                <a:gd name="T55" fmla="*/ 2147483646 h 51"/>
                <a:gd name="T56" fmla="*/ 0 w 100"/>
                <a:gd name="T57" fmla="*/ 2147483646 h 51"/>
                <a:gd name="T58" fmla="*/ 2147483646 w 100"/>
                <a:gd name="T59" fmla="*/ 2147483646 h 51"/>
                <a:gd name="T60" fmla="*/ 2147483646 w 100"/>
                <a:gd name="T61" fmla="*/ 2147483646 h 51"/>
                <a:gd name="T62" fmla="*/ 2147483646 w 100"/>
                <a:gd name="T63" fmla="*/ 2147483646 h 51"/>
                <a:gd name="T64" fmla="*/ 2147483646 w 100"/>
                <a:gd name="T65" fmla="*/ 2147483646 h 51"/>
                <a:gd name="T66" fmla="*/ 2147483646 w 100"/>
                <a:gd name="T67" fmla="*/ 2147483646 h 51"/>
                <a:gd name="T68" fmla="*/ 2147483646 w 100"/>
                <a:gd name="T69" fmla="*/ 2147483646 h 51"/>
                <a:gd name="T70" fmla="*/ 2147483646 w 100"/>
                <a:gd name="T71" fmla="*/ 2147483646 h 51"/>
                <a:gd name="T72" fmla="*/ 2147483646 w 100"/>
                <a:gd name="T73" fmla="*/ 0 h 51"/>
                <a:gd name="T74" fmla="*/ 2147483646 w 100"/>
                <a:gd name="T75" fmla="*/ 0 h 51"/>
                <a:gd name="T76" fmla="*/ 2147483646 w 100"/>
                <a:gd name="T77" fmla="*/ 0 h 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0"/>
                <a:gd name="T118" fmla="*/ 0 h 51"/>
                <a:gd name="T119" fmla="*/ 100 w 100"/>
                <a:gd name="T120" fmla="*/ 51 h 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0" h="51">
                  <a:moveTo>
                    <a:pt x="90" y="0"/>
                  </a:moveTo>
                  <a:cubicBezTo>
                    <a:pt x="92" y="13"/>
                    <a:pt x="96" y="25"/>
                    <a:pt x="100" y="37"/>
                  </a:cubicBezTo>
                  <a:cubicBezTo>
                    <a:pt x="93" y="41"/>
                    <a:pt x="86" y="40"/>
                    <a:pt x="79" y="42"/>
                  </a:cubicBezTo>
                  <a:cubicBezTo>
                    <a:pt x="78" y="42"/>
                    <a:pt x="77" y="42"/>
                    <a:pt x="76" y="42"/>
                  </a:cubicBezTo>
                  <a:cubicBezTo>
                    <a:pt x="75" y="38"/>
                    <a:pt x="77" y="33"/>
                    <a:pt x="79" y="30"/>
                  </a:cubicBezTo>
                  <a:cubicBezTo>
                    <a:pt x="79" y="29"/>
                    <a:pt x="78" y="27"/>
                    <a:pt x="77" y="27"/>
                  </a:cubicBezTo>
                  <a:cubicBezTo>
                    <a:pt x="74" y="27"/>
                    <a:pt x="71" y="29"/>
                    <a:pt x="69" y="31"/>
                  </a:cubicBezTo>
                  <a:cubicBezTo>
                    <a:pt x="68" y="34"/>
                    <a:pt x="66" y="36"/>
                    <a:pt x="67" y="39"/>
                  </a:cubicBezTo>
                  <a:cubicBezTo>
                    <a:pt x="65" y="41"/>
                    <a:pt x="63" y="41"/>
                    <a:pt x="61" y="41"/>
                  </a:cubicBezTo>
                  <a:cubicBezTo>
                    <a:pt x="56" y="35"/>
                    <a:pt x="55" y="28"/>
                    <a:pt x="50" y="22"/>
                  </a:cubicBezTo>
                  <a:cubicBezTo>
                    <a:pt x="49" y="19"/>
                    <a:pt x="48" y="16"/>
                    <a:pt x="46" y="14"/>
                  </a:cubicBezTo>
                  <a:cubicBezTo>
                    <a:pt x="45" y="17"/>
                    <a:pt x="48" y="20"/>
                    <a:pt x="49" y="22"/>
                  </a:cubicBezTo>
                  <a:cubicBezTo>
                    <a:pt x="52" y="28"/>
                    <a:pt x="54" y="34"/>
                    <a:pt x="57" y="40"/>
                  </a:cubicBezTo>
                  <a:cubicBezTo>
                    <a:pt x="52" y="40"/>
                    <a:pt x="47" y="34"/>
                    <a:pt x="41" y="34"/>
                  </a:cubicBezTo>
                  <a:cubicBezTo>
                    <a:pt x="40" y="31"/>
                    <a:pt x="37" y="28"/>
                    <a:pt x="35" y="25"/>
                  </a:cubicBezTo>
                  <a:cubicBezTo>
                    <a:pt x="35" y="23"/>
                    <a:pt x="33" y="22"/>
                    <a:pt x="33" y="19"/>
                  </a:cubicBezTo>
                  <a:cubicBezTo>
                    <a:pt x="30" y="18"/>
                    <a:pt x="31" y="15"/>
                    <a:pt x="28" y="14"/>
                  </a:cubicBezTo>
                  <a:cubicBezTo>
                    <a:pt x="27" y="14"/>
                    <a:pt x="28" y="16"/>
                    <a:pt x="28" y="16"/>
                  </a:cubicBezTo>
                  <a:cubicBezTo>
                    <a:pt x="32" y="22"/>
                    <a:pt x="35" y="29"/>
                    <a:pt x="39" y="35"/>
                  </a:cubicBezTo>
                  <a:cubicBezTo>
                    <a:pt x="39" y="39"/>
                    <a:pt x="44" y="41"/>
                    <a:pt x="44" y="45"/>
                  </a:cubicBezTo>
                  <a:cubicBezTo>
                    <a:pt x="42" y="45"/>
                    <a:pt x="40" y="43"/>
                    <a:pt x="37" y="44"/>
                  </a:cubicBezTo>
                  <a:cubicBezTo>
                    <a:pt x="36" y="45"/>
                    <a:pt x="36" y="46"/>
                    <a:pt x="36" y="47"/>
                  </a:cubicBezTo>
                  <a:cubicBezTo>
                    <a:pt x="37" y="49"/>
                    <a:pt x="38" y="49"/>
                    <a:pt x="39" y="51"/>
                  </a:cubicBezTo>
                  <a:cubicBezTo>
                    <a:pt x="34" y="50"/>
                    <a:pt x="30" y="50"/>
                    <a:pt x="25" y="48"/>
                  </a:cubicBezTo>
                  <a:cubicBezTo>
                    <a:pt x="24" y="46"/>
                    <a:pt x="24" y="43"/>
                    <a:pt x="22" y="41"/>
                  </a:cubicBezTo>
                  <a:cubicBezTo>
                    <a:pt x="21" y="39"/>
                    <a:pt x="20" y="37"/>
                    <a:pt x="19" y="36"/>
                  </a:cubicBezTo>
                  <a:cubicBezTo>
                    <a:pt x="18" y="34"/>
                    <a:pt x="16" y="32"/>
                    <a:pt x="16" y="29"/>
                  </a:cubicBezTo>
                  <a:cubicBezTo>
                    <a:pt x="10" y="22"/>
                    <a:pt x="5" y="13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2"/>
                    <a:pt x="3" y="4"/>
                    <a:pt x="3" y="3"/>
                  </a:cubicBezTo>
                  <a:cubicBezTo>
                    <a:pt x="7" y="5"/>
                    <a:pt x="10" y="5"/>
                    <a:pt x="14" y="6"/>
                  </a:cubicBezTo>
                  <a:cubicBezTo>
                    <a:pt x="18" y="8"/>
                    <a:pt x="23" y="9"/>
                    <a:pt x="27" y="10"/>
                  </a:cubicBezTo>
                  <a:cubicBezTo>
                    <a:pt x="28" y="11"/>
                    <a:pt x="31" y="12"/>
                    <a:pt x="30" y="14"/>
                  </a:cubicBezTo>
                  <a:cubicBezTo>
                    <a:pt x="33" y="17"/>
                    <a:pt x="38" y="16"/>
                    <a:pt x="41" y="15"/>
                  </a:cubicBezTo>
                  <a:cubicBezTo>
                    <a:pt x="42" y="14"/>
                    <a:pt x="45" y="14"/>
                    <a:pt x="44" y="12"/>
                  </a:cubicBezTo>
                  <a:cubicBezTo>
                    <a:pt x="53" y="12"/>
                    <a:pt x="60" y="6"/>
                    <a:pt x="68" y="5"/>
                  </a:cubicBezTo>
                  <a:cubicBezTo>
                    <a:pt x="75" y="1"/>
                    <a:pt x="82" y="0"/>
                    <a:pt x="89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rgbClr val="CC4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6" name="Freeform 52">
              <a:extLst>
                <a:ext uri="{FF2B5EF4-FFF2-40B4-BE49-F238E27FC236}">
                  <a16:creationId xmlns:a16="http://schemas.microsoft.com/office/drawing/2014/main" id="{29A9C960-A03C-8894-6BA1-144F055C5BA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90043" y="3949412"/>
              <a:ext cx="258600" cy="68340"/>
            </a:xfrm>
            <a:custGeom>
              <a:avLst/>
              <a:gdLst>
                <a:gd name="T0" fmla="*/ 2147483646 w 24"/>
                <a:gd name="T1" fmla="*/ 2147483646 h 7"/>
                <a:gd name="T2" fmla="*/ 2147483646 w 24"/>
                <a:gd name="T3" fmla="*/ 2147483646 h 7"/>
                <a:gd name="T4" fmla="*/ 0 w 24"/>
                <a:gd name="T5" fmla="*/ 2147483646 h 7"/>
                <a:gd name="T6" fmla="*/ 2147483646 w 24"/>
                <a:gd name="T7" fmla="*/ 2147483646 h 7"/>
                <a:gd name="T8" fmla="*/ 2147483646 w 24"/>
                <a:gd name="T9" fmla="*/ 2147483646 h 7"/>
                <a:gd name="T10" fmla="*/ 2147483646 w 24"/>
                <a:gd name="T11" fmla="*/ 2147483646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7"/>
                <a:gd name="T20" fmla="*/ 24 w 24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7">
                  <a:moveTo>
                    <a:pt x="20" y="6"/>
                  </a:moveTo>
                  <a:cubicBezTo>
                    <a:pt x="21" y="6"/>
                    <a:pt x="22" y="6"/>
                    <a:pt x="24" y="7"/>
                  </a:cubicBezTo>
                  <a:cubicBezTo>
                    <a:pt x="16" y="6"/>
                    <a:pt x="8" y="3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9" y="3"/>
                    <a:pt x="14" y="4"/>
                    <a:pt x="20" y="6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" name="Freeform 53">
              <a:extLst>
                <a:ext uri="{FF2B5EF4-FFF2-40B4-BE49-F238E27FC236}">
                  <a16:creationId xmlns:a16="http://schemas.microsoft.com/office/drawing/2014/main" id="{6ECEBAF3-A7E7-7B48-33EA-355B0F268DF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07751" y="4133076"/>
              <a:ext cx="215797" cy="164443"/>
            </a:xfrm>
            <a:custGeom>
              <a:avLst/>
              <a:gdLst>
                <a:gd name="T0" fmla="*/ 2147483646 w 20"/>
                <a:gd name="T1" fmla="*/ 2147483646 h 17"/>
                <a:gd name="T2" fmla="*/ 2147483646 w 20"/>
                <a:gd name="T3" fmla="*/ 2147483646 h 17"/>
                <a:gd name="T4" fmla="*/ 2147483646 w 20"/>
                <a:gd name="T5" fmla="*/ 2147483646 h 17"/>
                <a:gd name="T6" fmla="*/ 0 w 20"/>
                <a:gd name="T7" fmla="*/ 2147483646 h 17"/>
                <a:gd name="T8" fmla="*/ 2147483646 w 20"/>
                <a:gd name="T9" fmla="*/ 2147483646 h 17"/>
                <a:gd name="T10" fmla="*/ 2147483646 w 20"/>
                <a:gd name="T11" fmla="*/ 2147483646 h 17"/>
                <a:gd name="T12" fmla="*/ 2147483646 w 20"/>
                <a:gd name="T13" fmla="*/ 214748364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17"/>
                <a:gd name="T23" fmla="*/ 20 w 20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17">
                  <a:moveTo>
                    <a:pt x="15" y="8"/>
                  </a:moveTo>
                  <a:cubicBezTo>
                    <a:pt x="17" y="8"/>
                    <a:pt x="19" y="8"/>
                    <a:pt x="20" y="10"/>
                  </a:cubicBezTo>
                  <a:cubicBezTo>
                    <a:pt x="19" y="13"/>
                    <a:pt x="16" y="13"/>
                    <a:pt x="14" y="14"/>
                  </a:cubicBezTo>
                  <a:cubicBezTo>
                    <a:pt x="8" y="17"/>
                    <a:pt x="4" y="9"/>
                    <a:pt x="0" y="5"/>
                  </a:cubicBezTo>
                  <a:cubicBezTo>
                    <a:pt x="3" y="4"/>
                    <a:pt x="5" y="0"/>
                    <a:pt x="8" y="2"/>
                  </a:cubicBezTo>
                  <a:cubicBezTo>
                    <a:pt x="10" y="5"/>
                    <a:pt x="12" y="8"/>
                    <a:pt x="15" y="8"/>
                  </a:cubicBezTo>
                  <a:close/>
                </a:path>
              </a:pathLst>
            </a:custGeom>
            <a:solidFill>
              <a:srgbClr val="A7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" name="Freeform 54">
              <a:extLst>
                <a:ext uri="{FF2B5EF4-FFF2-40B4-BE49-F238E27FC236}">
                  <a16:creationId xmlns:a16="http://schemas.microsoft.com/office/drawing/2014/main" id="{D0EFF9BC-B340-02E0-0EC6-07918F76D75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38958" y="4182195"/>
              <a:ext cx="431595" cy="339564"/>
            </a:xfrm>
            <a:custGeom>
              <a:avLst/>
              <a:gdLst>
                <a:gd name="T0" fmla="*/ 2147483646 w 40"/>
                <a:gd name="T1" fmla="*/ 2147483646 h 35"/>
                <a:gd name="T2" fmla="*/ 2147483646 w 40"/>
                <a:gd name="T3" fmla="*/ 2147483646 h 35"/>
                <a:gd name="T4" fmla="*/ 2147483646 w 40"/>
                <a:gd name="T5" fmla="*/ 2147483646 h 35"/>
                <a:gd name="T6" fmla="*/ 2147483646 w 40"/>
                <a:gd name="T7" fmla="*/ 2147483646 h 35"/>
                <a:gd name="T8" fmla="*/ 2147483646 w 40"/>
                <a:gd name="T9" fmla="*/ 2147483646 h 35"/>
                <a:gd name="T10" fmla="*/ 2147483646 w 40"/>
                <a:gd name="T11" fmla="*/ 2147483646 h 35"/>
                <a:gd name="T12" fmla="*/ 2147483646 w 40"/>
                <a:gd name="T13" fmla="*/ 2147483646 h 35"/>
                <a:gd name="T14" fmla="*/ 2147483646 w 40"/>
                <a:gd name="T15" fmla="*/ 2147483646 h 35"/>
                <a:gd name="T16" fmla="*/ 2147483646 w 40"/>
                <a:gd name="T17" fmla="*/ 2147483646 h 35"/>
                <a:gd name="T18" fmla="*/ 2147483646 w 40"/>
                <a:gd name="T19" fmla="*/ 2147483646 h 35"/>
                <a:gd name="T20" fmla="*/ 2147483646 w 40"/>
                <a:gd name="T21" fmla="*/ 2147483646 h 35"/>
                <a:gd name="T22" fmla="*/ 2147483646 w 40"/>
                <a:gd name="T23" fmla="*/ 2147483646 h 35"/>
                <a:gd name="T24" fmla="*/ 2147483646 w 40"/>
                <a:gd name="T25" fmla="*/ 2147483646 h 35"/>
                <a:gd name="T26" fmla="*/ 2147483646 w 40"/>
                <a:gd name="T27" fmla="*/ 2147483646 h 35"/>
                <a:gd name="T28" fmla="*/ 2147483646 w 40"/>
                <a:gd name="T29" fmla="*/ 2147483646 h 35"/>
                <a:gd name="T30" fmla="*/ 2147483646 w 40"/>
                <a:gd name="T31" fmla="*/ 2147483646 h 35"/>
                <a:gd name="T32" fmla="*/ 2147483646 w 40"/>
                <a:gd name="T33" fmla="*/ 2147483646 h 35"/>
                <a:gd name="T34" fmla="*/ 2147483646 w 40"/>
                <a:gd name="T35" fmla="*/ 2147483646 h 35"/>
                <a:gd name="T36" fmla="*/ 2147483646 w 40"/>
                <a:gd name="T37" fmla="*/ 2147483646 h 35"/>
                <a:gd name="T38" fmla="*/ 0 w 40"/>
                <a:gd name="T39" fmla="*/ 2147483646 h 35"/>
                <a:gd name="T40" fmla="*/ 2147483646 w 40"/>
                <a:gd name="T41" fmla="*/ 2147483646 h 35"/>
                <a:gd name="T42" fmla="*/ 2147483646 w 40"/>
                <a:gd name="T43" fmla="*/ 2147483646 h 35"/>
                <a:gd name="T44" fmla="*/ 2147483646 w 40"/>
                <a:gd name="T45" fmla="*/ 2147483646 h 35"/>
                <a:gd name="T46" fmla="*/ 2147483646 w 40"/>
                <a:gd name="T47" fmla="*/ 2147483646 h 35"/>
                <a:gd name="T48" fmla="*/ 2147483646 w 40"/>
                <a:gd name="T49" fmla="*/ 2147483646 h 35"/>
                <a:gd name="T50" fmla="*/ 2147483646 w 40"/>
                <a:gd name="T51" fmla="*/ 2147483646 h 35"/>
                <a:gd name="T52" fmla="*/ 2147483646 w 40"/>
                <a:gd name="T53" fmla="*/ 2147483646 h 35"/>
                <a:gd name="T54" fmla="*/ 2147483646 w 40"/>
                <a:gd name="T55" fmla="*/ 2147483646 h 35"/>
                <a:gd name="T56" fmla="*/ 2147483646 w 40"/>
                <a:gd name="T57" fmla="*/ 2147483646 h 35"/>
                <a:gd name="T58" fmla="*/ 2147483646 w 40"/>
                <a:gd name="T59" fmla="*/ 2147483646 h 35"/>
                <a:gd name="T60" fmla="*/ 2147483646 w 40"/>
                <a:gd name="T61" fmla="*/ 2147483646 h 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0"/>
                <a:gd name="T94" fmla="*/ 0 h 35"/>
                <a:gd name="T95" fmla="*/ 40 w 40"/>
                <a:gd name="T96" fmla="*/ 35 h 3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0" h="35">
                  <a:moveTo>
                    <a:pt x="39" y="1"/>
                  </a:moveTo>
                  <a:cubicBezTo>
                    <a:pt x="33" y="5"/>
                    <a:pt x="38" y="13"/>
                    <a:pt x="34" y="18"/>
                  </a:cubicBezTo>
                  <a:lnTo>
                    <a:pt x="35" y="19"/>
                  </a:lnTo>
                  <a:lnTo>
                    <a:pt x="37" y="18"/>
                  </a:lnTo>
                  <a:cubicBezTo>
                    <a:pt x="40" y="21"/>
                    <a:pt x="40" y="25"/>
                    <a:pt x="40" y="29"/>
                  </a:cubicBezTo>
                  <a:cubicBezTo>
                    <a:pt x="37" y="30"/>
                    <a:pt x="34" y="30"/>
                    <a:pt x="31" y="31"/>
                  </a:cubicBezTo>
                  <a:cubicBezTo>
                    <a:pt x="25" y="33"/>
                    <a:pt x="17" y="35"/>
                    <a:pt x="12" y="29"/>
                  </a:cubicBezTo>
                  <a:cubicBezTo>
                    <a:pt x="11" y="29"/>
                    <a:pt x="9" y="28"/>
                    <a:pt x="9" y="27"/>
                  </a:cubicBezTo>
                  <a:cubicBezTo>
                    <a:pt x="11" y="28"/>
                    <a:pt x="15" y="30"/>
                    <a:pt x="16" y="27"/>
                  </a:cubicBezTo>
                  <a:lnTo>
                    <a:pt x="15" y="27"/>
                  </a:lnTo>
                  <a:cubicBezTo>
                    <a:pt x="12" y="26"/>
                    <a:pt x="8" y="25"/>
                    <a:pt x="5" y="22"/>
                  </a:cubicBezTo>
                  <a:cubicBezTo>
                    <a:pt x="8" y="24"/>
                    <a:pt x="13" y="23"/>
                    <a:pt x="16" y="24"/>
                  </a:cubicBezTo>
                  <a:cubicBezTo>
                    <a:pt x="17" y="24"/>
                    <a:pt x="18" y="24"/>
                    <a:pt x="18" y="23"/>
                  </a:cubicBezTo>
                  <a:cubicBezTo>
                    <a:pt x="13" y="21"/>
                    <a:pt x="9" y="21"/>
                    <a:pt x="5" y="20"/>
                  </a:cubicBezTo>
                  <a:cubicBezTo>
                    <a:pt x="3" y="19"/>
                    <a:pt x="1" y="19"/>
                    <a:pt x="0" y="17"/>
                  </a:cubicBezTo>
                  <a:cubicBezTo>
                    <a:pt x="4" y="17"/>
                    <a:pt x="6" y="18"/>
                    <a:pt x="10" y="19"/>
                  </a:cubicBezTo>
                  <a:cubicBezTo>
                    <a:pt x="13" y="20"/>
                    <a:pt x="16" y="21"/>
                    <a:pt x="18" y="18"/>
                  </a:cubicBezTo>
                  <a:cubicBezTo>
                    <a:pt x="19" y="15"/>
                    <a:pt x="14" y="14"/>
                    <a:pt x="12" y="12"/>
                  </a:cubicBezTo>
                  <a:cubicBezTo>
                    <a:pt x="8" y="12"/>
                    <a:pt x="6" y="10"/>
                    <a:pt x="4" y="8"/>
                  </a:cubicBezTo>
                  <a:lnTo>
                    <a:pt x="4" y="7"/>
                  </a:lnTo>
                  <a:cubicBezTo>
                    <a:pt x="12" y="10"/>
                    <a:pt x="20" y="16"/>
                    <a:pt x="29" y="13"/>
                  </a:cubicBezTo>
                  <a:cubicBezTo>
                    <a:pt x="32" y="12"/>
                    <a:pt x="31" y="10"/>
                    <a:pt x="31" y="8"/>
                  </a:cubicBezTo>
                  <a:cubicBezTo>
                    <a:pt x="33" y="5"/>
                    <a:pt x="34" y="0"/>
                    <a:pt x="39" y="1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" name="Freeform 55">
              <a:extLst>
                <a:ext uri="{FF2B5EF4-FFF2-40B4-BE49-F238E27FC236}">
                  <a16:creationId xmlns:a16="http://schemas.microsoft.com/office/drawing/2014/main" id="{E742F396-8AFD-473E-A8F8-91924FC04FF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26854" y="4190737"/>
              <a:ext cx="32102" cy="40577"/>
            </a:xfrm>
            <a:custGeom>
              <a:avLst/>
              <a:gdLst>
                <a:gd name="T0" fmla="*/ 2147483646 w 3"/>
                <a:gd name="T1" fmla="*/ 2147483646 h 4"/>
                <a:gd name="T2" fmla="*/ 0 w 3"/>
                <a:gd name="T3" fmla="*/ 2147483646 h 4"/>
                <a:gd name="T4" fmla="*/ 2147483646 w 3"/>
                <a:gd name="T5" fmla="*/ 0 h 4"/>
                <a:gd name="T6" fmla="*/ 2147483646 w 3"/>
                <a:gd name="T7" fmla="*/ 2147483646 h 4"/>
                <a:gd name="T8" fmla="*/ 2147483646 w 3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4"/>
                  </a:moveTo>
                  <a:cubicBezTo>
                    <a:pt x="1" y="4"/>
                    <a:pt x="1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2"/>
                    <a:pt x="3" y="3"/>
                    <a:pt x="3" y="4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" name="Freeform 56">
              <a:extLst>
                <a:ext uri="{FF2B5EF4-FFF2-40B4-BE49-F238E27FC236}">
                  <a16:creationId xmlns:a16="http://schemas.microsoft.com/office/drawing/2014/main" id="{966E8BD0-7DA6-F49E-1AAA-8D4886E69AB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21757" y="4201415"/>
              <a:ext cx="108790" cy="76882"/>
            </a:xfrm>
            <a:custGeom>
              <a:avLst/>
              <a:gdLst>
                <a:gd name="T0" fmla="*/ 2147483646 w 10"/>
                <a:gd name="T1" fmla="*/ 2147483646 h 8"/>
                <a:gd name="T2" fmla="*/ 2147483646 w 10"/>
                <a:gd name="T3" fmla="*/ 2147483646 h 8"/>
                <a:gd name="T4" fmla="*/ 2147483646 w 10"/>
                <a:gd name="T5" fmla="*/ 2147483646 h 8"/>
                <a:gd name="T6" fmla="*/ 2147483646 w 10"/>
                <a:gd name="T7" fmla="*/ 2147483646 h 8"/>
                <a:gd name="T8" fmla="*/ 2147483646 w 10"/>
                <a:gd name="T9" fmla="*/ 2147483646 h 8"/>
                <a:gd name="T10" fmla="*/ 0 w 10"/>
                <a:gd name="T11" fmla="*/ 2147483646 h 8"/>
                <a:gd name="T12" fmla="*/ 2147483646 w 10"/>
                <a:gd name="T13" fmla="*/ 2147483646 h 8"/>
                <a:gd name="T14" fmla="*/ 2147483646 w 10"/>
                <a:gd name="T15" fmla="*/ 2147483646 h 8"/>
                <a:gd name="T16" fmla="*/ 2147483646 w 10"/>
                <a:gd name="T17" fmla="*/ 214748364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8"/>
                <a:gd name="T29" fmla="*/ 10 w 10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8">
                  <a:moveTo>
                    <a:pt x="10" y="8"/>
                  </a:moveTo>
                  <a:cubicBezTo>
                    <a:pt x="8" y="7"/>
                    <a:pt x="7" y="5"/>
                    <a:pt x="5" y="4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2" y="0"/>
                    <a:pt x="4" y="3"/>
                    <a:pt x="6" y="3"/>
                  </a:cubicBezTo>
                  <a:cubicBezTo>
                    <a:pt x="8" y="4"/>
                    <a:pt x="10" y="6"/>
                    <a:pt x="10" y="8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1" name="Freeform 57">
              <a:extLst>
                <a:ext uri="{FF2B5EF4-FFF2-40B4-BE49-F238E27FC236}">
                  <a16:creationId xmlns:a16="http://schemas.microsoft.com/office/drawing/2014/main" id="{16895021-F71C-C421-799F-1BF60CB8363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82648" y="4250535"/>
              <a:ext cx="139109" cy="183663"/>
            </a:xfrm>
            <a:custGeom>
              <a:avLst/>
              <a:gdLst>
                <a:gd name="T0" fmla="*/ 2147483646 w 13"/>
                <a:gd name="T1" fmla="*/ 0 h 19"/>
                <a:gd name="T2" fmla="*/ 2147483646 w 13"/>
                <a:gd name="T3" fmla="*/ 2147483646 h 19"/>
                <a:gd name="T4" fmla="*/ 0 w 13"/>
                <a:gd name="T5" fmla="*/ 2147483646 h 19"/>
                <a:gd name="T6" fmla="*/ 2147483646 w 13"/>
                <a:gd name="T7" fmla="*/ 2147483646 h 19"/>
                <a:gd name="T8" fmla="*/ 2147483646 w 13"/>
                <a:gd name="T9" fmla="*/ 2147483646 h 19"/>
                <a:gd name="T10" fmla="*/ 0 w 13"/>
                <a:gd name="T11" fmla="*/ 2147483646 h 19"/>
                <a:gd name="T12" fmla="*/ 0 w 13"/>
                <a:gd name="T13" fmla="*/ 2147483646 h 19"/>
                <a:gd name="T14" fmla="*/ 2147483646 w 13"/>
                <a:gd name="T15" fmla="*/ 2147483646 h 19"/>
                <a:gd name="T16" fmla="*/ 2147483646 w 13"/>
                <a:gd name="T17" fmla="*/ 2147483646 h 19"/>
                <a:gd name="T18" fmla="*/ 2147483646 w 13"/>
                <a:gd name="T19" fmla="*/ 0 h 19"/>
                <a:gd name="T20" fmla="*/ 2147483646 w 13"/>
                <a:gd name="T21" fmla="*/ 0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19"/>
                <a:gd name="T35" fmla="*/ 13 w 13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19">
                  <a:moveTo>
                    <a:pt x="10" y="0"/>
                  </a:moveTo>
                  <a:cubicBezTo>
                    <a:pt x="11" y="5"/>
                    <a:pt x="13" y="10"/>
                    <a:pt x="9" y="14"/>
                  </a:cubicBezTo>
                  <a:cubicBezTo>
                    <a:pt x="7" y="17"/>
                    <a:pt x="3" y="19"/>
                    <a:pt x="0" y="19"/>
                  </a:cubicBezTo>
                  <a:cubicBezTo>
                    <a:pt x="0" y="18"/>
                    <a:pt x="2" y="17"/>
                    <a:pt x="1" y="15"/>
                  </a:cubicBezTo>
                  <a:lnTo>
                    <a:pt x="0" y="14"/>
                  </a:lnTo>
                  <a:cubicBezTo>
                    <a:pt x="2" y="13"/>
                    <a:pt x="4" y="12"/>
                    <a:pt x="6" y="11"/>
                  </a:cubicBezTo>
                  <a:cubicBezTo>
                    <a:pt x="9" y="9"/>
                    <a:pt x="10" y="5"/>
                    <a:pt x="9" y="2"/>
                  </a:cubicBezTo>
                  <a:cubicBezTo>
                    <a:pt x="8" y="2"/>
                    <a:pt x="9" y="0"/>
                    <a:pt x="10" y="0"/>
                  </a:cubicBezTo>
                  <a:close/>
                </a:path>
              </a:pathLst>
            </a:custGeom>
            <a:solidFill>
              <a:srgbClr val="A7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" name="Freeform 58">
              <a:extLst>
                <a:ext uri="{FF2B5EF4-FFF2-40B4-BE49-F238E27FC236}">
                  <a16:creationId xmlns:a16="http://schemas.microsoft.com/office/drawing/2014/main" id="{A15A8CAE-B8BB-1EF3-DB92-6A3A26907D1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97558" y="4316739"/>
              <a:ext cx="87389" cy="49119"/>
            </a:xfrm>
            <a:custGeom>
              <a:avLst/>
              <a:gdLst>
                <a:gd name="T0" fmla="*/ 2147483646 w 8"/>
                <a:gd name="T1" fmla="*/ 2147483646 h 5"/>
                <a:gd name="T2" fmla="*/ 2147483646 w 8"/>
                <a:gd name="T3" fmla="*/ 2147483646 h 5"/>
                <a:gd name="T4" fmla="*/ 2147483646 w 8"/>
                <a:gd name="T5" fmla="*/ 2147483646 h 5"/>
                <a:gd name="T6" fmla="*/ 0 w 8"/>
                <a:gd name="T7" fmla="*/ 0 h 5"/>
                <a:gd name="T8" fmla="*/ 0 w 8"/>
                <a:gd name="T9" fmla="*/ 0 h 5"/>
                <a:gd name="T10" fmla="*/ 2147483646 w 8"/>
                <a:gd name="T11" fmla="*/ 2147483646 h 5"/>
                <a:gd name="T12" fmla="*/ 2147483646 w 8"/>
                <a:gd name="T13" fmla="*/ 2147483646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5"/>
                <a:gd name="T23" fmla="*/ 8 w 8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5">
                  <a:moveTo>
                    <a:pt x="8" y="3"/>
                  </a:moveTo>
                  <a:cubicBezTo>
                    <a:pt x="6" y="5"/>
                    <a:pt x="4" y="3"/>
                    <a:pt x="1" y="2"/>
                  </a:cubicBezTo>
                  <a:lnTo>
                    <a:pt x="0" y="0"/>
                  </a:lnTo>
                  <a:cubicBezTo>
                    <a:pt x="3" y="0"/>
                    <a:pt x="6" y="2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" name="Freeform 59">
              <a:extLst>
                <a:ext uri="{FF2B5EF4-FFF2-40B4-BE49-F238E27FC236}">
                  <a16:creationId xmlns:a16="http://schemas.microsoft.com/office/drawing/2014/main" id="{3FB94CA4-D71F-AC07-F360-BFE910AE2D0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64053" y="4327417"/>
              <a:ext cx="96306" cy="175121"/>
            </a:xfrm>
            <a:custGeom>
              <a:avLst/>
              <a:gdLst>
                <a:gd name="T0" fmla="*/ 2147483646 w 9"/>
                <a:gd name="T1" fmla="*/ 2147483646 h 18"/>
                <a:gd name="T2" fmla="*/ 2147483646 w 9"/>
                <a:gd name="T3" fmla="*/ 2147483646 h 18"/>
                <a:gd name="T4" fmla="*/ 2147483646 w 9"/>
                <a:gd name="T5" fmla="*/ 2147483646 h 18"/>
                <a:gd name="T6" fmla="*/ 2147483646 w 9"/>
                <a:gd name="T7" fmla="*/ 2147483646 h 18"/>
                <a:gd name="T8" fmla="*/ 0 w 9"/>
                <a:gd name="T9" fmla="*/ 0 h 18"/>
                <a:gd name="T10" fmla="*/ 2147483646 w 9"/>
                <a:gd name="T11" fmla="*/ 2147483646 h 18"/>
                <a:gd name="T12" fmla="*/ 2147483646 w 9"/>
                <a:gd name="T13" fmla="*/ 2147483646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8"/>
                <a:gd name="T23" fmla="*/ 9 w 9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8">
                  <a:moveTo>
                    <a:pt x="9" y="15"/>
                  </a:moveTo>
                  <a:lnTo>
                    <a:pt x="9" y="18"/>
                  </a:lnTo>
                  <a:cubicBezTo>
                    <a:pt x="8" y="17"/>
                    <a:pt x="6" y="18"/>
                    <a:pt x="5" y="18"/>
                  </a:cubicBezTo>
                  <a:cubicBezTo>
                    <a:pt x="5" y="11"/>
                    <a:pt x="4" y="5"/>
                    <a:pt x="0" y="0"/>
                  </a:cubicBezTo>
                  <a:cubicBezTo>
                    <a:pt x="7" y="2"/>
                    <a:pt x="8" y="10"/>
                    <a:pt x="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4" name="Freeform 60">
              <a:extLst>
                <a:ext uri="{FF2B5EF4-FFF2-40B4-BE49-F238E27FC236}">
                  <a16:creationId xmlns:a16="http://schemas.microsoft.com/office/drawing/2014/main" id="{F7A6C72F-1B8E-A843-0242-7D011A4548B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1759" y="4423520"/>
              <a:ext cx="33886" cy="29899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0 w 3"/>
                <a:gd name="T5" fmla="*/ 2147483646 h 3"/>
                <a:gd name="T6" fmla="*/ 2147483646 w 3"/>
                <a:gd name="T7" fmla="*/ 2147483646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1"/>
                  </a:moveTo>
                  <a:cubicBezTo>
                    <a:pt x="3" y="3"/>
                    <a:pt x="1" y="2"/>
                    <a:pt x="1" y="3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5" name="Freeform 61">
              <a:extLst>
                <a:ext uri="{FF2B5EF4-FFF2-40B4-BE49-F238E27FC236}">
                  <a16:creationId xmlns:a16="http://schemas.microsoft.com/office/drawing/2014/main" id="{461B9BF1-1555-A3FB-8814-A785F9BB1FB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69149" y="4442741"/>
              <a:ext cx="322804" cy="572346"/>
            </a:xfrm>
            <a:custGeom>
              <a:avLst/>
              <a:gdLst>
                <a:gd name="T0" fmla="*/ 2147483646 w 30"/>
                <a:gd name="T1" fmla="*/ 2147483646 h 59"/>
                <a:gd name="T2" fmla="*/ 2147483646 w 30"/>
                <a:gd name="T3" fmla="*/ 2147483646 h 59"/>
                <a:gd name="T4" fmla="*/ 2147483646 w 30"/>
                <a:gd name="T5" fmla="*/ 2147483646 h 59"/>
                <a:gd name="T6" fmla="*/ 2147483646 w 30"/>
                <a:gd name="T7" fmla="*/ 2147483646 h 59"/>
                <a:gd name="T8" fmla="*/ 0 w 30"/>
                <a:gd name="T9" fmla="*/ 2147483646 h 59"/>
                <a:gd name="T10" fmla="*/ 2147483646 w 30"/>
                <a:gd name="T11" fmla="*/ 2147483646 h 59"/>
                <a:gd name="T12" fmla="*/ 2147483646 w 30"/>
                <a:gd name="T13" fmla="*/ 2147483646 h 59"/>
                <a:gd name="T14" fmla="*/ 2147483646 w 30"/>
                <a:gd name="T15" fmla="*/ 2147483646 h 59"/>
                <a:gd name="T16" fmla="*/ 2147483646 w 30"/>
                <a:gd name="T17" fmla="*/ 2147483646 h 59"/>
                <a:gd name="T18" fmla="*/ 2147483646 w 30"/>
                <a:gd name="T19" fmla="*/ 2147483646 h 59"/>
                <a:gd name="T20" fmla="*/ 2147483646 w 30"/>
                <a:gd name="T21" fmla="*/ 2147483646 h 59"/>
                <a:gd name="T22" fmla="*/ 2147483646 w 30"/>
                <a:gd name="T23" fmla="*/ 2147483646 h 59"/>
                <a:gd name="T24" fmla="*/ 2147483646 w 30"/>
                <a:gd name="T25" fmla="*/ 2147483646 h 59"/>
                <a:gd name="T26" fmla="*/ 2147483646 w 30"/>
                <a:gd name="T27" fmla="*/ 0 h 59"/>
                <a:gd name="T28" fmla="*/ 2147483646 w 30"/>
                <a:gd name="T29" fmla="*/ 2147483646 h 59"/>
                <a:gd name="T30" fmla="*/ 2147483646 w 30"/>
                <a:gd name="T31" fmla="*/ 2147483646 h 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0"/>
                <a:gd name="T49" fmla="*/ 0 h 59"/>
                <a:gd name="T50" fmla="*/ 30 w 30"/>
                <a:gd name="T51" fmla="*/ 59 h 5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0" h="59">
                  <a:moveTo>
                    <a:pt x="28" y="8"/>
                  </a:moveTo>
                  <a:cubicBezTo>
                    <a:pt x="30" y="24"/>
                    <a:pt x="26" y="40"/>
                    <a:pt x="28" y="56"/>
                  </a:cubicBezTo>
                  <a:cubicBezTo>
                    <a:pt x="24" y="58"/>
                    <a:pt x="18" y="59"/>
                    <a:pt x="14" y="56"/>
                  </a:cubicBezTo>
                  <a:cubicBezTo>
                    <a:pt x="10" y="57"/>
                    <a:pt x="7" y="54"/>
                    <a:pt x="3" y="53"/>
                  </a:cubicBezTo>
                  <a:cubicBezTo>
                    <a:pt x="2" y="51"/>
                    <a:pt x="1" y="50"/>
                    <a:pt x="0" y="48"/>
                  </a:cubicBezTo>
                  <a:cubicBezTo>
                    <a:pt x="0" y="45"/>
                    <a:pt x="0" y="42"/>
                    <a:pt x="2" y="39"/>
                  </a:cubicBezTo>
                  <a:cubicBezTo>
                    <a:pt x="2" y="36"/>
                    <a:pt x="3" y="32"/>
                    <a:pt x="4" y="29"/>
                  </a:cubicBezTo>
                  <a:cubicBezTo>
                    <a:pt x="5" y="29"/>
                    <a:pt x="4" y="26"/>
                    <a:pt x="5" y="25"/>
                  </a:cubicBezTo>
                  <a:cubicBezTo>
                    <a:pt x="7" y="26"/>
                    <a:pt x="11" y="27"/>
                    <a:pt x="14" y="25"/>
                  </a:cubicBezTo>
                  <a:cubicBezTo>
                    <a:pt x="13" y="22"/>
                    <a:pt x="15" y="18"/>
                    <a:pt x="11" y="16"/>
                  </a:cubicBezTo>
                  <a:lnTo>
                    <a:pt x="6" y="16"/>
                  </a:lnTo>
                  <a:cubicBezTo>
                    <a:pt x="7" y="11"/>
                    <a:pt x="7" y="4"/>
                    <a:pt x="8" y="0"/>
                  </a:cubicBezTo>
                  <a:cubicBezTo>
                    <a:pt x="13" y="5"/>
                    <a:pt x="20" y="11"/>
                    <a:pt x="28" y="8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6" name="Freeform 62">
              <a:extLst>
                <a:ext uri="{FF2B5EF4-FFF2-40B4-BE49-F238E27FC236}">
                  <a16:creationId xmlns:a16="http://schemas.microsoft.com/office/drawing/2014/main" id="{79BC9D92-DDA0-4DEF-CB84-877F1390831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67746" y="4442741"/>
              <a:ext cx="32102" cy="29899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2147483646 w 3"/>
                <a:gd name="T5" fmla="*/ 0 h 3"/>
                <a:gd name="T6" fmla="*/ 2147483646 w 3"/>
                <a:gd name="T7" fmla="*/ 2147483646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1"/>
                  </a:moveTo>
                  <a:cubicBezTo>
                    <a:pt x="2" y="1"/>
                    <a:pt x="2" y="2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7" name="Freeform 63">
              <a:extLst>
                <a:ext uri="{FF2B5EF4-FFF2-40B4-BE49-F238E27FC236}">
                  <a16:creationId xmlns:a16="http://schemas.microsoft.com/office/drawing/2014/main" id="{D3696DC9-66FB-86CA-F717-9BDB019864D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77044" y="4472639"/>
              <a:ext cx="602806" cy="591567"/>
            </a:xfrm>
            <a:custGeom>
              <a:avLst/>
              <a:gdLst>
                <a:gd name="T0" fmla="*/ 2147483646 w 56"/>
                <a:gd name="T1" fmla="*/ 2147483646 h 61"/>
                <a:gd name="T2" fmla="*/ 2147483646 w 56"/>
                <a:gd name="T3" fmla="*/ 2147483646 h 61"/>
                <a:gd name="T4" fmla="*/ 2147483646 w 56"/>
                <a:gd name="T5" fmla="*/ 2147483646 h 61"/>
                <a:gd name="T6" fmla="*/ 2147483646 w 56"/>
                <a:gd name="T7" fmla="*/ 2147483646 h 61"/>
                <a:gd name="T8" fmla="*/ 2147483646 w 56"/>
                <a:gd name="T9" fmla="*/ 2147483646 h 61"/>
                <a:gd name="T10" fmla="*/ 2147483646 w 56"/>
                <a:gd name="T11" fmla="*/ 2147483646 h 61"/>
                <a:gd name="T12" fmla="*/ 2147483646 w 56"/>
                <a:gd name="T13" fmla="*/ 2147483646 h 61"/>
                <a:gd name="T14" fmla="*/ 2147483646 w 56"/>
                <a:gd name="T15" fmla="*/ 2147483646 h 61"/>
                <a:gd name="T16" fmla="*/ 2147483646 w 56"/>
                <a:gd name="T17" fmla="*/ 2147483646 h 61"/>
                <a:gd name="T18" fmla="*/ 2147483646 w 56"/>
                <a:gd name="T19" fmla="*/ 2147483646 h 61"/>
                <a:gd name="T20" fmla="*/ 2147483646 w 56"/>
                <a:gd name="T21" fmla="*/ 2147483646 h 61"/>
                <a:gd name="T22" fmla="*/ 2147483646 w 56"/>
                <a:gd name="T23" fmla="*/ 2147483646 h 61"/>
                <a:gd name="T24" fmla="*/ 2147483646 w 56"/>
                <a:gd name="T25" fmla="*/ 2147483646 h 61"/>
                <a:gd name="T26" fmla="*/ 2147483646 w 56"/>
                <a:gd name="T27" fmla="*/ 2147483646 h 61"/>
                <a:gd name="T28" fmla="*/ 2147483646 w 56"/>
                <a:gd name="T29" fmla="*/ 2147483646 h 61"/>
                <a:gd name="T30" fmla="*/ 2147483646 w 56"/>
                <a:gd name="T31" fmla="*/ 0 h 61"/>
                <a:gd name="T32" fmla="*/ 2147483646 w 56"/>
                <a:gd name="T33" fmla="*/ 0 h 61"/>
                <a:gd name="T34" fmla="*/ 2147483646 w 56"/>
                <a:gd name="T35" fmla="*/ 2147483646 h 6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6"/>
                <a:gd name="T55" fmla="*/ 0 h 61"/>
                <a:gd name="T56" fmla="*/ 56 w 56"/>
                <a:gd name="T57" fmla="*/ 61 h 6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6" h="61">
                  <a:moveTo>
                    <a:pt x="54" y="2"/>
                  </a:moveTo>
                  <a:cubicBezTo>
                    <a:pt x="55" y="17"/>
                    <a:pt x="56" y="36"/>
                    <a:pt x="55" y="49"/>
                  </a:cubicBezTo>
                  <a:cubicBezTo>
                    <a:pt x="55" y="50"/>
                    <a:pt x="53" y="51"/>
                    <a:pt x="54" y="52"/>
                  </a:cubicBezTo>
                  <a:cubicBezTo>
                    <a:pt x="51" y="54"/>
                    <a:pt x="47" y="56"/>
                    <a:pt x="44" y="56"/>
                  </a:cubicBezTo>
                  <a:cubicBezTo>
                    <a:pt x="31" y="61"/>
                    <a:pt x="19" y="60"/>
                    <a:pt x="5" y="57"/>
                  </a:cubicBezTo>
                  <a:cubicBezTo>
                    <a:pt x="4" y="56"/>
                    <a:pt x="2" y="55"/>
                    <a:pt x="1" y="53"/>
                  </a:cubicBezTo>
                  <a:cubicBezTo>
                    <a:pt x="0" y="39"/>
                    <a:pt x="1" y="27"/>
                    <a:pt x="1" y="12"/>
                  </a:cubicBezTo>
                  <a:cubicBezTo>
                    <a:pt x="1" y="10"/>
                    <a:pt x="2" y="6"/>
                    <a:pt x="2" y="4"/>
                  </a:cubicBezTo>
                  <a:cubicBezTo>
                    <a:pt x="5" y="4"/>
                    <a:pt x="8" y="2"/>
                    <a:pt x="11" y="1"/>
                  </a:cubicBezTo>
                  <a:cubicBezTo>
                    <a:pt x="11" y="2"/>
                    <a:pt x="12" y="3"/>
                    <a:pt x="13" y="4"/>
                  </a:cubicBezTo>
                  <a:cubicBezTo>
                    <a:pt x="12" y="5"/>
                    <a:pt x="12" y="5"/>
                    <a:pt x="12" y="6"/>
                  </a:cubicBezTo>
                  <a:cubicBezTo>
                    <a:pt x="14" y="8"/>
                    <a:pt x="17" y="3"/>
                    <a:pt x="17" y="7"/>
                  </a:cubicBezTo>
                  <a:cubicBezTo>
                    <a:pt x="18" y="8"/>
                    <a:pt x="18" y="10"/>
                    <a:pt x="20" y="11"/>
                  </a:cubicBezTo>
                  <a:cubicBezTo>
                    <a:pt x="22" y="11"/>
                    <a:pt x="23" y="8"/>
                    <a:pt x="25" y="8"/>
                  </a:cubicBezTo>
                  <a:cubicBezTo>
                    <a:pt x="30" y="5"/>
                    <a:pt x="36" y="5"/>
                    <a:pt x="41" y="2"/>
                  </a:cubicBezTo>
                  <a:cubicBezTo>
                    <a:pt x="45" y="1"/>
                    <a:pt x="49" y="0"/>
                    <a:pt x="53" y="0"/>
                  </a:cubicBezTo>
                  <a:lnTo>
                    <a:pt x="54" y="2"/>
                  </a:ln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8" name="Freeform 64">
              <a:extLst>
                <a:ext uri="{FF2B5EF4-FFF2-40B4-BE49-F238E27FC236}">
                  <a16:creationId xmlns:a16="http://schemas.microsoft.com/office/drawing/2014/main" id="{89809025-6D6D-A87A-632E-D07E7A8FB22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94244" y="4560200"/>
              <a:ext cx="64204" cy="68340"/>
            </a:xfrm>
            <a:custGeom>
              <a:avLst/>
              <a:gdLst>
                <a:gd name="T0" fmla="*/ 2147483646 w 6"/>
                <a:gd name="T1" fmla="*/ 2147483646 h 7"/>
                <a:gd name="T2" fmla="*/ 2147483646 w 6"/>
                <a:gd name="T3" fmla="*/ 2147483646 h 7"/>
                <a:gd name="T4" fmla="*/ 2147483646 w 6"/>
                <a:gd name="T5" fmla="*/ 2147483646 h 7"/>
                <a:gd name="T6" fmla="*/ 2147483646 w 6"/>
                <a:gd name="T7" fmla="*/ 2147483646 h 7"/>
                <a:gd name="T8" fmla="*/ 2147483646 w 6"/>
                <a:gd name="T9" fmla="*/ 2147483646 h 7"/>
                <a:gd name="T10" fmla="*/ 2147483646 w 6"/>
                <a:gd name="T11" fmla="*/ 2147483646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5" y="2"/>
                  </a:moveTo>
                  <a:cubicBezTo>
                    <a:pt x="6" y="3"/>
                    <a:pt x="5" y="4"/>
                    <a:pt x="5" y="6"/>
                  </a:cubicBezTo>
                  <a:cubicBezTo>
                    <a:pt x="4" y="6"/>
                    <a:pt x="3" y="7"/>
                    <a:pt x="2" y="6"/>
                  </a:cubicBezTo>
                  <a:cubicBezTo>
                    <a:pt x="0" y="5"/>
                    <a:pt x="0" y="3"/>
                    <a:pt x="1" y="1"/>
                  </a:cubicBezTo>
                  <a:cubicBezTo>
                    <a:pt x="2" y="1"/>
                    <a:pt x="4" y="0"/>
                    <a:pt x="5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9" name="Freeform 65">
              <a:extLst>
                <a:ext uri="{FF2B5EF4-FFF2-40B4-BE49-F238E27FC236}">
                  <a16:creationId xmlns:a16="http://schemas.microsoft.com/office/drawing/2014/main" id="{C22CE2F0-E588-EEE5-6F4B-E2242F4C71F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63545" y="4609319"/>
              <a:ext cx="74905" cy="85425"/>
            </a:xfrm>
            <a:custGeom>
              <a:avLst/>
              <a:gdLst>
                <a:gd name="T0" fmla="*/ 2147483646 w 7"/>
                <a:gd name="T1" fmla="*/ 2147483646 h 9"/>
                <a:gd name="T2" fmla="*/ 2147483646 w 7"/>
                <a:gd name="T3" fmla="*/ 2147483646 h 9"/>
                <a:gd name="T4" fmla="*/ 0 w 7"/>
                <a:gd name="T5" fmla="*/ 2147483646 h 9"/>
                <a:gd name="T6" fmla="*/ 2147483646 w 7"/>
                <a:gd name="T7" fmla="*/ 2147483646 h 9"/>
                <a:gd name="T8" fmla="*/ 2147483646 w 7"/>
                <a:gd name="T9" fmla="*/ 2147483646 h 9"/>
                <a:gd name="T10" fmla="*/ 2147483646 w 7"/>
                <a:gd name="T11" fmla="*/ 2147483646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9"/>
                <a:gd name="T20" fmla="*/ 7 w 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9">
                  <a:moveTo>
                    <a:pt x="6" y="3"/>
                  </a:moveTo>
                  <a:cubicBezTo>
                    <a:pt x="6" y="5"/>
                    <a:pt x="6" y="9"/>
                    <a:pt x="3" y="7"/>
                  </a:cubicBezTo>
                  <a:cubicBezTo>
                    <a:pt x="1" y="7"/>
                    <a:pt x="2" y="5"/>
                    <a:pt x="0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3" y="1"/>
                    <a:pt x="7" y="0"/>
                    <a:pt x="6" y="3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0" name="Freeform 66">
              <a:extLst>
                <a:ext uri="{FF2B5EF4-FFF2-40B4-BE49-F238E27FC236}">
                  <a16:creationId xmlns:a16="http://schemas.microsoft.com/office/drawing/2014/main" id="{ACE05657-2659-0174-3A64-E9CE2348733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19847" y="4705422"/>
              <a:ext cx="280002" cy="106781"/>
            </a:xfrm>
            <a:custGeom>
              <a:avLst/>
              <a:gdLst>
                <a:gd name="T0" fmla="*/ 2147483646 w 26"/>
                <a:gd name="T1" fmla="*/ 2147483646 h 11"/>
                <a:gd name="T2" fmla="*/ 2147483646 w 26"/>
                <a:gd name="T3" fmla="*/ 2147483646 h 11"/>
                <a:gd name="T4" fmla="*/ 2147483646 w 26"/>
                <a:gd name="T5" fmla="*/ 2147483646 h 11"/>
                <a:gd name="T6" fmla="*/ 2147483646 w 26"/>
                <a:gd name="T7" fmla="*/ 2147483646 h 11"/>
                <a:gd name="T8" fmla="*/ 2147483646 w 26"/>
                <a:gd name="T9" fmla="*/ 0 h 11"/>
                <a:gd name="T10" fmla="*/ 2147483646 w 26"/>
                <a:gd name="T11" fmla="*/ 2147483646 h 11"/>
                <a:gd name="T12" fmla="*/ 2147483646 w 26"/>
                <a:gd name="T13" fmla="*/ 2147483646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11"/>
                <a:gd name="T23" fmla="*/ 26 w 26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11">
                  <a:moveTo>
                    <a:pt x="26" y="7"/>
                  </a:moveTo>
                  <a:cubicBezTo>
                    <a:pt x="21" y="10"/>
                    <a:pt x="15" y="10"/>
                    <a:pt x="10" y="11"/>
                  </a:cubicBezTo>
                  <a:cubicBezTo>
                    <a:pt x="7" y="11"/>
                    <a:pt x="5" y="10"/>
                    <a:pt x="2" y="9"/>
                  </a:cubicBezTo>
                  <a:cubicBezTo>
                    <a:pt x="2" y="7"/>
                    <a:pt x="0" y="4"/>
                    <a:pt x="2" y="2"/>
                  </a:cubicBezTo>
                  <a:cubicBezTo>
                    <a:pt x="9" y="2"/>
                    <a:pt x="17" y="1"/>
                    <a:pt x="22" y="0"/>
                  </a:cubicBezTo>
                  <a:cubicBezTo>
                    <a:pt x="25" y="0"/>
                    <a:pt x="24" y="5"/>
                    <a:pt x="26" y="7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1" name="Freeform 67">
              <a:extLst>
                <a:ext uri="{FF2B5EF4-FFF2-40B4-BE49-F238E27FC236}">
                  <a16:creationId xmlns:a16="http://schemas.microsoft.com/office/drawing/2014/main" id="{EA82D390-A818-ADB8-8C65-4B75752E386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41248" y="4713965"/>
              <a:ext cx="237199" cy="106781"/>
            </a:xfrm>
            <a:custGeom>
              <a:avLst/>
              <a:gdLst>
                <a:gd name="T0" fmla="*/ 2147483646 w 22"/>
                <a:gd name="T1" fmla="*/ 2147483646 h 11"/>
                <a:gd name="T2" fmla="*/ 2147483646 w 22"/>
                <a:gd name="T3" fmla="*/ 2147483646 h 11"/>
                <a:gd name="T4" fmla="*/ 2147483646 w 22"/>
                <a:gd name="T5" fmla="*/ 2147483646 h 11"/>
                <a:gd name="T6" fmla="*/ 2147483646 w 22"/>
                <a:gd name="T7" fmla="*/ 2147483646 h 11"/>
                <a:gd name="T8" fmla="*/ 2147483646 w 22"/>
                <a:gd name="T9" fmla="*/ 2147483646 h 11"/>
                <a:gd name="T10" fmla="*/ 2147483646 w 22"/>
                <a:gd name="T11" fmla="*/ 2147483646 h 11"/>
                <a:gd name="T12" fmla="*/ 2147483646 w 22"/>
                <a:gd name="T13" fmla="*/ 2147483646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11"/>
                <a:gd name="T23" fmla="*/ 22 w 22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11">
                  <a:moveTo>
                    <a:pt x="21" y="4"/>
                  </a:moveTo>
                  <a:cubicBezTo>
                    <a:pt x="22" y="5"/>
                    <a:pt x="21" y="7"/>
                    <a:pt x="19" y="7"/>
                  </a:cubicBezTo>
                  <a:cubicBezTo>
                    <a:pt x="13" y="6"/>
                    <a:pt x="8" y="11"/>
                    <a:pt x="2" y="7"/>
                  </a:cubicBezTo>
                  <a:cubicBezTo>
                    <a:pt x="2" y="6"/>
                    <a:pt x="0" y="4"/>
                    <a:pt x="1" y="3"/>
                  </a:cubicBezTo>
                  <a:cubicBezTo>
                    <a:pt x="8" y="3"/>
                    <a:pt x="11" y="1"/>
                    <a:pt x="18" y="2"/>
                  </a:cubicBezTo>
                  <a:cubicBezTo>
                    <a:pt x="20" y="0"/>
                    <a:pt x="21" y="2"/>
                    <a:pt x="21" y="4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2" name="Freeform 68">
              <a:extLst>
                <a:ext uri="{FF2B5EF4-FFF2-40B4-BE49-F238E27FC236}">
                  <a16:creationId xmlns:a16="http://schemas.microsoft.com/office/drawing/2014/main" id="{1600898C-DF80-DFB4-5FFB-DF1B31F7E97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04945" y="4859187"/>
              <a:ext cx="53503" cy="40577"/>
            </a:xfrm>
            <a:custGeom>
              <a:avLst/>
              <a:gdLst>
                <a:gd name="T0" fmla="*/ 2147483646 w 5"/>
                <a:gd name="T1" fmla="*/ 2147483646 h 4"/>
                <a:gd name="T2" fmla="*/ 2147483646 w 5"/>
                <a:gd name="T3" fmla="*/ 2147483646 h 4"/>
                <a:gd name="T4" fmla="*/ 0 w 5"/>
                <a:gd name="T5" fmla="*/ 2147483646 h 4"/>
                <a:gd name="T6" fmla="*/ 2147483646 w 5"/>
                <a:gd name="T7" fmla="*/ 0 h 4"/>
                <a:gd name="T8" fmla="*/ 2147483646 w 5"/>
                <a:gd name="T9" fmla="*/ 2147483646 h 4"/>
                <a:gd name="T10" fmla="*/ 2147483646 w 5"/>
                <a:gd name="T11" fmla="*/ 2147483646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5" y="2"/>
                  </a:moveTo>
                  <a:cubicBezTo>
                    <a:pt x="5" y="3"/>
                    <a:pt x="4" y="4"/>
                    <a:pt x="4" y="4"/>
                  </a:cubicBezTo>
                  <a:cubicBezTo>
                    <a:pt x="2" y="4"/>
                    <a:pt x="1" y="4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4" y="0"/>
                    <a:pt x="5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3" name="Freeform 69">
              <a:extLst>
                <a:ext uri="{FF2B5EF4-FFF2-40B4-BE49-F238E27FC236}">
                  <a16:creationId xmlns:a16="http://schemas.microsoft.com/office/drawing/2014/main" id="{62A836A8-0A2F-46A5-1D7F-1CF1800A88B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05453" y="5006545"/>
              <a:ext cx="700896" cy="1131879"/>
            </a:xfrm>
            <a:custGeom>
              <a:avLst/>
              <a:gdLst>
                <a:gd name="T0" fmla="*/ 2147483646 w 65"/>
                <a:gd name="T1" fmla="*/ 2147483646 h 117"/>
                <a:gd name="T2" fmla="*/ 2147483646 w 65"/>
                <a:gd name="T3" fmla="*/ 2147483646 h 117"/>
                <a:gd name="T4" fmla="*/ 2147483646 w 65"/>
                <a:gd name="T5" fmla="*/ 0 h 117"/>
                <a:gd name="T6" fmla="*/ 2147483646 w 65"/>
                <a:gd name="T7" fmla="*/ 2147483646 h 117"/>
                <a:gd name="T8" fmla="*/ 2147483646 w 65"/>
                <a:gd name="T9" fmla="*/ 2147483646 h 117"/>
                <a:gd name="T10" fmla="*/ 2147483646 w 65"/>
                <a:gd name="T11" fmla="*/ 2147483646 h 117"/>
                <a:gd name="T12" fmla="*/ 2147483646 w 65"/>
                <a:gd name="T13" fmla="*/ 2147483646 h 117"/>
                <a:gd name="T14" fmla="*/ 2147483646 w 65"/>
                <a:gd name="T15" fmla="*/ 2147483646 h 117"/>
                <a:gd name="T16" fmla="*/ 2147483646 w 65"/>
                <a:gd name="T17" fmla="*/ 2147483646 h 117"/>
                <a:gd name="T18" fmla="*/ 2147483646 w 65"/>
                <a:gd name="T19" fmla="*/ 2147483646 h 117"/>
                <a:gd name="T20" fmla="*/ 2147483646 w 65"/>
                <a:gd name="T21" fmla="*/ 2147483646 h 117"/>
                <a:gd name="T22" fmla="*/ 2147483646 w 65"/>
                <a:gd name="T23" fmla="*/ 2147483646 h 117"/>
                <a:gd name="T24" fmla="*/ 2147483646 w 65"/>
                <a:gd name="T25" fmla="*/ 2147483646 h 117"/>
                <a:gd name="T26" fmla="*/ 2147483646 w 65"/>
                <a:gd name="T27" fmla="*/ 2147483646 h 117"/>
                <a:gd name="T28" fmla="*/ 2147483646 w 65"/>
                <a:gd name="T29" fmla="*/ 2147483646 h 117"/>
                <a:gd name="T30" fmla="*/ 2147483646 w 65"/>
                <a:gd name="T31" fmla="*/ 2147483646 h 117"/>
                <a:gd name="T32" fmla="*/ 2147483646 w 65"/>
                <a:gd name="T33" fmla="*/ 2147483646 h 117"/>
                <a:gd name="T34" fmla="*/ 2147483646 w 65"/>
                <a:gd name="T35" fmla="*/ 2147483646 h 117"/>
                <a:gd name="T36" fmla="*/ 2147483646 w 65"/>
                <a:gd name="T37" fmla="*/ 2147483646 h 117"/>
                <a:gd name="T38" fmla="*/ 2147483646 w 65"/>
                <a:gd name="T39" fmla="*/ 2147483646 h 117"/>
                <a:gd name="T40" fmla="*/ 2147483646 w 65"/>
                <a:gd name="T41" fmla="*/ 2147483646 h 117"/>
                <a:gd name="T42" fmla="*/ 2147483646 w 65"/>
                <a:gd name="T43" fmla="*/ 2147483646 h 117"/>
                <a:gd name="T44" fmla="*/ 2147483646 w 65"/>
                <a:gd name="T45" fmla="*/ 2147483646 h 117"/>
                <a:gd name="T46" fmla="*/ 2147483646 w 65"/>
                <a:gd name="T47" fmla="*/ 2147483646 h 117"/>
                <a:gd name="T48" fmla="*/ 2147483646 w 65"/>
                <a:gd name="T49" fmla="*/ 2147483646 h 117"/>
                <a:gd name="T50" fmla="*/ 2147483646 w 65"/>
                <a:gd name="T51" fmla="*/ 2147483646 h 117"/>
                <a:gd name="T52" fmla="*/ 2147483646 w 65"/>
                <a:gd name="T53" fmla="*/ 2147483646 h 117"/>
                <a:gd name="T54" fmla="*/ 2147483646 w 65"/>
                <a:gd name="T55" fmla="*/ 2147483646 h 117"/>
                <a:gd name="T56" fmla="*/ 2147483646 w 65"/>
                <a:gd name="T57" fmla="*/ 2147483646 h 117"/>
                <a:gd name="T58" fmla="*/ 2147483646 w 65"/>
                <a:gd name="T59" fmla="*/ 2147483646 h 117"/>
                <a:gd name="T60" fmla="*/ 2147483646 w 65"/>
                <a:gd name="T61" fmla="*/ 2147483646 h 117"/>
                <a:gd name="T62" fmla="*/ 2147483646 w 65"/>
                <a:gd name="T63" fmla="*/ 2147483646 h 117"/>
                <a:gd name="T64" fmla="*/ 2147483646 w 65"/>
                <a:gd name="T65" fmla="*/ 2147483646 h 117"/>
                <a:gd name="T66" fmla="*/ 2147483646 w 65"/>
                <a:gd name="T67" fmla="*/ 2147483646 h 117"/>
                <a:gd name="T68" fmla="*/ 2147483646 w 65"/>
                <a:gd name="T69" fmla="*/ 2147483646 h 117"/>
                <a:gd name="T70" fmla="*/ 2147483646 w 65"/>
                <a:gd name="T71" fmla="*/ 2147483646 h 117"/>
                <a:gd name="T72" fmla="*/ 2147483646 w 65"/>
                <a:gd name="T73" fmla="*/ 2147483646 h 117"/>
                <a:gd name="T74" fmla="*/ 2147483646 w 65"/>
                <a:gd name="T75" fmla="*/ 2147483646 h 117"/>
                <a:gd name="T76" fmla="*/ 2147483646 w 65"/>
                <a:gd name="T77" fmla="*/ 2147483646 h 117"/>
                <a:gd name="T78" fmla="*/ 2147483646 w 65"/>
                <a:gd name="T79" fmla="*/ 2147483646 h 117"/>
                <a:gd name="T80" fmla="*/ 2147483646 w 65"/>
                <a:gd name="T81" fmla="*/ 2147483646 h 117"/>
                <a:gd name="T82" fmla="*/ 2147483646 w 65"/>
                <a:gd name="T83" fmla="*/ 2147483646 h 117"/>
                <a:gd name="T84" fmla="*/ 2147483646 w 65"/>
                <a:gd name="T85" fmla="*/ 2147483646 h 117"/>
                <a:gd name="T86" fmla="*/ 2147483646 w 65"/>
                <a:gd name="T87" fmla="*/ 2147483646 h 117"/>
                <a:gd name="T88" fmla="*/ 2147483646 w 65"/>
                <a:gd name="T89" fmla="*/ 2147483646 h 117"/>
                <a:gd name="T90" fmla="*/ 2147483646 w 65"/>
                <a:gd name="T91" fmla="*/ 2147483646 h 117"/>
                <a:gd name="T92" fmla="*/ 2147483646 w 65"/>
                <a:gd name="T93" fmla="*/ 2147483646 h 117"/>
                <a:gd name="T94" fmla="*/ 2147483646 w 65"/>
                <a:gd name="T95" fmla="*/ 2147483646 h 117"/>
                <a:gd name="T96" fmla="*/ 2147483646 w 65"/>
                <a:gd name="T97" fmla="*/ 2147483646 h 117"/>
                <a:gd name="T98" fmla="*/ 0 w 65"/>
                <a:gd name="T99" fmla="*/ 0 h 117"/>
                <a:gd name="T100" fmla="*/ 2147483646 w 65"/>
                <a:gd name="T101" fmla="*/ 2147483646 h 117"/>
                <a:gd name="T102" fmla="*/ 2147483646 w 65"/>
                <a:gd name="T103" fmla="*/ 2147483646 h 1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5"/>
                <a:gd name="T157" fmla="*/ 0 h 117"/>
                <a:gd name="T158" fmla="*/ 65 w 65"/>
                <a:gd name="T159" fmla="*/ 117 h 1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5" h="117">
                  <a:moveTo>
                    <a:pt x="17" y="1"/>
                  </a:moveTo>
                  <a:cubicBezTo>
                    <a:pt x="18" y="1"/>
                    <a:pt x="19" y="1"/>
                    <a:pt x="20" y="1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3"/>
                    <a:pt x="25" y="2"/>
                    <a:pt x="26" y="4"/>
                  </a:cubicBezTo>
                  <a:cubicBezTo>
                    <a:pt x="39" y="7"/>
                    <a:pt x="51" y="9"/>
                    <a:pt x="64" y="4"/>
                  </a:cubicBezTo>
                  <a:cubicBezTo>
                    <a:pt x="65" y="15"/>
                    <a:pt x="64" y="23"/>
                    <a:pt x="62" y="33"/>
                  </a:cubicBezTo>
                  <a:cubicBezTo>
                    <a:pt x="63" y="45"/>
                    <a:pt x="59" y="56"/>
                    <a:pt x="58" y="69"/>
                  </a:cubicBezTo>
                  <a:cubicBezTo>
                    <a:pt x="56" y="75"/>
                    <a:pt x="57" y="82"/>
                    <a:pt x="55" y="88"/>
                  </a:cubicBezTo>
                  <a:lnTo>
                    <a:pt x="54" y="105"/>
                  </a:lnTo>
                  <a:cubicBezTo>
                    <a:pt x="53" y="103"/>
                    <a:pt x="54" y="101"/>
                    <a:pt x="53" y="99"/>
                  </a:cubicBezTo>
                  <a:cubicBezTo>
                    <a:pt x="53" y="99"/>
                    <a:pt x="53" y="98"/>
                    <a:pt x="52" y="98"/>
                  </a:cubicBezTo>
                  <a:cubicBezTo>
                    <a:pt x="51" y="100"/>
                    <a:pt x="52" y="101"/>
                    <a:pt x="52" y="103"/>
                  </a:cubicBezTo>
                  <a:cubicBezTo>
                    <a:pt x="53" y="105"/>
                    <a:pt x="54" y="108"/>
                    <a:pt x="54" y="110"/>
                  </a:cubicBezTo>
                  <a:cubicBezTo>
                    <a:pt x="47" y="110"/>
                    <a:pt x="39" y="112"/>
                    <a:pt x="33" y="117"/>
                  </a:cubicBezTo>
                  <a:cubicBezTo>
                    <a:pt x="33" y="100"/>
                    <a:pt x="34" y="86"/>
                    <a:pt x="31" y="69"/>
                  </a:cubicBezTo>
                  <a:cubicBezTo>
                    <a:pt x="29" y="65"/>
                    <a:pt x="31" y="60"/>
                    <a:pt x="29" y="57"/>
                  </a:cubicBezTo>
                  <a:cubicBezTo>
                    <a:pt x="27" y="44"/>
                    <a:pt x="25" y="31"/>
                    <a:pt x="23" y="17"/>
                  </a:cubicBezTo>
                  <a:cubicBezTo>
                    <a:pt x="21" y="16"/>
                    <a:pt x="24" y="13"/>
                    <a:pt x="21" y="12"/>
                  </a:cubicBezTo>
                  <a:cubicBezTo>
                    <a:pt x="22" y="10"/>
                    <a:pt x="22" y="8"/>
                    <a:pt x="20" y="6"/>
                  </a:cubicBezTo>
                  <a:cubicBezTo>
                    <a:pt x="19" y="6"/>
                    <a:pt x="19" y="7"/>
                    <a:pt x="19" y="8"/>
                  </a:cubicBezTo>
                  <a:cubicBezTo>
                    <a:pt x="20" y="14"/>
                    <a:pt x="21" y="18"/>
                    <a:pt x="22" y="24"/>
                  </a:cubicBezTo>
                  <a:cubicBezTo>
                    <a:pt x="24" y="37"/>
                    <a:pt x="25" y="51"/>
                    <a:pt x="28" y="64"/>
                  </a:cubicBezTo>
                  <a:cubicBezTo>
                    <a:pt x="29" y="71"/>
                    <a:pt x="30" y="77"/>
                    <a:pt x="30" y="85"/>
                  </a:cubicBezTo>
                  <a:lnTo>
                    <a:pt x="30" y="86"/>
                  </a:lnTo>
                  <a:cubicBezTo>
                    <a:pt x="26" y="75"/>
                    <a:pt x="24" y="65"/>
                    <a:pt x="21" y="55"/>
                  </a:cubicBezTo>
                  <a:lnTo>
                    <a:pt x="20" y="56"/>
                  </a:lnTo>
                  <a:cubicBezTo>
                    <a:pt x="23" y="68"/>
                    <a:pt x="26" y="80"/>
                    <a:pt x="30" y="91"/>
                  </a:cubicBezTo>
                  <a:cubicBezTo>
                    <a:pt x="30" y="94"/>
                    <a:pt x="31" y="99"/>
                    <a:pt x="31" y="103"/>
                  </a:cubicBezTo>
                  <a:lnTo>
                    <a:pt x="30" y="103"/>
                  </a:lnTo>
                  <a:cubicBezTo>
                    <a:pt x="27" y="95"/>
                    <a:pt x="25" y="87"/>
                    <a:pt x="22" y="79"/>
                  </a:cubicBezTo>
                  <a:lnTo>
                    <a:pt x="21" y="78"/>
                  </a:lnTo>
                  <a:cubicBezTo>
                    <a:pt x="21" y="84"/>
                    <a:pt x="23" y="89"/>
                    <a:pt x="26" y="95"/>
                  </a:cubicBezTo>
                  <a:cubicBezTo>
                    <a:pt x="26" y="98"/>
                    <a:pt x="29" y="101"/>
                    <a:pt x="29" y="105"/>
                  </a:cubicBezTo>
                  <a:cubicBezTo>
                    <a:pt x="32" y="105"/>
                    <a:pt x="30" y="108"/>
                    <a:pt x="31" y="109"/>
                  </a:cubicBezTo>
                  <a:cubicBezTo>
                    <a:pt x="30" y="110"/>
                    <a:pt x="29" y="108"/>
                    <a:pt x="28" y="108"/>
                  </a:cubicBezTo>
                  <a:cubicBezTo>
                    <a:pt x="22" y="106"/>
                    <a:pt x="17" y="105"/>
                    <a:pt x="11" y="106"/>
                  </a:cubicBezTo>
                  <a:cubicBezTo>
                    <a:pt x="17" y="94"/>
                    <a:pt x="14" y="78"/>
                    <a:pt x="14" y="66"/>
                  </a:cubicBezTo>
                  <a:cubicBezTo>
                    <a:pt x="13" y="59"/>
                    <a:pt x="11" y="51"/>
                    <a:pt x="10" y="43"/>
                  </a:cubicBezTo>
                  <a:cubicBezTo>
                    <a:pt x="7" y="36"/>
                    <a:pt x="8" y="27"/>
                    <a:pt x="5" y="20"/>
                  </a:cubicBezTo>
                  <a:cubicBezTo>
                    <a:pt x="3" y="13"/>
                    <a:pt x="1" y="6"/>
                    <a:pt x="0" y="0"/>
                  </a:cubicBezTo>
                  <a:cubicBezTo>
                    <a:pt x="6" y="0"/>
                    <a:pt x="11" y="5"/>
                    <a:pt x="17" y="1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4" name="Freeform 70">
              <a:extLst>
                <a:ext uri="{FF2B5EF4-FFF2-40B4-BE49-F238E27FC236}">
                  <a16:creationId xmlns:a16="http://schemas.microsoft.com/office/drawing/2014/main" id="{76BA4115-D0B5-4660-DEB0-B2A7B16F923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46345" y="5354651"/>
              <a:ext cx="32102" cy="580889"/>
            </a:xfrm>
            <a:custGeom>
              <a:avLst/>
              <a:gdLst>
                <a:gd name="T0" fmla="*/ 2147483646 w 3"/>
                <a:gd name="T1" fmla="*/ 2147483646 h 60"/>
                <a:gd name="T2" fmla="*/ 2147483646 w 3"/>
                <a:gd name="T3" fmla="*/ 2147483646 h 60"/>
                <a:gd name="T4" fmla="*/ 2147483646 w 3"/>
                <a:gd name="T5" fmla="*/ 2147483646 h 60"/>
                <a:gd name="T6" fmla="*/ 2147483646 w 3"/>
                <a:gd name="T7" fmla="*/ 2147483646 h 60"/>
                <a:gd name="T8" fmla="*/ 2147483646 w 3"/>
                <a:gd name="T9" fmla="*/ 2147483646 h 60"/>
                <a:gd name="T10" fmla="*/ 2147483646 w 3"/>
                <a:gd name="T11" fmla="*/ 0 h 60"/>
                <a:gd name="T12" fmla="*/ 2147483646 w 3"/>
                <a:gd name="T13" fmla="*/ 0 h 60"/>
                <a:gd name="T14" fmla="*/ 2147483646 w 3"/>
                <a:gd name="T15" fmla="*/ 2147483646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"/>
                <a:gd name="T25" fmla="*/ 0 h 60"/>
                <a:gd name="T26" fmla="*/ 3 w 3"/>
                <a:gd name="T27" fmla="*/ 60 h 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" h="60">
                  <a:moveTo>
                    <a:pt x="2" y="1"/>
                  </a:moveTo>
                  <a:cubicBezTo>
                    <a:pt x="2" y="14"/>
                    <a:pt x="2" y="24"/>
                    <a:pt x="1" y="38"/>
                  </a:cubicBezTo>
                  <a:cubicBezTo>
                    <a:pt x="1" y="41"/>
                    <a:pt x="2" y="44"/>
                    <a:pt x="2" y="48"/>
                  </a:cubicBezTo>
                  <a:cubicBezTo>
                    <a:pt x="2" y="52"/>
                    <a:pt x="3" y="56"/>
                    <a:pt x="2" y="60"/>
                  </a:cubicBezTo>
                  <a:cubicBezTo>
                    <a:pt x="2" y="56"/>
                    <a:pt x="1" y="51"/>
                    <a:pt x="1" y="47"/>
                  </a:cubicBezTo>
                  <a:cubicBezTo>
                    <a:pt x="0" y="32"/>
                    <a:pt x="1" y="15"/>
                    <a:pt x="1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5" name="Freeform 71">
              <a:extLst>
                <a:ext uri="{FF2B5EF4-FFF2-40B4-BE49-F238E27FC236}">
                  <a16:creationId xmlns:a16="http://schemas.microsoft.com/office/drawing/2014/main" id="{FBD14479-16E7-5A67-1FD9-5E2B32CB7A6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10549" y="5760419"/>
              <a:ext cx="85606" cy="331021"/>
            </a:xfrm>
            <a:custGeom>
              <a:avLst/>
              <a:gdLst>
                <a:gd name="T0" fmla="*/ 2147483646 w 8"/>
                <a:gd name="T1" fmla="*/ 2147483646 h 34"/>
                <a:gd name="T2" fmla="*/ 0 w 8"/>
                <a:gd name="T3" fmla="*/ 2147483646 h 34"/>
                <a:gd name="T4" fmla="*/ 0 w 8"/>
                <a:gd name="T5" fmla="*/ 2147483646 h 34"/>
                <a:gd name="T6" fmla="*/ 2147483646 w 8"/>
                <a:gd name="T7" fmla="*/ 2147483646 h 34"/>
                <a:gd name="T8" fmla="*/ 2147483646 w 8"/>
                <a:gd name="T9" fmla="*/ 0 h 34"/>
                <a:gd name="T10" fmla="*/ 2147483646 w 8"/>
                <a:gd name="T11" fmla="*/ 2147483646 h 34"/>
                <a:gd name="T12" fmla="*/ 2147483646 w 8"/>
                <a:gd name="T13" fmla="*/ 2147483646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34"/>
                <a:gd name="T23" fmla="*/ 8 w 8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34">
                  <a:moveTo>
                    <a:pt x="1" y="33"/>
                  </a:moveTo>
                  <a:lnTo>
                    <a:pt x="0" y="34"/>
                  </a:lnTo>
                  <a:cubicBezTo>
                    <a:pt x="0" y="32"/>
                    <a:pt x="1" y="30"/>
                    <a:pt x="2" y="28"/>
                  </a:cubicBezTo>
                  <a:cubicBezTo>
                    <a:pt x="5" y="19"/>
                    <a:pt x="7" y="9"/>
                    <a:pt x="7" y="0"/>
                  </a:cubicBezTo>
                  <a:cubicBezTo>
                    <a:pt x="8" y="11"/>
                    <a:pt x="5" y="23"/>
                    <a:pt x="1" y="33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6" name="Freeform 72">
              <a:extLst>
                <a:ext uri="{FF2B5EF4-FFF2-40B4-BE49-F238E27FC236}">
                  <a16:creationId xmlns:a16="http://schemas.microsoft.com/office/drawing/2014/main" id="{917BEF8D-E86F-9713-07EA-FF8635DB7D6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71060" y="6033778"/>
              <a:ext cx="529684" cy="192206"/>
            </a:xfrm>
            <a:custGeom>
              <a:avLst/>
              <a:gdLst>
                <a:gd name="T0" fmla="*/ 2147483646 w 49"/>
                <a:gd name="T1" fmla="*/ 2147483646 h 20"/>
                <a:gd name="T2" fmla="*/ 2147483646 w 49"/>
                <a:gd name="T3" fmla="*/ 2147483646 h 20"/>
                <a:gd name="T4" fmla="*/ 2147483646 w 49"/>
                <a:gd name="T5" fmla="*/ 2147483646 h 20"/>
                <a:gd name="T6" fmla="*/ 2147483646 w 49"/>
                <a:gd name="T7" fmla="*/ 2147483646 h 20"/>
                <a:gd name="T8" fmla="*/ 0 w 49"/>
                <a:gd name="T9" fmla="*/ 2147483646 h 20"/>
                <a:gd name="T10" fmla="*/ 2147483646 w 49"/>
                <a:gd name="T11" fmla="*/ 2147483646 h 20"/>
                <a:gd name="T12" fmla="*/ 2147483646 w 49"/>
                <a:gd name="T13" fmla="*/ 2147483646 h 20"/>
                <a:gd name="T14" fmla="*/ 2147483646 w 49"/>
                <a:gd name="T15" fmla="*/ 2147483646 h 20"/>
                <a:gd name="T16" fmla="*/ 2147483646 w 49"/>
                <a:gd name="T17" fmla="*/ 2147483646 h 20"/>
                <a:gd name="T18" fmla="*/ 2147483646 w 49"/>
                <a:gd name="T19" fmla="*/ 2147483646 h 20"/>
                <a:gd name="T20" fmla="*/ 2147483646 w 49"/>
                <a:gd name="T21" fmla="*/ 2147483646 h 20"/>
                <a:gd name="T22" fmla="*/ 2147483646 w 49"/>
                <a:gd name="T23" fmla="*/ 2147483646 h 20"/>
                <a:gd name="T24" fmla="*/ 2147483646 w 49"/>
                <a:gd name="T25" fmla="*/ 2147483646 h 20"/>
                <a:gd name="T26" fmla="*/ 2147483646 w 49"/>
                <a:gd name="T27" fmla="*/ 2147483646 h 20"/>
                <a:gd name="T28" fmla="*/ 2147483646 w 49"/>
                <a:gd name="T29" fmla="*/ 2147483646 h 20"/>
                <a:gd name="T30" fmla="*/ 2147483646 w 49"/>
                <a:gd name="T31" fmla="*/ 2147483646 h 20"/>
                <a:gd name="T32" fmla="*/ 2147483646 w 49"/>
                <a:gd name="T33" fmla="*/ 2147483646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20"/>
                <a:gd name="T53" fmla="*/ 49 w 49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20">
                  <a:moveTo>
                    <a:pt x="46" y="6"/>
                  </a:moveTo>
                  <a:cubicBezTo>
                    <a:pt x="48" y="5"/>
                    <a:pt x="48" y="6"/>
                    <a:pt x="48" y="7"/>
                  </a:cubicBezTo>
                  <a:cubicBezTo>
                    <a:pt x="48" y="8"/>
                    <a:pt x="49" y="12"/>
                    <a:pt x="46" y="12"/>
                  </a:cubicBezTo>
                  <a:cubicBezTo>
                    <a:pt x="40" y="15"/>
                    <a:pt x="30" y="14"/>
                    <a:pt x="23" y="18"/>
                  </a:cubicBezTo>
                  <a:cubicBezTo>
                    <a:pt x="16" y="19"/>
                    <a:pt x="6" y="20"/>
                    <a:pt x="0" y="15"/>
                  </a:cubicBezTo>
                  <a:cubicBezTo>
                    <a:pt x="4" y="11"/>
                    <a:pt x="10" y="10"/>
                    <a:pt x="15" y="9"/>
                  </a:cubicBezTo>
                  <a:cubicBezTo>
                    <a:pt x="16" y="11"/>
                    <a:pt x="19" y="10"/>
                    <a:pt x="22" y="11"/>
                  </a:cubicBezTo>
                  <a:lnTo>
                    <a:pt x="23" y="12"/>
                  </a:lnTo>
                  <a:cubicBezTo>
                    <a:pt x="23" y="12"/>
                    <a:pt x="24" y="11"/>
                    <a:pt x="23" y="10"/>
                  </a:cubicBezTo>
                  <a:cubicBezTo>
                    <a:pt x="21" y="10"/>
                    <a:pt x="19" y="9"/>
                    <a:pt x="17" y="8"/>
                  </a:cubicBezTo>
                  <a:cubicBezTo>
                    <a:pt x="20" y="6"/>
                    <a:pt x="24" y="11"/>
                    <a:pt x="27" y="9"/>
                  </a:cubicBezTo>
                  <a:cubicBezTo>
                    <a:pt x="26" y="8"/>
                    <a:pt x="25" y="8"/>
                    <a:pt x="24" y="7"/>
                  </a:cubicBezTo>
                  <a:cubicBezTo>
                    <a:pt x="22" y="7"/>
                    <a:pt x="20" y="6"/>
                    <a:pt x="21" y="5"/>
                  </a:cubicBezTo>
                  <a:cubicBezTo>
                    <a:pt x="28" y="0"/>
                    <a:pt x="40" y="1"/>
                    <a:pt x="46" y="6"/>
                  </a:cubicBezTo>
                  <a:close/>
                </a:path>
              </a:pathLst>
            </a:custGeom>
            <a:solidFill>
              <a:srgbClr val="3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7" name="Freeform 73">
              <a:extLst>
                <a:ext uri="{FF2B5EF4-FFF2-40B4-BE49-F238E27FC236}">
                  <a16:creationId xmlns:a16="http://schemas.microsoft.com/office/drawing/2014/main" id="{6AA7C9E2-E90B-708B-4BDB-86326DC2901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05453" y="6091440"/>
              <a:ext cx="354906" cy="183663"/>
            </a:xfrm>
            <a:custGeom>
              <a:avLst/>
              <a:gdLst>
                <a:gd name="T0" fmla="*/ 2147483646 w 33"/>
                <a:gd name="T1" fmla="*/ 2147483646 h 19"/>
                <a:gd name="T2" fmla="*/ 2147483646 w 33"/>
                <a:gd name="T3" fmla="*/ 2147483646 h 19"/>
                <a:gd name="T4" fmla="*/ 2147483646 w 33"/>
                <a:gd name="T5" fmla="*/ 2147483646 h 19"/>
                <a:gd name="T6" fmla="*/ 2147483646 w 33"/>
                <a:gd name="T7" fmla="*/ 2147483646 h 19"/>
                <a:gd name="T8" fmla="*/ 2147483646 w 33"/>
                <a:gd name="T9" fmla="*/ 2147483646 h 19"/>
                <a:gd name="T10" fmla="*/ 2147483646 w 33"/>
                <a:gd name="T11" fmla="*/ 2147483646 h 19"/>
                <a:gd name="T12" fmla="*/ 2147483646 w 33"/>
                <a:gd name="T13" fmla="*/ 2147483646 h 19"/>
                <a:gd name="T14" fmla="*/ 2147483646 w 33"/>
                <a:gd name="T15" fmla="*/ 2147483646 h 19"/>
                <a:gd name="T16" fmla="*/ 2147483646 w 33"/>
                <a:gd name="T17" fmla="*/ 2147483646 h 19"/>
                <a:gd name="T18" fmla="*/ 2147483646 w 33"/>
                <a:gd name="T19" fmla="*/ 2147483646 h 19"/>
                <a:gd name="T20" fmla="*/ 2147483646 w 33"/>
                <a:gd name="T21" fmla="*/ 2147483646 h 19"/>
                <a:gd name="T22" fmla="*/ 2147483646 w 33"/>
                <a:gd name="T23" fmla="*/ 2147483646 h 19"/>
                <a:gd name="T24" fmla="*/ 2147483646 w 33"/>
                <a:gd name="T25" fmla="*/ 2147483646 h 19"/>
                <a:gd name="T26" fmla="*/ 2147483646 w 33"/>
                <a:gd name="T27" fmla="*/ 2147483646 h 19"/>
                <a:gd name="T28" fmla="*/ 2147483646 w 33"/>
                <a:gd name="T29" fmla="*/ 2147483646 h 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"/>
                <a:gd name="T46" fmla="*/ 0 h 19"/>
                <a:gd name="T47" fmla="*/ 33 w 33"/>
                <a:gd name="T48" fmla="*/ 19 h 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" h="19">
                  <a:moveTo>
                    <a:pt x="31" y="10"/>
                  </a:moveTo>
                  <a:cubicBezTo>
                    <a:pt x="32" y="11"/>
                    <a:pt x="32" y="13"/>
                    <a:pt x="33" y="15"/>
                  </a:cubicBezTo>
                  <a:lnTo>
                    <a:pt x="32" y="16"/>
                  </a:lnTo>
                  <a:cubicBezTo>
                    <a:pt x="23" y="15"/>
                    <a:pt x="15" y="18"/>
                    <a:pt x="6" y="19"/>
                  </a:cubicBezTo>
                  <a:lnTo>
                    <a:pt x="1" y="18"/>
                  </a:lnTo>
                  <a:cubicBezTo>
                    <a:pt x="0" y="15"/>
                    <a:pt x="1" y="13"/>
                    <a:pt x="2" y="11"/>
                  </a:cubicBezTo>
                  <a:cubicBezTo>
                    <a:pt x="2" y="9"/>
                    <a:pt x="4" y="8"/>
                    <a:pt x="3" y="6"/>
                  </a:cubicBezTo>
                  <a:cubicBezTo>
                    <a:pt x="5" y="5"/>
                    <a:pt x="7" y="3"/>
                    <a:pt x="10" y="2"/>
                  </a:cubicBezTo>
                  <a:cubicBezTo>
                    <a:pt x="13" y="0"/>
                    <a:pt x="18" y="0"/>
                    <a:pt x="21" y="1"/>
                  </a:cubicBezTo>
                  <a:cubicBezTo>
                    <a:pt x="24" y="4"/>
                    <a:pt x="29" y="6"/>
                    <a:pt x="31" y="10"/>
                  </a:cubicBezTo>
                  <a:close/>
                </a:path>
              </a:pathLst>
            </a:custGeom>
            <a:solidFill>
              <a:srgbClr val="3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8" name="Freeform 74">
              <a:extLst>
                <a:ext uri="{FF2B5EF4-FFF2-40B4-BE49-F238E27FC236}">
                  <a16:creationId xmlns:a16="http://schemas.microsoft.com/office/drawing/2014/main" id="{E8F2BD1C-4674-61CC-8387-6FEEAE107CD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1759" y="6119203"/>
              <a:ext cx="215797" cy="59797"/>
            </a:xfrm>
            <a:custGeom>
              <a:avLst/>
              <a:gdLst>
                <a:gd name="T0" fmla="*/ 2147483646 w 20"/>
                <a:gd name="T1" fmla="*/ 2147483646 h 6"/>
                <a:gd name="T2" fmla="*/ 0 w 20"/>
                <a:gd name="T3" fmla="*/ 2147483646 h 6"/>
                <a:gd name="T4" fmla="*/ 2147483646 w 20"/>
                <a:gd name="T5" fmla="*/ 0 h 6"/>
                <a:gd name="T6" fmla="*/ 2147483646 w 20"/>
                <a:gd name="T7" fmla="*/ 2147483646 h 6"/>
                <a:gd name="T8" fmla="*/ 2147483646 w 20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6"/>
                <a:gd name="T17" fmla="*/ 20 w 2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6">
                  <a:moveTo>
                    <a:pt x="20" y="2"/>
                  </a:moveTo>
                  <a:cubicBezTo>
                    <a:pt x="12" y="1"/>
                    <a:pt x="6" y="3"/>
                    <a:pt x="0" y="6"/>
                  </a:cubicBezTo>
                  <a:cubicBezTo>
                    <a:pt x="3" y="3"/>
                    <a:pt x="7" y="2"/>
                    <a:pt x="11" y="0"/>
                  </a:cubicBezTo>
                  <a:cubicBezTo>
                    <a:pt x="13" y="0"/>
                    <a:pt x="17" y="0"/>
                    <a:pt x="20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9" name="Freeform 75">
              <a:extLst>
                <a:ext uri="{FF2B5EF4-FFF2-40B4-BE49-F238E27FC236}">
                  <a16:creationId xmlns:a16="http://schemas.microsoft.com/office/drawing/2014/main" id="{32BC221C-444A-3ACF-1AF4-595E3C93F35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60359" y="6149102"/>
              <a:ext cx="55287" cy="29899"/>
            </a:xfrm>
            <a:custGeom>
              <a:avLst/>
              <a:gdLst>
                <a:gd name="T0" fmla="*/ 2147483646 w 5"/>
                <a:gd name="T1" fmla="*/ 2147483646 h 3"/>
                <a:gd name="T2" fmla="*/ 0 w 5"/>
                <a:gd name="T3" fmla="*/ 2147483646 h 3"/>
                <a:gd name="T4" fmla="*/ 2147483646 w 5"/>
                <a:gd name="T5" fmla="*/ 2147483646 h 3"/>
                <a:gd name="T6" fmla="*/ 2147483646 w 5"/>
                <a:gd name="T7" fmla="*/ 2147483646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3"/>
                <a:gd name="T14" fmla="*/ 5 w 5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3">
                  <a:moveTo>
                    <a:pt x="5" y="3"/>
                  </a:moveTo>
                  <a:cubicBezTo>
                    <a:pt x="3" y="2"/>
                    <a:pt x="2" y="3"/>
                    <a:pt x="0" y="3"/>
                  </a:cubicBezTo>
                  <a:cubicBezTo>
                    <a:pt x="1" y="3"/>
                    <a:pt x="5" y="0"/>
                    <a:pt x="5" y="3"/>
                  </a:cubicBezTo>
                  <a:close/>
                </a:path>
              </a:pathLst>
            </a:custGeom>
            <a:solidFill>
              <a:srgbClr val="3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0" name="Freeform 76">
              <a:extLst>
                <a:ext uri="{FF2B5EF4-FFF2-40B4-BE49-F238E27FC236}">
                  <a16:creationId xmlns:a16="http://schemas.microsoft.com/office/drawing/2014/main" id="{396EE541-32C5-4DAF-53AF-042F3B539AD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91058" y="6149102"/>
              <a:ext cx="183695" cy="57662"/>
            </a:xfrm>
            <a:custGeom>
              <a:avLst/>
              <a:gdLst>
                <a:gd name="T0" fmla="*/ 2147483646 w 17"/>
                <a:gd name="T1" fmla="*/ 2147483646 h 6"/>
                <a:gd name="T2" fmla="*/ 2147483646 w 17"/>
                <a:gd name="T3" fmla="*/ 2147483646 h 6"/>
                <a:gd name="T4" fmla="*/ 2147483646 w 17"/>
                <a:gd name="T5" fmla="*/ 2147483646 h 6"/>
                <a:gd name="T6" fmla="*/ 2147483646 w 17"/>
                <a:gd name="T7" fmla="*/ 2147483646 h 6"/>
                <a:gd name="T8" fmla="*/ 2147483646 w 17"/>
                <a:gd name="T9" fmla="*/ 2147483646 h 6"/>
                <a:gd name="T10" fmla="*/ 2147483646 w 17"/>
                <a:gd name="T11" fmla="*/ 2147483646 h 6"/>
                <a:gd name="T12" fmla="*/ 2147483646 w 17"/>
                <a:gd name="T13" fmla="*/ 2147483646 h 6"/>
                <a:gd name="T14" fmla="*/ 0 w 17"/>
                <a:gd name="T15" fmla="*/ 2147483646 h 6"/>
                <a:gd name="T16" fmla="*/ 2147483646 w 17"/>
                <a:gd name="T17" fmla="*/ 2147483646 h 6"/>
                <a:gd name="T18" fmla="*/ 2147483646 w 17"/>
                <a:gd name="T19" fmla="*/ 2147483646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6"/>
                <a:gd name="T32" fmla="*/ 17 w 17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6">
                  <a:moveTo>
                    <a:pt x="17" y="3"/>
                  </a:moveTo>
                  <a:lnTo>
                    <a:pt x="17" y="3"/>
                  </a:lnTo>
                  <a:cubicBezTo>
                    <a:pt x="17" y="3"/>
                    <a:pt x="17" y="3"/>
                    <a:pt x="16" y="3"/>
                  </a:cubicBezTo>
                  <a:cubicBezTo>
                    <a:pt x="16" y="4"/>
                    <a:pt x="16" y="3"/>
                    <a:pt x="15" y="3"/>
                  </a:cubicBezTo>
                  <a:cubicBezTo>
                    <a:pt x="10" y="3"/>
                    <a:pt x="5" y="4"/>
                    <a:pt x="0" y="6"/>
                  </a:cubicBezTo>
                  <a:cubicBezTo>
                    <a:pt x="4" y="2"/>
                    <a:pt x="11" y="0"/>
                    <a:pt x="17" y="3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1" name="Freeform 77">
              <a:extLst>
                <a:ext uri="{FF2B5EF4-FFF2-40B4-BE49-F238E27FC236}">
                  <a16:creationId xmlns:a16="http://schemas.microsoft.com/office/drawing/2014/main" id="{23B5A2F7-000E-276B-4086-3721272D3E2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15646" y="6179001"/>
              <a:ext cx="42803" cy="8542"/>
            </a:xfrm>
            <a:custGeom>
              <a:avLst/>
              <a:gdLst>
                <a:gd name="T0" fmla="*/ 2147483646 w 4"/>
                <a:gd name="T1" fmla="*/ 0 h 1"/>
                <a:gd name="T2" fmla="*/ 2147483646 w 4"/>
                <a:gd name="T3" fmla="*/ 2147483646 h 1"/>
                <a:gd name="T4" fmla="*/ 2147483646 w 4"/>
                <a:gd name="T5" fmla="*/ 2147483646 h 1"/>
                <a:gd name="T6" fmla="*/ 2147483646 w 4"/>
                <a:gd name="T7" fmla="*/ 2147483646 h 1"/>
                <a:gd name="T8" fmla="*/ 2147483646 w 4"/>
                <a:gd name="T9" fmla="*/ 2147483646 h 1"/>
                <a:gd name="T10" fmla="*/ 2147483646 w 4"/>
                <a:gd name="T11" fmla="*/ 0 h 1"/>
                <a:gd name="T12" fmla="*/ 2147483646 w 4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1"/>
                <a:gd name="T23" fmla="*/ 4 w 4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1">
                  <a:moveTo>
                    <a:pt x="4" y="0"/>
                  </a:moveTo>
                  <a:cubicBezTo>
                    <a:pt x="4" y="1"/>
                    <a:pt x="2" y="1"/>
                    <a:pt x="2" y="1"/>
                  </a:cubicBezTo>
                  <a:lnTo>
                    <a:pt x="1" y="1"/>
                  </a:lnTo>
                  <a:cubicBezTo>
                    <a:pt x="0" y="1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3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72" name="Φυσαλίδα ομιλίας: Ορθογώνιο 71">
            <a:extLst>
              <a:ext uri="{FF2B5EF4-FFF2-40B4-BE49-F238E27FC236}">
                <a16:creationId xmlns:a16="http://schemas.microsoft.com/office/drawing/2014/main" id="{6A09841E-0682-F544-47BE-244156171603}"/>
              </a:ext>
            </a:extLst>
          </p:cNvPr>
          <p:cNvSpPr/>
          <p:nvPr/>
        </p:nvSpPr>
        <p:spPr>
          <a:xfrm>
            <a:off x="2339545" y="1450552"/>
            <a:ext cx="2573113" cy="1098170"/>
          </a:xfrm>
          <a:prstGeom prst="wedgeRectCallout">
            <a:avLst>
              <a:gd name="adj1" fmla="val -37557"/>
              <a:gd name="adj2" fmla="val 81901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Ναι αλλά υπάρχουν και καλά θέματα.</a:t>
            </a:r>
          </a:p>
        </p:txBody>
      </p:sp>
      <p:sp>
        <p:nvSpPr>
          <p:cNvPr id="73" name="Φυσαλίδα ομιλίας: Ορθογώνιο 72">
            <a:extLst>
              <a:ext uri="{FF2B5EF4-FFF2-40B4-BE49-F238E27FC236}">
                <a16:creationId xmlns:a16="http://schemas.microsoft.com/office/drawing/2014/main" id="{99692767-F226-C332-EC51-C46274343D2F}"/>
              </a:ext>
            </a:extLst>
          </p:cNvPr>
          <p:cNvSpPr/>
          <p:nvPr/>
        </p:nvSpPr>
        <p:spPr>
          <a:xfrm>
            <a:off x="5579337" y="987600"/>
            <a:ext cx="3353225" cy="899641"/>
          </a:xfrm>
          <a:prstGeom prst="wedgeRectCallout">
            <a:avLst>
              <a:gd name="adj1" fmla="val -1602"/>
              <a:gd name="adj2" fmla="val 77779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Μου θυμίζεις ανέκδοτο.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03DDA05-779B-52CF-9650-AD4712E8D776}"/>
              </a:ext>
            </a:extLst>
          </p:cNvPr>
          <p:cNvSpPr txBox="1"/>
          <p:nvPr/>
        </p:nvSpPr>
        <p:spPr>
          <a:xfrm>
            <a:off x="2752165" y="5809129"/>
            <a:ext cx="393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Και παραθέτει κάμποσα.</a:t>
            </a:r>
          </a:p>
        </p:txBody>
      </p:sp>
    </p:spTree>
    <p:extLst>
      <p:ext uri="{BB962C8B-B14F-4D97-AF65-F5344CB8AC3E}">
        <p14:creationId xmlns:p14="http://schemas.microsoft.com/office/powerpoint/2010/main" val="2306266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5C7AB60C-7C1A-BED3-E7E2-5D2E8950E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343" y="1825143"/>
            <a:ext cx="5468113" cy="42296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72A1C-E688-F75E-10A4-2857A94043E3}"/>
              </a:ext>
            </a:extLst>
          </p:cNvPr>
          <p:cNvSpPr txBox="1"/>
          <p:nvPr/>
        </p:nvSpPr>
        <p:spPr>
          <a:xfrm>
            <a:off x="412376" y="528918"/>
            <a:ext cx="8166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Πεθαίνει ένας και τον υποδέχεται ο Χριστός στου Παράδεισου την πύλη: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13BFAC-0C2E-2A81-DF2A-F24B8F5336C4}"/>
              </a:ext>
            </a:extLst>
          </p:cNvPr>
          <p:cNvSpPr txBox="1"/>
          <p:nvPr/>
        </p:nvSpPr>
        <p:spPr>
          <a:xfrm>
            <a:off x="412376" y="992364"/>
            <a:ext cx="2402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-Τι καλό έχεις κάνει;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C2294-4B9D-FE98-6C72-9269D207FD5B}"/>
              </a:ext>
            </a:extLst>
          </p:cNvPr>
          <p:cNvSpPr txBox="1"/>
          <p:nvPr/>
        </p:nvSpPr>
        <p:spPr>
          <a:xfrm>
            <a:off x="412376" y="1460179"/>
            <a:ext cx="444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-Έδωσα δυο δραχμές σε έναν τυφλό.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FA3894-1EA7-4F0C-C66B-849577C30DA6}"/>
              </a:ext>
            </a:extLst>
          </p:cNvPr>
          <p:cNvSpPr txBox="1"/>
          <p:nvPr/>
        </p:nvSpPr>
        <p:spPr>
          <a:xfrm>
            <a:off x="412376" y="1882329"/>
            <a:ext cx="2402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-Άλλο;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E92329-C63F-5A07-DEEB-7FBBDC9AD18D}"/>
              </a:ext>
            </a:extLst>
          </p:cNvPr>
          <p:cNvSpPr txBox="1"/>
          <p:nvPr/>
        </p:nvSpPr>
        <p:spPr>
          <a:xfrm>
            <a:off x="412375" y="2304479"/>
            <a:ext cx="444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-Δυο δραχμές σε ένα γέρο.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9DD8D-F54B-CB0B-C96F-AA5BDC7CD35C}"/>
              </a:ext>
            </a:extLst>
          </p:cNvPr>
          <p:cNvSpPr txBox="1"/>
          <p:nvPr/>
        </p:nvSpPr>
        <p:spPr>
          <a:xfrm>
            <a:off x="412375" y="2825112"/>
            <a:ext cx="1954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-Συνέχισε.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E2B8A0-90CC-C4C2-40B8-F379A4988FCF}"/>
              </a:ext>
            </a:extLst>
          </p:cNvPr>
          <p:cNvSpPr txBox="1"/>
          <p:nvPr/>
        </p:nvSpPr>
        <p:spPr>
          <a:xfrm>
            <a:off x="412375" y="3288558"/>
            <a:ext cx="391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-Μια δραχμή σε ανάπηρο. Αυτά.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91F025-884E-EE44-DF43-70AC2E8F46ED}"/>
              </a:ext>
            </a:extLst>
          </p:cNvPr>
          <p:cNvSpPr txBox="1"/>
          <p:nvPr/>
        </p:nvSpPr>
        <p:spPr>
          <a:xfrm>
            <a:off x="313763" y="3999524"/>
            <a:ext cx="5979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-Πέτρο </a:t>
            </a:r>
            <a:r>
              <a:rPr lang="el-GR" b="1" dirty="0" err="1"/>
              <a:t>δώστου</a:t>
            </a:r>
            <a:r>
              <a:rPr lang="el-GR" b="1" dirty="0"/>
              <a:t> ένα </a:t>
            </a:r>
            <a:r>
              <a:rPr lang="el-GR" b="1" dirty="0" err="1"/>
              <a:t>τάληρο</a:t>
            </a:r>
            <a:r>
              <a:rPr lang="el-GR" b="1" dirty="0"/>
              <a:t> και </a:t>
            </a:r>
            <a:r>
              <a:rPr lang="el-GR" b="1" dirty="0" err="1"/>
              <a:t>στείλτον</a:t>
            </a:r>
            <a:r>
              <a:rPr lang="el-GR" b="1" dirty="0"/>
              <a:t> στο διάολο.</a:t>
            </a:r>
          </a:p>
        </p:txBody>
      </p:sp>
      <p:pic>
        <p:nvPicPr>
          <p:cNvPr id="14" name="Picture 52" descr="C:\Users\J.Kyriako\Desktop\netclipart.com-laughing-clipart-322063.png">
            <a:extLst>
              <a:ext uri="{FF2B5EF4-FFF2-40B4-BE49-F238E27FC236}">
                <a16:creationId xmlns:a16="http://schemas.microsoft.com/office/drawing/2014/main" id="{6C15C346-E8C1-DA38-81C7-1CFA448AE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4610" y="3999524"/>
            <a:ext cx="1189685" cy="198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62A9E3B-19B4-5D24-DEEE-FEB6E784C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649" y="2922905"/>
            <a:ext cx="2124634" cy="329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41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06653-60F7-A6E0-7C38-C184A4B33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2C9599-A46D-BAA9-38C7-256B3C1A7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972148" cy="1400530"/>
          </a:xfrm>
        </p:spPr>
        <p:txBody>
          <a:bodyPr/>
          <a:lstStyle/>
          <a:p>
            <a:r>
              <a:rPr lang="el-GR" dirty="0"/>
              <a:t>Μια εξήγηση να φύγει η παρεξήγηση.</a:t>
            </a:r>
          </a:p>
        </p:txBody>
      </p:sp>
      <p:grpSp>
        <p:nvGrpSpPr>
          <p:cNvPr id="3" name="255 - Ομάδα">
            <a:extLst>
              <a:ext uri="{FF2B5EF4-FFF2-40B4-BE49-F238E27FC236}">
                <a16:creationId xmlns:a16="http://schemas.microsoft.com/office/drawing/2014/main" id="{1E6A41F3-B0EA-674D-279A-175CBF8F7FE9}"/>
              </a:ext>
            </a:extLst>
          </p:cNvPr>
          <p:cNvGrpSpPr>
            <a:grpSpLocks/>
          </p:cNvGrpSpPr>
          <p:nvPr/>
        </p:nvGrpSpPr>
        <p:grpSpPr bwMode="auto">
          <a:xfrm>
            <a:off x="150066" y="3050567"/>
            <a:ext cx="1849437" cy="3636963"/>
            <a:chOff x="1154113" y="2670175"/>
            <a:chExt cx="1849437" cy="3636963"/>
          </a:xfrm>
        </p:grpSpPr>
        <p:sp>
          <p:nvSpPr>
            <p:cNvPr id="4" name="AutoShape 10">
              <a:extLst>
                <a:ext uri="{FF2B5EF4-FFF2-40B4-BE49-F238E27FC236}">
                  <a16:creationId xmlns:a16="http://schemas.microsoft.com/office/drawing/2014/main" id="{BABB8E0B-9284-3A68-8A8C-32C4A8E875E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1154113" y="2670175"/>
              <a:ext cx="1849437" cy="363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56146590-F7DF-A811-22A1-D0522D233E5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61247" y="2680853"/>
              <a:ext cx="1831603" cy="3613471"/>
            </a:xfrm>
            <a:custGeom>
              <a:avLst/>
              <a:gdLst>
                <a:gd name="T0" fmla="*/ 2147483646 w 170"/>
                <a:gd name="T1" fmla="*/ 2147483646 h 373"/>
                <a:gd name="T2" fmla="*/ 2147483646 w 170"/>
                <a:gd name="T3" fmla="*/ 2147483646 h 373"/>
                <a:gd name="T4" fmla="*/ 2147483646 w 170"/>
                <a:gd name="T5" fmla="*/ 2147483646 h 373"/>
                <a:gd name="T6" fmla="*/ 2147483646 w 170"/>
                <a:gd name="T7" fmla="*/ 2147483646 h 373"/>
                <a:gd name="T8" fmla="*/ 2147483646 w 170"/>
                <a:gd name="T9" fmla="*/ 2147483646 h 373"/>
                <a:gd name="T10" fmla="*/ 2147483646 w 170"/>
                <a:gd name="T11" fmla="*/ 2147483646 h 373"/>
                <a:gd name="T12" fmla="*/ 2147483646 w 170"/>
                <a:gd name="T13" fmla="*/ 2147483646 h 373"/>
                <a:gd name="T14" fmla="*/ 2147483646 w 170"/>
                <a:gd name="T15" fmla="*/ 2147483646 h 373"/>
                <a:gd name="T16" fmla="*/ 2147483646 w 170"/>
                <a:gd name="T17" fmla="*/ 2147483646 h 373"/>
                <a:gd name="T18" fmla="*/ 2147483646 w 170"/>
                <a:gd name="T19" fmla="*/ 2147483646 h 373"/>
                <a:gd name="T20" fmla="*/ 2147483646 w 170"/>
                <a:gd name="T21" fmla="*/ 2147483646 h 373"/>
                <a:gd name="T22" fmla="*/ 2147483646 w 170"/>
                <a:gd name="T23" fmla="*/ 2147483646 h 373"/>
                <a:gd name="T24" fmla="*/ 2147483646 w 170"/>
                <a:gd name="T25" fmla="*/ 2147483646 h 373"/>
                <a:gd name="T26" fmla="*/ 2147483646 w 170"/>
                <a:gd name="T27" fmla="*/ 2147483646 h 373"/>
                <a:gd name="T28" fmla="*/ 2147483646 w 170"/>
                <a:gd name="T29" fmla="*/ 2147483646 h 373"/>
                <a:gd name="T30" fmla="*/ 2147483646 w 170"/>
                <a:gd name="T31" fmla="*/ 2147483646 h 373"/>
                <a:gd name="T32" fmla="*/ 2147483646 w 170"/>
                <a:gd name="T33" fmla="*/ 2147483646 h 373"/>
                <a:gd name="T34" fmla="*/ 2147483646 w 170"/>
                <a:gd name="T35" fmla="*/ 2147483646 h 373"/>
                <a:gd name="T36" fmla="*/ 2147483646 w 170"/>
                <a:gd name="T37" fmla="*/ 2147483646 h 373"/>
                <a:gd name="T38" fmla="*/ 2147483646 w 170"/>
                <a:gd name="T39" fmla="*/ 2147483646 h 373"/>
                <a:gd name="T40" fmla="*/ 2147483646 w 170"/>
                <a:gd name="T41" fmla="*/ 2147483646 h 373"/>
                <a:gd name="T42" fmla="*/ 2147483646 w 170"/>
                <a:gd name="T43" fmla="*/ 2147483646 h 373"/>
                <a:gd name="T44" fmla="*/ 2147483646 w 170"/>
                <a:gd name="T45" fmla="*/ 2147483646 h 373"/>
                <a:gd name="T46" fmla="*/ 2147483646 w 170"/>
                <a:gd name="T47" fmla="*/ 2147483646 h 373"/>
                <a:gd name="T48" fmla="*/ 2147483646 w 170"/>
                <a:gd name="T49" fmla="*/ 2147483646 h 373"/>
                <a:gd name="T50" fmla="*/ 2147483646 w 170"/>
                <a:gd name="T51" fmla="*/ 2147483646 h 373"/>
                <a:gd name="T52" fmla="*/ 2147483646 w 170"/>
                <a:gd name="T53" fmla="*/ 2147483646 h 373"/>
                <a:gd name="T54" fmla="*/ 2147483646 w 170"/>
                <a:gd name="T55" fmla="*/ 2147483646 h 373"/>
                <a:gd name="T56" fmla="*/ 2147483646 w 170"/>
                <a:gd name="T57" fmla="*/ 2147483646 h 373"/>
                <a:gd name="T58" fmla="*/ 2147483646 w 170"/>
                <a:gd name="T59" fmla="*/ 2147483646 h 373"/>
                <a:gd name="T60" fmla="*/ 0 w 170"/>
                <a:gd name="T61" fmla="*/ 2147483646 h 373"/>
                <a:gd name="T62" fmla="*/ 2147483646 w 170"/>
                <a:gd name="T63" fmla="*/ 2147483646 h 373"/>
                <a:gd name="T64" fmla="*/ 2147483646 w 170"/>
                <a:gd name="T65" fmla="*/ 2147483646 h 373"/>
                <a:gd name="T66" fmla="*/ 2147483646 w 170"/>
                <a:gd name="T67" fmla="*/ 2147483646 h 373"/>
                <a:gd name="T68" fmla="*/ 2147483646 w 170"/>
                <a:gd name="T69" fmla="*/ 2147483646 h 373"/>
                <a:gd name="T70" fmla="*/ 2147483646 w 170"/>
                <a:gd name="T71" fmla="*/ 2147483646 h 373"/>
                <a:gd name="T72" fmla="*/ 2147483646 w 170"/>
                <a:gd name="T73" fmla="*/ 2147483646 h 373"/>
                <a:gd name="T74" fmla="*/ 2147483646 w 170"/>
                <a:gd name="T75" fmla="*/ 2147483646 h 373"/>
                <a:gd name="T76" fmla="*/ 2147483646 w 170"/>
                <a:gd name="T77" fmla="*/ 2147483646 h 373"/>
                <a:gd name="T78" fmla="*/ 2147483646 w 170"/>
                <a:gd name="T79" fmla="*/ 2147483646 h 373"/>
                <a:gd name="T80" fmla="*/ 2147483646 w 170"/>
                <a:gd name="T81" fmla="*/ 2147483646 h 373"/>
                <a:gd name="T82" fmla="*/ 2147483646 w 170"/>
                <a:gd name="T83" fmla="*/ 2147483646 h 373"/>
                <a:gd name="T84" fmla="*/ 2147483646 w 170"/>
                <a:gd name="T85" fmla="*/ 2147483646 h 373"/>
                <a:gd name="T86" fmla="*/ 2147483646 w 170"/>
                <a:gd name="T87" fmla="*/ 2147483646 h 373"/>
                <a:gd name="T88" fmla="*/ 2147483646 w 170"/>
                <a:gd name="T89" fmla="*/ 2147483646 h 373"/>
                <a:gd name="T90" fmla="*/ 2147483646 w 170"/>
                <a:gd name="T91" fmla="*/ 2147483646 h 373"/>
                <a:gd name="T92" fmla="*/ 2147483646 w 170"/>
                <a:gd name="T93" fmla="*/ 2147483646 h 373"/>
                <a:gd name="T94" fmla="*/ 2147483646 w 170"/>
                <a:gd name="T95" fmla="*/ 2147483646 h 373"/>
                <a:gd name="T96" fmla="*/ 2147483646 w 170"/>
                <a:gd name="T97" fmla="*/ 0 h 373"/>
                <a:gd name="T98" fmla="*/ 2147483646 w 170"/>
                <a:gd name="T99" fmla="*/ 0 h 3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0"/>
                <a:gd name="T151" fmla="*/ 0 h 373"/>
                <a:gd name="T152" fmla="*/ 170 w 170"/>
                <a:gd name="T153" fmla="*/ 373 h 3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0" h="373">
                  <a:moveTo>
                    <a:pt x="99" y="0"/>
                  </a:moveTo>
                  <a:cubicBezTo>
                    <a:pt x="99" y="2"/>
                    <a:pt x="99" y="4"/>
                    <a:pt x="98" y="6"/>
                  </a:cubicBezTo>
                  <a:cubicBezTo>
                    <a:pt x="102" y="6"/>
                    <a:pt x="108" y="7"/>
                    <a:pt x="112" y="5"/>
                  </a:cubicBezTo>
                  <a:cubicBezTo>
                    <a:pt x="117" y="5"/>
                    <a:pt x="121" y="10"/>
                    <a:pt x="124" y="14"/>
                  </a:cubicBezTo>
                  <a:cubicBezTo>
                    <a:pt x="124" y="17"/>
                    <a:pt x="130" y="20"/>
                    <a:pt x="127" y="25"/>
                  </a:cubicBezTo>
                  <a:cubicBezTo>
                    <a:pt x="128" y="26"/>
                    <a:pt x="130" y="26"/>
                    <a:pt x="130" y="27"/>
                  </a:cubicBezTo>
                  <a:cubicBezTo>
                    <a:pt x="130" y="30"/>
                    <a:pt x="129" y="32"/>
                    <a:pt x="130" y="35"/>
                  </a:cubicBezTo>
                  <a:cubicBezTo>
                    <a:pt x="129" y="37"/>
                    <a:pt x="128" y="38"/>
                    <a:pt x="129" y="40"/>
                  </a:cubicBezTo>
                  <a:cubicBezTo>
                    <a:pt x="132" y="46"/>
                    <a:pt x="131" y="52"/>
                    <a:pt x="128" y="58"/>
                  </a:cubicBezTo>
                  <a:cubicBezTo>
                    <a:pt x="129" y="60"/>
                    <a:pt x="126" y="60"/>
                    <a:pt x="124" y="61"/>
                  </a:cubicBezTo>
                  <a:lnTo>
                    <a:pt x="123" y="61"/>
                  </a:lnTo>
                  <a:cubicBezTo>
                    <a:pt x="123" y="65"/>
                    <a:pt x="125" y="69"/>
                    <a:pt x="124" y="74"/>
                  </a:cubicBezTo>
                  <a:cubicBezTo>
                    <a:pt x="122" y="82"/>
                    <a:pt x="134" y="83"/>
                    <a:pt x="134" y="91"/>
                  </a:cubicBezTo>
                  <a:cubicBezTo>
                    <a:pt x="139" y="95"/>
                    <a:pt x="145" y="98"/>
                    <a:pt x="148" y="102"/>
                  </a:cubicBezTo>
                  <a:cubicBezTo>
                    <a:pt x="150" y="102"/>
                    <a:pt x="150" y="104"/>
                    <a:pt x="151" y="105"/>
                  </a:cubicBezTo>
                  <a:cubicBezTo>
                    <a:pt x="162" y="118"/>
                    <a:pt x="158" y="137"/>
                    <a:pt x="163" y="152"/>
                  </a:cubicBezTo>
                  <a:cubicBezTo>
                    <a:pt x="168" y="155"/>
                    <a:pt x="166" y="162"/>
                    <a:pt x="168" y="166"/>
                  </a:cubicBezTo>
                  <a:cubicBezTo>
                    <a:pt x="170" y="171"/>
                    <a:pt x="168" y="174"/>
                    <a:pt x="165" y="178"/>
                  </a:cubicBezTo>
                  <a:cubicBezTo>
                    <a:pt x="161" y="183"/>
                    <a:pt x="155" y="183"/>
                    <a:pt x="149" y="184"/>
                  </a:cubicBezTo>
                  <a:cubicBezTo>
                    <a:pt x="150" y="188"/>
                    <a:pt x="149" y="191"/>
                    <a:pt x="150" y="196"/>
                  </a:cubicBezTo>
                  <a:cubicBezTo>
                    <a:pt x="151" y="208"/>
                    <a:pt x="151" y="223"/>
                    <a:pt x="151" y="235"/>
                  </a:cubicBezTo>
                  <a:cubicBezTo>
                    <a:pt x="151" y="237"/>
                    <a:pt x="150" y="240"/>
                    <a:pt x="147" y="240"/>
                  </a:cubicBezTo>
                  <a:cubicBezTo>
                    <a:pt x="144" y="240"/>
                    <a:pt x="141" y="241"/>
                    <a:pt x="140" y="243"/>
                  </a:cubicBezTo>
                  <a:cubicBezTo>
                    <a:pt x="140" y="244"/>
                    <a:pt x="140" y="245"/>
                    <a:pt x="140" y="245"/>
                  </a:cubicBezTo>
                  <a:cubicBezTo>
                    <a:pt x="139" y="247"/>
                    <a:pt x="140" y="249"/>
                    <a:pt x="140" y="251"/>
                  </a:cubicBezTo>
                  <a:cubicBezTo>
                    <a:pt x="138" y="258"/>
                    <a:pt x="140" y="267"/>
                    <a:pt x="137" y="273"/>
                  </a:cubicBezTo>
                  <a:cubicBezTo>
                    <a:pt x="137" y="285"/>
                    <a:pt x="134" y="297"/>
                    <a:pt x="133" y="310"/>
                  </a:cubicBezTo>
                  <a:cubicBezTo>
                    <a:pt x="131" y="323"/>
                    <a:pt x="129" y="336"/>
                    <a:pt x="129" y="349"/>
                  </a:cubicBezTo>
                  <a:cubicBezTo>
                    <a:pt x="129" y="350"/>
                    <a:pt x="129" y="351"/>
                    <a:pt x="129" y="353"/>
                  </a:cubicBezTo>
                  <a:cubicBezTo>
                    <a:pt x="134" y="357"/>
                    <a:pt x="141" y="361"/>
                    <a:pt x="140" y="368"/>
                  </a:cubicBezTo>
                  <a:lnTo>
                    <a:pt x="138" y="370"/>
                  </a:lnTo>
                  <a:cubicBezTo>
                    <a:pt x="131" y="369"/>
                    <a:pt x="124" y="371"/>
                    <a:pt x="117" y="372"/>
                  </a:cubicBezTo>
                  <a:cubicBezTo>
                    <a:pt x="113" y="373"/>
                    <a:pt x="109" y="373"/>
                    <a:pt x="104" y="373"/>
                  </a:cubicBezTo>
                  <a:cubicBezTo>
                    <a:pt x="102" y="370"/>
                    <a:pt x="104" y="366"/>
                    <a:pt x="104" y="363"/>
                  </a:cubicBezTo>
                  <a:cubicBezTo>
                    <a:pt x="101" y="362"/>
                    <a:pt x="97" y="365"/>
                    <a:pt x="94" y="364"/>
                  </a:cubicBezTo>
                  <a:cubicBezTo>
                    <a:pt x="94" y="363"/>
                    <a:pt x="93" y="363"/>
                    <a:pt x="93" y="363"/>
                  </a:cubicBezTo>
                  <a:cubicBezTo>
                    <a:pt x="81" y="364"/>
                    <a:pt x="66" y="370"/>
                    <a:pt x="54" y="364"/>
                  </a:cubicBezTo>
                  <a:cubicBezTo>
                    <a:pt x="53" y="363"/>
                    <a:pt x="52" y="361"/>
                    <a:pt x="53" y="360"/>
                  </a:cubicBezTo>
                  <a:cubicBezTo>
                    <a:pt x="58" y="355"/>
                    <a:pt x="66" y="355"/>
                    <a:pt x="72" y="351"/>
                  </a:cubicBezTo>
                  <a:cubicBezTo>
                    <a:pt x="73" y="351"/>
                    <a:pt x="74" y="351"/>
                    <a:pt x="75" y="350"/>
                  </a:cubicBezTo>
                  <a:cubicBezTo>
                    <a:pt x="78" y="348"/>
                    <a:pt x="84" y="347"/>
                    <a:pt x="83" y="342"/>
                  </a:cubicBezTo>
                  <a:cubicBezTo>
                    <a:pt x="89" y="326"/>
                    <a:pt x="85" y="312"/>
                    <a:pt x="83" y="295"/>
                  </a:cubicBezTo>
                  <a:cubicBezTo>
                    <a:pt x="81" y="281"/>
                    <a:pt x="79" y="267"/>
                    <a:pt x="74" y="255"/>
                  </a:cubicBezTo>
                  <a:cubicBezTo>
                    <a:pt x="72" y="249"/>
                    <a:pt x="75" y="238"/>
                    <a:pt x="66" y="236"/>
                  </a:cubicBezTo>
                  <a:cubicBezTo>
                    <a:pt x="59" y="228"/>
                    <a:pt x="67" y="219"/>
                    <a:pt x="67" y="210"/>
                  </a:cubicBezTo>
                  <a:cubicBezTo>
                    <a:pt x="68" y="205"/>
                    <a:pt x="70" y="201"/>
                    <a:pt x="70" y="196"/>
                  </a:cubicBezTo>
                  <a:cubicBezTo>
                    <a:pt x="70" y="190"/>
                    <a:pt x="72" y="185"/>
                    <a:pt x="71" y="179"/>
                  </a:cubicBezTo>
                  <a:cubicBezTo>
                    <a:pt x="69" y="178"/>
                    <a:pt x="67" y="181"/>
                    <a:pt x="66" y="179"/>
                  </a:cubicBezTo>
                  <a:cubicBezTo>
                    <a:pt x="62" y="178"/>
                    <a:pt x="56" y="178"/>
                    <a:pt x="53" y="175"/>
                  </a:cubicBezTo>
                  <a:cubicBezTo>
                    <a:pt x="51" y="171"/>
                    <a:pt x="49" y="167"/>
                    <a:pt x="46" y="162"/>
                  </a:cubicBezTo>
                  <a:cubicBezTo>
                    <a:pt x="43" y="166"/>
                    <a:pt x="39" y="168"/>
                    <a:pt x="35" y="167"/>
                  </a:cubicBezTo>
                  <a:cubicBezTo>
                    <a:pt x="28" y="163"/>
                    <a:pt x="22" y="155"/>
                    <a:pt x="18" y="149"/>
                  </a:cubicBezTo>
                  <a:cubicBezTo>
                    <a:pt x="13" y="141"/>
                    <a:pt x="9" y="132"/>
                    <a:pt x="5" y="124"/>
                  </a:cubicBezTo>
                  <a:cubicBezTo>
                    <a:pt x="2" y="119"/>
                    <a:pt x="13" y="118"/>
                    <a:pt x="7" y="113"/>
                  </a:cubicBezTo>
                  <a:cubicBezTo>
                    <a:pt x="7" y="112"/>
                    <a:pt x="9" y="112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9" y="105"/>
                    <a:pt x="3" y="102"/>
                    <a:pt x="3" y="96"/>
                  </a:cubicBezTo>
                  <a:cubicBezTo>
                    <a:pt x="2" y="92"/>
                    <a:pt x="0" y="88"/>
                    <a:pt x="0" y="84"/>
                  </a:cubicBezTo>
                  <a:cubicBezTo>
                    <a:pt x="2" y="83"/>
                    <a:pt x="5" y="83"/>
                    <a:pt x="6" y="81"/>
                  </a:cubicBezTo>
                  <a:cubicBezTo>
                    <a:pt x="7" y="78"/>
                    <a:pt x="11" y="78"/>
                    <a:pt x="12" y="76"/>
                  </a:cubicBezTo>
                  <a:cubicBezTo>
                    <a:pt x="13" y="75"/>
                    <a:pt x="14" y="73"/>
                    <a:pt x="16" y="73"/>
                  </a:cubicBezTo>
                  <a:cubicBezTo>
                    <a:pt x="19" y="71"/>
                    <a:pt x="17" y="68"/>
                    <a:pt x="16" y="66"/>
                  </a:cubicBezTo>
                  <a:cubicBezTo>
                    <a:pt x="16" y="61"/>
                    <a:pt x="17" y="55"/>
                    <a:pt x="16" y="51"/>
                  </a:cubicBezTo>
                  <a:cubicBezTo>
                    <a:pt x="16" y="50"/>
                    <a:pt x="17" y="49"/>
                    <a:pt x="18" y="49"/>
                  </a:cubicBezTo>
                  <a:cubicBezTo>
                    <a:pt x="20" y="50"/>
                    <a:pt x="22" y="51"/>
                    <a:pt x="24" y="53"/>
                  </a:cubicBezTo>
                  <a:cubicBezTo>
                    <a:pt x="26" y="58"/>
                    <a:pt x="26" y="65"/>
                    <a:pt x="26" y="70"/>
                  </a:cubicBezTo>
                  <a:cubicBezTo>
                    <a:pt x="27" y="72"/>
                    <a:pt x="25" y="76"/>
                    <a:pt x="29" y="76"/>
                  </a:cubicBezTo>
                  <a:cubicBezTo>
                    <a:pt x="30" y="76"/>
                    <a:pt x="31" y="78"/>
                    <a:pt x="32" y="78"/>
                  </a:cubicBezTo>
                  <a:lnTo>
                    <a:pt x="32" y="79"/>
                  </a:lnTo>
                  <a:cubicBezTo>
                    <a:pt x="33" y="81"/>
                    <a:pt x="34" y="83"/>
                    <a:pt x="35" y="85"/>
                  </a:cubicBezTo>
                  <a:cubicBezTo>
                    <a:pt x="38" y="88"/>
                    <a:pt x="33" y="88"/>
                    <a:pt x="32" y="90"/>
                  </a:cubicBezTo>
                  <a:cubicBezTo>
                    <a:pt x="29" y="93"/>
                    <a:pt x="27" y="97"/>
                    <a:pt x="29" y="102"/>
                  </a:cubicBezTo>
                  <a:cubicBezTo>
                    <a:pt x="30" y="103"/>
                    <a:pt x="30" y="105"/>
                    <a:pt x="30" y="106"/>
                  </a:cubicBezTo>
                  <a:cubicBezTo>
                    <a:pt x="32" y="112"/>
                    <a:pt x="34" y="118"/>
                    <a:pt x="37" y="124"/>
                  </a:cubicBezTo>
                  <a:cubicBezTo>
                    <a:pt x="41" y="122"/>
                    <a:pt x="47" y="125"/>
                    <a:pt x="49" y="120"/>
                  </a:cubicBezTo>
                  <a:cubicBezTo>
                    <a:pt x="50" y="120"/>
                    <a:pt x="51" y="119"/>
                    <a:pt x="53" y="119"/>
                  </a:cubicBezTo>
                  <a:cubicBezTo>
                    <a:pt x="61" y="114"/>
                    <a:pt x="67" y="103"/>
                    <a:pt x="77" y="100"/>
                  </a:cubicBezTo>
                  <a:cubicBezTo>
                    <a:pt x="78" y="99"/>
                    <a:pt x="80" y="97"/>
                    <a:pt x="82" y="98"/>
                  </a:cubicBezTo>
                  <a:cubicBezTo>
                    <a:pt x="83" y="97"/>
                    <a:pt x="83" y="97"/>
                    <a:pt x="83" y="96"/>
                  </a:cubicBezTo>
                  <a:cubicBezTo>
                    <a:pt x="81" y="93"/>
                    <a:pt x="80" y="89"/>
                    <a:pt x="79" y="85"/>
                  </a:cubicBezTo>
                  <a:cubicBezTo>
                    <a:pt x="75" y="80"/>
                    <a:pt x="72" y="76"/>
                    <a:pt x="73" y="70"/>
                  </a:cubicBezTo>
                  <a:cubicBezTo>
                    <a:pt x="71" y="70"/>
                    <a:pt x="70" y="69"/>
                    <a:pt x="70" y="67"/>
                  </a:cubicBezTo>
                  <a:cubicBezTo>
                    <a:pt x="69" y="65"/>
                    <a:pt x="70" y="63"/>
                    <a:pt x="71" y="61"/>
                  </a:cubicBezTo>
                  <a:cubicBezTo>
                    <a:pt x="73" y="61"/>
                    <a:pt x="72" y="58"/>
                    <a:pt x="72" y="57"/>
                  </a:cubicBezTo>
                  <a:cubicBezTo>
                    <a:pt x="71" y="53"/>
                    <a:pt x="70" y="49"/>
                    <a:pt x="69" y="44"/>
                  </a:cubicBezTo>
                  <a:cubicBezTo>
                    <a:pt x="69" y="44"/>
                    <a:pt x="67" y="44"/>
                    <a:pt x="67" y="43"/>
                  </a:cubicBezTo>
                  <a:cubicBezTo>
                    <a:pt x="69" y="38"/>
                    <a:pt x="72" y="34"/>
                    <a:pt x="70" y="28"/>
                  </a:cubicBezTo>
                  <a:cubicBezTo>
                    <a:pt x="73" y="25"/>
                    <a:pt x="69" y="21"/>
                    <a:pt x="72" y="17"/>
                  </a:cubicBezTo>
                  <a:cubicBezTo>
                    <a:pt x="74" y="16"/>
                    <a:pt x="75" y="15"/>
                    <a:pt x="77" y="14"/>
                  </a:cubicBezTo>
                  <a:cubicBezTo>
                    <a:pt x="78" y="10"/>
                    <a:pt x="78" y="6"/>
                    <a:pt x="82" y="4"/>
                  </a:cubicBezTo>
                  <a:cubicBezTo>
                    <a:pt x="84" y="4"/>
                    <a:pt x="86" y="3"/>
                    <a:pt x="88" y="2"/>
                  </a:cubicBezTo>
                  <a:cubicBezTo>
                    <a:pt x="91" y="2"/>
                    <a:pt x="96" y="5"/>
                    <a:pt x="98" y="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A082A66F-842E-BA1B-5D71-9D0B6C0DA25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47748" y="2719294"/>
              <a:ext cx="205097" cy="172985"/>
            </a:xfrm>
            <a:custGeom>
              <a:avLst/>
              <a:gdLst>
                <a:gd name="T0" fmla="*/ 2147483646 w 19"/>
                <a:gd name="T1" fmla="*/ 0 h 18"/>
                <a:gd name="T2" fmla="*/ 2147483646 w 19"/>
                <a:gd name="T3" fmla="*/ 2147483646 h 18"/>
                <a:gd name="T4" fmla="*/ 2147483646 w 19"/>
                <a:gd name="T5" fmla="*/ 2147483646 h 18"/>
                <a:gd name="T6" fmla="*/ 2147483646 w 19"/>
                <a:gd name="T7" fmla="*/ 2147483646 h 18"/>
                <a:gd name="T8" fmla="*/ 2147483646 w 19"/>
                <a:gd name="T9" fmla="*/ 2147483646 h 18"/>
                <a:gd name="T10" fmla="*/ 2147483646 w 19"/>
                <a:gd name="T11" fmla="*/ 2147483646 h 18"/>
                <a:gd name="T12" fmla="*/ 2147483646 w 19"/>
                <a:gd name="T13" fmla="*/ 2147483646 h 18"/>
                <a:gd name="T14" fmla="*/ 2147483646 w 19"/>
                <a:gd name="T15" fmla="*/ 2147483646 h 18"/>
                <a:gd name="T16" fmla="*/ 2147483646 w 19"/>
                <a:gd name="T17" fmla="*/ 2147483646 h 18"/>
                <a:gd name="T18" fmla="*/ 2147483646 w 19"/>
                <a:gd name="T19" fmla="*/ 2147483646 h 18"/>
                <a:gd name="T20" fmla="*/ 2147483646 w 19"/>
                <a:gd name="T21" fmla="*/ 0 h 18"/>
                <a:gd name="T22" fmla="*/ 2147483646 w 19"/>
                <a:gd name="T23" fmla="*/ 0 h 18"/>
                <a:gd name="T24" fmla="*/ 2147483646 w 19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18"/>
                <a:gd name="T41" fmla="*/ 19 w 19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18">
                  <a:moveTo>
                    <a:pt x="19" y="0"/>
                  </a:moveTo>
                  <a:cubicBezTo>
                    <a:pt x="17" y="5"/>
                    <a:pt x="11" y="2"/>
                    <a:pt x="8" y="7"/>
                  </a:cubicBezTo>
                  <a:lnTo>
                    <a:pt x="5" y="10"/>
                  </a:lnTo>
                  <a:cubicBezTo>
                    <a:pt x="5" y="7"/>
                    <a:pt x="9" y="3"/>
                    <a:pt x="12" y="1"/>
                  </a:cubicBezTo>
                  <a:cubicBezTo>
                    <a:pt x="7" y="1"/>
                    <a:pt x="5" y="6"/>
                    <a:pt x="3" y="10"/>
                  </a:cubicBezTo>
                  <a:cubicBezTo>
                    <a:pt x="1" y="12"/>
                    <a:pt x="3" y="15"/>
                    <a:pt x="3" y="18"/>
                  </a:cubicBezTo>
                  <a:cubicBezTo>
                    <a:pt x="2" y="16"/>
                    <a:pt x="1" y="13"/>
                    <a:pt x="1" y="10"/>
                  </a:cubicBezTo>
                  <a:cubicBezTo>
                    <a:pt x="0" y="8"/>
                    <a:pt x="2" y="5"/>
                    <a:pt x="3" y="3"/>
                  </a:cubicBezTo>
                  <a:cubicBezTo>
                    <a:pt x="5" y="1"/>
                    <a:pt x="8" y="1"/>
                    <a:pt x="10" y="0"/>
                  </a:cubicBezTo>
                  <a:cubicBezTo>
                    <a:pt x="13" y="0"/>
                    <a:pt x="16" y="1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40042F3D-F437-196C-AA43-490CAEF7B6A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91058" y="2727837"/>
              <a:ext cx="345989" cy="350242"/>
            </a:xfrm>
            <a:custGeom>
              <a:avLst/>
              <a:gdLst>
                <a:gd name="T0" fmla="*/ 2147483646 w 32"/>
                <a:gd name="T1" fmla="*/ 2147483646 h 36"/>
                <a:gd name="T2" fmla="*/ 2147483646 w 32"/>
                <a:gd name="T3" fmla="*/ 2147483646 h 36"/>
                <a:gd name="T4" fmla="*/ 2147483646 w 32"/>
                <a:gd name="T5" fmla="*/ 2147483646 h 36"/>
                <a:gd name="T6" fmla="*/ 2147483646 w 32"/>
                <a:gd name="T7" fmla="*/ 2147483646 h 36"/>
                <a:gd name="T8" fmla="*/ 2147483646 w 32"/>
                <a:gd name="T9" fmla="*/ 2147483646 h 36"/>
                <a:gd name="T10" fmla="*/ 2147483646 w 32"/>
                <a:gd name="T11" fmla="*/ 2147483646 h 36"/>
                <a:gd name="T12" fmla="*/ 2147483646 w 32"/>
                <a:gd name="T13" fmla="*/ 2147483646 h 36"/>
                <a:gd name="T14" fmla="*/ 2147483646 w 32"/>
                <a:gd name="T15" fmla="*/ 2147483646 h 36"/>
                <a:gd name="T16" fmla="*/ 2147483646 w 32"/>
                <a:gd name="T17" fmla="*/ 2147483646 h 36"/>
                <a:gd name="T18" fmla="*/ 2147483646 w 32"/>
                <a:gd name="T19" fmla="*/ 2147483646 h 36"/>
                <a:gd name="T20" fmla="*/ 2147483646 w 32"/>
                <a:gd name="T21" fmla="*/ 2147483646 h 36"/>
                <a:gd name="T22" fmla="*/ 2147483646 w 32"/>
                <a:gd name="T23" fmla="*/ 2147483646 h 36"/>
                <a:gd name="T24" fmla="*/ 2147483646 w 32"/>
                <a:gd name="T25" fmla="*/ 2147483646 h 36"/>
                <a:gd name="T26" fmla="*/ 2147483646 w 32"/>
                <a:gd name="T27" fmla="*/ 2147483646 h 36"/>
                <a:gd name="T28" fmla="*/ 2147483646 w 32"/>
                <a:gd name="T29" fmla="*/ 2147483646 h 36"/>
                <a:gd name="T30" fmla="*/ 2147483646 w 32"/>
                <a:gd name="T31" fmla="*/ 2147483646 h 36"/>
                <a:gd name="T32" fmla="*/ 2147483646 w 32"/>
                <a:gd name="T33" fmla="*/ 2147483646 h 36"/>
                <a:gd name="T34" fmla="*/ 2147483646 w 32"/>
                <a:gd name="T35" fmla="*/ 2147483646 h 36"/>
                <a:gd name="T36" fmla="*/ 2147483646 w 32"/>
                <a:gd name="T37" fmla="*/ 2147483646 h 36"/>
                <a:gd name="T38" fmla="*/ 2147483646 w 32"/>
                <a:gd name="T39" fmla="*/ 2147483646 h 36"/>
                <a:gd name="T40" fmla="*/ 2147483646 w 32"/>
                <a:gd name="T41" fmla="*/ 2147483646 h 36"/>
                <a:gd name="T42" fmla="*/ 0 w 32"/>
                <a:gd name="T43" fmla="*/ 2147483646 h 36"/>
                <a:gd name="T44" fmla="*/ 2147483646 w 32"/>
                <a:gd name="T45" fmla="*/ 2147483646 h 36"/>
                <a:gd name="T46" fmla="*/ 2147483646 w 32"/>
                <a:gd name="T47" fmla="*/ 2147483646 h 36"/>
                <a:gd name="T48" fmla="*/ 2147483646 w 32"/>
                <a:gd name="T49" fmla="*/ 2147483646 h 36"/>
                <a:gd name="T50" fmla="*/ 2147483646 w 32"/>
                <a:gd name="T51" fmla="*/ 2147483646 h 36"/>
                <a:gd name="T52" fmla="*/ 2147483646 w 32"/>
                <a:gd name="T53" fmla="*/ 2147483646 h 36"/>
                <a:gd name="T54" fmla="*/ 2147483646 w 32"/>
                <a:gd name="T55" fmla="*/ 2147483646 h 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2"/>
                <a:gd name="T85" fmla="*/ 0 h 36"/>
                <a:gd name="T86" fmla="*/ 32 w 32"/>
                <a:gd name="T87" fmla="*/ 36 h 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2" h="36">
                  <a:moveTo>
                    <a:pt x="23" y="8"/>
                  </a:moveTo>
                  <a:cubicBezTo>
                    <a:pt x="24" y="13"/>
                    <a:pt x="31" y="15"/>
                    <a:pt x="27" y="20"/>
                  </a:cubicBezTo>
                  <a:cubicBezTo>
                    <a:pt x="28" y="22"/>
                    <a:pt x="32" y="22"/>
                    <a:pt x="30" y="25"/>
                  </a:cubicBezTo>
                  <a:cubicBezTo>
                    <a:pt x="29" y="27"/>
                    <a:pt x="32" y="30"/>
                    <a:pt x="29" y="32"/>
                  </a:cubicBezTo>
                  <a:lnTo>
                    <a:pt x="28" y="32"/>
                  </a:lnTo>
                  <a:cubicBezTo>
                    <a:pt x="27" y="31"/>
                    <a:pt x="24" y="31"/>
                    <a:pt x="23" y="31"/>
                  </a:cubicBezTo>
                  <a:cubicBezTo>
                    <a:pt x="21" y="33"/>
                    <a:pt x="20" y="34"/>
                    <a:pt x="20" y="36"/>
                  </a:cubicBezTo>
                  <a:cubicBezTo>
                    <a:pt x="20" y="35"/>
                    <a:pt x="18" y="34"/>
                    <a:pt x="19" y="33"/>
                  </a:cubicBezTo>
                  <a:cubicBezTo>
                    <a:pt x="17" y="31"/>
                    <a:pt x="16" y="30"/>
                    <a:pt x="13" y="29"/>
                  </a:cubicBezTo>
                  <a:cubicBezTo>
                    <a:pt x="12" y="28"/>
                    <a:pt x="13" y="26"/>
                    <a:pt x="12" y="26"/>
                  </a:cubicBezTo>
                  <a:lnTo>
                    <a:pt x="10" y="26"/>
                  </a:lnTo>
                  <a:cubicBezTo>
                    <a:pt x="9" y="24"/>
                    <a:pt x="12" y="21"/>
                    <a:pt x="9" y="20"/>
                  </a:cubicBezTo>
                  <a:cubicBezTo>
                    <a:pt x="8" y="20"/>
                    <a:pt x="8" y="22"/>
                    <a:pt x="7" y="21"/>
                  </a:cubicBezTo>
                  <a:cubicBezTo>
                    <a:pt x="7" y="20"/>
                    <a:pt x="8" y="18"/>
                    <a:pt x="6" y="17"/>
                  </a:cubicBezTo>
                  <a:cubicBezTo>
                    <a:pt x="5" y="17"/>
                    <a:pt x="4" y="17"/>
                    <a:pt x="4" y="18"/>
                  </a:cubicBezTo>
                  <a:cubicBezTo>
                    <a:pt x="3" y="16"/>
                    <a:pt x="4" y="14"/>
                    <a:pt x="5" y="12"/>
                  </a:cubicBezTo>
                  <a:cubicBezTo>
                    <a:pt x="4" y="12"/>
                    <a:pt x="4" y="11"/>
                    <a:pt x="3" y="11"/>
                  </a:cubicBezTo>
                  <a:cubicBezTo>
                    <a:pt x="2" y="12"/>
                    <a:pt x="2" y="13"/>
                    <a:pt x="0" y="13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3" y="9"/>
                    <a:pt x="4" y="8"/>
                    <a:pt x="5" y="8"/>
                  </a:cubicBezTo>
                  <a:cubicBezTo>
                    <a:pt x="6" y="7"/>
                    <a:pt x="9" y="6"/>
                    <a:pt x="7" y="4"/>
                  </a:cubicBezTo>
                  <a:cubicBezTo>
                    <a:pt x="6" y="5"/>
                    <a:pt x="5" y="4"/>
                    <a:pt x="5" y="3"/>
                  </a:cubicBezTo>
                  <a:cubicBezTo>
                    <a:pt x="11" y="3"/>
                    <a:pt x="20" y="0"/>
                    <a:pt x="2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E71173A5-950E-77E0-414A-C84A603B13C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94244" y="2747057"/>
              <a:ext cx="160510" cy="49119"/>
            </a:xfrm>
            <a:custGeom>
              <a:avLst/>
              <a:gdLst>
                <a:gd name="T0" fmla="*/ 2147483646 w 15"/>
                <a:gd name="T1" fmla="*/ 2147483646 h 5"/>
                <a:gd name="T2" fmla="*/ 2147483646 w 15"/>
                <a:gd name="T3" fmla="*/ 2147483646 h 5"/>
                <a:gd name="T4" fmla="*/ 2147483646 w 15"/>
                <a:gd name="T5" fmla="*/ 2147483646 h 5"/>
                <a:gd name="T6" fmla="*/ 2147483646 w 15"/>
                <a:gd name="T7" fmla="*/ 2147483646 h 5"/>
                <a:gd name="T8" fmla="*/ 0 w 15"/>
                <a:gd name="T9" fmla="*/ 2147483646 h 5"/>
                <a:gd name="T10" fmla="*/ 2147483646 w 15"/>
                <a:gd name="T11" fmla="*/ 2147483646 h 5"/>
                <a:gd name="T12" fmla="*/ 2147483646 w 15"/>
                <a:gd name="T13" fmla="*/ 2147483646 h 5"/>
                <a:gd name="T14" fmla="*/ 2147483646 w 15"/>
                <a:gd name="T15" fmla="*/ 2147483646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5"/>
                <a:gd name="T26" fmla="*/ 15 w 15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5">
                  <a:moveTo>
                    <a:pt x="13" y="1"/>
                  </a:moveTo>
                  <a:cubicBezTo>
                    <a:pt x="13" y="2"/>
                    <a:pt x="15" y="2"/>
                    <a:pt x="15" y="4"/>
                  </a:cubicBezTo>
                  <a:cubicBezTo>
                    <a:pt x="14" y="5"/>
                    <a:pt x="12" y="4"/>
                    <a:pt x="11" y="5"/>
                  </a:cubicBezTo>
                  <a:cubicBezTo>
                    <a:pt x="11" y="3"/>
                    <a:pt x="10" y="3"/>
                    <a:pt x="9" y="3"/>
                  </a:cubicBezTo>
                  <a:cubicBezTo>
                    <a:pt x="6" y="5"/>
                    <a:pt x="3" y="4"/>
                    <a:pt x="0" y="5"/>
                  </a:cubicBezTo>
                  <a:cubicBezTo>
                    <a:pt x="2" y="4"/>
                    <a:pt x="5" y="0"/>
                    <a:pt x="8" y="2"/>
                  </a:cubicBezTo>
                  <a:cubicBezTo>
                    <a:pt x="9" y="0"/>
                    <a:pt x="11" y="0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75EC189A-2D6E-FD1A-17E2-1D3494AC497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80357" y="2796177"/>
              <a:ext cx="668794" cy="832892"/>
            </a:xfrm>
            <a:custGeom>
              <a:avLst/>
              <a:gdLst>
                <a:gd name="T0" fmla="*/ 2147483646 w 62"/>
                <a:gd name="T1" fmla="*/ 2147483646 h 86"/>
                <a:gd name="T2" fmla="*/ 2147483646 w 62"/>
                <a:gd name="T3" fmla="*/ 2147483646 h 86"/>
                <a:gd name="T4" fmla="*/ 2147483646 w 62"/>
                <a:gd name="T5" fmla="*/ 2147483646 h 86"/>
                <a:gd name="T6" fmla="*/ 2147483646 w 62"/>
                <a:gd name="T7" fmla="*/ 2147483646 h 86"/>
                <a:gd name="T8" fmla="*/ 2147483646 w 62"/>
                <a:gd name="T9" fmla="*/ 2147483646 h 86"/>
                <a:gd name="T10" fmla="*/ 2147483646 w 62"/>
                <a:gd name="T11" fmla="*/ 2147483646 h 86"/>
                <a:gd name="T12" fmla="*/ 2147483646 w 62"/>
                <a:gd name="T13" fmla="*/ 2147483646 h 86"/>
                <a:gd name="T14" fmla="*/ 2147483646 w 62"/>
                <a:gd name="T15" fmla="*/ 2147483646 h 86"/>
                <a:gd name="T16" fmla="*/ 2147483646 w 62"/>
                <a:gd name="T17" fmla="*/ 2147483646 h 86"/>
                <a:gd name="T18" fmla="*/ 2147483646 w 62"/>
                <a:gd name="T19" fmla="*/ 2147483646 h 86"/>
                <a:gd name="T20" fmla="*/ 2147483646 w 62"/>
                <a:gd name="T21" fmla="*/ 2147483646 h 86"/>
                <a:gd name="T22" fmla="*/ 2147483646 w 62"/>
                <a:gd name="T23" fmla="*/ 2147483646 h 86"/>
                <a:gd name="T24" fmla="*/ 2147483646 w 62"/>
                <a:gd name="T25" fmla="*/ 2147483646 h 86"/>
                <a:gd name="T26" fmla="*/ 2147483646 w 62"/>
                <a:gd name="T27" fmla="*/ 2147483646 h 86"/>
                <a:gd name="T28" fmla="*/ 2147483646 w 62"/>
                <a:gd name="T29" fmla="*/ 2147483646 h 86"/>
                <a:gd name="T30" fmla="*/ 2147483646 w 62"/>
                <a:gd name="T31" fmla="*/ 2147483646 h 86"/>
                <a:gd name="T32" fmla="*/ 2147483646 w 62"/>
                <a:gd name="T33" fmla="*/ 2147483646 h 86"/>
                <a:gd name="T34" fmla="*/ 2147483646 w 62"/>
                <a:gd name="T35" fmla="*/ 2147483646 h 86"/>
                <a:gd name="T36" fmla="*/ 2147483646 w 62"/>
                <a:gd name="T37" fmla="*/ 2147483646 h 86"/>
                <a:gd name="T38" fmla="*/ 2147483646 w 62"/>
                <a:gd name="T39" fmla="*/ 2147483646 h 86"/>
                <a:gd name="T40" fmla="*/ 2147483646 w 62"/>
                <a:gd name="T41" fmla="*/ 2147483646 h 86"/>
                <a:gd name="T42" fmla="*/ 2147483646 w 62"/>
                <a:gd name="T43" fmla="*/ 2147483646 h 86"/>
                <a:gd name="T44" fmla="*/ 2147483646 w 62"/>
                <a:gd name="T45" fmla="*/ 2147483646 h 86"/>
                <a:gd name="T46" fmla="*/ 2147483646 w 62"/>
                <a:gd name="T47" fmla="*/ 2147483646 h 86"/>
                <a:gd name="T48" fmla="*/ 2147483646 w 62"/>
                <a:gd name="T49" fmla="*/ 2147483646 h 86"/>
                <a:gd name="T50" fmla="*/ 2147483646 w 62"/>
                <a:gd name="T51" fmla="*/ 2147483646 h 86"/>
                <a:gd name="T52" fmla="*/ 2147483646 w 62"/>
                <a:gd name="T53" fmla="*/ 2147483646 h 86"/>
                <a:gd name="T54" fmla="*/ 2147483646 w 62"/>
                <a:gd name="T55" fmla="*/ 2147483646 h 86"/>
                <a:gd name="T56" fmla="*/ 2147483646 w 62"/>
                <a:gd name="T57" fmla="*/ 2147483646 h 86"/>
                <a:gd name="T58" fmla="*/ 2147483646 w 62"/>
                <a:gd name="T59" fmla="*/ 2147483646 h 86"/>
                <a:gd name="T60" fmla="*/ 2147483646 w 62"/>
                <a:gd name="T61" fmla="*/ 2147483646 h 86"/>
                <a:gd name="T62" fmla="*/ 2147483646 w 62"/>
                <a:gd name="T63" fmla="*/ 2147483646 h 86"/>
                <a:gd name="T64" fmla="*/ 2147483646 w 62"/>
                <a:gd name="T65" fmla="*/ 2147483646 h 86"/>
                <a:gd name="T66" fmla="*/ 2147483646 w 62"/>
                <a:gd name="T67" fmla="*/ 2147483646 h 86"/>
                <a:gd name="T68" fmla="*/ 2147483646 w 62"/>
                <a:gd name="T69" fmla="*/ 2147483646 h 86"/>
                <a:gd name="T70" fmla="*/ 2147483646 w 62"/>
                <a:gd name="T71" fmla="*/ 2147483646 h 86"/>
                <a:gd name="T72" fmla="*/ 2147483646 w 62"/>
                <a:gd name="T73" fmla="*/ 2147483646 h 86"/>
                <a:gd name="T74" fmla="*/ 2147483646 w 62"/>
                <a:gd name="T75" fmla="*/ 2147483646 h 86"/>
                <a:gd name="T76" fmla="*/ 2147483646 w 62"/>
                <a:gd name="T77" fmla="*/ 2147483646 h 86"/>
                <a:gd name="T78" fmla="*/ 2147483646 w 62"/>
                <a:gd name="T79" fmla="*/ 2147483646 h 86"/>
                <a:gd name="T80" fmla="*/ 2147483646 w 62"/>
                <a:gd name="T81" fmla="*/ 2147483646 h 86"/>
                <a:gd name="T82" fmla="*/ 2147483646 w 62"/>
                <a:gd name="T83" fmla="*/ 2147483646 h 86"/>
                <a:gd name="T84" fmla="*/ 2147483646 w 62"/>
                <a:gd name="T85" fmla="*/ 2147483646 h 86"/>
                <a:gd name="T86" fmla="*/ 2147483646 w 62"/>
                <a:gd name="T87" fmla="*/ 2147483646 h 86"/>
                <a:gd name="T88" fmla="*/ 2147483646 w 62"/>
                <a:gd name="T89" fmla="*/ 2147483646 h 8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2"/>
                <a:gd name="T136" fmla="*/ 0 h 86"/>
                <a:gd name="T137" fmla="*/ 62 w 62"/>
                <a:gd name="T138" fmla="*/ 86 h 8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2" h="86">
                  <a:moveTo>
                    <a:pt x="28" y="2"/>
                  </a:moveTo>
                  <a:cubicBezTo>
                    <a:pt x="28" y="4"/>
                    <a:pt x="26" y="7"/>
                    <a:pt x="29" y="8"/>
                  </a:cubicBezTo>
                  <a:cubicBezTo>
                    <a:pt x="29" y="8"/>
                    <a:pt x="30" y="8"/>
                    <a:pt x="31" y="8"/>
                  </a:cubicBezTo>
                  <a:cubicBezTo>
                    <a:pt x="30" y="10"/>
                    <a:pt x="30" y="12"/>
                    <a:pt x="32" y="13"/>
                  </a:cubicBezTo>
                  <a:lnTo>
                    <a:pt x="34" y="13"/>
                  </a:lnTo>
                  <a:cubicBezTo>
                    <a:pt x="34" y="14"/>
                    <a:pt x="35" y="15"/>
                    <a:pt x="35" y="16"/>
                  </a:cubicBezTo>
                  <a:lnTo>
                    <a:pt x="37" y="16"/>
                  </a:lnTo>
                  <a:cubicBezTo>
                    <a:pt x="37" y="18"/>
                    <a:pt x="36" y="20"/>
                    <a:pt x="39" y="20"/>
                  </a:cubicBezTo>
                  <a:cubicBezTo>
                    <a:pt x="41" y="20"/>
                    <a:pt x="40" y="22"/>
                    <a:pt x="41" y="23"/>
                  </a:cubicBezTo>
                  <a:cubicBezTo>
                    <a:pt x="43" y="24"/>
                    <a:pt x="45" y="26"/>
                    <a:pt x="46" y="28"/>
                  </a:cubicBezTo>
                  <a:cubicBezTo>
                    <a:pt x="44" y="29"/>
                    <a:pt x="44" y="31"/>
                    <a:pt x="44" y="33"/>
                  </a:cubicBezTo>
                  <a:cubicBezTo>
                    <a:pt x="45" y="34"/>
                    <a:pt x="45" y="34"/>
                    <a:pt x="46" y="33"/>
                  </a:cubicBezTo>
                  <a:cubicBezTo>
                    <a:pt x="47" y="34"/>
                    <a:pt x="49" y="36"/>
                    <a:pt x="50" y="34"/>
                  </a:cubicBezTo>
                  <a:cubicBezTo>
                    <a:pt x="52" y="31"/>
                    <a:pt x="49" y="27"/>
                    <a:pt x="53" y="25"/>
                  </a:cubicBezTo>
                  <a:cubicBezTo>
                    <a:pt x="54" y="26"/>
                    <a:pt x="56" y="26"/>
                    <a:pt x="57" y="27"/>
                  </a:cubicBezTo>
                  <a:cubicBezTo>
                    <a:pt x="62" y="32"/>
                    <a:pt x="59" y="40"/>
                    <a:pt x="57" y="46"/>
                  </a:cubicBezTo>
                  <a:cubicBezTo>
                    <a:pt x="55" y="48"/>
                    <a:pt x="52" y="45"/>
                    <a:pt x="50" y="48"/>
                  </a:cubicBezTo>
                  <a:cubicBezTo>
                    <a:pt x="53" y="53"/>
                    <a:pt x="54" y="60"/>
                    <a:pt x="53" y="67"/>
                  </a:cubicBezTo>
                  <a:cubicBezTo>
                    <a:pt x="52" y="70"/>
                    <a:pt x="49" y="74"/>
                    <a:pt x="46" y="76"/>
                  </a:cubicBezTo>
                  <a:cubicBezTo>
                    <a:pt x="45" y="75"/>
                    <a:pt x="46" y="73"/>
                    <a:pt x="44" y="73"/>
                  </a:cubicBezTo>
                  <a:cubicBezTo>
                    <a:pt x="42" y="75"/>
                    <a:pt x="44" y="76"/>
                    <a:pt x="43" y="78"/>
                  </a:cubicBezTo>
                  <a:cubicBezTo>
                    <a:pt x="43" y="81"/>
                    <a:pt x="40" y="84"/>
                    <a:pt x="38" y="86"/>
                  </a:cubicBezTo>
                  <a:cubicBezTo>
                    <a:pt x="38" y="85"/>
                    <a:pt x="37" y="84"/>
                    <a:pt x="37" y="83"/>
                  </a:cubicBezTo>
                  <a:lnTo>
                    <a:pt x="38" y="83"/>
                  </a:lnTo>
                  <a:cubicBezTo>
                    <a:pt x="38" y="82"/>
                    <a:pt x="38" y="80"/>
                    <a:pt x="36" y="79"/>
                  </a:cubicBezTo>
                  <a:cubicBezTo>
                    <a:pt x="35" y="79"/>
                    <a:pt x="34" y="80"/>
                    <a:pt x="32" y="79"/>
                  </a:cubicBezTo>
                  <a:cubicBezTo>
                    <a:pt x="29" y="83"/>
                    <a:pt x="24" y="80"/>
                    <a:pt x="19" y="79"/>
                  </a:cubicBezTo>
                  <a:cubicBezTo>
                    <a:pt x="19" y="78"/>
                    <a:pt x="19" y="77"/>
                    <a:pt x="20" y="77"/>
                  </a:cubicBezTo>
                  <a:cubicBezTo>
                    <a:pt x="25" y="77"/>
                    <a:pt x="29" y="78"/>
                    <a:pt x="33" y="76"/>
                  </a:cubicBezTo>
                  <a:cubicBezTo>
                    <a:pt x="36" y="75"/>
                    <a:pt x="36" y="72"/>
                    <a:pt x="37" y="70"/>
                  </a:cubicBezTo>
                  <a:cubicBezTo>
                    <a:pt x="36" y="67"/>
                    <a:pt x="35" y="64"/>
                    <a:pt x="32" y="62"/>
                  </a:cubicBezTo>
                  <a:cubicBezTo>
                    <a:pt x="30" y="62"/>
                    <a:pt x="29" y="61"/>
                    <a:pt x="28" y="62"/>
                  </a:cubicBezTo>
                  <a:cubicBezTo>
                    <a:pt x="25" y="64"/>
                    <a:pt x="22" y="71"/>
                    <a:pt x="17" y="68"/>
                  </a:cubicBezTo>
                  <a:cubicBezTo>
                    <a:pt x="17" y="67"/>
                    <a:pt x="16" y="67"/>
                    <a:pt x="16" y="66"/>
                  </a:cubicBezTo>
                  <a:cubicBezTo>
                    <a:pt x="20" y="64"/>
                    <a:pt x="21" y="60"/>
                    <a:pt x="22" y="56"/>
                  </a:cubicBezTo>
                  <a:lnTo>
                    <a:pt x="25" y="54"/>
                  </a:lnTo>
                  <a:cubicBezTo>
                    <a:pt x="28" y="58"/>
                    <a:pt x="34" y="55"/>
                    <a:pt x="35" y="60"/>
                  </a:cubicBezTo>
                  <a:cubicBezTo>
                    <a:pt x="36" y="62"/>
                    <a:pt x="37" y="65"/>
                    <a:pt x="39" y="67"/>
                  </a:cubicBezTo>
                  <a:cubicBezTo>
                    <a:pt x="40" y="65"/>
                    <a:pt x="38" y="63"/>
                    <a:pt x="38" y="62"/>
                  </a:cubicBezTo>
                  <a:cubicBezTo>
                    <a:pt x="37" y="60"/>
                    <a:pt x="36" y="57"/>
                    <a:pt x="35" y="56"/>
                  </a:cubicBezTo>
                  <a:lnTo>
                    <a:pt x="37" y="57"/>
                  </a:lnTo>
                  <a:cubicBezTo>
                    <a:pt x="37" y="56"/>
                    <a:pt x="38" y="56"/>
                    <a:pt x="37" y="55"/>
                  </a:cubicBezTo>
                  <a:cubicBezTo>
                    <a:pt x="35" y="52"/>
                    <a:pt x="31" y="56"/>
                    <a:pt x="29" y="54"/>
                  </a:cubicBezTo>
                  <a:cubicBezTo>
                    <a:pt x="24" y="53"/>
                    <a:pt x="27" y="46"/>
                    <a:pt x="21" y="45"/>
                  </a:cubicBezTo>
                  <a:cubicBezTo>
                    <a:pt x="18" y="45"/>
                    <a:pt x="17" y="45"/>
                    <a:pt x="15" y="48"/>
                  </a:cubicBezTo>
                  <a:cubicBezTo>
                    <a:pt x="15" y="48"/>
                    <a:pt x="15" y="49"/>
                    <a:pt x="15" y="49"/>
                  </a:cubicBezTo>
                  <a:lnTo>
                    <a:pt x="14" y="49"/>
                  </a:lnTo>
                  <a:cubicBezTo>
                    <a:pt x="15" y="44"/>
                    <a:pt x="15" y="38"/>
                    <a:pt x="12" y="34"/>
                  </a:cubicBezTo>
                  <a:cubicBezTo>
                    <a:pt x="10" y="33"/>
                    <a:pt x="8" y="31"/>
                    <a:pt x="6" y="32"/>
                  </a:cubicBezTo>
                  <a:cubicBezTo>
                    <a:pt x="2" y="35"/>
                    <a:pt x="4" y="39"/>
                    <a:pt x="5" y="43"/>
                  </a:cubicBezTo>
                  <a:cubicBezTo>
                    <a:pt x="7" y="44"/>
                    <a:pt x="7" y="46"/>
                    <a:pt x="9" y="47"/>
                  </a:cubicBezTo>
                  <a:cubicBezTo>
                    <a:pt x="10" y="47"/>
                    <a:pt x="12" y="47"/>
                    <a:pt x="13" y="46"/>
                  </a:cubicBezTo>
                  <a:lnTo>
                    <a:pt x="13" y="45"/>
                  </a:lnTo>
                  <a:cubicBezTo>
                    <a:pt x="12" y="46"/>
                    <a:pt x="13" y="49"/>
                    <a:pt x="11" y="49"/>
                  </a:cubicBezTo>
                  <a:cubicBezTo>
                    <a:pt x="10" y="47"/>
                    <a:pt x="8" y="50"/>
                    <a:pt x="6" y="48"/>
                  </a:cubicBezTo>
                  <a:lnTo>
                    <a:pt x="5" y="48"/>
                  </a:lnTo>
                  <a:cubicBezTo>
                    <a:pt x="4" y="41"/>
                    <a:pt x="0" y="35"/>
                    <a:pt x="4" y="29"/>
                  </a:cubicBezTo>
                  <a:cubicBezTo>
                    <a:pt x="4" y="27"/>
                    <a:pt x="4" y="25"/>
                    <a:pt x="6" y="23"/>
                  </a:cubicBezTo>
                  <a:cubicBezTo>
                    <a:pt x="7" y="23"/>
                    <a:pt x="8" y="23"/>
                    <a:pt x="8" y="21"/>
                  </a:cubicBezTo>
                  <a:cubicBezTo>
                    <a:pt x="7" y="20"/>
                    <a:pt x="9" y="20"/>
                    <a:pt x="8" y="19"/>
                  </a:cubicBezTo>
                  <a:cubicBezTo>
                    <a:pt x="7" y="19"/>
                    <a:pt x="7" y="20"/>
                    <a:pt x="6" y="20"/>
                  </a:cubicBezTo>
                  <a:lnTo>
                    <a:pt x="3" y="19"/>
                  </a:lnTo>
                  <a:cubicBezTo>
                    <a:pt x="3" y="15"/>
                    <a:pt x="6" y="11"/>
                    <a:pt x="9" y="7"/>
                  </a:cubicBezTo>
                  <a:cubicBezTo>
                    <a:pt x="10" y="9"/>
                    <a:pt x="10" y="13"/>
                    <a:pt x="13" y="13"/>
                  </a:cubicBezTo>
                  <a:cubicBezTo>
                    <a:pt x="12" y="10"/>
                    <a:pt x="17" y="11"/>
                    <a:pt x="15" y="8"/>
                  </a:cubicBezTo>
                  <a:lnTo>
                    <a:pt x="14" y="8"/>
                  </a:lnTo>
                  <a:cubicBezTo>
                    <a:pt x="13" y="6"/>
                    <a:pt x="15" y="5"/>
                    <a:pt x="16" y="3"/>
                  </a:cubicBezTo>
                  <a:cubicBezTo>
                    <a:pt x="18" y="2"/>
                    <a:pt x="22" y="1"/>
                    <a:pt x="25" y="1"/>
                  </a:cubicBezTo>
                  <a:cubicBezTo>
                    <a:pt x="26" y="0"/>
                    <a:pt x="27" y="1"/>
                    <a:pt x="28" y="2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2623F276-8D92-9856-5A2B-AE788CBB7FC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63545" y="2834618"/>
              <a:ext cx="53503" cy="68340"/>
            </a:xfrm>
            <a:custGeom>
              <a:avLst/>
              <a:gdLst>
                <a:gd name="T0" fmla="*/ 2147483646 w 5"/>
                <a:gd name="T1" fmla="*/ 0 h 7"/>
                <a:gd name="T2" fmla="*/ 0 w 5"/>
                <a:gd name="T3" fmla="*/ 2147483646 h 7"/>
                <a:gd name="T4" fmla="*/ 2147483646 w 5"/>
                <a:gd name="T5" fmla="*/ 0 h 7"/>
                <a:gd name="T6" fmla="*/ 2147483646 w 5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7"/>
                <a:gd name="T14" fmla="*/ 5 w 5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7">
                  <a:moveTo>
                    <a:pt x="5" y="0"/>
                  </a:moveTo>
                  <a:cubicBezTo>
                    <a:pt x="5" y="3"/>
                    <a:pt x="2" y="5"/>
                    <a:pt x="0" y="7"/>
                  </a:cubicBezTo>
                  <a:cubicBezTo>
                    <a:pt x="0" y="4"/>
                    <a:pt x="3" y="2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95E88A19-C851-791C-1030-44C7F8431C5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47748" y="2941399"/>
              <a:ext cx="139109" cy="117459"/>
            </a:xfrm>
            <a:custGeom>
              <a:avLst/>
              <a:gdLst>
                <a:gd name="T0" fmla="*/ 2147483646 w 13"/>
                <a:gd name="T1" fmla="*/ 2147483646 h 12"/>
                <a:gd name="T2" fmla="*/ 2147483646 w 13"/>
                <a:gd name="T3" fmla="*/ 2147483646 h 12"/>
                <a:gd name="T4" fmla="*/ 2147483646 w 13"/>
                <a:gd name="T5" fmla="*/ 2147483646 h 12"/>
                <a:gd name="T6" fmla="*/ 2147483646 w 13"/>
                <a:gd name="T7" fmla="*/ 2147483646 h 12"/>
                <a:gd name="T8" fmla="*/ 2147483646 w 13"/>
                <a:gd name="T9" fmla="*/ 2147483646 h 12"/>
                <a:gd name="T10" fmla="*/ 2147483646 w 13"/>
                <a:gd name="T11" fmla="*/ 2147483646 h 12"/>
                <a:gd name="T12" fmla="*/ 2147483646 w 13"/>
                <a:gd name="T13" fmla="*/ 2147483646 h 12"/>
                <a:gd name="T14" fmla="*/ 2147483646 w 13"/>
                <a:gd name="T15" fmla="*/ 2147483646 h 12"/>
                <a:gd name="T16" fmla="*/ 2147483646 w 13"/>
                <a:gd name="T17" fmla="*/ 2147483646 h 12"/>
                <a:gd name="T18" fmla="*/ 2147483646 w 13"/>
                <a:gd name="T19" fmla="*/ 2147483646 h 12"/>
                <a:gd name="T20" fmla="*/ 2147483646 w 13"/>
                <a:gd name="T21" fmla="*/ 2147483646 h 12"/>
                <a:gd name="T22" fmla="*/ 2147483646 w 13"/>
                <a:gd name="T23" fmla="*/ 2147483646 h 12"/>
                <a:gd name="T24" fmla="*/ 2147483646 w 13"/>
                <a:gd name="T25" fmla="*/ 2147483646 h 12"/>
                <a:gd name="T26" fmla="*/ 0 w 13"/>
                <a:gd name="T27" fmla="*/ 2147483646 h 12"/>
                <a:gd name="T28" fmla="*/ 2147483646 w 13"/>
                <a:gd name="T29" fmla="*/ 2147483646 h 12"/>
                <a:gd name="T30" fmla="*/ 2147483646 w 13"/>
                <a:gd name="T31" fmla="*/ 2147483646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12"/>
                <a:gd name="T50" fmla="*/ 13 w 13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12">
                  <a:moveTo>
                    <a:pt x="7" y="3"/>
                  </a:moveTo>
                  <a:cubicBezTo>
                    <a:pt x="8" y="4"/>
                    <a:pt x="8" y="8"/>
                    <a:pt x="10" y="6"/>
                  </a:cubicBezTo>
                  <a:cubicBezTo>
                    <a:pt x="11" y="6"/>
                    <a:pt x="11" y="7"/>
                    <a:pt x="11" y="7"/>
                  </a:cubicBezTo>
                  <a:cubicBezTo>
                    <a:pt x="12" y="8"/>
                    <a:pt x="11" y="9"/>
                    <a:pt x="12" y="10"/>
                  </a:cubicBezTo>
                  <a:lnTo>
                    <a:pt x="12" y="9"/>
                  </a:lnTo>
                  <a:lnTo>
                    <a:pt x="13" y="11"/>
                  </a:lnTo>
                  <a:cubicBezTo>
                    <a:pt x="12" y="11"/>
                    <a:pt x="10" y="12"/>
                    <a:pt x="10" y="10"/>
                  </a:cubicBezTo>
                  <a:cubicBezTo>
                    <a:pt x="10" y="9"/>
                    <a:pt x="9" y="9"/>
                    <a:pt x="8" y="8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4" y="9"/>
                    <a:pt x="6" y="6"/>
                    <a:pt x="4" y="6"/>
                  </a:cubicBezTo>
                  <a:cubicBezTo>
                    <a:pt x="3" y="8"/>
                    <a:pt x="2" y="8"/>
                    <a:pt x="1" y="8"/>
                  </a:cubicBezTo>
                  <a:cubicBezTo>
                    <a:pt x="0" y="6"/>
                    <a:pt x="0" y="4"/>
                    <a:pt x="0" y="2"/>
                  </a:cubicBezTo>
                  <a:cubicBezTo>
                    <a:pt x="2" y="1"/>
                    <a:pt x="6" y="0"/>
                    <a:pt x="7" y="3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24BAB704-56A0-D443-4A5E-F1FDC9E2F65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11952" y="2960619"/>
              <a:ext cx="64204" cy="57662"/>
            </a:xfrm>
            <a:custGeom>
              <a:avLst/>
              <a:gdLst>
                <a:gd name="T0" fmla="*/ 2147483646 w 6"/>
                <a:gd name="T1" fmla="*/ 2147483646 h 6"/>
                <a:gd name="T2" fmla="*/ 2147483646 w 6"/>
                <a:gd name="T3" fmla="*/ 2147483646 h 6"/>
                <a:gd name="T4" fmla="*/ 2147483646 w 6"/>
                <a:gd name="T5" fmla="*/ 2147483646 h 6"/>
                <a:gd name="T6" fmla="*/ 2147483646 w 6"/>
                <a:gd name="T7" fmla="*/ 2147483646 h 6"/>
                <a:gd name="T8" fmla="*/ 0 w 6"/>
                <a:gd name="T9" fmla="*/ 2147483646 h 6"/>
                <a:gd name="T10" fmla="*/ 0 w 6"/>
                <a:gd name="T11" fmla="*/ 2147483646 h 6"/>
                <a:gd name="T12" fmla="*/ 0 w 6"/>
                <a:gd name="T13" fmla="*/ 2147483646 h 6"/>
                <a:gd name="T14" fmla="*/ 0 w 6"/>
                <a:gd name="T15" fmla="*/ 2147483646 h 6"/>
                <a:gd name="T16" fmla="*/ 2147483646 w 6"/>
                <a:gd name="T17" fmla="*/ 2147483646 h 6"/>
                <a:gd name="T18" fmla="*/ 2147483646 w 6"/>
                <a:gd name="T19" fmla="*/ 2147483646 h 6"/>
                <a:gd name="T20" fmla="*/ 2147483646 w 6"/>
                <a:gd name="T21" fmla="*/ 2147483646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6"/>
                <a:gd name="T35" fmla="*/ 6 w 6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6">
                  <a:moveTo>
                    <a:pt x="6" y="5"/>
                  </a:moveTo>
                  <a:lnTo>
                    <a:pt x="6" y="6"/>
                  </a:lnTo>
                  <a:cubicBezTo>
                    <a:pt x="6" y="4"/>
                    <a:pt x="4" y="2"/>
                    <a:pt x="2" y="3"/>
                  </a:cubicBezTo>
                  <a:cubicBezTo>
                    <a:pt x="2" y="4"/>
                    <a:pt x="1" y="4"/>
                    <a:pt x="0" y="4"/>
                  </a:cubicBezTo>
                  <a:lnTo>
                    <a:pt x="0" y="1"/>
                  </a:lnTo>
                  <a:cubicBezTo>
                    <a:pt x="2" y="1"/>
                    <a:pt x="3" y="0"/>
                    <a:pt x="4" y="1"/>
                  </a:cubicBezTo>
                  <a:cubicBezTo>
                    <a:pt x="5" y="2"/>
                    <a:pt x="5" y="4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D136EAA6-27CC-AFBE-5181-3062639F162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84947" y="2990518"/>
              <a:ext cx="64204" cy="87560"/>
            </a:xfrm>
            <a:custGeom>
              <a:avLst/>
              <a:gdLst>
                <a:gd name="T0" fmla="*/ 2147483646 w 6"/>
                <a:gd name="T1" fmla="*/ 2147483646 h 9"/>
                <a:gd name="T2" fmla="*/ 0 w 6"/>
                <a:gd name="T3" fmla="*/ 2147483646 h 9"/>
                <a:gd name="T4" fmla="*/ 2147483646 w 6"/>
                <a:gd name="T5" fmla="*/ 2147483646 h 9"/>
                <a:gd name="T6" fmla="*/ 2147483646 w 6"/>
                <a:gd name="T7" fmla="*/ 2147483646 h 9"/>
                <a:gd name="T8" fmla="*/ 2147483646 w 6"/>
                <a:gd name="T9" fmla="*/ 2147483646 h 9"/>
                <a:gd name="T10" fmla="*/ 2147483646 w 6"/>
                <a:gd name="T11" fmla="*/ 2147483646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9"/>
                <a:gd name="T20" fmla="*/ 6 w 6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9">
                  <a:moveTo>
                    <a:pt x="3" y="6"/>
                  </a:moveTo>
                  <a:cubicBezTo>
                    <a:pt x="2" y="7"/>
                    <a:pt x="2" y="9"/>
                    <a:pt x="0" y="9"/>
                  </a:cubicBezTo>
                  <a:cubicBezTo>
                    <a:pt x="0" y="8"/>
                    <a:pt x="2" y="6"/>
                    <a:pt x="2" y="4"/>
                  </a:cubicBezTo>
                  <a:cubicBezTo>
                    <a:pt x="3" y="3"/>
                    <a:pt x="3" y="0"/>
                    <a:pt x="6" y="1"/>
                  </a:cubicBezTo>
                  <a:cubicBezTo>
                    <a:pt x="5" y="2"/>
                    <a:pt x="2" y="3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33EF4862-302D-0B30-79D9-05AA93DB6ED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15646" y="3067401"/>
              <a:ext cx="149810" cy="155900"/>
            </a:xfrm>
            <a:custGeom>
              <a:avLst/>
              <a:gdLst>
                <a:gd name="T0" fmla="*/ 2147483646 w 14"/>
                <a:gd name="T1" fmla="*/ 2147483646 h 16"/>
                <a:gd name="T2" fmla="*/ 2147483646 w 14"/>
                <a:gd name="T3" fmla="*/ 2147483646 h 16"/>
                <a:gd name="T4" fmla="*/ 2147483646 w 14"/>
                <a:gd name="T5" fmla="*/ 2147483646 h 16"/>
                <a:gd name="T6" fmla="*/ 0 w 14"/>
                <a:gd name="T7" fmla="*/ 2147483646 h 16"/>
                <a:gd name="T8" fmla="*/ 2147483646 w 14"/>
                <a:gd name="T9" fmla="*/ 0 h 16"/>
                <a:gd name="T10" fmla="*/ 2147483646 w 14"/>
                <a:gd name="T11" fmla="*/ 2147483646 h 16"/>
                <a:gd name="T12" fmla="*/ 2147483646 w 14"/>
                <a:gd name="T13" fmla="*/ 2147483646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16"/>
                <a:gd name="T23" fmla="*/ 14 w 14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16">
                  <a:moveTo>
                    <a:pt x="9" y="2"/>
                  </a:moveTo>
                  <a:cubicBezTo>
                    <a:pt x="12" y="6"/>
                    <a:pt x="14" y="10"/>
                    <a:pt x="11" y="14"/>
                  </a:cubicBezTo>
                  <a:cubicBezTo>
                    <a:pt x="10" y="16"/>
                    <a:pt x="8" y="15"/>
                    <a:pt x="6" y="15"/>
                  </a:cubicBezTo>
                  <a:cubicBezTo>
                    <a:pt x="4" y="13"/>
                    <a:pt x="0" y="12"/>
                    <a:pt x="0" y="9"/>
                  </a:cubicBezTo>
                  <a:cubicBezTo>
                    <a:pt x="0" y="6"/>
                    <a:pt x="0" y="2"/>
                    <a:pt x="3" y="0"/>
                  </a:cubicBezTo>
                  <a:cubicBezTo>
                    <a:pt x="5" y="1"/>
                    <a:pt x="7" y="0"/>
                    <a:pt x="9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B54A7D70-6BD5-18F9-B404-4A88B309368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47748" y="3058858"/>
              <a:ext cx="96306" cy="123866"/>
            </a:xfrm>
            <a:custGeom>
              <a:avLst/>
              <a:gdLst>
                <a:gd name="T0" fmla="*/ 2147483646 w 9"/>
                <a:gd name="T1" fmla="*/ 2147483646 h 13"/>
                <a:gd name="T2" fmla="*/ 2147483646 w 9"/>
                <a:gd name="T3" fmla="*/ 2147483646 h 13"/>
                <a:gd name="T4" fmla="*/ 2147483646 w 9"/>
                <a:gd name="T5" fmla="*/ 2147483646 h 13"/>
                <a:gd name="T6" fmla="*/ 2147483646 w 9"/>
                <a:gd name="T7" fmla="*/ 2147483646 h 13"/>
                <a:gd name="T8" fmla="*/ 2147483646 w 9"/>
                <a:gd name="T9" fmla="*/ 2147483646 h 13"/>
                <a:gd name="T10" fmla="*/ 2147483646 w 9"/>
                <a:gd name="T11" fmla="*/ 2147483646 h 13"/>
                <a:gd name="T12" fmla="*/ 2147483646 w 9"/>
                <a:gd name="T13" fmla="*/ 2147483646 h 13"/>
                <a:gd name="T14" fmla="*/ 0 w 9"/>
                <a:gd name="T15" fmla="*/ 2147483646 h 13"/>
                <a:gd name="T16" fmla="*/ 2147483646 w 9"/>
                <a:gd name="T17" fmla="*/ 2147483646 h 13"/>
                <a:gd name="T18" fmla="*/ 2147483646 w 9"/>
                <a:gd name="T19" fmla="*/ 2147483646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3"/>
                <a:gd name="T32" fmla="*/ 9 w 9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3">
                  <a:moveTo>
                    <a:pt x="9" y="8"/>
                  </a:moveTo>
                  <a:cubicBezTo>
                    <a:pt x="9" y="10"/>
                    <a:pt x="9" y="12"/>
                    <a:pt x="8" y="13"/>
                  </a:cubicBezTo>
                  <a:cubicBezTo>
                    <a:pt x="8" y="11"/>
                    <a:pt x="7" y="9"/>
                    <a:pt x="4" y="9"/>
                  </a:cubicBezTo>
                  <a:cubicBezTo>
                    <a:pt x="3" y="10"/>
                    <a:pt x="2" y="11"/>
                    <a:pt x="2" y="12"/>
                  </a:cubicBezTo>
                  <a:cubicBezTo>
                    <a:pt x="0" y="11"/>
                    <a:pt x="0" y="8"/>
                    <a:pt x="0" y="5"/>
                  </a:cubicBezTo>
                  <a:cubicBezTo>
                    <a:pt x="2" y="0"/>
                    <a:pt x="8" y="5"/>
                    <a:pt x="9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243E99F8-4C48-249B-D83B-545570D9B3B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35644" y="3097299"/>
              <a:ext cx="64204" cy="106781"/>
            </a:xfrm>
            <a:custGeom>
              <a:avLst/>
              <a:gdLst>
                <a:gd name="T0" fmla="*/ 2147483646 w 6"/>
                <a:gd name="T1" fmla="*/ 0 h 11"/>
                <a:gd name="T2" fmla="*/ 2147483646 w 6"/>
                <a:gd name="T3" fmla="*/ 2147483646 h 11"/>
                <a:gd name="T4" fmla="*/ 2147483646 w 6"/>
                <a:gd name="T5" fmla="*/ 2147483646 h 11"/>
                <a:gd name="T6" fmla="*/ 2147483646 w 6"/>
                <a:gd name="T7" fmla="*/ 2147483646 h 11"/>
                <a:gd name="T8" fmla="*/ 2147483646 w 6"/>
                <a:gd name="T9" fmla="*/ 2147483646 h 11"/>
                <a:gd name="T10" fmla="*/ 2147483646 w 6"/>
                <a:gd name="T11" fmla="*/ 2147483646 h 11"/>
                <a:gd name="T12" fmla="*/ 2147483646 w 6"/>
                <a:gd name="T13" fmla="*/ 2147483646 h 11"/>
                <a:gd name="T14" fmla="*/ 2147483646 w 6"/>
                <a:gd name="T15" fmla="*/ 2147483646 h 11"/>
                <a:gd name="T16" fmla="*/ 2147483646 w 6"/>
                <a:gd name="T17" fmla="*/ 2147483646 h 11"/>
                <a:gd name="T18" fmla="*/ 2147483646 w 6"/>
                <a:gd name="T19" fmla="*/ 2147483646 h 11"/>
                <a:gd name="T20" fmla="*/ 2147483646 w 6"/>
                <a:gd name="T21" fmla="*/ 2147483646 h 11"/>
                <a:gd name="T22" fmla="*/ 0 w 6"/>
                <a:gd name="T23" fmla="*/ 2147483646 h 11"/>
                <a:gd name="T24" fmla="*/ 0 w 6"/>
                <a:gd name="T25" fmla="*/ 2147483646 h 11"/>
                <a:gd name="T26" fmla="*/ 2147483646 w 6"/>
                <a:gd name="T27" fmla="*/ 0 h 11"/>
                <a:gd name="T28" fmla="*/ 2147483646 w 6"/>
                <a:gd name="T29" fmla="*/ 0 h 11"/>
                <a:gd name="T30" fmla="*/ 2147483646 w 6"/>
                <a:gd name="T31" fmla="*/ 0 h 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"/>
                <a:gd name="T49" fmla="*/ 0 h 11"/>
                <a:gd name="T50" fmla="*/ 6 w 6"/>
                <a:gd name="T51" fmla="*/ 11 h 1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" h="11">
                  <a:moveTo>
                    <a:pt x="4" y="0"/>
                  </a:moveTo>
                  <a:cubicBezTo>
                    <a:pt x="4" y="0"/>
                    <a:pt x="3" y="1"/>
                    <a:pt x="3" y="1"/>
                  </a:cubicBezTo>
                  <a:cubicBezTo>
                    <a:pt x="4" y="3"/>
                    <a:pt x="5" y="3"/>
                    <a:pt x="6" y="5"/>
                  </a:cubicBezTo>
                  <a:cubicBezTo>
                    <a:pt x="6" y="7"/>
                    <a:pt x="6" y="10"/>
                    <a:pt x="5" y="11"/>
                  </a:cubicBezTo>
                  <a:lnTo>
                    <a:pt x="4" y="10"/>
                  </a:lnTo>
                  <a:cubicBezTo>
                    <a:pt x="4" y="9"/>
                    <a:pt x="6" y="7"/>
                    <a:pt x="5" y="5"/>
                  </a:cubicBezTo>
                  <a:cubicBezTo>
                    <a:pt x="4" y="5"/>
                    <a:pt x="4" y="3"/>
                    <a:pt x="3" y="4"/>
                  </a:cubicBezTo>
                  <a:cubicBezTo>
                    <a:pt x="2" y="6"/>
                    <a:pt x="1" y="7"/>
                    <a:pt x="1" y="9"/>
                  </a:cubicBezTo>
                  <a:lnTo>
                    <a:pt x="0" y="9"/>
                  </a:lnTo>
                  <a:cubicBezTo>
                    <a:pt x="0" y="6"/>
                    <a:pt x="1" y="2"/>
                    <a:pt x="3" y="0"/>
                  </a:cubicBezTo>
                  <a:cubicBezTo>
                    <a:pt x="4" y="0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6EF68ED1-1FFA-8A4B-7C76-51CF70AF0C4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08258" y="3125062"/>
              <a:ext cx="87389" cy="106781"/>
            </a:xfrm>
            <a:custGeom>
              <a:avLst/>
              <a:gdLst>
                <a:gd name="T0" fmla="*/ 2147483646 w 8"/>
                <a:gd name="T1" fmla="*/ 2147483646 h 11"/>
                <a:gd name="T2" fmla="*/ 2147483646 w 8"/>
                <a:gd name="T3" fmla="*/ 2147483646 h 11"/>
                <a:gd name="T4" fmla="*/ 2147483646 w 8"/>
                <a:gd name="T5" fmla="*/ 2147483646 h 11"/>
                <a:gd name="T6" fmla="*/ 2147483646 w 8"/>
                <a:gd name="T7" fmla="*/ 2147483646 h 11"/>
                <a:gd name="T8" fmla="*/ 2147483646 w 8"/>
                <a:gd name="T9" fmla="*/ 2147483646 h 11"/>
                <a:gd name="T10" fmla="*/ 2147483646 w 8"/>
                <a:gd name="T11" fmla="*/ 2147483646 h 11"/>
                <a:gd name="T12" fmla="*/ 2147483646 w 8"/>
                <a:gd name="T13" fmla="*/ 2147483646 h 11"/>
                <a:gd name="T14" fmla="*/ 2147483646 w 8"/>
                <a:gd name="T15" fmla="*/ 0 h 11"/>
                <a:gd name="T16" fmla="*/ 2147483646 w 8"/>
                <a:gd name="T17" fmla="*/ 2147483646 h 11"/>
                <a:gd name="T18" fmla="*/ 2147483646 w 8"/>
                <a:gd name="T19" fmla="*/ 2147483646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1"/>
                <a:gd name="T32" fmla="*/ 8 w 8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1">
                  <a:moveTo>
                    <a:pt x="5" y="2"/>
                  </a:moveTo>
                  <a:lnTo>
                    <a:pt x="5" y="2"/>
                  </a:lnTo>
                  <a:cubicBezTo>
                    <a:pt x="5" y="4"/>
                    <a:pt x="8" y="4"/>
                    <a:pt x="8" y="7"/>
                  </a:cubicBezTo>
                  <a:cubicBezTo>
                    <a:pt x="7" y="6"/>
                    <a:pt x="5" y="5"/>
                    <a:pt x="4" y="6"/>
                  </a:cubicBezTo>
                  <a:cubicBezTo>
                    <a:pt x="3" y="7"/>
                    <a:pt x="3" y="9"/>
                    <a:pt x="5" y="10"/>
                  </a:cubicBezTo>
                  <a:cubicBezTo>
                    <a:pt x="3" y="11"/>
                    <a:pt x="2" y="8"/>
                    <a:pt x="1" y="7"/>
                  </a:cubicBezTo>
                  <a:cubicBezTo>
                    <a:pt x="1" y="4"/>
                    <a:pt x="0" y="1"/>
                    <a:pt x="2" y="0"/>
                  </a:cubicBezTo>
                  <a:cubicBezTo>
                    <a:pt x="3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AFEE3427-B179-4E79-E871-CAB79A0C371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69149" y="3163504"/>
              <a:ext cx="32102" cy="40577"/>
            </a:xfrm>
            <a:custGeom>
              <a:avLst/>
              <a:gdLst>
                <a:gd name="T0" fmla="*/ 2147483646 w 3"/>
                <a:gd name="T1" fmla="*/ 2147483646 h 4"/>
                <a:gd name="T2" fmla="*/ 0 w 3"/>
                <a:gd name="T3" fmla="*/ 2147483646 h 4"/>
                <a:gd name="T4" fmla="*/ 0 w 3"/>
                <a:gd name="T5" fmla="*/ 2147483646 h 4"/>
                <a:gd name="T6" fmla="*/ 2147483646 w 3"/>
                <a:gd name="T7" fmla="*/ 0 h 4"/>
                <a:gd name="T8" fmla="*/ 2147483646 w 3"/>
                <a:gd name="T9" fmla="*/ 0 h 4"/>
                <a:gd name="T10" fmla="*/ 2147483646 w 3"/>
                <a:gd name="T11" fmla="*/ 2147483646 h 4"/>
                <a:gd name="T12" fmla="*/ 2147483646 w 3"/>
                <a:gd name="T13" fmla="*/ 2147483646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4"/>
                <a:gd name="T23" fmla="*/ 3 w 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4">
                  <a:moveTo>
                    <a:pt x="2" y="3"/>
                  </a:moveTo>
                  <a:cubicBezTo>
                    <a:pt x="2" y="2"/>
                    <a:pt x="0" y="4"/>
                    <a:pt x="0" y="2"/>
                  </a:cubicBezTo>
                  <a:lnTo>
                    <a:pt x="1" y="0"/>
                  </a:lnTo>
                  <a:cubicBezTo>
                    <a:pt x="3" y="0"/>
                    <a:pt x="1" y="2"/>
                    <a:pt x="2" y="3"/>
                  </a:cubicBezTo>
                  <a:close/>
                </a:path>
              </a:pathLst>
            </a:custGeom>
            <a:solidFill>
              <a:srgbClr val="00A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085FA6E9-B08D-CAB2-CECF-E96537C1615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23548" y="3174182"/>
              <a:ext cx="74905" cy="252003"/>
            </a:xfrm>
            <a:custGeom>
              <a:avLst/>
              <a:gdLst>
                <a:gd name="T0" fmla="*/ 2147483646 w 7"/>
                <a:gd name="T1" fmla="*/ 2147483646 h 26"/>
                <a:gd name="T2" fmla="*/ 2147483646 w 7"/>
                <a:gd name="T3" fmla="*/ 2147483646 h 26"/>
                <a:gd name="T4" fmla="*/ 2147483646 w 7"/>
                <a:gd name="T5" fmla="*/ 2147483646 h 26"/>
                <a:gd name="T6" fmla="*/ 2147483646 w 7"/>
                <a:gd name="T7" fmla="*/ 2147483646 h 26"/>
                <a:gd name="T8" fmla="*/ 2147483646 w 7"/>
                <a:gd name="T9" fmla="*/ 2147483646 h 26"/>
                <a:gd name="T10" fmla="*/ 2147483646 w 7"/>
                <a:gd name="T11" fmla="*/ 2147483646 h 26"/>
                <a:gd name="T12" fmla="*/ 0 w 7"/>
                <a:gd name="T13" fmla="*/ 0 h 26"/>
                <a:gd name="T14" fmla="*/ 2147483646 w 7"/>
                <a:gd name="T15" fmla="*/ 2147483646 h 26"/>
                <a:gd name="T16" fmla="*/ 2147483646 w 7"/>
                <a:gd name="T17" fmla="*/ 2147483646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6"/>
                <a:gd name="T29" fmla="*/ 7 w 7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6">
                  <a:moveTo>
                    <a:pt x="6" y="10"/>
                  </a:moveTo>
                  <a:cubicBezTo>
                    <a:pt x="5" y="16"/>
                    <a:pt x="7" y="21"/>
                    <a:pt x="7" y="26"/>
                  </a:cubicBezTo>
                  <a:cubicBezTo>
                    <a:pt x="6" y="25"/>
                    <a:pt x="4" y="24"/>
                    <a:pt x="3" y="24"/>
                  </a:cubicBezTo>
                  <a:lnTo>
                    <a:pt x="1" y="22"/>
                  </a:lnTo>
                  <a:cubicBezTo>
                    <a:pt x="0" y="16"/>
                    <a:pt x="0" y="7"/>
                    <a:pt x="0" y="0"/>
                  </a:cubicBezTo>
                  <a:cubicBezTo>
                    <a:pt x="6" y="0"/>
                    <a:pt x="4" y="7"/>
                    <a:pt x="6" y="10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201E882B-B021-9CA1-67DA-42B49E0E7FB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08258" y="3193402"/>
              <a:ext cx="33886" cy="29899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2147483646 w 3"/>
                <a:gd name="T5" fmla="*/ 2147483646 h 3"/>
                <a:gd name="T6" fmla="*/ 0 w 3"/>
                <a:gd name="T7" fmla="*/ 0 h 3"/>
                <a:gd name="T8" fmla="*/ 2147483646 w 3"/>
                <a:gd name="T9" fmla="*/ 2147483646 h 3"/>
                <a:gd name="T10" fmla="*/ 2147483646 w 3"/>
                <a:gd name="T11" fmla="*/ 2147483646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3"/>
                <a:gd name="T20" fmla="*/ 3 w 3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3">
                  <a:moveTo>
                    <a:pt x="3" y="3"/>
                  </a:moveTo>
                  <a:lnTo>
                    <a:pt x="2" y="3"/>
                  </a:lnTo>
                  <a:cubicBezTo>
                    <a:pt x="2" y="3"/>
                    <a:pt x="0" y="2"/>
                    <a:pt x="0" y="0"/>
                  </a:cubicBezTo>
                  <a:cubicBezTo>
                    <a:pt x="2" y="0"/>
                    <a:pt x="2" y="2"/>
                    <a:pt x="3" y="3"/>
                  </a:cubicBezTo>
                  <a:close/>
                </a:path>
              </a:pathLst>
            </a:custGeom>
            <a:solidFill>
              <a:srgbClr val="00A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93D45936-5F16-14C6-6BC0-C8C39EDE80B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90551" y="3251064"/>
              <a:ext cx="96306" cy="87560"/>
            </a:xfrm>
            <a:custGeom>
              <a:avLst/>
              <a:gdLst>
                <a:gd name="T0" fmla="*/ 2147483646 w 9"/>
                <a:gd name="T1" fmla="*/ 2147483646 h 9"/>
                <a:gd name="T2" fmla="*/ 2147483646 w 9"/>
                <a:gd name="T3" fmla="*/ 2147483646 h 9"/>
                <a:gd name="T4" fmla="*/ 2147483646 w 9"/>
                <a:gd name="T5" fmla="*/ 2147483646 h 9"/>
                <a:gd name="T6" fmla="*/ 2147483646 w 9"/>
                <a:gd name="T7" fmla="*/ 2147483646 h 9"/>
                <a:gd name="T8" fmla="*/ 2147483646 w 9"/>
                <a:gd name="T9" fmla="*/ 0 h 9"/>
                <a:gd name="T10" fmla="*/ 2147483646 w 9"/>
                <a:gd name="T11" fmla="*/ 2147483646 h 9"/>
                <a:gd name="T12" fmla="*/ 2147483646 w 9"/>
                <a:gd name="T13" fmla="*/ 2147483646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9" y="3"/>
                  </a:moveTo>
                  <a:cubicBezTo>
                    <a:pt x="9" y="4"/>
                    <a:pt x="9" y="5"/>
                    <a:pt x="8" y="6"/>
                  </a:cubicBezTo>
                  <a:cubicBezTo>
                    <a:pt x="7" y="6"/>
                    <a:pt x="5" y="9"/>
                    <a:pt x="2" y="7"/>
                  </a:cubicBezTo>
                  <a:cubicBezTo>
                    <a:pt x="1" y="7"/>
                    <a:pt x="0" y="5"/>
                    <a:pt x="1" y="4"/>
                  </a:cubicBezTo>
                  <a:cubicBezTo>
                    <a:pt x="2" y="2"/>
                    <a:pt x="3" y="0"/>
                    <a:pt x="4" y="0"/>
                  </a:cubicBezTo>
                  <a:cubicBezTo>
                    <a:pt x="6" y="0"/>
                    <a:pt x="7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EFBDA86E-8E4F-203A-0C44-021CC76ED20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42144" y="3261742"/>
              <a:ext cx="85606" cy="87560"/>
            </a:xfrm>
            <a:custGeom>
              <a:avLst/>
              <a:gdLst>
                <a:gd name="T0" fmla="*/ 2147483646 w 8"/>
                <a:gd name="T1" fmla="*/ 2147483646 h 9"/>
                <a:gd name="T2" fmla="*/ 2147483646 w 8"/>
                <a:gd name="T3" fmla="*/ 2147483646 h 9"/>
                <a:gd name="T4" fmla="*/ 2147483646 w 8"/>
                <a:gd name="T5" fmla="*/ 2147483646 h 9"/>
                <a:gd name="T6" fmla="*/ 2147483646 w 8"/>
                <a:gd name="T7" fmla="*/ 2147483646 h 9"/>
                <a:gd name="T8" fmla="*/ 2147483646 w 8"/>
                <a:gd name="T9" fmla="*/ 2147483646 h 9"/>
                <a:gd name="T10" fmla="*/ 2147483646 w 8"/>
                <a:gd name="T11" fmla="*/ 2147483646 h 9"/>
                <a:gd name="T12" fmla="*/ 2147483646 w 8"/>
                <a:gd name="T13" fmla="*/ 2147483646 h 9"/>
                <a:gd name="T14" fmla="*/ 2147483646 w 8"/>
                <a:gd name="T15" fmla="*/ 2147483646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9"/>
                <a:gd name="T26" fmla="*/ 8 w 8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9">
                  <a:moveTo>
                    <a:pt x="8" y="2"/>
                  </a:moveTo>
                  <a:cubicBezTo>
                    <a:pt x="7" y="3"/>
                    <a:pt x="7" y="3"/>
                    <a:pt x="7" y="4"/>
                  </a:cubicBezTo>
                  <a:cubicBezTo>
                    <a:pt x="8" y="4"/>
                    <a:pt x="8" y="5"/>
                    <a:pt x="8" y="6"/>
                  </a:cubicBezTo>
                  <a:cubicBezTo>
                    <a:pt x="6" y="7"/>
                    <a:pt x="3" y="9"/>
                    <a:pt x="1" y="8"/>
                  </a:cubicBezTo>
                  <a:cubicBezTo>
                    <a:pt x="1" y="6"/>
                    <a:pt x="0" y="5"/>
                    <a:pt x="1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3" y="0"/>
                    <a:pt x="5" y="3"/>
                    <a:pt x="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29">
              <a:extLst>
                <a:ext uri="{FF2B5EF4-FFF2-40B4-BE49-F238E27FC236}">
                  <a16:creationId xmlns:a16="http://schemas.microsoft.com/office/drawing/2014/main" id="{73B8985F-F504-31DA-92E0-587EFE901A2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22653" y="3280963"/>
              <a:ext cx="130192" cy="145222"/>
            </a:xfrm>
            <a:custGeom>
              <a:avLst/>
              <a:gdLst>
                <a:gd name="T0" fmla="*/ 2147483646 w 12"/>
                <a:gd name="T1" fmla="*/ 2147483646 h 15"/>
                <a:gd name="T2" fmla="*/ 2147483646 w 12"/>
                <a:gd name="T3" fmla="*/ 2147483646 h 15"/>
                <a:gd name="T4" fmla="*/ 2147483646 w 12"/>
                <a:gd name="T5" fmla="*/ 2147483646 h 15"/>
                <a:gd name="T6" fmla="*/ 2147483646 w 12"/>
                <a:gd name="T7" fmla="*/ 2147483646 h 15"/>
                <a:gd name="T8" fmla="*/ 2147483646 w 12"/>
                <a:gd name="T9" fmla="*/ 2147483646 h 15"/>
                <a:gd name="T10" fmla="*/ 2147483646 w 12"/>
                <a:gd name="T11" fmla="*/ 2147483646 h 15"/>
                <a:gd name="T12" fmla="*/ 2147483646 w 12"/>
                <a:gd name="T13" fmla="*/ 2147483646 h 15"/>
                <a:gd name="T14" fmla="*/ 2147483646 w 12"/>
                <a:gd name="T15" fmla="*/ 2147483646 h 15"/>
                <a:gd name="T16" fmla="*/ 2147483646 w 12"/>
                <a:gd name="T17" fmla="*/ 2147483646 h 15"/>
                <a:gd name="T18" fmla="*/ 2147483646 w 12"/>
                <a:gd name="T19" fmla="*/ 214748364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5"/>
                <a:gd name="T32" fmla="*/ 12 w 1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5">
                  <a:moveTo>
                    <a:pt x="5" y="3"/>
                  </a:moveTo>
                  <a:cubicBezTo>
                    <a:pt x="6" y="5"/>
                    <a:pt x="7" y="5"/>
                    <a:pt x="9" y="6"/>
                  </a:cubicBezTo>
                  <a:lnTo>
                    <a:pt x="12" y="6"/>
                  </a:lnTo>
                  <a:cubicBezTo>
                    <a:pt x="10" y="9"/>
                    <a:pt x="9" y="13"/>
                    <a:pt x="5" y="14"/>
                  </a:cubicBezTo>
                  <a:cubicBezTo>
                    <a:pt x="3" y="14"/>
                    <a:pt x="2" y="15"/>
                    <a:pt x="1" y="13"/>
                  </a:cubicBezTo>
                  <a:cubicBezTo>
                    <a:pt x="0" y="9"/>
                    <a:pt x="4" y="5"/>
                    <a:pt x="4" y="1"/>
                  </a:cubicBezTo>
                  <a:cubicBezTo>
                    <a:pt x="5" y="0"/>
                    <a:pt x="4" y="3"/>
                    <a:pt x="5" y="3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556A5E32-FD29-CD65-2D0F-52BF9EA4BC4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33354" y="3349303"/>
              <a:ext cx="162294" cy="241325"/>
            </a:xfrm>
            <a:custGeom>
              <a:avLst/>
              <a:gdLst>
                <a:gd name="T0" fmla="*/ 2147483646 w 15"/>
                <a:gd name="T1" fmla="*/ 2147483646 h 25"/>
                <a:gd name="T2" fmla="*/ 2147483646 w 15"/>
                <a:gd name="T3" fmla="*/ 2147483646 h 25"/>
                <a:gd name="T4" fmla="*/ 2147483646 w 15"/>
                <a:gd name="T5" fmla="*/ 2147483646 h 25"/>
                <a:gd name="T6" fmla="*/ 2147483646 w 15"/>
                <a:gd name="T7" fmla="*/ 2147483646 h 25"/>
                <a:gd name="T8" fmla="*/ 2147483646 w 15"/>
                <a:gd name="T9" fmla="*/ 2147483646 h 25"/>
                <a:gd name="T10" fmla="*/ 2147483646 w 15"/>
                <a:gd name="T11" fmla="*/ 2147483646 h 25"/>
                <a:gd name="T12" fmla="*/ 2147483646 w 15"/>
                <a:gd name="T13" fmla="*/ 2147483646 h 25"/>
                <a:gd name="T14" fmla="*/ 2147483646 w 15"/>
                <a:gd name="T15" fmla="*/ 2147483646 h 25"/>
                <a:gd name="T16" fmla="*/ 0 w 15"/>
                <a:gd name="T17" fmla="*/ 2147483646 h 25"/>
                <a:gd name="T18" fmla="*/ 0 w 15"/>
                <a:gd name="T19" fmla="*/ 2147483646 h 25"/>
                <a:gd name="T20" fmla="*/ 2147483646 w 15"/>
                <a:gd name="T21" fmla="*/ 0 h 25"/>
                <a:gd name="T22" fmla="*/ 2147483646 w 15"/>
                <a:gd name="T23" fmla="*/ 0 h 25"/>
                <a:gd name="T24" fmla="*/ 2147483646 w 15"/>
                <a:gd name="T25" fmla="*/ 0 h 25"/>
                <a:gd name="T26" fmla="*/ 2147483646 w 15"/>
                <a:gd name="T27" fmla="*/ 0 h 25"/>
                <a:gd name="T28" fmla="*/ 2147483646 w 15"/>
                <a:gd name="T29" fmla="*/ 2147483646 h 25"/>
                <a:gd name="T30" fmla="*/ 2147483646 w 15"/>
                <a:gd name="T31" fmla="*/ 2147483646 h 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"/>
                <a:gd name="T49" fmla="*/ 0 h 25"/>
                <a:gd name="T50" fmla="*/ 15 w 15"/>
                <a:gd name="T51" fmla="*/ 25 h 2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" h="25">
                  <a:moveTo>
                    <a:pt x="3" y="7"/>
                  </a:moveTo>
                  <a:cubicBezTo>
                    <a:pt x="4" y="9"/>
                    <a:pt x="7" y="11"/>
                    <a:pt x="9" y="10"/>
                  </a:cubicBezTo>
                  <a:cubicBezTo>
                    <a:pt x="9" y="11"/>
                    <a:pt x="10" y="12"/>
                    <a:pt x="12" y="14"/>
                  </a:cubicBezTo>
                  <a:cubicBezTo>
                    <a:pt x="14" y="13"/>
                    <a:pt x="14" y="16"/>
                    <a:pt x="15" y="17"/>
                  </a:cubicBezTo>
                  <a:cubicBezTo>
                    <a:pt x="15" y="18"/>
                    <a:pt x="13" y="19"/>
                    <a:pt x="12" y="20"/>
                  </a:cubicBezTo>
                  <a:cubicBezTo>
                    <a:pt x="11" y="22"/>
                    <a:pt x="13" y="24"/>
                    <a:pt x="10" y="25"/>
                  </a:cubicBezTo>
                  <a:cubicBezTo>
                    <a:pt x="7" y="21"/>
                    <a:pt x="9" y="14"/>
                    <a:pt x="3" y="11"/>
                  </a:cubicBezTo>
                  <a:lnTo>
                    <a:pt x="0" y="6"/>
                  </a:lnTo>
                  <a:cubicBezTo>
                    <a:pt x="0" y="4"/>
                    <a:pt x="0" y="0"/>
                    <a:pt x="3" y="0"/>
                  </a:cubicBezTo>
                  <a:lnTo>
                    <a:pt x="4" y="0"/>
                  </a:lnTo>
                  <a:cubicBezTo>
                    <a:pt x="3" y="2"/>
                    <a:pt x="2" y="5"/>
                    <a:pt x="3" y="7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8F803907-CD65-124E-61BE-F7DF778D9B4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55651" y="3396286"/>
              <a:ext cx="96306" cy="68340"/>
            </a:xfrm>
            <a:custGeom>
              <a:avLst/>
              <a:gdLst>
                <a:gd name="T0" fmla="*/ 2147483646 w 9"/>
                <a:gd name="T1" fmla="*/ 2147483646 h 7"/>
                <a:gd name="T2" fmla="*/ 2147483646 w 9"/>
                <a:gd name="T3" fmla="*/ 2147483646 h 7"/>
                <a:gd name="T4" fmla="*/ 2147483646 w 9"/>
                <a:gd name="T5" fmla="*/ 2147483646 h 7"/>
                <a:gd name="T6" fmla="*/ 0 w 9"/>
                <a:gd name="T7" fmla="*/ 2147483646 h 7"/>
                <a:gd name="T8" fmla="*/ 2147483646 w 9"/>
                <a:gd name="T9" fmla="*/ 2147483646 h 7"/>
                <a:gd name="T10" fmla="*/ 2147483646 w 9"/>
                <a:gd name="T11" fmla="*/ 2147483646 h 7"/>
                <a:gd name="T12" fmla="*/ 2147483646 w 9"/>
                <a:gd name="T13" fmla="*/ 2147483646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7"/>
                <a:gd name="T23" fmla="*/ 9 w 9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7">
                  <a:moveTo>
                    <a:pt x="9" y="3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5" y="5"/>
                    <a:pt x="2" y="4"/>
                    <a:pt x="0" y="3"/>
                  </a:cubicBezTo>
                  <a:cubicBezTo>
                    <a:pt x="1" y="2"/>
                    <a:pt x="3" y="0"/>
                    <a:pt x="4" y="1"/>
                  </a:cubicBezTo>
                  <a:cubicBezTo>
                    <a:pt x="6" y="2"/>
                    <a:pt x="7" y="3"/>
                    <a:pt x="9" y="3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9825CE6B-B1D7-0926-6D9D-00B703B504E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04945" y="3415507"/>
              <a:ext cx="117708" cy="79018"/>
            </a:xfrm>
            <a:custGeom>
              <a:avLst/>
              <a:gdLst>
                <a:gd name="T0" fmla="*/ 2147483646 w 11"/>
                <a:gd name="T1" fmla="*/ 0 h 8"/>
                <a:gd name="T2" fmla="*/ 2147483646 w 11"/>
                <a:gd name="T3" fmla="*/ 2147483646 h 8"/>
                <a:gd name="T4" fmla="*/ 0 w 11"/>
                <a:gd name="T5" fmla="*/ 2147483646 h 8"/>
                <a:gd name="T6" fmla="*/ 2147483646 w 11"/>
                <a:gd name="T7" fmla="*/ 2147483646 h 8"/>
                <a:gd name="T8" fmla="*/ 2147483646 w 11"/>
                <a:gd name="T9" fmla="*/ 0 h 8"/>
                <a:gd name="T10" fmla="*/ 2147483646 w 11"/>
                <a:gd name="T11" fmla="*/ 0 h 8"/>
                <a:gd name="T12" fmla="*/ 2147483646 w 11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8"/>
                <a:gd name="T23" fmla="*/ 11 w 11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8">
                  <a:moveTo>
                    <a:pt x="10" y="0"/>
                  </a:moveTo>
                  <a:cubicBezTo>
                    <a:pt x="11" y="4"/>
                    <a:pt x="7" y="6"/>
                    <a:pt x="5" y="8"/>
                  </a:cubicBezTo>
                  <a:cubicBezTo>
                    <a:pt x="3" y="8"/>
                    <a:pt x="2" y="7"/>
                    <a:pt x="0" y="7"/>
                  </a:cubicBezTo>
                  <a:cubicBezTo>
                    <a:pt x="0" y="6"/>
                    <a:pt x="1" y="7"/>
                    <a:pt x="1" y="6"/>
                  </a:cubicBezTo>
                  <a:cubicBezTo>
                    <a:pt x="5" y="6"/>
                    <a:pt x="5" y="1"/>
                    <a:pt x="8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04716D88-2D44-93B7-DD6A-423AC6216F3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7943" y="3434727"/>
              <a:ext cx="344206" cy="339564"/>
            </a:xfrm>
            <a:custGeom>
              <a:avLst/>
              <a:gdLst>
                <a:gd name="T0" fmla="*/ 2147483646 w 32"/>
                <a:gd name="T1" fmla="*/ 0 h 35"/>
                <a:gd name="T2" fmla="*/ 2147483646 w 32"/>
                <a:gd name="T3" fmla="*/ 2147483646 h 35"/>
                <a:gd name="T4" fmla="*/ 2147483646 w 32"/>
                <a:gd name="T5" fmla="*/ 2147483646 h 35"/>
                <a:gd name="T6" fmla="*/ 2147483646 w 32"/>
                <a:gd name="T7" fmla="*/ 2147483646 h 35"/>
                <a:gd name="T8" fmla="*/ 2147483646 w 32"/>
                <a:gd name="T9" fmla="*/ 2147483646 h 35"/>
                <a:gd name="T10" fmla="*/ 2147483646 w 32"/>
                <a:gd name="T11" fmla="*/ 2147483646 h 35"/>
                <a:gd name="T12" fmla="*/ 2147483646 w 32"/>
                <a:gd name="T13" fmla="*/ 2147483646 h 35"/>
                <a:gd name="T14" fmla="*/ 2147483646 w 32"/>
                <a:gd name="T15" fmla="*/ 2147483646 h 35"/>
                <a:gd name="T16" fmla="*/ 2147483646 w 32"/>
                <a:gd name="T17" fmla="*/ 2147483646 h 35"/>
                <a:gd name="T18" fmla="*/ 2147483646 w 32"/>
                <a:gd name="T19" fmla="*/ 2147483646 h 35"/>
                <a:gd name="T20" fmla="*/ 2147483646 w 32"/>
                <a:gd name="T21" fmla="*/ 2147483646 h 35"/>
                <a:gd name="T22" fmla="*/ 2147483646 w 32"/>
                <a:gd name="T23" fmla="*/ 2147483646 h 35"/>
                <a:gd name="T24" fmla="*/ 2147483646 w 32"/>
                <a:gd name="T25" fmla="*/ 2147483646 h 35"/>
                <a:gd name="T26" fmla="*/ 2147483646 w 32"/>
                <a:gd name="T27" fmla="*/ 2147483646 h 35"/>
                <a:gd name="T28" fmla="*/ 2147483646 w 32"/>
                <a:gd name="T29" fmla="*/ 2147483646 h 35"/>
                <a:gd name="T30" fmla="*/ 2147483646 w 32"/>
                <a:gd name="T31" fmla="*/ 2147483646 h 35"/>
                <a:gd name="T32" fmla="*/ 2147483646 w 32"/>
                <a:gd name="T33" fmla="*/ 2147483646 h 35"/>
                <a:gd name="T34" fmla="*/ 2147483646 w 32"/>
                <a:gd name="T35" fmla="*/ 2147483646 h 35"/>
                <a:gd name="T36" fmla="*/ 2147483646 w 32"/>
                <a:gd name="T37" fmla="*/ 2147483646 h 35"/>
                <a:gd name="T38" fmla="*/ 2147483646 w 32"/>
                <a:gd name="T39" fmla="*/ 2147483646 h 35"/>
                <a:gd name="T40" fmla="*/ 2147483646 w 32"/>
                <a:gd name="T41" fmla="*/ 2147483646 h 35"/>
                <a:gd name="T42" fmla="*/ 2147483646 w 32"/>
                <a:gd name="T43" fmla="*/ 2147483646 h 35"/>
                <a:gd name="T44" fmla="*/ 2147483646 w 32"/>
                <a:gd name="T45" fmla="*/ 2147483646 h 35"/>
                <a:gd name="T46" fmla="*/ 2147483646 w 32"/>
                <a:gd name="T47" fmla="*/ 2147483646 h 35"/>
                <a:gd name="T48" fmla="*/ 2147483646 w 32"/>
                <a:gd name="T49" fmla="*/ 2147483646 h 35"/>
                <a:gd name="T50" fmla="*/ 2147483646 w 32"/>
                <a:gd name="T51" fmla="*/ 2147483646 h 35"/>
                <a:gd name="T52" fmla="*/ 2147483646 w 32"/>
                <a:gd name="T53" fmla="*/ 0 h 35"/>
                <a:gd name="T54" fmla="*/ 2147483646 w 32"/>
                <a:gd name="T55" fmla="*/ 0 h 3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2"/>
                <a:gd name="T85" fmla="*/ 0 h 35"/>
                <a:gd name="T86" fmla="*/ 32 w 32"/>
                <a:gd name="T87" fmla="*/ 35 h 3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2" h="35">
                  <a:moveTo>
                    <a:pt x="29" y="0"/>
                  </a:moveTo>
                  <a:cubicBezTo>
                    <a:pt x="30" y="3"/>
                    <a:pt x="31" y="6"/>
                    <a:pt x="32" y="8"/>
                  </a:cubicBezTo>
                  <a:cubicBezTo>
                    <a:pt x="21" y="14"/>
                    <a:pt x="32" y="29"/>
                    <a:pt x="19" y="32"/>
                  </a:cubicBezTo>
                  <a:cubicBezTo>
                    <a:pt x="17" y="34"/>
                    <a:pt x="16" y="35"/>
                    <a:pt x="14" y="35"/>
                  </a:cubicBezTo>
                  <a:cubicBezTo>
                    <a:pt x="12" y="27"/>
                    <a:pt x="2" y="22"/>
                    <a:pt x="2" y="12"/>
                  </a:cubicBezTo>
                  <a:cubicBezTo>
                    <a:pt x="2" y="10"/>
                    <a:pt x="0" y="8"/>
                    <a:pt x="2" y="7"/>
                  </a:cubicBezTo>
                  <a:cubicBezTo>
                    <a:pt x="5" y="8"/>
                    <a:pt x="10" y="0"/>
                    <a:pt x="11" y="7"/>
                  </a:cubicBezTo>
                  <a:cubicBezTo>
                    <a:pt x="12" y="9"/>
                    <a:pt x="13" y="11"/>
                    <a:pt x="13" y="13"/>
                  </a:cubicBezTo>
                  <a:cubicBezTo>
                    <a:pt x="12" y="13"/>
                    <a:pt x="12" y="14"/>
                    <a:pt x="12" y="15"/>
                  </a:cubicBezTo>
                  <a:cubicBezTo>
                    <a:pt x="8" y="15"/>
                    <a:pt x="8" y="10"/>
                    <a:pt x="6" y="7"/>
                  </a:cubicBezTo>
                  <a:cubicBezTo>
                    <a:pt x="4" y="8"/>
                    <a:pt x="6" y="10"/>
                    <a:pt x="6" y="12"/>
                  </a:cubicBezTo>
                  <a:cubicBezTo>
                    <a:pt x="7" y="14"/>
                    <a:pt x="8" y="17"/>
                    <a:pt x="10" y="17"/>
                  </a:cubicBezTo>
                  <a:cubicBezTo>
                    <a:pt x="12" y="18"/>
                    <a:pt x="13" y="17"/>
                    <a:pt x="13" y="16"/>
                  </a:cubicBezTo>
                  <a:cubicBezTo>
                    <a:pt x="15" y="18"/>
                    <a:pt x="18" y="18"/>
                    <a:pt x="20" y="20"/>
                  </a:cubicBezTo>
                  <a:cubicBezTo>
                    <a:pt x="20" y="23"/>
                    <a:pt x="19" y="26"/>
                    <a:pt x="19" y="28"/>
                  </a:cubicBezTo>
                  <a:cubicBezTo>
                    <a:pt x="21" y="27"/>
                    <a:pt x="22" y="24"/>
                    <a:pt x="22" y="23"/>
                  </a:cubicBezTo>
                  <a:cubicBezTo>
                    <a:pt x="23" y="18"/>
                    <a:pt x="19" y="16"/>
                    <a:pt x="15" y="15"/>
                  </a:cubicBezTo>
                  <a:lnTo>
                    <a:pt x="15" y="12"/>
                  </a:lnTo>
                  <a:cubicBezTo>
                    <a:pt x="20" y="13"/>
                    <a:pt x="25" y="12"/>
                    <a:pt x="28" y="8"/>
                  </a:cubicBezTo>
                  <a:cubicBezTo>
                    <a:pt x="28" y="7"/>
                    <a:pt x="29" y="6"/>
                    <a:pt x="28" y="5"/>
                  </a:cubicBezTo>
                  <a:cubicBezTo>
                    <a:pt x="27" y="7"/>
                    <a:pt x="26" y="9"/>
                    <a:pt x="24" y="10"/>
                  </a:cubicBezTo>
                  <a:cubicBezTo>
                    <a:pt x="21" y="9"/>
                    <a:pt x="19" y="12"/>
                    <a:pt x="17" y="10"/>
                  </a:cubicBezTo>
                  <a:cubicBezTo>
                    <a:pt x="18" y="8"/>
                    <a:pt x="17" y="6"/>
                    <a:pt x="20" y="4"/>
                  </a:cubicBezTo>
                  <a:cubicBezTo>
                    <a:pt x="22" y="5"/>
                    <a:pt x="21" y="2"/>
                    <a:pt x="24" y="2"/>
                  </a:cubicBezTo>
                  <a:cubicBezTo>
                    <a:pt x="25" y="0"/>
                    <a:pt x="27" y="0"/>
                    <a:pt x="29" y="0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1B99B8C9-6C8A-89B4-82E2-6B040BDA811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09154" y="3434727"/>
              <a:ext cx="76688" cy="106781"/>
            </a:xfrm>
            <a:custGeom>
              <a:avLst/>
              <a:gdLst>
                <a:gd name="T0" fmla="*/ 2147483646 w 7"/>
                <a:gd name="T1" fmla="*/ 2147483646 h 11"/>
                <a:gd name="T2" fmla="*/ 2147483646 w 7"/>
                <a:gd name="T3" fmla="*/ 2147483646 h 11"/>
                <a:gd name="T4" fmla="*/ 0 w 7"/>
                <a:gd name="T5" fmla="*/ 2147483646 h 11"/>
                <a:gd name="T6" fmla="*/ 0 w 7"/>
                <a:gd name="T7" fmla="*/ 2147483646 h 11"/>
                <a:gd name="T8" fmla="*/ 0 w 7"/>
                <a:gd name="T9" fmla="*/ 2147483646 h 11"/>
                <a:gd name="T10" fmla="*/ 0 w 7"/>
                <a:gd name="T11" fmla="*/ 2147483646 h 11"/>
                <a:gd name="T12" fmla="*/ 2147483646 w 7"/>
                <a:gd name="T13" fmla="*/ 2147483646 h 11"/>
                <a:gd name="T14" fmla="*/ 2147483646 w 7"/>
                <a:gd name="T15" fmla="*/ 2147483646 h 11"/>
                <a:gd name="T16" fmla="*/ 2147483646 w 7"/>
                <a:gd name="T17" fmla="*/ 2147483646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1"/>
                <a:gd name="T29" fmla="*/ 7 w 7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1">
                  <a:moveTo>
                    <a:pt x="7" y="3"/>
                  </a:moveTo>
                  <a:cubicBezTo>
                    <a:pt x="7" y="6"/>
                    <a:pt x="6" y="8"/>
                    <a:pt x="6" y="11"/>
                  </a:cubicBezTo>
                  <a:cubicBezTo>
                    <a:pt x="3" y="9"/>
                    <a:pt x="6" y="1"/>
                    <a:pt x="0" y="2"/>
                  </a:cubicBezTo>
                  <a:cubicBezTo>
                    <a:pt x="1" y="0"/>
                    <a:pt x="2" y="3"/>
                    <a:pt x="3" y="1"/>
                  </a:cubicBezTo>
                  <a:lnTo>
                    <a:pt x="7" y="3"/>
                  </a:ln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35">
              <a:extLst>
                <a:ext uri="{FF2B5EF4-FFF2-40B4-BE49-F238E27FC236}">
                  <a16:creationId xmlns:a16="http://schemas.microsoft.com/office/drawing/2014/main" id="{B7DD3B15-B8E8-BCCD-1AAF-6391B564A3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71060" y="3456084"/>
              <a:ext cx="65988" cy="76882"/>
            </a:xfrm>
            <a:custGeom>
              <a:avLst/>
              <a:gdLst>
                <a:gd name="T0" fmla="*/ 2147483646 w 6"/>
                <a:gd name="T1" fmla="*/ 2147483646 h 8"/>
                <a:gd name="T2" fmla="*/ 0 w 6"/>
                <a:gd name="T3" fmla="*/ 2147483646 h 8"/>
                <a:gd name="T4" fmla="*/ 2147483646 w 6"/>
                <a:gd name="T5" fmla="*/ 0 h 8"/>
                <a:gd name="T6" fmla="*/ 2147483646 w 6"/>
                <a:gd name="T7" fmla="*/ 2147483646 h 8"/>
                <a:gd name="T8" fmla="*/ 2147483646 w 6"/>
                <a:gd name="T9" fmla="*/ 214748364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"/>
                <a:gd name="T17" fmla="*/ 6 w 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">
                  <a:moveTo>
                    <a:pt x="3" y="6"/>
                  </a:moveTo>
                  <a:cubicBezTo>
                    <a:pt x="2" y="6"/>
                    <a:pt x="1" y="8"/>
                    <a:pt x="0" y="7"/>
                  </a:cubicBezTo>
                  <a:cubicBezTo>
                    <a:pt x="2" y="5"/>
                    <a:pt x="3" y="2"/>
                    <a:pt x="5" y="0"/>
                  </a:cubicBezTo>
                  <a:cubicBezTo>
                    <a:pt x="6" y="2"/>
                    <a:pt x="5" y="5"/>
                    <a:pt x="3" y="6"/>
                  </a:cubicBezTo>
                  <a:close/>
                </a:path>
              </a:pathLst>
            </a:custGeom>
            <a:solidFill>
              <a:srgbClr val="F684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108E8F6E-5C9E-E372-8760-E51716B806D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12459" y="3464626"/>
              <a:ext cx="399493" cy="427124"/>
            </a:xfrm>
            <a:custGeom>
              <a:avLst/>
              <a:gdLst>
                <a:gd name="T0" fmla="*/ 2147483646 w 37"/>
                <a:gd name="T1" fmla="*/ 2147483646 h 44"/>
                <a:gd name="T2" fmla="*/ 2147483646 w 37"/>
                <a:gd name="T3" fmla="*/ 2147483646 h 44"/>
                <a:gd name="T4" fmla="*/ 2147483646 w 37"/>
                <a:gd name="T5" fmla="*/ 2147483646 h 44"/>
                <a:gd name="T6" fmla="*/ 2147483646 w 37"/>
                <a:gd name="T7" fmla="*/ 2147483646 h 44"/>
                <a:gd name="T8" fmla="*/ 2147483646 w 37"/>
                <a:gd name="T9" fmla="*/ 2147483646 h 44"/>
                <a:gd name="T10" fmla="*/ 2147483646 w 37"/>
                <a:gd name="T11" fmla="*/ 2147483646 h 44"/>
                <a:gd name="T12" fmla="*/ 2147483646 w 37"/>
                <a:gd name="T13" fmla="*/ 2147483646 h 44"/>
                <a:gd name="T14" fmla="*/ 2147483646 w 37"/>
                <a:gd name="T15" fmla="*/ 2147483646 h 44"/>
                <a:gd name="T16" fmla="*/ 2147483646 w 37"/>
                <a:gd name="T17" fmla="*/ 2147483646 h 44"/>
                <a:gd name="T18" fmla="*/ 2147483646 w 37"/>
                <a:gd name="T19" fmla="*/ 2147483646 h 44"/>
                <a:gd name="T20" fmla="*/ 2147483646 w 37"/>
                <a:gd name="T21" fmla="*/ 2147483646 h 44"/>
                <a:gd name="T22" fmla="*/ 2147483646 w 37"/>
                <a:gd name="T23" fmla="*/ 2147483646 h 44"/>
                <a:gd name="T24" fmla="*/ 2147483646 w 37"/>
                <a:gd name="T25" fmla="*/ 2147483646 h 44"/>
                <a:gd name="T26" fmla="*/ 2147483646 w 37"/>
                <a:gd name="T27" fmla="*/ 2147483646 h 44"/>
                <a:gd name="T28" fmla="*/ 0 w 37"/>
                <a:gd name="T29" fmla="*/ 2147483646 h 44"/>
                <a:gd name="T30" fmla="*/ 0 w 37"/>
                <a:gd name="T31" fmla="*/ 2147483646 h 44"/>
                <a:gd name="T32" fmla="*/ 2147483646 w 37"/>
                <a:gd name="T33" fmla="*/ 2147483646 h 44"/>
                <a:gd name="T34" fmla="*/ 2147483646 w 37"/>
                <a:gd name="T35" fmla="*/ 2147483646 h 44"/>
                <a:gd name="T36" fmla="*/ 2147483646 w 37"/>
                <a:gd name="T37" fmla="*/ 2147483646 h 44"/>
                <a:gd name="T38" fmla="*/ 2147483646 w 37"/>
                <a:gd name="T39" fmla="*/ 2147483646 h 44"/>
                <a:gd name="T40" fmla="*/ 2147483646 w 37"/>
                <a:gd name="T41" fmla="*/ 2147483646 h 44"/>
                <a:gd name="T42" fmla="*/ 2147483646 w 37"/>
                <a:gd name="T43" fmla="*/ 2147483646 h 44"/>
                <a:gd name="T44" fmla="*/ 2147483646 w 37"/>
                <a:gd name="T45" fmla="*/ 2147483646 h 44"/>
                <a:gd name="T46" fmla="*/ 2147483646 w 37"/>
                <a:gd name="T47" fmla="*/ 2147483646 h 44"/>
                <a:gd name="T48" fmla="*/ 2147483646 w 37"/>
                <a:gd name="T49" fmla="*/ 2147483646 h 44"/>
                <a:gd name="T50" fmla="*/ 2147483646 w 37"/>
                <a:gd name="T51" fmla="*/ 2147483646 h 44"/>
                <a:gd name="T52" fmla="*/ 2147483646 w 37"/>
                <a:gd name="T53" fmla="*/ 2147483646 h 44"/>
                <a:gd name="T54" fmla="*/ 2147483646 w 37"/>
                <a:gd name="T55" fmla="*/ 0 h 44"/>
                <a:gd name="T56" fmla="*/ 2147483646 w 37"/>
                <a:gd name="T57" fmla="*/ 2147483646 h 44"/>
                <a:gd name="T58" fmla="*/ 2147483646 w 37"/>
                <a:gd name="T59" fmla="*/ 2147483646 h 4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7"/>
                <a:gd name="T91" fmla="*/ 0 h 44"/>
                <a:gd name="T92" fmla="*/ 37 w 37"/>
                <a:gd name="T93" fmla="*/ 44 h 4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7" h="44">
                  <a:moveTo>
                    <a:pt x="34" y="11"/>
                  </a:moveTo>
                  <a:cubicBezTo>
                    <a:pt x="34" y="11"/>
                    <a:pt x="34" y="10"/>
                    <a:pt x="35" y="10"/>
                  </a:cubicBezTo>
                  <a:lnTo>
                    <a:pt x="35" y="9"/>
                  </a:lnTo>
                  <a:cubicBezTo>
                    <a:pt x="37" y="11"/>
                    <a:pt x="34" y="14"/>
                    <a:pt x="35" y="17"/>
                  </a:cubicBezTo>
                  <a:cubicBezTo>
                    <a:pt x="35" y="18"/>
                    <a:pt x="34" y="20"/>
                    <a:pt x="34" y="21"/>
                  </a:cubicBezTo>
                  <a:cubicBezTo>
                    <a:pt x="32" y="24"/>
                    <a:pt x="31" y="28"/>
                    <a:pt x="30" y="31"/>
                  </a:cubicBezTo>
                  <a:cubicBezTo>
                    <a:pt x="28" y="34"/>
                    <a:pt x="27" y="38"/>
                    <a:pt x="26" y="42"/>
                  </a:cubicBezTo>
                  <a:cubicBezTo>
                    <a:pt x="24" y="43"/>
                    <a:pt x="22" y="44"/>
                    <a:pt x="20" y="42"/>
                  </a:cubicBezTo>
                  <a:cubicBezTo>
                    <a:pt x="21" y="41"/>
                    <a:pt x="21" y="41"/>
                    <a:pt x="21" y="40"/>
                  </a:cubicBezTo>
                  <a:cubicBezTo>
                    <a:pt x="17" y="38"/>
                    <a:pt x="12" y="39"/>
                    <a:pt x="7" y="39"/>
                  </a:cubicBezTo>
                  <a:cubicBezTo>
                    <a:pt x="5" y="39"/>
                    <a:pt x="3" y="40"/>
                    <a:pt x="1" y="40"/>
                  </a:cubicBezTo>
                  <a:lnTo>
                    <a:pt x="0" y="38"/>
                  </a:lnTo>
                  <a:cubicBezTo>
                    <a:pt x="5" y="39"/>
                    <a:pt x="5" y="34"/>
                    <a:pt x="9" y="32"/>
                  </a:cubicBezTo>
                  <a:cubicBezTo>
                    <a:pt x="10" y="31"/>
                    <a:pt x="12" y="29"/>
                    <a:pt x="15" y="31"/>
                  </a:cubicBezTo>
                  <a:cubicBezTo>
                    <a:pt x="17" y="33"/>
                    <a:pt x="20" y="38"/>
                    <a:pt x="23" y="35"/>
                  </a:cubicBezTo>
                  <a:cubicBezTo>
                    <a:pt x="26" y="31"/>
                    <a:pt x="27" y="26"/>
                    <a:pt x="27" y="21"/>
                  </a:cubicBezTo>
                  <a:cubicBezTo>
                    <a:pt x="26" y="18"/>
                    <a:pt x="22" y="20"/>
                    <a:pt x="20" y="20"/>
                  </a:cubicBezTo>
                  <a:lnTo>
                    <a:pt x="15" y="22"/>
                  </a:lnTo>
                  <a:cubicBezTo>
                    <a:pt x="15" y="21"/>
                    <a:pt x="15" y="20"/>
                    <a:pt x="16" y="19"/>
                  </a:cubicBezTo>
                  <a:cubicBezTo>
                    <a:pt x="21" y="18"/>
                    <a:pt x="26" y="14"/>
                    <a:pt x="28" y="10"/>
                  </a:cubicBezTo>
                  <a:cubicBezTo>
                    <a:pt x="30" y="9"/>
                    <a:pt x="30" y="7"/>
                    <a:pt x="30" y="5"/>
                  </a:cubicBezTo>
                  <a:cubicBezTo>
                    <a:pt x="30" y="3"/>
                    <a:pt x="32" y="2"/>
                    <a:pt x="33" y="0"/>
                  </a:cubicBezTo>
                  <a:cubicBezTo>
                    <a:pt x="35" y="3"/>
                    <a:pt x="34" y="7"/>
                    <a:pt x="3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37">
              <a:extLst>
                <a:ext uri="{FF2B5EF4-FFF2-40B4-BE49-F238E27FC236}">
                  <a16:creationId xmlns:a16="http://schemas.microsoft.com/office/drawing/2014/main" id="{3E2BE0BD-88FD-6EEE-8816-05E8C60FB9E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37555" y="3483847"/>
              <a:ext cx="172995" cy="474108"/>
            </a:xfrm>
            <a:custGeom>
              <a:avLst/>
              <a:gdLst>
                <a:gd name="T0" fmla="*/ 2147483646 w 16"/>
                <a:gd name="T1" fmla="*/ 2147483646 h 49"/>
                <a:gd name="T2" fmla="*/ 2147483646 w 16"/>
                <a:gd name="T3" fmla="*/ 2147483646 h 49"/>
                <a:gd name="T4" fmla="*/ 2147483646 w 16"/>
                <a:gd name="T5" fmla="*/ 2147483646 h 49"/>
                <a:gd name="T6" fmla="*/ 2147483646 w 16"/>
                <a:gd name="T7" fmla="*/ 2147483646 h 49"/>
                <a:gd name="T8" fmla="*/ 2147483646 w 16"/>
                <a:gd name="T9" fmla="*/ 2147483646 h 49"/>
                <a:gd name="T10" fmla="*/ 2147483646 w 16"/>
                <a:gd name="T11" fmla="*/ 2147483646 h 49"/>
                <a:gd name="T12" fmla="*/ 0 w 16"/>
                <a:gd name="T13" fmla="*/ 2147483646 h 49"/>
                <a:gd name="T14" fmla="*/ 2147483646 w 16"/>
                <a:gd name="T15" fmla="*/ 2147483646 h 49"/>
                <a:gd name="T16" fmla="*/ 2147483646 w 16"/>
                <a:gd name="T17" fmla="*/ 2147483646 h 49"/>
                <a:gd name="T18" fmla="*/ 2147483646 w 16"/>
                <a:gd name="T19" fmla="*/ 2147483646 h 49"/>
                <a:gd name="T20" fmla="*/ 2147483646 w 16"/>
                <a:gd name="T21" fmla="*/ 0 h 49"/>
                <a:gd name="T22" fmla="*/ 2147483646 w 16"/>
                <a:gd name="T23" fmla="*/ 0 h 49"/>
                <a:gd name="T24" fmla="*/ 2147483646 w 16"/>
                <a:gd name="T25" fmla="*/ 2147483646 h 49"/>
                <a:gd name="T26" fmla="*/ 2147483646 w 16"/>
                <a:gd name="T27" fmla="*/ 2147483646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49"/>
                <a:gd name="T44" fmla="*/ 16 w 16"/>
                <a:gd name="T45" fmla="*/ 49 h 4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49">
                  <a:moveTo>
                    <a:pt x="15" y="11"/>
                  </a:moveTo>
                  <a:cubicBezTo>
                    <a:pt x="16" y="16"/>
                    <a:pt x="14" y="22"/>
                    <a:pt x="15" y="27"/>
                  </a:cubicBezTo>
                  <a:cubicBezTo>
                    <a:pt x="13" y="31"/>
                    <a:pt x="7" y="29"/>
                    <a:pt x="7" y="33"/>
                  </a:cubicBezTo>
                  <a:cubicBezTo>
                    <a:pt x="9" y="35"/>
                    <a:pt x="12" y="36"/>
                    <a:pt x="14" y="38"/>
                  </a:cubicBezTo>
                  <a:cubicBezTo>
                    <a:pt x="10" y="41"/>
                    <a:pt x="6" y="44"/>
                    <a:pt x="3" y="48"/>
                  </a:cubicBezTo>
                  <a:cubicBezTo>
                    <a:pt x="3" y="48"/>
                    <a:pt x="3" y="49"/>
                    <a:pt x="3" y="49"/>
                  </a:cubicBezTo>
                  <a:cubicBezTo>
                    <a:pt x="2" y="45"/>
                    <a:pt x="2" y="42"/>
                    <a:pt x="0" y="40"/>
                  </a:cubicBezTo>
                  <a:cubicBezTo>
                    <a:pt x="3" y="29"/>
                    <a:pt x="11" y="20"/>
                    <a:pt x="10" y="7"/>
                  </a:cubicBezTo>
                  <a:cubicBezTo>
                    <a:pt x="9" y="5"/>
                    <a:pt x="8" y="3"/>
                    <a:pt x="8" y="2"/>
                  </a:cubicBezTo>
                  <a:lnTo>
                    <a:pt x="7" y="0"/>
                  </a:lnTo>
                  <a:cubicBezTo>
                    <a:pt x="11" y="3"/>
                    <a:pt x="13" y="8"/>
                    <a:pt x="15" y="11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38">
              <a:extLst>
                <a:ext uri="{FF2B5EF4-FFF2-40B4-BE49-F238E27FC236}">
                  <a16:creationId xmlns:a16="http://schemas.microsoft.com/office/drawing/2014/main" id="{8C98AF2A-D79B-9143-896F-67B26C45AB4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10549" y="3513745"/>
              <a:ext cx="85606" cy="96103"/>
            </a:xfrm>
            <a:custGeom>
              <a:avLst/>
              <a:gdLst>
                <a:gd name="T0" fmla="*/ 0 w 8"/>
                <a:gd name="T1" fmla="*/ 2147483646 h 10"/>
                <a:gd name="T2" fmla="*/ 2147483646 w 8"/>
                <a:gd name="T3" fmla="*/ 2147483646 h 10"/>
                <a:gd name="T4" fmla="*/ 2147483646 w 8"/>
                <a:gd name="T5" fmla="*/ 2147483646 h 10"/>
                <a:gd name="T6" fmla="*/ 2147483646 w 8"/>
                <a:gd name="T7" fmla="*/ 0 h 10"/>
                <a:gd name="T8" fmla="*/ 2147483646 w 8"/>
                <a:gd name="T9" fmla="*/ 0 h 10"/>
                <a:gd name="T10" fmla="*/ 0 w 8"/>
                <a:gd name="T11" fmla="*/ 2147483646 h 10"/>
                <a:gd name="T12" fmla="*/ 0 w 8"/>
                <a:gd name="T13" fmla="*/ 2147483646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10"/>
                <a:gd name="T23" fmla="*/ 8 w 8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10">
                  <a:moveTo>
                    <a:pt x="0" y="10"/>
                  </a:moveTo>
                  <a:cubicBezTo>
                    <a:pt x="3" y="9"/>
                    <a:pt x="2" y="2"/>
                    <a:pt x="6" y="2"/>
                  </a:cubicBezTo>
                  <a:lnTo>
                    <a:pt x="8" y="0"/>
                  </a:lnTo>
                  <a:cubicBezTo>
                    <a:pt x="7" y="4"/>
                    <a:pt x="4" y="8"/>
                    <a:pt x="0" y="10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Freeform 39">
              <a:extLst>
                <a:ext uri="{FF2B5EF4-FFF2-40B4-BE49-F238E27FC236}">
                  <a16:creationId xmlns:a16="http://schemas.microsoft.com/office/drawing/2014/main" id="{B91D4B5F-FEEC-3814-E61E-4876DD2C009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60359" y="3571407"/>
              <a:ext cx="226498" cy="183663"/>
            </a:xfrm>
            <a:custGeom>
              <a:avLst/>
              <a:gdLst>
                <a:gd name="T0" fmla="*/ 2147483646 w 21"/>
                <a:gd name="T1" fmla="*/ 2147483646 h 19"/>
                <a:gd name="T2" fmla="*/ 2147483646 w 21"/>
                <a:gd name="T3" fmla="*/ 2147483646 h 19"/>
                <a:gd name="T4" fmla="*/ 2147483646 w 21"/>
                <a:gd name="T5" fmla="*/ 2147483646 h 19"/>
                <a:gd name="T6" fmla="*/ 2147483646 w 21"/>
                <a:gd name="T7" fmla="*/ 2147483646 h 19"/>
                <a:gd name="T8" fmla="*/ 2147483646 w 21"/>
                <a:gd name="T9" fmla="*/ 2147483646 h 19"/>
                <a:gd name="T10" fmla="*/ 2147483646 w 21"/>
                <a:gd name="T11" fmla="*/ 2147483646 h 19"/>
                <a:gd name="T12" fmla="*/ 2147483646 w 21"/>
                <a:gd name="T13" fmla="*/ 2147483646 h 19"/>
                <a:gd name="T14" fmla="*/ 2147483646 w 21"/>
                <a:gd name="T15" fmla="*/ 2147483646 h 19"/>
                <a:gd name="T16" fmla="*/ 2147483646 w 21"/>
                <a:gd name="T17" fmla="*/ 2147483646 h 19"/>
                <a:gd name="T18" fmla="*/ 2147483646 w 21"/>
                <a:gd name="T19" fmla="*/ 2147483646 h 19"/>
                <a:gd name="T20" fmla="*/ 2147483646 w 21"/>
                <a:gd name="T21" fmla="*/ 2147483646 h 19"/>
                <a:gd name="T22" fmla="*/ 2147483646 w 21"/>
                <a:gd name="T23" fmla="*/ 2147483646 h 19"/>
                <a:gd name="T24" fmla="*/ 2147483646 w 21"/>
                <a:gd name="T25" fmla="*/ 2147483646 h 19"/>
                <a:gd name="T26" fmla="*/ 2147483646 w 21"/>
                <a:gd name="T27" fmla="*/ 2147483646 h 19"/>
                <a:gd name="T28" fmla="*/ 2147483646 w 21"/>
                <a:gd name="T29" fmla="*/ 2147483646 h 19"/>
                <a:gd name="T30" fmla="*/ 2147483646 w 21"/>
                <a:gd name="T31" fmla="*/ 2147483646 h 19"/>
                <a:gd name="T32" fmla="*/ 2147483646 w 21"/>
                <a:gd name="T33" fmla="*/ 2147483646 h 19"/>
                <a:gd name="T34" fmla="*/ 2147483646 w 21"/>
                <a:gd name="T35" fmla="*/ 2147483646 h 19"/>
                <a:gd name="T36" fmla="*/ 0 w 21"/>
                <a:gd name="T37" fmla="*/ 2147483646 h 19"/>
                <a:gd name="T38" fmla="*/ 2147483646 w 21"/>
                <a:gd name="T39" fmla="*/ 2147483646 h 19"/>
                <a:gd name="T40" fmla="*/ 0 w 21"/>
                <a:gd name="T41" fmla="*/ 2147483646 h 19"/>
                <a:gd name="T42" fmla="*/ 2147483646 w 21"/>
                <a:gd name="T43" fmla="*/ 2147483646 h 19"/>
                <a:gd name="T44" fmla="*/ 2147483646 w 21"/>
                <a:gd name="T45" fmla="*/ 2147483646 h 19"/>
                <a:gd name="T46" fmla="*/ 2147483646 w 21"/>
                <a:gd name="T47" fmla="*/ 2147483646 h 19"/>
                <a:gd name="T48" fmla="*/ 2147483646 w 21"/>
                <a:gd name="T49" fmla="*/ 2147483646 h 19"/>
                <a:gd name="T50" fmla="*/ 2147483646 w 21"/>
                <a:gd name="T51" fmla="*/ 2147483646 h 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"/>
                <a:gd name="T79" fmla="*/ 0 h 19"/>
                <a:gd name="T80" fmla="*/ 21 w 21"/>
                <a:gd name="T81" fmla="*/ 19 h 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" h="19">
                  <a:moveTo>
                    <a:pt x="21" y="9"/>
                  </a:moveTo>
                  <a:cubicBezTo>
                    <a:pt x="18" y="9"/>
                    <a:pt x="19" y="13"/>
                    <a:pt x="17" y="15"/>
                  </a:cubicBezTo>
                  <a:cubicBezTo>
                    <a:pt x="17" y="14"/>
                    <a:pt x="17" y="13"/>
                    <a:pt x="16" y="13"/>
                  </a:cubicBezTo>
                  <a:cubicBezTo>
                    <a:pt x="14" y="13"/>
                    <a:pt x="15" y="16"/>
                    <a:pt x="14" y="18"/>
                  </a:cubicBezTo>
                  <a:cubicBezTo>
                    <a:pt x="14" y="16"/>
                    <a:pt x="13" y="16"/>
                    <a:pt x="13" y="15"/>
                  </a:cubicBezTo>
                  <a:cubicBezTo>
                    <a:pt x="11" y="13"/>
                    <a:pt x="11" y="16"/>
                    <a:pt x="10" y="17"/>
                  </a:cubicBezTo>
                  <a:lnTo>
                    <a:pt x="10" y="19"/>
                  </a:lnTo>
                  <a:cubicBezTo>
                    <a:pt x="9" y="17"/>
                    <a:pt x="9" y="16"/>
                    <a:pt x="7" y="15"/>
                  </a:cubicBezTo>
                  <a:lnTo>
                    <a:pt x="6" y="17"/>
                  </a:lnTo>
                  <a:cubicBezTo>
                    <a:pt x="5" y="16"/>
                    <a:pt x="6" y="12"/>
                    <a:pt x="3" y="13"/>
                  </a:cubicBezTo>
                  <a:lnTo>
                    <a:pt x="3" y="14"/>
                  </a:lnTo>
                  <a:cubicBezTo>
                    <a:pt x="2" y="13"/>
                    <a:pt x="4" y="10"/>
                    <a:pt x="1" y="11"/>
                  </a:cubicBezTo>
                  <a:cubicBezTo>
                    <a:pt x="1" y="12"/>
                    <a:pt x="1" y="12"/>
                    <a:pt x="0" y="12"/>
                  </a:cubicBezTo>
                  <a:cubicBezTo>
                    <a:pt x="0" y="10"/>
                    <a:pt x="2" y="7"/>
                    <a:pt x="2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4"/>
                    <a:pt x="1" y="3"/>
                    <a:pt x="3" y="2"/>
                  </a:cubicBezTo>
                  <a:cubicBezTo>
                    <a:pt x="6" y="3"/>
                    <a:pt x="8" y="2"/>
                    <a:pt x="11" y="3"/>
                  </a:cubicBezTo>
                  <a:cubicBezTo>
                    <a:pt x="14" y="4"/>
                    <a:pt x="17" y="0"/>
                    <a:pt x="21" y="1"/>
                  </a:cubicBezTo>
                  <a:lnTo>
                    <a:pt x="2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4" name="Freeform 40">
              <a:extLst>
                <a:ext uri="{FF2B5EF4-FFF2-40B4-BE49-F238E27FC236}">
                  <a16:creationId xmlns:a16="http://schemas.microsoft.com/office/drawing/2014/main" id="{FFC06AF8-B26E-0A1A-349F-C8AF1359E80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14750" y="3601306"/>
              <a:ext cx="592105" cy="928995"/>
            </a:xfrm>
            <a:custGeom>
              <a:avLst/>
              <a:gdLst>
                <a:gd name="T0" fmla="*/ 2147483646 w 55"/>
                <a:gd name="T1" fmla="*/ 2147483646 h 96"/>
                <a:gd name="T2" fmla="*/ 2147483646 w 55"/>
                <a:gd name="T3" fmla="*/ 2147483646 h 96"/>
                <a:gd name="T4" fmla="*/ 2147483646 w 55"/>
                <a:gd name="T5" fmla="*/ 2147483646 h 96"/>
                <a:gd name="T6" fmla="*/ 2147483646 w 55"/>
                <a:gd name="T7" fmla="*/ 2147483646 h 96"/>
                <a:gd name="T8" fmla="*/ 2147483646 w 55"/>
                <a:gd name="T9" fmla="*/ 2147483646 h 96"/>
                <a:gd name="T10" fmla="*/ 2147483646 w 55"/>
                <a:gd name="T11" fmla="*/ 2147483646 h 96"/>
                <a:gd name="T12" fmla="*/ 2147483646 w 55"/>
                <a:gd name="T13" fmla="*/ 2147483646 h 96"/>
                <a:gd name="T14" fmla="*/ 2147483646 w 55"/>
                <a:gd name="T15" fmla="*/ 2147483646 h 96"/>
                <a:gd name="T16" fmla="*/ 2147483646 w 55"/>
                <a:gd name="T17" fmla="*/ 2147483646 h 96"/>
                <a:gd name="T18" fmla="*/ 2147483646 w 55"/>
                <a:gd name="T19" fmla="*/ 2147483646 h 96"/>
                <a:gd name="T20" fmla="*/ 2147483646 w 55"/>
                <a:gd name="T21" fmla="*/ 2147483646 h 96"/>
                <a:gd name="T22" fmla="*/ 2147483646 w 55"/>
                <a:gd name="T23" fmla="*/ 2147483646 h 96"/>
                <a:gd name="T24" fmla="*/ 0 w 55"/>
                <a:gd name="T25" fmla="*/ 2147483646 h 96"/>
                <a:gd name="T26" fmla="*/ 2147483646 w 55"/>
                <a:gd name="T27" fmla="*/ 2147483646 h 96"/>
                <a:gd name="T28" fmla="*/ 2147483646 w 55"/>
                <a:gd name="T29" fmla="*/ 2147483646 h 96"/>
                <a:gd name="T30" fmla="*/ 2147483646 w 55"/>
                <a:gd name="T31" fmla="*/ 2147483646 h 96"/>
                <a:gd name="T32" fmla="*/ 2147483646 w 55"/>
                <a:gd name="T33" fmla="*/ 2147483646 h 96"/>
                <a:gd name="T34" fmla="*/ 2147483646 w 55"/>
                <a:gd name="T35" fmla="*/ 2147483646 h 96"/>
                <a:gd name="T36" fmla="*/ 2147483646 w 55"/>
                <a:gd name="T37" fmla="*/ 2147483646 h 96"/>
                <a:gd name="T38" fmla="*/ 2147483646 w 55"/>
                <a:gd name="T39" fmla="*/ 2147483646 h 96"/>
                <a:gd name="T40" fmla="*/ 2147483646 w 55"/>
                <a:gd name="T41" fmla="*/ 2147483646 h 96"/>
                <a:gd name="T42" fmla="*/ 2147483646 w 55"/>
                <a:gd name="T43" fmla="*/ 2147483646 h 96"/>
                <a:gd name="T44" fmla="*/ 2147483646 w 55"/>
                <a:gd name="T45" fmla="*/ 2147483646 h 96"/>
                <a:gd name="T46" fmla="*/ 2147483646 w 55"/>
                <a:gd name="T47" fmla="*/ 2147483646 h 96"/>
                <a:gd name="T48" fmla="*/ 2147483646 w 55"/>
                <a:gd name="T49" fmla="*/ 2147483646 h 96"/>
                <a:gd name="T50" fmla="*/ 2147483646 w 55"/>
                <a:gd name="T51" fmla="*/ 2147483646 h 96"/>
                <a:gd name="T52" fmla="*/ 2147483646 w 55"/>
                <a:gd name="T53" fmla="*/ 2147483646 h 96"/>
                <a:gd name="T54" fmla="*/ 2147483646 w 55"/>
                <a:gd name="T55" fmla="*/ 2147483646 h 96"/>
                <a:gd name="T56" fmla="*/ 2147483646 w 55"/>
                <a:gd name="T57" fmla="*/ 2147483646 h 96"/>
                <a:gd name="T58" fmla="*/ 2147483646 w 55"/>
                <a:gd name="T59" fmla="*/ 2147483646 h 96"/>
                <a:gd name="T60" fmla="*/ 2147483646 w 55"/>
                <a:gd name="T61" fmla="*/ 2147483646 h 96"/>
                <a:gd name="T62" fmla="*/ 2147483646 w 55"/>
                <a:gd name="T63" fmla="*/ 2147483646 h 96"/>
                <a:gd name="T64" fmla="*/ 2147483646 w 55"/>
                <a:gd name="T65" fmla="*/ 2147483646 h 96"/>
                <a:gd name="T66" fmla="*/ 2147483646 w 55"/>
                <a:gd name="T67" fmla="*/ 2147483646 h 96"/>
                <a:gd name="T68" fmla="*/ 2147483646 w 55"/>
                <a:gd name="T69" fmla="*/ 2147483646 h 96"/>
                <a:gd name="T70" fmla="*/ 2147483646 w 55"/>
                <a:gd name="T71" fmla="*/ 2147483646 h 96"/>
                <a:gd name="T72" fmla="*/ 2147483646 w 55"/>
                <a:gd name="T73" fmla="*/ 2147483646 h 96"/>
                <a:gd name="T74" fmla="*/ 2147483646 w 55"/>
                <a:gd name="T75" fmla="*/ 2147483646 h 96"/>
                <a:gd name="T76" fmla="*/ 2147483646 w 55"/>
                <a:gd name="T77" fmla="*/ 2147483646 h 96"/>
                <a:gd name="T78" fmla="*/ 2147483646 w 55"/>
                <a:gd name="T79" fmla="*/ 2147483646 h 96"/>
                <a:gd name="T80" fmla="*/ 2147483646 w 55"/>
                <a:gd name="T81" fmla="*/ 2147483646 h 96"/>
                <a:gd name="T82" fmla="*/ 2147483646 w 55"/>
                <a:gd name="T83" fmla="*/ 2147483646 h 96"/>
                <a:gd name="T84" fmla="*/ 2147483646 w 55"/>
                <a:gd name="T85" fmla="*/ 2147483646 h 96"/>
                <a:gd name="T86" fmla="*/ 2147483646 w 55"/>
                <a:gd name="T87" fmla="*/ 2147483646 h 96"/>
                <a:gd name="T88" fmla="*/ 2147483646 w 55"/>
                <a:gd name="T89" fmla="*/ 2147483646 h 96"/>
                <a:gd name="T90" fmla="*/ 2147483646 w 55"/>
                <a:gd name="T91" fmla="*/ 2147483646 h 96"/>
                <a:gd name="T92" fmla="*/ 2147483646 w 55"/>
                <a:gd name="T93" fmla="*/ 0 h 96"/>
                <a:gd name="T94" fmla="*/ 2147483646 w 55"/>
                <a:gd name="T95" fmla="*/ 2147483646 h 96"/>
                <a:gd name="T96" fmla="*/ 2147483646 w 55"/>
                <a:gd name="T97" fmla="*/ 2147483646 h 9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5"/>
                <a:gd name="T148" fmla="*/ 0 h 96"/>
                <a:gd name="T149" fmla="*/ 55 w 55"/>
                <a:gd name="T150" fmla="*/ 96 h 9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5" h="96">
                  <a:moveTo>
                    <a:pt x="44" y="19"/>
                  </a:moveTo>
                  <a:cubicBezTo>
                    <a:pt x="48" y="32"/>
                    <a:pt x="47" y="45"/>
                    <a:pt x="51" y="58"/>
                  </a:cubicBezTo>
                  <a:cubicBezTo>
                    <a:pt x="53" y="60"/>
                    <a:pt x="55" y="62"/>
                    <a:pt x="54" y="65"/>
                  </a:cubicBezTo>
                  <a:cubicBezTo>
                    <a:pt x="53" y="65"/>
                    <a:pt x="52" y="67"/>
                    <a:pt x="51" y="68"/>
                  </a:cubicBezTo>
                  <a:cubicBezTo>
                    <a:pt x="53" y="71"/>
                    <a:pt x="52" y="73"/>
                    <a:pt x="51" y="76"/>
                  </a:cubicBezTo>
                  <a:cubicBezTo>
                    <a:pt x="49" y="77"/>
                    <a:pt x="47" y="78"/>
                    <a:pt x="45" y="78"/>
                  </a:cubicBezTo>
                  <a:cubicBezTo>
                    <a:pt x="44" y="79"/>
                    <a:pt x="43" y="80"/>
                    <a:pt x="43" y="81"/>
                  </a:cubicBezTo>
                  <a:cubicBezTo>
                    <a:pt x="44" y="82"/>
                    <a:pt x="44" y="83"/>
                    <a:pt x="44" y="84"/>
                  </a:cubicBezTo>
                  <a:cubicBezTo>
                    <a:pt x="42" y="89"/>
                    <a:pt x="36" y="87"/>
                    <a:pt x="32" y="88"/>
                  </a:cubicBezTo>
                  <a:cubicBezTo>
                    <a:pt x="25" y="88"/>
                    <a:pt x="20" y="92"/>
                    <a:pt x="14" y="93"/>
                  </a:cubicBezTo>
                  <a:cubicBezTo>
                    <a:pt x="11" y="95"/>
                    <a:pt x="9" y="96"/>
                    <a:pt x="6" y="96"/>
                  </a:cubicBezTo>
                  <a:cubicBezTo>
                    <a:pt x="7" y="91"/>
                    <a:pt x="6" y="86"/>
                    <a:pt x="5" y="82"/>
                  </a:cubicBezTo>
                  <a:cubicBezTo>
                    <a:pt x="4" y="79"/>
                    <a:pt x="2" y="77"/>
                    <a:pt x="0" y="75"/>
                  </a:cubicBezTo>
                  <a:cubicBezTo>
                    <a:pt x="5" y="73"/>
                    <a:pt x="11" y="75"/>
                    <a:pt x="16" y="72"/>
                  </a:cubicBezTo>
                  <a:cubicBezTo>
                    <a:pt x="20" y="70"/>
                    <a:pt x="24" y="70"/>
                    <a:pt x="28" y="67"/>
                  </a:cubicBezTo>
                  <a:cubicBezTo>
                    <a:pt x="30" y="68"/>
                    <a:pt x="29" y="66"/>
                    <a:pt x="30" y="65"/>
                  </a:cubicBezTo>
                  <a:cubicBezTo>
                    <a:pt x="35" y="61"/>
                    <a:pt x="41" y="62"/>
                    <a:pt x="47" y="64"/>
                  </a:cubicBezTo>
                  <a:cubicBezTo>
                    <a:pt x="48" y="65"/>
                    <a:pt x="48" y="65"/>
                    <a:pt x="49" y="67"/>
                  </a:cubicBezTo>
                  <a:cubicBezTo>
                    <a:pt x="51" y="66"/>
                    <a:pt x="49" y="65"/>
                    <a:pt x="49" y="64"/>
                  </a:cubicBezTo>
                  <a:cubicBezTo>
                    <a:pt x="45" y="60"/>
                    <a:pt x="36" y="60"/>
                    <a:pt x="31" y="62"/>
                  </a:cubicBezTo>
                  <a:lnTo>
                    <a:pt x="30" y="63"/>
                  </a:lnTo>
                  <a:cubicBezTo>
                    <a:pt x="31" y="56"/>
                    <a:pt x="35" y="48"/>
                    <a:pt x="35" y="42"/>
                  </a:cubicBezTo>
                  <a:lnTo>
                    <a:pt x="30" y="55"/>
                  </a:lnTo>
                  <a:cubicBezTo>
                    <a:pt x="30" y="54"/>
                    <a:pt x="29" y="53"/>
                    <a:pt x="29" y="51"/>
                  </a:cubicBezTo>
                  <a:cubicBezTo>
                    <a:pt x="27" y="40"/>
                    <a:pt x="29" y="30"/>
                    <a:pt x="33" y="19"/>
                  </a:cubicBezTo>
                  <a:cubicBezTo>
                    <a:pt x="33" y="18"/>
                    <a:pt x="32" y="19"/>
                    <a:pt x="32" y="18"/>
                  </a:cubicBezTo>
                  <a:cubicBezTo>
                    <a:pt x="29" y="26"/>
                    <a:pt x="26" y="33"/>
                    <a:pt x="26" y="42"/>
                  </a:cubicBezTo>
                  <a:cubicBezTo>
                    <a:pt x="27" y="46"/>
                    <a:pt x="26" y="53"/>
                    <a:pt x="30" y="57"/>
                  </a:cubicBezTo>
                  <a:cubicBezTo>
                    <a:pt x="29" y="58"/>
                    <a:pt x="28" y="60"/>
                    <a:pt x="28" y="62"/>
                  </a:cubicBezTo>
                  <a:cubicBezTo>
                    <a:pt x="23" y="56"/>
                    <a:pt x="23" y="48"/>
                    <a:pt x="19" y="43"/>
                  </a:cubicBezTo>
                  <a:cubicBezTo>
                    <a:pt x="18" y="43"/>
                    <a:pt x="18" y="43"/>
                    <a:pt x="17" y="43"/>
                  </a:cubicBezTo>
                  <a:cubicBezTo>
                    <a:pt x="21" y="50"/>
                    <a:pt x="22" y="57"/>
                    <a:pt x="27" y="62"/>
                  </a:cubicBezTo>
                  <a:cubicBezTo>
                    <a:pt x="27" y="64"/>
                    <a:pt x="27" y="66"/>
                    <a:pt x="24" y="67"/>
                  </a:cubicBezTo>
                  <a:cubicBezTo>
                    <a:pt x="23" y="67"/>
                    <a:pt x="23" y="68"/>
                    <a:pt x="21" y="67"/>
                  </a:cubicBezTo>
                  <a:cubicBezTo>
                    <a:pt x="19" y="62"/>
                    <a:pt x="18" y="56"/>
                    <a:pt x="16" y="51"/>
                  </a:cubicBezTo>
                  <a:cubicBezTo>
                    <a:pt x="15" y="46"/>
                    <a:pt x="13" y="42"/>
                    <a:pt x="12" y="38"/>
                  </a:cubicBezTo>
                  <a:cubicBezTo>
                    <a:pt x="13" y="39"/>
                    <a:pt x="14" y="37"/>
                    <a:pt x="15" y="36"/>
                  </a:cubicBezTo>
                  <a:cubicBezTo>
                    <a:pt x="16" y="34"/>
                    <a:pt x="18" y="32"/>
                    <a:pt x="19" y="31"/>
                  </a:cubicBezTo>
                  <a:cubicBezTo>
                    <a:pt x="21" y="30"/>
                    <a:pt x="25" y="27"/>
                    <a:pt x="26" y="25"/>
                  </a:cubicBezTo>
                  <a:cubicBezTo>
                    <a:pt x="24" y="23"/>
                    <a:pt x="20" y="23"/>
                    <a:pt x="19" y="21"/>
                  </a:cubicBezTo>
                  <a:cubicBezTo>
                    <a:pt x="21" y="19"/>
                    <a:pt x="27" y="19"/>
                    <a:pt x="27" y="14"/>
                  </a:cubicBezTo>
                  <a:cubicBezTo>
                    <a:pt x="25" y="9"/>
                    <a:pt x="27" y="4"/>
                    <a:pt x="26" y="0"/>
                  </a:cubicBezTo>
                  <a:cubicBezTo>
                    <a:pt x="33" y="5"/>
                    <a:pt x="41" y="10"/>
                    <a:pt x="44" y="19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5" name="Freeform 41">
              <a:extLst>
                <a:ext uri="{FF2B5EF4-FFF2-40B4-BE49-F238E27FC236}">
                  <a16:creationId xmlns:a16="http://schemas.microsoft.com/office/drawing/2014/main" id="{5A95F3C4-AB07-15A2-6C69-47794D6EE61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97558" y="3648290"/>
              <a:ext cx="151593" cy="290444"/>
            </a:xfrm>
            <a:custGeom>
              <a:avLst/>
              <a:gdLst>
                <a:gd name="T0" fmla="*/ 2147483646 w 14"/>
                <a:gd name="T1" fmla="*/ 0 h 30"/>
                <a:gd name="T2" fmla="*/ 2147483646 w 14"/>
                <a:gd name="T3" fmla="*/ 2147483646 h 30"/>
                <a:gd name="T4" fmla="*/ 2147483646 w 14"/>
                <a:gd name="T5" fmla="*/ 2147483646 h 30"/>
                <a:gd name="T6" fmla="*/ 2147483646 w 14"/>
                <a:gd name="T7" fmla="*/ 2147483646 h 30"/>
                <a:gd name="T8" fmla="*/ 2147483646 w 14"/>
                <a:gd name="T9" fmla="*/ 2147483646 h 30"/>
                <a:gd name="T10" fmla="*/ 2147483646 w 14"/>
                <a:gd name="T11" fmla="*/ 2147483646 h 30"/>
                <a:gd name="T12" fmla="*/ 2147483646 w 14"/>
                <a:gd name="T13" fmla="*/ 2147483646 h 30"/>
                <a:gd name="T14" fmla="*/ 2147483646 w 14"/>
                <a:gd name="T15" fmla="*/ 2147483646 h 30"/>
                <a:gd name="T16" fmla="*/ 2147483646 w 14"/>
                <a:gd name="T17" fmla="*/ 0 h 30"/>
                <a:gd name="T18" fmla="*/ 2147483646 w 14"/>
                <a:gd name="T19" fmla="*/ 0 h 30"/>
                <a:gd name="T20" fmla="*/ 2147483646 w 14"/>
                <a:gd name="T21" fmla="*/ 0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30"/>
                <a:gd name="T35" fmla="*/ 14 w 14"/>
                <a:gd name="T36" fmla="*/ 30 h 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30">
                  <a:moveTo>
                    <a:pt x="14" y="0"/>
                  </a:moveTo>
                  <a:cubicBezTo>
                    <a:pt x="14" y="5"/>
                    <a:pt x="14" y="8"/>
                    <a:pt x="9" y="11"/>
                  </a:cubicBezTo>
                  <a:cubicBezTo>
                    <a:pt x="7" y="12"/>
                    <a:pt x="6" y="12"/>
                    <a:pt x="4" y="13"/>
                  </a:cubicBezTo>
                  <a:cubicBezTo>
                    <a:pt x="5" y="16"/>
                    <a:pt x="9" y="15"/>
                    <a:pt x="10" y="17"/>
                  </a:cubicBezTo>
                  <a:cubicBezTo>
                    <a:pt x="8" y="18"/>
                    <a:pt x="6" y="18"/>
                    <a:pt x="5" y="19"/>
                  </a:cubicBezTo>
                  <a:cubicBezTo>
                    <a:pt x="6" y="22"/>
                    <a:pt x="8" y="24"/>
                    <a:pt x="10" y="26"/>
                  </a:cubicBezTo>
                  <a:cubicBezTo>
                    <a:pt x="7" y="28"/>
                    <a:pt x="3" y="28"/>
                    <a:pt x="1" y="30"/>
                  </a:cubicBezTo>
                  <a:cubicBezTo>
                    <a:pt x="0" y="28"/>
                    <a:pt x="2" y="25"/>
                    <a:pt x="2" y="22"/>
                  </a:cubicBezTo>
                  <a:cubicBezTo>
                    <a:pt x="3" y="14"/>
                    <a:pt x="6" y="6"/>
                    <a:pt x="13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42">
              <a:extLst>
                <a:ext uri="{FF2B5EF4-FFF2-40B4-BE49-F238E27FC236}">
                  <a16:creationId xmlns:a16="http://schemas.microsoft.com/office/drawing/2014/main" id="{66DAA19E-65E9-F90F-3900-81EA8714D7C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52845" y="3658968"/>
              <a:ext cx="312104" cy="279766"/>
            </a:xfrm>
            <a:custGeom>
              <a:avLst/>
              <a:gdLst>
                <a:gd name="T0" fmla="*/ 2147483646 w 29"/>
                <a:gd name="T1" fmla="*/ 2147483646 h 29"/>
                <a:gd name="T2" fmla="*/ 2147483646 w 29"/>
                <a:gd name="T3" fmla="*/ 2147483646 h 29"/>
                <a:gd name="T4" fmla="*/ 2147483646 w 29"/>
                <a:gd name="T5" fmla="*/ 2147483646 h 29"/>
                <a:gd name="T6" fmla="*/ 2147483646 w 29"/>
                <a:gd name="T7" fmla="*/ 2147483646 h 29"/>
                <a:gd name="T8" fmla="*/ 2147483646 w 29"/>
                <a:gd name="T9" fmla="*/ 2147483646 h 29"/>
                <a:gd name="T10" fmla="*/ 0 w 29"/>
                <a:gd name="T11" fmla="*/ 2147483646 h 29"/>
                <a:gd name="T12" fmla="*/ 2147483646 w 29"/>
                <a:gd name="T13" fmla="*/ 0 h 29"/>
                <a:gd name="T14" fmla="*/ 2147483646 w 29"/>
                <a:gd name="T15" fmla="*/ 2147483646 h 29"/>
                <a:gd name="T16" fmla="*/ 2147483646 w 29"/>
                <a:gd name="T17" fmla="*/ 2147483646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29"/>
                <a:gd name="T29" fmla="*/ 29 w 29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29">
                  <a:moveTo>
                    <a:pt x="22" y="12"/>
                  </a:moveTo>
                  <a:cubicBezTo>
                    <a:pt x="20" y="17"/>
                    <a:pt x="19" y="24"/>
                    <a:pt x="18" y="29"/>
                  </a:cubicBezTo>
                  <a:cubicBezTo>
                    <a:pt x="15" y="25"/>
                    <a:pt x="17" y="19"/>
                    <a:pt x="19" y="15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6" y="18"/>
                    <a:pt x="13" y="24"/>
                    <a:pt x="16" y="28"/>
                  </a:cubicBezTo>
                  <a:cubicBezTo>
                    <a:pt x="12" y="25"/>
                    <a:pt x="6" y="22"/>
                    <a:pt x="0" y="22"/>
                  </a:cubicBezTo>
                  <a:cubicBezTo>
                    <a:pt x="12" y="17"/>
                    <a:pt x="18" y="6"/>
                    <a:pt x="29" y="0"/>
                  </a:cubicBezTo>
                  <a:cubicBezTo>
                    <a:pt x="25" y="3"/>
                    <a:pt x="24" y="8"/>
                    <a:pt x="22" y="12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7" name="Freeform 43">
              <a:extLst>
                <a:ext uri="{FF2B5EF4-FFF2-40B4-BE49-F238E27FC236}">
                  <a16:creationId xmlns:a16="http://schemas.microsoft.com/office/drawing/2014/main" id="{55E6A577-6CBA-902D-453B-A095583A757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42651" y="3667510"/>
              <a:ext cx="107007" cy="126002"/>
            </a:xfrm>
            <a:custGeom>
              <a:avLst/>
              <a:gdLst>
                <a:gd name="T0" fmla="*/ 2147483646 w 10"/>
                <a:gd name="T1" fmla="*/ 2147483646 h 13"/>
                <a:gd name="T2" fmla="*/ 2147483646 w 10"/>
                <a:gd name="T3" fmla="*/ 2147483646 h 13"/>
                <a:gd name="T4" fmla="*/ 0 w 10"/>
                <a:gd name="T5" fmla="*/ 2147483646 h 13"/>
                <a:gd name="T6" fmla="*/ 0 w 10"/>
                <a:gd name="T7" fmla="*/ 2147483646 h 13"/>
                <a:gd name="T8" fmla="*/ 0 w 10"/>
                <a:gd name="T9" fmla="*/ 2147483646 h 13"/>
                <a:gd name="T10" fmla="*/ 0 w 10"/>
                <a:gd name="T11" fmla="*/ 2147483646 h 13"/>
                <a:gd name="T12" fmla="*/ 2147483646 w 10"/>
                <a:gd name="T13" fmla="*/ 2147483646 h 13"/>
                <a:gd name="T14" fmla="*/ 2147483646 w 10"/>
                <a:gd name="T15" fmla="*/ 2147483646 h 13"/>
                <a:gd name="T16" fmla="*/ 2147483646 w 10"/>
                <a:gd name="T17" fmla="*/ 2147483646 h 13"/>
                <a:gd name="T18" fmla="*/ 2147483646 w 10"/>
                <a:gd name="T19" fmla="*/ 2147483646 h 13"/>
                <a:gd name="T20" fmla="*/ 2147483646 w 10"/>
                <a:gd name="T21" fmla="*/ 2147483646 h 13"/>
                <a:gd name="T22" fmla="*/ 2147483646 w 10"/>
                <a:gd name="T23" fmla="*/ 2147483646 h 13"/>
                <a:gd name="T24" fmla="*/ 2147483646 w 10"/>
                <a:gd name="T25" fmla="*/ 2147483646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"/>
                <a:gd name="T40" fmla="*/ 0 h 13"/>
                <a:gd name="T41" fmla="*/ 10 w 10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" h="13">
                  <a:moveTo>
                    <a:pt x="10" y="1"/>
                  </a:moveTo>
                  <a:cubicBezTo>
                    <a:pt x="8" y="5"/>
                    <a:pt x="10" y="10"/>
                    <a:pt x="6" y="13"/>
                  </a:cubicBezTo>
                  <a:cubicBezTo>
                    <a:pt x="3" y="11"/>
                    <a:pt x="2" y="9"/>
                    <a:pt x="0" y="7"/>
                  </a:cubicBezTo>
                  <a:lnTo>
                    <a:pt x="0" y="6"/>
                  </a:lnTo>
                  <a:cubicBezTo>
                    <a:pt x="1" y="7"/>
                    <a:pt x="3" y="8"/>
                    <a:pt x="4" y="9"/>
                  </a:cubicBezTo>
                  <a:cubicBezTo>
                    <a:pt x="4" y="8"/>
                    <a:pt x="5" y="8"/>
                    <a:pt x="5" y="7"/>
                  </a:cubicBezTo>
                  <a:cubicBezTo>
                    <a:pt x="4" y="7"/>
                    <a:pt x="3" y="6"/>
                    <a:pt x="2" y="5"/>
                  </a:cubicBezTo>
                  <a:cubicBezTo>
                    <a:pt x="3" y="3"/>
                    <a:pt x="5" y="7"/>
                    <a:pt x="6" y="4"/>
                  </a:cubicBezTo>
                  <a:cubicBezTo>
                    <a:pt x="5" y="4"/>
                    <a:pt x="4" y="2"/>
                    <a:pt x="2" y="3"/>
                  </a:cubicBezTo>
                  <a:cubicBezTo>
                    <a:pt x="4" y="1"/>
                    <a:pt x="7" y="0"/>
                    <a:pt x="10" y="1"/>
                  </a:cubicBezTo>
                  <a:close/>
                </a:path>
              </a:pathLst>
            </a:custGeom>
            <a:solidFill>
              <a:srgbClr val="006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8" name="Freeform 44">
              <a:extLst>
                <a:ext uri="{FF2B5EF4-FFF2-40B4-BE49-F238E27FC236}">
                  <a16:creationId xmlns:a16="http://schemas.microsoft.com/office/drawing/2014/main" id="{E9314BFB-BD2D-7493-F1CB-7263553A926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22653" y="3716629"/>
              <a:ext cx="140893" cy="175121"/>
            </a:xfrm>
            <a:custGeom>
              <a:avLst/>
              <a:gdLst>
                <a:gd name="T0" fmla="*/ 2147483646 w 13"/>
                <a:gd name="T1" fmla="*/ 2147483646 h 18"/>
                <a:gd name="T2" fmla="*/ 2147483646 w 13"/>
                <a:gd name="T3" fmla="*/ 2147483646 h 18"/>
                <a:gd name="T4" fmla="*/ 2147483646 w 13"/>
                <a:gd name="T5" fmla="*/ 2147483646 h 18"/>
                <a:gd name="T6" fmla="*/ 2147483646 w 13"/>
                <a:gd name="T7" fmla="*/ 2147483646 h 18"/>
                <a:gd name="T8" fmla="*/ 0 w 13"/>
                <a:gd name="T9" fmla="*/ 2147483646 h 18"/>
                <a:gd name="T10" fmla="*/ 2147483646 w 13"/>
                <a:gd name="T11" fmla="*/ 2147483646 h 18"/>
                <a:gd name="T12" fmla="*/ 0 w 13"/>
                <a:gd name="T13" fmla="*/ 2147483646 h 18"/>
                <a:gd name="T14" fmla="*/ 2147483646 w 13"/>
                <a:gd name="T15" fmla="*/ 0 h 18"/>
                <a:gd name="T16" fmla="*/ 2147483646 w 13"/>
                <a:gd name="T17" fmla="*/ 2147483646 h 18"/>
                <a:gd name="T18" fmla="*/ 2147483646 w 13"/>
                <a:gd name="T19" fmla="*/ 214748364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8"/>
                <a:gd name="T32" fmla="*/ 13 w 13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8">
                  <a:moveTo>
                    <a:pt x="10" y="3"/>
                  </a:moveTo>
                  <a:cubicBezTo>
                    <a:pt x="11" y="3"/>
                    <a:pt x="11" y="2"/>
                    <a:pt x="11" y="2"/>
                  </a:cubicBezTo>
                  <a:cubicBezTo>
                    <a:pt x="13" y="6"/>
                    <a:pt x="11" y="11"/>
                    <a:pt x="13" y="15"/>
                  </a:cubicBezTo>
                  <a:cubicBezTo>
                    <a:pt x="10" y="15"/>
                    <a:pt x="7" y="17"/>
                    <a:pt x="4" y="18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2" y="11"/>
                    <a:pt x="5" y="13"/>
                    <a:pt x="5" y="10"/>
                  </a:cubicBezTo>
                  <a:cubicBezTo>
                    <a:pt x="3" y="8"/>
                    <a:pt x="2" y="7"/>
                    <a:pt x="0" y="6"/>
                  </a:cubicBezTo>
                  <a:cubicBezTo>
                    <a:pt x="2" y="4"/>
                    <a:pt x="6" y="2"/>
                    <a:pt x="8" y="0"/>
                  </a:cubicBezTo>
                  <a:cubicBezTo>
                    <a:pt x="9" y="1"/>
                    <a:pt x="8" y="4"/>
                    <a:pt x="10" y="3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9" name="Freeform 45">
              <a:extLst>
                <a:ext uri="{FF2B5EF4-FFF2-40B4-BE49-F238E27FC236}">
                  <a16:creationId xmlns:a16="http://schemas.microsoft.com/office/drawing/2014/main" id="{522B9310-99B1-D3BB-85FC-6979F47A743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91446" y="3716629"/>
              <a:ext cx="181912" cy="145222"/>
            </a:xfrm>
            <a:custGeom>
              <a:avLst/>
              <a:gdLst>
                <a:gd name="T0" fmla="*/ 2147483646 w 17"/>
                <a:gd name="T1" fmla="*/ 0 h 15"/>
                <a:gd name="T2" fmla="*/ 2147483646 w 17"/>
                <a:gd name="T3" fmla="*/ 2147483646 h 15"/>
                <a:gd name="T4" fmla="*/ 2147483646 w 17"/>
                <a:gd name="T5" fmla="*/ 2147483646 h 15"/>
                <a:gd name="T6" fmla="*/ 0 w 17"/>
                <a:gd name="T7" fmla="*/ 2147483646 h 15"/>
                <a:gd name="T8" fmla="*/ 2147483646 w 17"/>
                <a:gd name="T9" fmla="*/ 2147483646 h 15"/>
                <a:gd name="T10" fmla="*/ 2147483646 w 17"/>
                <a:gd name="T11" fmla="*/ 0 h 15"/>
                <a:gd name="T12" fmla="*/ 2147483646 w 17"/>
                <a:gd name="T13" fmla="*/ 0 h 15"/>
                <a:gd name="T14" fmla="*/ 2147483646 w 17"/>
                <a:gd name="T15" fmla="*/ 0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5"/>
                <a:gd name="T26" fmla="*/ 17 w 17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5">
                  <a:moveTo>
                    <a:pt x="17" y="0"/>
                  </a:moveTo>
                  <a:cubicBezTo>
                    <a:pt x="16" y="3"/>
                    <a:pt x="15" y="6"/>
                    <a:pt x="13" y="9"/>
                  </a:cubicBezTo>
                  <a:cubicBezTo>
                    <a:pt x="10" y="11"/>
                    <a:pt x="6" y="14"/>
                    <a:pt x="2" y="15"/>
                  </a:cubicBezTo>
                  <a:cubicBezTo>
                    <a:pt x="1" y="13"/>
                    <a:pt x="1" y="11"/>
                    <a:pt x="0" y="10"/>
                  </a:cubicBezTo>
                  <a:cubicBezTo>
                    <a:pt x="2" y="9"/>
                    <a:pt x="4" y="9"/>
                    <a:pt x="6" y="8"/>
                  </a:cubicBezTo>
                  <a:cubicBezTo>
                    <a:pt x="9" y="5"/>
                    <a:pt x="14" y="4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94CD4620-93E2-2CDA-AA1F-EEF025EE87F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04945" y="3735850"/>
              <a:ext cx="10701" cy="10678"/>
            </a:xfrm>
            <a:custGeom>
              <a:avLst/>
              <a:gdLst>
                <a:gd name="T0" fmla="*/ 2147483646 w 1"/>
                <a:gd name="T1" fmla="*/ 0 h 1"/>
                <a:gd name="T2" fmla="*/ 0 w 1"/>
                <a:gd name="T3" fmla="*/ 2147483646 h 1"/>
                <a:gd name="T4" fmla="*/ 0 w 1"/>
                <a:gd name="T5" fmla="*/ 0 h 1"/>
                <a:gd name="T6" fmla="*/ 0 w 1"/>
                <a:gd name="T7" fmla="*/ 0 h 1"/>
                <a:gd name="T8" fmla="*/ 2147483646 w 1"/>
                <a:gd name="T9" fmla="*/ 0 h 1"/>
                <a:gd name="T10" fmla="*/ 2147483646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0"/>
                  </a:lnTo>
                  <a:cubicBezTo>
                    <a:pt x="0" y="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006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1" name="Freeform 47">
              <a:extLst>
                <a:ext uri="{FF2B5EF4-FFF2-40B4-BE49-F238E27FC236}">
                  <a16:creationId xmlns:a16="http://schemas.microsoft.com/office/drawing/2014/main" id="{C0A6DBEF-8078-E040-3504-ED73E121632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26347" y="3746528"/>
              <a:ext cx="85606" cy="76882"/>
            </a:xfrm>
            <a:custGeom>
              <a:avLst/>
              <a:gdLst>
                <a:gd name="T0" fmla="*/ 2147483646 w 8"/>
                <a:gd name="T1" fmla="*/ 2147483646 h 8"/>
                <a:gd name="T2" fmla="*/ 0 w 8"/>
                <a:gd name="T3" fmla="*/ 2147483646 h 8"/>
                <a:gd name="T4" fmla="*/ 2147483646 w 8"/>
                <a:gd name="T5" fmla="*/ 2147483646 h 8"/>
                <a:gd name="T6" fmla="*/ 2147483646 w 8"/>
                <a:gd name="T7" fmla="*/ 2147483646 h 8"/>
                <a:gd name="T8" fmla="*/ 2147483646 w 8"/>
                <a:gd name="T9" fmla="*/ 0 h 8"/>
                <a:gd name="T10" fmla="*/ 2147483646 w 8"/>
                <a:gd name="T11" fmla="*/ 2147483646 h 8"/>
                <a:gd name="T12" fmla="*/ 2147483646 w 8"/>
                <a:gd name="T13" fmla="*/ 2147483646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8"/>
                <a:gd name="T23" fmla="*/ 8 w 8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8">
                  <a:moveTo>
                    <a:pt x="3" y="6"/>
                  </a:moveTo>
                  <a:cubicBezTo>
                    <a:pt x="2" y="7"/>
                    <a:pt x="1" y="8"/>
                    <a:pt x="0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1" y="2"/>
                    <a:pt x="2" y="5"/>
                    <a:pt x="3" y="4"/>
                  </a:cubicBezTo>
                  <a:cubicBezTo>
                    <a:pt x="5" y="3"/>
                    <a:pt x="4" y="1"/>
                    <a:pt x="5" y="0"/>
                  </a:cubicBezTo>
                  <a:cubicBezTo>
                    <a:pt x="8" y="2"/>
                    <a:pt x="4" y="4"/>
                    <a:pt x="3" y="6"/>
                  </a:cubicBezTo>
                  <a:close/>
                </a:path>
              </a:pathLst>
            </a:custGeom>
            <a:solidFill>
              <a:srgbClr val="006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A5B7A43E-9A56-281D-157D-DFE7E36E0EC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9853" y="3746528"/>
              <a:ext cx="378091" cy="454887"/>
            </a:xfrm>
            <a:custGeom>
              <a:avLst/>
              <a:gdLst>
                <a:gd name="T0" fmla="*/ 2147483646 w 35"/>
                <a:gd name="T1" fmla="*/ 2147483646 h 47"/>
                <a:gd name="T2" fmla="*/ 2147483646 w 35"/>
                <a:gd name="T3" fmla="*/ 2147483646 h 47"/>
                <a:gd name="T4" fmla="*/ 2147483646 w 35"/>
                <a:gd name="T5" fmla="*/ 2147483646 h 47"/>
                <a:gd name="T6" fmla="*/ 2147483646 w 35"/>
                <a:gd name="T7" fmla="*/ 2147483646 h 47"/>
                <a:gd name="T8" fmla="*/ 2147483646 w 35"/>
                <a:gd name="T9" fmla="*/ 2147483646 h 47"/>
                <a:gd name="T10" fmla="*/ 2147483646 w 35"/>
                <a:gd name="T11" fmla="*/ 2147483646 h 47"/>
                <a:gd name="T12" fmla="*/ 2147483646 w 35"/>
                <a:gd name="T13" fmla="*/ 2147483646 h 47"/>
                <a:gd name="T14" fmla="*/ 2147483646 w 35"/>
                <a:gd name="T15" fmla="*/ 2147483646 h 47"/>
                <a:gd name="T16" fmla="*/ 2147483646 w 35"/>
                <a:gd name="T17" fmla="*/ 2147483646 h 47"/>
                <a:gd name="T18" fmla="*/ 2147483646 w 35"/>
                <a:gd name="T19" fmla="*/ 2147483646 h 47"/>
                <a:gd name="T20" fmla="*/ 0 w 35"/>
                <a:gd name="T21" fmla="*/ 2147483646 h 47"/>
                <a:gd name="T22" fmla="*/ 2147483646 w 35"/>
                <a:gd name="T23" fmla="*/ 2147483646 h 47"/>
                <a:gd name="T24" fmla="*/ 2147483646 w 35"/>
                <a:gd name="T25" fmla="*/ 0 h 47"/>
                <a:gd name="T26" fmla="*/ 2147483646 w 35"/>
                <a:gd name="T27" fmla="*/ 2147483646 h 47"/>
                <a:gd name="T28" fmla="*/ 2147483646 w 35"/>
                <a:gd name="T29" fmla="*/ 2147483646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"/>
                <a:gd name="T46" fmla="*/ 0 h 47"/>
                <a:gd name="T47" fmla="*/ 35 w 35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" h="47">
                  <a:moveTo>
                    <a:pt x="29" y="15"/>
                  </a:moveTo>
                  <a:cubicBezTo>
                    <a:pt x="27" y="16"/>
                    <a:pt x="25" y="15"/>
                    <a:pt x="24" y="17"/>
                  </a:cubicBezTo>
                  <a:lnTo>
                    <a:pt x="25" y="17"/>
                  </a:lnTo>
                  <a:cubicBezTo>
                    <a:pt x="23" y="18"/>
                    <a:pt x="21" y="15"/>
                    <a:pt x="20" y="17"/>
                  </a:cubicBezTo>
                  <a:cubicBezTo>
                    <a:pt x="19" y="24"/>
                    <a:pt x="26" y="29"/>
                    <a:pt x="29" y="36"/>
                  </a:cubicBezTo>
                  <a:cubicBezTo>
                    <a:pt x="31" y="39"/>
                    <a:pt x="33" y="42"/>
                    <a:pt x="35" y="46"/>
                  </a:cubicBezTo>
                  <a:cubicBezTo>
                    <a:pt x="28" y="47"/>
                    <a:pt x="29" y="35"/>
                    <a:pt x="21" y="41"/>
                  </a:cubicBezTo>
                  <a:cubicBezTo>
                    <a:pt x="20" y="41"/>
                    <a:pt x="18" y="43"/>
                    <a:pt x="16" y="42"/>
                  </a:cubicBezTo>
                  <a:cubicBezTo>
                    <a:pt x="10" y="34"/>
                    <a:pt x="5" y="24"/>
                    <a:pt x="0" y="15"/>
                  </a:cubicBezTo>
                  <a:cubicBezTo>
                    <a:pt x="9" y="17"/>
                    <a:pt x="17" y="10"/>
                    <a:pt x="22" y="3"/>
                  </a:cubicBezTo>
                  <a:cubicBezTo>
                    <a:pt x="21" y="2"/>
                    <a:pt x="22" y="1"/>
                    <a:pt x="23" y="0"/>
                  </a:cubicBezTo>
                  <a:cubicBezTo>
                    <a:pt x="25" y="5"/>
                    <a:pt x="26" y="11"/>
                    <a:pt x="29" y="15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3" name="Freeform 49">
              <a:extLst>
                <a:ext uri="{FF2B5EF4-FFF2-40B4-BE49-F238E27FC236}">
                  <a16:creationId xmlns:a16="http://schemas.microsoft.com/office/drawing/2014/main" id="{A2E7A34E-4191-85AE-8827-9764474427B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06855" y="3861852"/>
              <a:ext cx="807903" cy="175121"/>
            </a:xfrm>
            <a:custGeom>
              <a:avLst/>
              <a:gdLst>
                <a:gd name="T0" fmla="*/ 2147483646 w 75"/>
                <a:gd name="T1" fmla="*/ 0 h 18"/>
                <a:gd name="T2" fmla="*/ 2147483646 w 75"/>
                <a:gd name="T3" fmla="*/ 2147483646 h 18"/>
                <a:gd name="T4" fmla="*/ 2147483646 w 75"/>
                <a:gd name="T5" fmla="*/ 2147483646 h 18"/>
                <a:gd name="T6" fmla="*/ 2147483646 w 75"/>
                <a:gd name="T7" fmla="*/ 2147483646 h 18"/>
                <a:gd name="T8" fmla="*/ 2147483646 w 75"/>
                <a:gd name="T9" fmla="*/ 2147483646 h 18"/>
                <a:gd name="T10" fmla="*/ 2147483646 w 75"/>
                <a:gd name="T11" fmla="*/ 2147483646 h 18"/>
                <a:gd name="T12" fmla="*/ 2147483646 w 75"/>
                <a:gd name="T13" fmla="*/ 2147483646 h 18"/>
                <a:gd name="T14" fmla="*/ 2147483646 w 75"/>
                <a:gd name="T15" fmla="*/ 2147483646 h 18"/>
                <a:gd name="T16" fmla="*/ 0 w 75"/>
                <a:gd name="T17" fmla="*/ 2147483646 h 18"/>
                <a:gd name="T18" fmla="*/ 0 w 75"/>
                <a:gd name="T19" fmla="*/ 2147483646 h 18"/>
                <a:gd name="T20" fmla="*/ 0 w 75"/>
                <a:gd name="T21" fmla="*/ 2147483646 h 18"/>
                <a:gd name="T22" fmla="*/ 0 w 75"/>
                <a:gd name="T23" fmla="*/ 2147483646 h 18"/>
                <a:gd name="T24" fmla="*/ 2147483646 w 75"/>
                <a:gd name="T25" fmla="*/ 2147483646 h 18"/>
                <a:gd name="T26" fmla="*/ 2147483646 w 75"/>
                <a:gd name="T27" fmla="*/ 2147483646 h 18"/>
                <a:gd name="T28" fmla="*/ 2147483646 w 75"/>
                <a:gd name="T29" fmla="*/ 2147483646 h 18"/>
                <a:gd name="T30" fmla="*/ 2147483646 w 75"/>
                <a:gd name="T31" fmla="*/ 2147483646 h 18"/>
                <a:gd name="T32" fmla="*/ 2147483646 w 75"/>
                <a:gd name="T33" fmla="*/ 2147483646 h 18"/>
                <a:gd name="T34" fmla="*/ 2147483646 w 75"/>
                <a:gd name="T35" fmla="*/ 2147483646 h 18"/>
                <a:gd name="T36" fmla="*/ 2147483646 w 75"/>
                <a:gd name="T37" fmla="*/ 2147483646 h 18"/>
                <a:gd name="T38" fmla="*/ 2147483646 w 75"/>
                <a:gd name="T39" fmla="*/ 0 h 18"/>
                <a:gd name="T40" fmla="*/ 2147483646 w 75"/>
                <a:gd name="T41" fmla="*/ 0 h 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18"/>
                <a:gd name="T65" fmla="*/ 75 w 75"/>
                <a:gd name="T66" fmla="*/ 18 h 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18">
                  <a:moveTo>
                    <a:pt x="73" y="0"/>
                  </a:moveTo>
                  <a:cubicBezTo>
                    <a:pt x="72" y="1"/>
                    <a:pt x="74" y="2"/>
                    <a:pt x="75" y="2"/>
                  </a:cubicBezTo>
                  <a:cubicBezTo>
                    <a:pt x="68" y="3"/>
                    <a:pt x="60" y="8"/>
                    <a:pt x="53" y="9"/>
                  </a:cubicBezTo>
                  <a:cubicBezTo>
                    <a:pt x="48" y="12"/>
                    <a:pt x="43" y="13"/>
                    <a:pt x="38" y="14"/>
                  </a:cubicBezTo>
                  <a:cubicBezTo>
                    <a:pt x="35" y="14"/>
                    <a:pt x="37" y="18"/>
                    <a:pt x="35" y="15"/>
                  </a:cubicBezTo>
                  <a:cubicBezTo>
                    <a:pt x="32" y="16"/>
                    <a:pt x="29" y="15"/>
                    <a:pt x="27" y="17"/>
                  </a:cubicBezTo>
                  <a:cubicBezTo>
                    <a:pt x="26" y="16"/>
                    <a:pt x="28" y="15"/>
                    <a:pt x="26" y="15"/>
                  </a:cubicBezTo>
                  <a:cubicBezTo>
                    <a:pt x="26" y="13"/>
                    <a:pt x="24" y="14"/>
                    <a:pt x="23" y="13"/>
                  </a:cubicBezTo>
                  <a:cubicBezTo>
                    <a:pt x="15" y="10"/>
                    <a:pt x="8" y="8"/>
                    <a:pt x="0" y="6"/>
                  </a:cubicBezTo>
                  <a:cubicBezTo>
                    <a:pt x="1" y="5"/>
                    <a:pt x="4" y="6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10" y="2"/>
                    <a:pt x="16" y="3"/>
                    <a:pt x="22" y="5"/>
                  </a:cubicBezTo>
                  <a:cubicBezTo>
                    <a:pt x="24" y="5"/>
                    <a:pt x="26" y="7"/>
                    <a:pt x="27" y="8"/>
                  </a:cubicBezTo>
                  <a:cubicBezTo>
                    <a:pt x="29" y="9"/>
                    <a:pt x="30" y="10"/>
                    <a:pt x="31" y="12"/>
                  </a:cubicBezTo>
                  <a:cubicBezTo>
                    <a:pt x="34" y="13"/>
                    <a:pt x="36" y="10"/>
                    <a:pt x="38" y="9"/>
                  </a:cubicBezTo>
                  <a:cubicBezTo>
                    <a:pt x="45" y="5"/>
                    <a:pt x="52" y="3"/>
                    <a:pt x="60" y="1"/>
                  </a:cubicBezTo>
                  <a:cubicBezTo>
                    <a:pt x="65" y="1"/>
                    <a:pt x="68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4" name="Freeform 50">
              <a:extLst>
                <a:ext uri="{FF2B5EF4-FFF2-40B4-BE49-F238E27FC236}">
                  <a16:creationId xmlns:a16="http://schemas.microsoft.com/office/drawing/2014/main" id="{10C5CA07-8DD8-076F-5479-A7BA2D899D1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24056" y="3872530"/>
              <a:ext cx="32102" cy="27763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2147483646 w 3"/>
                <a:gd name="T5" fmla="*/ 0 h 3"/>
                <a:gd name="T6" fmla="*/ 2147483646 w 3"/>
                <a:gd name="T7" fmla="*/ 0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1" y="1"/>
                    <a:pt x="3" y="2"/>
                    <a:pt x="2" y="3"/>
                  </a:cubicBezTo>
                  <a:cubicBezTo>
                    <a:pt x="2" y="2"/>
                    <a:pt x="0" y="1"/>
                    <a:pt x="1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5" name="Freeform 51">
              <a:extLst>
                <a:ext uri="{FF2B5EF4-FFF2-40B4-BE49-F238E27FC236}">
                  <a16:creationId xmlns:a16="http://schemas.microsoft.com/office/drawing/2014/main" id="{945CD315-E377-F375-C443-8F5C2996059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1759" y="3900293"/>
              <a:ext cx="1078987" cy="495464"/>
            </a:xfrm>
            <a:custGeom>
              <a:avLst/>
              <a:gdLst>
                <a:gd name="T0" fmla="*/ 2147483646 w 100"/>
                <a:gd name="T1" fmla="*/ 0 h 51"/>
                <a:gd name="T2" fmla="*/ 2147483646 w 100"/>
                <a:gd name="T3" fmla="*/ 2147483646 h 51"/>
                <a:gd name="T4" fmla="*/ 2147483646 w 100"/>
                <a:gd name="T5" fmla="*/ 2147483646 h 51"/>
                <a:gd name="T6" fmla="*/ 2147483646 w 100"/>
                <a:gd name="T7" fmla="*/ 2147483646 h 51"/>
                <a:gd name="T8" fmla="*/ 2147483646 w 100"/>
                <a:gd name="T9" fmla="*/ 2147483646 h 51"/>
                <a:gd name="T10" fmla="*/ 2147483646 w 100"/>
                <a:gd name="T11" fmla="*/ 2147483646 h 51"/>
                <a:gd name="T12" fmla="*/ 2147483646 w 100"/>
                <a:gd name="T13" fmla="*/ 2147483646 h 51"/>
                <a:gd name="T14" fmla="*/ 2147483646 w 100"/>
                <a:gd name="T15" fmla="*/ 2147483646 h 51"/>
                <a:gd name="T16" fmla="*/ 2147483646 w 100"/>
                <a:gd name="T17" fmla="*/ 2147483646 h 51"/>
                <a:gd name="T18" fmla="*/ 2147483646 w 100"/>
                <a:gd name="T19" fmla="*/ 2147483646 h 51"/>
                <a:gd name="T20" fmla="*/ 2147483646 w 100"/>
                <a:gd name="T21" fmla="*/ 2147483646 h 51"/>
                <a:gd name="T22" fmla="*/ 2147483646 w 100"/>
                <a:gd name="T23" fmla="*/ 2147483646 h 51"/>
                <a:gd name="T24" fmla="*/ 2147483646 w 100"/>
                <a:gd name="T25" fmla="*/ 2147483646 h 51"/>
                <a:gd name="T26" fmla="*/ 2147483646 w 100"/>
                <a:gd name="T27" fmla="*/ 2147483646 h 51"/>
                <a:gd name="T28" fmla="*/ 2147483646 w 100"/>
                <a:gd name="T29" fmla="*/ 2147483646 h 51"/>
                <a:gd name="T30" fmla="*/ 2147483646 w 100"/>
                <a:gd name="T31" fmla="*/ 2147483646 h 51"/>
                <a:gd name="T32" fmla="*/ 2147483646 w 100"/>
                <a:gd name="T33" fmla="*/ 2147483646 h 51"/>
                <a:gd name="T34" fmla="*/ 2147483646 w 100"/>
                <a:gd name="T35" fmla="*/ 2147483646 h 51"/>
                <a:gd name="T36" fmla="*/ 2147483646 w 100"/>
                <a:gd name="T37" fmla="*/ 2147483646 h 51"/>
                <a:gd name="T38" fmla="*/ 2147483646 w 100"/>
                <a:gd name="T39" fmla="*/ 2147483646 h 51"/>
                <a:gd name="T40" fmla="*/ 2147483646 w 100"/>
                <a:gd name="T41" fmla="*/ 2147483646 h 51"/>
                <a:gd name="T42" fmla="*/ 2147483646 w 100"/>
                <a:gd name="T43" fmla="*/ 2147483646 h 51"/>
                <a:gd name="T44" fmla="*/ 2147483646 w 100"/>
                <a:gd name="T45" fmla="*/ 2147483646 h 51"/>
                <a:gd name="T46" fmla="*/ 2147483646 w 100"/>
                <a:gd name="T47" fmla="*/ 2147483646 h 51"/>
                <a:gd name="T48" fmla="*/ 2147483646 w 100"/>
                <a:gd name="T49" fmla="*/ 2147483646 h 51"/>
                <a:gd name="T50" fmla="*/ 2147483646 w 100"/>
                <a:gd name="T51" fmla="*/ 2147483646 h 51"/>
                <a:gd name="T52" fmla="*/ 2147483646 w 100"/>
                <a:gd name="T53" fmla="*/ 2147483646 h 51"/>
                <a:gd name="T54" fmla="*/ 0 w 100"/>
                <a:gd name="T55" fmla="*/ 2147483646 h 51"/>
                <a:gd name="T56" fmla="*/ 0 w 100"/>
                <a:gd name="T57" fmla="*/ 2147483646 h 51"/>
                <a:gd name="T58" fmla="*/ 2147483646 w 100"/>
                <a:gd name="T59" fmla="*/ 2147483646 h 51"/>
                <a:gd name="T60" fmla="*/ 2147483646 w 100"/>
                <a:gd name="T61" fmla="*/ 2147483646 h 51"/>
                <a:gd name="T62" fmla="*/ 2147483646 w 100"/>
                <a:gd name="T63" fmla="*/ 2147483646 h 51"/>
                <a:gd name="T64" fmla="*/ 2147483646 w 100"/>
                <a:gd name="T65" fmla="*/ 2147483646 h 51"/>
                <a:gd name="T66" fmla="*/ 2147483646 w 100"/>
                <a:gd name="T67" fmla="*/ 2147483646 h 51"/>
                <a:gd name="T68" fmla="*/ 2147483646 w 100"/>
                <a:gd name="T69" fmla="*/ 2147483646 h 51"/>
                <a:gd name="T70" fmla="*/ 2147483646 w 100"/>
                <a:gd name="T71" fmla="*/ 2147483646 h 51"/>
                <a:gd name="T72" fmla="*/ 2147483646 w 100"/>
                <a:gd name="T73" fmla="*/ 0 h 51"/>
                <a:gd name="T74" fmla="*/ 2147483646 w 100"/>
                <a:gd name="T75" fmla="*/ 0 h 51"/>
                <a:gd name="T76" fmla="*/ 2147483646 w 100"/>
                <a:gd name="T77" fmla="*/ 0 h 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0"/>
                <a:gd name="T118" fmla="*/ 0 h 51"/>
                <a:gd name="T119" fmla="*/ 100 w 100"/>
                <a:gd name="T120" fmla="*/ 51 h 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0" h="51">
                  <a:moveTo>
                    <a:pt x="90" y="0"/>
                  </a:moveTo>
                  <a:cubicBezTo>
                    <a:pt x="92" y="13"/>
                    <a:pt x="96" y="25"/>
                    <a:pt x="100" y="37"/>
                  </a:cubicBezTo>
                  <a:cubicBezTo>
                    <a:pt x="93" y="41"/>
                    <a:pt x="86" y="40"/>
                    <a:pt x="79" y="42"/>
                  </a:cubicBezTo>
                  <a:cubicBezTo>
                    <a:pt x="78" y="42"/>
                    <a:pt x="77" y="42"/>
                    <a:pt x="76" y="42"/>
                  </a:cubicBezTo>
                  <a:cubicBezTo>
                    <a:pt x="75" y="38"/>
                    <a:pt x="77" y="33"/>
                    <a:pt x="79" y="30"/>
                  </a:cubicBezTo>
                  <a:cubicBezTo>
                    <a:pt x="79" y="29"/>
                    <a:pt x="78" y="27"/>
                    <a:pt x="77" y="27"/>
                  </a:cubicBezTo>
                  <a:cubicBezTo>
                    <a:pt x="74" y="27"/>
                    <a:pt x="71" y="29"/>
                    <a:pt x="69" y="31"/>
                  </a:cubicBezTo>
                  <a:cubicBezTo>
                    <a:pt x="68" y="34"/>
                    <a:pt x="66" y="36"/>
                    <a:pt x="67" y="39"/>
                  </a:cubicBezTo>
                  <a:cubicBezTo>
                    <a:pt x="65" y="41"/>
                    <a:pt x="63" y="41"/>
                    <a:pt x="61" y="41"/>
                  </a:cubicBezTo>
                  <a:cubicBezTo>
                    <a:pt x="56" y="35"/>
                    <a:pt x="55" y="28"/>
                    <a:pt x="50" y="22"/>
                  </a:cubicBezTo>
                  <a:cubicBezTo>
                    <a:pt x="49" y="19"/>
                    <a:pt x="48" y="16"/>
                    <a:pt x="46" y="14"/>
                  </a:cubicBezTo>
                  <a:cubicBezTo>
                    <a:pt x="45" y="17"/>
                    <a:pt x="48" y="20"/>
                    <a:pt x="49" y="22"/>
                  </a:cubicBezTo>
                  <a:cubicBezTo>
                    <a:pt x="52" y="28"/>
                    <a:pt x="54" y="34"/>
                    <a:pt x="57" y="40"/>
                  </a:cubicBezTo>
                  <a:cubicBezTo>
                    <a:pt x="52" y="40"/>
                    <a:pt x="47" y="34"/>
                    <a:pt x="41" y="34"/>
                  </a:cubicBezTo>
                  <a:cubicBezTo>
                    <a:pt x="40" y="31"/>
                    <a:pt x="37" y="28"/>
                    <a:pt x="35" y="25"/>
                  </a:cubicBezTo>
                  <a:cubicBezTo>
                    <a:pt x="35" y="23"/>
                    <a:pt x="33" y="22"/>
                    <a:pt x="33" y="19"/>
                  </a:cubicBezTo>
                  <a:cubicBezTo>
                    <a:pt x="30" y="18"/>
                    <a:pt x="31" y="15"/>
                    <a:pt x="28" y="14"/>
                  </a:cubicBezTo>
                  <a:cubicBezTo>
                    <a:pt x="27" y="14"/>
                    <a:pt x="28" y="16"/>
                    <a:pt x="28" y="16"/>
                  </a:cubicBezTo>
                  <a:cubicBezTo>
                    <a:pt x="32" y="22"/>
                    <a:pt x="35" y="29"/>
                    <a:pt x="39" y="35"/>
                  </a:cubicBezTo>
                  <a:cubicBezTo>
                    <a:pt x="39" y="39"/>
                    <a:pt x="44" y="41"/>
                    <a:pt x="44" y="45"/>
                  </a:cubicBezTo>
                  <a:cubicBezTo>
                    <a:pt x="42" y="45"/>
                    <a:pt x="40" y="43"/>
                    <a:pt x="37" y="44"/>
                  </a:cubicBezTo>
                  <a:cubicBezTo>
                    <a:pt x="36" y="45"/>
                    <a:pt x="36" y="46"/>
                    <a:pt x="36" y="47"/>
                  </a:cubicBezTo>
                  <a:cubicBezTo>
                    <a:pt x="37" y="49"/>
                    <a:pt x="38" y="49"/>
                    <a:pt x="39" y="51"/>
                  </a:cubicBezTo>
                  <a:cubicBezTo>
                    <a:pt x="34" y="50"/>
                    <a:pt x="30" y="50"/>
                    <a:pt x="25" y="48"/>
                  </a:cubicBezTo>
                  <a:cubicBezTo>
                    <a:pt x="24" y="46"/>
                    <a:pt x="24" y="43"/>
                    <a:pt x="22" y="41"/>
                  </a:cubicBezTo>
                  <a:cubicBezTo>
                    <a:pt x="21" y="39"/>
                    <a:pt x="20" y="37"/>
                    <a:pt x="19" y="36"/>
                  </a:cubicBezTo>
                  <a:cubicBezTo>
                    <a:pt x="18" y="34"/>
                    <a:pt x="16" y="32"/>
                    <a:pt x="16" y="29"/>
                  </a:cubicBezTo>
                  <a:cubicBezTo>
                    <a:pt x="10" y="22"/>
                    <a:pt x="5" y="13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2"/>
                    <a:pt x="3" y="4"/>
                    <a:pt x="3" y="3"/>
                  </a:cubicBezTo>
                  <a:cubicBezTo>
                    <a:pt x="7" y="5"/>
                    <a:pt x="10" y="5"/>
                    <a:pt x="14" y="6"/>
                  </a:cubicBezTo>
                  <a:cubicBezTo>
                    <a:pt x="18" y="8"/>
                    <a:pt x="23" y="9"/>
                    <a:pt x="27" y="10"/>
                  </a:cubicBezTo>
                  <a:cubicBezTo>
                    <a:pt x="28" y="11"/>
                    <a:pt x="31" y="12"/>
                    <a:pt x="30" y="14"/>
                  </a:cubicBezTo>
                  <a:cubicBezTo>
                    <a:pt x="33" y="17"/>
                    <a:pt x="38" y="16"/>
                    <a:pt x="41" y="15"/>
                  </a:cubicBezTo>
                  <a:cubicBezTo>
                    <a:pt x="42" y="14"/>
                    <a:pt x="45" y="14"/>
                    <a:pt x="44" y="12"/>
                  </a:cubicBezTo>
                  <a:cubicBezTo>
                    <a:pt x="53" y="12"/>
                    <a:pt x="60" y="6"/>
                    <a:pt x="68" y="5"/>
                  </a:cubicBezTo>
                  <a:cubicBezTo>
                    <a:pt x="75" y="1"/>
                    <a:pt x="82" y="0"/>
                    <a:pt x="89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rgbClr val="CC4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6" name="Freeform 52">
              <a:extLst>
                <a:ext uri="{FF2B5EF4-FFF2-40B4-BE49-F238E27FC236}">
                  <a16:creationId xmlns:a16="http://schemas.microsoft.com/office/drawing/2014/main" id="{843905A5-A405-73A0-6582-410982CDE64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90043" y="3949412"/>
              <a:ext cx="258600" cy="68340"/>
            </a:xfrm>
            <a:custGeom>
              <a:avLst/>
              <a:gdLst>
                <a:gd name="T0" fmla="*/ 2147483646 w 24"/>
                <a:gd name="T1" fmla="*/ 2147483646 h 7"/>
                <a:gd name="T2" fmla="*/ 2147483646 w 24"/>
                <a:gd name="T3" fmla="*/ 2147483646 h 7"/>
                <a:gd name="T4" fmla="*/ 0 w 24"/>
                <a:gd name="T5" fmla="*/ 2147483646 h 7"/>
                <a:gd name="T6" fmla="*/ 2147483646 w 24"/>
                <a:gd name="T7" fmla="*/ 2147483646 h 7"/>
                <a:gd name="T8" fmla="*/ 2147483646 w 24"/>
                <a:gd name="T9" fmla="*/ 2147483646 h 7"/>
                <a:gd name="T10" fmla="*/ 2147483646 w 24"/>
                <a:gd name="T11" fmla="*/ 2147483646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7"/>
                <a:gd name="T20" fmla="*/ 24 w 24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7">
                  <a:moveTo>
                    <a:pt x="20" y="6"/>
                  </a:moveTo>
                  <a:cubicBezTo>
                    <a:pt x="21" y="6"/>
                    <a:pt x="22" y="6"/>
                    <a:pt x="24" y="7"/>
                  </a:cubicBezTo>
                  <a:cubicBezTo>
                    <a:pt x="16" y="6"/>
                    <a:pt x="8" y="3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9" y="3"/>
                    <a:pt x="14" y="4"/>
                    <a:pt x="20" y="6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" name="Freeform 53">
              <a:extLst>
                <a:ext uri="{FF2B5EF4-FFF2-40B4-BE49-F238E27FC236}">
                  <a16:creationId xmlns:a16="http://schemas.microsoft.com/office/drawing/2014/main" id="{46B29071-58C7-D967-340D-339317C2E01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07751" y="4133076"/>
              <a:ext cx="215797" cy="164443"/>
            </a:xfrm>
            <a:custGeom>
              <a:avLst/>
              <a:gdLst>
                <a:gd name="T0" fmla="*/ 2147483646 w 20"/>
                <a:gd name="T1" fmla="*/ 2147483646 h 17"/>
                <a:gd name="T2" fmla="*/ 2147483646 w 20"/>
                <a:gd name="T3" fmla="*/ 2147483646 h 17"/>
                <a:gd name="T4" fmla="*/ 2147483646 w 20"/>
                <a:gd name="T5" fmla="*/ 2147483646 h 17"/>
                <a:gd name="T6" fmla="*/ 0 w 20"/>
                <a:gd name="T7" fmla="*/ 2147483646 h 17"/>
                <a:gd name="T8" fmla="*/ 2147483646 w 20"/>
                <a:gd name="T9" fmla="*/ 2147483646 h 17"/>
                <a:gd name="T10" fmla="*/ 2147483646 w 20"/>
                <a:gd name="T11" fmla="*/ 2147483646 h 17"/>
                <a:gd name="T12" fmla="*/ 2147483646 w 20"/>
                <a:gd name="T13" fmla="*/ 214748364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17"/>
                <a:gd name="T23" fmla="*/ 20 w 20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17">
                  <a:moveTo>
                    <a:pt x="15" y="8"/>
                  </a:moveTo>
                  <a:cubicBezTo>
                    <a:pt x="17" y="8"/>
                    <a:pt x="19" y="8"/>
                    <a:pt x="20" y="10"/>
                  </a:cubicBezTo>
                  <a:cubicBezTo>
                    <a:pt x="19" y="13"/>
                    <a:pt x="16" y="13"/>
                    <a:pt x="14" y="14"/>
                  </a:cubicBezTo>
                  <a:cubicBezTo>
                    <a:pt x="8" y="17"/>
                    <a:pt x="4" y="9"/>
                    <a:pt x="0" y="5"/>
                  </a:cubicBezTo>
                  <a:cubicBezTo>
                    <a:pt x="3" y="4"/>
                    <a:pt x="5" y="0"/>
                    <a:pt x="8" y="2"/>
                  </a:cubicBezTo>
                  <a:cubicBezTo>
                    <a:pt x="10" y="5"/>
                    <a:pt x="12" y="8"/>
                    <a:pt x="15" y="8"/>
                  </a:cubicBezTo>
                  <a:close/>
                </a:path>
              </a:pathLst>
            </a:custGeom>
            <a:solidFill>
              <a:srgbClr val="A7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" name="Freeform 54">
              <a:extLst>
                <a:ext uri="{FF2B5EF4-FFF2-40B4-BE49-F238E27FC236}">
                  <a16:creationId xmlns:a16="http://schemas.microsoft.com/office/drawing/2014/main" id="{B8B18F01-58C7-E2CE-8E0F-B3310C291CC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38958" y="4182195"/>
              <a:ext cx="431595" cy="339564"/>
            </a:xfrm>
            <a:custGeom>
              <a:avLst/>
              <a:gdLst>
                <a:gd name="T0" fmla="*/ 2147483646 w 40"/>
                <a:gd name="T1" fmla="*/ 2147483646 h 35"/>
                <a:gd name="T2" fmla="*/ 2147483646 w 40"/>
                <a:gd name="T3" fmla="*/ 2147483646 h 35"/>
                <a:gd name="T4" fmla="*/ 2147483646 w 40"/>
                <a:gd name="T5" fmla="*/ 2147483646 h 35"/>
                <a:gd name="T6" fmla="*/ 2147483646 w 40"/>
                <a:gd name="T7" fmla="*/ 2147483646 h 35"/>
                <a:gd name="T8" fmla="*/ 2147483646 w 40"/>
                <a:gd name="T9" fmla="*/ 2147483646 h 35"/>
                <a:gd name="T10" fmla="*/ 2147483646 w 40"/>
                <a:gd name="T11" fmla="*/ 2147483646 h 35"/>
                <a:gd name="T12" fmla="*/ 2147483646 w 40"/>
                <a:gd name="T13" fmla="*/ 2147483646 h 35"/>
                <a:gd name="T14" fmla="*/ 2147483646 w 40"/>
                <a:gd name="T15" fmla="*/ 2147483646 h 35"/>
                <a:gd name="T16" fmla="*/ 2147483646 w 40"/>
                <a:gd name="T17" fmla="*/ 2147483646 h 35"/>
                <a:gd name="T18" fmla="*/ 2147483646 w 40"/>
                <a:gd name="T19" fmla="*/ 2147483646 h 35"/>
                <a:gd name="T20" fmla="*/ 2147483646 w 40"/>
                <a:gd name="T21" fmla="*/ 2147483646 h 35"/>
                <a:gd name="T22" fmla="*/ 2147483646 w 40"/>
                <a:gd name="T23" fmla="*/ 2147483646 h 35"/>
                <a:gd name="T24" fmla="*/ 2147483646 w 40"/>
                <a:gd name="T25" fmla="*/ 2147483646 h 35"/>
                <a:gd name="T26" fmla="*/ 2147483646 w 40"/>
                <a:gd name="T27" fmla="*/ 2147483646 h 35"/>
                <a:gd name="T28" fmla="*/ 2147483646 w 40"/>
                <a:gd name="T29" fmla="*/ 2147483646 h 35"/>
                <a:gd name="T30" fmla="*/ 2147483646 w 40"/>
                <a:gd name="T31" fmla="*/ 2147483646 h 35"/>
                <a:gd name="T32" fmla="*/ 2147483646 w 40"/>
                <a:gd name="T33" fmla="*/ 2147483646 h 35"/>
                <a:gd name="T34" fmla="*/ 2147483646 w 40"/>
                <a:gd name="T35" fmla="*/ 2147483646 h 35"/>
                <a:gd name="T36" fmla="*/ 2147483646 w 40"/>
                <a:gd name="T37" fmla="*/ 2147483646 h 35"/>
                <a:gd name="T38" fmla="*/ 0 w 40"/>
                <a:gd name="T39" fmla="*/ 2147483646 h 35"/>
                <a:gd name="T40" fmla="*/ 2147483646 w 40"/>
                <a:gd name="T41" fmla="*/ 2147483646 h 35"/>
                <a:gd name="T42" fmla="*/ 2147483646 w 40"/>
                <a:gd name="T43" fmla="*/ 2147483646 h 35"/>
                <a:gd name="T44" fmla="*/ 2147483646 w 40"/>
                <a:gd name="T45" fmla="*/ 2147483646 h 35"/>
                <a:gd name="T46" fmla="*/ 2147483646 w 40"/>
                <a:gd name="T47" fmla="*/ 2147483646 h 35"/>
                <a:gd name="T48" fmla="*/ 2147483646 w 40"/>
                <a:gd name="T49" fmla="*/ 2147483646 h 35"/>
                <a:gd name="T50" fmla="*/ 2147483646 w 40"/>
                <a:gd name="T51" fmla="*/ 2147483646 h 35"/>
                <a:gd name="T52" fmla="*/ 2147483646 w 40"/>
                <a:gd name="T53" fmla="*/ 2147483646 h 35"/>
                <a:gd name="T54" fmla="*/ 2147483646 w 40"/>
                <a:gd name="T55" fmla="*/ 2147483646 h 35"/>
                <a:gd name="T56" fmla="*/ 2147483646 w 40"/>
                <a:gd name="T57" fmla="*/ 2147483646 h 35"/>
                <a:gd name="T58" fmla="*/ 2147483646 w 40"/>
                <a:gd name="T59" fmla="*/ 2147483646 h 35"/>
                <a:gd name="T60" fmla="*/ 2147483646 w 40"/>
                <a:gd name="T61" fmla="*/ 2147483646 h 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0"/>
                <a:gd name="T94" fmla="*/ 0 h 35"/>
                <a:gd name="T95" fmla="*/ 40 w 40"/>
                <a:gd name="T96" fmla="*/ 35 h 3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0" h="35">
                  <a:moveTo>
                    <a:pt x="39" y="1"/>
                  </a:moveTo>
                  <a:cubicBezTo>
                    <a:pt x="33" y="5"/>
                    <a:pt x="38" y="13"/>
                    <a:pt x="34" y="18"/>
                  </a:cubicBezTo>
                  <a:lnTo>
                    <a:pt x="35" y="19"/>
                  </a:lnTo>
                  <a:lnTo>
                    <a:pt x="37" y="18"/>
                  </a:lnTo>
                  <a:cubicBezTo>
                    <a:pt x="40" y="21"/>
                    <a:pt x="40" y="25"/>
                    <a:pt x="40" y="29"/>
                  </a:cubicBezTo>
                  <a:cubicBezTo>
                    <a:pt x="37" y="30"/>
                    <a:pt x="34" y="30"/>
                    <a:pt x="31" y="31"/>
                  </a:cubicBezTo>
                  <a:cubicBezTo>
                    <a:pt x="25" y="33"/>
                    <a:pt x="17" y="35"/>
                    <a:pt x="12" y="29"/>
                  </a:cubicBezTo>
                  <a:cubicBezTo>
                    <a:pt x="11" y="29"/>
                    <a:pt x="9" y="28"/>
                    <a:pt x="9" y="27"/>
                  </a:cubicBezTo>
                  <a:cubicBezTo>
                    <a:pt x="11" y="28"/>
                    <a:pt x="15" y="30"/>
                    <a:pt x="16" y="27"/>
                  </a:cubicBezTo>
                  <a:lnTo>
                    <a:pt x="15" y="27"/>
                  </a:lnTo>
                  <a:cubicBezTo>
                    <a:pt x="12" y="26"/>
                    <a:pt x="8" y="25"/>
                    <a:pt x="5" y="22"/>
                  </a:cubicBezTo>
                  <a:cubicBezTo>
                    <a:pt x="8" y="24"/>
                    <a:pt x="13" y="23"/>
                    <a:pt x="16" y="24"/>
                  </a:cubicBezTo>
                  <a:cubicBezTo>
                    <a:pt x="17" y="24"/>
                    <a:pt x="18" y="24"/>
                    <a:pt x="18" y="23"/>
                  </a:cubicBezTo>
                  <a:cubicBezTo>
                    <a:pt x="13" y="21"/>
                    <a:pt x="9" y="21"/>
                    <a:pt x="5" y="20"/>
                  </a:cubicBezTo>
                  <a:cubicBezTo>
                    <a:pt x="3" y="19"/>
                    <a:pt x="1" y="19"/>
                    <a:pt x="0" y="17"/>
                  </a:cubicBezTo>
                  <a:cubicBezTo>
                    <a:pt x="4" y="17"/>
                    <a:pt x="6" y="18"/>
                    <a:pt x="10" y="19"/>
                  </a:cubicBezTo>
                  <a:cubicBezTo>
                    <a:pt x="13" y="20"/>
                    <a:pt x="16" y="21"/>
                    <a:pt x="18" y="18"/>
                  </a:cubicBezTo>
                  <a:cubicBezTo>
                    <a:pt x="19" y="15"/>
                    <a:pt x="14" y="14"/>
                    <a:pt x="12" y="12"/>
                  </a:cubicBezTo>
                  <a:cubicBezTo>
                    <a:pt x="8" y="12"/>
                    <a:pt x="6" y="10"/>
                    <a:pt x="4" y="8"/>
                  </a:cubicBezTo>
                  <a:lnTo>
                    <a:pt x="4" y="7"/>
                  </a:lnTo>
                  <a:cubicBezTo>
                    <a:pt x="12" y="10"/>
                    <a:pt x="20" y="16"/>
                    <a:pt x="29" y="13"/>
                  </a:cubicBezTo>
                  <a:cubicBezTo>
                    <a:pt x="32" y="12"/>
                    <a:pt x="31" y="10"/>
                    <a:pt x="31" y="8"/>
                  </a:cubicBezTo>
                  <a:cubicBezTo>
                    <a:pt x="33" y="5"/>
                    <a:pt x="34" y="0"/>
                    <a:pt x="39" y="1"/>
                  </a:cubicBezTo>
                  <a:close/>
                </a:path>
              </a:pathLst>
            </a:custGeom>
            <a:solidFill>
              <a:srgbClr val="FC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" name="Freeform 55">
              <a:extLst>
                <a:ext uri="{FF2B5EF4-FFF2-40B4-BE49-F238E27FC236}">
                  <a16:creationId xmlns:a16="http://schemas.microsoft.com/office/drawing/2014/main" id="{339C411F-438F-B8E1-C0A0-201DC0D0027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26854" y="4190737"/>
              <a:ext cx="32102" cy="40577"/>
            </a:xfrm>
            <a:custGeom>
              <a:avLst/>
              <a:gdLst>
                <a:gd name="T0" fmla="*/ 2147483646 w 3"/>
                <a:gd name="T1" fmla="*/ 2147483646 h 4"/>
                <a:gd name="T2" fmla="*/ 0 w 3"/>
                <a:gd name="T3" fmla="*/ 2147483646 h 4"/>
                <a:gd name="T4" fmla="*/ 2147483646 w 3"/>
                <a:gd name="T5" fmla="*/ 0 h 4"/>
                <a:gd name="T6" fmla="*/ 2147483646 w 3"/>
                <a:gd name="T7" fmla="*/ 2147483646 h 4"/>
                <a:gd name="T8" fmla="*/ 2147483646 w 3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4"/>
                  </a:moveTo>
                  <a:cubicBezTo>
                    <a:pt x="1" y="4"/>
                    <a:pt x="1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2"/>
                    <a:pt x="3" y="3"/>
                    <a:pt x="3" y="4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" name="Freeform 56">
              <a:extLst>
                <a:ext uri="{FF2B5EF4-FFF2-40B4-BE49-F238E27FC236}">
                  <a16:creationId xmlns:a16="http://schemas.microsoft.com/office/drawing/2014/main" id="{C1D2E1F6-3399-EF88-2F90-01660C4B710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21757" y="4201415"/>
              <a:ext cx="108790" cy="76882"/>
            </a:xfrm>
            <a:custGeom>
              <a:avLst/>
              <a:gdLst>
                <a:gd name="T0" fmla="*/ 2147483646 w 10"/>
                <a:gd name="T1" fmla="*/ 2147483646 h 8"/>
                <a:gd name="T2" fmla="*/ 2147483646 w 10"/>
                <a:gd name="T3" fmla="*/ 2147483646 h 8"/>
                <a:gd name="T4" fmla="*/ 2147483646 w 10"/>
                <a:gd name="T5" fmla="*/ 2147483646 h 8"/>
                <a:gd name="T6" fmla="*/ 2147483646 w 10"/>
                <a:gd name="T7" fmla="*/ 2147483646 h 8"/>
                <a:gd name="T8" fmla="*/ 2147483646 w 10"/>
                <a:gd name="T9" fmla="*/ 2147483646 h 8"/>
                <a:gd name="T10" fmla="*/ 0 w 10"/>
                <a:gd name="T11" fmla="*/ 2147483646 h 8"/>
                <a:gd name="T12" fmla="*/ 2147483646 w 10"/>
                <a:gd name="T13" fmla="*/ 2147483646 h 8"/>
                <a:gd name="T14" fmla="*/ 2147483646 w 10"/>
                <a:gd name="T15" fmla="*/ 2147483646 h 8"/>
                <a:gd name="T16" fmla="*/ 2147483646 w 10"/>
                <a:gd name="T17" fmla="*/ 2147483646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8"/>
                <a:gd name="T29" fmla="*/ 10 w 10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8">
                  <a:moveTo>
                    <a:pt x="10" y="8"/>
                  </a:moveTo>
                  <a:cubicBezTo>
                    <a:pt x="8" y="7"/>
                    <a:pt x="7" y="5"/>
                    <a:pt x="5" y="4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2" y="0"/>
                    <a:pt x="4" y="3"/>
                    <a:pt x="6" y="3"/>
                  </a:cubicBezTo>
                  <a:cubicBezTo>
                    <a:pt x="8" y="4"/>
                    <a:pt x="10" y="6"/>
                    <a:pt x="10" y="8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1" name="Freeform 57">
              <a:extLst>
                <a:ext uri="{FF2B5EF4-FFF2-40B4-BE49-F238E27FC236}">
                  <a16:creationId xmlns:a16="http://schemas.microsoft.com/office/drawing/2014/main" id="{80437103-06F6-C81E-76BC-C772D5A3402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82648" y="4250535"/>
              <a:ext cx="139109" cy="183663"/>
            </a:xfrm>
            <a:custGeom>
              <a:avLst/>
              <a:gdLst>
                <a:gd name="T0" fmla="*/ 2147483646 w 13"/>
                <a:gd name="T1" fmla="*/ 0 h 19"/>
                <a:gd name="T2" fmla="*/ 2147483646 w 13"/>
                <a:gd name="T3" fmla="*/ 2147483646 h 19"/>
                <a:gd name="T4" fmla="*/ 0 w 13"/>
                <a:gd name="T5" fmla="*/ 2147483646 h 19"/>
                <a:gd name="T6" fmla="*/ 2147483646 w 13"/>
                <a:gd name="T7" fmla="*/ 2147483646 h 19"/>
                <a:gd name="T8" fmla="*/ 2147483646 w 13"/>
                <a:gd name="T9" fmla="*/ 2147483646 h 19"/>
                <a:gd name="T10" fmla="*/ 0 w 13"/>
                <a:gd name="T11" fmla="*/ 2147483646 h 19"/>
                <a:gd name="T12" fmla="*/ 0 w 13"/>
                <a:gd name="T13" fmla="*/ 2147483646 h 19"/>
                <a:gd name="T14" fmla="*/ 2147483646 w 13"/>
                <a:gd name="T15" fmla="*/ 2147483646 h 19"/>
                <a:gd name="T16" fmla="*/ 2147483646 w 13"/>
                <a:gd name="T17" fmla="*/ 2147483646 h 19"/>
                <a:gd name="T18" fmla="*/ 2147483646 w 13"/>
                <a:gd name="T19" fmla="*/ 0 h 19"/>
                <a:gd name="T20" fmla="*/ 2147483646 w 13"/>
                <a:gd name="T21" fmla="*/ 0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19"/>
                <a:gd name="T35" fmla="*/ 13 w 13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19">
                  <a:moveTo>
                    <a:pt x="10" y="0"/>
                  </a:moveTo>
                  <a:cubicBezTo>
                    <a:pt x="11" y="5"/>
                    <a:pt x="13" y="10"/>
                    <a:pt x="9" y="14"/>
                  </a:cubicBezTo>
                  <a:cubicBezTo>
                    <a:pt x="7" y="17"/>
                    <a:pt x="3" y="19"/>
                    <a:pt x="0" y="19"/>
                  </a:cubicBezTo>
                  <a:cubicBezTo>
                    <a:pt x="0" y="18"/>
                    <a:pt x="2" y="17"/>
                    <a:pt x="1" y="15"/>
                  </a:cubicBezTo>
                  <a:lnTo>
                    <a:pt x="0" y="14"/>
                  </a:lnTo>
                  <a:cubicBezTo>
                    <a:pt x="2" y="13"/>
                    <a:pt x="4" y="12"/>
                    <a:pt x="6" y="11"/>
                  </a:cubicBezTo>
                  <a:cubicBezTo>
                    <a:pt x="9" y="9"/>
                    <a:pt x="10" y="5"/>
                    <a:pt x="9" y="2"/>
                  </a:cubicBezTo>
                  <a:cubicBezTo>
                    <a:pt x="8" y="2"/>
                    <a:pt x="9" y="0"/>
                    <a:pt x="10" y="0"/>
                  </a:cubicBezTo>
                  <a:close/>
                </a:path>
              </a:pathLst>
            </a:custGeom>
            <a:solidFill>
              <a:srgbClr val="A7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" name="Freeform 58">
              <a:extLst>
                <a:ext uri="{FF2B5EF4-FFF2-40B4-BE49-F238E27FC236}">
                  <a16:creationId xmlns:a16="http://schemas.microsoft.com/office/drawing/2014/main" id="{7E86E97D-5383-2008-E259-6E932E50304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97558" y="4316739"/>
              <a:ext cx="87389" cy="49119"/>
            </a:xfrm>
            <a:custGeom>
              <a:avLst/>
              <a:gdLst>
                <a:gd name="T0" fmla="*/ 2147483646 w 8"/>
                <a:gd name="T1" fmla="*/ 2147483646 h 5"/>
                <a:gd name="T2" fmla="*/ 2147483646 w 8"/>
                <a:gd name="T3" fmla="*/ 2147483646 h 5"/>
                <a:gd name="T4" fmla="*/ 2147483646 w 8"/>
                <a:gd name="T5" fmla="*/ 2147483646 h 5"/>
                <a:gd name="T6" fmla="*/ 0 w 8"/>
                <a:gd name="T7" fmla="*/ 0 h 5"/>
                <a:gd name="T8" fmla="*/ 0 w 8"/>
                <a:gd name="T9" fmla="*/ 0 h 5"/>
                <a:gd name="T10" fmla="*/ 2147483646 w 8"/>
                <a:gd name="T11" fmla="*/ 2147483646 h 5"/>
                <a:gd name="T12" fmla="*/ 2147483646 w 8"/>
                <a:gd name="T13" fmla="*/ 2147483646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5"/>
                <a:gd name="T23" fmla="*/ 8 w 8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5">
                  <a:moveTo>
                    <a:pt x="8" y="3"/>
                  </a:moveTo>
                  <a:cubicBezTo>
                    <a:pt x="6" y="5"/>
                    <a:pt x="4" y="3"/>
                    <a:pt x="1" y="2"/>
                  </a:cubicBezTo>
                  <a:lnTo>
                    <a:pt x="0" y="0"/>
                  </a:lnTo>
                  <a:cubicBezTo>
                    <a:pt x="3" y="0"/>
                    <a:pt x="6" y="2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" name="Freeform 59">
              <a:extLst>
                <a:ext uri="{FF2B5EF4-FFF2-40B4-BE49-F238E27FC236}">
                  <a16:creationId xmlns:a16="http://schemas.microsoft.com/office/drawing/2014/main" id="{2F02A9B2-481C-39E1-4F3A-4DDF7A6561A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64053" y="4327417"/>
              <a:ext cx="96306" cy="175121"/>
            </a:xfrm>
            <a:custGeom>
              <a:avLst/>
              <a:gdLst>
                <a:gd name="T0" fmla="*/ 2147483646 w 9"/>
                <a:gd name="T1" fmla="*/ 2147483646 h 18"/>
                <a:gd name="T2" fmla="*/ 2147483646 w 9"/>
                <a:gd name="T3" fmla="*/ 2147483646 h 18"/>
                <a:gd name="T4" fmla="*/ 2147483646 w 9"/>
                <a:gd name="T5" fmla="*/ 2147483646 h 18"/>
                <a:gd name="T6" fmla="*/ 2147483646 w 9"/>
                <a:gd name="T7" fmla="*/ 2147483646 h 18"/>
                <a:gd name="T8" fmla="*/ 0 w 9"/>
                <a:gd name="T9" fmla="*/ 0 h 18"/>
                <a:gd name="T10" fmla="*/ 2147483646 w 9"/>
                <a:gd name="T11" fmla="*/ 2147483646 h 18"/>
                <a:gd name="T12" fmla="*/ 2147483646 w 9"/>
                <a:gd name="T13" fmla="*/ 2147483646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8"/>
                <a:gd name="T23" fmla="*/ 9 w 9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8">
                  <a:moveTo>
                    <a:pt x="9" y="15"/>
                  </a:moveTo>
                  <a:lnTo>
                    <a:pt x="9" y="18"/>
                  </a:lnTo>
                  <a:cubicBezTo>
                    <a:pt x="8" y="17"/>
                    <a:pt x="6" y="18"/>
                    <a:pt x="5" y="18"/>
                  </a:cubicBezTo>
                  <a:cubicBezTo>
                    <a:pt x="5" y="11"/>
                    <a:pt x="4" y="5"/>
                    <a:pt x="0" y="0"/>
                  </a:cubicBezTo>
                  <a:cubicBezTo>
                    <a:pt x="7" y="2"/>
                    <a:pt x="8" y="10"/>
                    <a:pt x="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4" name="Freeform 60">
              <a:extLst>
                <a:ext uri="{FF2B5EF4-FFF2-40B4-BE49-F238E27FC236}">
                  <a16:creationId xmlns:a16="http://schemas.microsoft.com/office/drawing/2014/main" id="{74DD6EF5-C60F-4E65-3D71-6BB0D7999BF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1759" y="4423520"/>
              <a:ext cx="33886" cy="29899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0 w 3"/>
                <a:gd name="T5" fmla="*/ 2147483646 h 3"/>
                <a:gd name="T6" fmla="*/ 2147483646 w 3"/>
                <a:gd name="T7" fmla="*/ 2147483646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1"/>
                  </a:moveTo>
                  <a:cubicBezTo>
                    <a:pt x="3" y="3"/>
                    <a:pt x="1" y="2"/>
                    <a:pt x="1" y="3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5" name="Freeform 61">
              <a:extLst>
                <a:ext uri="{FF2B5EF4-FFF2-40B4-BE49-F238E27FC236}">
                  <a16:creationId xmlns:a16="http://schemas.microsoft.com/office/drawing/2014/main" id="{82C0BD94-72BF-5CDF-81B1-761DBE14094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69149" y="4442741"/>
              <a:ext cx="322804" cy="572346"/>
            </a:xfrm>
            <a:custGeom>
              <a:avLst/>
              <a:gdLst>
                <a:gd name="T0" fmla="*/ 2147483646 w 30"/>
                <a:gd name="T1" fmla="*/ 2147483646 h 59"/>
                <a:gd name="T2" fmla="*/ 2147483646 w 30"/>
                <a:gd name="T3" fmla="*/ 2147483646 h 59"/>
                <a:gd name="T4" fmla="*/ 2147483646 w 30"/>
                <a:gd name="T5" fmla="*/ 2147483646 h 59"/>
                <a:gd name="T6" fmla="*/ 2147483646 w 30"/>
                <a:gd name="T7" fmla="*/ 2147483646 h 59"/>
                <a:gd name="T8" fmla="*/ 0 w 30"/>
                <a:gd name="T9" fmla="*/ 2147483646 h 59"/>
                <a:gd name="T10" fmla="*/ 2147483646 w 30"/>
                <a:gd name="T11" fmla="*/ 2147483646 h 59"/>
                <a:gd name="T12" fmla="*/ 2147483646 w 30"/>
                <a:gd name="T13" fmla="*/ 2147483646 h 59"/>
                <a:gd name="T14" fmla="*/ 2147483646 w 30"/>
                <a:gd name="T15" fmla="*/ 2147483646 h 59"/>
                <a:gd name="T16" fmla="*/ 2147483646 w 30"/>
                <a:gd name="T17" fmla="*/ 2147483646 h 59"/>
                <a:gd name="T18" fmla="*/ 2147483646 w 30"/>
                <a:gd name="T19" fmla="*/ 2147483646 h 59"/>
                <a:gd name="T20" fmla="*/ 2147483646 w 30"/>
                <a:gd name="T21" fmla="*/ 2147483646 h 59"/>
                <a:gd name="T22" fmla="*/ 2147483646 w 30"/>
                <a:gd name="T23" fmla="*/ 2147483646 h 59"/>
                <a:gd name="T24" fmla="*/ 2147483646 w 30"/>
                <a:gd name="T25" fmla="*/ 2147483646 h 59"/>
                <a:gd name="T26" fmla="*/ 2147483646 w 30"/>
                <a:gd name="T27" fmla="*/ 0 h 59"/>
                <a:gd name="T28" fmla="*/ 2147483646 w 30"/>
                <a:gd name="T29" fmla="*/ 2147483646 h 59"/>
                <a:gd name="T30" fmla="*/ 2147483646 w 30"/>
                <a:gd name="T31" fmla="*/ 2147483646 h 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0"/>
                <a:gd name="T49" fmla="*/ 0 h 59"/>
                <a:gd name="T50" fmla="*/ 30 w 30"/>
                <a:gd name="T51" fmla="*/ 59 h 5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0" h="59">
                  <a:moveTo>
                    <a:pt x="28" y="8"/>
                  </a:moveTo>
                  <a:cubicBezTo>
                    <a:pt x="30" y="24"/>
                    <a:pt x="26" y="40"/>
                    <a:pt x="28" y="56"/>
                  </a:cubicBezTo>
                  <a:cubicBezTo>
                    <a:pt x="24" y="58"/>
                    <a:pt x="18" y="59"/>
                    <a:pt x="14" y="56"/>
                  </a:cubicBezTo>
                  <a:cubicBezTo>
                    <a:pt x="10" y="57"/>
                    <a:pt x="7" y="54"/>
                    <a:pt x="3" y="53"/>
                  </a:cubicBezTo>
                  <a:cubicBezTo>
                    <a:pt x="2" y="51"/>
                    <a:pt x="1" y="50"/>
                    <a:pt x="0" y="48"/>
                  </a:cubicBezTo>
                  <a:cubicBezTo>
                    <a:pt x="0" y="45"/>
                    <a:pt x="0" y="42"/>
                    <a:pt x="2" y="39"/>
                  </a:cubicBezTo>
                  <a:cubicBezTo>
                    <a:pt x="2" y="36"/>
                    <a:pt x="3" y="32"/>
                    <a:pt x="4" y="29"/>
                  </a:cubicBezTo>
                  <a:cubicBezTo>
                    <a:pt x="5" y="29"/>
                    <a:pt x="4" y="26"/>
                    <a:pt x="5" y="25"/>
                  </a:cubicBezTo>
                  <a:cubicBezTo>
                    <a:pt x="7" y="26"/>
                    <a:pt x="11" y="27"/>
                    <a:pt x="14" y="25"/>
                  </a:cubicBezTo>
                  <a:cubicBezTo>
                    <a:pt x="13" y="22"/>
                    <a:pt x="15" y="18"/>
                    <a:pt x="11" y="16"/>
                  </a:cubicBezTo>
                  <a:lnTo>
                    <a:pt x="6" y="16"/>
                  </a:lnTo>
                  <a:cubicBezTo>
                    <a:pt x="7" y="11"/>
                    <a:pt x="7" y="4"/>
                    <a:pt x="8" y="0"/>
                  </a:cubicBezTo>
                  <a:cubicBezTo>
                    <a:pt x="13" y="5"/>
                    <a:pt x="20" y="11"/>
                    <a:pt x="28" y="8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6" name="Freeform 62">
              <a:extLst>
                <a:ext uri="{FF2B5EF4-FFF2-40B4-BE49-F238E27FC236}">
                  <a16:creationId xmlns:a16="http://schemas.microsoft.com/office/drawing/2014/main" id="{28E7CA4C-DF27-F247-9467-536F43CD884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67746" y="4442741"/>
              <a:ext cx="32102" cy="29899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2147483646 w 3"/>
                <a:gd name="T5" fmla="*/ 0 h 3"/>
                <a:gd name="T6" fmla="*/ 2147483646 w 3"/>
                <a:gd name="T7" fmla="*/ 2147483646 h 3"/>
                <a:gd name="T8" fmla="*/ 2147483646 w 3"/>
                <a:gd name="T9" fmla="*/ 214748364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1"/>
                  </a:moveTo>
                  <a:cubicBezTo>
                    <a:pt x="2" y="1"/>
                    <a:pt x="2" y="2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7" name="Freeform 63">
              <a:extLst>
                <a:ext uri="{FF2B5EF4-FFF2-40B4-BE49-F238E27FC236}">
                  <a16:creationId xmlns:a16="http://schemas.microsoft.com/office/drawing/2014/main" id="{BF477645-E56D-2B45-29DA-0695A53804F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77044" y="4472639"/>
              <a:ext cx="602806" cy="591567"/>
            </a:xfrm>
            <a:custGeom>
              <a:avLst/>
              <a:gdLst>
                <a:gd name="T0" fmla="*/ 2147483646 w 56"/>
                <a:gd name="T1" fmla="*/ 2147483646 h 61"/>
                <a:gd name="T2" fmla="*/ 2147483646 w 56"/>
                <a:gd name="T3" fmla="*/ 2147483646 h 61"/>
                <a:gd name="T4" fmla="*/ 2147483646 w 56"/>
                <a:gd name="T5" fmla="*/ 2147483646 h 61"/>
                <a:gd name="T6" fmla="*/ 2147483646 w 56"/>
                <a:gd name="T7" fmla="*/ 2147483646 h 61"/>
                <a:gd name="T8" fmla="*/ 2147483646 w 56"/>
                <a:gd name="T9" fmla="*/ 2147483646 h 61"/>
                <a:gd name="T10" fmla="*/ 2147483646 w 56"/>
                <a:gd name="T11" fmla="*/ 2147483646 h 61"/>
                <a:gd name="T12" fmla="*/ 2147483646 w 56"/>
                <a:gd name="T13" fmla="*/ 2147483646 h 61"/>
                <a:gd name="T14" fmla="*/ 2147483646 w 56"/>
                <a:gd name="T15" fmla="*/ 2147483646 h 61"/>
                <a:gd name="T16" fmla="*/ 2147483646 w 56"/>
                <a:gd name="T17" fmla="*/ 2147483646 h 61"/>
                <a:gd name="T18" fmla="*/ 2147483646 w 56"/>
                <a:gd name="T19" fmla="*/ 2147483646 h 61"/>
                <a:gd name="T20" fmla="*/ 2147483646 w 56"/>
                <a:gd name="T21" fmla="*/ 2147483646 h 61"/>
                <a:gd name="T22" fmla="*/ 2147483646 w 56"/>
                <a:gd name="T23" fmla="*/ 2147483646 h 61"/>
                <a:gd name="T24" fmla="*/ 2147483646 w 56"/>
                <a:gd name="T25" fmla="*/ 2147483646 h 61"/>
                <a:gd name="T26" fmla="*/ 2147483646 w 56"/>
                <a:gd name="T27" fmla="*/ 2147483646 h 61"/>
                <a:gd name="T28" fmla="*/ 2147483646 w 56"/>
                <a:gd name="T29" fmla="*/ 2147483646 h 61"/>
                <a:gd name="T30" fmla="*/ 2147483646 w 56"/>
                <a:gd name="T31" fmla="*/ 0 h 61"/>
                <a:gd name="T32" fmla="*/ 2147483646 w 56"/>
                <a:gd name="T33" fmla="*/ 0 h 61"/>
                <a:gd name="T34" fmla="*/ 2147483646 w 56"/>
                <a:gd name="T35" fmla="*/ 2147483646 h 6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6"/>
                <a:gd name="T55" fmla="*/ 0 h 61"/>
                <a:gd name="T56" fmla="*/ 56 w 56"/>
                <a:gd name="T57" fmla="*/ 61 h 6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6" h="61">
                  <a:moveTo>
                    <a:pt x="54" y="2"/>
                  </a:moveTo>
                  <a:cubicBezTo>
                    <a:pt x="55" y="17"/>
                    <a:pt x="56" y="36"/>
                    <a:pt x="55" y="49"/>
                  </a:cubicBezTo>
                  <a:cubicBezTo>
                    <a:pt x="55" y="50"/>
                    <a:pt x="53" y="51"/>
                    <a:pt x="54" y="52"/>
                  </a:cubicBezTo>
                  <a:cubicBezTo>
                    <a:pt x="51" y="54"/>
                    <a:pt x="47" y="56"/>
                    <a:pt x="44" y="56"/>
                  </a:cubicBezTo>
                  <a:cubicBezTo>
                    <a:pt x="31" y="61"/>
                    <a:pt x="19" y="60"/>
                    <a:pt x="5" y="57"/>
                  </a:cubicBezTo>
                  <a:cubicBezTo>
                    <a:pt x="4" y="56"/>
                    <a:pt x="2" y="55"/>
                    <a:pt x="1" y="53"/>
                  </a:cubicBezTo>
                  <a:cubicBezTo>
                    <a:pt x="0" y="39"/>
                    <a:pt x="1" y="27"/>
                    <a:pt x="1" y="12"/>
                  </a:cubicBezTo>
                  <a:cubicBezTo>
                    <a:pt x="1" y="10"/>
                    <a:pt x="2" y="6"/>
                    <a:pt x="2" y="4"/>
                  </a:cubicBezTo>
                  <a:cubicBezTo>
                    <a:pt x="5" y="4"/>
                    <a:pt x="8" y="2"/>
                    <a:pt x="11" y="1"/>
                  </a:cubicBezTo>
                  <a:cubicBezTo>
                    <a:pt x="11" y="2"/>
                    <a:pt x="12" y="3"/>
                    <a:pt x="13" y="4"/>
                  </a:cubicBezTo>
                  <a:cubicBezTo>
                    <a:pt x="12" y="5"/>
                    <a:pt x="12" y="5"/>
                    <a:pt x="12" y="6"/>
                  </a:cubicBezTo>
                  <a:cubicBezTo>
                    <a:pt x="14" y="8"/>
                    <a:pt x="17" y="3"/>
                    <a:pt x="17" y="7"/>
                  </a:cubicBezTo>
                  <a:cubicBezTo>
                    <a:pt x="18" y="8"/>
                    <a:pt x="18" y="10"/>
                    <a:pt x="20" y="11"/>
                  </a:cubicBezTo>
                  <a:cubicBezTo>
                    <a:pt x="22" y="11"/>
                    <a:pt x="23" y="8"/>
                    <a:pt x="25" y="8"/>
                  </a:cubicBezTo>
                  <a:cubicBezTo>
                    <a:pt x="30" y="5"/>
                    <a:pt x="36" y="5"/>
                    <a:pt x="41" y="2"/>
                  </a:cubicBezTo>
                  <a:cubicBezTo>
                    <a:pt x="45" y="1"/>
                    <a:pt x="49" y="0"/>
                    <a:pt x="53" y="0"/>
                  </a:cubicBezTo>
                  <a:lnTo>
                    <a:pt x="54" y="2"/>
                  </a:ln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8" name="Freeform 64">
              <a:extLst>
                <a:ext uri="{FF2B5EF4-FFF2-40B4-BE49-F238E27FC236}">
                  <a16:creationId xmlns:a16="http://schemas.microsoft.com/office/drawing/2014/main" id="{1EEC5262-13B0-AE79-B48B-298E13D2AE0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94244" y="4560200"/>
              <a:ext cx="64204" cy="68340"/>
            </a:xfrm>
            <a:custGeom>
              <a:avLst/>
              <a:gdLst>
                <a:gd name="T0" fmla="*/ 2147483646 w 6"/>
                <a:gd name="T1" fmla="*/ 2147483646 h 7"/>
                <a:gd name="T2" fmla="*/ 2147483646 w 6"/>
                <a:gd name="T3" fmla="*/ 2147483646 h 7"/>
                <a:gd name="T4" fmla="*/ 2147483646 w 6"/>
                <a:gd name="T5" fmla="*/ 2147483646 h 7"/>
                <a:gd name="T6" fmla="*/ 2147483646 w 6"/>
                <a:gd name="T7" fmla="*/ 2147483646 h 7"/>
                <a:gd name="T8" fmla="*/ 2147483646 w 6"/>
                <a:gd name="T9" fmla="*/ 2147483646 h 7"/>
                <a:gd name="T10" fmla="*/ 2147483646 w 6"/>
                <a:gd name="T11" fmla="*/ 2147483646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5" y="2"/>
                  </a:moveTo>
                  <a:cubicBezTo>
                    <a:pt x="6" y="3"/>
                    <a:pt x="5" y="4"/>
                    <a:pt x="5" y="6"/>
                  </a:cubicBezTo>
                  <a:cubicBezTo>
                    <a:pt x="4" y="6"/>
                    <a:pt x="3" y="7"/>
                    <a:pt x="2" y="6"/>
                  </a:cubicBezTo>
                  <a:cubicBezTo>
                    <a:pt x="0" y="5"/>
                    <a:pt x="0" y="3"/>
                    <a:pt x="1" y="1"/>
                  </a:cubicBezTo>
                  <a:cubicBezTo>
                    <a:pt x="2" y="1"/>
                    <a:pt x="4" y="0"/>
                    <a:pt x="5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9" name="Freeform 65">
              <a:extLst>
                <a:ext uri="{FF2B5EF4-FFF2-40B4-BE49-F238E27FC236}">
                  <a16:creationId xmlns:a16="http://schemas.microsoft.com/office/drawing/2014/main" id="{0876C92E-DB65-3090-00CE-F1CAE1AE20E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163545" y="4609319"/>
              <a:ext cx="74905" cy="85425"/>
            </a:xfrm>
            <a:custGeom>
              <a:avLst/>
              <a:gdLst>
                <a:gd name="T0" fmla="*/ 2147483646 w 7"/>
                <a:gd name="T1" fmla="*/ 2147483646 h 9"/>
                <a:gd name="T2" fmla="*/ 2147483646 w 7"/>
                <a:gd name="T3" fmla="*/ 2147483646 h 9"/>
                <a:gd name="T4" fmla="*/ 0 w 7"/>
                <a:gd name="T5" fmla="*/ 2147483646 h 9"/>
                <a:gd name="T6" fmla="*/ 2147483646 w 7"/>
                <a:gd name="T7" fmla="*/ 2147483646 h 9"/>
                <a:gd name="T8" fmla="*/ 2147483646 w 7"/>
                <a:gd name="T9" fmla="*/ 2147483646 h 9"/>
                <a:gd name="T10" fmla="*/ 2147483646 w 7"/>
                <a:gd name="T11" fmla="*/ 2147483646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9"/>
                <a:gd name="T20" fmla="*/ 7 w 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9">
                  <a:moveTo>
                    <a:pt x="6" y="3"/>
                  </a:moveTo>
                  <a:cubicBezTo>
                    <a:pt x="6" y="5"/>
                    <a:pt x="6" y="9"/>
                    <a:pt x="3" y="7"/>
                  </a:cubicBezTo>
                  <a:cubicBezTo>
                    <a:pt x="1" y="7"/>
                    <a:pt x="2" y="5"/>
                    <a:pt x="0" y="5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3" y="1"/>
                    <a:pt x="7" y="0"/>
                    <a:pt x="6" y="3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0" name="Freeform 66">
              <a:extLst>
                <a:ext uri="{FF2B5EF4-FFF2-40B4-BE49-F238E27FC236}">
                  <a16:creationId xmlns:a16="http://schemas.microsoft.com/office/drawing/2014/main" id="{0977D24A-E7F4-7C2B-FCDD-3DA1964B83D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19847" y="4705422"/>
              <a:ext cx="280002" cy="106781"/>
            </a:xfrm>
            <a:custGeom>
              <a:avLst/>
              <a:gdLst>
                <a:gd name="T0" fmla="*/ 2147483646 w 26"/>
                <a:gd name="T1" fmla="*/ 2147483646 h 11"/>
                <a:gd name="T2" fmla="*/ 2147483646 w 26"/>
                <a:gd name="T3" fmla="*/ 2147483646 h 11"/>
                <a:gd name="T4" fmla="*/ 2147483646 w 26"/>
                <a:gd name="T5" fmla="*/ 2147483646 h 11"/>
                <a:gd name="T6" fmla="*/ 2147483646 w 26"/>
                <a:gd name="T7" fmla="*/ 2147483646 h 11"/>
                <a:gd name="T8" fmla="*/ 2147483646 w 26"/>
                <a:gd name="T9" fmla="*/ 0 h 11"/>
                <a:gd name="T10" fmla="*/ 2147483646 w 26"/>
                <a:gd name="T11" fmla="*/ 2147483646 h 11"/>
                <a:gd name="T12" fmla="*/ 2147483646 w 26"/>
                <a:gd name="T13" fmla="*/ 2147483646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11"/>
                <a:gd name="T23" fmla="*/ 26 w 26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11">
                  <a:moveTo>
                    <a:pt x="26" y="7"/>
                  </a:moveTo>
                  <a:cubicBezTo>
                    <a:pt x="21" y="10"/>
                    <a:pt x="15" y="10"/>
                    <a:pt x="10" y="11"/>
                  </a:cubicBezTo>
                  <a:cubicBezTo>
                    <a:pt x="7" y="11"/>
                    <a:pt x="5" y="10"/>
                    <a:pt x="2" y="9"/>
                  </a:cubicBezTo>
                  <a:cubicBezTo>
                    <a:pt x="2" y="7"/>
                    <a:pt x="0" y="4"/>
                    <a:pt x="2" y="2"/>
                  </a:cubicBezTo>
                  <a:cubicBezTo>
                    <a:pt x="9" y="2"/>
                    <a:pt x="17" y="1"/>
                    <a:pt x="22" y="0"/>
                  </a:cubicBezTo>
                  <a:cubicBezTo>
                    <a:pt x="25" y="0"/>
                    <a:pt x="24" y="5"/>
                    <a:pt x="26" y="7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1" name="Freeform 67">
              <a:extLst>
                <a:ext uri="{FF2B5EF4-FFF2-40B4-BE49-F238E27FC236}">
                  <a16:creationId xmlns:a16="http://schemas.microsoft.com/office/drawing/2014/main" id="{551FE670-CC8F-198F-3C77-0DD25EF9611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41248" y="4713965"/>
              <a:ext cx="237199" cy="106781"/>
            </a:xfrm>
            <a:custGeom>
              <a:avLst/>
              <a:gdLst>
                <a:gd name="T0" fmla="*/ 2147483646 w 22"/>
                <a:gd name="T1" fmla="*/ 2147483646 h 11"/>
                <a:gd name="T2" fmla="*/ 2147483646 w 22"/>
                <a:gd name="T3" fmla="*/ 2147483646 h 11"/>
                <a:gd name="T4" fmla="*/ 2147483646 w 22"/>
                <a:gd name="T5" fmla="*/ 2147483646 h 11"/>
                <a:gd name="T6" fmla="*/ 2147483646 w 22"/>
                <a:gd name="T7" fmla="*/ 2147483646 h 11"/>
                <a:gd name="T8" fmla="*/ 2147483646 w 22"/>
                <a:gd name="T9" fmla="*/ 2147483646 h 11"/>
                <a:gd name="T10" fmla="*/ 2147483646 w 22"/>
                <a:gd name="T11" fmla="*/ 2147483646 h 11"/>
                <a:gd name="T12" fmla="*/ 2147483646 w 22"/>
                <a:gd name="T13" fmla="*/ 2147483646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11"/>
                <a:gd name="T23" fmla="*/ 22 w 22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11">
                  <a:moveTo>
                    <a:pt x="21" y="4"/>
                  </a:moveTo>
                  <a:cubicBezTo>
                    <a:pt x="22" y="5"/>
                    <a:pt x="21" y="7"/>
                    <a:pt x="19" y="7"/>
                  </a:cubicBezTo>
                  <a:cubicBezTo>
                    <a:pt x="13" y="6"/>
                    <a:pt x="8" y="11"/>
                    <a:pt x="2" y="7"/>
                  </a:cubicBezTo>
                  <a:cubicBezTo>
                    <a:pt x="2" y="6"/>
                    <a:pt x="0" y="4"/>
                    <a:pt x="1" y="3"/>
                  </a:cubicBezTo>
                  <a:cubicBezTo>
                    <a:pt x="8" y="3"/>
                    <a:pt x="11" y="1"/>
                    <a:pt x="18" y="2"/>
                  </a:cubicBezTo>
                  <a:cubicBezTo>
                    <a:pt x="20" y="0"/>
                    <a:pt x="21" y="2"/>
                    <a:pt x="21" y="4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2" name="Freeform 68">
              <a:extLst>
                <a:ext uri="{FF2B5EF4-FFF2-40B4-BE49-F238E27FC236}">
                  <a16:creationId xmlns:a16="http://schemas.microsoft.com/office/drawing/2014/main" id="{ECAE223D-209A-A3E4-1C11-F05155DD33A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04945" y="4859187"/>
              <a:ext cx="53503" cy="40577"/>
            </a:xfrm>
            <a:custGeom>
              <a:avLst/>
              <a:gdLst>
                <a:gd name="T0" fmla="*/ 2147483646 w 5"/>
                <a:gd name="T1" fmla="*/ 2147483646 h 4"/>
                <a:gd name="T2" fmla="*/ 2147483646 w 5"/>
                <a:gd name="T3" fmla="*/ 2147483646 h 4"/>
                <a:gd name="T4" fmla="*/ 0 w 5"/>
                <a:gd name="T5" fmla="*/ 2147483646 h 4"/>
                <a:gd name="T6" fmla="*/ 2147483646 w 5"/>
                <a:gd name="T7" fmla="*/ 0 h 4"/>
                <a:gd name="T8" fmla="*/ 2147483646 w 5"/>
                <a:gd name="T9" fmla="*/ 2147483646 h 4"/>
                <a:gd name="T10" fmla="*/ 2147483646 w 5"/>
                <a:gd name="T11" fmla="*/ 2147483646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5" y="2"/>
                  </a:moveTo>
                  <a:cubicBezTo>
                    <a:pt x="5" y="3"/>
                    <a:pt x="4" y="4"/>
                    <a:pt x="4" y="4"/>
                  </a:cubicBezTo>
                  <a:cubicBezTo>
                    <a:pt x="2" y="4"/>
                    <a:pt x="1" y="4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4" y="0"/>
                    <a:pt x="5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3" name="Freeform 69">
              <a:extLst>
                <a:ext uri="{FF2B5EF4-FFF2-40B4-BE49-F238E27FC236}">
                  <a16:creationId xmlns:a16="http://schemas.microsoft.com/office/drawing/2014/main" id="{F5956E9D-AC3A-6CA5-BE1B-52BD9078743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05453" y="5006545"/>
              <a:ext cx="700896" cy="1131879"/>
            </a:xfrm>
            <a:custGeom>
              <a:avLst/>
              <a:gdLst>
                <a:gd name="T0" fmla="*/ 2147483646 w 65"/>
                <a:gd name="T1" fmla="*/ 2147483646 h 117"/>
                <a:gd name="T2" fmla="*/ 2147483646 w 65"/>
                <a:gd name="T3" fmla="*/ 2147483646 h 117"/>
                <a:gd name="T4" fmla="*/ 2147483646 w 65"/>
                <a:gd name="T5" fmla="*/ 0 h 117"/>
                <a:gd name="T6" fmla="*/ 2147483646 w 65"/>
                <a:gd name="T7" fmla="*/ 2147483646 h 117"/>
                <a:gd name="T8" fmla="*/ 2147483646 w 65"/>
                <a:gd name="T9" fmla="*/ 2147483646 h 117"/>
                <a:gd name="T10" fmla="*/ 2147483646 w 65"/>
                <a:gd name="T11" fmla="*/ 2147483646 h 117"/>
                <a:gd name="T12" fmla="*/ 2147483646 w 65"/>
                <a:gd name="T13" fmla="*/ 2147483646 h 117"/>
                <a:gd name="T14" fmla="*/ 2147483646 w 65"/>
                <a:gd name="T15" fmla="*/ 2147483646 h 117"/>
                <a:gd name="T16" fmla="*/ 2147483646 w 65"/>
                <a:gd name="T17" fmla="*/ 2147483646 h 117"/>
                <a:gd name="T18" fmla="*/ 2147483646 w 65"/>
                <a:gd name="T19" fmla="*/ 2147483646 h 117"/>
                <a:gd name="T20" fmla="*/ 2147483646 w 65"/>
                <a:gd name="T21" fmla="*/ 2147483646 h 117"/>
                <a:gd name="T22" fmla="*/ 2147483646 w 65"/>
                <a:gd name="T23" fmla="*/ 2147483646 h 117"/>
                <a:gd name="T24" fmla="*/ 2147483646 w 65"/>
                <a:gd name="T25" fmla="*/ 2147483646 h 117"/>
                <a:gd name="T26" fmla="*/ 2147483646 w 65"/>
                <a:gd name="T27" fmla="*/ 2147483646 h 117"/>
                <a:gd name="T28" fmla="*/ 2147483646 w 65"/>
                <a:gd name="T29" fmla="*/ 2147483646 h 117"/>
                <a:gd name="T30" fmla="*/ 2147483646 w 65"/>
                <a:gd name="T31" fmla="*/ 2147483646 h 117"/>
                <a:gd name="T32" fmla="*/ 2147483646 w 65"/>
                <a:gd name="T33" fmla="*/ 2147483646 h 117"/>
                <a:gd name="T34" fmla="*/ 2147483646 w 65"/>
                <a:gd name="T35" fmla="*/ 2147483646 h 117"/>
                <a:gd name="T36" fmla="*/ 2147483646 w 65"/>
                <a:gd name="T37" fmla="*/ 2147483646 h 117"/>
                <a:gd name="T38" fmla="*/ 2147483646 w 65"/>
                <a:gd name="T39" fmla="*/ 2147483646 h 117"/>
                <a:gd name="T40" fmla="*/ 2147483646 w 65"/>
                <a:gd name="T41" fmla="*/ 2147483646 h 117"/>
                <a:gd name="T42" fmla="*/ 2147483646 w 65"/>
                <a:gd name="T43" fmla="*/ 2147483646 h 117"/>
                <a:gd name="T44" fmla="*/ 2147483646 w 65"/>
                <a:gd name="T45" fmla="*/ 2147483646 h 117"/>
                <a:gd name="T46" fmla="*/ 2147483646 w 65"/>
                <a:gd name="T47" fmla="*/ 2147483646 h 117"/>
                <a:gd name="T48" fmla="*/ 2147483646 w 65"/>
                <a:gd name="T49" fmla="*/ 2147483646 h 117"/>
                <a:gd name="T50" fmla="*/ 2147483646 w 65"/>
                <a:gd name="T51" fmla="*/ 2147483646 h 117"/>
                <a:gd name="T52" fmla="*/ 2147483646 w 65"/>
                <a:gd name="T53" fmla="*/ 2147483646 h 117"/>
                <a:gd name="T54" fmla="*/ 2147483646 w 65"/>
                <a:gd name="T55" fmla="*/ 2147483646 h 117"/>
                <a:gd name="T56" fmla="*/ 2147483646 w 65"/>
                <a:gd name="T57" fmla="*/ 2147483646 h 117"/>
                <a:gd name="T58" fmla="*/ 2147483646 w 65"/>
                <a:gd name="T59" fmla="*/ 2147483646 h 117"/>
                <a:gd name="T60" fmla="*/ 2147483646 w 65"/>
                <a:gd name="T61" fmla="*/ 2147483646 h 117"/>
                <a:gd name="T62" fmla="*/ 2147483646 w 65"/>
                <a:gd name="T63" fmla="*/ 2147483646 h 117"/>
                <a:gd name="T64" fmla="*/ 2147483646 w 65"/>
                <a:gd name="T65" fmla="*/ 2147483646 h 117"/>
                <a:gd name="T66" fmla="*/ 2147483646 w 65"/>
                <a:gd name="T67" fmla="*/ 2147483646 h 117"/>
                <a:gd name="T68" fmla="*/ 2147483646 w 65"/>
                <a:gd name="T69" fmla="*/ 2147483646 h 117"/>
                <a:gd name="T70" fmla="*/ 2147483646 w 65"/>
                <a:gd name="T71" fmla="*/ 2147483646 h 117"/>
                <a:gd name="T72" fmla="*/ 2147483646 w 65"/>
                <a:gd name="T73" fmla="*/ 2147483646 h 117"/>
                <a:gd name="T74" fmla="*/ 2147483646 w 65"/>
                <a:gd name="T75" fmla="*/ 2147483646 h 117"/>
                <a:gd name="T76" fmla="*/ 2147483646 w 65"/>
                <a:gd name="T77" fmla="*/ 2147483646 h 117"/>
                <a:gd name="T78" fmla="*/ 2147483646 w 65"/>
                <a:gd name="T79" fmla="*/ 2147483646 h 117"/>
                <a:gd name="T80" fmla="*/ 2147483646 w 65"/>
                <a:gd name="T81" fmla="*/ 2147483646 h 117"/>
                <a:gd name="T82" fmla="*/ 2147483646 w 65"/>
                <a:gd name="T83" fmla="*/ 2147483646 h 117"/>
                <a:gd name="T84" fmla="*/ 2147483646 w 65"/>
                <a:gd name="T85" fmla="*/ 2147483646 h 117"/>
                <a:gd name="T86" fmla="*/ 2147483646 w 65"/>
                <a:gd name="T87" fmla="*/ 2147483646 h 117"/>
                <a:gd name="T88" fmla="*/ 2147483646 w 65"/>
                <a:gd name="T89" fmla="*/ 2147483646 h 117"/>
                <a:gd name="T90" fmla="*/ 2147483646 w 65"/>
                <a:gd name="T91" fmla="*/ 2147483646 h 117"/>
                <a:gd name="T92" fmla="*/ 2147483646 w 65"/>
                <a:gd name="T93" fmla="*/ 2147483646 h 117"/>
                <a:gd name="T94" fmla="*/ 2147483646 w 65"/>
                <a:gd name="T95" fmla="*/ 2147483646 h 117"/>
                <a:gd name="T96" fmla="*/ 2147483646 w 65"/>
                <a:gd name="T97" fmla="*/ 2147483646 h 117"/>
                <a:gd name="T98" fmla="*/ 0 w 65"/>
                <a:gd name="T99" fmla="*/ 0 h 117"/>
                <a:gd name="T100" fmla="*/ 2147483646 w 65"/>
                <a:gd name="T101" fmla="*/ 2147483646 h 117"/>
                <a:gd name="T102" fmla="*/ 2147483646 w 65"/>
                <a:gd name="T103" fmla="*/ 2147483646 h 1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5"/>
                <a:gd name="T157" fmla="*/ 0 h 117"/>
                <a:gd name="T158" fmla="*/ 65 w 65"/>
                <a:gd name="T159" fmla="*/ 117 h 1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5" h="117">
                  <a:moveTo>
                    <a:pt x="17" y="1"/>
                  </a:moveTo>
                  <a:cubicBezTo>
                    <a:pt x="18" y="1"/>
                    <a:pt x="19" y="1"/>
                    <a:pt x="20" y="1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3"/>
                    <a:pt x="25" y="2"/>
                    <a:pt x="26" y="4"/>
                  </a:cubicBezTo>
                  <a:cubicBezTo>
                    <a:pt x="39" y="7"/>
                    <a:pt x="51" y="9"/>
                    <a:pt x="64" y="4"/>
                  </a:cubicBezTo>
                  <a:cubicBezTo>
                    <a:pt x="65" y="15"/>
                    <a:pt x="64" y="23"/>
                    <a:pt x="62" y="33"/>
                  </a:cubicBezTo>
                  <a:cubicBezTo>
                    <a:pt x="63" y="45"/>
                    <a:pt x="59" y="56"/>
                    <a:pt x="58" y="69"/>
                  </a:cubicBezTo>
                  <a:cubicBezTo>
                    <a:pt x="56" y="75"/>
                    <a:pt x="57" y="82"/>
                    <a:pt x="55" y="88"/>
                  </a:cubicBezTo>
                  <a:lnTo>
                    <a:pt x="54" y="105"/>
                  </a:lnTo>
                  <a:cubicBezTo>
                    <a:pt x="53" y="103"/>
                    <a:pt x="54" y="101"/>
                    <a:pt x="53" y="99"/>
                  </a:cubicBezTo>
                  <a:cubicBezTo>
                    <a:pt x="53" y="99"/>
                    <a:pt x="53" y="98"/>
                    <a:pt x="52" y="98"/>
                  </a:cubicBezTo>
                  <a:cubicBezTo>
                    <a:pt x="51" y="100"/>
                    <a:pt x="52" y="101"/>
                    <a:pt x="52" y="103"/>
                  </a:cubicBezTo>
                  <a:cubicBezTo>
                    <a:pt x="53" y="105"/>
                    <a:pt x="54" y="108"/>
                    <a:pt x="54" y="110"/>
                  </a:cubicBezTo>
                  <a:cubicBezTo>
                    <a:pt x="47" y="110"/>
                    <a:pt x="39" y="112"/>
                    <a:pt x="33" y="117"/>
                  </a:cubicBezTo>
                  <a:cubicBezTo>
                    <a:pt x="33" y="100"/>
                    <a:pt x="34" y="86"/>
                    <a:pt x="31" y="69"/>
                  </a:cubicBezTo>
                  <a:cubicBezTo>
                    <a:pt x="29" y="65"/>
                    <a:pt x="31" y="60"/>
                    <a:pt x="29" y="57"/>
                  </a:cubicBezTo>
                  <a:cubicBezTo>
                    <a:pt x="27" y="44"/>
                    <a:pt x="25" y="31"/>
                    <a:pt x="23" y="17"/>
                  </a:cubicBezTo>
                  <a:cubicBezTo>
                    <a:pt x="21" y="16"/>
                    <a:pt x="24" y="13"/>
                    <a:pt x="21" y="12"/>
                  </a:cubicBezTo>
                  <a:cubicBezTo>
                    <a:pt x="22" y="10"/>
                    <a:pt x="22" y="8"/>
                    <a:pt x="20" y="6"/>
                  </a:cubicBezTo>
                  <a:cubicBezTo>
                    <a:pt x="19" y="6"/>
                    <a:pt x="19" y="7"/>
                    <a:pt x="19" y="8"/>
                  </a:cubicBezTo>
                  <a:cubicBezTo>
                    <a:pt x="20" y="14"/>
                    <a:pt x="21" y="18"/>
                    <a:pt x="22" y="24"/>
                  </a:cubicBezTo>
                  <a:cubicBezTo>
                    <a:pt x="24" y="37"/>
                    <a:pt x="25" y="51"/>
                    <a:pt x="28" y="64"/>
                  </a:cubicBezTo>
                  <a:cubicBezTo>
                    <a:pt x="29" y="71"/>
                    <a:pt x="30" y="77"/>
                    <a:pt x="30" y="85"/>
                  </a:cubicBezTo>
                  <a:lnTo>
                    <a:pt x="30" y="86"/>
                  </a:lnTo>
                  <a:cubicBezTo>
                    <a:pt x="26" y="75"/>
                    <a:pt x="24" y="65"/>
                    <a:pt x="21" y="55"/>
                  </a:cubicBezTo>
                  <a:lnTo>
                    <a:pt x="20" y="56"/>
                  </a:lnTo>
                  <a:cubicBezTo>
                    <a:pt x="23" y="68"/>
                    <a:pt x="26" y="80"/>
                    <a:pt x="30" y="91"/>
                  </a:cubicBezTo>
                  <a:cubicBezTo>
                    <a:pt x="30" y="94"/>
                    <a:pt x="31" y="99"/>
                    <a:pt x="31" y="103"/>
                  </a:cubicBezTo>
                  <a:lnTo>
                    <a:pt x="30" y="103"/>
                  </a:lnTo>
                  <a:cubicBezTo>
                    <a:pt x="27" y="95"/>
                    <a:pt x="25" y="87"/>
                    <a:pt x="22" y="79"/>
                  </a:cubicBezTo>
                  <a:lnTo>
                    <a:pt x="21" y="78"/>
                  </a:lnTo>
                  <a:cubicBezTo>
                    <a:pt x="21" y="84"/>
                    <a:pt x="23" y="89"/>
                    <a:pt x="26" y="95"/>
                  </a:cubicBezTo>
                  <a:cubicBezTo>
                    <a:pt x="26" y="98"/>
                    <a:pt x="29" y="101"/>
                    <a:pt x="29" y="105"/>
                  </a:cubicBezTo>
                  <a:cubicBezTo>
                    <a:pt x="32" y="105"/>
                    <a:pt x="30" y="108"/>
                    <a:pt x="31" y="109"/>
                  </a:cubicBezTo>
                  <a:cubicBezTo>
                    <a:pt x="30" y="110"/>
                    <a:pt x="29" y="108"/>
                    <a:pt x="28" y="108"/>
                  </a:cubicBezTo>
                  <a:cubicBezTo>
                    <a:pt x="22" y="106"/>
                    <a:pt x="17" y="105"/>
                    <a:pt x="11" y="106"/>
                  </a:cubicBezTo>
                  <a:cubicBezTo>
                    <a:pt x="17" y="94"/>
                    <a:pt x="14" y="78"/>
                    <a:pt x="14" y="66"/>
                  </a:cubicBezTo>
                  <a:cubicBezTo>
                    <a:pt x="13" y="59"/>
                    <a:pt x="11" y="51"/>
                    <a:pt x="10" y="43"/>
                  </a:cubicBezTo>
                  <a:cubicBezTo>
                    <a:pt x="7" y="36"/>
                    <a:pt x="8" y="27"/>
                    <a:pt x="5" y="20"/>
                  </a:cubicBezTo>
                  <a:cubicBezTo>
                    <a:pt x="3" y="13"/>
                    <a:pt x="1" y="6"/>
                    <a:pt x="0" y="0"/>
                  </a:cubicBezTo>
                  <a:cubicBezTo>
                    <a:pt x="6" y="0"/>
                    <a:pt x="11" y="5"/>
                    <a:pt x="17" y="1"/>
                  </a:cubicBezTo>
                  <a:close/>
                </a:path>
              </a:pathLst>
            </a:custGeom>
            <a:solidFill>
              <a:srgbClr val="B692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4" name="Freeform 70">
              <a:extLst>
                <a:ext uri="{FF2B5EF4-FFF2-40B4-BE49-F238E27FC236}">
                  <a16:creationId xmlns:a16="http://schemas.microsoft.com/office/drawing/2014/main" id="{2AFDBD8B-9B89-C982-9763-BEFDBC1D250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46345" y="5354651"/>
              <a:ext cx="32102" cy="580889"/>
            </a:xfrm>
            <a:custGeom>
              <a:avLst/>
              <a:gdLst>
                <a:gd name="T0" fmla="*/ 2147483646 w 3"/>
                <a:gd name="T1" fmla="*/ 2147483646 h 60"/>
                <a:gd name="T2" fmla="*/ 2147483646 w 3"/>
                <a:gd name="T3" fmla="*/ 2147483646 h 60"/>
                <a:gd name="T4" fmla="*/ 2147483646 w 3"/>
                <a:gd name="T5" fmla="*/ 2147483646 h 60"/>
                <a:gd name="T6" fmla="*/ 2147483646 w 3"/>
                <a:gd name="T7" fmla="*/ 2147483646 h 60"/>
                <a:gd name="T8" fmla="*/ 2147483646 w 3"/>
                <a:gd name="T9" fmla="*/ 2147483646 h 60"/>
                <a:gd name="T10" fmla="*/ 2147483646 w 3"/>
                <a:gd name="T11" fmla="*/ 0 h 60"/>
                <a:gd name="T12" fmla="*/ 2147483646 w 3"/>
                <a:gd name="T13" fmla="*/ 0 h 60"/>
                <a:gd name="T14" fmla="*/ 2147483646 w 3"/>
                <a:gd name="T15" fmla="*/ 2147483646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"/>
                <a:gd name="T25" fmla="*/ 0 h 60"/>
                <a:gd name="T26" fmla="*/ 3 w 3"/>
                <a:gd name="T27" fmla="*/ 60 h 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" h="60">
                  <a:moveTo>
                    <a:pt x="2" y="1"/>
                  </a:moveTo>
                  <a:cubicBezTo>
                    <a:pt x="2" y="14"/>
                    <a:pt x="2" y="24"/>
                    <a:pt x="1" y="38"/>
                  </a:cubicBezTo>
                  <a:cubicBezTo>
                    <a:pt x="1" y="41"/>
                    <a:pt x="2" y="44"/>
                    <a:pt x="2" y="48"/>
                  </a:cubicBezTo>
                  <a:cubicBezTo>
                    <a:pt x="2" y="52"/>
                    <a:pt x="3" y="56"/>
                    <a:pt x="2" y="60"/>
                  </a:cubicBezTo>
                  <a:cubicBezTo>
                    <a:pt x="2" y="56"/>
                    <a:pt x="1" y="51"/>
                    <a:pt x="1" y="47"/>
                  </a:cubicBezTo>
                  <a:cubicBezTo>
                    <a:pt x="0" y="32"/>
                    <a:pt x="1" y="15"/>
                    <a:pt x="1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5" name="Freeform 71">
              <a:extLst>
                <a:ext uri="{FF2B5EF4-FFF2-40B4-BE49-F238E27FC236}">
                  <a16:creationId xmlns:a16="http://schemas.microsoft.com/office/drawing/2014/main" id="{C3A45A33-4720-5954-235C-5CBF9BD7387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10549" y="5760419"/>
              <a:ext cx="85606" cy="331021"/>
            </a:xfrm>
            <a:custGeom>
              <a:avLst/>
              <a:gdLst>
                <a:gd name="T0" fmla="*/ 2147483646 w 8"/>
                <a:gd name="T1" fmla="*/ 2147483646 h 34"/>
                <a:gd name="T2" fmla="*/ 0 w 8"/>
                <a:gd name="T3" fmla="*/ 2147483646 h 34"/>
                <a:gd name="T4" fmla="*/ 0 w 8"/>
                <a:gd name="T5" fmla="*/ 2147483646 h 34"/>
                <a:gd name="T6" fmla="*/ 2147483646 w 8"/>
                <a:gd name="T7" fmla="*/ 2147483646 h 34"/>
                <a:gd name="T8" fmla="*/ 2147483646 w 8"/>
                <a:gd name="T9" fmla="*/ 0 h 34"/>
                <a:gd name="T10" fmla="*/ 2147483646 w 8"/>
                <a:gd name="T11" fmla="*/ 2147483646 h 34"/>
                <a:gd name="T12" fmla="*/ 2147483646 w 8"/>
                <a:gd name="T13" fmla="*/ 2147483646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34"/>
                <a:gd name="T23" fmla="*/ 8 w 8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34">
                  <a:moveTo>
                    <a:pt x="1" y="33"/>
                  </a:moveTo>
                  <a:lnTo>
                    <a:pt x="0" y="34"/>
                  </a:lnTo>
                  <a:cubicBezTo>
                    <a:pt x="0" y="32"/>
                    <a:pt x="1" y="30"/>
                    <a:pt x="2" y="28"/>
                  </a:cubicBezTo>
                  <a:cubicBezTo>
                    <a:pt x="5" y="19"/>
                    <a:pt x="7" y="9"/>
                    <a:pt x="7" y="0"/>
                  </a:cubicBezTo>
                  <a:cubicBezTo>
                    <a:pt x="8" y="11"/>
                    <a:pt x="5" y="23"/>
                    <a:pt x="1" y="33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6" name="Freeform 72">
              <a:extLst>
                <a:ext uri="{FF2B5EF4-FFF2-40B4-BE49-F238E27FC236}">
                  <a16:creationId xmlns:a16="http://schemas.microsoft.com/office/drawing/2014/main" id="{77442638-EEAA-4F7D-5D31-8A8AF3AB099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71060" y="6033778"/>
              <a:ext cx="529684" cy="192206"/>
            </a:xfrm>
            <a:custGeom>
              <a:avLst/>
              <a:gdLst>
                <a:gd name="T0" fmla="*/ 2147483646 w 49"/>
                <a:gd name="T1" fmla="*/ 2147483646 h 20"/>
                <a:gd name="T2" fmla="*/ 2147483646 w 49"/>
                <a:gd name="T3" fmla="*/ 2147483646 h 20"/>
                <a:gd name="T4" fmla="*/ 2147483646 w 49"/>
                <a:gd name="T5" fmla="*/ 2147483646 h 20"/>
                <a:gd name="T6" fmla="*/ 2147483646 w 49"/>
                <a:gd name="T7" fmla="*/ 2147483646 h 20"/>
                <a:gd name="T8" fmla="*/ 0 w 49"/>
                <a:gd name="T9" fmla="*/ 2147483646 h 20"/>
                <a:gd name="T10" fmla="*/ 2147483646 w 49"/>
                <a:gd name="T11" fmla="*/ 2147483646 h 20"/>
                <a:gd name="T12" fmla="*/ 2147483646 w 49"/>
                <a:gd name="T13" fmla="*/ 2147483646 h 20"/>
                <a:gd name="T14" fmla="*/ 2147483646 w 49"/>
                <a:gd name="T15" fmla="*/ 2147483646 h 20"/>
                <a:gd name="T16" fmla="*/ 2147483646 w 49"/>
                <a:gd name="T17" fmla="*/ 2147483646 h 20"/>
                <a:gd name="T18" fmla="*/ 2147483646 w 49"/>
                <a:gd name="T19" fmla="*/ 2147483646 h 20"/>
                <a:gd name="T20" fmla="*/ 2147483646 w 49"/>
                <a:gd name="T21" fmla="*/ 2147483646 h 20"/>
                <a:gd name="T22" fmla="*/ 2147483646 w 49"/>
                <a:gd name="T23" fmla="*/ 2147483646 h 20"/>
                <a:gd name="T24" fmla="*/ 2147483646 w 49"/>
                <a:gd name="T25" fmla="*/ 2147483646 h 20"/>
                <a:gd name="T26" fmla="*/ 2147483646 w 49"/>
                <a:gd name="T27" fmla="*/ 2147483646 h 20"/>
                <a:gd name="T28" fmla="*/ 2147483646 w 49"/>
                <a:gd name="T29" fmla="*/ 2147483646 h 20"/>
                <a:gd name="T30" fmla="*/ 2147483646 w 49"/>
                <a:gd name="T31" fmla="*/ 2147483646 h 20"/>
                <a:gd name="T32" fmla="*/ 2147483646 w 49"/>
                <a:gd name="T33" fmla="*/ 2147483646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20"/>
                <a:gd name="T53" fmla="*/ 49 w 49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20">
                  <a:moveTo>
                    <a:pt x="46" y="6"/>
                  </a:moveTo>
                  <a:cubicBezTo>
                    <a:pt x="48" y="5"/>
                    <a:pt x="48" y="6"/>
                    <a:pt x="48" y="7"/>
                  </a:cubicBezTo>
                  <a:cubicBezTo>
                    <a:pt x="48" y="8"/>
                    <a:pt x="49" y="12"/>
                    <a:pt x="46" y="12"/>
                  </a:cubicBezTo>
                  <a:cubicBezTo>
                    <a:pt x="40" y="15"/>
                    <a:pt x="30" y="14"/>
                    <a:pt x="23" y="18"/>
                  </a:cubicBezTo>
                  <a:cubicBezTo>
                    <a:pt x="16" y="19"/>
                    <a:pt x="6" y="20"/>
                    <a:pt x="0" y="15"/>
                  </a:cubicBezTo>
                  <a:cubicBezTo>
                    <a:pt x="4" y="11"/>
                    <a:pt x="10" y="10"/>
                    <a:pt x="15" y="9"/>
                  </a:cubicBezTo>
                  <a:cubicBezTo>
                    <a:pt x="16" y="11"/>
                    <a:pt x="19" y="10"/>
                    <a:pt x="22" y="11"/>
                  </a:cubicBezTo>
                  <a:lnTo>
                    <a:pt x="23" y="12"/>
                  </a:lnTo>
                  <a:cubicBezTo>
                    <a:pt x="23" y="12"/>
                    <a:pt x="24" y="11"/>
                    <a:pt x="23" y="10"/>
                  </a:cubicBezTo>
                  <a:cubicBezTo>
                    <a:pt x="21" y="10"/>
                    <a:pt x="19" y="9"/>
                    <a:pt x="17" y="8"/>
                  </a:cubicBezTo>
                  <a:cubicBezTo>
                    <a:pt x="20" y="6"/>
                    <a:pt x="24" y="11"/>
                    <a:pt x="27" y="9"/>
                  </a:cubicBezTo>
                  <a:cubicBezTo>
                    <a:pt x="26" y="8"/>
                    <a:pt x="25" y="8"/>
                    <a:pt x="24" y="7"/>
                  </a:cubicBezTo>
                  <a:cubicBezTo>
                    <a:pt x="22" y="7"/>
                    <a:pt x="20" y="6"/>
                    <a:pt x="21" y="5"/>
                  </a:cubicBezTo>
                  <a:cubicBezTo>
                    <a:pt x="28" y="0"/>
                    <a:pt x="40" y="1"/>
                    <a:pt x="46" y="6"/>
                  </a:cubicBezTo>
                  <a:close/>
                </a:path>
              </a:pathLst>
            </a:custGeom>
            <a:solidFill>
              <a:srgbClr val="3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7" name="Freeform 73">
              <a:extLst>
                <a:ext uri="{FF2B5EF4-FFF2-40B4-BE49-F238E27FC236}">
                  <a16:creationId xmlns:a16="http://schemas.microsoft.com/office/drawing/2014/main" id="{7322A76A-8B24-C3A7-A456-09411F33722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05453" y="6091440"/>
              <a:ext cx="354906" cy="183663"/>
            </a:xfrm>
            <a:custGeom>
              <a:avLst/>
              <a:gdLst>
                <a:gd name="T0" fmla="*/ 2147483646 w 33"/>
                <a:gd name="T1" fmla="*/ 2147483646 h 19"/>
                <a:gd name="T2" fmla="*/ 2147483646 w 33"/>
                <a:gd name="T3" fmla="*/ 2147483646 h 19"/>
                <a:gd name="T4" fmla="*/ 2147483646 w 33"/>
                <a:gd name="T5" fmla="*/ 2147483646 h 19"/>
                <a:gd name="T6" fmla="*/ 2147483646 w 33"/>
                <a:gd name="T7" fmla="*/ 2147483646 h 19"/>
                <a:gd name="T8" fmla="*/ 2147483646 w 33"/>
                <a:gd name="T9" fmla="*/ 2147483646 h 19"/>
                <a:gd name="T10" fmla="*/ 2147483646 w 33"/>
                <a:gd name="T11" fmla="*/ 2147483646 h 19"/>
                <a:gd name="T12" fmla="*/ 2147483646 w 33"/>
                <a:gd name="T13" fmla="*/ 2147483646 h 19"/>
                <a:gd name="T14" fmla="*/ 2147483646 w 33"/>
                <a:gd name="T15" fmla="*/ 2147483646 h 19"/>
                <a:gd name="T16" fmla="*/ 2147483646 w 33"/>
                <a:gd name="T17" fmla="*/ 2147483646 h 19"/>
                <a:gd name="T18" fmla="*/ 2147483646 w 33"/>
                <a:gd name="T19" fmla="*/ 2147483646 h 19"/>
                <a:gd name="T20" fmla="*/ 2147483646 w 33"/>
                <a:gd name="T21" fmla="*/ 2147483646 h 19"/>
                <a:gd name="T22" fmla="*/ 2147483646 w 33"/>
                <a:gd name="T23" fmla="*/ 2147483646 h 19"/>
                <a:gd name="T24" fmla="*/ 2147483646 w 33"/>
                <a:gd name="T25" fmla="*/ 2147483646 h 19"/>
                <a:gd name="T26" fmla="*/ 2147483646 w 33"/>
                <a:gd name="T27" fmla="*/ 2147483646 h 19"/>
                <a:gd name="T28" fmla="*/ 2147483646 w 33"/>
                <a:gd name="T29" fmla="*/ 2147483646 h 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"/>
                <a:gd name="T46" fmla="*/ 0 h 19"/>
                <a:gd name="T47" fmla="*/ 33 w 33"/>
                <a:gd name="T48" fmla="*/ 19 h 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" h="19">
                  <a:moveTo>
                    <a:pt x="31" y="10"/>
                  </a:moveTo>
                  <a:cubicBezTo>
                    <a:pt x="32" y="11"/>
                    <a:pt x="32" y="13"/>
                    <a:pt x="33" y="15"/>
                  </a:cubicBezTo>
                  <a:lnTo>
                    <a:pt x="32" y="16"/>
                  </a:lnTo>
                  <a:cubicBezTo>
                    <a:pt x="23" y="15"/>
                    <a:pt x="15" y="18"/>
                    <a:pt x="6" y="19"/>
                  </a:cubicBezTo>
                  <a:lnTo>
                    <a:pt x="1" y="18"/>
                  </a:lnTo>
                  <a:cubicBezTo>
                    <a:pt x="0" y="15"/>
                    <a:pt x="1" y="13"/>
                    <a:pt x="2" y="11"/>
                  </a:cubicBezTo>
                  <a:cubicBezTo>
                    <a:pt x="2" y="9"/>
                    <a:pt x="4" y="8"/>
                    <a:pt x="3" y="6"/>
                  </a:cubicBezTo>
                  <a:cubicBezTo>
                    <a:pt x="5" y="5"/>
                    <a:pt x="7" y="3"/>
                    <a:pt x="10" y="2"/>
                  </a:cubicBezTo>
                  <a:cubicBezTo>
                    <a:pt x="13" y="0"/>
                    <a:pt x="18" y="0"/>
                    <a:pt x="21" y="1"/>
                  </a:cubicBezTo>
                  <a:cubicBezTo>
                    <a:pt x="24" y="4"/>
                    <a:pt x="29" y="6"/>
                    <a:pt x="31" y="10"/>
                  </a:cubicBezTo>
                  <a:close/>
                </a:path>
              </a:pathLst>
            </a:custGeom>
            <a:solidFill>
              <a:srgbClr val="3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8" name="Freeform 74">
              <a:extLst>
                <a:ext uri="{FF2B5EF4-FFF2-40B4-BE49-F238E27FC236}">
                  <a16:creationId xmlns:a16="http://schemas.microsoft.com/office/drawing/2014/main" id="{433B73CB-3075-B290-05CC-3161585B902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1759" y="6119203"/>
              <a:ext cx="215797" cy="59797"/>
            </a:xfrm>
            <a:custGeom>
              <a:avLst/>
              <a:gdLst>
                <a:gd name="T0" fmla="*/ 2147483646 w 20"/>
                <a:gd name="T1" fmla="*/ 2147483646 h 6"/>
                <a:gd name="T2" fmla="*/ 0 w 20"/>
                <a:gd name="T3" fmla="*/ 2147483646 h 6"/>
                <a:gd name="T4" fmla="*/ 2147483646 w 20"/>
                <a:gd name="T5" fmla="*/ 0 h 6"/>
                <a:gd name="T6" fmla="*/ 2147483646 w 20"/>
                <a:gd name="T7" fmla="*/ 2147483646 h 6"/>
                <a:gd name="T8" fmla="*/ 2147483646 w 20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6"/>
                <a:gd name="T17" fmla="*/ 20 w 2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6">
                  <a:moveTo>
                    <a:pt x="20" y="2"/>
                  </a:moveTo>
                  <a:cubicBezTo>
                    <a:pt x="12" y="1"/>
                    <a:pt x="6" y="3"/>
                    <a:pt x="0" y="6"/>
                  </a:cubicBezTo>
                  <a:cubicBezTo>
                    <a:pt x="3" y="3"/>
                    <a:pt x="7" y="2"/>
                    <a:pt x="11" y="0"/>
                  </a:cubicBezTo>
                  <a:cubicBezTo>
                    <a:pt x="13" y="0"/>
                    <a:pt x="17" y="0"/>
                    <a:pt x="20" y="2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9" name="Freeform 75">
              <a:extLst>
                <a:ext uri="{FF2B5EF4-FFF2-40B4-BE49-F238E27FC236}">
                  <a16:creationId xmlns:a16="http://schemas.microsoft.com/office/drawing/2014/main" id="{B2AA5C0B-4560-49DD-61ED-11EF99F9C34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60359" y="6149102"/>
              <a:ext cx="55287" cy="29899"/>
            </a:xfrm>
            <a:custGeom>
              <a:avLst/>
              <a:gdLst>
                <a:gd name="T0" fmla="*/ 2147483646 w 5"/>
                <a:gd name="T1" fmla="*/ 2147483646 h 3"/>
                <a:gd name="T2" fmla="*/ 0 w 5"/>
                <a:gd name="T3" fmla="*/ 2147483646 h 3"/>
                <a:gd name="T4" fmla="*/ 2147483646 w 5"/>
                <a:gd name="T5" fmla="*/ 2147483646 h 3"/>
                <a:gd name="T6" fmla="*/ 2147483646 w 5"/>
                <a:gd name="T7" fmla="*/ 2147483646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3"/>
                <a:gd name="T14" fmla="*/ 5 w 5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3">
                  <a:moveTo>
                    <a:pt x="5" y="3"/>
                  </a:moveTo>
                  <a:cubicBezTo>
                    <a:pt x="3" y="2"/>
                    <a:pt x="2" y="3"/>
                    <a:pt x="0" y="3"/>
                  </a:cubicBezTo>
                  <a:cubicBezTo>
                    <a:pt x="1" y="3"/>
                    <a:pt x="5" y="0"/>
                    <a:pt x="5" y="3"/>
                  </a:cubicBezTo>
                  <a:close/>
                </a:path>
              </a:pathLst>
            </a:custGeom>
            <a:solidFill>
              <a:srgbClr val="3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0" name="Freeform 76">
              <a:extLst>
                <a:ext uri="{FF2B5EF4-FFF2-40B4-BE49-F238E27FC236}">
                  <a16:creationId xmlns:a16="http://schemas.microsoft.com/office/drawing/2014/main" id="{76487AE1-586B-994C-2465-48A0EEB83E8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591058" y="6149102"/>
              <a:ext cx="183695" cy="57662"/>
            </a:xfrm>
            <a:custGeom>
              <a:avLst/>
              <a:gdLst>
                <a:gd name="T0" fmla="*/ 2147483646 w 17"/>
                <a:gd name="T1" fmla="*/ 2147483646 h 6"/>
                <a:gd name="T2" fmla="*/ 2147483646 w 17"/>
                <a:gd name="T3" fmla="*/ 2147483646 h 6"/>
                <a:gd name="T4" fmla="*/ 2147483646 w 17"/>
                <a:gd name="T5" fmla="*/ 2147483646 h 6"/>
                <a:gd name="T6" fmla="*/ 2147483646 w 17"/>
                <a:gd name="T7" fmla="*/ 2147483646 h 6"/>
                <a:gd name="T8" fmla="*/ 2147483646 w 17"/>
                <a:gd name="T9" fmla="*/ 2147483646 h 6"/>
                <a:gd name="T10" fmla="*/ 2147483646 w 17"/>
                <a:gd name="T11" fmla="*/ 2147483646 h 6"/>
                <a:gd name="T12" fmla="*/ 2147483646 w 17"/>
                <a:gd name="T13" fmla="*/ 2147483646 h 6"/>
                <a:gd name="T14" fmla="*/ 0 w 17"/>
                <a:gd name="T15" fmla="*/ 2147483646 h 6"/>
                <a:gd name="T16" fmla="*/ 2147483646 w 17"/>
                <a:gd name="T17" fmla="*/ 2147483646 h 6"/>
                <a:gd name="T18" fmla="*/ 2147483646 w 17"/>
                <a:gd name="T19" fmla="*/ 2147483646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6"/>
                <a:gd name="T32" fmla="*/ 17 w 17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6">
                  <a:moveTo>
                    <a:pt x="17" y="3"/>
                  </a:moveTo>
                  <a:lnTo>
                    <a:pt x="17" y="3"/>
                  </a:lnTo>
                  <a:cubicBezTo>
                    <a:pt x="17" y="3"/>
                    <a:pt x="17" y="3"/>
                    <a:pt x="16" y="3"/>
                  </a:cubicBezTo>
                  <a:cubicBezTo>
                    <a:pt x="16" y="4"/>
                    <a:pt x="16" y="3"/>
                    <a:pt x="15" y="3"/>
                  </a:cubicBezTo>
                  <a:cubicBezTo>
                    <a:pt x="10" y="3"/>
                    <a:pt x="5" y="4"/>
                    <a:pt x="0" y="6"/>
                  </a:cubicBezTo>
                  <a:cubicBezTo>
                    <a:pt x="4" y="2"/>
                    <a:pt x="11" y="0"/>
                    <a:pt x="17" y="3"/>
                  </a:cubicBezTo>
                  <a:close/>
                </a:path>
              </a:pathLst>
            </a:custGeom>
            <a:solidFill>
              <a:srgbClr val="1A1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1" name="Freeform 77">
              <a:extLst>
                <a:ext uri="{FF2B5EF4-FFF2-40B4-BE49-F238E27FC236}">
                  <a16:creationId xmlns:a16="http://schemas.microsoft.com/office/drawing/2014/main" id="{D9C24B1F-BC99-A9C1-7BF7-34A6FA2D37A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915646" y="6179001"/>
              <a:ext cx="42803" cy="8542"/>
            </a:xfrm>
            <a:custGeom>
              <a:avLst/>
              <a:gdLst>
                <a:gd name="T0" fmla="*/ 2147483646 w 4"/>
                <a:gd name="T1" fmla="*/ 0 h 1"/>
                <a:gd name="T2" fmla="*/ 2147483646 w 4"/>
                <a:gd name="T3" fmla="*/ 2147483646 h 1"/>
                <a:gd name="T4" fmla="*/ 2147483646 w 4"/>
                <a:gd name="T5" fmla="*/ 2147483646 h 1"/>
                <a:gd name="T6" fmla="*/ 2147483646 w 4"/>
                <a:gd name="T7" fmla="*/ 2147483646 h 1"/>
                <a:gd name="T8" fmla="*/ 2147483646 w 4"/>
                <a:gd name="T9" fmla="*/ 2147483646 h 1"/>
                <a:gd name="T10" fmla="*/ 2147483646 w 4"/>
                <a:gd name="T11" fmla="*/ 0 h 1"/>
                <a:gd name="T12" fmla="*/ 2147483646 w 4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1"/>
                <a:gd name="T23" fmla="*/ 4 w 4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1">
                  <a:moveTo>
                    <a:pt x="4" y="0"/>
                  </a:moveTo>
                  <a:cubicBezTo>
                    <a:pt x="4" y="1"/>
                    <a:pt x="2" y="1"/>
                    <a:pt x="2" y="1"/>
                  </a:cubicBezTo>
                  <a:lnTo>
                    <a:pt x="1" y="1"/>
                  </a:lnTo>
                  <a:cubicBezTo>
                    <a:pt x="0" y="1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3F6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73" name="Φυσαλίδα ομιλίας: Ορθογώνιο 72">
            <a:extLst>
              <a:ext uri="{FF2B5EF4-FFF2-40B4-BE49-F238E27FC236}">
                <a16:creationId xmlns:a16="http://schemas.microsoft.com/office/drawing/2014/main" id="{1774884E-D25C-5144-707F-16CF94800282}"/>
              </a:ext>
            </a:extLst>
          </p:cNvPr>
          <p:cNvSpPr/>
          <p:nvPr/>
        </p:nvSpPr>
        <p:spPr>
          <a:xfrm>
            <a:off x="1535806" y="1658333"/>
            <a:ext cx="4300740" cy="1080242"/>
          </a:xfrm>
          <a:prstGeom prst="wedgeRectCallout">
            <a:avLst>
              <a:gd name="adj1" fmla="val -55435"/>
              <a:gd name="adj2" fmla="val 1188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>
                    <a:lumMod val="85000"/>
                    <a:lumOff val="15000"/>
                  </a:schemeClr>
                </a:solidFill>
              </a:rPr>
              <a:t>Υπάρχουν πολλών λογιών θέματα.</a:t>
            </a:r>
          </a:p>
        </p:txBody>
      </p:sp>
      <p:sp>
        <p:nvSpPr>
          <p:cNvPr id="75" name="Ορθογώνιο 74">
            <a:extLst>
              <a:ext uri="{FF2B5EF4-FFF2-40B4-BE49-F238E27FC236}">
                <a16:creationId xmlns:a16="http://schemas.microsoft.com/office/drawing/2014/main" id="{9ECF32C7-823C-82DD-7187-3D6DA66EB760}"/>
              </a:ext>
            </a:extLst>
          </p:cNvPr>
          <p:cNvSpPr/>
          <p:nvPr/>
        </p:nvSpPr>
        <p:spPr>
          <a:xfrm>
            <a:off x="6012714" y="1160642"/>
            <a:ext cx="41216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Α. Κουίζ - τσαχπινιές</a:t>
            </a:r>
          </a:p>
        </p:txBody>
      </p:sp>
      <p:sp>
        <p:nvSpPr>
          <p:cNvPr id="76" name="Ορθογώνιο 75">
            <a:extLst>
              <a:ext uri="{FF2B5EF4-FFF2-40B4-BE49-F238E27FC236}">
                <a16:creationId xmlns:a16="http://schemas.microsoft.com/office/drawing/2014/main" id="{DF998BD5-4457-11D0-BC12-150BFEE7D933}"/>
              </a:ext>
            </a:extLst>
          </p:cNvPr>
          <p:cNvSpPr/>
          <p:nvPr/>
        </p:nvSpPr>
        <p:spPr>
          <a:xfrm>
            <a:off x="6012714" y="1672826"/>
            <a:ext cx="48798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Β. </a:t>
            </a:r>
            <a:r>
              <a:rPr lang="el-GR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Θέματα διαγωνισμών</a:t>
            </a:r>
          </a:p>
        </p:txBody>
      </p:sp>
      <p:sp>
        <p:nvSpPr>
          <p:cNvPr id="77" name="Ορθογώνιο 76">
            <a:extLst>
              <a:ext uri="{FF2B5EF4-FFF2-40B4-BE49-F238E27FC236}">
                <a16:creationId xmlns:a16="http://schemas.microsoft.com/office/drawing/2014/main" id="{547148AF-405F-FB25-C1A2-DD7B0D9B9102}"/>
              </a:ext>
            </a:extLst>
          </p:cNvPr>
          <p:cNvSpPr/>
          <p:nvPr/>
        </p:nvSpPr>
        <p:spPr>
          <a:xfrm>
            <a:off x="6053872" y="2267828"/>
            <a:ext cx="50064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Γ. Θέματα Πανελλαδικών</a:t>
            </a:r>
          </a:p>
        </p:txBody>
      </p:sp>
      <p:sp>
        <p:nvSpPr>
          <p:cNvPr id="78" name="Ορθογώνιο 77">
            <a:extLst>
              <a:ext uri="{FF2B5EF4-FFF2-40B4-BE49-F238E27FC236}">
                <a16:creationId xmlns:a16="http://schemas.microsoft.com/office/drawing/2014/main" id="{2E11650C-800F-B454-E313-B10F237480D4}"/>
              </a:ext>
            </a:extLst>
          </p:cNvPr>
          <p:cNvSpPr/>
          <p:nvPr/>
        </p:nvSpPr>
        <p:spPr>
          <a:xfrm>
            <a:off x="6012714" y="2874646"/>
            <a:ext cx="51139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Δ. Θέματα προαγωγικών</a:t>
            </a:r>
          </a:p>
        </p:txBody>
      </p:sp>
      <p:sp>
        <p:nvSpPr>
          <p:cNvPr id="79" name="Ορθογώνιο 78">
            <a:extLst>
              <a:ext uri="{FF2B5EF4-FFF2-40B4-BE49-F238E27FC236}">
                <a16:creationId xmlns:a16="http://schemas.microsoft.com/office/drawing/2014/main" id="{2B4A2A33-E3BB-70B9-7625-A1BC5C8B1030}"/>
              </a:ext>
            </a:extLst>
          </p:cNvPr>
          <p:cNvSpPr/>
          <p:nvPr/>
        </p:nvSpPr>
        <p:spPr>
          <a:xfrm>
            <a:off x="6012714" y="3943473"/>
            <a:ext cx="48365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Στ</a:t>
            </a:r>
            <a:r>
              <a:rPr lang="el-GR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Θέματα διαγνωστικά</a:t>
            </a:r>
          </a:p>
        </p:txBody>
      </p:sp>
      <p:sp>
        <p:nvSpPr>
          <p:cNvPr id="80" name="Ορθογώνιο 79">
            <a:extLst>
              <a:ext uri="{FF2B5EF4-FFF2-40B4-BE49-F238E27FC236}">
                <a16:creationId xmlns:a16="http://schemas.microsoft.com/office/drawing/2014/main" id="{9FD95986-55F5-F07A-6212-FB222F56C750}"/>
              </a:ext>
            </a:extLst>
          </p:cNvPr>
          <p:cNvSpPr/>
          <p:nvPr/>
        </p:nvSpPr>
        <p:spPr>
          <a:xfrm>
            <a:off x="6044907" y="3476877"/>
            <a:ext cx="33762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Ε. Θέματα τάξης</a:t>
            </a:r>
          </a:p>
        </p:txBody>
      </p:sp>
      <p:sp>
        <p:nvSpPr>
          <p:cNvPr id="81" name="Οβάλ 80">
            <a:extLst>
              <a:ext uri="{FF2B5EF4-FFF2-40B4-BE49-F238E27FC236}">
                <a16:creationId xmlns:a16="http://schemas.microsoft.com/office/drawing/2014/main" id="{0B846CD1-CD51-2E50-3923-42900563EF4F}"/>
              </a:ext>
            </a:extLst>
          </p:cNvPr>
          <p:cNvSpPr/>
          <p:nvPr/>
        </p:nvSpPr>
        <p:spPr>
          <a:xfrm>
            <a:off x="6582563" y="4641958"/>
            <a:ext cx="1362635" cy="10485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/>
              <a:t>Α</a:t>
            </a:r>
          </a:p>
        </p:txBody>
      </p:sp>
      <p:sp>
        <p:nvSpPr>
          <p:cNvPr id="82" name="Οβάλ 81">
            <a:extLst>
              <a:ext uri="{FF2B5EF4-FFF2-40B4-BE49-F238E27FC236}">
                <a16:creationId xmlns:a16="http://schemas.microsoft.com/office/drawing/2014/main" id="{0A6A0AF8-C0F2-DCC0-9F9C-683DFEB0A144}"/>
              </a:ext>
            </a:extLst>
          </p:cNvPr>
          <p:cNvSpPr/>
          <p:nvPr/>
        </p:nvSpPr>
        <p:spPr>
          <a:xfrm>
            <a:off x="8391056" y="4655258"/>
            <a:ext cx="1362635" cy="104859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 err="1"/>
              <a:t>Στ</a:t>
            </a:r>
            <a:endParaRPr lang="el-GR" sz="4400" dirty="0"/>
          </a:p>
        </p:txBody>
      </p:sp>
      <p:graphicFrame>
        <p:nvGraphicFramePr>
          <p:cNvPr id="83" name="Αντικείμενο 82">
            <a:extLst>
              <a:ext uri="{FF2B5EF4-FFF2-40B4-BE49-F238E27FC236}">
                <a16:creationId xmlns:a16="http://schemas.microsoft.com/office/drawing/2014/main" id="{31F69AD6-2855-63ED-CC98-87AEE90B25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136574"/>
              </p:ext>
            </p:extLst>
          </p:nvPr>
        </p:nvGraphicFramePr>
        <p:xfrm>
          <a:off x="6669335" y="5923935"/>
          <a:ext cx="3084356" cy="707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74360" imgH="177480" progId="Equation.DSMT4">
                  <p:embed/>
                </p:oleObj>
              </mc:Choice>
              <mc:Fallback>
                <p:oleObj name="Equation" r:id="rId2" imgW="7743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69335" y="5923935"/>
                        <a:ext cx="3084356" cy="707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" name="Εικόνα 73">
            <a:extLst>
              <a:ext uri="{FF2B5EF4-FFF2-40B4-BE49-F238E27FC236}">
                <a16:creationId xmlns:a16="http://schemas.microsoft.com/office/drawing/2014/main" id="{896517FC-1695-1978-91B2-043C9263B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77" y="3429000"/>
            <a:ext cx="3272891" cy="271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85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3" grpId="0" animBg="1"/>
      <p:bldP spid="75" grpId="0"/>
      <p:bldP spid="76" grpId="0"/>
      <p:bldP spid="77" grpId="0"/>
      <p:bldP spid="78" grpId="0"/>
      <p:bldP spid="79" grpId="0"/>
      <p:bldP spid="80" grpId="0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DB275EB-BC27-D009-EE33-567E12885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Ένας απατεώνας.</a:t>
            </a:r>
          </a:p>
        </p:txBody>
      </p:sp>
      <p:pic>
        <p:nvPicPr>
          <p:cNvPr id="3" name="Picture 4" descr="bowtie man">
            <a:extLst>
              <a:ext uri="{FF2B5EF4-FFF2-40B4-BE49-F238E27FC236}">
                <a16:creationId xmlns:a16="http://schemas.microsoft.com/office/drawing/2014/main" id="{E47AD809-8F8B-F214-4259-48690FEE2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17" y="3429000"/>
            <a:ext cx="245745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Φυσαλίδα ομιλίας: Ορθογώνιο 3">
            <a:extLst>
              <a:ext uri="{FF2B5EF4-FFF2-40B4-BE49-F238E27FC236}">
                <a16:creationId xmlns:a16="http://schemas.microsoft.com/office/drawing/2014/main" id="{E6ECC1AF-9515-1146-76B3-AA31876CEBC1}"/>
              </a:ext>
            </a:extLst>
          </p:cNvPr>
          <p:cNvSpPr/>
          <p:nvPr/>
        </p:nvSpPr>
        <p:spPr>
          <a:xfrm>
            <a:off x="3024448" y="1272989"/>
            <a:ext cx="3564612" cy="1490172"/>
          </a:xfrm>
          <a:prstGeom prst="wedgeRectCallout">
            <a:avLst>
              <a:gd name="adj1" fmla="val -55435"/>
              <a:gd name="adj2" fmla="val 1188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>
                    <a:lumMod val="85000"/>
                    <a:lumOff val="15000"/>
                  </a:schemeClr>
                </a:solidFill>
              </a:rPr>
              <a:t>Θέλω να πείσω ότι μια ομάδα είναι αμόρφωτα άτομα.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2D63EC-DE76-2835-7B66-84915AFDA025}"/>
              </a:ext>
            </a:extLst>
          </p:cNvPr>
          <p:cNvSpPr txBox="1"/>
          <p:nvPr/>
        </p:nvSpPr>
        <p:spPr>
          <a:xfrm>
            <a:off x="4151220" y="3016623"/>
            <a:ext cx="6229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Πρέπει να υποχρεωθούν να απαντήσουν στις τσαχπινιές μου, χωρίς να με διαολοστείλουν.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20F5AF-25E4-AA9D-ED0B-E5674061AC90}"/>
              </a:ext>
            </a:extLst>
          </p:cNvPr>
          <p:cNvSpPr txBox="1"/>
          <p:nvPr/>
        </p:nvSpPr>
        <p:spPr>
          <a:xfrm>
            <a:off x="4151219" y="3662954"/>
            <a:ext cx="6229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Χρειάζεται επίσης ένα αδαές ακροατήριο που δεν θα καταλάβει ότι ρωτάω εξεζητημένα πράγματα.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1F1606-B138-C87B-4952-7229E11F9044}"/>
              </a:ext>
            </a:extLst>
          </p:cNvPr>
          <p:cNvSpPr txBox="1"/>
          <p:nvPr/>
        </p:nvSpPr>
        <p:spPr>
          <a:xfrm>
            <a:off x="4151218" y="4424954"/>
            <a:ext cx="7709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Ακόμα καλύτερα ένα ακροατήριο που δεν θα διαβάσει τις ερωτήσεις μου αλλά θα δει μόνο τα στατιστικά της παταγώδους αποτυχίας.</a:t>
            </a:r>
          </a:p>
        </p:txBody>
      </p:sp>
    </p:spTree>
    <p:extLst>
      <p:ext uri="{BB962C8B-B14F-4D97-AF65-F5344CB8AC3E}">
        <p14:creationId xmlns:p14="http://schemas.microsoft.com/office/powerpoint/2010/main" val="3106149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3901C-F71F-C13A-642B-094D9BAB0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264FED-8E0A-F22A-8BC4-9F4405C9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Ένας απατεώνας.</a:t>
            </a:r>
          </a:p>
        </p:txBody>
      </p:sp>
      <p:pic>
        <p:nvPicPr>
          <p:cNvPr id="3" name="Picture 4" descr="bowtie man">
            <a:extLst>
              <a:ext uri="{FF2B5EF4-FFF2-40B4-BE49-F238E27FC236}">
                <a16:creationId xmlns:a16="http://schemas.microsoft.com/office/drawing/2014/main" id="{3CFC4FDA-C65F-D6A8-F80F-A20A08453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17" y="3429000"/>
            <a:ext cx="245745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Φυσαλίδα ομιλίας: Ορθογώνιο 3">
            <a:extLst>
              <a:ext uri="{FF2B5EF4-FFF2-40B4-BE49-F238E27FC236}">
                <a16:creationId xmlns:a16="http://schemas.microsoft.com/office/drawing/2014/main" id="{F7140A1F-5D60-70AB-8D52-AFDD86314380}"/>
              </a:ext>
            </a:extLst>
          </p:cNvPr>
          <p:cNvSpPr/>
          <p:nvPr/>
        </p:nvSpPr>
        <p:spPr>
          <a:xfrm>
            <a:off x="3024448" y="1272989"/>
            <a:ext cx="3564612" cy="1490172"/>
          </a:xfrm>
          <a:prstGeom prst="wedgeRectCallout">
            <a:avLst>
              <a:gd name="adj1" fmla="val -55435"/>
              <a:gd name="adj2" fmla="val 118800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bg1">
                    <a:lumMod val="85000"/>
                    <a:lumOff val="15000"/>
                  </a:schemeClr>
                </a:solidFill>
              </a:rPr>
              <a:t>Θέλω να πείσω ότι μια ομάδα είναι αμόρφωτα άτομα.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EE1D12-6523-9F95-8A66-DCCE41BC6C6A}"/>
              </a:ext>
            </a:extLst>
          </p:cNvPr>
          <p:cNvSpPr txBox="1"/>
          <p:nvPr/>
        </p:nvSpPr>
        <p:spPr>
          <a:xfrm>
            <a:off x="5653510" y="4736765"/>
            <a:ext cx="582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Ένα τέτοιο ακροατήριο είναι ο χορός που στις Νεφέλες έδωσε τη νίκη στον άδικο λόγο.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62061C43-275E-C44C-54EC-40418C784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683" y="1416214"/>
            <a:ext cx="4655654" cy="30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6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44B7039-0CD4-435A-2409-8757A333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09917"/>
          </a:xfrm>
        </p:spPr>
        <p:txBody>
          <a:bodyPr/>
          <a:lstStyle/>
          <a:p>
            <a:r>
              <a:rPr lang="el-GR" dirty="0"/>
              <a:t>Η μόρφωση των Φιλολόγων.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251151-B4EA-3A44-22DF-0E41281581DB}"/>
              </a:ext>
            </a:extLst>
          </p:cNvPr>
          <p:cNvSpPr txBox="1"/>
          <p:nvPr/>
        </p:nvSpPr>
        <p:spPr>
          <a:xfrm>
            <a:off x="646110" y="1362635"/>
            <a:ext cx="10048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Υποχρεώνονται μπροστά στους μαθητές τους να απαντήσουν στις ερωτήσεις σου: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301CBC6-ED7A-326D-4CF9-A98F5F944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3" y="2046744"/>
            <a:ext cx="5249008" cy="41630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39096B-DAC7-5E50-5857-95EF7B3C4734}"/>
              </a:ext>
            </a:extLst>
          </p:cNvPr>
          <p:cNvSpPr txBox="1"/>
          <p:nvPr/>
        </p:nvSpPr>
        <p:spPr>
          <a:xfrm>
            <a:off x="5670501" y="3700732"/>
            <a:ext cx="6400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Αντιγόνη απεβίωσε πριν ή μετά τον Τρωικό πόλεμο;</a:t>
            </a:r>
          </a:p>
        </p:txBody>
      </p:sp>
    </p:spTree>
    <p:extLst>
      <p:ext uri="{BB962C8B-B14F-4D97-AF65-F5344CB8AC3E}">
        <p14:creationId xmlns:p14="http://schemas.microsoft.com/office/powerpoint/2010/main" val="2863953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F9C78-3E36-4B59-BC4A-C2A413615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8C73AC9-F2C0-901D-BEEC-A007CF10B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09917"/>
          </a:xfrm>
        </p:spPr>
        <p:txBody>
          <a:bodyPr/>
          <a:lstStyle/>
          <a:p>
            <a:r>
              <a:rPr lang="el-GR" dirty="0"/>
              <a:t>Η μόρφωση των Φιλολόγων.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728A1C-08FB-BE68-2DE0-C8825B34FE0D}"/>
              </a:ext>
            </a:extLst>
          </p:cNvPr>
          <p:cNvSpPr txBox="1"/>
          <p:nvPr/>
        </p:nvSpPr>
        <p:spPr>
          <a:xfrm>
            <a:off x="646110" y="1362635"/>
            <a:ext cx="10048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Υποχρεώνονται μπροστά στους μαθητές τους να απαντήσουν στις ερωτήσεις σου: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F7217056-564A-5FFF-6C91-77511D29F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76" y="1931403"/>
            <a:ext cx="5725324" cy="42773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41390A-4B7C-0B6B-C991-86D36D202C22}"/>
              </a:ext>
            </a:extLst>
          </p:cNvPr>
          <p:cNvSpPr txBox="1"/>
          <p:nvPr/>
        </p:nvSpPr>
        <p:spPr>
          <a:xfrm>
            <a:off x="6227251" y="2388012"/>
            <a:ext cx="4234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Ποιοι ήταν οι «Επτά επί </a:t>
            </a:r>
            <a:r>
              <a:rPr lang="el-GR" dirty="0" err="1"/>
              <a:t>θήβας</a:t>
            </a:r>
            <a:r>
              <a:rPr lang="el-GR" dirty="0"/>
              <a:t>»;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BEFFC1-1DF3-F906-AF30-1E3934116BFC}"/>
              </a:ext>
            </a:extLst>
          </p:cNvPr>
          <p:cNvSpPr txBox="1"/>
          <p:nvPr/>
        </p:nvSpPr>
        <p:spPr>
          <a:xfrm>
            <a:off x="6436659" y="3187041"/>
            <a:ext cx="27521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Πολυνείκης</a:t>
            </a:r>
          </a:p>
          <a:p>
            <a:r>
              <a:rPr lang="el-GR" dirty="0" err="1"/>
              <a:t>Ετέοκλος</a:t>
            </a:r>
            <a:r>
              <a:rPr lang="el-GR" dirty="0"/>
              <a:t> (Άδραστος)</a:t>
            </a:r>
          </a:p>
          <a:p>
            <a:r>
              <a:rPr lang="el-GR" dirty="0"/>
              <a:t>Αμφιάραος</a:t>
            </a:r>
          </a:p>
          <a:p>
            <a:r>
              <a:rPr lang="el-GR" dirty="0" err="1"/>
              <a:t>Τυδέας</a:t>
            </a:r>
            <a:endParaRPr lang="el-GR" dirty="0"/>
          </a:p>
          <a:p>
            <a:r>
              <a:rPr lang="el-GR" dirty="0" err="1"/>
              <a:t>Καπανέας</a:t>
            </a:r>
            <a:endParaRPr lang="el-GR" dirty="0"/>
          </a:p>
          <a:p>
            <a:r>
              <a:rPr lang="el-GR" dirty="0"/>
              <a:t>Ιππομέδοντας</a:t>
            </a:r>
          </a:p>
          <a:p>
            <a:r>
              <a:rPr lang="el-GR" dirty="0" err="1"/>
              <a:t>Παρθενοπαίος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26A493-0BD8-5B1F-BB22-0529D0894B87}"/>
              </a:ext>
            </a:extLst>
          </p:cNvPr>
          <p:cNvSpPr txBox="1"/>
          <p:nvPr/>
        </p:nvSpPr>
        <p:spPr>
          <a:xfrm>
            <a:off x="9256059" y="3187041"/>
            <a:ext cx="24115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Ετεοκλής</a:t>
            </a:r>
          </a:p>
          <a:p>
            <a:r>
              <a:rPr lang="el-GR" dirty="0"/>
              <a:t>Μεγαρέας</a:t>
            </a:r>
          </a:p>
          <a:p>
            <a:r>
              <a:rPr lang="el-GR" dirty="0"/>
              <a:t>Λασθένης</a:t>
            </a:r>
          </a:p>
          <a:p>
            <a:r>
              <a:rPr lang="el-GR" dirty="0" err="1"/>
              <a:t>Μελάνιππος</a:t>
            </a:r>
            <a:endParaRPr lang="el-GR" dirty="0"/>
          </a:p>
          <a:p>
            <a:r>
              <a:rPr lang="el-GR" dirty="0" err="1"/>
              <a:t>Πολυφόντης</a:t>
            </a:r>
            <a:endParaRPr lang="el-GR" dirty="0"/>
          </a:p>
          <a:p>
            <a:r>
              <a:rPr lang="el-GR" dirty="0" err="1"/>
              <a:t>Υπέρβιος</a:t>
            </a:r>
            <a:endParaRPr lang="el-GR" dirty="0"/>
          </a:p>
          <a:p>
            <a:r>
              <a:rPr lang="el-GR" dirty="0"/>
              <a:t>Άκτωρ</a:t>
            </a:r>
          </a:p>
        </p:txBody>
      </p:sp>
    </p:spTree>
    <p:extLst>
      <p:ext uri="{BB962C8B-B14F-4D97-AF65-F5344CB8AC3E}">
        <p14:creationId xmlns:p14="http://schemas.microsoft.com/office/powerpoint/2010/main" val="4140332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uiExpand="1" build="p"/>
      <p:bldP spid="4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473</TotalTime>
  <Words>1092</Words>
  <Application>Microsoft Office PowerPoint</Application>
  <PresentationFormat>Ευρεία οθόνη</PresentationFormat>
  <Paragraphs>139</Paragraphs>
  <Slides>47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47</vt:i4>
      </vt:variant>
    </vt:vector>
  </HeadingPairs>
  <TitlesOfParts>
    <vt:vector size="53" baseType="lpstr">
      <vt:lpstr>Calibri</vt:lpstr>
      <vt:lpstr>Century Gothic</vt:lpstr>
      <vt:lpstr>Wingdings 3</vt:lpstr>
      <vt:lpstr>Ιόν</vt:lpstr>
      <vt:lpstr>Equation</vt:lpstr>
      <vt:lpstr>CorelDRAW</vt:lpstr>
      <vt:lpstr>Πιζοθέματα</vt:lpstr>
      <vt:lpstr>Παχιά λόγια.</vt:lpstr>
      <vt:lpstr>Μια εξήγηση να φύγει η παρεξήγηση.</vt:lpstr>
      <vt:lpstr>Μια εξήγηση να φύγει η παρεξήγηση.</vt:lpstr>
      <vt:lpstr>Μια εξήγηση να φύγει η παρεξήγηση.</vt:lpstr>
      <vt:lpstr>Ένας απατεώνας.</vt:lpstr>
      <vt:lpstr>Ένας απατεώνας.</vt:lpstr>
      <vt:lpstr>Η μόρφωση των Φιλολόγων.</vt:lpstr>
      <vt:lpstr>Η μόρφωση των Φιλολόγων.</vt:lpstr>
      <vt:lpstr>Η μόρφωση των Φιλολόγων.</vt:lpstr>
      <vt:lpstr>Η μόρφωση των Φιλολόγων.</vt:lpstr>
      <vt:lpstr>Η μόρφωση των Φιλολόγων.</vt:lpstr>
      <vt:lpstr>Παρουσίαση του PowerPoint</vt:lpstr>
      <vt:lpstr>Η τέχνη του απατεώνα.</vt:lpstr>
      <vt:lpstr>Η τέχνη του απατεώνα.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Αν τα θύματα είναι μαθητές.</vt:lpstr>
      <vt:lpstr>Ένας με άποψη</vt:lpstr>
      <vt:lpstr>Η Ελληνική Πίζα.</vt:lpstr>
      <vt:lpstr>Η Ελληνική Πίζα.</vt:lpstr>
      <vt:lpstr>Η Ελληνική Πίζα.</vt:lpstr>
      <vt:lpstr>ΠΙΖΑ και ξερό ψωμί.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Οι ταλαίπωρες φυσικές επιστήμες.</vt:lpstr>
      <vt:lpstr>Παρουσίαση του PowerPoint</vt:lpstr>
      <vt:lpstr>Παρουσίαση του PowerPoint</vt:lpstr>
      <vt:lpstr>Ή μήπως;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166</cp:revision>
  <dcterms:created xsi:type="dcterms:W3CDTF">2025-02-27T11:24:17Z</dcterms:created>
  <dcterms:modified xsi:type="dcterms:W3CDTF">2025-03-18T09:23:56Z</dcterms:modified>
</cp:coreProperties>
</file>