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73" r:id="rId3"/>
    <p:sldId id="258" r:id="rId4"/>
    <p:sldId id="257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3" r:id="rId25"/>
    <p:sldId id="284" r:id="rId26"/>
    <p:sldId id="286" r:id="rId27"/>
    <p:sldId id="288" r:id="rId28"/>
    <p:sldId id="293" r:id="rId29"/>
    <p:sldId id="300" r:id="rId30"/>
    <p:sldId id="301" r:id="rId31"/>
    <p:sldId id="303" r:id="rId32"/>
    <p:sldId id="304" r:id="rId33"/>
    <p:sldId id="305" r:id="rId34"/>
    <p:sldId id="306" r:id="rId35"/>
    <p:sldId id="307" r:id="rId36"/>
    <p:sldId id="308" r:id="rId37"/>
    <p:sldId id="310" r:id="rId38"/>
    <p:sldId id="311" r:id="rId39"/>
  </p:sldIdLst>
  <p:sldSz cx="9144000" cy="6858000" type="screen4x3"/>
  <p:notesSz cx="6858000" cy="9144000"/>
  <p:photoAlbum layout="1pic" frame="frameStyle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CE0D4A-AD8E-42A9-8A3E-BF048D728C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DB415-7BA6-4E54-B05D-7B3945DCD9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51AAF-E694-4C58-A1B7-4761073380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33FA81-3839-453C-9A01-182292A914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633D56-75D1-4262-9E16-D5E6E20595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38A460-645F-4C64-86B5-24E808BACC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7CAA6D-D93E-4B48-936C-635F6BD6F63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923E7-A1DC-43C0-8BB4-F7A44F5999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2DF30-E865-4A02-B0E4-7B18424871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997F1E-8258-4223-B946-54D55AB4F8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49E9AA-3946-48A2-B6CA-2B6DA22987C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CE6ED6E-FF98-434D-8271-D5FEA1983C0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8675" name="Rectangle 3" descr="BALTIC-Tunick_126"/>
          <p:cNvSpPr>
            <a:spLocks noGrp="1" noChangeAspect="1" noChangeArrowheads="1"/>
          </p:cNvSpPr>
          <p:nvPr isPhoto="1"/>
        </p:nvSpPr>
        <p:spPr bwMode="auto">
          <a:xfrm>
            <a:off x="685800" y="1020763"/>
            <a:ext cx="7772400" cy="4816475"/>
          </a:xfrm>
          <a:prstGeom prst="rect">
            <a:avLst/>
          </a:prstGeom>
          <a:blipFill dpi="0" rotWithShape="1">
            <a:blip r:embed="rId2"/>
            <a:srcRect/>
            <a:stretch>
              <a:fillRect b="-12"/>
            </a:stretch>
          </a:blipFill>
          <a:ln w="9525">
            <a:noFill/>
            <a:miter lim="800000"/>
            <a:headEnd/>
            <a:tailEnd/>
          </a:ln>
          <a:effectLst>
            <a:outerShdw dist="24399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9459" name="Rectangle 3" descr="w653"/>
          <p:cNvSpPr>
            <a:spLocks noGrp="1" noChangeAspect="1" noChangeArrowheads="1"/>
          </p:cNvSpPr>
          <p:nvPr isPhoto="1"/>
        </p:nvSpPr>
        <p:spPr bwMode="auto">
          <a:xfrm>
            <a:off x="2409825" y="685800"/>
            <a:ext cx="4322763" cy="5486400"/>
          </a:xfrm>
          <a:prstGeom prst="rect">
            <a:avLst/>
          </a:prstGeom>
          <a:blipFill dpi="0" rotWithShape="1">
            <a:blip r:embed="rId2"/>
            <a:srcRect/>
            <a:stretch>
              <a:fillRect r="-12"/>
            </a:stretch>
          </a:blipFill>
          <a:ln w="9525">
            <a:noFill/>
            <a:miter lim="800000"/>
            <a:headEnd/>
            <a:tailEnd/>
          </a:ln>
          <a:effectLst>
            <a:outerShdw dist="18650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099" name="Rectangle 3" descr="DSCN5398_ compry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075" name="Rectangle 3" descr="Spencer-tunick010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147" name="Rectangle 3" descr="Tunick-women-ladder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8195" name="Rectangle 3" descr="Tunick-women-headsup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219" name="Rectangle 3" descr="Tunick-womenMather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243" name="Rectangle 3" descr="Tunick-womenlegs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267" name="Rectangle 3" descr="Tunick-women-headsdown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2291" name="Rectangle 3" descr="Tunick-men&amp;city"/>
          <p:cNvSpPr>
            <a:spLocks noGrp="1" noChangeAspect="1" noChangeArrowheads="1"/>
          </p:cNvSpPr>
          <p:nvPr isPhoto="1"/>
        </p:nvSpPr>
        <p:spPr bwMode="auto">
          <a:xfrm>
            <a:off x="685800" y="1179513"/>
            <a:ext cx="7772400" cy="4497387"/>
          </a:xfrm>
          <a:prstGeom prst="rect">
            <a:avLst/>
          </a:prstGeom>
          <a:blipFill dpi="0" rotWithShape="1">
            <a:blip r:embed="rId2"/>
            <a:srcRect/>
            <a:stretch>
              <a:fillRect b="-5"/>
            </a:stretch>
          </a:blipFill>
          <a:ln w="9525">
            <a:noFill/>
            <a:miter lim="800000"/>
            <a:headEnd/>
            <a:tailEnd/>
          </a:ln>
          <a:effectLst>
            <a:outerShdw dist="231326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3315" name="Rectangle 3" descr="Tunick-menBending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4339" name="Rectangle 3" descr="Tunick-menSides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5363" name="Rectangle 3" descr="Tunick-menBacks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6387" name="Rectangle 3" descr="w764"/>
          <p:cNvSpPr>
            <a:spLocks noGrp="1" noChangeAspect="1" noChangeArrowheads="1"/>
          </p:cNvSpPr>
          <p:nvPr isPhoto="1"/>
        </p:nvSpPr>
        <p:spPr bwMode="auto">
          <a:xfrm>
            <a:off x="1108075" y="685800"/>
            <a:ext cx="6927850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8"/>
            </a:stretch>
          </a:blipFill>
          <a:ln w="9525">
            <a:noFill/>
            <a:miter lim="800000"/>
            <a:headEnd/>
            <a:tailEnd/>
          </a:ln>
          <a:effectLst>
            <a:outerShdw dist="238446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7411" name="Rectangle 3" descr="w763"/>
          <p:cNvSpPr>
            <a:spLocks noGrp="1" noChangeAspect="1" noChangeArrowheads="1"/>
          </p:cNvSpPr>
          <p:nvPr isPhoto="1"/>
        </p:nvSpPr>
        <p:spPr bwMode="auto">
          <a:xfrm>
            <a:off x="1143000" y="685800"/>
            <a:ext cx="68580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38446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8435" name="Rectangle 3" descr="w651"/>
          <p:cNvSpPr>
            <a:spLocks noGrp="1" noChangeAspect="1" noChangeArrowheads="1"/>
          </p:cNvSpPr>
          <p:nvPr isPhoto="1"/>
        </p:nvSpPr>
        <p:spPr bwMode="auto">
          <a:xfrm>
            <a:off x="1108075" y="685800"/>
            <a:ext cx="6927850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8"/>
            </a:stretch>
          </a:blipFill>
          <a:ln w="9525">
            <a:noFill/>
            <a:miter lim="800000"/>
            <a:headEnd/>
            <a:tailEnd/>
          </a:ln>
          <a:effectLst>
            <a:outerShdw dist="238446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1507" name="Rectangle 3" descr="w655"/>
          <p:cNvSpPr>
            <a:spLocks noGrp="1" noChangeAspect="1" noChangeArrowheads="1"/>
          </p:cNvSpPr>
          <p:nvPr isPhoto="1"/>
        </p:nvSpPr>
        <p:spPr bwMode="auto">
          <a:xfrm>
            <a:off x="2398713" y="685800"/>
            <a:ext cx="4344987" cy="5486400"/>
          </a:xfrm>
          <a:prstGeom prst="rect">
            <a:avLst/>
          </a:prstGeom>
          <a:blipFill dpi="0" rotWithShape="1">
            <a:blip r:embed="rId2"/>
            <a:srcRect/>
            <a:stretch>
              <a:fillRect r="-6"/>
            </a:stretch>
          </a:blipFill>
          <a:ln w="9525">
            <a:noFill/>
            <a:miter lim="800000"/>
            <a:headEnd/>
            <a:tailEnd/>
          </a:ln>
          <a:effectLst>
            <a:outerShdw dist="18650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2531" name="Rectangle 3" descr="115571193_392882ea61_o"/>
          <p:cNvSpPr>
            <a:spLocks noGrp="1" noChangeAspect="1" noChangeArrowheads="1"/>
          </p:cNvSpPr>
          <p:nvPr isPhoto="1"/>
        </p:nvSpPr>
        <p:spPr bwMode="auto">
          <a:xfrm>
            <a:off x="685800" y="841375"/>
            <a:ext cx="7772400" cy="5173663"/>
          </a:xfrm>
          <a:prstGeom prst="rect">
            <a:avLst/>
          </a:prstGeom>
          <a:blipFill dpi="0" rotWithShape="1">
            <a:blip r:embed="rId2"/>
            <a:srcRect/>
            <a:stretch>
              <a:fillRect r="-3"/>
            </a:stretch>
          </a:blipFill>
          <a:ln w="9525">
            <a:noFill/>
            <a:miter lim="800000"/>
            <a:headEnd/>
            <a:tailEnd/>
          </a:ln>
          <a:effectLst>
            <a:outerShdw dist="24399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3555" name="Rectangle 3" descr="02"/>
          <p:cNvSpPr>
            <a:spLocks noGrp="1" noChangeAspect="1" noChangeArrowheads="1"/>
          </p:cNvSpPr>
          <p:nvPr isPhoto="1"/>
        </p:nvSpPr>
        <p:spPr bwMode="auto">
          <a:xfrm>
            <a:off x="2405063" y="685800"/>
            <a:ext cx="4333875" cy="5486400"/>
          </a:xfrm>
          <a:prstGeom prst="rect">
            <a:avLst/>
          </a:prstGeom>
          <a:blipFill dpi="0" rotWithShape="1">
            <a:blip r:embed="rId2"/>
            <a:srcRect/>
            <a:stretch>
              <a:fillRect r="-9"/>
            </a:stretch>
          </a:blipFill>
          <a:ln w="9525">
            <a:noFill/>
            <a:miter lim="800000"/>
            <a:headEnd/>
            <a:tailEnd/>
          </a:ln>
          <a:effectLst>
            <a:outerShdw dist="18650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4579" name="Rectangle 3" descr="03"/>
          <p:cNvSpPr>
            <a:spLocks noGrp="1" noChangeAspect="1" noChangeArrowheads="1"/>
          </p:cNvSpPr>
          <p:nvPr isPhoto="1"/>
        </p:nvSpPr>
        <p:spPr bwMode="auto">
          <a:xfrm>
            <a:off x="1063625" y="685800"/>
            <a:ext cx="7015163" cy="548640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noFill/>
            <a:miter lim="800000"/>
            <a:headEnd/>
            <a:tailEnd/>
          </a:ln>
          <a:effectLst>
            <a:outerShdw dist="238446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5603" name="Rectangle 3" descr="04"/>
          <p:cNvSpPr>
            <a:spLocks noGrp="1" noChangeAspect="1" noChangeArrowheads="1"/>
          </p:cNvSpPr>
          <p:nvPr isPhoto="1"/>
        </p:nvSpPr>
        <p:spPr bwMode="auto">
          <a:xfrm>
            <a:off x="2393950" y="685800"/>
            <a:ext cx="43561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 r="-2"/>
            </a:stretch>
          </a:blipFill>
          <a:ln w="9525">
            <a:noFill/>
            <a:miter lim="800000"/>
            <a:headEnd/>
            <a:tailEnd/>
          </a:ln>
          <a:effectLst>
            <a:outerShdw dist="18650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6627" name="Rectangle 3" descr="05"/>
          <p:cNvSpPr>
            <a:spLocks noGrp="1" noChangeAspect="1" noChangeArrowheads="1"/>
          </p:cNvSpPr>
          <p:nvPr isPhoto="1"/>
        </p:nvSpPr>
        <p:spPr bwMode="auto">
          <a:xfrm>
            <a:off x="1098550" y="685800"/>
            <a:ext cx="6945313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7"/>
            </a:stretch>
          </a:blipFill>
          <a:ln w="9525">
            <a:noFill/>
            <a:miter lim="800000"/>
            <a:headEnd/>
            <a:tailEnd/>
          </a:ln>
          <a:effectLst>
            <a:outerShdw dist="238446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651" name="Rectangle 3" descr="07"/>
          <p:cNvSpPr>
            <a:spLocks noGrp="1" noChangeAspect="1" noChangeArrowheads="1"/>
          </p:cNvSpPr>
          <p:nvPr isPhoto="1"/>
        </p:nvSpPr>
        <p:spPr bwMode="auto">
          <a:xfrm>
            <a:off x="1133475" y="685800"/>
            <a:ext cx="6875463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4"/>
            </a:stretch>
          </a:blipFill>
          <a:ln w="9525">
            <a:noFill/>
            <a:miter lim="800000"/>
            <a:headEnd/>
            <a:tailEnd/>
          </a:ln>
          <a:effectLst>
            <a:outerShdw dist="238446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9699" name="Rectangle 3" descr="1002A_original"/>
          <p:cNvSpPr>
            <a:spLocks noGrp="1" noChangeAspect="1" noChangeArrowheads="1"/>
          </p:cNvSpPr>
          <p:nvPr isPhoto="1"/>
        </p:nvSpPr>
        <p:spPr bwMode="auto">
          <a:xfrm>
            <a:off x="771525" y="685800"/>
            <a:ext cx="7599363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8"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0723" name="Rectangle 3" descr="1003A_original"/>
          <p:cNvSpPr>
            <a:spLocks noGrp="1" noChangeAspect="1" noChangeArrowheads="1"/>
          </p:cNvSpPr>
          <p:nvPr isPhoto="1"/>
        </p:nvSpPr>
        <p:spPr bwMode="auto">
          <a:xfrm>
            <a:off x="771525" y="685800"/>
            <a:ext cx="7599363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8"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2771" name="Rectangle 3" descr="1006A_original"/>
          <p:cNvSpPr>
            <a:spLocks noGrp="1" noChangeAspect="1" noChangeArrowheads="1"/>
          </p:cNvSpPr>
          <p:nvPr isPhoto="1"/>
        </p:nvSpPr>
        <p:spPr bwMode="auto">
          <a:xfrm>
            <a:off x="771525" y="685800"/>
            <a:ext cx="7599363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8"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4819" name="Rectangle 3" descr="1025A_original"/>
          <p:cNvSpPr>
            <a:spLocks noGrp="1" noChangeAspect="1" noChangeArrowheads="1"/>
          </p:cNvSpPr>
          <p:nvPr isPhoto="1"/>
        </p:nvSpPr>
        <p:spPr bwMode="auto">
          <a:xfrm>
            <a:off x="771525" y="685800"/>
            <a:ext cx="7599363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8"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9939" name="Rectangle 3" descr="115570496_d5ebec1156_o"/>
          <p:cNvSpPr>
            <a:spLocks noGrp="1" noChangeAspect="1" noChangeArrowheads="1"/>
          </p:cNvSpPr>
          <p:nvPr isPhoto="1"/>
        </p:nvSpPr>
        <p:spPr bwMode="auto">
          <a:xfrm>
            <a:off x="685800" y="841375"/>
            <a:ext cx="7772400" cy="5173663"/>
          </a:xfrm>
          <a:prstGeom prst="rect">
            <a:avLst/>
          </a:prstGeom>
          <a:blipFill dpi="0" rotWithShape="1">
            <a:blip r:embed="rId2"/>
            <a:srcRect/>
            <a:stretch>
              <a:fillRect r="-3"/>
            </a:stretch>
          </a:blipFill>
          <a:ln w="9525">
            <a:noFill/>
            <a:miter lim="800000"/>
            <a:headEnd/>
            <a:tailEnd/>
          </a:ln>
          <a:effectLst>
            <a:outerShdw dist="24399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7107" name="Rectangle 3" descr="w_st_smf26"/>
          <p:cNvSpPr>
            <a:spLocks noGrp="1" noChangeAspect="1" noChangeArrowheads="1"/>
          </p:cNvSpPr>
          <p:nvPr isPhoto="1"/>
        </p:nvSpPr>
        <p:spPr bwMode="auto">
          <a:xfrm>
            <a:off x="830263" y="685800"/>
            <a:ext cx="7481887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6"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8131" name="Rectangle 3" descr="w_st_smf7"/>
          <p:cNvSpPr>
            <a:spLocks noGrp="1" noChangeAspect="1" noChangeArrowheads="1"/>
          </p:cNvSpPr>
          <p:nvPr isPhoto="1"/>
        </p:nvSpPr>
        <p:spPr bwMode="auto">
          <a:xfrm>
            <a:off x="946150" y="685800"/>
            <a:ext cx="7251700" cy="5486400"/>
          </a:xfrm>
          <a:prstGeom prst="rect">
            <a:avLst/>
          </a:prstGeom>
          <a:blipFill dpi="0" rotWithShape="1">
            <a:blip r:embed="rId2"/>
            <a:srcRect/>
            <a:stretch>
              <a:fillRect r="-541"/>
            </a:stretch>
          </a:blipFill>
          <a:ln w="9525">
            <a:noFill/>
            <a:miter lim="800000"/>
            <a:headEnd/>
            <a:tailEnd/>
          </a:ln>
          <a:effectLst>
            <a:outerShdw dist="238446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0179" name="Rectangle 3" descr="W_smf_26"/>
          <p:cNvSpPr>
            <a:spLocks noGrp="1" noChangeAspect="1" noChangeArrowheads="1"/>
          </p:cNvSpPr>
          <p:nvPr isPhoto="1"/>
        </p:nvSpPr>
        <p:spPr bwMode="auto">
          <a:xfrm>
            <a:off x="903288" y="685800"/>
            <a:ext cx="7337425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43"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1203" name="Rectangle 3" descr="w_st_smf22ae"/>
          <p:cNvSpPr>
            <a:spLocks noGrp="1" noChangeAspect="1" noChangeArrowheads="1"/>
          </p:cNvSpPr>
          <p:nvPr isPhoto="1"/>
        </p:nvSpPr>
        <p:spPr bwMode="auto">
          <a:xfrm>
            <a:off x="685800" y="950913"/>
            <a:ext cx="7772400" cy="4954587"/>
          </a:xfrm>
          <a:prstGeom prst="rect">
            <a:avLst/>
          </a:prstGeom>
          <a:blipFill dpi="0" rotWithShape="1">
            <a:blip r:embed="rId2"/>
            <a:srcRect/>
            <a:stretch>
              <a:fillRect b="-6"/>
            </a:stretch>
          </a:blipFill>
          <a:ln w="9525">
            <a:noFill/>
            <a:miter lim="800000"/>
            <a:headEnd/>
            <a:tailEnd/>
          </a:ln>
          <a:effectLst>
            <a:outerShdw dist="24399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2227" name="Rectangle 3" descr="418862m"/>
          <p:cNvSpPr>
            <a:spLocks noGrp="1" noChangeAspect="1" noChangeArrowheads="1"/>
          </p:cNvSpPr>
          <p:nvPr isPhoto="1"/>
        </p:nvSpPr>
        <p:spPr bwMode="auto">
          <a:xfrm>
            <a:off x="685800" y="835025"/>
            <a:ext cx="7772400" cy="5186363"/>
          </a:xfrm>
          <a:prstGeom prst="rect">
            <a:avLst/>
          </a:prstGeom>
          <a:blipFill dpi="0" rotWithShape="1">
            <a:blip r:embed="rId2"/>
            <a:srcRect/>
            <a:stretch>
              <a:fillRect r="-1"/>
            </a:stretch>
          </a:blipFill>
          <a:ln w="9525">
            <a:noFill/>
            <a:miter lim="800000"/>
            <a:headEnd/>
            <a:tailEnd/>
          </a:ln>
          <a:effectLst>
            <a:outerShdw dist="24399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3251" name="Rectangle 3" descr="tunick05"/>
          <p:cNvSpPr>
            <a:spLocks noGrp="1" noChangeAspect="1" noChangeArrowheads="1"/>
          </p:cNvSpPr>
          <p:nvPr isPhoto="1"/>
        </p:nvSpPr>
        <p:spPr bwMode="auto">
          <a:xfrm>
            <a:off x="685800" y="1077913"/>
            <a:ext cx="7772400" cy="4702175"/>
          </a:xfrm>
          <a:prstGeom prst="rect">
            <a:avLst/>
          </a:prstGeom>
          <a:blipFill dpi="0" rotWithShape="1">
            <a:blip r:embed="rId2"/>
            <a:srcRect/>
            <a:stretch>
              <a:fillRect b="-3"/>
            </a:stretch>
          </a:blipFill>
          <a:ln w="9525">
            <a:noFill/>
            <a:miter lim="800000"/>
            <a:headEnd/>
            <a:tailEnd/>
          </a:ln>
          <a:effectLst>
            <a:outerShdw dist="24399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4275" name="Rectangle 3" descr="barc1"/>
          <p:cNvSpPr>
            <a:spLocks noGrp="1" noChangeAspect="1" noChangeArrowheads="1"/>
          </p:cNvSpPr>
          <p:nvPr isPhoto="1"/>
        </p:nvSpPr>
        <p:spPr bwMode="auto">
          <a:xfrm>
            <a:off x="696913" y="685800"/>
            <a:ext cx="7748587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8"/>
            </a:stretch>
          </a:blipFill>
          <a:ln w="9525">
            <a:noFill/>
            <a:miter lim="800000"/>
            <a:headEnd/>
            <a:tailEnd/>
          </a:ln>
          <a:effectLst>
            <a:outerShdw dist="25863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5299" name="Rectangle 3" descr="0,1020,678780,00"/>
          <p:cNvSpPr>
            <a:spLocks noGrp="1" noChangeAspect="1" noChangeArrowheads="1"/>
          </p:cNvSpPr>
          <p:nvPr isPhoto="1"/>
        </p:nvSpPr>
        <p:spPr bwMode="auto">
          <a:xfrm>
            <a:off x="2508250" y="685800"/>
            <a:ext cx="4125913" cy="5486400"/>
          </a:xfrm>
          <a:prstGeom prst="rect">
            <a:avLst/>
          </a:prstGeom>
          <a:blipFill dpi="0" rotWithShape="1">
            <a:blip r:embed="rId2"/>
            <a:srcRect/>
            <a:stretch>
              <a:fillRect b="-3"/>
            </a:stretch>
          </a:blipFill>
          <a:ln w="9525">
            <a:noFill/>
            <a:miter lim="800000"/>
            <a:headEnd/>
            <a:tailEnd/>
          </a:ln>
          <a:effectLst>
            <a:outerShdw dist="18650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7347" name="Rectangle 3" descr="0,1020,678788,00"/>
          <p:cNvSpPr>
            <a:spLocks noGrp="1" noChangeAspect="1" noChangeArrowheads="1"/>
          </p:cNvSpPr>
          <p:nvPr isPhoto="1"/>
        </p:nvSpPr>
        <p:spPr bwMode="auto">
          <a:xfrm>
            <a:off x="685800" y="838200"/>
            <a:ext cx="7772400" cy="5181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4399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8371" name="Rectangle 3" descr="0,1020,678805,00"/>
          <p:cNvSpPr>
            <a:spLocks noGrp="1" noChangeAspect="1" noChangeArrowheads="1"/>
          </p:cNvSpPr>
          <p:nvPr isPhoto="1"/>
        </p:nvSpPr>
        <p:spPr bwMode="auto">
          <a:xfrm>
            <a:off x="685800" y="838200"/>
            <a:ext cx="7772400" cy="5181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dist="243991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Office PowerPoint</Application>
  <PresentationFormat>On-screen Show (4:3)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0" baseType="lpstr">
      <vt:lpstr>Arial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Spencer Tunick  Photo Album</dc:title>
  <dc:creator/>
  <cp:lastModifiedBy>C</cp:lastModifiedBy>
  <cp:revision>6</cp:revision>
  <dcterms:created xsi:type="dcterms:W3CDTF">2007-06-14T16:27:35Z</dcterms:created>
  <dcterms:modified xsi:type="dcterms:W3CDTF">2007-06-30T09:43:05Z</dcterms:modified>
</cp:coreProperties>
</file>