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3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1D6B8E-B643-473E-B9E4-AF83C4BEA66D}" type="datetimeFigureOut">
              <a:rPr lang="en-US" smtClean="0"/>
              <a:t>1/8/2013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EF085EC-3CA0-4E63-B7A9-609DDB185F4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1D6B8E-B643-473E-B9E4-AF83C4BEA66D}" type="datetimeFigureOut">
              <a:rPr lang="en-US" smtClean="0"/>
              <a:t>1/8/2013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085EC-3CA0-4E63-B7A9-609DDB185F4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1D6B8E-B643-473E-B9E4-AF83C4BEA66D}" type="datetimeFigureOut">
              <a:rPr lang="en-US" smtClean="0"/>
              <a:t>1/8/2013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085EC-3CA0-4E63-B7A9-609DDB185F4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1D6B8E-B643-473E-B9E4-AF83C4BEA66D}" type="datetimeFigureOut">
              <a:rPr lang="en-US" smtClean="0"/>
              <a:t>1/8/2013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085EC-3CA0-4E63-B7A9-609DDB185F4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1D6B8E-B643-473E-B9E4-AF83C4BEA66D}" type="datetimeFigureOut">
              <a:rPr lang="en-US" smtClean="0"/>
              <a:t>1/8/2013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085EC-3CA0-4E63-B7A9-609DDB185F4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1D6B8E-B643-473E-B9E4-AF83C4BEA66D}" type="datetimeFigureOut">
              <a:rPr lang="en-US" smtClean="0"/>
              <a:t>1/8/2013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085EC-3CA0-4E63-B7A9-609DDB185F4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1D6B8E-B643-473E-B9E4-AF83C4BEA66D}" type="datetimeFigureOut">
              <a:rPr lang="en-US" smtClean="0"/>
              <a:t>1/8/2013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085EC-3CA0-4E63-B7A9-609DDB185F4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1D6B8E-B643-473E-B9E4-AF83C4BEA66D}" type="datetimeFigureOut">
              <a:rPr lang="en-US" smtClean="0"/>
              <a:t>1/8/2013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085EC-3CA0-4E63-B7A9-609DDB185F42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1D6B8E-B643-473E-B9E4-AF83C4BEA66D}" type="datetimeFigureOut">
              <a:rPr lang="en-US" smtClean="0"/>
              <a:t>1/8/2013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085EC-3CA0-4E63-B7A9-609DDB185F4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B1D6B8E-B643-473E-B9E4-AF83C4BEA66D}" type="datetimeFigureOut">
              <a:rPr lang="en-US" smtClean="0"/>
              <a:t>1/8/2013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085EC-3CA0-4E63-B7A9-609DDB185F4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1D6B8E-B643-473E-B9E4-AF83C4BEA66D}" type="datetimeFigureOut">
              <a:rPr lang="en-US" smtClean="0"/>
              <a:t>1/8/2013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EF085EC-3CA0-4E63-B7A9-609DDB185F42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B1D6B8E-B643-473E-B9E4-AF83C4BEA66D}" type="datetimeFigureOut">
              <a:rPr lang="en-US" smtClean="0"/>
              <a:t>1/8/2013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EF085EC-3CA0-4E63-B7A9-609DDB185F4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42852"/>
            <a:ext cx="7772400" cy="1470025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GB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The safe IT Solution</a:t>
            </a:r>
            <a:endParaRPr lang="en-GB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15206" y="1500174"/>
            <a:ext cx="2357454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INDEX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142844" y="1714488"/>
            <a:ext cx="1714512" cy="35719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About Us</a:t>
            </a: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2000232" y="1714488"/>
            <a:ext cx="1571636" cy="35719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Products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3714744" y="1714488"/>
            <a:ext cx="1714512" cy="35719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Technologies</a:t>
            </a:r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5572132" y="1714488"/>
            <a:ext cx="1500198" cy="35719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Contact Us</a:t>
            </a:r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142844" y="2285992"/>
            <a:ext cx="1357322" cy="42862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</a:t>
            </a:r>
            <a:endParaRPr lang="en-GB" dirty="0"/>
          </a:p>
        </p:txBody>
      </p:sp>
      <p:sp>
        <p:nvSpPr>
          <p:cNvPr id="12" name="Rounded Rectangle 11"/>
          <p:cNvSpPr/>
          <p:nvPr/>
        </p:nvSpPr>
        <p:spPr>
          <a:xfrm>
            <a:off x="142844" y="2857496"/>
            <a:ext cx="1428760" cy="50006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IT Support</a:t>
            </a:r>
            <a:endParaRPr lang="en-GB" dirty="0"/>
          </a:p>
        </p:txBody>
      </p:sp>
      <p:sp>
        <p:nvSpPr>
          <p:cNvPr id="13" name="Rounded Rectangle 12"/>
          <p:cNvSpPr/>
          <p:nvPr/>
        </p:nvSpPr>
        <p:spPr>
          <a:xfrm>
            <a:off x="142844" y="3500438"/>
            <a:ext cx="1357322" cy="42862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Upgrade</a:t>
            </a:r>
            <a:endParaRPr lang="en-GB" dirty="0"/>
          </a:p>
        </p:txBody>
      </p:sp>
      <p:sp>
        <p:nvSpPr>
          <p:cNvPr id="14" name="Rounded Rectangle 13"/>
          <p:cNvSpPr/>
          <p:nvPr/>
        </p:nvSpPr>
        <p:spPr>
          <a:xfrm>
            <a:off x="142844" y="4071942"/>
            <a:ext cx="1357322" cy="4286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Repair</a:t>
            </a:r>
            <a:endParaRPr lang="en-GB" dirty="0"/>
          </a:p>
        </p:txBody>
      </p:sp>
      <p:sp>
        <p:nvSpPr>
          <p:cNvPr id="15" name="Rounded Rectangle 14"/>
          <p:cNvSpPr/>
          <p:nvPr/>
        </p:nvSpPr>
        <p:spPr>
          <a:xfrm>
            <a:off x="142844" y="4643446"/>
            <a:ext cx="1357322" cy="42862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Network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42852"/>
            <a:ext cx="7772400" cy="1470025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GB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The safe IT Solution</a:t>
            </a:r>
            <a:br>
              <a:rPr lang="en-GB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r>
              <a:rPr lang="en-GB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Products</a:t>
            </a:r>
            <a:endParaRPr lang="en-GB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15206" y="1500174"/>
            <a:ext cx="2357454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INDEX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142844" y="1714488"/>
            <a:ext cx="1714512" cy="35719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About Us</a:t>
            </a: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2000232" y="1714488"/>
            <a:ext cx="1571636" cy="35719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Products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3714744" y="1714488"/>
            <a:ext cx="1714512" cy="35719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Technologies</a:t>
            </a:r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5572132" y="1714488"/>
            <a:ext cx="1500198" cy="35719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Contact Us</a:t>
            </a:r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142844" y="2285992"/>
            <a:ext cx="1357322" cy="42862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</a:t>
            </a:r>
            <a:endParaRPr lang="en-GB" dirty="0"/>
          </a:p>
        </p:txBody>
      </p:sp>
      <p:sp>
        <p:nvSpPr>
          <p:cNvPr id="12" name="Rounded Rectangle 11"/>
          <p:cNvSpPr/>
          <p:nvPr/>
        </p:nvSpPr>
        <p:spPr>
          <a:xfrm>
            <a:off x="142844" y="2857496"/>
            <a:ext cx="1428760" cy="50006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IT Support</a:t>
            </a:r>
            <a:endParaRPr lang="en-GB" dirty="0"/>
          </a:p>
        </p:txBody>
      </p:sp>
      <p:sp>
        <p:nvSpPr>
          <p:cNvPr id="13" name="Rounded Rectangle 12"/>
          <p:cNvSpPr/>
          <p:nvPr/>
        </p:nvSpPr>
        <p:spPr>
          <a:xfrm>
            <a:off x="142844" y="3500438"/>
            <a:ext cx="1357322" cy="42862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Upgrade</a:t>
            </a:r>
            <a:endParaRPr lang="en-GB" dirty="0"/>
          </a:p>
        </p:txBody>
      </p:sp>
      <p:sp>
        <p:nvSpPr>
          <p:cNvPr id="14" name="Rounded Rectangle 13"/>
          <p:cNvSpPr/>
          <p:nvPr/>
        </p:nvSpPr>
        <p:spPr>
          <a:xfrm>
            <a:off x="142844" y="4071942"/>
            <a:ext cx="1357322" cy="4286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Repair</a:t>
            </a:r>
            <a:endParaRPr lang="en-GB" dirty="0"/>
          </a:p>
        </p:txBody>
      </p:sp>
      <p:sp>
        <p:nvSpPr>
          <p:cNvPr id="15" name="Rounded Rectangle 14"/>
          <p:cNvSpPr/>
          <p:nvPr/>
        </p:nvSpPr>
        <p:spPr>
          <a:xfrm>
            <a:off x="142844" y="4643446"/>
            <a:ext cx="1357322" cy="42862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Network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4285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The safe IT Solution</a:t>
            </a:r>
            <a:br>
              <a:rPr lang="en-GB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en-GB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Technologies</a:t>
            </a:r>
            <a:endParaRPr lang="en-GB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15206" y="1500174"/>
            <a:ext cx="2357454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INDEX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142844" y="1714488"/>
            <a:ext cx="1714512" cy="35719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About Us</a:t>
            </a: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2000232" y="1714488"/>
            <a:ext cx="1571636" cy="35719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Products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3714744" y="1714488"/>
            <a:ext cx="1714512" cy="35719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Technologies</a:t>
            </a:r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5572132" y="1714488"/>
            <a:ext cx="1500198" cy="35719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Contact Us</a:t>
            </a:r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142844" y="2285992"/>
            <a:ext cx="1357322" cy="42862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</a:t>
            </a:r>
            <a:endParaRPr lang="en-GB" dirty="0"/>
          </a:p>
        </p:txBody>
      </p:sp>
      <p:sp>
        <p:nvSpPr>
          <p:cNvPr id="12" name="Rounded Rectangle 11"/>
          <p:cNvSpPr/>
          <p:nvPr/>
        </p:nvSpPr>
        <p:spPr>
          <a:xfrm>
            <a:off x="142844" y="2857496"/>
            <a:ext cx="1428760" cy="50006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IT Support</a:t>
            </a:r>
            <a:endParaRPr lang="en-GB" dirty="0"/>
          </a:p>
        </p:txBody>
      </p:sp>
      <p:sp>
        <p:nvSpPr>
          <p:cNvPr id="13" name="Rounded Rectangle 12"/>
          <p:cNvSpPr/>
          <p:nvPr/>
        </p:nvSpPr>
        <p:spPr>
          <a:xfrm>
            <a:off x="142844" y="3500438"/>
            <a:ext cx="1357322" cy="42862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Upgrade</a:t>
            </a:r>
            <a:endParaRPr lang="en-GB" dirty="0"/>
          </a:p>
        </p:txBody>
      </p:sp>
      <p:sp>
        <p:nvSpPr>
          <p:cNvPr id="14" name="Rounded Rectangle 13"/>
          <p:cNvSpPr/>
          <p:nvPr/>
        </p:nvSpPr>
        <p:spPr>
          <a:xfrm>
            <a:off x="142844" y="4071942"/>
            <a:ext cx="1357322" cy="4286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Repair</a:t>
            </a:r>
            <a:endParaRPr lang="en-GB" dirty="0"/>
          </a:p>
        </p:txBody>
      </p:sp>
      <p:sp>
        <p:nvSpPr>
          <p:cNvPr id="15" name="Rounded Rectangle 14"/>
          <p:cNvSpPr/>
          <p:nvPr/>
        </p:nvSpPr>
        <p:spPr>
          <a:xfrm>
            <a:off x="142844" y="4643446"/>
            <a:ext cx="1357322" cy="42862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Network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</TotalTime>
  <Words>51</Words>
  <Application>Microsoft Office PowerPoint</Application>
  <PresentationFormat>On-screen Show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The safe IT Solution</vt:lpstr>
      <vt:lpstr>The safe IT Solution Products</vt:lpstr>
      <vt:lpstr>The safe IT Solution Technologies</vt:lpstr>
    </vt:vector>
  </TitlesOfParts>
  <Company>South Thames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safe IT Solution</dc:title>
  <dc:creator>1299449</dc:creator>
  <cp:lastModifiedBy>1299449</cp:lastModifiedBy>
  <cp:revision>3</cp:revision>
  <dcterms:created xsi:type="dcterms:W3CDTF">2013-01-08T15:18:20Z</dcterms:created>
  <dcterms:modified xsi:type="dcterms:W3CDTF">2013-01-08T15:44:01Z</dcterms:modified>
</cp:coreProperties>
</file>