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6"/>
  </p:notesMasterIdLst>
  <p:handoutMasterIdLst>
    <p:handoutMasterId r:id="rId9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4" r:id="rId85"/>
    <p:sldId id="355" r:id="rId86"/>
    <p:sldId id="356" r:id="rId87"/>
    <p:sldId id="357" r:id="rId88"/>
    <p:sldId id="358" r:id="rId89"/>
    <p:sldId id="359" r:id="rId90"/>
    <p:sldId id="360" r:id="rId91"/>
    <p:sldId id="361" r:id="rId92"/>
    <p:sldId id="342" r:id="rId93"/>
    <p:sldId id="343" r:id="rId94"/>
    <p:sldId id="362" r:id="rId9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Object Oriented Programming in C++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2E95F-6E04-4242-B16F-C6FB9532EABA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64501-1310-4271-8DF2-5D7690C4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9054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Object Oriented Programming in C++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E1DC0-4ADD-460F-844B-A929638088D7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84540-03EB-4236-B282-098D504F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262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0349-52C5-4AEF-93B0-8D95B7D747C3}" type="datetime1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29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CB5F-9F47-488D-97E4-911A1AD32989}" type="datetime1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1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5A5-63D7-4590-9FEB-F89F8BA85575}" type="datetime1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2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87-CCFC-48AA-9565-2EE5AF96E5B8}" type="datetime1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8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C4BB-32D5-45FB-8ACE-DD9357919853}" type="datetime1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D13D-3859-469A-8BCF-74DC7A016D6D}" type="datetime1">
              <a:rPr lang="en-US" smtClean="0"/>
              <a:t>13-Mar-23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5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73D3-0F7F-47E6-9178-278E878F5AC4}" type="datetime1">
              <a:rPr lang="en-US" smtClean="0"/>
              <a:t>13-Mar-23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0D-49D5-4654-A560-5DF26EA2DF8B}" type="datetime1">
              <a:rPr lang="en-US" smtClean="0"/>
              <a:t>13-Mar-23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970B-1B1D-4D0B-BE7B-BACF2E49C2BD}" type="datetime1">
              <a:rPr lang="en-US" smtClean="0"/>
              <a:t>13-Mar-23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558637-2A54-4AAB-B84A-E3D9D94E7084}" type="datetime1">
              <a:rPr lang="en-US" smtClean="0"/>
              <a:t>13-Mar-23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1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7640-81A9-4961-8AB5-AD59282D317E}" type="datetime1">
              <a:rPr lang="en-US" smtClean="0"/>
              <a:t>13-Mar-23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8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857508-2D8A-4DA3-818B-F63DA2FB780A}" type="datetime1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Fatima Zulfiqar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93C213-A0A6-44BF-A5A3-E340545B901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5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atimazulfiqar.bulc@bahria.edu.p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Lecture 05 –</a:t>
            </a:r>
            <a:r>
              <a:rPr lang="en-US" dirty="0" smtClean="0"/>
              <a:t> Constructor and Destructor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884246"/>
            <a:ext cx="10058400" cy="1143000"/>
          </a:xfrm>
        </p:spPr>
        <p:txBody>
          <a:bodyPr/>
          <a:lstStyle/>
          <a:p>
            <a:pPr algn="ctr"/>
            <a:r>
              <a:rPr lang="en-US" cap="none" dirty="0" smtClean="0">
                <a:hlinkClick r:id="rId2"/>
              </a:rPr>
              <a:t>fatimazulfiqar.bulc@bahria.edu.pk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1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93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10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389" b="5389"/>
          <a:stretch/>
        </p:blipFill>
        <p:spPr>
          <a:xfrm>
            <a:off x="1592261" y="485774"/>
            <a:ext cx="8734711" cy="58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11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47" b="4797"/>
          <a:stretch/>
        </p:blipFill>
        <p:spPr>
          <a:xfrm>
            <a:off x="1609724" y="481174"/>
            <a:ext cx="8786446" cy="58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12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714" b="5413"/>
          <a:stretch/>
        </p:blipFill>
        <p:spPr>
          <a:xfrm>
            <a:off x="1628775" y="479877"/>
            <a:ext cx="8792210" cy="58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13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448" b="4947"/>
          <a:stretch/>
        </p:blipFill>
        <p:spPr>
          <a:xfrm>
            <a:off x="1609724" y="493442"/>
            <a:ext cx="8783871" cy="58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14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998" b="5397"/>
          <a:stretch/>
        </p:blipFill>
        <p:spPr>
          <a:xfrm>
            <a:off x="1495424" y="483836"/>
            <a:ext cx="8841386" cy="58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15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28" b="4975"/>
          <a:stretch/>
        </p:blipFill>
        <p:spPr>
          <a:xfrm>
            <a:off x="1514474" y="481801"/>
            <a:ext cx="8757235" cy="58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16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28" b="4783"/>
          <a:stretch/>
        </p:blipFill>
        <p:spPr>
          <a:xfrm>
            <a:off x="1533524" y="472747"/>
            <a:ext cx="8810113" cy="58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17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705" b="5105"/>
          <a:stretch/>
        </p:blipFill>
        <p:spPr>
          <a:xfrm>
            <a:off x="1571624" y="488791"/>
            <a:ext cx="8747618" cy="58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18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680" b="5381"/>
          <a:stretch/>
        </p:blipFill>
        <p:spPr>
          <a:xfrm>
            <a:off x="1581150" y="475768"/>
            <a:ext cx="8806092" cy="58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19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56" b="4955"/>
          <a:stretch/>
        </p:blipFill>
        <p:spPr>
          <a:xfrm>
            <a:off x="1543049" y="491950"/>
            <a:ext cx="8785651" cy="587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2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 rotWithShape="1">
          <a:blip r:embed="rId2"/>
          <a:srcRect t="6126" b="4826"/>
          <a:stretch/>
        </p:blipFill>
        <p:spPr>
          <a:xfrm>
            <a:off x="1628775" y="485774"/>
            <a:ext cx="8823080" cy="58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20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26" b="5125"/>
          <a:stretch/>
        </p:blipFill>
        <p:spPr>
          <a:xfrm>
            <a:off x="1409700" y="481295"/>
            <a:ext cx="8830872" cy="58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21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 rotWithShape="1">
          <a:blip r:embed="rId2"/>
          <a:srcRect t="6276" b="4825"/>
          <a:stretch/>
        </p:blipFill>
        <p:spPr>
          <a:xfrm>
            <a:off x="1657349" y="503662"/>
            <a:ext cx="8782451" cy="584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22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006" b="4955"/>
          <a:stretch/>
        </p:blipFill>
        <p:spPr>
          <a:xfrm>
            <a:off x="1695449" y="488566"/>
            <a:ext cx="8834099" cy="589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23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56" b="4955"/>
          <a:stretch/>
        </p:blipFill>
        <p:spPr>
          <a:xfrm>
            <a:off x="1476374" y="485774"/>
            <a:ext cx="8823751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24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678" b="4826"/>
          <a:stretch/>
        </p:blipFill>
        <p:spPr>
          <a:xfrm>
            <a:off x="1495424" y="472645"/>
            <a:ext cx="8770061" cy="58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25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998" b="5247"/>
          <a:stretch/>
        </p:blipFill>
        <p:spPr>
          <a:xfrm>
            <a:off x="1552574" y="503011"/>
            <a:ext cx="8740319" cy="58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26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 rotWithShape="1">
          <a:blip r:embed="rId2"/>
          <a:srcRect t="5704" b="5406"/>
          <a:stretch/>
        </p:blipFill>
        <p:spPr>
          <a:xfrm>
            <a:off x="1609725" y="475678"/>
            <a:ext cx="8753954" cy="58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27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 rotWithShape="1">
          <a:blip r:embed="rId2"/>
          <a:srcRect t="6456" b="4955"/>
          <a:stretch/>
        </p:blipFill>
        <p:spPr>
          <a:xfrm>
            <a:off x="1533525" y="484986"/>
            <a:ext cx="8884410" cy="58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28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 rotWithShape="1">
          <a:blip r:embed="rId2"/>
          <a:srcRect t="5827" b="5274"/>
          <a:stretch/>
        </p:blipFill>
        <p:spPr>
          <a:xfrm>
            <a:off x="1676399" y="487775"/>
            <a:ext cx="8777701" cy="58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29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 rotWithShape="1">
          <a:blip r:embed="rId2"/>
          <a:srcRect t="6276" b="5124"/>
          <a:stretch/>
        </p:blipFill>
        <p:spPr>
          <a:xfrm>
            <a:off x="1638299" y="484346"/>
            <a:ext cx="8812472" cy="58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3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275" b="5274"/>
          <a:stretch/>
        </p:blipFill>
        <p:spPr>
          <a:xfrm>
            <a:off x="1524000" y="477890"/>
            <a:ext cx="8865846" cy="58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30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988" b="5090"/>
          <a:stretch/>
        </p:blipFill>
        <p:spPr>
          <a:xfrm>
            <a:off x="1476374" y="479982"/>
            <a:ext cx="8787111" cy="58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31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524" b="4925"/>
          <a:stretch/>
        </p:blipFill>
        <p:spPr>
          <a:xfrm>
            <a:off x="1590675" y="462777"/>
            <a:ext cx="8807714" cy="59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32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976" b="5125"/>
          <a:stretch/>
        </p:blipFill>
        <p:spPr>
          <a:xfrm>
            <a:off x="1552574" y="490956"/>
            <a:ext cx="8801527" cy="586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33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437" b="5539"/>
          <a:stretch/>
        </p:blipFill>
        <p:spPr>
          <a:xfrm>
            <a:off x="1419225" y="488712"/>
            <a:ext cx="8877300" cy="58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34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28" b="4975"/>
          <a:stretch/>
        </p:blipFill>
        <p:spPr>
          <a:xfrm>
            <a:off x="1600199" y="481801"/>
            <a:ext cx="8757235" cy="58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35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27" b="5274"/>
          <a:stretch/>
        </p:blipFill>
        <p:spPr>
          <a:xfrm>
            <a:off x="1514475" y="475087"/>
            <a:ext cx="8782050" cy="584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36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38" b="4790"/>
          <a:stretch/>
        </p:blipFill>
        <p:spPr>
          <a:xfrm>
            <a:off x="1666874" y="489674"/>
            <a:ext cx="8772525" cy="585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37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27" b="5274"/>
          <a:stretch/>
        </p:blipFill>
        <p:spPr>
          <a:xfrm>
            <a:off x="1552574" y="487775"/>
            <a:ext cx="8806303" cy="58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38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678" b="4976"/>
          <a:stretch/>
        </p:blipFill>
        <p:spPr>
          <a:xfrm>
            <a:off x="1523999" y="472460"/>
            <a:ext cx="8756546" cy="58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39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275" b="5274"/>
          <a:stretch/>
        </p:blipFill>
        <p:spPr>
          <a:xfrm>
            <a:off x="1619249" y="484204"/>
            <a:ext cx="8848726" cy="58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4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 rotWithShape="1">
          <a:blip r:embed="rId2"/>
          <a:srcRect t="6723" b="4975"/>
          <a:stretch/>
        </p:blipFill>
        <p:spPr>
          <a:xfrm>
            <a:off x="1571624" y="487430"/>
            <a:ext cx="8858251" cy="58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40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275" b="5274"/>
          <a:stretch/>
        </p:blipFill>
        <p:spPr>
          <a:xfrm>
            <a:off x="1600199" y="465265"/>
            <a:ext cx="8827403" cy="58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41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 rotWithShape="1">
          <a:blip r:embed="rId2"/>
          <a:srcRect t="6156" b="4955"/>
          <a:stretch/>
        </p:blipFill>
        <p:spPr>
          <a:xfrm>
            <a:off x="1590674" y="485222"/>
            <a:ext cx="8796832" cy="5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42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66" b="4661"/>
          <a:stretch/>
        </p:blipFill>
        <p:spPr>
          <a:xfrm>
            <a:off x="1600199" y="489759"/>
            <a:ext cx="8804791" cy="58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43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705" b="4955"/>
          <a:stretch/>
        </p:blipFill>
        <p:spPr>
          <a:xfrm>
            <a:off x="1571624" y="469878"/>
            <a:ext cx="8803863" cy="58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44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564" b="4963"/>
          <a:stretch/>
        </p:blipFill>
        <p:spPr>
          <a:xfrm>
            <a:off x="1533525" y="464765"/>
            <a:ext cx="8840900" cy="59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45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698" b="5096"/>
          <a:stretch/>
        </p:blipFill>
        <p:spPr>
          <a:xfrm>
            <a:off x="1562099" y="483672"/>
            <a:ext cx="8839201" cy="59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46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998" b="5247"/>
          <a:stretch/>
        </p:blipFill>
        <p:spPr>
          <a:xfrm>
            <a:off x="1600199" y="490344"/>
            <a:ext cx="8773693" cy="58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47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276" b="4825"/>
          <a:stretch/>
        </p:blipFill>
        <p:spPr>
          <a:xfrm>
            <a:off x="1581149" y="471942"/>
            <a:ext cx="8872978" cy="59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48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28" b="4975"/>
          <a:stretch/>
        </p:blipFill>
        <p:spPr>
          <a:xfrm>
            <a:off x="1533524" y="481801"/>
            <a:ext cx="8785741" cy="58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49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56" b="5105"/>
          <a:stretch/>
        </p:blipFill>
        <p:spPr>
          <a:xfrm>
            <a:off x="1657349" y="466332"/>
            <a:ext cx="8796036" cy="58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5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47" b="4948"/>
          <a:stretch/>
        </p:blipFill>
        <p:spPr>
          <a:xfrm>
            <a:off x="1685924" y="481373"/>
            <a:ext cx="8814135" cy="58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50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276" b="4974"/>
          <a:stretch/>
        </p:blipFill>
        <p:spPr>
          <a:xfrm>
            <a:off x="1543049" y="503488"/>
            <a:ext cx="8811823" cy="58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51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 rotWithShape="1">
          <a:blip r:embed="rId2"/>
          <a:srcRect t="5976" b="5573"/>
          <a:stretch/>
        </p:blipFill>
        <p:spPr>
          <a:xfrm>
            <a:off x="1476374" y="496713"/>
            <a:ext cx="8866188" cy="58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52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976" b="4975"/>
          <a:stretch/>
        </p:blipFill>
        <p:spPr>
          <a:xfrm>
            <a:off x="1523999" y="484786"/>
            <a:ext cx="8781731" cy="58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53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27" b="5124"/>
          <a:stretch/>
        </p:blipFill>
        <p:spPr>
          <a:xfrm>
            <a:off x="1752599" y="487629"/>
            <a:ext cx="8772526" cy="58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54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28" b="5124"/>
          <a:stretch/>
        </p:blipFill>
        <p:spPr>
          <a:xfrm>
            <a:off x="1609724" y="475262"/>
            <a:ext cx="8738899" cy="58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55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425" b="4975"/>
          <a:stretch/>
        </p:blipFill>
        <p:spPr>
          <a:xfrm>
            <a:off x="1647825" y="474902"/>
            <a:ext cx="8869746" cy="58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56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678" b="5125"/>
          <a:stretch/>
        </p:blipFill>
        <p:spPr>
          <a:xfrm>
            <a:off x="1676399" y="489257"/>
            <a:ext cx="8705852" cy="58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57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82"/>
          <a:stretch/>
        </p:blipFill>
        <p:spPr>
          <a:xfrm>
            <a:off x="1809749" y="499088"/>
            <a:ext cx="8248651" cy="58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58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276" b="5124"/>
          <a:stretch/>
        </p:blipFill>
        <p:spPr>
          <a:xfrm>
            <a:off x="1571624" y="509636"/>
            <a:ext cx="8817420" cy="58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59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65" b="5113"/>
          <a:stretch/>
        </p:blipFill>
        <p:spPr>
          <a:xfrm>
            <a:off x="1590674" y="482927"/>
            <a:ext cx="8753476" cy="58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6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276" b="4974"/>
          <a:stretch/>
        </p:blipFill>
        <p:spPr>
          <a:xfrm>
            <a:off x="1638299" y="484488"/>
            <a:ext cx="8840398" cy="58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60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65" b="5414"/>
          <a:stretch/>
        </p:blipFill>
        <p:spPr>
          <a:xfrm>
            <a:off x="1485900" y="482614"/>
            <a:ext cx="8832937" cy="58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61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26" b="5274"/>
          <a:stretch/>
        </p:blipFill>
        <p:spPr>
          <a:xfrm>
            <a:off x="1533524" y="493788"/>
            <a:ext cx="8869991" cy="58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62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19" b="4925"/>
          <a:stretch/>
        </p:blipFill>
        <p:spPr>
          <a:xfrm>
            <a:off x="1533525" y="487444"/>
            <a:ext cx="8786938" cy="58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63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 rotWithShape="1">
          <a:blip r:embed="rId2"/>
          <a:srcRect t="5847" b="5398"/>
          <a:stretch/>
        </p:blipFill>
        <p:spPr>
          <a:xfrm>
            <a:off x="1685924" y="480820"/>
            <a:ext cx="8816663" cy="58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64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705" b="4955"/>
          <a:stretch/>
        </p:blipFill>
        <p:spPr>
          <a:xfrm>
            <a:off x="1609724" y="489006"/>
            <a:ext cx="8761057" cy="58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65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28" b="5124"/>
          <a:stretch/>
        </p:blipFill>
        <p:spPr>
          <a:xfrm>
            <a:off x="1666874" y="487971"/>
            <a:ext cx="8762679" cy="584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66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006" b="5555"/>
          <a:stretch/>
        </p:blipFill>
        <p:spPr>
          <a:xfrm>
            <a:off x="1600200" y="481530"/>
            <a:ext cx="8804086" cy="58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67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38" b="5089"/>
          <a:stretch/>
        </p:blipFill>
        <p:spPr>
          <a:xfrm>
            <a:off x="1600200" y="495675"/>
            <a:ext cx="8735369" cy="5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68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976" b="5423"/>
          <a:stretch/>
        </p:blipFill>
        <p:spPr>
          <a:xfrm>
            <a:off x="1514475" y="496909"/>
            <a:ext cx="8793546" cy="58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69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015" b="4963"/>
          <a:stretch/>
        </p:blipFill>
        <p:spPr>
          <a:xfrm>
            <a:off x="1619250" y="486420"/>
            <a:ext cx="8810391" cy="58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7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979" b="5231"/>
          <a:stretch/>
        </p:blipFill>
        <p:spPr>
          <a:xfrm>
            <a:off x="1619249" y="481954"/>
            <a:ext cx="8820151" cy="58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70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20" b="5224"/>
          <a:stretch/>
        </p:blipFill>
        <p:spPr>
          <a:xfrm>
            <a:off x="1552574" y="481091"/>
            <a:ext cx="8725013" cy="58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71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29" b="4783"/>
          <a:stretch/>
        </p:blipFill>
        <p:spPr>
          <a:xfrm>
            <a:off x="1581149" y="485868"/>
            <a:ext cx="8746835" cy="58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72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28" b="5082"/>
          <a:stretch/>
        </p:blipFill>
        <p:spPr>
          <a:xfrm>
            <a:off x="1485899" y="497816"/>
            <a:ext cx="8773456" cy="58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73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448" b="5547"/>
          <a:stretch/>
        </p:blipFill>
        <p:spPr>
          <a:xfrm>
            <a:off x="1638299" y="499155"/>
            <a:ext cx="8858251" cy="584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74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6128" b="5531"/>
          <a:stretch/>
        </p:blipFill>
        <p:spPr>
          <a:xfrm>
            <a:off x="1781174" y="497274"/>
            <a:ext cx="8791576" cy="58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75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6288" b="5090"/>
          <a:stretch/>
        </p:blipFill>
        <p:spPr>
          <a:xfrm>
            <a:off x="1714499" y="486050"/>
            <a:ext cx="8829675" cy="58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76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6574" b="5125"/>
          <a:stretch/>
        </p:blipFill>
        <p:spPr>
          <a:xfrm>
            <a:off x="1657349" y="490508"/>
            <a:ext cx="8804184" cy="58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77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5976" b="5274"/>
          <a:stretch/>
        </p:blipFill>
        <p:spPr>
          <a:xfrm>
            <a:off x="1733550" y="485774"/>
            <a:ext cx="8781162" cy="58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78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5839" b="5239"/>
          <a:stretch/>
        </p:blipFill>
        <p:spPr>
          <a:xfrm>
            <a:off x="1600200" y="489493"/>
            <a:ext cx="8744240" cy="582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79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5847" b="4948"/>
          <a:stretch/>
        </p:blipFill>
        <p:spPr>
          <a:xfrm>
            <a:off x="1733549" y="487740"/>
            <a:ext cx="8790359" cy="58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8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829" b="5231"/>
          <a:stretch/>
        </p:blipFill>
        <p:spPr>
          <a:xfrm>
            <a:off x="1514474" y="491641"/>
            <a:ext cx="8753684" cy="58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80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5829" b="5231"/>
          <a:stretch/>
        </p:blipFill>
        <p:spPr>
          <a:xfrm>
            <a:off x="1762124" y="485293"/>
            <a:ext cx="8748915" cy="58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81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6447" b="5396"/>
          <a:stretch/>
        </p:blipFill>
        <p:spPr>
          <a:xfrm>
            <a:off x="1628774" y="493017"/>
            <a:ext cx="8814910" cy="58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82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6269" b="5224"/>
          <a:stretch/>
        </p:blipFill>
        <p:spPr>
          <a:xfrm>
            <a:off x="1704974" y="502799"/>
            <a:ext cx="8736417" cy="57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83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6006" b="5555"/>
          <a:stretch/>
        </p:blipFill>
        <p:spPr>
          <a:xfrm>
            <a:off x="1628774" y="481530"/>
            <a:ext cx="8789711" cy="58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84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5980" b="5082"/>
          <a:stretch/>
        </p:blipFill>
        <p:spPr>
          <a:xfrm>
            <a:off x="1600199" y="513860"/>
            <a:ext cx="8734426" cy="58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85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6275" b="5274"/>
          <a:stretch/>
        </p:blipFill>
        <p:spPr>
          <a:xfrm>
            <a:off x="1704974" y="503139"/>
            <a:ext cx="8770251" cy="58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86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5976" b="5274"/>
          <a:stretch/>
        </p:blipFill>
        <p:spPr>
          <a:xfrm>
            <a:off x="1676399" y="490770"/>
            <a:ext cx="8773649" cy="58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87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5976" b="4975"/>
          <a:stretch/>
        </p:blipFill>
        <p:spPr>
          <a:xfrm>
            <a:off x="1685924" y="491140"/>
            <a:ext cx="8715100" cy="58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88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6156" b="5256"/>
          <a:stretch/>
        </p:blipFill>
        <p:spPr>
          <a:xfrm>
            <a:off x="1657349" y="484902"/>
            <a:ext cx="8769730" cy="58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89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6165" b="5113"/>
          <a:stretch/>
        </p:blipFill>
        <p:spPr>
          <a:xfrm>
            <a:off x="1590675" y="489257"/>
            <a:ext cx="8821658" cy="58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9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156" b="5406"/>
          <a:stretch/>
        </p:blipFill>
        <p:spPr>
          <a:xfrm>
            <a:off x="1600199" y="484743"/>
            <a:ext cx="8827985" cy="58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90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6276" b="5423"/>
          <a:stretch/>
        </p:blipFill>
        <p:spPr>
          <a:xfrm>
            <a:off x="1638299" y="496664"/>
            <a:ext cx="8766084" cy="57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91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 rotWithShape="1">
          <a:blip r:embed="rId2"/>
          <a:srcRect t="6276" b="5124"/>
          <a:stretch/>
        </p:blipFill>
        <p:spPr>
          <a:xfrm>
            <a:off x="1668462" y="485774"/>
            <a:ext cx="8795971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lecture we covered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C++ Constructor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Types of Constructor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 smtClean="0"/>
              <a:t>Default Constructor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 smtClean="0"/>
              <a:t>Parameterized Constructor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 smtClean="0"/>
              <a:t>Copy Constructor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When is copy constructor called?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Constructor Overloading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Constructor Member Initializer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92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54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lecture we covered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Destructor in </a:t>
            </a:r>
            <a:r>
              <a:rPr lang="en-US" sz="2800" dirty="0"/>
              <a:t>C++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Rules of Destructor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Examples of Destructor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Constructor Chaining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93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38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/>
              <a:t>Fatima Zulfiqar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C213-A0A6-44BF-A5A3-E340545B9019}" type="slidenum">
              <a:rPr lang="en-US" sz="2400" b="1" smtClean="0"/>
              <a:t>94</a:t>
            </a:fld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87" y="0"/>
            <a:ext cx="12190413" cy="485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Object Oriented Programming in C++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 rotWithShape="1">
          <a:blip r:embed="rId2"/>
          <a:srcRect t="6275" b="5274"/>
          <a:stretch/>
        </p:blipFill>
        <p:spPr>
          <a:xfrm>
            <a:off x="1695449" y="496828"/>
            <a:ext cx="8765404" cy="58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4431</TotalTime>
  <Words>883</Words>
  <Application>Microsoft Office PowerPoint</Application>
  <PresentationFormat>Widescreen</PresentationFormat>
  <Paragraphs>295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8" baseType="lpstr">
      <vt:lpstr>Calibri</vt:lpstr>
      <vt:lpstr>Calibri Light</vt:lpstr>
      <vt:lpstr>Wingdings</vt:lpstr>
      <vt:lpstr>Retrospect</vt:lpstr>
      <vt:lpstr>Lecture 05 – Constructor and Destructor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this lecture we covered …</vt:lpstr>
      <vt:lpstr>In this lecture we covered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01 – Introduction to Object Oriented Programming (OOP)</dc:title>
  <dc:creator>Fatima Zulfiqar</dc:creator>
  <cp:lastModifiedBy>Fatima Zulfiqar</cp:lastModifiedBy>
  <cp:revision>131</cp:revision>
  <dcterms:created xsi:type="dcterms:W3CDTF">2023-02-17T20:13:24Z</dcterms:created>
  <dcterms:modified xsi:type="dcterms:W3CDTF">2023-03-13T19:23:42Z</dcterms:modified>
</cp:coreProperties>
</file>